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1"/>
    <p:sldMasterId id="2147483769" r:id="rId2"/>
    <p:sldMasterId id="2147483781" r:id="rId3"/>
    <p:sldMasterId id="2147483793" r:id="rId4"/>
    <p:sldMasterId id="2147483805" r:id="rId5"/>
  </p:sldMasterIdLst>
  <p:notesMasterIdLst>
    <p:notesMasterId r:id="rId74"/>
  </p:notesMasterIdLst>
  <p:handoutMasterIdLst>
    <p:handoutMasterId r:id="rId75"/>
  </p:handoutMasterIdLst>
  <p:sldIdLst>
    <p:sldId id="392" r:id="rId6"/>
    <p:sldId id="455" r:id="rId7"/>
    <p:sldId id="584" r:id="rId8"/>
    <p:sldId id="585" r:id="rId9"/>
    <p:sldId id="586" r:id="rId10"/>
    <p:sldId id="587" r:id="rId11"/>
    <p:sldId id="456" r:id="rId12"/>
    <p:sldId id="453" r:id="rId13"/>
    <p:sldId id="454" r:id="rId14"/>
    <p:sldId id="528" r:id="rId15"/>
    <p:sldId id="1197" r:id="rId16"/>
    <p:sldId id="1198" r:id="rId17"/>
    <p:sldId id="332" r:id="rId18"/>
    <p:sldId id="1199" r:id="rId19"/>
    <p:sldId id="671" r:id="rId20"/>
    <p:sldId id="333" r:id="rId21"/>
    <p:sldId id="280" r:id="rId22"/>
    <p:sldId id="588" r:id="rId23"/>
    <p:sldId id="257" r:id="rId24"/>
    <p:sldId id="494" r:id="rId25"/>
    <p:sldId id="541" r:id="rId26"/>
    <p:sldId id="1200" r:id="rId27"/>
    <p:sldId id="1201" r:id="rId28"/>
    <p:sldId id="1194" r:id="rId29"/>
    <p:sldId id="593" r:id="rId30"/>
    <p:sldId id="306" r:id="rId31"/>
    <p:sldId id="308" r:id="rId32"/>
    <p:sldId id="261" r:id="rId33"/>
    <p:sldId id="597" r:id="rId34"/>
    <p:sldId id="307" r:id="rId35"/>
    <p:sldId id="1202" r:id="rId36"/>
    <p:sldId id="1203" r:id="rId37"/>
    <p:sldId id="1204" r:id="rId38"/>
    <p:sldId id="600" r:id="rId39"/>
    <p:sldId id="599" r:id="rId40"/>
    <p:sldId id="262" r:id="rId41"/>
    <p:sldId id="309" r:id="rId42"/>
    <p:sldId id="263" r:id="rId43"/>
    <p:sldId id="312" r:id="rId44"/>
    <p:sldId id="311" r:id="rId45"/>
    <p:sldId id="313" r:id="rId46"/>
    <p:sldId id="274" r:id="rId47"/>
    <p:sldId id="314" r:id="rId48"/>
    <p:sldId id="264" r:id="rId49"/>
    <p:sldId id="315" r:id="rId50"/>
    <p:sldId id="275" r:id="rId51"/>
    <p:sldId id="316" r:id="rId52"/>
    <p:sldId id="317" r:id="rId53"/>
    <p:sldId id="276" r:id="rId54"/>
    <p:sldId id="318" r:id="rId55"/>
    <p:sldId id="319" r:id="rId56"/>
    <p:sldId id="277" r:id="rId57"/>
    <p:sldId id="270" r:id="rId58"/>
    <p:sldId id="590" r:id="rId59"/>
    <p:sldId id="591" r:id="rId60"/>
    <p:sldId id="266" r:id="rId61"/>
    <p:sldId id="324" r:id="rId62"/>
    <p:sldId id="592" r:id="rId63"/>
    <p:sldId id="1191" r:id="rId64"/>
    <p:sldId id="1192" r:id="rId65"/>
    <p:sldId id="1195" r:id="rId66"/>
    <p:sldId id="596" r:id="rId67"/>
    <p:sldId id="273" r:id="rId68"/>
    <p:sldId id="1193" r:id="rId69"/>
    <p:sldId id="267" r:id="rId70"/>
    <p:sldId id="327" r:id="rId71"/>
    <p:sldId id="329" r:id="rId72"/>
    <p:sldId id="1196" r:id="rId73"/>
  </p:sldIdLst>
  <p:sldSz cx="12192000" cy="6858000"/>
  <p:notesSz cx="7315200" cy="9601200"/>
  <p:custDataLst>
    <p:tags r:id="rId76"/>
  </p:custDataLst>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63300"/>
    <a:srgbClr val="006600"/>
    <a:srgbClr val="FF00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A0BA44-CF2C-4425-855E-DF0A9567658C}" v="118" dt="2024-07-17T17:47:43.5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4" d="100"/>
          <a:sy n="104" d="100"/>
        </p:scale>
        <p:origin x="624" y="91"/>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0" d="100"/>
          <a:sy n="80" d="100"/>
        </p:scale>
        <p:origin x="3638"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6.xml"/><Relationship Id="rId82"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tags" Target="tags/tag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8D30EFBF-6BE8-4B40-967B-9EE2CF4C4DA7}"/>
    <pc:docChg chg="undo custSel addSld delSld modSld sldOrd replTag delTag">
      <pc:chgData name="Jim McGowan" userId="e2c7446dd3aca506" providerId="LiveId" clId="{8D30EFBF-6BE8-4B40-967B-9EE2CF4C4DA7}" dt="2024-05-08T17:42:52.177" v="1497"/>
      <pc:docMkLst>
        <pc:docMk/>
      </pc:docMkLst>
      <pc:sldChg chg="addSp modSp modAnim">
        <pc:chgData name="Jim McGowan" userId="e2c7446dd3aca506" providerId="LiveId" clId="{8D30EFBF-6BE8-4B40-967B-9EE2CF4C4DA7}" dt="2024-05-08T14:07:34.704" v="1367"/>
        <pc:sldMkLst>
          <pc:docMk/>
          <pc:sldMk cId="0" sldId="257"/>
        </pc:sldMkLst>
        <pc:picChg chg="add mod">
          <ac:chgData name="Jim McGowan" userId="e2c7446dd3aca506" providerId="LiveId" clId="{8D30EFBF-6BE8-4B40-967B-9EE2CF4C4DA7}" dt="2024-05-08T14:07:22.457" v="1364" actId="1038"/>
          <ac:picMkLst>
            <pc:docMk/>
            <pc:sldMk cId="0" sldId="257"/>
            <ac:picMk id="1026" creationId="{51C1FD9C-0C88-F143-1E71-DF99DBD53484}"/>
          </ac:picMkLst>
        </pc:picChg>
      </pc:sldChg>
      <pc:sldChg chg="addSp delSp modSp mod modAnim">
        <pc:chgData name="Jim McGowan" userId="e2c7446dd3aca506" providerId="LiveId" clId="{8D30EFBF-6BE8-4B40-967B-9EE2CF4C4DA7}" dt="2024-05-07T18:17:52.347" v="1142" actId="20577"/>
        <pc:sldMkLst>
          <pc:docMk/>
          <pc:sldMk cId="0" sldId="261"/>
        </pc:sldMkLst>
        <pc:spChg chg="mod">
          <ac:chgData name="Jim McGowan" userId="e2c7446dd3aca506" providerId="LiveId" clId="{8D30EFBF-6BE8-4B40-967B-9EE2CF4C4DA7}" dt="2024-05-07T18:17:52.347" v="1142" actId="20577"/>
          <ac:spMkLst>
            <pc:docMk/>
            <pc:sldMk cId="0" sldId="261"/>
            <ac:spMk id="2" creationId="{D5EF4E7C-8CA6-C809-BDDE-6B59B3057702}"/>
          </ac:spMkLst>
        </pc:spChg>
        <pc:spChg chg="mod">
          <ac:chgData name="Jim McGowan" userId="e2c7446dd3aca506" providerId="LiveId" clId="{8D30EFBF-6BE8-4B40-967B-9EE2CF4C4DA7}" dt="2024-05-07T18:05:52.848" v="950" actId="14100"/>
          <ac:spMkLst>
            <pc:docMk/>
            <pc:sldMk cId="0" sldId="261"/>
            <ac:spMk id="12291" creationId="{0E8DAD32-F610-2BF2-FCDC-694E450A5946}"/>
          </ac:spMkLst>
        </pc:spChg>
        <pc:picChg chg="add mod">
          <ac:chgData name="Jim McGowan" userId="e2c7446dd3aca506" providerId="LiveId" clId="{8D30EFBF-6BE8-4B40-967B-9EE2CF4C4DA7}" dt="2024-05-07T18:07:15.331" v="1073" actId="1036"/>
          <ac:picMkLst>
            <pc:docMk/>
            <pc:sldMk cId="0" sldId="261"/>
            <ac:picMk id="4" creationId="{E96EF18D-2655-37A3-FE5F-45EC8D754F98}"/>
          </ac:picMkLst>
        </pc:picChg>
        <pc:picChg chg="del mod">
          <ac:chgData name="Jim McGowan" userId="e2c7446dd3aca506" providerId="LiveId" clId="{8D30EFBF-6BE8-4B40-967B-9EE2CF4C4DA7}" dt="2024-05-07T18:06:42.613" v="1044" actId="21"/>
          <ac:picMkLst>
            <pc:docMk/>
            <pc:sldMk cId="0" sldId="261"/>
            <ac:picMk id="12299" creationId="{268AAB1F-CC31-A15A-AF30-F6219A570246}"/>
          </ac:picMkLst>
        </pc:picChg>
        <pc:picChg chg="del mod">
          <ac:chgData name="Jim McGowan" userId="e2c7446dd3aca506" providerId="LiveId" clId="{8D30EFBF-6BE8-4B40-967B-9EE2CF4C4DA7}" dt="2024-05-07T18:06:42.613" v="1044" actId="21"/>
          <ac:picMkLst>
            <pc:docMk/>
            <pc:sldMk cId="0" sldId="261"/>
            <ac:picMk id="12300" creationId="{F553359D-26C3-DE5C-BCBC-345585F4DCAD}"/>
          </ac:picMkLst>
        </pc:picChg>
      </pc:sldChg>
      <pc:sldChg chg="modSp mod">
        <pc:chgData name="Jim McGowan" userId="e2c7446dd3aca506" providerId="LiveId" clId="{8D30EFBF-6BE8-4B40-967B-9EE2CF4C4DA7}" dt="2024-05-07T15:15:09.485" v="717" actId="403"/>
        <pc:sldMkLst>
          <pc:docMk/>
          <pc:sldMk cId="0" sldId="264"/>
        </pc:sldMkLst>
        <pc:spChg chg="mod">
          <ac:chgData name="Jim McGowan" userId="e2c7446dd3aca506" providerId="LiveId" clId="{8D30EFBF-6BE8-4B40-967B-9EE2CF4C4DA7}" dt="2024-05-07T15:15:09.485" v="717" actId="403"/>
          <ac:spMkLst>
            <pc:docMk/>
            <pc:sldMk cId="0" sldId="264"/>
            <ac:spMk id="2" creationId="{21093494-623D-8F57-FFCE-AA217F3D3190}"/>
          </ac:spMkLst>
        </pc:spChg>
      </pc:sldChg>
      <pc:sldChg chg="modSp">
        <pc:chgData name="Jim McGowan" userId="e2c7446dd3aca506" providerId="LiveId" clId="{8D30EFBF-6BE8-4B40-967B-9EE2CF4C4DA7}" dt="2024-02-29T14:03:04.491" v="28"/>
        <pc:sldMkLst>
          <pc:docMk/>
          <pc:sldMk cId="0" sldId="266"/>
        </pc:sldMkLst>
        <pc:spChg chg="mod">
          <ac:chgData name="Jim McGowan" userId="e2c7446dd3aca506" providerId="LiveId" clId="{8D30EFBF-6BE8-4B40-967B-9EE2CF4C4DA7}" dt="2024-02-29T14:03:04.491" v="28"/>
          <ac:spMkLst>
            <pc:docMk/>
            <pc:sldMk cId="0" sldId="266"/>
            <ac:spMk id="2" creationId="{16E2B26C-AA6E-B69C-FBFC-FD4F103367D9}"/>
          </ac:spMkLst>
        </pc:spChg>
      </pc:sldChg>
      <pc:sldChg chg="modSp mod">
        <pc:chgData name="Jim McGowan" userId="e2c7446dd3aca506" providerId="LiveId" clId="{8D30EFBF-6BE8-4B40-967B-9EE2CF4C4DA7}" dt="2024-05-07T18:58:52.379" v="1233" actId="108"/>
        <pc:sldMkLst>
          <pc:docMk/>
          <pc:sldMk cId="0" sldId="267"/>
        </pc:sldMkLst>
        <pc:spChg chg="mod">
          <ac:chgData name="Jim McGowan" userId="e2c7446dd3aca506" providerId="LiveId" clId="{8D30EFBF-6BE8-4B40-967B-9EE2CF4C4DA7}" dt="2024-02-29T14:03:30.498" v="33"/>
          <ac:spMkLst>
            <pc:docMk/>
            <pc:sldMk cId="0" sldId="267"/>
            <ac:spMk id="2" creationId="{767F88C7-12D8-9917-F6E9-DD0DD55E7C5B}"/>
          </ac:spMkLst>
        </pc:spChg>
        <pc:spChg chg="mod">
          <ac:chgData name="Jim McGowan" userId="e2c7446dd3aca506" providerId="LiveId" clId="{8D30EFBF-6BE8-4B40-967B-9EE2CF4C4DA7}" dt="2024-05-07T18:58:52.379" v="1233" actId="108"/>
          <ac:spMkLst>
            <pc:docMk/>
            <pc:sldMk cId="0" sldId="267"/>
            <ac:spMk id="24579" creationId="{E438F2A6-0547-22DC-E68A-2D263292777D}"/>
          </ac:spMkLst>
        </pc:spChg>
      </pc:sldChg>
      <pc:sldChg chg="modSp">
        <pc:chgData name="Jim McGowan" userId="e2c7446dd3aca506" providerId="LiveId" clId="{8D30EFBF-6BE8-4B40-967B-9EE2CF4C4DA7}" dt="2024-02-29T14:02:49.767" v="21"/>
        <pc:sldMkLst>
          <pc:docMk/>
          <pc:sldMk cId="0" sldId="270"/>
        </pc:sldMkLst>
        <pc:spChg chg="mod">
          <ac:chgData name="Jim McGowan" userId="e2c7446dd3aca506" providerId="LiveId" clId="{8D30EFBF-6BE8-4B40-967B-9EE2CF4C4DA7}" dt="2024-02-29T14:02:49.767" v="21"/>
          <ac:spMkLst>
            <pc:docMk/>
            <pc:sldMk cId="0" sldId="270"/>
            <ac:spMk id="2" creationId="{D34C34BC-567A-9DA3-B8B9-BCFFCCC76650}"/>
          </ac:spMkLst>
        </pc:spChg>
      </pc:sldChg>
      <pc:sldChg chg="modSp">
        <pc:chgData name="Jim McGowan" userId="e2c7446dd3aca506" providerId="LiveId" clId="{8D30EFBF-6BE8-4B40-967B-9EE2CF4C4DA7}" dt="2024-02-29T14:03:25.558" v="32"/>
        <pc:sldMkLst>
          <pc:docMk/>
          <pc:sldMk cId="0" sldId="273"/>
        </pc:sldMkLst>
        <pc:spChg chg="mod">
          <ac:chgData name="Jim McGowan" userId="e2c7446dd3aca506" providerId="LiveId" clId="{8D30EFBF-6BE8-4B40-967B-9EE2CF4C4DA7}" dt="2024-02-29T14:03:25.558" v="32"/>
          <ac:spMkLst>
            <pc:docMk/>
            <pc:sldMk cId="0" sldId="273"/>
            <ac:spMk id="2" creationId="{04765F9E-E07A-6855-A88A-12847119B93F}"/>
          </ac:spMkLst>
        </pc:spChg>
      </pc:sldChg>
      <pc:sldChg chg="modSp mod">
        <pc:chgData name="Jim McGowan" userId="e2c7446dd3aca506" providerId="LiveId" clId="{8D30EFBF-6BE8-4B40-967B-9EE2CF4C4DA7}" dt="2024-05-07T15:11:34.868" v="651" actId="108"/>
        <pc:sldMkLst>
          <pc:docMk/>
          <pc:sldMk cId="0" sldId="274"/>
        </pc:sldMkLst>
        <pc:spChg chg="mod">
          <ac:chgData name="Jim McGowan" userId="e2c7446dd3aca506" providerId="LiveId" clId="{8D30EFBF-6BE8-4B40-967B-9EE2CF4C4DA7}" dt="2024-05-07T15:11:34.868" v="651" actId="108"/>
          <ac:spMkLst>
            <pc:docMk/>
            <pc:sldMk cId="0" sldId="274"/>
            <ac:spMk id="41987" creationId="{8DC17F58-1898-06E0-8B64-017A45F2A64B}"/>
          </ac:spMkLst>
        </pc:spChg>
      </pc:sldChg>
      <pc:sldChg chg="modSp mod">
        <pc:chgData name="Jim McGowan" userId="e2c7446dd3aca506" providerId="LiveId" clId="{8D30EFBF-6BE8-4B40-967B-9EE2CF4C4DA7}" dt="2024-05-07T15:17:04.388" v="753" actId="20577"/>
        <pc:sldMkLst>
          <pc:docMk/>
          <pc:sldMk cId="0" sldId="275"/>
        </pc:sldMkLst>
        <pc:spChg chg="mod">
          <ac:chgData name="Jim McGowan" userId="e2c7446dd3aca506" providerId="LiveId" clId="{8D30EFBF-6BE8-4B40-967B-9EE2CF4C4DA7}" dt="2024-05-07T15:17:04.388" v="753" actId="20577"/>
          <ac:spMkLst>
            <pc:docMk/>
            <pc:sldMk cId="0" sldId="275"/>
            <ac:spMk id="44035" creationId="{89431946-7138-8467-1B32-7F55296DBFD7}"/>
          </ac:spMkLst>
        </pc:spChg>
      </pc:sldChg>
      <pc:sldChg chg="modSp mod">
        <pc:chgData name="Jim McGowan" userId="e2c7446dd3aca506" providerId="LiveId" clId="{8D30EFBF-6BE8-4B40-967B-9EE2CF4C4DA7}" dt="2024-05-07T15:18:55.766" v="777" actId="6549"/>
        <pc:sldMkLst>
          <pc:docMk/>
          <pc:sldMk cId="0" sldId="276"/>
        </pc:sldMkLst>
        <pc:spChg chg="mod">
          <ac:chgData name="Jim McGowan" userId="e2c7446dd3aca506" providerId="LiveId" clId="{8D30EFBF-6BE8-4B40-967B-9EE2CF4C4DA7}" dt="2024-05-07T15:18:40.567" v="774" actId="2710"/>
          <ac:spMkLst>
            <pc:docMk/>
            <pc:sldMk cId="0" sldId="276"/>
            <ac:spMk id="2" creationId="{FAE59462-DF7F-5590-F6D0-C6715D0CD595}"/>
          </ac:spMkLst>
        </pc:spChg>
        <pc:spChg chg="mod">
          <ac:chgData name="Jim McGowan" userId="e2c7446dd3aca506" providerId="LiveId" clId="{8D30EFBF-6BE8-4B40-967B-9EE2CF4C4DA7}" dt="2024-05-07T15:18:55.766" v="777" actId="6549"/>
          <ac:spMkLst>
            <pc:docMk/>
            <pc:sldMk cId="0" sldId="276"/>
            <ac:spMk id="3" creationId="{BC429FDA-7662-7E2A-F3F5-C6B856DAF9D0}"/>
          </ac:spMkLst>
        </pc:spChg>
      </pc:sldChg>
      <pc:sldChg chg="modSp">
        <pc:chgData name="Jim McGowan" userId="e2c7446dd3aca506" providerId="LiveId" clId="{8D30EFBF-6BE8-4B40-967B-9EE2CF4C4DA7}" dt="2024-02-29T14:02:39.979" v="17"/>
        <pc:sldMkLst>
          <pc:docMk/>
          <pc:sldMk cId="0" sldId="277"/>
        </pc:sldMkLst>
        <pc:spChg chg="mod">
          <ac:chgData name="Jim McGowan" userId="e2c7446dd3aca506" providerId="LiveId" clId="{8D30EFBF-6BE8-4B40-967B-9EE2CF4C4DA7}" dt="2024-02-29T14:02:39.979" v="17"/>
          <ac:spMkLst>
            <pc:docMk/>
            <pc:sldMk cId="0" sldId="277"/>
            <ac:spMk id="2" creationId="{095139EC-5E72-6FA2-BD1C-4EDCAFF683FE}"/>
          </ac:spMkLst>
        </pc:spChg>
      </pc:sldChg>
      <pc:sldChg chg="addSp delSp modSp add mod modAnim">
        <pc:chgData name="Jim McGowan" userId="e2c7446dd3aca506" providerId="LiveId" clId="{8D30EFBF-6BE8-4B40-967B-9EE2CF4C4DA7}" dt="2024-05-08T13:59:34.576" v="1275" actId="255"/>
        <pc:sldMkLst>
          <pc:docMk/>
          <pc:sldMk cId="0" sldId="280"/>
        </pc:sldMkLst>
        <pc:spChg chg="mod">
          <ac:chgData name="Jim McGowan" userId="e2c7446dd3aca506" providerId="LiveId" clId="{8D30EFBF-6BE8-4B40-967B-9EE2CF4C4DA7}" dt="2024-05-07T14:49:53.737" v="144" actId="115"/>
          <ac:spMkLst>
            <pc:docMk/>
            <pc:sldMk cId="0" sldId="280"/>
            <ac:spMk id="3" creationId="{AD66339F-0433-3C8D-C71C-272E3BA44A87}"/>
          </ac:spMkLst>
        </pc:spChg>
        <pc:spChg chg="add mod">
          <ac:chgData name="Jim McGowan" userId="e2c7446dd3aca506" providerId="LiveId" clId="{8D30EFBF-6BE8-4B40-967B-9EE2CF4C4DA7}" dt="2024-05-08T13:59:34.576" v="1275" actId="255"/>
          <ac:spMkLst>
            <pc:docMk/>
            <pc:sldMk cId="0" sldId="280"/>
            <ac:spMk id="4" creationId="{519402CA-A76B-6481-CD66-AF98CB177BE5}"/>
          </ac:spMkLst>
        </pc:spChg>
        <pc:picChg chg="add mod">
          <ac:chgData name="Jim McGowan" userId="e2c7446dd3aca506" providerId="LiveId" clId="{8D30EFBF-6BE8-4B40-967B-9EE2CF4C4DA7}" dt="2024-05-07T14:55:26.473" v="350" actId="208"/>
          <ac:picMkLst>
            <pc:docMk/>
            <pc:sldMk cId="0" sldId="280"/>
            <ac:picMk id="5" creationId="{EB5BC19E-7BB9-08C0-8955-332B5A8C1E07}"/>
          </ac:picMkLst>
        </pc:picChg>
        <pc:picChg chg="del">
          <ac:chgData name="Jim McGowan" userId="e2c7446dd3aca506" providerId="LiveId" clId="{8D30EFBF-6BE8-4B40-967B-9EE2CF4C4DA7}" dt="2024-05-07T14:49:18.769" v="104" actId="478"/>
          <ac:picMkLst>
            <pc:docMk/>
            <pc:sldMk cId="0" sldId="280"/>
            <ac:picMk id="6" creationId="{D4E553EF-945C-4A21-A823-384840405AC3}"/>
          </ac:picMkLst>
        </pc:picChg>
      </pc:sldChg>
      <pc:sldChg chg="del">
        <pc:chgData name="Jim McGowan" userId="e2c7446dd3aca506" providerId="LiveId" clId="{8D30EFBF-6BE8-4B40-967B-9EE2CF4C4DA7}" dt="2024-05-08T14:32:21.377" v="1383" actId="47"/>
        <pc:sldMkLst>
          <pc:docMk/>
          <pc:sldMk cId="0" sldId="299"/>
        </pc:sldMkLst>
      </pc:sldChg>
      <pc:sldChg chg="modSp mod">
        <pc:chgData name="Jim McGowan" userId="e2c7446dd3aca506" providerId="LiveId" clId="{8D30EFBF-6BE8-4B40-967B-9EE2CF4C4DA7}" dt="2024-05-07T14:57:28.403" v="357" actId="33524"/>
        <pc:sldMkLst>
          <pc:docMk/>
          <pc:sldMk cId="0" sldId="306"/>
        </pc:sldMkLst>
        <pc:spChg chg="mod">
          <ac:chgData name="Jim McGowan" userId="e2c7446dd3aca506" providerId="LiveId" clId="{8D30EFBF-6BE8-4B40-967B-9EE2CF4C4DA7}" dt="2024-05-07T14:57:28.403" v="357" actId="33524"/>
          <ac:spMkLst>
            <pc:docMk/>
            <pc:sldMk cId="0" sldId="306"/>
            <ac:spMk id="109572" creationId="{A425FDB3-D428-FD1A-DD9E-A8D4E908CB2E}"/>
          </ac:spMkLst>
        </pc:spChg>
      </pc:sldChg>
      <pc:sldChg chg="modSp mod">
        <pc:chgData name="Jim McGowan" userId="e2c7446dd3aca506" providerId="LiveId" clId="{8D30EFBF-6BE8-4B40-967B-9EE2CF4C4DA7}" dt="2024-05-07T18:17:18.404" v="1124" actId="6549"/>
        <pc:sldMkLst>
          <pc:docMk/>
          <pc:sldMk cId="0" sldId="307"/>
        </pc:sldMkLst>
        <pc:spChg chg="mod">
          <ac:chgData name="Jim McGowan" userId="e2c7446dd3aca506" providerId="LiveId" clId="{8D30EFBF-6BE8-4B40-967B-9EE2CF4C4DA7}" dt="2024-05-07T18:17:18.404" v="1124" actId="6549"/>
          <ac:spMkLst>
            <pc:docMk/>
            <pc:sldMk cId="0" sldId="307"/>
            <ac:spMk id="4" creationId="{4C9A29D3-6AF1-10D7-C3DE-7CFAE4C5060B}"/>
          </ac:spMkLst>
        </pc:spChg>
      </pc:sldChg>
      <pc:sldChg chg="modSp mod">
        <pc:chgData name="Jim McGowan" userId="e2c7446dd3aca506" providerId="LiveId" clId="{8D30EFBF-6BE8-4B40-967B-9EE2CF4C4DA7}" dt="2024-05-08T15:10:19.272" v="1442" actId="6549"/>
        <pc:sldMkLst>
          <pc:docMk/>
          <pc:sldMk cId="0" sldId="308"/>
        </pc:sldMkLst>
        <pc:spChg chg="mod">
          <ac:chgData name="Jim McGowan" userId="e2c7446dd3aca506" providerId="LiveId" clId="{8D30EFBF-6BE8-4B40-967B-9EE2CF4C4DA7}" dt="2024-05-07T18:01:06.117" v="945" actId="12788"/>
          <ac:spMkLst>
            <pc:docMk/>
            <pc:sldMk cId="0" sldId="308"/>
            <ac:spMk id="3" creationId="{48335F5E-2AA8-5BC9-D293-07BC385B80EA}"/>
          </ac:spMkLst>
        </pc:spChg>
        <pc:spChg chg="mod">
          <ac:chgData name="Jim McGowan" userId="e2c7446dd3aca506" providerId="LiveId" clId="{8D30EFBF-6BE8-4B40-967B-9EE2CF4C4DA7}" dt="2024-05-08T15:10:19.272" v="1442" actId="6549"/>
          <ac:spMkLst>
            <pc:docMk/>
            <pc:sldMk cId="0" sldId="308"/>
            <ac:spMk id="115715" creationId="{C5E6621A-CED7-57D1-73D0-51F84EAE84FB}"/>
          </ac:spMkLst>
        </pc:spChg>
        <pc:picChg chg="mod">
          <ac:chgData name="Jim McGowan" userId="e2c7446dd3aca506" providerId="LiveId" clId="{8D30EFBF-6BE8-4B40-967B-9EE2CF4C4DA7}" dt="2024-05-08T15:09:18.886" v="1431" actId="12788"/>
          <ac:picMkLst>
            <pc:docMk/>
            <pc:sldMk cId="0" sldId="308"/>
            <ac:picMk id="5" creationId="{8E719BF1-5E80-0FC1-33F6-F724F0BC0469}"/>
          </ac:picMkLst>
        </pc:picChg>
      </pc:sldChg>
      <pc:sldChg chg="modSp mod">
        <pc:chgData name="Jim McGowan" userId="e2c7446dd3aca506" providerId="LiveId" clId="{8D30EFBF-6BE8-4B40-967B-9EE2CF4C4DA7}" dt="2024-05-07T15:08:21.796" v="579" actId="20577"/>
        <pc:sldMkLst>
          <pc:docMk/>
          <pc:sldMk cId="0" sldId="311"/>
        </pc:sldMkLst>
        <pc:spChg chg="mod">
          <ac:chgData name="Jim McGowan" userId="e2c7446dd3aca506" providerId="LiveId" clId="{8D30EFBF-6BE8-4B40-967B-9EE2CF4C4DA7}" dt="2024-05-07T15:08:21.796" v="579" actId="20577"/>
          <ac:spMkLst>
            <pc:docMk/>
            <pc:sldMk cId="0" sldId="311"/>
            <ac:spMk id="121860" creationId="{E4A11A1F-D632-04E7-1E7B-EEDD1B9FE557}"/>
          </ac:spMkLst>
        </pc:spChg>
      </pc:sldChg>
      <pc:sldChg chg="addSp delSp modSp mod modAnim">
        <pc:chgData name="Jim McGowan" userId="e2c7446dd3aca506" providerId="LiveId" clId="{8D30EFBF-6BE8-4B40-967B-9EE2CF4C4DA7}" dt="2024-05-08T17:42:51.914" v="1495" actId="166"/>
        <pc:sldMkLst>
          <pc:docMk/>
          <pc:sldMk cId="0" sldId="312"/>
        </pc:sldMkLst>
        <pc:picChg chg="add mod">
          <ac:chgData name="Jim McGowan" userId="e2c7446dd3aca506" providerId="LiveId" clId="{8D30EFBF-6BE8-4B40-967B-9EE2CF4C4DA7}" dt="2024-05-08T17:42:35.041" v="1490" actId="1035"/>
          <ac:picMkLst>
            <pc:docMk/>
            <pc:sldMk cId="0" sldId="312"/>
            <ac:picMk id="5" creationId="{5C09809C-41C7-4690-50C6-8F006EC7B89C}"/>
          </ac:picMkLst>
        </pc:picChg>
        <pc:picChg chg="add mod ord">
          <ac:chgData name="Jim McGowan" userId="e2c7446dd3aca506" providerId="LiveId" clId="{8D30EFBF-6BE8-4B40-967B-9EE2CF4C4DA7}" dt="2024-05-08T17:42:51.914" v="1495" actId="166"/>
          <ac:picMkLst>
            <pc:docMk/>
            <pc:sldMk cId="0" sldId="312"/>
            <ac:picMk id="6" creationId="{E7E926A1-632A-EE0F-2E2E-FA9D8AB729D1}"/>
          </ac:picMkLst>
        </pc:picChg>
        <pc:picChg chg="del">
          <ac:chgData name="Jim McGowan" userId="e2c7446dd3aca506" providerId="LiveId" clId="{8D30EFBF-6BE8-4B40-967B-9EE2CF4C4DA7}" dt="2024-05-08T17:41:31.029" v="1449" actId="478"/>
          <ac:picMkLst>
            <pc:docMk/>
            <pc:sldMk cId="0" sldId="312"/>
            <ac:picMk id="123909" creationId="{B8FCAAAA-4A58-A27D-C5CA-FD4D63577357}"/>
          </ac:picMkLst>
        </pc:picChg>
        <pc:picChg chg="del">
          <ac:chgData name="Jim McGowan" userId="e2c7446dd3aca506" providerId="LiveId" clId="{8D30EFBF-6BE8-4B40-967B-9EE2CF4C4DA7}" dt="2024-05-08T17:41:31.029" v="1449" actId="478"/>
          <ac:picMkLst>
            <pc:docMk/>
            <pc:sldMk cId="0" sldId="312"/>
            <ac:picMk id="123913" creationId="{F1D38E33-77AA-0199-90F7-BB609FAB3D4F}"/>
          </ac:picMkLst>
        </pc:picChg>
        <pc:picChg chg="del">
          <ac:chgData name="Jim McGowan" userId="e2c7446dd3aca506" providerId="LiveId" clId="{8D30EFBF-6BE8-4B40-967B-9EE2CF4C4DA7}" dt="2024-05-08T17:41:31.029" v="1449" actId="478"/>
          <ac:picMkLst>
            <pc:docMk/>
            <pc:sldMk cId="0" sldId="312"/>
            <ac:picMk id="123915" creationId="{980C1EA9-F475-160A-C079-516984FC197E}"/>
          </ac:picMkLst>
        </pc:picChg>
      </pc:sldChg>
      <pc:sldChg chg="modSp mod">
        <pc:chgData name="Jim McGowan" userId="e2c7446dd3aca506" providerId="LiveId" clId="{8D30EFBF-6BE8-4B40-967B-9EE2CF4C4DA7}" dt="2024-05-07T15:09:25.006" v="631" actId="115"/>
        <pc:sldMkLst>
          <pc:docMk/>
          <pc:sldMk cId="0" sldId="313"/>
        </pc:sldMkLst>
        <pc:spChg chg="mod">
          <ac:chgData name="Jim McGowan" userId="e2c7446dd3aca506" providerId="LiveId" clId="{8D30EFBF-6BE8-4B40-967B-9EE2CF4C4DA7}" dt="2024-05-07T15:09:25.006" v="631" actId="115"/>
          <ac:spMkLst>
            <pc:docMk/>
            <pc:sldMk cId="0" sldId="313"/>
            <ac:spMk id="124938" creationId="{384EB5EB-7F2C-ED37-D339-ACE9D84FF62E}"/>
          </ac:spMkLst>
        </pc:spChg>
      </pc:sldChg>
      <pc:sldChg chg="modSp mod">
        <pc:chgData name="Jim McGowan" userId="e2c7446dd3aca506" providerId="LiveId" clId="{8D30EFBF-6BE8-4B40-967B-9EE2CF4C4DA7}" dt="2024-05-07T15:15:53.501" v="727"/>
        <pc:sldMkLst>
          <pc:docMk/>
          <pc:sldMk cId="0" sldId="314"/>
        </pc:sldMkLst>
        <pc:spChg chg="mod">
          <ac:chgData name="Jim McGowan" userId="e2c7446dd3aca506" providerId="LiveId" clId="{8D30EFBF-6BE8-4B40-967B-9EE2CF4C4DA7}" dt="2024-05-07T15:15:53.501" v="727"/>
          <ac:spMkLst>
            <pc:docMk/>
            <pc:sldMk cId="0" sldId="314"/>
            <ac:spMk id="4" creationId="{1140AE34-8BC4-E908-2D3C-5D771A5060BE}"/>
          </ac:spMkLst>
        </pc:spChg>
        <pc:spChg chg="mod">
          <ac:chgData name="Jim McGowan" userId="e2c7446dd3aca506" providerId="LiveId" clId="{8D30EFBF-6BE8-4B40-967B-9EE2CF4C4DA7}" dt="2024-05-07T15:13:40.910" v="711" actId="20577"/>
          <ac:spMkLst>
            <pc:docMk/>
            <pc:sldMk cId="0" sldId="314"/>
            <ac:spMk id="126980" creationId="{EE3D7BF4-1892-E30E-84A2-90A770D87693}"/>
          </ac:spMkLst>
        </pc:spChg>
        <pc:picChg chg="mod">
          <ac:chgData name="Jim McGowan" userId="e2c7446dd3aca506" providerId="LiveId" clId="{8D30EFBF-6BE8-4B40-967B-9EE2CF4C4DA7}" dt="2024-05-07T15:13:11.563" v="696" actId="1036"/>
          <ac:picMkLst>
            <pc:docMk/>
            <pc:sldMk cId="0" sldId="314"/>
            <ac:picMk id="2" creationId="{1AF5407D-122B-6193-BCB2-13E1C966D72C}"/>
          </ac:picMkLst>
        </pc:picChg>
      </pc:sldChg>
      <pc:sldChg chg="modAnim">
        <pc:chgData name="Jim McGowan" userId="e2c7446dd3aca506" providerId="LiveId" clId="{8D30EFBF-6BE8-4B40-967B-9EE2CF4C4DA7}" dt="2024-05-07T15:14:52.470" v="714"/>
        <pc:sldMkLst>
          <pc:docMk/>
          <pc:sldMk cId="0" sldId="315"/>
        </pc:sldMkLst>
      </pc:sldChg>
      <pc:sldChg chg="modSp mod">
        <pc:chgData name="Jim McGowan" userId="e2c7446dd3aca506" providerId="LiveId" clId="{8D30EFBF-6BE8-4B40-967B-9EE2CF4C4DA7}" dt="2024-02-29T14:01:58.233" v="4" actId="6549"/>
        <pc:sldMkLst>
          <pc:docMk/>
          <pc:sldMk cId="0" sldId="316"/>
        </pc:sldMkLst>
        <pc:spChg chg="mod">
          <ac:chgData name="Jim McGowan" userId="e2c7446dd3aca506" providerId="LiveId" clId="{8D30EFBF-6BE8-4B40-967B-9EE2CF4C4DA7}" dt="2024-02-29T14:01:58.233" v="4" actId="6549"/>
          <ac:spMkLst>
            <pc:docMk/>
            <pc:sldMk cId="0" sldId="316"/>
            <ac:spMk id="3" creationId="{E9824C82-87E1-CFF2-F08E-9C328AFF73A4}"/>
          </ac:spMkLst>
        </pc:spChg>
      </pc:sldChg>
      <pc:sldChg chg="modSp mod">
        <pc:chgData name="Jim McGowan" userId="e2c7446dd3aca506" providerId="LiveId" clId="{8D30EFBF-6BE8-4B40-967B-9EE2CF4C4DA7}" dt="2024-05-07T15:17:31.758" v="757" actId="6549"/>
        <pc:sldMkLst>
          <pc:docMk/>
          <pc:sldMk cId="0" sldId="317"/>
        </pc:sldMkLst>
        <pc:spChg chg="mod">
          <ac:chgData name="Jim McGowan" userId="e2c7446dd3aca506" providerId="LiveId" clId="{8D30EFBF-6BE8-4B40-967B-9EE2CF4C4DA7}" dt="2024-05-07T15:17:31.758" v="757" actId="6549"/>
          <ac:spMkLst>
            <pc:docMk/>
            <pc:sldMk cId="0" sldId="317"/>
            <ac:spMk id="3" creationId="{28E16C32-DA81-F97D-CA3C-A0214216061C}"/>
          </ac:spMkLst>
        </pc:spChg>
        <pc:spChg chg="mod">
          <ac:chgData name="Jim McGowan" userId="e2c7446dd3aca506" providerId="LiveId" clId="{8D30EFBF-6BE8-4B40-967B-9EE2CF4C4DA7}" dt="2024-02-29T14:02:15.972" v="9"/>
          <ac:spMkLst>
            <pc:docMk/>
            <pc:sldMk cId="0" sldId="317"/>
            <ac:spMk id="4" creationId="{77A97D1D-3E04-D673-76BB-8B68F5D151F8}"/>
          </ac:spMkLst>
        </pc:spChg>
      </pc:sldChg>
      <pc:sldChg chg="modSp mod">
        <pc:chgData name="Jim McGowan" userId="e2c7446dd3aca506" providerId="LiveId" clId="{8D30EFBF-6BE8-4B40-967B-9EE2CF4C4DA7}" dt="2024-05-07T15:19:39.347" v="790" actId="6549"/>
        <pc:sldMkLst>
          <pc:docMk/>
          <pc:sldMk cId="0" sldId="318"/>
        </pc:sldMkLst>
        <pc:spChg chg="mod">
          <ac:chgData name="Jim McGowan" userId="e2c7446dd3aca506" providerId="LiveId" clId="{8D30EFBF-6BE8-4B40-967B-9EE2CF4C4DA7}" dt="2024-05-07T15:19:39.347" v="790" actId="6549"/>
          <ac:spMkLst>
            <pc:docMk/>
            <pc:sldMk cId="0" sldId="318"/>
            <ac:spMk id="3" creationId="{56CB23FD-CCB0-A913-CF9A-A39576C34CE3}"/>
          </ac:spMkLst>
        </pc:spChg>
        <pc:spChg chg="mod">
          <ac:chgData name="Jim McGowan" userId="e2c7446dd3aca506" providerId="LiveId" clId="{8D30EFBF-6BE8-4B40-967B-9EE2CF4C4DA7}" dt="2024-05-07T15:19:29.539" v="787" actId="255"/>
          <ac:spMkLst>
            <pc:docMk/>
            <pc:sldMk cId="0" sldId="318"/>
            <ac:spMk id="5" creationId="{87BCEAB9-4370-0274-77D1-C22C79C72C26}"/>
          </ac:spMkLst>
        </pc:spChg>
      </pc:sldChg>
      <pc:sldChg chg="modSp mod modAnim">
        <pc:chgData name="Jim McGowan" userId="e2c7446dd3aca506" providerId="LiveId" clId="{8D30EFBF-6BE8-4B40-967B-9EE2CF4C4DA7}" dt="2024-05-07T15:22:17.821" v="917"/>
        <pc:sldMkLst>
          <pc:docMk/>
          <pc:sldMk cId="0" sldId="319"/>
        </pc:sldMkLst>
        <pc:spChg chg="mod">
          <ac:chgData name="Jim McGowan" userId="e2c7446dd3aca506" providerId="LiveId" clId="{8D30EFBF-6BE8-4B40-967B-9EE2CF4C4DA7}" dt="2024-05-07T15:19:47.453" v="791" actId="6549"/>
          <ac:spMkLst>
            <pc:docMk/>
            <pc:sldMk cId="0" sldId="319"/>
            <ac:spMk id="3" creationId="{65698E06-6DBC-4776-94DC-57E7FF151DBF}"/>
          </ac:spMkLst>
        </pc:spChg>
        <pc:spChg chg="mod">
          <ac:chgData name="Jim McGowan" userId="e2c7446dd3aca506" providerId="LiveId" clId="{8D30EFBF-6BE8-4B40-967B-9EE2CF4C4DA7}" dt="2024-05-07T15:19:59.096" v="794"/>
          <ac:spMkLst>
            <pc:docMk/>
            <pc:sldMk cId="0" sldId="319"/>
            <ac:spMk id="8" creationId="{D21861A7-B486-B0FC-DACE-81E406CC8533}"/>
          </ac:spMkLst>
        </pc:spChg>
        <pc:picChg chg="mod">
          <ac:chgData name="Jim McGowan" userId="e2c7446dd3aca506" providerId="LiveId" clId="{8D30EFBF-6BE8-4B40-967B-9EE2CF4C4DA7}" dt="2024-05-07T15:21:47.938" v="914" actId="12788"/>
          <ac:picMkLst>
            <pc:docMk/>
            <pc:sldMk cId="0" sldId="319"/>
            <ac:picMk id="137225" creationId="{02752666-559A-8585-3852-C240AD46CB31}"/>
          </ac:picMkLst>
        </pc:picChg>
        <pc:picChg chg="mod">
          <ac:chgData name="Jim McGowan" userId="e2c7446dd3aca506" providerId="LiveId" clId="{8D30EFBF-6BE8-4B40-967B-9EE2CF4C4DA7}" dt="2024-05-07T15:21:43.192" v="911" actId="12788"/>
          <ac:picMkLst>
            <pc:docMk/>
            <pc:sldMk cId="0" sldId="319"/>
            <ac:picMk id="137227" creationId="{27ACF962-5E88-6588-1289-6F7B2DF95ADF}"/>
          </ac:picMkLst>
        </pc:picChg>
      </pc:sldChg>
      <pc:sldChg chg="modSp">
        <pc:chgData name="Jim McGowan" userId="e2c7446dd3aca506" providerId="LiveId" clId="{8D30EFBF-6BE8-4B40-967B-9EE2CF4C4DA7}" dt="2024-02-29T14:02:44.703" v="20"/>
        <pc:sldMkLst>
          <pc:docMk/>
          <pc:sldMk cId="0" sldId="320"/>
        </pc:sldMkLst>
        <pc:spChg chg="mod">
          <ac:chgData name="Jim McGowan" userId="e2c7446dd3aca506" providerId="LiveId" clId="{8D30EFBF-6BE8-4B40-967B-9EE2CF4C4DA7}" dt="2024-02-29T14:02:44.703" v="20"/>
          <ac:spMkLst>
            <pc:docMk/>
            <pc:sldMk cId="0" sldId="320"/>
            <ac:spMk id="3" creationId="{7D345221-6D3E-2BE2-10BA-E4A6F1D2A02A}"/>
          </ac:spMkLst>
        </pc:spChg>
      </pc:sldChg>
      <pc:sldChg chg="modSp">
        <pc:chgData name="Jim McGowan" userId="e2c7446dd3aca506" providerId="LiveId" clId="{8D30EFBF-6BE8-4B40-967B-9EE2CF4C4DA7}" dt="2024-02-29T14:03:09.621" v="29"/>
        <pc:sldMkLst>
          <pc:docMk/>
          <pc:sldMk cId="0" sldId="324"/>
        </pc:sldMkLst>
        <pc:spChg chg="mod">
          <ac:chgData name="Jim McGowan" userId="e2c7446dd3aca506" providerId="LiveId" clId="{8D30EFBF-6BE8-4B40-967B-9EE2CF4C4DA7}" dt="2024-02-29T14:03:09.621" v="29"/>
          <ac:spMkLst>
            <pc:docMk/>
            <pc:sldMk cId="0" sldId="324"/>
            <ac:spMk id="3" creationId="{1203F586-E393-DF40-0C81-46D4BDFFD8F1}"/>
          </ac:spMkLst>
        </pc:spChg>
      </pc:sldChg>
      <pc:sldChg chg="addSp delSp modSp mod">
        <pc:chgData name="Jim McGowan" userId="e2c7446dd3aca506" providerId="LiveId" clId="{8D30EFBF-6BE8-4B40-967B-9EE2CF4C4DA7}" dt="2024-05-07T19:00:00.938" v="1271" actId="20577"/>
        <pc:sldMkLst>
          <pc:docMk/>
          <pc:sldMk cId="0" sldId="327"/>
        </pc:sldMkLst>
        <pc:spChg chg="mod">
          <ac:chgData name="Jim McGowan" userId="e2c7446dd3aca506" providerId="LiveId" clId="{8D30EFBF-6BE8-4B40-967B-9EE2CF4C4DA7}" dt="2024-02-29T14:03:34.930" v="36"/>
          <ac:spMkLst>
            <pc:docMk/>
            <pc:sldMk cId="0" sldId="327"/>
            <ac:spMk id="3" creationId="{01FDC192-4BA9-A99D-07EC-3E5CEAEAFC7B}"/>
          </ac:spMkLst>
        </pc:spChg>
        <pc:spChg chg="mod">
          <ac:chgData name="Jim McGowan" userId="e2c7446dd3aca506" providerId="LiveId" clId="{8D30EFBF-6BE8-4B40-967B-9EE2CF4C4DA7}" dt="2024-05-07T19:00:00.938" v="1271" actId="20577"/>
          <ac:spMkLst>
            <pc:docMk/>
            <pc:sldMk cId="0" sldId="327"/>
            <ac:spMk id="155652" creationId="{1B854322-F1D1-E5B7-A75B-04323DF1FDEB}"/>
          </ac:spMkLst>
        </pc:spChg>
        <pc:picChg chg="add mod ord">
          <ac:chgData name="Jim McGowan" userId="e2c7446dd3aca506" providerId="LiveId" clId="{8D30EFBF-6BE8-4B40-967B-9EE2CF4C4DA7}" dt="2024-05-07T18:56:51.189" v="1207" actId="167"/>
          <ac:picMkLst>
            <pc:docMk/>
            <pc:sldMk cId="0" sldId="327"/>
            <ac:picMk id="2" creationId="{885572C0-7BF1-03BF-6F81-F3C4099D3444}"/>
          </ac:picMkLst>
        </pc:picChg>
        <pc:picChg chg="del mod">
          <ac:chgData name="Jim McGowan" userId="e2c7446dd3aca506" providerId="LiveId" clId="{8D30EFBF-6BE8-4B40-967B-9EE2CF4C4DA7}" dt="2024-05-07T18:57:22.753" v="1213" actId="478"/>
          <ac:picMkLst>
            <pc:docMk/>
            <pc:sldMk cId="0" sldId="327"/>
            <ac:picMk id="155657" creationId="{C96DC048-C65E-C984-1B5F-566337BF1C03}"/>
          </ac:picMkLst>
        </pc:picChg>
      </pc:sldChg>
      <pc:sldChg chg="modSp del">
        <pc:chgData name="Jim McGowan" userId="e2c7446dd3aca506" providerId="LiveId" clId="{8D30EFBF-6BE8-4B40-967B-9EE2CF4C4DA7}" dt="2024-05-07T18:56:05.371" v="1195" actId="47"/>
        <pc:sldMkLst>
          <pc:docMk/>
          <pc:sldMk cId="0" sldId="328"/>
        </pc:sldMkLst>
        <pc:spChg chg="mod">
          <ac:chgData name="Jim McGowan" userId="e2c7446dd3aca506" providerId="LiveId" clId="{8D30EFBF-6BE8-4B40-967B-9EE2CF4C4DA7}" dt="2024-02-29T14:03:44.092" v="40"/>
          <ac:spMkLst>
            <pc:docMk/>
            <pc:sldMk cId="0" sldId="328"/>
            <ac:spMk id="2" creationId="{C244D6CB-6ACB-8DC3-EE22-E730ACF98020}"/>
          </ac:spMkLst>
        </pc:spChg>
      </pc:sldChg>
      <pc:sldChg chg="modSp">
        <pc:chgData name="Jim McGowan" userId="e2c7446dd3aca506" providerId="LiveId" clId="{8D30EFBF-6BE8-4B40-967B-9EE2CF4C4DA7}" dt="2024-02-29T14:03:39.154" v="37"/>
        <pc:sldMkLst>
          <pc:docMk/>
          <pc:sldMk cId="0" sldId="329"/>
        </pc:sldMkLst>
        <pc:spChg chg="mod">
          <ac:chgData name="Jim McGowan" userId="e2c7446dd3aca506" providerId="LiveId" clId="{8D30EFBF-6BE8-4B40-967B-9EE2CF4C4DA7}" dt="2024-02-29T14:03:39.154" v="37"/>
          <ac:spMkLst>
            <pc:docMk/>
            <pc:sldMk cId="0" sldId="329"/>
            <ac:spMk id="2" creationId="{E2769DC4-C141-2089-FAF0-BF19341A4C6B}"/>
          </ac:spMkLst>
        </pc:spChg>
      </pc:sldChg>
      <pc:sldChg chg="modSp add mod">
        <pc:chgData name="Jim McGowan" userId="e2c7446dd3aca506" providerId="LiveId" clId="{8D30EFBF-6BE8-4B40-967B-9EE2CF4C4DA7}" dt="2024-05-07T14:45:33.533" v="85" actId="1036"/>
        <pc:sldMkLst>
          <pc:docMk/>
          <pc:sldMk cId="0" sldId="332"/>
        </pc:sldMkLst>
        <pc:spChg chg="mod">
          <ac:chgData name="Jim McGowan" userId="e2c7446dd3aca506" providerId="LiveId" clId="{8D30EFBF-6BE8-4B40-967B-9EE2CF4C4DA7}" dt="2024-05-07T14:45:33.533" v="85" actId="1036"/>
          <ac:spMkLst>
            <pc:docMk/>
            <pc:sldMk cId="0" sldId="332"/>
            <ac:spMk id="4" creationId="{4E80ED2A-56E7-A26B-4040-1FC54301E361}"/>
          </ac:spMkLst>
        </pc:spChg>
      </pc:sldChg>
      <pc:sldChg chg="modSp add mod">
        <pc:chgData name="Jim McGowan" userId="e2c7446dd3aca506" providerId="LiveId" clId="{8D30EFBF-6BE8-4B40-967B-9EE2CF4C4DA7}" dt="2024-05-07T14:47:01.996" v="100" actId="1036"/>
        <pc:sldMkLst>
          <pc:docMk/>
          <pc:sldMk cId="0" sldId="333"/>
        </pc:sldMkLst>
        <pc:spChg chg="mod">
          <ac:chgData name="Jim McGowan" userId="e2c7446dd3aca506" providerId="LiveId" clId="{8D30EFBF-6BE8-4B40-967B-9EE2CF4C4DA7}" dt="2024-05-07T14:47:01.996" v="100" actId="1036"/>
          <ac:spMkLst>
            <pc:docMk/>
            <pc:sldMk cId="0" sldId="333"/>
            <ac:spMk id="4" creationId="{C0092DB5-0D0C-D769-155B-4D30BFC3CEF2}"/>
          </ac:spMkLst>
        </pc:spChg>
      </pc:sldChg>
      <pc:sldChg chg="modSp mod">
        <pc:chgData name="Jim McGowan" userId="e2c7446dd3aca506" providerId="LiveId" clId="{8D30EFBF-6BE8-4B40-967B-9EE2CF4C4DA7}" dt="2024-05-07T15:50:25.158" v="934" actId="403"/>
        <pc:sldMkLst>
          <pc:docMk/>
          <pc:sldMk cId="0" sldId="454"/>
        </pc:sldMkLst>
        <pc:spChg chg="mod">
          <ac:chgData name="Jim McGowan" userId="e2c7446dd3aca506" providerId="LiveId" clId="{8D30EFBF-6BE8-4B40-967B-9EE2CF4C4DA7}" dt="2024-05-07T15:50:25.158" v="934" actId="403"/>
          <ac:spMkLst>
            <pc:docMk/>
            <pc:sldMk cId="0" sldId="454"/>
            <ac:spMk id="20483" creationId="{628C5323-45E4-40F1-8736-5233E4849D47}"/>
          </ac:spMkLst>
        </pc:spChg>
      </pc:sldChg>
      <pc:sldChg chg="modSp mod">
        <pc:chgData name="Jim McGowan" userId="e2c7446dd3aca506" providerId="LiveId" clId="{8D30EFBF-6BE8-4B40-967B-9EE2CF4C4DA7}" dt="2024-05-08T14:29:17.615" v="1380"/>
        <pc:sldMkLst>
          <pc:docMk/>
          <pc:sldMk cId="0" sldId="455"/>
        </pc:sldMkLst>
        <pc:spChg chg="mod">
          <ac:chgData name="Jim McGowan" userId="e2c7446dd3aca506" providerId="LiveId" clId="{8D30EFBF-6BE8-4B40-967B-9EE2CF4C4DA7}" dt="2024-05-08T14:29:17.615" v="1380"/>
          <ac:spMkLst>
            <pc:docMk/>
            <pc:sldMk cId="0" sldId="455"/>
            <ac:spMk id="7" creationId="{C312B4B6-C327-4A5A-8D66-D65EEA197975}"/>
          </ac:spMkLst>
        </pc:spChg>
      </pc:sldChg>
      <pc:sldChg chg="modSp mod">
        <pc:chgData name="Jim McGowan" userId="e2c7446dd3aca506" providerId="LiveId" clId="{8D30EFBF-6BE8-4B40-967B-9EE2CF4C4DA7}" dt="2024-05-07T15:50:37.232" v="937" actId="403"/>
        <pc:sldMkLst>
          <pc:docMk/>
          <pc:sldMk cId="0" sldId="456"/>
        </pc:sldMkLst>
        <pc:spChg chg="mod">
          <ac:chgData name="Jim McGowan" userId="e2c7446dd3aca506" providerId="LiveId" clId="{8D30EFBF-6BE8-4B40-967B-9EE2CF4C4DA7}" dt="2024-05-07T15:50:37.232" v="937" actId="403"/>
          <ac:spMkLst>
            <pc:docMk/>
            <pc:sldMk cId="0" sldId="456"/>
            <ac:spMk id="17411" creationId="{570982F0-77C8-4C7A-B2D1-FA4F9BFE60A4}"/>
          </ac:spMkLst>
        </pc:spChg>
      </pc:sldChg>
      <pc:sldChg chg="modSp mod">
        <pc:chgData name="Jim McGowan" userId="e2c7446dd3aca506" providerId="LiveId" clId="{8D30EFBF-6BE8-4B40-967B-9EE2CF4C4DA7}" dt="2024-05-08T14:10:36.574" v="1377"/>
        <pc:sldMkLst>
          <pc:docMk/>
          <pc:sldMk cId="0" sldId="528"/>
        </pc:sldMkLst>
        <pc:spChg chg="mod">
          <ac:chgData name="Jim McGowan" userId="e2c7446dd3aca506" providerId="LiveId" clId="{8D30EFBF-6BE8-4B40-967B-9EE2CF4C4DA7}" dt="2024-05-08T14:10:36.574" v="1377"/>
          <ac:spMkLst>
            <pc:docMk/>
            <pc:sldMk cId="0" sldId="528"/>
            <ac:spMk id="7" creationId="{AA6E098B-97A3-4397-A441-D4817305429B}"/>
          </ac:spMkLst>
        </pc:spChg>
      </pc:sldChg>
      <pc:sldChg chg="del">
        <pc:chgData name="Jim McGowan" userId="e2c7446dd3aca506" providerId="LiveId" clId="{8D30EFBF-6BE8-4B40-967B-9EE2CF4C4DA7}" dt="2024-05-07T15:42:01.894" v="924" actId="47"/>
        <pc:sldMkLst>
          <pc:docMk/>
          <pc:sldMk cId="3880206135" sldId="583"/>
        </pc:sldMkLst>
      </pc:sldChg>
      <pc:sldChg chg="modSp mod">
        <pc:chgData name="Jim McGowan" userId="e2c7446dd3aca506" providerId="LiveId" clId="{8D30EFBF-6BE8-4B40-967B-9EE2CF4C4DA7}" dt="2024-05-08T14:09:53.128" v="1370"/>
        <pc:sldMkLst>
          <pc:docMk/>
          <pc:sldMk cId="706864296" sldId="588"/>
        </pc:sldMkLst>
        <pc:spChg chg="mod">
          <ac:chgData name="Jim McGowan" userId="e2c7446dd3aca506" providerId="LiveId" clId="{8D30EFBF-6BE8-4B40-967B-9EE2CF4C4DA7}" dt="2024-05-08T14:09:53.128" v="1370"/>
          <ac:spMkLst>
            <pc:docMk/>
            <pc:sldMk cId="706864296" sldId="588"/>
            <ac:spMk id="7" creationId="{AA6E098B-97A3-4397-A441-D4817305429B}"/>
          </ac:spMkLst>
        </pc:spChg>
      </pc:sldChg>
      <pc:sldChg chg="del">
        <pc:chgData name="Jim McGowan" userId="e2c7446dd3aca506" providerId="LiveId" clId="{8D30EFBF-6BE8-4B40-967B-9EE2CF4C4DA7}" dt="2024-05-07T14:43:51.926" v="70" actId="47"/>
        <pc:sldMkLst>
          <pc:docMk/>
          <pc:sldMk cId="3130848052" sldId="589"/>
        </pc:sldMkLst>
      </pc:sldChg>
      <pc:sldChg chg="modSp">
        <pc:chgData name="Jim McGowan" userId="e2c7446dd3aca506" providerId="LiveId" clId="{8D30EFBF-6BE8-4B40-967B-9EE2CF4C4DA7}" dt="2024-02-29T14:02:53.929" v="24"/>
        <pc:sldMkLst>
          <pc:docMk/>
          <pc:sldMk cId="2356034220" sldId="590"/>
        </pc:sldMkLst>
        <pc:spChg chg="mod">
          <ac:chgData name="Jim McGowan" userId="e2c7446dd3aca506" providerId="LiveId" clId="{8D30EFBF-6BE8-4B40-967B-9EE2CF4C4DA7}" dt="2024-02-29T14:02:53.929" v="24"/>
          <ac:spMkLst>
            <pc:docMk/>
            <pc:sldMk cId="2356034220" sldId="590"/>
            <ac:spMk id="2" creationId="{D34C34BC-567A-9DA3-B8B9-BCFFCCC76650}"/>
          </ac:spMkLst>
        </pc:spChg>
      </pc:sldChg>
      <pc:sldChg chg="modSp">
        <pc:chgData name="Jim McGowan" userId="e2c7446dd3aca506" providerId="LiveId" clId="{8D30EFBF-6BE8-4B40-967B-9EE2CF4C4DA7}" dt="2024-02-29T14:02:58.436" v="25"/>
        <pc:sldMkLst>
          <pc:docMk/>
          <pc:sldMk cId="2106475525" sldId="591"/>
        </pc:sldMkLst>
        <pc:spChg chg="mod">
          <ac:chgData name="Jim McGowan" userId="e2c7446dd3aca506" providerId="LiveId" clId="{8D30EFBF-6BE8-4B40-967B-9EE2CF4C4DA7}" dt="2024-02-29T14:02:58.436" v="25"/>
          <ac:spMkLst>
            <pc:docMk/>
            <pc:sldMk cId="2106475525" sldId="591"/>
            <ac:spMk id="2" creationId="{D34C34BC-567A-9DA3-B8B9-BCFFCCC76650}"/>
          </ac:spMkLst>
        </pc:spChg>
      </pc:sldChg>
      <pc:sldChg chg="modSp mod ord">
        <pc:chgData name="Jim McGowan" userId="e2c7446dd3aca506" providerId="LiveId" clId="{8D30EFBF-6BE8-4B40-967B-9EE2CF4C4DA7}" dt="2024-05-07T18:13:37.745" v="1080" actId="113"/>
        <pc:sldMkLst>
          <pc:docMk/>
          <pc:sldMk cId="3213707139" sldId="597"/>
        </pc:sldMkLst>
        <pc:spChg chg="mod">
          <ac:chgData name="Jim McGowan" userId="e2c7446dd3aca506" providerId="LiveId" clId="{8D30EFBF-6BE8-4B40-967B-9EE2CF4C4DA7}" dt="2024-05-07T18:13:37.745" v="1080" actId="113"/>
          <ac:spMkLst>
            <pc:docMk/>
            <pc:sldMk cId="3213707139" sldId="597"/>
            <ac:spMk id="236546" creationId="{F3C7A2D8-D094-4CEC-80D3-D0A48CB9F48B}"/>
          </ac:spMkLst>
        </pc:spChg>
      </pc:sldChg>
      <pc:sldChg chg="modSp mod ord">
        <pc:chgData name="Jim McGowan" userId="e2c7446dd3aca506" providerId="LiveId" clId="{8D30EFBF-6BE8-4B40-967B-9EE2CF4C4DA7}" dt="2024-05-07T18:15:18.692" v="1087" actId="113"/>
        <pc:sldMkLst>
          <pc:docMk/>
          <pc:sldMk cId="868329601" sldId="598"/>
        </pc:sldMkLst>
        <pc:spChg chg="mod">
          <ac:chgData name="Jim McGowan" userId="e2c7446dd3aca506" providerId="LiveId" clId="{8D30EFBF-6BE8-4B40-967B-9EE2CF4C4DA7}" dt="2024-05-07T18:15:18.692" v="1087" actId="113"/>
          <ac:spMkLst>
            <pc:docMk/>
            <pc:sldMk cId="868329601" sldId="598"/>
            <ac:spMk id="236546" creationId="{F3C7A2D8-D094-4CEC-80D3-D0A48CB9F48B}"/>
          </ac:spMkLst>
        </pc:spChg>
      </pc:sldChg>
      <pc:sldChg chg="addSp delSp modSp mod">
        <pc:chgData name="Jim McGowan" userId="e2c7446dd3aca506" providerId="LiveId" clId="{8D30EFBF-6BE8-4B40-967B-9EE2CF4C4DA7}" dt="2024-05-07T15:05:00.703" v="520" actId="208"/>
        <pc:sldMkLst>
          <pc:docMk/>
          <pc:sldMk cId="994378591" sldId="599"/>
        </pc:sldMkLst>
        <pc:picChg chg="del">
          <ac:chgData name="Jim McGowan" userId="e2c7446dd3aca506" providerId="LiveId" clId="{8D30EFBF-6BE8-4B40-967B-9EE2CF4C4DA7}" dt="2024-05-07T15:04:32.078" v="505" actId="478"/>
          <ac:picMkLst>
            <pc:docMk/>
            <pc:sldMk cId="994378591" sldId="599"/>
            <ac:picMk id="3" creationId="{7469D7A6-0E99-FDD5-51ED-2FA9186C6E39}"/>
          </ac:picMkLst>
        </pc:picChg>
        <pc:picChg chg="add mod">
          <ac:chgData name="Jim McGowan" userId="e2c7446dd3aca506" providerId="LiveId" clId="{8D30EFBF-6BE8-4B40-967B-9EE2CF4C4DA7}" dt="2024-05-07T15:05:00.703" v="520" actId="208"/>
          <ac:picMkLst>
            <pc:docMk/>
            <pc:sldMk cId="994378591" sldId="599"/>
            <ac:picMk id="5" creationId="{78AFD533-DFEE-8B07-D195-60DDA8B2BFA3}"/>
          </ac:picMkLst>
        </pc:picChg>
      </pc:sldChg>
      <pc:sldChg chg="modSp mod">
        <pc:chgData name="Jim McGowan" userId="e2c7446dd3aca506" providerId="LiveId" clId="{8D30EFBF-6BE8-4B40-967B-9EE2CF4C4DA7}" dt="2024-05-07T18:24:19.232" v="1175"/>
        <pc:sldMkLst>
          <pc:docMk/>
          <pc:sldMk cId="2466190169" sldId="600"/>
        </pc:sldMkLst>
        <pc:spChg chg="mod">
          <ac:chgData name="Jim McGowan" userId="e2c7446dd3aca506" providerId="LiveId" clId="{8D30EFBF-6BE8-4B40-967B-9EE2CF4C4DA7}" dt="2024-05-07T18:24:19.232" v="1175"/>
          <ac:spMkLst>
            <pc:docMk/>
            <pc:sldMk cId="2466190169" sldId="600"/>
            <ac:spMk id="4" creationId="{4C9A29D3-6AF1-10D7-C3DE-7CFAE4C5060B}"/>
          </ac:spMkLst>
        </pc:spChg>
      </pc:sldChg>
      <pc:sldChg chg="del">
        <pc:chgData name="Jim McGowan" userId="e2c7446dd3aca506" providerId="LiveId" clId="{8D30EFBF-6BE8-4B40-967B-9EE2CF4C4DA7}" dt="2024-05-07T18:31:54.738" v="1178" actId="47"/>
        <pc:sldMkLst>
          <pc:docMk/>
          <pc:sldMk cId="492288380" sldId="601"/>
        </pc:sldMkLst>
      </pc:sldChg>
      <pc:sldChg chg="del">
        <pc:chgData name="Jim McGowan" userId="e2c7446dd3aca506" providerId="LiveId" clId="{8D30EFBF-6BE8-4B40-967B-9EE2CF4C4DA7}" dt="2024-05-07T18:32:30.961" v="1181" actId="47"/>
        <pc:sldMkLst>
          <pc:docMk/>
          <pc:sldMk cId="2084194185" sldId="602"/>
        </pc:sldMkLst>
      </pc:sldChg>
      <pc:sldChg chg="modSp add mod">
        <pc:chgData name="Jim McGowan" userId="e2c7446dd3aca506" providerId="LiveId" clId="{8D30EFBF-6BE8-4B40-967B-9EE2CF4C4DA7}" dt="2024-05-07T14:45:53.692" v="95" actId="1036"/>
        <pc:sldMkLst>
          <pc:docMk/>
          <pc:sldMk cId="4011188601" sldId="671"/>
        </pc:sldMkLst>
        <pc:spChg chg="mod">
          <ac:chgData name="Jim McGowan" userId="e2c7446dd3aca506" providerId="LiveId" clId="{8D30EFBF-6BE8-4B40-967B-9EE2CF4C4DA7}" dt="2024-05-07T14:45:53.692" v="95" actId="1036"/>
          <ac:spMkLst>
            <pc:docMk/>
            <pc:sldMk cId="4011188601" sldId="671"/>
            <ac:spMk id="4" creationId="{A42606B8-EFF8-308D-68FF-F74CE15F6F6D}"/>
          </ac:spMkLst>
        </pc:spChg>
      </pc:sldChg>
      <pc:sldChg chg="modSp mod">
        <pc:chgData name="Jim McGowan" userId="e2c7446dd3aca506" providerId="LiveId" clId="{8D30EFBF-6BE8-4B40-967B-9EE2CF4C4DA7}" dt="2024-05-08T14:10:01.966" v="1371"/>
        <pc:sldMkLst>
          <pc:docMk/>
          <pc:sldMk cId="2911709175" sldId="1194"/>
        </pc:sldMkLst>
        <pc:spChg chg="mod">
          <ac:chgData name="Jim McGowan" userId="e2c7446dd3aca506" providerId="LiveId" clId="{8D30EFBF-6BE8-4B40-967B-9EE2CF4C4DA7}" dt="2024-05-08T14:10:01.966" v="1371"/>
          <ac:spMkLst>
            <pc:docMk/>
            <pc:sldMk cId="2911709175" sldId="1194"/>
            <ac:spMk id="7" creationId="{AA6E098B-97A3-4397-A441-D4817305429B}"/>
          </ac:spMkLst>
        </pc:spChg>
      </pc:sldChg>
      <pc:sldChg chg="modSp mod ord">
        <pc:chgData name="Jim McGowan" userId="e2c7446dd3aca506" providerId="LiveId" clId="{8D30EFBF-6BE8-4B40-967B-9EE2CF4C4DA7}" dt="2024-05-08T14:10:17.446" v="1374"/>
        <pc:sldMkLst>
          <pc:docMk/>
          <pc:sldMk cId="2848315784" sldId="1195"/>
        </pc:sldMkLst>
        <pc:spChg chg="mod">
          <ac:chgData name="Jim McGowan" userId="e2c7446dd3aca506" providerId="LiveId" clId="{8D30EFBF-6BE8-4B40-967B-9EE2CF4C4DA7}" dt="2024-05-08T14:10:17.446" v="1374"/>
          <ac:spMkLst>
            <pc:docMk/>
            <pc:sldMk cId="2848315784" sldId="1195"/>
            <ac:spMk id="7" creationId="{AA6E098B-97A3-4397-A441-D4817305429B}"/>
          </ac:spMkLst>
        </pc:spChg>
      </pc:sldChg>
      <pc:sldChg chg="modSp add mod">
        <pc:chgData name="Jim McGowan" userId="e2c7446dd3aca506" providerId="LiveId" clId="{8D30EFBF-6BE8-4B40-967B-9EE2CF4C4DA7}" dt="2024-05-07T14:43:41.352" v="67"/>
        <pc:sldMkLst>
          <pc:docMk/>
          <pc:sldMk cId="0" sldId="1197"/>
        </pc:sldMkLst>
        <pc:spChg chg="mod">
          <ac:chgData name="Jim McGowan" userId="e2c7446dd3aca506" providerId="LiveId" clId="{8D30EFBF-6BE8-4B40-967B-9EE2CF4C4DA7}" dt="2024-05-07T14:43:41.352" v="67"/>
          <ac:spMkLst>
            <pc:docMk/>
            <pc:sldMk cId="0" sldId="1197"/>
            <ac:spMk id="4" creationId="{D6E6DA8B-2F19-4C9D-47EB-72A53BC5F93C}"/>
          </ac:spMkLst>
        </pc:spChg>
        <pc:spChg chg="mod">
          <ac:chgData name="Jim McGowan" userId="e2c7446dd3aca506" providerId="LiveId" clId="{8D30EFBF-6BE8-4B40-967B-9EE2CF4C4DA7}" dt="2024-05-07T14:43:14.422" v="64" actId="1036"/>
          <ac:spMkLst>
            <pc:docMk/>
            <pc:sldMk cId="0" sldId="1197"/>
            <ac:spMk id="5" creationId="{BE3AEA03-6B05-5A49-D800-2A0760B94A49}"/>
          </ac:spMkLst>
        </pc:spChg>
      </pc:sldChg>
      <pc:sldChg chg="modSp add mod">
        <pc:chgData name="Jim McGowan" userId="e2c7446dd3aca506" providerId="LiveId" clId="{8D30EFBF-6BE8-4B40-967B-9EE2CF4C4DA7}" dt="2024-05-07T14:45:21.021" v="80"/>
        <pc:sldMkLst>
          <pc:docMk/>
          <pc:sldMk cId="0" sldId="1198"/>
        </pc:sldMkLst>
        <pc:spChg chg="mod">
          <ac:chgData name="Jim McGowan" userId="e2c7446dd3aca506" providerId="LiveId" clId="{8D30EFBF-6BE8-4B40-967B-9EE2CF4C4DA7}" dt="2024-05-07T14:45:21.021" v="80"/>
          <ac:spMkLst>
            <pc:docMk/>
            <pc:sldMk cId="0" sldId="1198"/>
            <ac:spMk id="2" creationId="{2D8CDE3C-95CB-7CF2-01D1-BE3D058BF640}"/>
          </ac:spMkLst>
        </pc:spChg>
      </pc:sldChg>
      <pc:sldChg chg="modSp add mod">
        <pc:chgData name="Jim McGowan" userId="e2c7446dd3aca506" providerId="LiveId" clId="{8D30EFBF-6BE8-4B40-967B-9EE2CF4C4DA7}" dt="2024-05-07T14:45:44.741" v="90" actId="1036"/>
        <pc:sldMkLst>
          <pc:docMk/>
          <pc:sldMk cId="0" sldId="1199"/>
        </pc:sldMkLst>
        <pc:spChg chg="mod">
          <ac:chgData name="Jim McGowan" userId="e2c7446dd3aca506" providerId="LiveId" clId="{8D30EFBF-6BE8-4B40-967B-9EE2CF4C4DA7}" dt="2024-05-07T14:45:44.741" v="90" actId="1036"/>
          <ac:spMkLst>
            <pc:docMk/>
            <pc:sldMk cId="0" sldId="1199"/>
            <ac:spMk id="2" creationId="{CB7ED8B3-FA28-2567-0D3A-2AEB6ECDADB3}"/>
          </ac:spMkLst>
        </pc:spChg>
      </pc:sldChg>
    </pc:docChg>
  </pc:docChgLst>
  <pc:docChgLst>
    <pc:chgData name="Jim McGowan" userId="e2c7446dd3aca506" providerId="LiveId" clId="{A5B8E191-038B-4C16-94BD-05FF5603C9F8}"/>
    <pc:docChg chg="undo custSel addSld delSld modSld sldOrd replTag delTag">
      <pc:chgData name="Jim McGowan" userId="e2c7446dd3aca506" providerId="LiveId" clId="{A5B8E191-038B-4C16-94BD-05FF5603C9F8}" dt="2023-12-28T17:10:45.805" v="6121"/>
      <pc:docMkLst>
        <pc:docMk/>
      </pc:docMkLst>
      <pc:sldChg chg="addSp delSp modSp mod ord">
        <pc:chgData name="Jim McGowan" userId="e2c7446dd3aca506" providerId="LiveId" clId="{A5B8E191-038B-4C16-94BD-05FF5603C9F8}" dt="2023-12-19T17:25:16.679" v="4954"/>
        <pc:sldMkLst>
          <pc:docMk/>
          <pc:sldMk cId="0" sldId="257"/>
        </pc:sldMkLst>
        <pc:spChg chg="add mod">
          <ac:chgData name="Jim McGowan" userId="e2c7446dd3aca506" providerId="LiveId" clId="{A5B8E191-038B-4C16-94BD-05FF5603C9F8}" dt="2023-12-12T16:43:14.658" v="597" actId="2710"/>
          <ac:spMkLst>
            <pc:docMk/>
            <pc:sldMk cId="0" sldId="257"/>
            <ac:spMk id="2" creationId="{165F623E-25DA-2BEF-C09C-76BEBBC60574}"/>
          </ac:spMkLst>
        </pc:spChg>
        <pc:spChg chg="mod">
          <ac:chgData name="Jim McGowan" userId="e2c7446dd3aca506" providerId="LiveId" clId="{A5B8E191-038B-4C16-94BD-05FF5603C9F8}" dt="2023-12-12T16:43:14.658" v="597" actId="2710"/>
          <ac:spMkLst>
            <pc:docMk/>
            <pc:sldMk cId="0" sldId="257"/>
            <ac:spMk id="7171" creationId="{72331D97-374D-EFA4-D91B-35DE68DE1AE3}"/>
          </ac:spMkLst>
        </pc:spChg>
        <pc:spChg chg="del mod">
          <ac:chgData name="Jim McGowan" userId="e2c7446dd3aca506" providerId="LiveId" clId="{A5B8E191-038B-4C16-94BD-05FF5603C9F8}" dt="2023-12-12T16:29:17.967" v="255" actId="478"/>
          <ac:spMkLst>
            <pc:docMk/>
            <pc:sldMk cId="0" sldId="257"/>
            <ac:spMk id="7173" creationId="{557A831F-E777-B870-95CB-F78C1592110F}"/>
          </ac:spMkLst>
        </pc:spChg>
        <pc:spChg chg="mod">
          <ac:chgData name="Jim McGowan" userId="e2c7446dd3aca506" providerId="LiveId" clId="{A5B8E191-038B-4C16-94BD-05FF5603C9F8}" dt="2023-12-12T16:43:14.658" v="597" actId="2710"/>
          <ac:spMkLst>
            <pc:docMk/>
            <pc:sldMk cId="0" sldId="257"/>
            <ac:spMk id="7179" creationId="{94702ED4-DBBF-64CB-3A1D-1B89404932A3}"/>
          </ac:spMkLst>
        </pc:spChg>
        <pc:spChg chg="del">
          <ac:chgData name="Jim McGowan" userId="e2c7446dd3aca506" providerId="LiveId" clId="{A5B8E191-038B-4C16-94BD-05FF5603C9F8}" dt="2023-12-12T16:26:50.242" v="211" actId="478"/>
          <ac:spMkLst>
            <pc:docMk/>
            <pc:sldMk cId="0" sldId="257"/>
            <ac:spMk id="7180" creationId="{6CE6281A-226F-81CE-B0BA-2EC58800532A}"/>
          </ac:spMkLst>
        </pc:spChg>
        <pc:picChg chg="mod">
          <ac:chgData name="Jim McGowan" userId="e2c7446dd3aca506" providerId="LiveId" clId="{A5B8E191-038B-4C16-94BD-05FF5603C9F8}" dt="2023-12-12T16:43:14.658" v="597" actId="2710"/>
          <ac:picMkLst>
            <pc:docMk/>
            <pc:sldMk cId="0" sldId="257"/>
            <ac:picMk id="7177" creationId="{014A5564-F31D-D4AF-F712-0EB1D473E1CE}"/>
          </ac:picMkLst>
        </pc:picChg>
      </pc:sldChg>
      <pc:sldChg chg="addSp delSp modSp mod ord">
        <pc:chgData name="Jim McGowan" userId="e2c7446dd3aca506" providerId="LiveId" clId="{A5B8E191-038B-4C16-94BD-05FF5603C9F8}" dt="2023-12-19T18:33:12.680" v="5622" actId="20577"/>
        <pc:sldMkLst>
          <pc:docMk/>
          <pc:sldMk cId="0" sldId="261"/>
        </pc:sldMkLst>
        <pc:spChg chg="add mod">
          <ac:chgData name="Jim McGowan" userId="e2c7446dd3aca506" providerId="LiveId" clId="{A5B8E191-038B-4C16-94BD-05FF5603C9F8}" dt="2023-12-12T16:40:17.032" v="469" actId="6549"/>
          <ac:spMkLst>
            <pc:docMk/>
            <pc:sldMk cId="0" sldId="261"/>
            <ac:spMk id="2" creationId="{D5EF4E7C-8CA6-C809-BDDE-6B59B3057702}"/>
          </ac:spMkLst>
        </pc:spChg>
        <pc:spChg chg="add mod">
          <ac:chgData name="Jim McGowan" userId="e2c7446dd3aca506" providerId="LiveId" clId="{A5B8E191-038B-4C16-94BD-05FF5603C9F8}" dt="2023-12-12T16:39:50.516" v="449"/>
          <ac:spMkLst>
            <pc:docMk/>
            <pc:sldMk cId="0" sldId="261"/>
            <ac:spMk id="3" creationId="{94A5A0AC-262E-7633-5E00-F6C6A565D567}"/>
          </ac:spMkLst>
        </pc:spChg>
        <pc:spChg chg="add del mod">
          <ac:chgData name="Jim McGowan" userId="e2c7446dd3aca506" providerId="LiveId" clId="{A5B8E191-038B-4C16-94BD-05FF5603C9F8}" dt="2023-12-12T16:40:28.463" v="476" actId="478"/>
          <ac:spMkLst>
            <pc:docMk/>
            <pc:sldMk cId="0" sldId="261"/>
            <ac:spMk id="5" creationId="{A62A27F0-9998-79E5-775C-8C147DAA543F}"/>
          </ac:spMkLst>
        </pc:spChg>
        <pc:spChg chg="del mod">
          <ac:chgData name="Jim McGowan" userId="e2c7446dd3aca506" providerId="LiveId" clId="{A5B8E191-038B-4C16-94BD-05FF5603C9F8}" dt="2023-12-12T16:40:23.521" v="472" actId="478"/>
          <ac:spMkLst>
            <pc:docMk/>
            <pc:sldMk cId="0" sldId="261"/>
            <ac:spMk id="12290" creationId="{5AFD1C55-B669-DE1A-96F0-B2F8DBDD82B1}"/>
          </ac:spMkLst>
        </pc:spChg>
        <pc:spChg chg="mod">
          <ac:chgData name="Jim McGowan" userId="e2c7446dd3aca506" providerId="LiveId" clId="{A5B8E191-038B-4C16-94BD-05FF5603C9F8}" dt="2023-12-19T18:33:12.680" v="5622" actId="20577"/>
          <ac:spMkLst>
            <pc:docMk/>
            <pc:sldMk cId="0" sldId="261"/>
            <ac:spMk id="12291" creationId="{0E8DAD32-F610-2BF2-FCDC-694E450A5946}"/>
          </ac:spMkLst>
        </pc:spChg>
        <pc:spChg chg="del mod">
          <ac:chgData name="Jim McGowan" userId="e2c7446dd3aca506" providerId="LiveId" clId="{A5B8E191-038B-4C16-94BD-05FF5603C9F8}" dt="2023-12-12T16:40:25.816" v="473" actId="478"/>
          <ac:spMkLst>
            <pc:docMk/>
            <pc:sldMk cId="0" sldId="261"/>
            <ac:spMk id="12293" creationId="{3EE54739-FC76-E629-01B3-A7F0B550F61D}"/>
          </ac:spMkLst>
        </pc:spChg>
        <pc:spChg chg="del">
          <ac:chgData name="Jim McGowan" userId="e2c7446dd3aca506" providerId="LiveId" clId="{A5B8E191-038B-4C16-94BD-05FF5603C9F8}" dt="2023-12-12T16:40:35.406" v="477" actId="478"/>
          <ac:spMkLst>
            <pc:docMk/>
            <pc:sldMk cId="0" sldId="261"/>
            <ac:spMk id="12297" creationId="{B9D0E4EE-28D4-6FC0-DE70-356E5E8EF27B}"/>
          </ac:spMkLst>
        </pc:spChg>
        <pc:picChg chg="mod">
          <ac:chgData name="Jim McGowan" userId="e2c7446dd3aca506" providerId="LiveId" clId="{A5B8E191-038B-4C16-94BD-05FF5603C9F8}" dt="2023-12-12T16:42:33.743" v="583" actId="1037"/>
          <ac:picMkLst>
            <pc:docMk/>
            <pc:sldMk cId="0" sldId="261"/>
            <ac:picMk id="12299" creationId="{268AAB1F-CC31-A15A-AF30-F6219A570246}"/>
          </ac:picMkLst>
        </pc:picChg>
        <pc:picChg chg="mod">
          <ac:chgData name="Jim McGowan" userId="e2c7446dd3aca506" providerId="LiveId" clId="{A5B8E191-038B-4C16-94BD-05FF5603C9F8}" dt="2023-12-19T18:15:22.741" v="5561" actId="1076"/>
          <ac:picMkLst>
            <pc:docMk/>
            <pc:sldMk cId="0" sldId="261"/>
            <ac:picMk id="12300" creationId="{F553359D-26C3-DE5C-BCBC-345585F4DCAD}"/>
          </ac:picMkLst>
        </pc:picChg>
      </pc:sldChg>
      <pc:sldChg chg="addSp delSp modSp mod modAnim">
        <pc:chgData name="Jim McGowan" userId="e2c7446dd3aca506" providerId="LiveId" clId="{A5B8E191-038B-4C16-94BD-05FF5603C9F8}" dt="2023-12-19T18:19:17.144" v="5593" actId="20577"/>
        <pc:sldMkLst>
          <pc:docMk/>
          <pc:sldMk cId="0" sldId="262"/>
        </pc:sldMkLst>
        <pc:spChg chg="add mod">
          <ac:chgData name="Jim McGowan" userId="e2c7446dd3aca506" providerId="LiveId" clId="{A5B8E191-038B-4C16-94BD-05FF5603C9F8}" dt="2023-12-12T16:54:47.274" v="892" actId="20577"/>
          <ac:spMkLst>
            <pc:docMk/>
            <pc:sldMk cId="0" sldId="262"/>
            <ac:spMk id="2" creationId="{A0638393-C7C0-76FF-F633-22BE4AB21B0B}"/>
          </ac:spMkLst>
        </pc:spChg>
        <pc:spChg chg="add mod">
          <ac:chgData name="Jim McGowan" userId="e2c7446dd3aca506" providerId="LiveId" clId="{A5B8E191-038B-4C16-94BD-05FF5603C9F8}" dt="2023-12-12T16:54:14.346" v="880"/>
          <ac:spMkLst>
            <pc:docMk/>
            <pc:sldMk cId="0" sldId="262"/>
            <ac:spMk id="3" creationId="{837AD61F-DE00-73EF-9BAD-435A44ADF5FB}"/>
          </ac:spMkLst>
        </pc:spChg>
        <pc:spChg chg="add del mod">
          <ac:chgData name="Jim McGowan" userId="e2c7446dd3aca506" providerId="LiveId" clId="{A5B8E191-038B-4C16-94BD-05FF5603C9F8}" dt="2023-12-12T16:54:57.856" v="896" actId="478"/>
          <ac:spMkLst>
            <pc:docMk/>
            <pc:sldMk cId="0" sldId="262"/>
            <ac:spMk id="5" creationId="{3DD0301F-D280-5B6F-2B93-549F0EED8CBF}"/>
          </ac:spMkLst>
        </pc:spChg>
        <pc:spChg chg="del mod">
          <ac:chgData name="Jim McGowan" userId="e2c7446dd3aca506" providerId="LiveId" clId="{A5B8E191-038B-4C16-94BD-05FF5603C9F8}" dt="2023-12-12T16:54:54.520" v="895" actId="478"/>
          <ac:spMkLst>
            <pc:docMk/>
            <pc:sldMk cId="0" sldId="262"/>
            <ac:spMk id="14338" creationId="{9A6B3CE3-B167-FB93-9FE9-343A185B7E2E}"/>
          </ac:spMkLst>
        </pc:spChg>
        <pc:spChg chg="mod">
          <ac:chgData name="Jim McGowan" userId="e2c7446dd3aca506" providerId="LiveId" clId="{A5B8E191-038B-4C16-94BD-05FF5603C9F8}" dt="2023-12-19T18:19:17.144" v="5593" actId="20577"/>
          <ac:spMkLst>
            <pc:docMk/>
            <pc:sldMk cId="0" sldId="262"/>
            <ac:spMk id="14339" creationId="{7737EE32-9929-A396-E083-AD5AFD568F95}"/>
          </ac:spMkLst>
        </pc:spChg>
        <pc:spChg chg="del mod">
          <ac:chgData name="Jim McGowan" userId="e2c7446dd3aca506" providerId="LiveId" clId="{A5B8E191-038B-4C16-94BD-05FF5603C9F8}" dt="2023-12-12T16:54:27.023" v="888" actId="478"/>
          <ac:spMkLst>
            <pc:docMk/>
            <pc:sldMk cId="0" sldId="262"/>
            <ac:spMk id="14341" creationId="{1B155B93-3D36-71A2-E1BE-D4649E775783}"/>
          </ac:spMkLst>
        </pc:spChg>
        <pc:spChg chg="del">
          <ac:chgData name="Jim McGowan" userId="e2c7446dd3aca506" providerId="LiveId" clId="{A5B8E191-038B-4C16-94BD-05FF5603C9F8}" dt="2023-12-12T16:55:19.390" v="899" actId="478"/>
          <ac:spMkLst>
            <pc:docMk/>
            <pc:sldMk cId="0" sldId="262"/>
            <ac:spMk id="14346" creationId="{DD36F502-7F59-504F-445D-3A9DB9DD84D5}"/>
          </ac:spMkLst>
        </pc:spChg>
        <pc:picChg chg="mod">
          <ac:chgData name="Jim McGowan" userId="e2c7446dd3aca506" providerId="LiveId" clId="{A5B8E191-038B-4C16-94BD-05FF5603C9F8}" dt="2023-12-12T16:58:17.358" v="961" actId="1036"/>
          <ac:picMkLst>
            <pc:docMk/>
            <pc:sldMk cId="0" sldId="262"/>
            <ac:picMk id="14345" creationId="{EABA724B-C1E2-29CA-9938-DD56A65913C9}"/>
          </ac:picMkLst>
        </pc:picChg>
      </pc:sldChg>
      <pc:sldChg chg="addSp delSp modSp mod modAnim">
        <pc:chgData name="Jim McGowan" userId="e2c7446dd3aca506" providerId="LiveId" clId="{A5B8E191-038B-4C16-94BD-05FF5603C9F8}" dt="2023-12-12T17:20:20.677" v="1706" actId="12788"/>
        <pc:sldMkLst>
          <pc:docMk/>
          <pc:sldMk cId="0" sldId="263"/>
        </pc:sldMkLst>
        <pc:spChg chg="add mod">
          <ac:chgData name="Jim McGowan" userId="e2c7446dd3aca506" providerId="LiveId" clId="{A5B8E191-038B-4C16-94BD-05FF5603C9F8}" dt="2023-12-12T17:07:45.134" v="1194" actId="12788"/>
          <ac:spMkLst>
            <pc:docMk/>
            <pc:sldMk cId="0" sldId="263"/>
            <ac:spMk id="2" creationId="{78D87ED0-B19C-EA6F-4B70-D0A56FD06123}"/>
          </ac:spMkLst>
        </pc:spChg>
        <pc:spChg chg="add mod">
          <ac:chgData name="Jim McGowan" userId="e2c7446dd3aca506" providerId="LiveId" clId="{A5B8E191-038B-4C16-94BD-05FF5603C9F8}" dt="2023-12-12T17:07:21.125" v="1177"/>
          <ac:spMkLst>
            <pc:docMk/>
            <pc:sldMk cId="0" sldId="263"/>
            <ac:spMk id="3" creationId="{2505ACDA-EF4D-6748-1ADA-2D245590BB6F}"/>
          </ac:spMkLst>
        </pc:spChg>
        <pc:spChg chg="add del mod">
          <ac:chgData name="Jim McGowan" userId="e2c7446dd3aca506" providerId="LiveId" clId="{A5B8E191-038B-4C16-94BD-05FF5603C9F8}" dt="2023-12-12T17:07:54.727" v="1199" actId="478"/>
          <ac:spMkLst>
            <pc:docMk/>
            <pc:sldMk cId="0" sldId="263"/>
            <ac:spMk id="5" creationId="{1A5D84CF-3429-E49D-5992-BB4F09C6D793}"/>
          </ac:spMkLst>
        </pc:spChg>
        <pc:spChg chg="del mod">
          <ac:chgData name="Jim McGowan" userId="e2c7446dd3aca506" providerId="LiveId" clId="{A5B8E191-038B-4C16-94BD-05FF5603C9F8}" dt="2023-12-12T17:07:51.297" v="1198" actId="478"/>
          <ac:spMkLst>
            <pc:docMk/>
            <pc:sldMk cId="0" sldId="263"/>
            <ac:spMk id="16386" creationId="{16B93052-ACFA-5568-6636-DC2C332EB0AA}"/>
          </ac:spMkLst>
        </pc:spChg>
        <pc:spChg chg="mod">
          <ac:chgData name="Jim McGowan" userId="e2c7446dd3aca506" providerId="LiveId" clId="{A5B8E191-038B-4C16-94BD-05FF5603C9F8}" dt="2023-12-12T17:20:01.534" v="1694" actId="14100"/>
          <ac:spMkLst>
            <pc:docMk/>
            <pc:sldMk cId="0" sldId="263"/>
            <ac:spMk id="16387" creationId="{896D8191-297B-C717-68AA-565AFD06DC04}"/>
          </ac:spMkLst>
        </pc:spChg>
        <pc:spChg chg="del">
          <ac:chgData name="Jim McGowan" userId="e2c7446dd3aca506" providerId="LiveId" clId="{A5B8E191-038B-4C16-94BD-05FF5603C9F8}" dt="2023-12-12T17:07:05.119" v="1171" actId="478"/>
          <ac:spMkLst>
            <pc:docMk/>
            <pc:sldMk cId="0" sldId="263"/>
            <ac:spMk id="16389" creationId="{86BB2443-972E-2C0B-DE50-6624E60A5D0C}"/>
          </ac:spMkLst>
        </pc:spChg>
        <pc:spChg chg="del">
          <ac:chgData name="Jim McGowan" userId="e2c7446dd3aca506" providerId="LiveId" clId="{A5B8E191-038B-4C16-94BD-05FF5603C9F8}" dt="2023-12-12T17:08:00.430" v="1202" actId="478"/>
          <ac:spMkLst>
            <pc:docMk/>
            <pc:sldMk cId="0" sldId="263"/>
            <ac:spMk id="16391" creationId="{78CB9A5A-1E82-7098-C17B-9FA6CAF4B22F}"/>
          </ac:spMkLst>
        </pc:spChg>
        <pc:picChg chg="mod">
          <ac:chgData name="Jim McGowan" userId="e2c7446dd3aca506" providerId="LiveId" clId="{A5B8E191-038B-4C16-94BD-05FF5603C9F8}" dt="2023-12-12T17:20:20.677" v="1706" actId="12788"/>
          <ac:picMkLst>
            <pc:docMk/>
            <pc:sldMk cId="0" sldId="263"/>
            <ac:picMk id="16393" creationId="{398CF521-B98E-F324-9589-86B04BE0C547}"/>
          </ac:picMkLst>
        </pc:picChg>
      </pc:sldChg>
      <pc:sldChg chg="addSp delSp modSp mod">
        <pc:chgData name="Jim McGowan" userId="e2c7446dd3aca506" providerId="LiveId" clId="{A5B8E191-038B-4C16-94BD-05FF5603C9F8}" dt="2023-12-19T18:41:34.936" v="5825" actId="20577"/>
        <pc:sldMkLst>
          <pc:docMk/>
          <pc:sldMk cId="0" sldId="264"/>
        </pc:sldMkLst>
        <pc:spChg chg="add mod">
          <ac:chgData name="Jim McGowan" userId="e2c7446dd3aca506" providerId="LiveId" clId="{A5B8E191-038B-4C16-94BD-05FF5603C9F8}" dt="2023-12-12T17:34:54.769" v="1993" actId="313"/>
          <ac:spMkLst>
            <pc:docMk/>
            <pc:sldMk cId="0" sldId="264"/>
            <ac:spMk id="2" creationId="{21093494-623D-8F57-FFCE-AA217F3D3190}"/>
          </ac:spMkLst>
        </pc:spChg>
        <pc:spChg chg="add mod">
          <ac:chgData name="Jim McGowan" userId="e2c7446dd3aca506" providerId="LiveId" clId="{A5B8E191-038B-4C16-94BD-05FF5603C9F8}" dt="2023-12-12T17:33:56.910" v="1966"/>
          <ac:spMkLst>
            <pc:docMk/>
            <pc:sldMk cId="0" sldId="264"/>
            <ac:spMk id="3" creationId="{267F35CE-DD93-8C09-9F06-1E94A97545DB}"/>
          </ac:spMkLst>
        </pc:spChg>
        <pc:spChg chg="add del mod">
          <ac:chgData name="Jim McGowan" userId="e2c7446dd3aca506" providerId="LiveId" clId="{A5B8E191-038B-4C16-94BD-05FF5603C9F8}" dt="2023-12-12T17:34:17.743" v="1973" actId="478"/>
          <ac:spMkLst>
            <pc:docMk/>
            <pc:sldMk cId="0" sldId="264"/>
            <ac:spMk id="5" creationId="{52A009A5-EDFD-B688-E15E-7E158B4F05E8}"/>
          </ac:spMkLst>
        </pc:spChg>
        <pc:spChg chg="del mod">
          <ac:chgData name="Jim McGowan" userId="e2c7446dd3aca506" providerId="LiveId" clId="{A5B8E191-038B-4C16-94BD-05FF5603C9F8}" dt="2023-12-12T17:34:12.771" v="1972" actId="478"/>
          <ac:spMkLst>
            <pc:docMk/>
            <pc:sldMk cId="0" sldId="264"/>
            <ac:spMk id="18434" creationId="{6B5D6AC3-F5C2-D773-499A-C9FC250026CA}"/>
          </ac:spMkLst>
        </pc:spChg>
        <pc:spChg chg="mod">
          <ac:chgData name="Jim McGowan" userId="e2c7446dd3aca506" providerId="LiveId" clId="{A5B8E191-038B-4C16-94BD-05FF5603C9F8}" dt="2023-12-19T18:41:34.936" v="5825" actId="20577"/>
          <ac:spMkLst>
            <pc:docMk/>
            <pc:sldMk cId="0" sldId="264"/>
            <ac:spMk id="18435" creationId="{66A49139-D8E3-C636-A67F-B73E08974279}"/>
          </ac:spMkLst>
        </pc:spChg>
        <pc:spChg chg="del">
          <ac:chgData name="Jim McGowan" userId="e2c7446dd3aca506" providerId="LiveId" clId="{A5B8E191-038B-4C16-94BD-05FF5603C9F8}" dt="2023-12-12T17:33:45.566" v="1963" actId="478"/>
          <ac:spMkLst>
            <pc:docMk/>
            <pc:sldMk cId="0" sldId="264"/>
            <ac:spMk id="18437" creationId="{DDBFA8CC-3656-F315-F0EF-B12113761367}"/>
          </ac:spMkLst>
        </pc:spChg>
        <pc:spChg chg="del">
          <ac:chgData name="Jim McGowan" userId="e2c7446dd3aca506" providerId="LiveId" clId="{A5B8E191-038B-4C16-94BD-05FF5603C9F8}" dt="2023-12-12T17:35:42.974" v="2011" actId="478"/>
          <ac:spMkLst>
            <pc:docMk/>
            <pc:sldMk cId="0" sldId="264"/>
            <ac:spMk id="18442" creationId="{E8688C73-9219-DAF9-E51C-57AE1130BD9E}"/>
          </ac:spMkLst>
        </pc:spChg>
        <pc:picChg chg="mod">
          <ac:chgData name="Jim McGowan" userId="e2c7446dd3aca506" providerId="LiveId" clId="{A5B8E191-038B-4C16-94BD-05FF5603C9F8}" dt="2023-12-12T17:38:07.534" v="2128" actId="1038"/>
          <ac:picMkLst>
            <pc:docMk/>
            <pc:sldMk cId="0" sldId="264"/>
            <ac:picMk id="18441" creationId="{D2D8D34A-356F-3FD2-4BAA-948E5A60D915}"/>
          </ac:picMkLst>
        </pc:picChg>
      </pc:sldChg>
      <pc:sldChg chg="addSp delSp modSp mod">
        <pc:chgData name="Jim McGowan" userId="e2c7446dd3aca506" providerId="LiveId" clId="{A5B8E191-038B-4C16-94BD-05FF5603C9F8}" dt="2023-12-12T19:10:03.877" v="3951" actId="108"/>
        <pc:sldMkLst>
          <pc:docMk/>
          <pc:sldMk cId="0" sldId="266"/>
        </pc:sldMkLst>
        <pc:spChg chg="add mod">
          <ac:chgData name="Jim McGowan" userId="e2c7446dd3aca506" providerId="LiveId" clId="{A5B8E191-038B-4C16-94BD-05FF5603C9F8}" dt="2023-12-12T19:03:00.413" v="3864"/>
          <ac:spMkLst>
            <pc:docMk/>
            <pc:sldMk cId="0" sldId="266"/>
            <ac:spMk id="2" creationId="{16E2B26C-AA6E-B69C-FBFC-FD4F103367D9}"/>
          </ac:spMkLst>
        </pc:spChg>
        <pc:spChg chg="add mod">
          <ac:chgData name="Jim McGowan" userId="e2c7446dd3aca506" providerId="LiveId" clId="{A5B8E191-038B-4C16-94BD-05FF5603C9F8}" dt="2023-12-12T19:03:00.413" v="3864"/>
          <ac:spMkLst>
            <pc:docMk/>
            <pc:sldMk cId="0" sldId="266"/>
            <ac:spMk id="3" creationId="{9AF829B2-F9F5-0E07-3447-2EA417E33655}"/>
          </ac:spMkLst>
        </pc:spChg>
        <pc:spChg chg="add del mod">
          <ac:chgData name="Jim McGowan" userId="e2c7446dd3aca506" providerId="LiveId" clId="{A5B8E191-038B-4C16-94BD-05FF5603C9F8}" dt="2023-12-12T19:06:48.389" v="3914" actId="478"/>
          <ac:spMkLst>
            <pc:docMk/>
            <pc:sldMk cId="0" sldId="266"/>
            <ac:spMk id="5" creationId="{2EC94D55-646F-C591-084C-0B80A4E4C775}"/>
          </ac:spMkLst>
        </pc:spChg>
        <pc:spChg chg="del mod">
          <ac:chgData name="Jim McGowan" userId="e2c7446dd3aca506" providerId="LiveId" clId="{A5B8E191-038B-4C16-94BD-05FF5603C9F8}" dt="2023-12-12T19:06:44.583" v="3911" actId="478"/>
          <ac:spMkLst>
            <pc:docMk/>
            <pc:sldMk cId="0" sldId="266"/>
            <ac:spMk id="22530" creationId="{EFFB5B9B-670E-E7D9-6343-41BF0C787264}"/>
          </ac:spMkLst>
        </pc:spChg>
        <pc:spChg chg="mod">
          <ac:chgData name="Jim McGowan" userId="e2c7446dd3aca506" providerId="LiveId" clId="{A5B8E191-038B-4C16-94BD-05FF5603C9F8}" dt="2023-12-12T19:10:03.877" v="3951" actId="108"/>
          <ac:spMkLst>
            <pc:docMk/>
            <pc:sldMk cId="0" sldId="266"/>
            <ac:spMk id="22531" creationId="{B67886D8-F1B7-C3DF-286C-1C903008601D}"/>
          </ac:spMkLst>
        </pc:spChg>
        <pc:spChg chg="del">
          <ac:chgData name="Jim McGowan" userId="e2c7446dd3aca506" providerId="LiveId" clId="{A5B8E191-038B-4C16-94BD-05FF5603C9F8}" dt="2023-12-12T19:02:53.766" v="3862" actId="478"/>
          <ac:spMkLst>
            <pc:docMk/>
            <pc:sldMk cId="0" sldId="266"/>
            <ac:spMk id="22533" creationId="{F835508F-C948-A534-96BC-2B6962DC2574}"/>
          </ac:spMkLst>
        </pc:spChg>
        <pc:spChg chg="del">
          <ac:chgData name="Jim McGowan" userId="e2c7446dd3aca506" providerId="LiveId" clId="{A5B8E191-038B-4C16-94BD-05FF5603C9F8}" dt="2023-12-12T19:06:52.133" v="3915" actId="478"/>
          <ac:spMkLst>
            <pc:docMk/>
            <pc:sldMk cId="0" sldId="266"/>
            <ac:spMk id="22539" creationId="{F387A6B5-5EB4-1B44-7AFD-DDFD0EF82C50}"/>
          </ac:spMkLst>
        </pc:spChg>
        <pc:picChg chg="mod">
          <ac:chgData name="Jim McGowan" userId="e2c7446dd3aca506" providerId="LiveId" clId="{A5B8E191-038B-4C16-94BD-05FF5603C9F8}" dt="2023-12-12T19:07:05.869" v="3928" actId="1036"/>
          <ac:picMkLst>
            <pc:docMk/>
            <pc:sldMk cId="0" sldId="266"/>
            <ac:picMk id="22538" creationId="{348DBFD7-8B99-964A-6542-970EA5DF0588}"/>
          </ac:picMkLst>
        </pc:picChg>
      </pc:sldChg>
      <pc:sldChg chg="addSp delSp modSp mod modAnim">
        <pc:chgData name="Jim McGowan" userId="e2c7446dd3aca506" providerId="LiveId" clId="{A5B8E191-038B-4C16-94BD-05FF5603C9F8}" dt="2023-12-12T19:44:33.517" v="4528" actId="6549"/>
        <pc:sldMkLst>
          <pc:docMk/>
          <pc:sldMk cId="0" sldId="267"/>
        </pc:sldMkLst>
        <pc:spChg chg="add mod">
          <ac:chgData name="Jim McGowan" userId="e2c7446dd3aca506" providerId="LiveId" clId="{A5B8E191-038B-4C16-94BD-05FF5603C9F8}" dt="2023-12-12T19:37:35.151" v="4365" actId="6549"/>
          <ac:spMkLst>
            <pc:docMk/>
            <pc:sldMk cId="0" sldId="267"/>
            <ac:spMk id="2" creationId="{767F88C7-12D8-9917-F6E9-DD0DD55E7C5B}"/>
          </ac:spMkLst>
        </pc:spChg>
        <pc:spChg chg="add mod">
          <ac:chgData name="Jim McGowan" userId="e2c7446dd3aca506" providerId="LiveId" clId="{A5B8E191-038B-4C16-94BD-05FF5603C9F8}" dt="2023-12-12T19:36:48.642" v="4352"/>
          <ac:spMkLst>
            <pc:docMk/>
            <pc:sldMk cId="0" sldId="267"/>
            <ac:spMk id="3" creationId="{E7B3F43D-1386-73FE-4D98-CF8F7E8BB11B}"/>
          </ac:spMkLst>
        </pc:spChg>
        <pc:spChg chg="add del mod">
          <ac:chgData name="Jim McGowan" userId="e2c7446dd3aca506" providerId="LiveId" clId="{A5B8E191-038B-4C16-94BD-05FF5603C9F8}" dt="2023-12-12T19:38:13.357" v="4375" actId="478"/>
          <ac:spMkLst>
            <pc:docMk/>
            <pc:sldMk cId="0" sldId="267"/>
            <ac:spMk id="5" creationId="{37A99876-0713-5795-5F99-436A9A334FEB}"/>
          </ac:spMkLst>
        </pc:spChg>
        <pc:spChg chg="add del mod">
          <ac:chgData name="Jim McGowan" userId="e2c7446dd3aca506" providerId="LiveId" clId="{A5B8E191-038B-4C16-94BD-05FF5603C9F8}" dt="2023-12-12T19:42:07.103" v="4461"/>
          <ac:spMkLst>
            <pc:docMk/>
            <pc:sldMk cId="0" sldId="267"/>
            <ac:spMk id="8" creationId="{EBCAFC79-2EDD-0ED2-53AE-3A950E125A75}"/>
          </ac:spMkLst>
        </pc:spChg>
        <pc:spChg chg="del mod">
          <ac:chgData name="Jim McGowan" userId="e2c7446dd3aca506" providerId="LiveId" clId="{A5B8E191-038B-4C16-94BD-05FF5603C9F8}" dt="2023-12-12T19:38:09.856" v="4374" actId="478"/>
          <ac:spMkLst>
            <pc:docMk/>
            <pc:sldMk cId="0" sldId="267"/>
            <ac:spMk id="24578" creationId="{D4ADC6EF-85AB-DDB0-F9C2-8E8CE6946926}"/>
          </ac:spMkLst>
        </pc:spChg>
        <pc:spChg chg="mod">
          <ac:chgData name="Jim McGowan" userId="e2c7446dd3aca506" providerId="LiveId" clId="{A5B8E191-038B-4C16-94BD-05FF5603C9F8}" dt="2023-12-12T19:44:33.517" v="4528" actId="6549"/>
          <ac:spMkLst>
            <pc:docMk/>
            <pc:sldMk cId="0" sldId="267"/>
            <ac:spMk id="24579" creationId="{E438F2A6-0547-22DC-E68A-2D263292777D}"/>
          </ac:spMkLst>
        </pc:spChg>
        <pc:spChg chg="del">
          <ac:chgData name="Jim McGowan" userId="e2c7446dd3aca506" providerId="LiveId" clId="{A5B8E191-038B-4C16-94BD-05FF5603C9F8}" dt="2023-12-12T19:36:37.030" v="4349" actId="478"/>
          <ac:spMkLst>
            <pc:docMk/>
            <pc:sldMk cId="0" sldId="267"/>
            <ac:spMk id="24581" creationId="{A2DAD047-6E58-FC5D-3050-150F96261C1F}"/>
          </ac:spMkLst>
        </pc:spChg>
        <pc:spChg chg="del mod">
          <ac:chgData name="Jim McGowan" userId="e2c7446dd3aca506" providerId="LiveId" clId="{A5B8E191-038B-4C16-94BD-05FF5603C9F8}" dt="2023-12-12T19:41:19.362" v="4447" actId="21"/>
          <ac:spMkLst>
            <pc:docMk/>
            <pc:sldMk cId="0" sldId="267"/>
            <ac:spMk id="24586" creationId="{164C22A7-0E53-CB82-D8E8-F76110F89FD2}"/>
          </ac:spMkLst>
        </pc:spChg>
        <pc:picChg chg="add mod">
          <ac:chgData name="Jim McGowan" userId="e2c7446dd3aca506" providerId="LiveId" clId="{A5B8E191-038B-4C16-94BD-05FF5603C9F8}" dt="2023-12-12T19:43:24.573" v="4507" actId="1076"/>
          <ac:picMkLst>
            <pc:docMk/>
            <pc:sldMk cId="0" sldId="267"/>
            <ac:picMk id="6" creationId="{026EB0DD-113C-73D9-DE13-5FF34BACADB8}"/>
          </ac:picMkLst>
        </pc:picChg>
        <pc:picChg chg="add del mod">
          <ac:chgData name="Jim McGowan" userId="e2c7446dd3aca506" providerId="LiveId" clId="{A5B8E191-038B-4C16-94BD-05FF5603C9F8}" dt="2023-12-12T19:42:07.103" v="4461"/>
          <ac:picMkLst>
            <pc:docMk/>
            <pc:sldMk cId="0" sldId="267"/>
            <ac:picMk id="7" creationId="{0A4202CA-8F95-EC85-5F7E-CDC355E01534}"/>
          </ac:picMkLst>
        </pc:picChg>
        <pc:picChg chg="del mod">
          <ac:chgData name="Jim McGowan" userId="e2c7446dd3aca506" providerId="LiveId" clId="{A5B8E191-038B-4C16-94BD-05FF5603C9F8}" dt="2023-12-12T19:41:19.362" v="4447" actId="21"/>
          <ac:picMkLst>
            <pc:docMk/>
            <pc:sldMk cId="0" sldId="267"/>
            <ac:picMk id="24585" creationId="{0FD99C14-680D-811F-84A2-68A864ADF909}"/>
          </ac:picMkLst>
        </pc:picChg>
      </pc:sldChg>
      <pc:sldChg chg="addSp delSp modSp mod ord">
        <pc:chgData name="Jim McGowan" userId="e2c7446dd3aca506" providerId="LiveId" clId="{A5B8E191-038B-4C16-94BD-05FF5603C9F8}" dt="2023-12-12T18:39:49.795" v="3410" actId="14100"/>
        <pc:sldMkLst>
          <pc:docMk/>
          <pc:sldMk cId="0" sldId="270"/>
        </pc:sldMkLst>
        <pc:spChg chg="add mod">
          <ac:chgData name="Jim McGowan" userId="e2c7446dd3aca506" providerId="LiveId" clId="{A5B8E191-038B-4C16-94BD-05FF5603C9F8}" dt="2023-12-12T18:39:49.795" v="3410" actId="14100"/>
          <ac:spMkLst>
            <pc:docMk/>
            <pc:sldMk cId="0" sldId="270"/>
            <ac:spMk id="2" creationId="{D34C34BC-567A-9DA3-B8B9-BCFFCCC76650}"/>
          </ac:spMkLst>
        </pc:spChg>
        <pc:spChg chg="add mod">
          <ac:chgData name="Jim McGowan" userId="e2c7446dd3aca506" providerId="LiveId" clId="{A5B8E191-038B-4C16-94BD-05FF5603C9F8}" dt="2023-12-12T18:33:26.686" v="3311"/>
          <ac:spMkLst>
            <pc:docMk/>
            <pc:sldMk cId="0" sldId="270"/>
            <ac:spMk id="3" creationId="{DC9C1A1E-6F0A-2ABB-208F-401072E86FA9}"/>
          </ac:spMkLst>
        </pc:spChg>
        <pc:spChg chg="add del mod">
          <ac:chgData name="Jim McGowan" userId="e2c7446dd3aca506" providerId="LiveId" clId="{A5B8E191-038B-4C16-94BD-05FF5603C9F8}" dt="2023-12-12T18:35:23.950" v="3370" actId="478"/>
          <ac:spMkLst>
            <pc:docMk/>
            <pc:sldMk cId="0" sldId="270"/>
            <ac:spMk id="5" creationId="{42B28E6F-2936-A78E-F55E-2DF1CE312374}"/>
          </ac:spMkLst>
        </pc:spChg>
        <pc:spChg chg="del mod">
          <ac:chgData name="Jim McGowan" userId="e2c7446dd3aca506" providerId="LiveId" clId="{A5B8E191-038B-4C16-94BD-05FF5603C9F8}" dt="2023-12-12T18:35:19.871" v="3367" actId="478"/>
          <ac:spMkLst>
            <pc:docMk/>
            <pc:sldMk cId="0" sldId="270"/>
            <ac:spMk id="30722" creationId="{3BBB1591-8573-AE36-005D-9B9DC1242306}"/>
          </ac:spMkLst>
        </pc:spChg>
        <pc:spChg chg="del">
          <ac:chgData name="Jim McGowan" userId="e2c7446dd3aca506" providerId="LiveId" clId="{A5B8E191-038B-4C16-94BD-05FF5603C9F8}" dt="2023-12-12T18:31:04.470" v="3271" actId="478"/>
          <ac:spMkLst>
            <pc:docMk/>
            <pc:sldMk cId="0" sldId="270"/>
            <ac:spMk id="30723" creationId="{04B3B1A0-3B28-4BE3-152A-212D5C28ADB6}"/>
          </ac:spMkLst>
        </pc:spChg>
        <pc:picChg chg="add mod modCrop">
          <ac:chgData name="Jim McGowan" userId="e2c7446dd3aca506" providerId="LiveId" clId="{A5B8E191-038B-4C16-94BD-05FF5603C9F8}" dt="2023-12-12T18:37:19.810" v="3403" actId="208"/>
          <ac:picMkLst>
            <pc:docMk/>
            <pc:sldMk cId="0" sldId="270"/>
            <ac:picMk id="6" creationId="{FBDB23B0-C5BB-38AF-24DF-79760CE4AC97}"/>
          </ac:picMkLst>
        </pc:picChg>
        <pc:picChg chg="del">
          <ac:chgData name="Jim McGowan" userId="e2c7446dd3aca506" providerId="LiveId" clId="{A5B8E191-038B-4C16-94BD-05FF5603C9F8}" dt="2023-12-12T18:32:59.629" v="3302" actId="478"/>
          <ac:picMkLst>
            <pc:docMk/>
            <pc:sldMk cId="0" sldId="270"/>
            <ac:picMk id="30724" creationId="{14D2D6DB-C564-DB8A-5EA9-210558F22B64}"/>
          </ac:picMkLst>
        </pc:picChg>
      </pc:sldChg>
      <pc:sldChg chg="del">
        <pc:chgData name="Jim McGowan" userId="e2c7446dd3aca506" providerId="LiveId" clId="{A5B8E191-038B-4C16-94BD-05FF5603C9F8}" dt="2023-12-12T19:18:24.753" v="4087" actId="47"/>
        <pc:sldMkLst>
          <pc:docMk/>
          <pc:sldMk cId="0" sldId="271"/>
        </pc:sldMkLst>
      </pc:sldChg>
      <pc:sldChg chg="del">
        <pc:chgData name="Jim McGowan" userId="e2c7446dd3aca506" providerId="LiveId" clId="{A5B8E191-038B-4C16-94BD-05FF5603C9F8}" dt="2023-12-12T19:25:31.179" v="4157" actId="47"/>
        <pc:sldMkLst>
          <pc:docMk/>
          <pc:sldMk cId="0" sldId="272"/>
        </pc:sldMkLst>
      </pc:sldChg>
      <pc:sldChg chg="addSp delSp modSp mod modAnim">
        <pc:chgData name="Jim McGowan" userId="e2c7446dd3aca506" providerId="LiveId" clId="{A5B8E191-038B-4C16-94BD-05FF5603C9F8}" dt="2023-12-12T19:36:07.818" v="4345" actId="179"/>
        <pc:sldMkLst>
          <pc:docMk/>
          <pc:sldMk cId="0" sldId="273"/>
        </pc:sldMkLst>
        <pc:spChg chg="add mod">
          <ac:chgData name="Jim McGowan" userId="e2c7446dd3aca506" providerId="LiveId" clId="{A5B8E191-038B-4C16-94BD-05FF5603C9F8}" dt="2023-12-12T19:31:46.647" v="4242" actId="6549"/>
          <ac:spMkLst>
            <pc:docMk/>
            <pc:sldMk cId="0" sldId="273"/>
            <ac:spMk id="2" creationId="{04765F9E-E07A-6855-A88A-12847119B93F}"/>
          </ac:spMkLst>
        </pc:spChg>
        <pc:spChg chg="add mod">
          <ac:chgData name="Jim McGowan" userId="e2c7446dd3aca506" providerId="LiveId" clId="{A5B8E191-038B-4C16-94BD-05FF5603C9F8}" dt="2023-12-12T19:29:12.170" v="4210"/>
          <ac:spMkLst>
            <pc:docMk/>
            <pc:sldMk cId="0" sldId="273"/>
            <ac:spMk id="3" creationId="{319EDB5E-676A-32CA-1800-0D0E1D650326}"/>
          </ac:spMkLst>
        </pc:spChg>
        <pc:spChg chg="add del mod">
          <ac:chgData name="Jim McGowan" userId="e2c7446dd3aca506" providerId="LiveId" clId="{A5B8E191-038B-4C16-94BD-05FF5603C9F8}" dt="2023-12-12T19:32:35.077" v="4255" actId="478"/>
          <ac:spMkLst>
            <pc:docMk/>
            <pc:sldMk cId="0" sldId="273"/>
            <ac:spMk id="5" creationId="{8913E44C-AAEF-248C-D393-EFED5B90372D}"/>
          </ac:spMkLst>
        </pc:spChg>
        <pc:spChg chg="del mod">
          <ac:chgData name="Jim McGowan" userId="e2c7446dd3aca506" providerId="LiveId" clId="{A5B8E191-038B-4C16-94BD-05FF5603C9F8}" dt="2023-12-12T19:32:29.199" v="4252" actId="478"/>
          <ac:spMkLst>
            <pc:docMk/>
            <pc:sldMk cId="0" sldId="273"/>
            <ac:spMk id="37890" creationId="{D506071F-B51F-5E09-D352-2D32838A0D8F}"/>
          </ac:spMkLst>
        </pc:spChg>
        <pc:spChg chg="mod">
          <ac:chgData name="Jim McGowan" userId="e2c7446dd3aca506" providerId="LiveId" clId="{A5B8E191-038B-4C16-94BD-05FF5603C9F8}" dt="2023-12-12T19:36:07.818" v="4345" actId="179"/>
          <ac:spMkLst>
            <pc:docMk/>
            <pc:sldMk cId="0" sldId="273"/>
            <ac:spMk id="37891" creationId="{942BC0B2-6E94-3BAE-E132-18ABECE45B1C}"/>
          </ac:spMkLst>
        </pc:spChg>
      </pc:sldChg>
      <pc:sldChg chg="addSp delSp modSp mod">
        <pc:chgData name="Jim McGowan" userId="e2c7446dd3aca506" providerId="LiveId" clId="{A5B8E191-038B-4C16-94BD-05FF5603C9F8}" dt="2023-12-19T18:39:21.294" v="5801" actId="115"/>
        <pc:sldMkLst>
          <pc:docMk/>
          <pc:sldMk cId="0" sldId="274"/>
        </pc:sldMkLst>
        <pc:spChg chg="add mod">
          <ac:chgData name="Jim McGowan" userId="e2c7446dd3aca506" providerId="LiveId" clId="{A5B8E191-038B-4C16-94BD-05FF5603C9F8}" dt="2023-12-12T17:29:48.009" v="1890" actId="2710"/>
          <ac:spMkLst>
            <pc:docMk/>
            <pc:sldMk cId="0" sldId="274"/>
            <ac:spMk id="3" creationId="{BE8A895D-468B-A9A0-D306-BA57BC7C2169}"/>
          </ac:spMkLst>
        </pc:spChg>
        <pc:spChg chg="add mod">
          <ac:chgData name="Jim McGowan" userId="e2c7446dd3aca506" providerId="LiveId" clId="{A5B8E191-038B-4C16-94BD-05FF5603C9F8}" dt="2023-12-12T17:29:48.009" v="1890" actId="2710"/>
          <ac:spMkLst>
            <pc:docMk/>
            <pc:sldMk cId="0" sldId="274"/>
            <ac:spMk id="4" creationId="{BAF25C47-BBC5-0F89-A51F-AF25083C8885}"/>
          </ac:spMkLst>
        </pc:spChg>
        <pc:spChg chg="add del mod">
          <ac:chgData name="Jim McGowan" userId="e2c7446dd3aca506" providerId="LiveId" clId="{A5B8E191-038B-4C16-94BD-05FF5603C9F8}" dt="2023-12-12T17:29:25.647" v="1875" actId="478"/>
          <ac:spMkLst>
            <pc:docMk/>
            <pc:sldMk cId="0" sldId="274"/>
            <ac:spMk id="6" creationId="{B5907883-0FA3-61A8-74CB-1A975554870E}"/>
          </ac:spMkLst>
        </pc:spChg>
        <pc:spChg chg="del mod">
          <ac:chgData name="Jim McGowan" userId="e2c7446dd3aca506" providerId="LiveId" clId="{A5B8E191-038B-4C16-94BD-05FF5603C9F8}" dt="2023-12-12T17:29:22.833" v="1874" actId="478"/>
          <ac:spMkLst>
            <pc:docMk/>
            <pc:sldMk cId="0" sldId="274"/>
            <ac:spMk id="41986" creationId="{94278E51-7105-94F4-5785-0299CB9C0EE7}"/>
          </ac:spMkLst>
        </pc:spChg>
        <pc:spChg chg="mod">
          <ac:chgData name="Jim McGowan" userId="e2c7446dd3aca506" providerId="LiveId" clId="{A5B8E191-038B-4C16-94BD-05FF5603C9F8}" dt="2023-12-19T18:39:21.294" v="5801" actId="115"/>
          <ac:spMkLst>
            <pc:docMk/>
            <pc:sldMk cId="0" sldId="274"/>
            <ac:spMk id="41987" creationId="{8DC17F58-1898-06E0-8B64-017A45F2A64B}"/>
          </ac:spMkLst>
        </pc:spChg>
        <pc:spChg chg="del">
          <ac:chgData name="Jim McGowan" userId="e2c7446dd3aca506" providerId="LiveId" clId="{A5B8E191-038B-4C16-94BD-05FF5603C9F8}" dt="2023-12-12T17:28:59.743" v="1866" actId="478"/>
          <ac:spMkLst>
            <pc:docMk/>
            <pc:sldMk cId="0" sldId="274"/>
            <ac:spMk id="41989" creationId="{7926D138-9086-2B70-88F7-A9B70A93A296}"/>
          </ac:spMkLst>
        </pc:spChg>
        <pc:spChg chg="del">
          <ac:chgData name="Jim McGowan" userId="e2c7446dd3aca506" providerId="LiveId" clId="{A5B8E191-038B-4C16-94BD-05FF5603C9F8}" dt="2023-12-12T17:26:58.550" v="1810" actId="478"/>
          <ac:spMkLst>
            <pc:docMk/>
            <pc:sldMk cId="0" sldId="274"/>
            <ac:spMk id="41990" creationId="{923817DE-549A-D5D9-21FE-615A10E729BE}"/>
          </ac:spMkLst>
        </pc:spChg>
        <pc:picChg chg="add mod">
          <ac:chgData name="Jim McGowan" userId="e2c7446dd3aca506" providerId="LiveId" clId="{A5B8E191-038B-4C16-94BD-05FF5603C9F8}" dt="2023-12-12T17:29:48.009" v="1890" actId="2710"/>
          <ac:picMkLst>
            <pc:docMk/>
            <pc:sldMk cId="0" sldId="274"/>
            <ac:picMk id="2" creationId="{93067D84-DF74-94A3-A55A-BB244C11A12D}"/>
          </ac:picMkLst>
        </pc:picChg>
        <pc:picChg chg="del">
          <ac:chgData name="Jim McGowan" userId="e2c7446dd3aca506" providerId="LiveId" clId="{A5B8E191-038B-4C16-94BD-05FF5603C9F8}" dt="2023-12-12T17:26:53.327" v="1808" actId="478"/>
          <ac:picMkLst>
            <pc:docMk/>
            <pc:sldMk cId="0" sldId="274"/>
            <ac:picMk id="41992" creationId="{7B19C729-9776-B73B-CB7A-A7EA27457C6D}"/>
          </ac:picMkLst>
        </pc:picChg>
      </pc:sldChg>
      <pc:sldChg chg="addSp delSp modSp mod modAnim">
        <pc:chgData name="Jim McGowan" userId="e2c7446dd3aca506" providerId="LiveId" clId="{A5B8E191-038B-4C16-94BD-05FF5603C9F8}" dt="2023-12-12T17:48:33.279" v="2427" actId="14100"/>
        <pc:sldMkLst>
          <pc:docMk/>
          <pc:sldMk cId="0" sldId="275"/>
        </pc:sldMkLst>
        <pc:spChg chg="add mod">
          <ac:chgData name="Jim McGowan" userId="e2c7446dd3aca506" providerId="LiveId" clId="{A5B8E191-038B-4C16-94BD-05FF5603C9F8}" dt="2023-12-12T17:43:48.343" v="2255" actId="6549"/>
          <ac:spMkLst>
            <pc:docMk/>
            <pc:sldMk cId="0" sldId="275"/>
            <ac:spMk id="2" creationId="{6AD5C616-83D3-793F-8E35-874B17DD32E4}"/>
          </ac:spMkLst>
        </pc:spChg>
        <pc:spChg chg="add mod">
          <ac:chgData name="Jim McGowan" userId="e2c7446dd3aca506" providerId="LiveId" clId="{A5B8E191-038B-4C16-94BD-05FF5603C9F8}" dt="2023-12-12T17:42:32.697" v="2217"/>
          <ac:spMkLst>
            <pc:docMk/>
            <pc:sldMk cId="0" sldId="275"/>
            <ac:spMk id="3" creationId="{CC24E9A8-70BA-96DD-BFAB-19D0845BBDE9}"/>
          </ac:spMkLst>
        </pc:spChg>
        <pc:spChg chg="add del mod">
          <ac:chgData name="Jim McGowan" userId="e2c7446dd3aca506" providerId="LiveId" clId="{A5B8E191-038B-4C16-94BD-05FF5603C9F8}" dt="2023-12-12T17:44:18.480" v="2262" actId="478"/>
          <ac:spMkLst>
            <pc:docMk/>
            <pc:sldMk cId="0" sldId="275"/>
            <ac:spMk id="5" creationId="{7122F5EB-6122-9055-F831-8A31EEED1BD5}"/>
          </ac:spMkLst>
        </pc:spChg>
        <pc:spChg chg="del mod">
          <ac:chgData name="Jim McGowan" userId="e2c7446dd3aca506" providerId="LiveId" clId="{A5B8E191-038B-4C16-94BD-05FF5603C9F8}" dt="2023-12-12T17:44:15.937" v="2259" actId="478"/>
          <ac:spMkLst>
            <pc:docMk/>
            <pc:sldMk cId="0" sldId="275"/>
            <ac:spMk id="44034" creationId="{9131D430-8253-3FE0-BCE7-87A02A473C95}"/>
          </ac:spMkLst>
        </pc:spChg>
        <pc:spChg chg="mod">
          <ac:chgData name="Jim McGowan" userId="e2c7446dd3aca506" providerId="LiveId" clId="{A5B8E191-038B-4C16-94BD-05FF5603C9F8}" dt="2023-12-12T17:48:33.279" v="2427" actId="14100"/>
          <ac:spMkLst>
            <pc:docMk/>
            <pc:sldMk cId="0" sldId="275"/>
            <ac:spMk id="44035" creationId="{89431946-7138-8467-1B32-7F55296DBFD7}"/>
          </ac:spMkLst>
        </pc:spChg>
        <pc:spChg chg="del">
          <ac:chgData name="Jim McGowan" userId="e2c7446dd3aca506" providerId="LiveId" clId="{A5B8E191-038B-4C16-94BD-05FF5603C9F8}" dt="2023-12-12T17:42:18.735" v="2213" actId="478"/>
          <ac:spMkLst>
            <pc:docMk/>
            <pc:sldMk cId="0" sldId="275"/>
            <ac:spMk id="44037" creationId="{168091C1-2D29-E939-AF57-F6649F2EE67F}"/>
          </ac:spMkLst>
        </pc:spChg>
        <pc:spChg chg="del">
          <ac:chgData name="Jim McGowan" userId="e2c7446dd3aca506" providerId="LiveId" clId="{A5B8E191-038B-4C16-94BD-05FF5603C9F8}" dt="2023-12-12T17:44:21.134" v="2263" actId="478"/>
          <ac:spMkLst>
            <pc:docMk/>
            <pc:sldMk cId="0" sldId="275"/>
            <ac:spMk id="44039" creationId="{D43ECA1D-377E-0ED0-856D-AAC46328FF7C}"/>
          </ac:spMkLst>
        </pc:spChg>
        <pc:spChg chg="del mod">
          <ac:chgData name="Jim McGowan" userId="e2c7446dd3aca506" providerId="LiveId" clId="{A5B8E191-038B-4C16-94BD-05FF5603C9F8}" dt="2023-12-12T17:46:24.617" v="2385" actId="478"/>
          <ac:spMkLst>
            <pc:docMk/>
            <pc:sldMk cId="0" sldId="275"/>
            <ac:spMk id="44043" creationId="{1DDD0DF6-C3DA-E6C7-2E97-3464F3AA7108}"/>
          </ac:spMkLst>
        </pc:spChg>
        <pc:spChg chg="del mod">
          <ac:chgData name="Jim McGowan" userId="e2c7446dd3aca506" providerId="LiveId" clId="{A5B8E191-038B-4C16-94BD-05FF5603C9F8}" dt="2023-12-12T17:46:33.624" v="2390" actId="478"/>
          <ac:spMkLst>
            <pc:docMk/>
            <pc:sldMk cId="0" sldId="275"/>
            <ac:spMk id="44044" creationId="{AE926FA7-FDD5-51E6-44DB-EFBFD02DE4C8}"/>
          </ac:spMkLst>
        </pc:spChg>
        <pc:picChg chg="mod">
          <ac:chgData name="Jim McGowan" userId="e2c7446dd3aca506" providerId="LiveId" clId="{A5B8E191-038B-4C16-94BD-05FF5603C9F8}" dt="2023-12-12T17:48:20.880" v="2422" actId="14100"/>
          <ac:picMkLst>
            <pc:docMk/>
            <pc:sldMk cId="0" sldId="275"/>
            <ac:picMk id="44042" creationId="{15A3887A-7CE8-9298-B785-880D23E7F45C}"/>
          </ac:picMkLst>
        </pc:picChg>
      </pc:sldChg>
      <pc:sldChg chg="addSp delSp modSp mod">
        <pc:chgData name="Jim McGowan" userId="e2c7446dd3aca506" providerId="LiveId" clId="{A5B8E191-038B-4C16-94BD-05FF5603C9F8}" dt="2023-12-12T18:13:00.576" v="2809" actId="14100"/>
        <pc:sldMkLst>
          <pc:docMk/>
          <pc:sldMk cId="0" sldId="276"/>
        </pc:sldMkLst>
        <pc:spChg chg="add mod">
          <ac:chgData name="Jim McGowan" userId="e2c7446dd3aca506" providerId="LiveId" clId="{A5B8E191-038B-4C16-94BD-05FF5603C9F8}" dt="2023-12-12T18:13:00.576" v="2809" actId="14100"/>
          <ac:spMkLst>
            <pc:docMk/>
            <pc:sldMk cId="0" sldId="276"/>
            <ac:spMk id="2" creationId="{FAE59462-DF7F-5590-F6D0-C6715D0CD595}"/>
          </ac:spMkLst>
        </pc:spChg>
        <pc:spChg chg="add mod">
          <ac:chgData name="Jim McGowan" userId="e2c7446dd3aca506" providerId="LiveId" clId="{A5B8E191-038B-4C16-94BD-05FF5603C9F8}" dt="2023-12-12T18:12:09.142" v="2775" actId="20577"/>
          <ac:spMkLst>
            <pc:docMk/>
            <pc:sldMk cId="0" sldId="276"/>
            <ac:spMk id="3" creationId="{BC429FDA-7662-7E2A-F3F5-C6B856DAF9D0}"/>
          </ac:spMkLst>
        </pc:spChg>
        <pc:spChg chg="add mod">
          <ac:chgData name="Jim McGowan" userId="e2c7446dd3aca506" providerId="LiveId" clId="{A5B8E191-038B-4C16-94BD-05FF5603C9F8}" dt="2023-12-12T18:04:42.785" v="2583"/>
          <ac:spMkLst>
            <pc:docMk/>
            <pc:sldMk cId="0" sldId="276"/>
            <ac:spMk id="4" creationId="{3EB3AD08-73CE-4988-6AED-698E3124D6FE}"/>
          </ac:spMkLst>
        </pc:spChg>
        <pc:spChg chg="add del mod">
          <ac:chgData name="Jim McGowan" userId="e2c7446dd3aca506" providerId="LiveId" clId="{A5B8E191-038B-4C16-94BD-05FF5603C9F8}" dt="2023-12-12T18:06:09.423" v="2602" actId="478"/>
          <ac:spMkLst>
            <pc:docMk/>
            <pc:sldMk cId="0" sldId="276"/>
            <ac:spMk id="6" creationId="{4E09527A-D6AA-9688-72CF-985B6168929E}"/>
          </ac:spMkLst>
        </pc:spChg>
        <pc:spChg chg="del mod">
          <ac:chgData name="Jim McGowan" userId="e2c7446dd3aca506" providerId="LiveId" clId="{A5B8E191-038B-4C16-94BD-05FF5603C9F8}" dt="2023-12-12T18:06:03.955" v="2599" actId="478"/>
          <ac:spMkLst>
            <pc:docMk/>
            <pc:sldMk cId="0" sldId="276"/>
            <ac:spMk id="46082" creationId="{F369BCFB-9DC6-7A22-CD83-C1FC3C7325D8}"/>
          </ac:spMkLst>
        </pc:spChg>
        <pc:spChg chg="del">
          <ac:chgData name="Jim McGowan" userId="e2c7446dd3aca506" providerId="LiveId" clId="{A5B8E191-038B-4C16-94BD-05FF5603C9F8}" dt="2023-12-12T18:04:40.655" v="2580" actId="478"/>
          <ac:spMkLst>
            <pc:docMk/>
            <pc:sldMk cId="0" sldId="276"/>
            <ac:spMk id="46085" creationId="{28B2A93E-4A34-9A50-5224-3F547ECD0300}"/>
          </ac:spMkLst>
        </pc:spChg>
        <pc:spChg chg="del">
          <ac:chgData name="Jim McGowan" userId="e2c7446dd3aca506" providerId="LiveId" clId="{A5B8E191-038B-4C16-94BD-05FF5603C9F8}" dt="2023-12-12T18:06:35.533" v="2614" actId="478"/>
          <ac:spMkLst>
            <pc:docMk/>
            <pc:sldMk cId="0" sldId="276"/>
            <ac:spMk id="46087" creationId="{3BD4535B-0383-A277-00EC-EB201D4B6F6B}"/>
          </ac:spMkLst>
        </pc:spChg>
        <pc:spChg chg="del mod">
          <ac:chgData name="Jim McGowan" userId="e2c7446dd3aca506" providerId="LiveId" clId="{A5B8E191-038B-4C16-94BD-05FF5603C9F8}" dt="2023-12-12T18:06:27.190" v="2609" actId="478"/>
          <ac:spMkLst>
            <pc:docMk/>
            <pc:sldMk cId="0" sldId="276"/>
            <ac:spMk id="46092" creationId="{154D60D8-0756-A349-65A1-927D96390BB8}"/>
          </ac:spMkLst>
        </pc:spChg>
        <pc:picChg chg="mod">
          <ac:chgData name="Jim McGowan" userId="e2c7446dd3aca506" providerId="LiveId" clId="{A5B8E191-038B-4C16-94BD-05FF5603C9F8}" dt="2023-12-12T18:08:14.580" v="2677" actId="208"/>
          <ac:picMkLst>
            <pc:docMk/>
            <pc:sldMk cId="0" sldId="276"/>
            <ac:picMk id="46090" creationId="{0ADA62D3-695C-8230-663B-EF36BF87FC44}"/>
          </ac:picMkLst>
        </pc:picChg>
      </pc:sldChg>
      <pc:sldChg chg="addSp delSp modSp mod">
        <pc:chgData name="Jim McGowan" userId="e2c7446dd3aca506" providerId="LiveId" clId="{A5B8E191-038B-4C16-94BD-05FF5603C9F8}" dt="2023-12-12T18:26:34.513" v="3194" actId="1035"/>
        <pc:sldMkLst>
          <pc:docMk/>
          <pc:sldMk cId="0" sldId="277"/>
        </pc:sldMkLst>
        <pc:spChg chg="add mod">
          <ac:chgData name="Jim McGowan" userId="e2c7446dd3aca506" providerId="LiveId" clId="{A5B8E191-038B-4C16-94BD-05FF5603C9F8}" dt="2023-12-12T18:21:58.826" v="3000" actId="20577"/>
          <ac:spMkLst>
            <pc:docMk/>
            <pc:sldMk cId="0" sldId="277"/>
            <ac:spMk id="2" creationId="{095139EC-5E72-6FA2-BD1C-4EDCAFF683FE}"/>
          </ac:spMkLst>
        </pc:spChg>
        <pc:spChg chg="add mod">
          <ac:chgData name="Jim McGowan" userId="e2c7446dd3aca506" providerId="LiveId" clId="{A5B8E191-038B-4C16-94BD-05FF5603C9F8}" dt="2023-12-12T18:21:18.957" v="2985"/>
          <ac:spMkLst>
            <pc:docMk/>
            <pc:sldMk cId="0" sldId="277"/>
            <ac:spMk id="3" creationId="{DD3FF14E-8DA5-E141-2989-FA2793793606}"/>
          </ac:spMkLst>
        </pc:spChg>
        <pc:spChg chg="add mod">
          <ac:chgData name="Jim McGowan" userId="e2c7446dd3aca506" providerId="LiveId" clId="{A5B8E191-038B-4C16-94BD-05FF5603C9F8}" dt="2023-12-12T18:26:23.096" v="3182" actId="14100"/>
          <ac:spMkLst>
            <pc:docMk/>
            <pc:sldMk cId="0" sldId="277"/>
            <ac:spMk id="4" creationId="{199C7F9C-0A56-BB4B-FF33-CB991C3E5548}"/>
          </ac:spMkLst>
        </pc:spChg>
        <pc:spChg chg="add del mod">
          <ac:chgData name="Jim McGowan" userId="e2c7446dd3aca506" providerId="LiveId" clId="{A5B8E191-038B-4C16-94BD-05FF5603C9F8}" dt="2023-12-12T18:21:54.622" v="2995" actId="478"/>
          <ac:spMkLst>
            <pc:docMk/>
            <pc:sldMk cId="0" sldId="277"/>
            <ac:spMk id="6" creationId="{C4477F12-498D-FEA5-ACBE-C1521C6C8F44}"/>
          </ac:spMkLst>
        </pc:spChg>
        <pc:spChg chg="add del mod">
          <ac:chgData name="Jim McGowan" userId="e2c7446dd3aca506" providerId="LiveId" clId="{A5B8E191-038B-4C16-94BD-05FF5603C9F8}" dt="2023-12-12T18:22:21.286" v="3008" actId="478"/>
          <ac:spMkLst>
            <pc:docMk/>
            <pc:sldMk cId="0" sldId="277"/>
            <ac:spMk id="8" creationId="{394A0835-0250-F13D-005E-EAC29776443D}"/>
          </ac:spMkLst>
        </pc:spChg>
        <pc:spChg chg="del mod">
          <ac:chgData name="Jim McGowan" userId="e2c7446dd3aca506" providerId="LiveId" clId="{A5B8E191-038B-4C16-94BD-05FF5603C9F8}" dt="2023-12-12T18:21:50.440" v="2994" actId="478"/>
          <ac:spMkLst>
            <pc:docMk/>
            <pc:sldMk cId="0" sldId="277"/>
            <ac:spMk id="49154" creationId="{51C1B60F-1B56-D959-6A74-FC33BC033C3F}"/>
          </ac:spMkLst>
        </pc:spChg>
        <pc:spChg chg="del mod">
          <ac:chgData name="Jim McGowan" userId="e2c7446dd3aca506" providerId="LiveId" clId="{A5B8E191-038B-4C16-94BD-05FF5603C9F8}" dt="2023-12-12T18:22:18.352" v="3007" actId="478"/>
          <ac:spMkLst>
            <pc:docMk/>
            <pc:sldMk cId="0" sldId="277"/>
            <ac:spMk id="49155" creationId="{71C50301-6780-51D2-F6B1-BD43F6D829E3}"/>
          </ac:spMkLst>
        </pc:spChg>
        <pc:spChg chg="del">
          <ac:chgData name="Jim McGowan" userId="e2c7446dd3aca506" providerId="LiveId" clId="{A5B8E191-038B-4C16-94BD-05FF5603C9F8}" dt="2023-12-12T18:21:16.334" v="2982" actId="478"/>
          <ac:spMkLst>
            <pc:docMk/>
            <pc:sldMk cId="0" sldId="277"/>
            <ac:spMk id="49157" creationId="{DECC3C67-4362-0CF6-0A3C-CECC50E80405}"/>
          </ac:spMkLst>
        </pc:spChg>
        <pc:spChg chg="del">
          <ac:chgData name="Jim McGowan" userId="e2c7446dd3aca506" providerId="LiveId" clId="{A5B8E191-038B-4C16-94BD-05FF5603C9F8}" dt="2023-12-12T18:22:05.141" v="3003" actId="478"/>
          <ac:spMkLst>
            <pc:docMk/>
            <pc:sldMk cId="0" sldId="277"/>
            <ac:spMk id="49159" creationId="{924C2144-7E26-179A-7B62-8C3F3FBE4AA7}"/>
          </ac:spMkLst>
        </pc:spChg>
        <pc:picChg chg="add del mod">
          <ac:chgData name="Jim McGowan" userId="e2c7446dd3aca506" providerId="LiveId" clId="{A5B8E191-038B-4C16-94BD-05FF5603C9F8}" dt="2023-12-12T18:26:11.830" v="3171" actId="478"/>
          <ac:picMkLst>
            <pc:docMk/>
            <pc:sldMk cId="0" sldId="277"/>
            <ac:picMk id="9" creationId="{0ED12353-4485-68ED-AA67-A40528F90E8D}"/>
          </ac:picMkLst>
        </pc:picChg>
        <pc:picChg chg="add mod">
          <ac:chgData name="Jim McGowan" userId="e2c7446dd3aca506" providerId="LiveId" clId="{A5B8E191-038B-4C16-94BD-05FF5603C9F8}" dt="2023-12-12T18:26:34.513" v="3194" actId="1035"/>
          <ac:picMkLst>
            <pc:docMk/>
            <pc:sldMk cId="0" sldId="277"/>
            <ac:picMk id="10" creationId="{17696A70-3823-550D-9FCA-CC73D8D0FF90}"/>
          </ac:picMkLst>
        </pc:picChg>
        <pc:picChg chg="del mod">
          <ac:chgData name="Jim McGowan" userId="e2c7446dd3aca506" providerId="LiveId" clId="{A5B8E191-038B-4C16-94BD-05FF5603C9F8}" dt="2023-12-12T18:23:45.646" v="3058" actId="478"/>
          <ac:picMkLst>
            <pc:docMk/>
            <pc:sldMk cId="0" sldId="277"/>
            <ac:picMk id="49161" creationId="{8001AE22-141A-7730-96B7-DAA8446A1FF0}"/>
          </ac:picMkLst>
        </pc:picChg>
      </pc:sldChg>
      <pc:sldChg chg="addSp modSp del mod">
        <pc:chgData name="Jim McGowan" userId="e2c7446dd3aca506" providerId="LiveId" clId="{A5B8E191-038B-4C16-94BD-05FF5603C9F8}" dt="2023-12-19T17:22:28.065" v="4942" actId="47"/>
        <pc:sldMkLst>
          <pc:docMk/>
          <pc:sldMk cId="0" sldId="286"/>
        </pc:sldMkLst>
        <pc:spChg chg="add mod">
          <ac:chgData name="Jim McGowan" userId="e2c7446dd3aca506" providerId="LiveId" clId="{A5B8E191-038B-4C16-94BD-05FF5603C9F8}" dt="2023-12-12T16:25:56.426" v="184" actId="6549"/>
          <ac:spMkLst>
            <pc:docMk/>
            <pc:sldMk cId="0" sldId="286"/>
            <ac:spMk id="2" creationId="{59CC57A9-0699-1482-1606-52B3482D862B}"/>
          </ac:spMkLst>
        </pc:spChg>
        <pc:spChg chg="mod">
          <ac:chgData name="Jim McGowan" userId="e2c7446dd3aca506" providerId="LiveId" clId="{A5B8E191-038B-4C16-94BD-05FF5603C9F8}" dt="2023-12-12T16:43:00.620" v="594" actId="27636"/>
          <ac:spMkLst>
            <pc:docMk/>
            <pc:sldMk cId="0" sldId="286"/>
            <ac:spMk id="70658" creationId="{1C0593B1-B52C-2C19-4E0F-489AA770FBC2}"/>
          </ac:spMkLst>
        </pc:spChg>
      </pc:sldChg>
      <pc:sldChg chg="addSp modSp mod ord">
        <pc:chgData name="Jim McGowan" userId="e2c7446dd3aca506" providerId="LiveId" clId="{A5B8E191-038B-4C16-94BD-05FF5603C9F8}" dt="2023-12-19T18:30:41.403" v="5597"/>
        <pc:sldMkLst>
          <pc:docMk/>
          <pc:sldMk cId="0" sldId="299"/>
        </pc:sldMkLst>
        <pc:spChg chg="add mod">
          <ac:chgData name="Jim McGowan" userId="e2c7446dd3aca506" providerId="LiveId" clId="{A5B8E191-038B-4C16-94BD-05FF5603C9F8}" dt="2023-12-12T16:26:02.915" v="187"/>
          <ac:spMkLst>
            <pc:docMk/>
            <pc:sldMk cId="0" sldId="299"/>
            <ac:spMk id="2" creationId="{548A2DE5-E66C-D6F6-DDC6-8AAF9B23AEA0}"/>
          </ac:spMkLst>
        </pc:spChg>
        <pc:spChg chg="add mod">
          <ac:chgData name="Jim McGowan" userId="e2c7446dd3aca506" providerId="LiveId" clId="{A5B8E191-038B-4C16-94BD-05FF5603C9F8}" dt="2023-12-19T17:24:06.220" v="4945"/>
          <ac:spMkLst>
            <pc:docMk/>
            <pc:sldMk cId="0" sldId="299"/>
            <ac:spMk id="3" creationId="{B3FBD6BE-578E-6ED4-DBA9-CC07519B3486}"/>
          </ac:spMkLst>
        </pc:spChg>
        <pc:spChg chg="mod">
          <ac:chgData name="Jim McGowan" userId="e2c7446dd3aca506" providerId="LiveId" clId="{A5B8E191-038B-4C16-94BD-05FF5603C9F8}" dt="2023-12-19T17:27:46.764" v="4957" actId="207"/>
          <ac:spMkLst>
            <pc:docMk/>
            <pc:sldMk cId="0" sldId="299"/>
            <ac:spMk id="96260" creationId="{5F13296F-DA1A-B79D-5DB3-0E14B889EE09}"/>
          </ac:spMkLst>
        </pc:spChg>
        <pc:spChg chg="mod">
          <ac:chgData name="Jim McGowan" userId="e2c7446dd3aca506" providerId="LiveId" clId="{A5B8E191-038B-4C16-94BD-05FF5603C9F8}" dt="2023-12-19T17:27:51.957" v="4958" actId="207"/>
          <ac:spMkLst>
            <pc:docMk/>
            <pc:sldMk cId="0" sldId="299"/>
            <ac:spMk id="96261" creationId="{4F3E4B59-522D-4BAB-07F8-C44C442518C9}"/>
          </ac:spMkLst>
        </pc:spChg>
        <pc:picChg chg="mod">
          <ac:chgData name="Jim McGowan" userId="e2c7446dd3aca506" providerId="LiveId" clId="{A5B8E191-038B-4C16-94BD-05FF5603C9F8}" dt="2023-12-19T17:27:56.964" v="4959" actId="14100"/>
          <ac:picMkLst>
            <pc:docMk/>
            <pc:sldMk cId="0" sldId="299"/>
            <ac:picMk id="96258" creationId="{C5A5B56E-782C-209F-C4B4-956ED63378AB}"/>
          </ac:picMkLst>
        </pc:picChg>
        <pc:picChg chg="mod">
          <ac:chgData name="Jim McGowan" userId="e2c7446dd3aca506" providerId="LiveId" clId="{A5B8E191-038B-4C16-94BD-05FF5603C9F8}" dt="2023-12-19T17:24:14.945" v="4946" actId="14100"/>
          <ac:picMkLst>
            <pc:docMk/>
            <pc:sldMk cId="0" sldId="299"/>
            <ac:picMk id="96259" creationId="{B22A083C-9B4A-499F-3F33-5BF7C75A479E}"/>
          </ac:picMkLst>
        </pc:picChg>
      </pc:sldChg>
      <pc:sldChg chg="addSp delSp modSp mod ord modAnim">
        <pc:chgData name="Jim McGowan" userId="e2c7446dd3aca506" providerId="LiveId" clId="{A5B8E191-038B-4C16-94BD-05FF5603C9F8}" dt="2023-12-19T18:30:49.136" v="5599"/>
        <pc:sldMkLst>
          <pc:docMk/>
          <pc:sldMk cId="0" sldId="306"/>
        </pc:sldMkLst>
        <pc:spChg chg="add del mod">
          <ac:chgData name="Jim McGowan" userId="e2c7446dd3aca506" providerId="LiveId" clId="{A5B8E191-038B-4C16-94BD-05FF5603C9F8}" dt="2023-12-12T16:32:27.391" v="325" actId="478"/>
          <ac:spMkLst>
            <pc:docMk/>
            <pc:sldMk cId="0" sldId="306"/>
            <ac:spMk id="3" creationId="{036B45C7-E730-C059-12D3-5813FD7CD5F3}"/>
          </ac:spMkLst>
        </pc:spChg>
        <pc:spChg chg="add mod">
          <ac:chgData name="Jim McGowan" userId="e2c7446dd3aca506" providerId="LiveId" clId="{A5B8E191-038B-4C16-94BD-05FF5603C9F8}" dt="2023-12-12T16:43:25.464" v="603" actId="27636"/>
          <ac:spMkLst>
            <pc:docMk/>
            <pc:sldMk cId="0" sldId="306"/>
            <ac:spMk id="4" creationId="{42C4F5AE-7DA9-876F-795D-E739DBC99698}"/>
          </ac:spMkLst>
        </pc:spChg>
        <pc:spChg chg="add mod">
          <ac:chgData name="Jim McGowan" userId="e2c7446dd3aca506" providerId="LiveId" clId="{A5B8E191-038B-4C16-94BD-05FF5603C9F8}" dt="2023-12-12T16:43:25.464" v="603" actId="27636"/>
          <ac:spMkLst>
            <pc:docMk/>
            <pc:sldMk cId="0" sldId="306"/>
            <ac:spMk id="5" creationId="{0FC241D8-597F-1BE0-B2AC-3BB5D2246253}"/>
          </ac:spMkLst>
        </pc:spChg>
        <pc:spChg chg="del">
          <ac:chgData name="Jim McGowan" userId="e2c7446dd3aca506" providerId="LiveId" clId="{A5B8E191-038B-4C16-94BD-05FF5603C9F8}" dt="2023-12-12T16:32:25.372" v="324" actId="478"/>
          <ac:spMkLst>
            <pc:docMk/>
            <pc:sldMk cId="0" sldId="306"/>
            <ac:spMk id="109570" creationId="{B2944AC9-EE3E-8DD9-6002-6A62AA7CAC6C}"/>
          </ac:spMkLst>
        </pc:spChg>
        <pc:spChg chg="mod">
          <ac:chgData name="Jim McGowan" userId="e2c7446dd3aca506" providerId="LiveId" clId="{A5B8E191-038B-4C16-94BD-05FF5603C9F8}" dt="2023-12-12T16:43:25.464" v="603" actId="27636"/>
          <ac:spMkLst>
            <pc:docMk/>
            <pc:sldMk cId="0" sldId="306"/>
            <ac:spMk id="109572" creationId="{A425FDB3-D428-FD1A-DD9E-A8D4E908CB2E}"/>
          </ac:spMkLst>
        </pc:spChg>
        <pc:spChg chg="del">
          <ac:chgData name="Jim McGowan" userId="e2c7446dd3aca506" providerId="LiveId" clId="{A5B8E191-038B-4C16-94BD-05FF5603C9F8}" dt="2023-12-12T16:32:23.055" v="323" actId="478"/>
          <ac:spMkLst>
            <pc:docMk/>
            <pc:sldMk cId="0" sldId="306"/>
            <ac:spMk id="109573" creationId="{F8E5984D-23E7-DD7A-433E-829EE75EA1E6}"/>
          </ac:spMkLst>
        </pc:spChg>
        <pc:spChg chg="del">
          <ac:chgData name="Jim McGowan" userId="e2c7446dd3aca506" providerId="LiveId" clId="{A5B8E191-038B-4C16-94BD-05FF5603C9F8}" dt="2023-12-12T16:33:05.927" v="361" actId="478"/>
          <ac:spMkLst>
            <pc:docMk/>
            <pc:sldMk cId="0" sldId="306"/>
            <ac:spMk id="109575" creationId="{3DEF11E9-62FB-5F3A-E9BF-6376382F2BD8}"/>
          </ac:spMkLst>
        </pc:spChg>
        <pc:spChg chg="mod">
          <ac:chgData name="Jim McGowan" userId="e2c7446dd3aca506" providerId="LiveId" clId="{A5B8E191-038B-4C16-94BD-05FF5603C9F8}" dt="2023-12-12T16:43:25.464" v="603" actId="27636"/>
          <ac:spMkLst>
            <pc:docMk/>
            <pc:sldMk cId="0" sldId="306"/>
            <ac:spMk id="109580" creationId="{0AA33DB2-8A54-BC69-208D-0213C34334A4}"/>
          </ac:spMkLst>
        </pc:spChg>
        <pc:picChg chg="mod">
          <ac:chgData name="Jim McGowan" userId="e2c7446dd3aca506" providerId="LiveId" clId="{A5B8E191-038B-4C16-94BD-05FF5603C9F8}" dt="2023-12-12T16:43:25.464" v="603" actId="27636"/>
          <ac:picMkLst>
            <pc:docMk/>
            <pc:sldMk cId="0" sldId="306"/>
            <ac:picMk id="109577" creationId="{E9BBF205-8468-1E34-EC6D-90E421DE0175}"/>
          </ac:picMkLst>
        </pc:picChg>
        <pc:picChg chg="mod">
          <ac:chgData name="Jim McGowan" userId="e2c7446dd3aca506" providerId="LiveId" clId="{A5B8E191-038B-4C16-94BD-05FF5603C9F8}" dt="2023-12-12T16:43:25.464" v="603" actId="27636"/>
          <ac:picMkLst>
            <pc:docMk/>
            <pc:sldMk cId="0" sldId="306"/>
            <ac:picMk id="109579" creationId="{2329B770-F1B6-3AB3-9B48-BE5EE103D270}"/>
          </ac:picMkLst>
        </pc:picChg>
      </pc:sldChg>
      <pc:sldChg chg="addSp delSp modSp mod ord delAnim modAnim">
        <pc:chgData name="Jim McGowan" userId="e2c7446dd3aca506" providerId="LiveId" clId="{A5B8E191-038B-4C16-94BD-05FF5603C9F8}" dt="2023-12-19T18:12:42.784" v="5552" actId="208"/>
        <pc:sldMkLst>
          <pc:docMk/>
          <pc:sldMk cId="0" sldId="307"/>
        </pc:sldMkLst>
        <pc:spChg chg="add del mod">
          <ac:chgData name="Jim McGowan" userId="e2c7446dd3aca506" providerId="LiveId" clId="{A5B8E191-038B-4C16-94BD-05FF5603C9F8}" dt="2023-12-12T16:44:06.319" v="608" actId="478"/>
          <ac:spMkLst>
            <pc:docMk/>
            <pc:sldMk cId="0" sldId="307"/>
            <ac:spMk id="3" creationId="{564B481B-F47C-3F7E-ACBA-B997ADF0E511}"/>
          </ac:spMkLst>
        </pc:spChg>
        <pc:spChg chg="add mod">
          <ac:chgData name="Jim McGowan" userId="e2c7446dd3aca506" providerId="LiveId" clId="{A5B8E191-038B-4C16-94BD-05FF5603C9F8}" dt="2023-12-12T16:44:08.529" v="609"/>
          <ac:spMkLst>
            <pc:docMk/>
            <pc:sldMk cId="0" sldId="307"/>
            <ac:spMk id="4" creationId="{4C9A29D3-6AF1-10D7-C3DE-7CFAE4C5060B}"/>
          </ac:spMkLst>
        </pc:spChg>
        <pc:spChg chg="add mod">
          <ac:chgData name="Jim McGowan" userId="e2c7446dd3aca506" providerId="LiveId" clId="{A5B8E191-038B-4C16-94BD-05FF5603C9F8}" dt="2023-12-12T16:44:08.529" v="609"/>
          <ac:spMkLst>
            <pc:docMk/>
            <pc:sldMk cId="0" sldId="307"/>
            <ac:spMk id="5" creationId="{490728B5-4341-DCD0-C0B2-D4D84D9F02D0}"/>
          </ac:spMkLst>
        </pc:spChg>
        <pc:spChg chg="del">
          <ac:chgData name="Jim McGowan" userId="e2c7446dd3aca506" providerId="LiveId" clId="{A5B8E191-038B-4C16-94BD-05FF5603C9F8}" dt="2023-12-12T16:44:04.321" v="607" actId="478"/>
          <ac:spMkLst>
            <pc:docMk/>
            <pc:sldMk cId="0" sldId="307"/>
            <ac:spMk id="111618" creationId="{E44566D1-EE06-1BD5-406C-6E5494AE5BDF}"/>
          </ac:spMkLst>
        </pc:spChg>
        <pc:spChg chg="mod">
          <ac:chgData name="Jim McGowan" userId="e2c7446dd3aca506" providerId="LiveId" clId="{A5B8E191-038B-4C16-94BD-05FF5603C9F8}" dt="2023-12-19T18:10:32.928" v="5542" actId="6549"/>
          <ac:spMkLst>
            <pc:docMk/>
            <pc:sldMk cId="0" sldId="307"/>
            <ac:spMk id="111620" creationId="{D493F76C-C835-4AEF-DF74-860E9EE73493}"/>
          </ac:spMkLst>
        </pc:spChg>
        <pc:spChg chg="del">
          <ac:chgData name="Jim McGowan" userId="e2c7446dd3aca506" providerId="LiveId" clId="{A5B8E191-038B-4C16-94BD-05FF5603C9F8}" dt="2023-12-12T16:44:01.007" v="606" actId="478"/>
          <ac:spMkLst>
            <pc:docMk/>
            <pc:sldMk cId="0" sldId="307"/>
            <ac:spMk id="111621" creationId="{2B0605AA-911D-71DD-B30E-C526F8A2FA0E}"/>
          </ac:spMkLst>
        </pc:spChg>
        <pc:spChg chg="del">
          <ac:chgData name="Jim McGowan" userId="e2c7446dd3aca506" providerId="LiveId" clId="{A5B8E191-038B-4C16-94BD-05FF5603C9F8}" dt="2023-12-12T16:44:35.167" v="616" actId="478"/>
          <ac:spMkLst>
            <pc:docMk/>
            <pc:sldMk cId="0" sldId="307"/>
            <ac:spMk id="111623" creationId="{F81AA707-F21C-7446-D6EB-C300F75D7956}"/>
          </ac:spMkLst>
        </pc:spChg>
        <pc:spChg chg="del mod">
          <ac:chgData name="Jim McGowan" userId="e2c7446dd3aca506" providerId="LiveId" clId="{A5B8E191-038B-4C16-94BD-05FF5603C9F8}" dt="2023-12-12T16:46:31.520" v="671" actId="478"/>
          <ac:spMkLst>
            <pc:docMk/>
            <pc:sldMk cId="0" sldId="307"/>
            <ac:spMk id="111627" creationId="{4C4A322F-8543-DFBC-9B1A-7034C33846A0}"/>
          </ac:spMkLst>
        </pc:spChg>
        <pc:picChg chg="add del mod ord">
          <ac:chgData name="Jim McGowan" userId="e2c7446dd3aca506" providerId="LiveId" clId="{A5B8E191-038B-4C16-94BD-05FF5603C9F8}" dt="2023-12-19T18:09:35.530" v="5528" actId="478"/>
          <ac:picMkLst>
            <pc:docMk/>
            <pc:sldMk cId="0" sldId="307"/>
            <ac:picMk id="2" creationId="{F57DA6AB-8754-CD85-6C8B-0A56F4B69CB6}"/>
          </ac:picMkLst>
        </pc:picChg>
        <pc:picChg chg="add del mod ord modCrop">
          <ac:chgData name="Jim McGowan" userId="e2c7446dd3aca506" providerId="LiveId" clId="{A5B8E191-038B-4C16-94BD-05FF5603C9F8}" dt="2023-12-19T18:09:34.780" v="5525" actId="478"/>
          <ac:picMkLst>
            <pc:docMk/>
            <pc:sldMk cId="0" sldId="307"/>
            <ac:picMk id="3" creationId="{3B884F9D-61DF-6200-0556-274D95287D3F}"/>
          </ac:picMkLst>
        </pc:picChg>
        <pc:picChg chg="add mod">
          <ac:chgData name="Jim McGowan" userId="e2c7446dd3aca506" providerId="LiveId" clId="{A5B8E191-038B-4C16-94BD-05FF5603C9F8}" dt="2023-12-19T18:12:42.784" v="5552" actId="208"/>
          <ac:picMkLst>
            <pc:docMk/>
            <pc:sldMk cId="0" sldId="307"/>
            <ac:picMk id="6" creationId="{F2701DAA-70E4-5004-6E26-8F175860F30C}"/>
          </ac:picMkLst>
        </pc:picChg>
        <pc:picChg chg="del mod">
          <ac:chgData name="Jim McGowan" userId="e2c7446dd3aca506" providerId="LiveId" clId="{A5B8E191-038B-4C16-94BD-05FF5603C9F8}" dt="2023-12-19T17:53:00.585" v="5086" actId="478"/>
          <ac:picMkLst>
            <pc:docMk/>
            <pc:sldMk cId="0" sldId="307"/>
            <ac:picMk id="111626" creationId="{F2297C08-41DE-2998-7FFA-5600B226348C}"/>
          </ac:picMkLst>
        </pc:picChg>
      </pc:sldChg>
      <pc:sldChg chg="addSp delSp modSp mod ord">
        <pc:chgData name="Jim McGowan" userId="e2c7446dd3aca506" providerId="LiveId" clId="{A5B8E191-038B-4C16-94BD-05FF5603C9F8}" dt="2023-12-19T18:32:51.802" v="5615"/>
        <pc:sldMkLst>
          <pc:docMk/>
          <pc:sldMk cId="0" sldId="308"/>
        </pc:sldMkLst>
        <pc:spChg chg="add del mod">
          <ac:chgData name="Jim McGowan" userId="e2c7446dd3aca506" providerId="LiveId" clId="{A5B8E191-038B-4C16-94BD-05FF5603C9F8}" dt="2023-12-12T16:47:29.937" v="681" actId="478"/>
          <ac:spMkLst>
            <pc:docMk/>
            <pc:sldMk cId="0" sldId="308"/>
            <ac:spMk id="2" creationId="{73620B65-1537-B2E0-2919-85A12B090E99}"/>
          </ac:spMkLst>
        </pc:spChg>
        <pc:spChg chg="add mod">
          <ac:chgData name="Jim McGowan" userId="e2c7446dd3aca506" providerId="LiveId" clId="{A5B8E191-038B-4C16-94BD-05FF5603C9F8}" dt="2023-12-12T16:47:30.949" v="682"/>
          <ac:spMkLst>
            <pc:docMk/>
            <pc:sldMk cId="0" sldId="308"/>
            <ac:spMk id="3" creationId="{48335F5E-2AA8-5BC9-D293-07BC385B80EA}"/>
          </ac:spMkLst>
        </pc:spChg>
        <pc:spChg chg="add mod">
          <ac:chgData name="Jim McGowan" userId="e2c7446dd3aca506" providerId="LiveId" clId="{A5B8E191-038B-4C16-94BD-05FF5603C9F8}" dt="2023-12-12T16:47:30.949" v="682"/>
          <ac:spMkLst>
            <pc:docMk/>
            <pc:sldMk cId="0" sldId="308"/>
            <ac:spMk id="4" creationId="{D7B72959-835B-F7EA-73C8-C6195FB0084E}"/>
          </ac:spMkLst>
        </pc:spChg>
        <pc:spChg chg="del">
          <ac:chgData name="Jim McGowan" userId="e2c7446dd3aca506" providerId="LiveId" clId="{A5B8E191-038B-4C16-94BD-05FF5603C9F8}" dt="2023-12-12T16:47:27.063" v="680" actId="478"/>
          <ac:spMkLst>
            <pc:docMk/>
            <pc:sldMk cId="0" sldId="308"/>
            <ac:spMk id="115714" creationId="{2ECA567C-79CA-15F3-7035-64BEEF5DEEDF}"/>
          </ac:spMkLst>
        </pc:spChg>
        <pc:spChg chg="mod">
          <ac:chgData name="Jim McGowan" userId="e2c7446dd3aca506" providerId="LiveId" clId="{A5B8E191-038B-4C16-94BD-05FF5603C9F8}" dt="2023-12-12T16:55:55.053" v="921" actId="179"/>
          <ac:spMkLst>
            <pc:docMk/>
            <pc:sldMk cId="0" sldId="308"/>
            <ac:spMk id="115715" creationId="{C5E6621A-CED7-57D1-73D0-51F84EAE84FB}"/>
          </ac:spMkLst>
        </pc:spChg>
        <pc:spChg chg="del">
          <ac:chgData name="Jim McGowan" userId="e2c7446dd3aca506" providerId="LiveId" clId="{A5B8E191-038B-4C16-94BD-05FF5603C9F8}" dt="2023-12-12T16:47:27.063" v="680" actId="478"/>
          <ac:spMkLst>
            <pc:docMk/>
            <pc:sldMk cId="0" sldId="308"/>
            <ac:spMk id="115716" creationId="{19E4FB02-8795-445E-A07F-4173446CBEF6}"/>
          </ac:spMkLst>
        </pc:spChg>
        <pc:spChg chg="del">
          <ac:chgData name="Jim McGowan" userId="e2c7446dd3aca506" providerId="LiveId" clId="{A5B8E191-038B-4C16-94BD-05FF5603C9F8}" dt="2023-12-12T16:47:51.319" v="685" actId="478"/>
          <ac:spMkLst>
            <pc:docMk/>
            <pc:sldMk cId="0" sldId="308"/>
            <ac:spMk id="115718" creationId="{1999F698-0C85-9026-19AB-AE34683A90EA}"/>
          </ac:spMkLst>
        </pc:spChg>
        <pc:spChg chg="del">
          <ac:chgData name="Jim McGowan" userId="e2c7446dd3aca506" providerId="LiveId" clId="{A5B8E191-038B-4C16-94BD-05FF5603C9F8}" dt="2023-12-12T16:50:36.535" v="736" actId="478"/>
          <ac:spMkLst>
            <pc:docMk/>
            <pc:sldMk cId="0" sldId="308"/>
            <ac:spMk id="115724" creationId="{D9B63012-2B7A-B3D2-DF9C-3F15B3F26EA9}"/>
          </ac:spMkLst>
        </pc:spChg>
        <pc:picChg chg="add mod">
          <ac:chgData name="Jim McGowan" userId="e2c7446dd3aca506" providerId="LiveId" clId="{A5B8E191-038B-4C16-94BD-05FF5603C9F8}" dt="2023-12-12T16:53:47.503" v="873" actId="1036"/>
          <ac:picMkLst>
            <pc:docMk/>
            <pc:sldMk cId="0" sldId="308"/>
            <ac:picMk id="5" creationId="{8E719BF1-5E80-0FC1-33F6-F724F0BC0469}"/>
          </ac:picMkLst>
        </pc:picChg>
        <pc:picChg chg="del mod">
          <ac:chgData name="Jim McGowan" userId="e2c7446dd3aca506" providerId="LiveId" clId="{A5B8E191-038B-4C16-94BD-05FF5603C9F8}" dt="2023-12-12T16:52:16.902" v="819" actId="478"/>
          <ac:picMkLst>
            <pc:docMk/>
            <pc:sldMk cId="0" sldId="308"/>
            <ac:picMk id="115722" creationId="{457EDA41-9F9E-F55E-8042-74FAF51BB1E3}"/>
          </ac:picMkLst>
        </pc:picChg>
        <pc:picChg chg="del mod">
          <ac:chgData name="Jim McGowan" userId="e2c7446dd3aca506" providerId="LiveId" clId="{A5B8E191-038B-4C16-94BD-05FF5603C9F8}" dt="2023-12-12T16:52:16.902" v="819" actId="478"/>
          <ac:picMkLst>
            <pc:docMk/>
            <pc:sldMk cId="0" sldId="308"/>
            <ac:picMk id="115723" creationId="{96ED5DEA-825A-0605-A92D-69899711DF58}"/>
          </ac:picMkLst>
        </pc:picChg>
      </pc:sldChg>
      <pc:sldChg chg="addSp delSp modSp mod">
        <pc:chgData name="Jim McGowan" userId="e2c7446dd3aca506" providerId="LiveId" clId="{A5B8E191-038B-4C16-94BD-05FF5603C9F8}" dt="2023-12-12T17:06:01.693" v="1152" actId="108"/>
        <pc:sldMkLst>
          <pc:docMk/>
          <pc:sldMk cId="0" sldId="309"/>
        </pc:sldMkLst>
        <pc:spChg chg="add del mod">
          <ac:chgData name="Jim McGowan" userId="e2c7446dd3aca506" providerId="LiveId" clId="{A5B8E191-038B-4C16-94BD-05FF5603C9F8}" dt="2023-12-12T16:58:47.015" v="965" actId="478"/>
          <ac:spMkLst>
            <pc:docMk/>
            <pc:sldMk cId="0" sldId="309"/>
            <ac:spMk id="2" creationId="{1DC2353A-8807-F952-8A57-A08F6365D69C}"/>
          </ac:spMkLst>
        </pc:spChg>
        <pc:spChg chg="add mod">
          <ac:chgData name="Jim McGowan" userId="e2c7446dd3aca506" providerId="LiveId" clId="{A5B8E191-038B-4C16-94BD-05FF5603C9F8}" dt="2023-12-12T16:58:48.340" v="966"/>
          <ac:spMkLst>
            <pc:docMk/>
            <pc:sldMk cId="0" sldId="309"/>
            <ac:spMk id="3" creationId="{25A611AD-883E-F70D-A97D-4557F6635BD2}"/>
          </ac:spMkLst>
        </pc:spChg>
        <pc:spChg chg="add mod">
          <ac:chgData name="Jim McGowan" userId="e2c7446dd3aca506" providerId="LiveId" clId="{A5B8E191-038B-4C16-94BD-05FF5603C9F8}" dt="2023-12-12T16:58:48.340" v="966"/>
          <ac:spMkLst>
            <pc:docMk/>
            <pc:sldMk cId="0" sldId="309"/>
            <ac:spMk id="4" creationId="{3AE6F2DA-961F-7E00-3747-8DDCE8F88CC4}"/>
          </ac:spMkLst>
        </pc:spChg>
        <pc:spChg chg="del">
          <ac:chgData name="Jim McGowan" userId="e2c7446dd3aca506" providerId="LiveId" clId="{A5B8E191-038B-4C16-94BD-05FF5603C9F8}" dt="2023-12-12T16:58:44.528" v="964" actId="478"/>
          <ac:spMkLst>
            <pc:docMk/>
            <pc:sldMk cId="0" sldId="309"/>
            <ac:spMk id="117762" creationId="{36C2C0CC-2733-D1D4-3939-BB97F96CC868}"/>
          </ac:spMkLst>
        </pc:spChg>
        <pc:spChg chg="mod">
          <ac:chgData name="Jim McGowan" userId="e2c7446dd3aca506" providerId="LiveId" clId="{A5B8E191-038B-4C16-94BD-05FF5603C9F8}" dt="2023-12-12T17:06:01.693" v="1152" actId="108"/>
          <ac:spMkLst>
            <pc:docMk/>
            <pc:sldMk cId="0" sldId="309"/>
            <ac:spMk id="117764" creationId="{2AC11C89-D3EC-4105-A902-D63B8719AD60}"/>
          </ac:spMkLst>
        </pc:spChg>
        <pc:spChg chg="del">
          <ac:chgData name="Jim McGowan" userId="e2c7446dd3aca506" providerId="LiveId" clId="{A5B8E191-038B-4C16-94BD-05FF5603C9F8}" dt="2023-12-12T16:58:44.528" v="964" actId="478"/>
          <ac:spMkLst>
            <pc:docMk/>
            <pc:sldMk cId="0" sldId="309"/>
            <ac:spMk id="117765" creationId="{68F2E672-E0F0-5A5D-DB6F-89DC7E501E5B}"/>
          </ac:spMkLst>
        </pc:spChg>
        <pc:spChg chg="del">
          <ac:chgData name="Jim McGowan" userId="e2c7446dd3aca506" providerId="LiveId" clId="{A5B8E191-038B-4C16-94BD-05FF5603C9F8}" dt="2023-12-12T16:58:58.439" v="969" actId="478"/>
          <ac:spMkLst>
            <pc:docMk/>
            <pc:sldMk cId="0" sldId="309"/>
            <ac:spMk id="117767" creationId="{9B57A4CA-C4CA-03AD-B636-2B49B70F6886}"/>
          </ac:spMkLst>
        </pc:spChg>
        <pc:picChg chg="mod">
          <ac:chgData name="Jim McGowan" userId="e2c7446dd3aca506" providerId="LiveId" clId="{A5B8E191-038B-4C16-94BD-05FF5603C9F8}" dt="2023-12-12T17:05:36.736" v="1148" actId="14100"/>
          <ac:picMkLst>
            <pc:docMk/>
            <pc:sldMk cId="0" sldId="309"/>
            <ac:picMk id="117769" creationId="{7A7FC01F-F8EF-4AA7-1475-ECC1A8ECD4B6}"/>
          </ac:picMkLst>
        </pc:picChg>
      </pc:sldChg>
      <pc:sldChg chg="del">
        <pc:chgData name="Jim McGowan" userId="e2c7446dd3aca506" providerId="LiveId" clId="{A5B8E191-038B-4C16-94BD-05FF5603C9F8}" dt="2023-12-12T17:06:22.551" v="1155" actId="47"/>
        <pc:sldMkLst>
          <pc:docMk/>
          <pc:sldMk cId="0" sldId="310"/>
        </pc:sldMkLst>
      </pc:sldChg>
      <pc:sldChg chg="addSp delSp modSp mod delAnim modAnim">
        <pc:chgData name="Jim McGowan" userId="e2c7446dd3aca506" providerId="LiveId" clId="{A5B8E191-038B-4C16-94BD-05FF5603C9F8}" dt="2023-12-12T17:30:54.016" v="1908" actId="14100"/>
        <pc:sldMkLst>
          <pc:docMk/>
          <pc:sldMk cId="0" sldId="311"/>
        </pc:sldMkLst>
        <pc:spChg chg="add del mod">
          <ac:chgData name="Jim McGowan" userId="e2c7446dd3aca506" providerId="LiveId" clId="{A5B8E191-038B-4C16-94BD-05FF5603C9F8}" dt="2023-12-12T17:15:54.742" v="1573" actId="478"/>
          <ac:spMkLst>
            <pc:docMk/>
            <pc:sldMk cId="0" sldId="311"/>
            <ac:spMk id="3" creationId="{D7AD0E57-DC47-D151-B176-6E00C7D7B809}"/>
          </ac:spMkLst>
        </pc:spChg>
        <pc:spChg chg="add mod">
          <ac:chgData name="Jim McGowan" userId="e2c7446dd3aca506" providerId="LiveId" clId="{A5B8E191-038B-4C16-94BD-05FF5603C9F8}" dt="2023-12-12T17:15:56.699" v="1574"/>
          <ac:spMkLst>
            <pc:docMk/>
            <pc:sldMk cId="0" sldId="311"/>
            <ac:spMk id="4" creationId="{DC3427B7-D7C7-145C-09C6-0108E745E655}"/>
          </ac:spMkLst>
        </pc:spChg>
        <pc:spChg chg="add mod">
          <ac:chgData name="Jim McGowan" userId="e2c7446dd3aca506" providerId="LiveId" clId="{A5B8E191-038B-4C16-94BD-05FF5603C9F8}" dt="2023-12-12T17:15:56.699" v="1574"/>
          <ac:spMkLst>
            <pc:docMk/>
            <pc:sldMk cId="0" sldId="311"/>
            <ac:spMk id="5" creationId="{70354B06-01DA-C4FB-A2F9-2C03B75F1252}"/>
          </ac:spMkLst>
        </pc:spChg>
        <pc:spChg chg="del">
          <ac:chgData name="Jim McGowan" userId="e2c7446dd3aca506" providerId="LiveId" clId="{A5B8E191-038B-4C16-94BD-05FF5603C9F8}" dt="2023-12-12T17:15:52.873" v="1572" actId="478"/>
          <ac:spMkLst>
            <pc:docMk/>
            <pc:sldMk cId="0" sldId="311"/>
            <ac:spMk id="121858" creationId="{E843FD92-A90F-31A2-3FFD-CF9CFD488DC2}"/>
          </ac:spMkLst>
        </pc:spChg>
        <pc:spChg chg="mod">
          <ac:chgData name="Jim McGowan" userId="e2c7446dd3aca506" providerId="LiveId" clId="{A5B8E191-038B-4C16-94BD-05FF5603C9F8}" dt="2023-12-12T17:30:54.016" v="1908" actId="14100"/>
          <ac:spMkLst>
            <pc:docMk/>
            <pc:sldMk cId="0" sldId="311"/>
            <ac:spMk id="121860" creationId="{E4A11A1F-D632-04E7-1E7B-EEDD1B9FE557}"/>
          </ac:spMkLst>
        </pc:spChg>
        <pc:spChg chg="del">
          <ac:chgData name="Jim McGowan" userId="e2c7446dd3aca506" providerId="LiveId" clId="{A5B8E191-038B-4C16-94BD-05FF5603C9F8}" dt="2023-12-12T17:15:50.167" v="1571" actId="478"/>
          <ac:spMkLst>
            <pc:docMk/>
            <pc:sldMk cId="0" sldId="311"/>
            <ac:spMk id="121861" creationId="{E4E2C7C7-EE58-C458-A59C-9B5B694B33E0}"/>
          </ac:spMkLst>
        </pc:spChg>
        <pc:spChg chg="del">
          <ac:chgData name="Jim McGowan" userId="e2c7446dd3aca506" providerId="LiveId" clId="{A5B8E191-038B-4C16-94BD-05FF5603C9F8}" dt="2023-12-12T17:16:03.959" v="1577" actId="478"/>
          <ac:spMkLst>
            <pc:docMk/>
            <pc:sldMk cId="0" sldId="311"/>
            <ac:spMk id="121863" creationId="{677EF682-025A-4A18-EF8C-65991189D3CC}"/>
          </ac:spMkLst>
        </pc:spChg>
        <pc:spChg chg="del mod">
          <ac:chgData name="Jim McGowan" userId="e2c7446dd3aca506" providerId="LiveId" clId="{A5B8E191-038B-4C16-94BD-05FF5603C9F8}" dt="2023-12-12T17:25:04.668" v="1772" actId="478"/>
          <ac:spMkLst>
            <pc:docMk/>
            <pc:sldMk cId="0" sldId="311"/>
            <ac:spMk id="121866" creationId="{20E2FB15-6089-B608-333C-1B5E7CC4B8B2}"/>
          </ac:spMkLst>
        </pc:spChg>
        <pc:picChg chg="mod">
          <ac:chgData name="Jim McGowan" userId="e2c7446dd3aca506" providerId="LiveId" clId="{A5B8E191-038B-4C16-94BD-05FF5603C9F8}" dt="2023-12-12T17:17:10.352" v="1616" actId="14100"/>
          <ac:picMkLst>
            <pc:docMk/>
            <pc:sldMk cId="0" sldId="311"/>
            <ac:picMk id="121865" creationId="{7ABA028D-DEB0-95F6-611F-AD46BAE6489E}"/>
          </ac:picMkLst>
        </pc:picChg>
      </pc:sldChg>
      <pc:sldChg chg="addSp modSp mod modAnim">
        <pc:chgData name="Jim McGowan" userId="e2c7446dd3aca506" providerId="LiveId" clId="{A5B8E191-038B-4C16-94BD-05FF5603C9F8}" dt="2023-12-12T17:15:30.064" v="1568"/>
        <pc:sldMkLst>
          <pc:docMk/>
          <pc:sldMk cId="0" sldId="312"/>
        </pc:sldMkLst>
        <pc:spChg chg="add mod">
          <ac:chgData name="Jim McGowan" userId="e2c7446dd3aca506" providerId="LiveId" clId="{A5B8E191-038B-4C16-94BD-05FF5603C9F8}" dt="2023-12-12T17:13:25.948" v="1530"/>
          <ac:spMkLst>
            <pc:docMk/>
            <pc:sldMk cId="0" sldId="312"/>
            <ac:spMk id="2" creationId="{F7E8112B-26E0-3C1B-DE13-B6CA6CD27E48}"/>
          </ac:spMkLst>
        </pc:spChg>
        <pc:spChg chg="add mod">
          <ac:chgData name="Jim McGowan" userId="e2c7446dd3aca506" providerId="LiveId" clId="{A5B8E191-038B-4C16-94BD-05FF5603C9F8}" dt="2023-12-12T17:13:25.948" v="1530"/>
          <ac:spMkLst>
            <pc:docMk/>
            <pc:sldMk cId="0" sldId="312"/>
            <ac:spMk id="3" creationId="{EB270165-DCC6-E5ED-3B4E-427F8B01FC00}"/>
          </ac:spMkLst>
        </pc:spChg>
        <pc:spChg chg="add mod">
          <ac:chgData name="Jim McGowan" userId="e2c7446dd3aca506" providerId="LiveId" clId="{A5B8E191-038B-4C16-94BD-05FF5603C9F8}" dt="2023-12-12T17:14:20.592" v="1542" actId="12788"/>
          <ac:spMkLst>
            <pc:docMk/>
            <pc:sldMk cId="0" sldId="312"/>
            <ac:spMk id="4" creationId="{6E402DC4-1C9E-98E0-1DC4-F3DDE1F7A878}"/>
          </ac:spMkLst>
        </pc:spChg>
        <pc:picChg chg="mod">
          <ac:chgData name="Jim McGowan" userId="e2c7446dd3aca506" providerId="LiveId" clId="{A5B8E191-038B-4C16-94BD-05FF5603C9F8}" dt="2023-12-12T17:15:22.550" v="1567" actId="1035"/>
          <ac:picMkLst>
            <pc:docMk/>
            <pc:sldMk cId="0" sldId="312"/>
            <ac:picMk id="123909" creationId="{B8FCAAAA-4A58-A27D-C5CA-FD4D63577357}"/>
          </ac:picMkLst>
        </pc:picChg>
        <pc:picChg chg="mod">
          <ac:chgData name="Jim McGowan" userId="e2c7446dd3aca506" providerId="LiveId" clId="{A5B8E191-038B-4C16-94BD-05FF5603C9F8}" dt="2023-12-12T17:15:22.550" v="1567" actId="1035"/>
          <ac:picMkLst>
            <pc:docMk/>
            <pc:sldMk cId="0" sldId="312"/>
            <ac:picMk id="123913" creationId="{F1D38E33-77AA-0199-90F7-BB609FAB3D4F}"/>
          </ac:picMkLst>
        </pc:picChg>
        <pc:picChg chg="mod">
          <ac:chgData name="Jim McGowan" userId="e2c7446dd3aca506" providerId="LiveId" clId="{A5B8E191-038B-4C16-94BD-05FF5603C9F8}" dt="2023-12-12T17:15:22.550" v="1567" actId="1035"/>
          <ac:picMkLst>
            <pc:docMk/>
            <pc:sldMk cId="0" sldId="312"/>
            <ac:picMk id="123915" creationId="{980C1EA9-F475-160A-C079-516984FC197E}"/>
          </ac:picMkLst>
        </pc:picChg>
      </pc:sldChg>
      <pc:sldChg chg="addSp delSp modSp mod">
        <pc:chgData name="Jim McGowan" userId="e2c7446dd3aca506" providerId="LiveId" clId="{A5B8E191-038B-4C16-94BD-05FF5603C9F8}" dt="2023-12-19T18:38:40.217" v="5795" actId="20577"/>
        <pc:sldMkLst>
          <pc:docMk/>
          <pc:sldMk cId="0" sldId="313"/>
        </pc:sldMkLst>
        <pc:spChg chg="add del mod">
          <ac:chgData name="Jim McGowan" userId="e2c7446dd3aca506" providerId="LiveId" clId="{A5B8E191-038B-4C16-94BD-05FF5603C9F8}" dt="2023-12-12T17:24:21.104" v="1763" actId="478"/>
          <ac:spMkLst>
            <pc:docMk/>
            <pc:sldMk cId="0" sldId="313"/>
            <ac:spMk id="2" creationId="{23B4E832-DB65-528D-7D30-64D022281FC3}"/>
          </ac:spMkLst>
        </pc:spChg>
        <pc:spChg chg="add mod">
          <ac:chgData name="Jim McGowan" userId="e2c7446dd3aca506" providerId="LiveId" clId="{A5B8E191-038B-4C16-94BD-05FF5603C9F8}" dt="2023-12-12T17:24:39.282" v="1766"/>
          <ac:spMkLst>
            <pc:docMk/>
            <pc:sldMk cId="0" sldId="313"/>
            <ac:spMk id="3" creationId="{153C48DE-27F9-ADD7-96ED-F49867568C70}"/>
          </ac:spMkLst>
        </pc:spChg>
        <pc:spChg chg="add mod">
          <ac:chgData name="Jim McGowan" userId="e2c7446dd3aca506" providerId="LiveId" clId="{A5B8E191-038B-4C16-94BD-05FF5603C9F8}" dt="2023-12-12T17:24:39.282" v="1766"/>
          <ac:spMkLst>
            <pc:docMk/>
            <pc:sldMk cId="0" sldId="313"/>
            <ac:spMk id="4" creationId="{370A0CAA-AD1B-CB35-829F-88BE2E9094F0}"/>
          </ac:spMkLst>
        </pc:spChg>
        <pc:spChg chg="del">
          <ac:chgData name="Jim McGowan" userId="e2c7446dd3aca506" providerId="LiveId" clId="{A5B8E191-038B-4C16-94BD-05FF5603C9F8}" dt="2023-12-12T17:24:16.264" v="1762" actId="478"/>
          <ac:spMkLst>
            <pc:docMk/>
            <pc:sldMk cId="0" sldId="313"/>
            <ac:spMk id="124930" creationId="{95E05E89-A51E-0475-4078-106F34CEDAEB}"/>
          </ac:spMkLst>
        </pc:spChg>
        <pc:spChg chg="del">
          <ac:chgData name="Jim McGowan" userId="e2c7446dd3aca506" providerId="LiveId" clId="{A5B8E191-038B-4C16-94BD-05FF5603C9F8}" dt="2023-12-12T17:24:16.264" v="1762" actId="478"/>
          <ac:spMkLst>
            <pc:docMk/>
            <pc:sldMk cId="0" sldId="313"/>
            <ac:spMk id="124932" creationId="{15CED9A7-FFBD-263C-7B7D-1D2DFA7D849D}"/>
          </ac:spMkLst>
        </pc:spChg>
        <pc:spChg chg="del">
          <ac:chgData name="Jim McGowan" userId="e2c7446dd3aca506" providerId="LiveId" clId="{A5B8E191-038B-4C16-94BD-05FF5603C9F8}" dt="2023-12-12T17:24:16.264" v="1762" actId="478"/>
          <ac:spMkLst>
            <pc:docMk/>
            <pc:sldMk cId="0" sldId="313"/>
            <ac:spMk id="124933" creationId="{71810879-246D-7552-CD47-66D2B723C44F}"/>
          </ac:spMkLst>
        </pc:spChg>
        <pc:spChg chg="mod">
          <ac:chgData name="Jim McGowan" userId="e2c7446dd3aca506" providerId="LiveId" clId="{A5B8E191-038B-4C16-94BD-05FF5603C9F8}" dt="2023-12-19T18:38:40.217" v="5795" actId="20577"/>
          <ac:spMkLst>
            <pc:docMk/>
            <pc:sldMk cId="0" sldId="313"/>
            <ac:spMk id="124938" creationId="{384EB5EB-7F2C-ED37-D339-ACE9D84FF62E}"/>
          </ac:spMkLst>
        </pc:spChg>
        <pc:picChg chg="add del mod">
          <ac:chgData name="Jim McGowan" userId="e2c7446dd3aca506" providerId="LiveId" clId="{A5B8E191-038B-4C16-94BD-05FF5603C9F8}" dt="2023-12-12T17:30:08.703" v="1893" actId="478"/>
          <ac:picMkLst>
            <pc:docMk/>
            <pc:sldMk cId="0" sldId="313"/>
            <ac:picMk id="5" creationId="{656273F5-A100-0A37-37C1-CA1476144DBA}"/>
          </ac:picMkLst>
        </pc:picChg>
        <pc:picChg chg="add mod">
          <ac:chgData name="Jim McGowan" userId="e2c7446dd3aca506" providerId="LiveId" clId="{A5B8E191-038B-4C16-94BD-05FF5603C9F8}" dt="2023-12-12T17:30:23.143" v="1905" actId="1037"/>
          <ac:picMkLst>
            <pc:docMk/>
            <pc:sldMk cId="0" sldId="313"/>
            <ac:picMk id="6" creationId="{CC0698AE-709B-9A75-83DA-5A398782A989}"/>
          </ac:picMkLst>
        </pc:picChg>
        <pc:picChg chg="del mod">
          <ac:chgData name="Jim McGowan" userId="e2c7446dd3aca506" providerId="LiveId" clId="{A5B8E191-038B-4C16-94BD-05FF5603C9F8}" dt="2023-12-12T17:26:23.215" v="1802" actId="478"/>
          <ac:picMkLst>
            <pc:docMk/>
            <pc:sldMk cId="0" sldId="313"/>
            <ac:picMk id="124937" creationId="{CC8745D9-A4FE-F9F4-BC51-65E99AC02542}"/>
          </ac:picMkLst>
        </pc:picChg>
      </pc:sldChg>
      <pc:sldChg chg="addSp delSp modSp mod">
        <pc:chgData name="Jim McGowan" userId="e2c7446dd3aca506" providerId="LiveId" clId="{A5B8E191-038B-4C16-94BD-05FF5603C9F8}" dt="2023-12-19T18:40:33.409" v="5820" actId="6549"/>
        <pc:sldMkLst>
          <pc:docMk/>
          <pc:sldMk cId="0" sldId="314"/>
        </pc:sldMkLst>
        <pc:spChg chg="add del mod">
          <ac:chgData name="Jim McGowan" userId="e2c7446dd3aca506" providerId="LiveId" clId="{A5B8E191-038B-4C16-94BD-05FF5603C9F8}" dt="2023-12-12T17:32:08.160" v="1926" actId="478"/>
          <ac:spMkLst>
            <pc:docMk/>
            <pc:sldMk cId="0" sldId="314"/>
            <ac:spMk id="3" creationId="{E7E12565-F7FF-2509-21AB-4640263AE419}"/>
          </ac:spMkLst>
        </pc:spChg>
        <pc:spChg chg="add mod">
          <ac:chgData name="Jim McGowan" userId="e2c7446dd3aca506" providerId="LiveId" clId="{A5B8E191-038B-4C16-94BD-05FF5603C9F8}" dt="2023-12-12T17:32:17.523" v="1929"/>
          <ac:spMkLst>
            <pc:docMk/>
            <pc:sldMk cId="0" sldId="314"/>
            <ac:spMk id="4" creationId="{1140AE34-8BC4-E908-2D3C-5D771A5060BE}"/>
          </ac:spMkLst>
        </pc:spChg>
        <pc:spChg chg="add mod">
          <ac:chgData name="Jim McGowan" userId="e2c7446dd3aca506" providerId="LiveId" clId="{A5B8E191-038B-4C16-94BD-05FF5603C9F8}" dt="2023-12-12T17:32:17.523" v="1929"/>
          <ac:spMkLst>
            <pc:docMk/>
            <pc:sldMk cId="0" sldId="314"/>
            <ac:spMk id="5" creationId="{9100B2F9-880F-6FCB-BC92-81152679EF47}"/>
          </ac:spMkLst>
        </pc:spChg>
        <pc:spChg chg="del">
          <ac:chgData name="Jim McGowan" userId="e2c7446dd3aca506" providerId="LiveId" clId="{A5B8E191-038B-4C16-94BD-05FF5603C9F8}" dt="2023-12-12T17:32:05.727" v="1925" actId="478"/>
          <ac:spMkLst>
            <pc:docMk/>
            <pc:sldMk cId="0" sldId="314"/>
            <ac:spMk id="126978" creationId="{F0E10D79-3B4B-45D0-0B24-8E021BA06080}"/>
          </ac:spMkLst>
        </pc:spChg>
        <pc:spChg chg="mod">
          <ac:chgData name="Jim McGowan" userId="e2c7446dd3aca506" providerId="LiveId" clId="{A5B8E191-038B-4C16-94BD-05FF5603C9F8}" dt="2023-12-19T18:40:33.409" v="5820" actId="6549"/>
          <ac:spMkLst>
            <pc:docMk/>
            <pc:sldMk cId="0" sldId="314"/>
            <ac:spMk id="126980" creationId="{EE3D7BF4-1892-E30E-84A2-90A770D87693}"/>
          </ac:spMkLst>
        </pc:spChg>
        <pc:spChg chg="del">
          <ac:chgData name="Jim McGowan" userId="e2c7446dd3aca506" providerId="LiveId" clId="{A5B8E191-038B-4C16-94BD-05FF5603C9F8}" dt="2023-12-12T17:32:05.727" v="1925" actId="478"/>
          <ac:spMkLst>
            <pc:docMk/>
            <pc:sldMk cId="0" sldId="314"/>
            <ac:spMk id="126981" creationId="{89F3467C-CE98-5B7A-768B-C9F856BB59EA}"/>
          </ac:spMkLst>
        </pc:spChg>
        <pc:spChg chg="del">
          <ac:chgData name="Jim McGowan" userId="e2c7446dd3aca506" providerId="LiveId" clId="{A5B8E191-038B-4C16-94BD-05FF5603C9F8}" dt="2023-12-12T17:31:34.390" v="1914" actId="478"/>
          <ac:spMkLst>
            <pc:docMk/>
            <pc:sldMk cId="0" sldId="314"/>
            <ac:spMk id="126982" creationId="{7F1A9F02-73A8-2AB9-FD85-DDC162FFD700}"/>
          </ac:spMkLst>
        </pc:spChg>
        <pc:picChg chg="add mod">
          <ac:chgData name="Jim McGowan" userId="e2c7446dd3aca506" providerId="LiveId" clId="{A5B8E191-038B-4C16-94BD-05FF5603C9F8}" dt="2023-12-12T17:32:57.975" v="1948" actId="1036"/>
          <ac:picMkLst>
            <pc:docMk/>
            <pc:sldMk cId="0" sldId="314"/>
            <ac:picMk id="2" creationId="{1AF5407D-122B-6193-BCB2-13E1C966D72C}"/>
          </ac:picMkLst>
        </pc:picChg>
        <pc:picChg chg="del">
          <ac:chgData name="Jim McGowan" userId="e2c7446dd3aca506" providerId="LiveId" clId="{A5B8E191-038B-4C16-94BD-05FF5603C9F8}" dt="2023-12-12T17:31:26.023" v="1911" actId="478"/>
          <ac:picMkLst>
            <pc:docMk/>
            <pc:sldMk cId="0" sldId="314"/>
            <ac:picMk id="126984" creationId="{FA1AF1D7-BD4F-E243-EB80-BC04E78AC3D7}"/>
          </ac:picMkLst>
        </pc:picChg>
        <pc:picChg chg="del">
          <ac:chgData name="Jim McGowan" userId="e2c7446dd3aca506" providerId="LiveId" clId="{A5B8E191-038B-4C16-94BD-05FF5603C9F8}" dt="2023-12-12T17:31:26.799" v="1912" actId="478"/>
          <ac:picMkLst>
            <pc:docMk/>
            <pc:sldMk cId="0" sldId="314"/>
            <ac:picMk id="126985" creationId="{14CA13DD-66E5-87DE-4B8A-E1255EC9932D}"/>
          </ac:picMkLst>
        </pc:picChg>
      </pc:sldChg>
      <pc:sldChg chg="addSp delSp modSp mod">
        <pc:chgData name="Jim McGowan" userId="e2c7446dd3aca506" providerId="LiveId" clId="{A5B8E191-038B-4C16-94BD-05FF5603C9F8}" dt="2023-12-12T17:42:00.003" v="2210" actId="14100"/>
        <pc:sldMkLst>
          <pc:docMk/>
          <pc:sldMk cId="0" sldId="315"/>
        </pc:sldMkLst>
        <pc:spChg chg="add del mod">
          <ac:chgData name="Jim McGowan" userId="e2c7446dd3aca506" providerId="LiveId" clId="{A5B8E191-038B-4C16-94BD-05FF5603C9F8}" dt="2023-12-12T17:40:37.648" v="2145" actId="478"/>
          <ac:spMkLst>
            <pc:docMk/>
            <pc:sldMk cId="0" sldId="315"/>
            <ac:spMk id="2" creationId="{2A5DEDB7-565C-F09D-A5B3-461BAEE6460F}"/>
          </ac:spMkLst>
        </pc:spChg>
        <pc:spChg chg="add mod">
          <ac:chgData name="Jim McGowan" userId="e2c7446dd3aca506" providerId="LiveId" clId="{A5B8E191-038B-4C16-94BD-05FF5603C9F8}" dt="2023-12-12T17:40:39.075" v="2146"/>
          <ac:spMkLst>
            <pc:docMk/>
            <pc:sldMk cId="0" sldId="315"/>
            <ac:spMk id="3" creationId="{FBB3666E-F087-AB31-B2C9-CE68C275CB70}"/>
          </ac:spMkLst>
        </pc:spChg>
        <pc:spChg chg="add mod">
          <ac:chgData name="Jim McGowan" userId="e2c7446dd3aca506" providerId="LiveId" clId="{A5B8E191-038B-4C16-94BD-05FF5603C9F8}" dt="2023-12-12T17:40:39.075" v="2146"/>
          <ac:spMkLst>
            <pc:docMk/>
            <pc:sldMk cId="0" sldId="315"/>
            <ac:spMk id="4" creationId="{3680E828-7607-FBCE-F917-19CF81BF5930}"/>
          </ac:spMkLst>
        </pc:spChg>
        <pc:spChg chg="del">
          <ac:chgData name="Jim McGowan" userId="e2c7446dd3aca506" providerId="LiveId" clId="{A5B8E191-038B-4C16-94BD-05FF5603C9F8}" dt="2023-12-12T17:40:33.887" v="2144" actId="478"/>
          <ac:spMkLst>
            <pc:docMk/>
            <pc:sldMk cId="0" sldId="315"/>
            <ac:spMk id="129026" creationId="{F38C5302-9B21-4D0D-FF29-78613808AA06}"/>
          </ac:spMkLst>
        </pc:spChg>
        <pc:spChg chg="mod">
          <ac:chgData name="Jim McGowan" userId="e2c7446dd3aca506" providerId="LiveId" clId="{A5B8E191-038B-4C16-94BD-05FF5603C9F8}" dt="2023-12-12T17:42:00.003" v="2210" actId="14100"/>
          <ac:spMkLst>
            <pc:docMk/>
            <pc:sldMk cId="0" sldId="315"/>
            <ac:spMk id="129028" creationId="{C57EC6C6-7950-9E78-41FC-2EDEDB66215A}"/>
          </ac:spMkLst>
        </pc:spChg>
        <pc:spChg chg="del">
          <ac:chgData name="Jim McGowan" userId="e2c7446dd3aca506" providerId="LiveId" clId="{A5B8E191-038B-4C16-94BD-05FF5603C9F8}" dt="2023-12-12T17:40:33.887" v="2144" actId="478"/>
          <ac:spMkLst>
            <pc:docMk/>
            <pc:sldMk cId="0" sldId="315"/>
            <ac:spMk id="129029" creationId="{C1FD25E3-2231-5023-32CB-59338023A6AC}"/>
          </ac:spMkLst>
        </pc:spChg>
        <pc:spChg chg="del">
          <ac:chgData name="Jim McGowan" userId="e2c7446dd3aca506" providerId="LiveId" clId="{A5B8E191-038B-4C16-94BD-05FF5603C9F8}" dt="2023-12-12T17:40:33.887" v="2144" actId="478"/>
          <ac:spMkLst>
            <pc:docMk/>
            <pc:sldMk cId="0" sldId="315"/>
            <ac:spMk id="129030" creationId="{98E3C8B6-2839-FB43-8451-CF73065C31EB}"/>
          </ac:spMkLst>
        </pc:spChg>
        <pc:picChg chg="mod">
          <ac:chgData name="Jim McGowan" userId="e2c7446dd3aca506" providerId="LiveId" clId="{A5B8E191-038B-4C16-94BD-05FF5603C9F8}" dt="2023-12-12T17:40:54.366" v="2171" actId="1035"/>
          <ac:picMkLst>
            <pc:docMk/>
            <pc:sldMk cId="0" sldId="315"/>
            <ac:picMk id="129034" creationId="{AE3F1036-2E03-7FB5-6667-9EF463EFC0FF}"/>
          </ac:picMkLst>
        </pc:picChg>
      </pc:sldChg>
      <pc:sldChg chg="addSp delSp modSp mod">
        <pc:chgData name="Jim McGowan" userId="e2c7446dd3aca506" providerId="LiveId" clId="{A5B8E191-038B-4C16-94BD-05FF5603C9F8}" dt="2023-12-12T18:01:53.518" v="2506" actId="1035"/>
        <pc:sldMkLst>
          <pc:docMk/>
          <pc:sldMk cId="0" sldId="316"/>
        </pc:sldMkLst>
        <pc:spChg chg="add del mod">
          <ac:chgData name="Jim McGowan" userId="e2c7446dd3aca506" providerId="LiveId" clId="{A5B8E191-038B-4C16-94BD-05FF5603C9F8}" dt="2023-12-12T17:59:47.542" v="2431" actId="478"/>
          <ac:spMkLst>
            <pc:docMk/>
            <pc:sldMk cId="0" sldId="316"/>
            <ac:spMk id="2" creationId="{24FD70D4-587B-A041-4071-EA4007B0F695}"/>
          </ac:spMkLst>
        </pc:spChg>
        <pc:spChg chg="add mod">
          <ac:chgData name="Jim McGowan" userId="e2c7446dd3aca506" providerId="LiveId" clId="{A5B8E191-038B-4C16-94BD-05FF5603C9F8}" dt="2023-12-12T18:01:29.696" v="2492"/>
          <ac:spMkLst>
            <pc:docMk/>
            <pc:sldMk cId="0" sldId="316"/>
            <ac:spMk id="3" creationId="{E9824C82-87E1-CFF2-F08E-9C328AFF73A4}"/>
          </ac:spMkLst>
        </pc:spChg>
        <pc:spChg chg="add mod">
          <ac:chgData name="Jim McGowan" userId="e2c7446dd3aca506" providerId="LiveId" clId="{A5B8E191-038B-4C16-94BD-05FF5603C9F8}" dt="2023-12-12T18:01:29.696" v="2492"/>
          <ac:spMkLst>
            <pc:docMk/>
            <pc:sldMk cId="0" sldId="316"/>
            <ac:spMk id="4" creationId="{DF5DDFDA-0B59-BE38-DF3A-44895E4D6A6D}"/>
          </ac:spMkLst>
        </pc:spChg>
        <pc:spChg chg="del">
          <ac:chgData name="Jim McGowan" userId="e2c7446dd3aca506" providerId="LiveId" clId="{A5B8E191-038B-4C16-94BD-05FF5603C9F8}" dt="2023-12-12T17:59:43.790" v="2430" actId="478"/>
          <ac:spMkLst>
            <pc:docMk/>
            <pc:sldMk cId="0" sldId="316"/>
            <ac:spMk id="131074" creationId="{10C5CB17-2AAE-E6D2-ECB7-7297FA16CECE}"/>
          </ac:spMkLst>
        </pc:spChg>
        <pc:spChg chg="mod">
          <ac:chgData name="Jim McGowan" userId="e2c7446dd3aca506" providerId="LiveId" clId="{A5B8E191-038B-4C16-94BD-05FF5603C9F8}" dt="2023-12-12T18:01:48.878" v="2495" actId="1076"/>
          <ac:spMkLst>
            <pc:docMk/>
            <pc:sldMk cId="0" sldId="316"/>
            <ac:spMk id="131076" creationId="{52A3D9E7-324C-3373-AEC3-3A44C8BE5AF8}"/>
          </ac:spMkLst>
        </pc:spChg>
        <pc:spChg chg="del">
          <ac:chgData name="Jim McGowan" userId="e2c7446dd3aca506" providerId="LiveId" clId="{A5B8E191-038B-4C16-94BD-05FF5603C9F8}" dt="2023-12-12T17:59:43.790" v="2430" actId="478"/>
          <ac:spMkLst>
            <pc:docMk/>
            <pc:sldMk cId="0" sldId="316"/>
            <ac:spMk id="131077" creationId="{C5DC25BA-3AAB-39F1-6D39-30228B45B8A1}"/>
          </ac:spMkLst>
        </pc:spChg>
        <pc:spChg chg="del">
          <ac:chgData name="Jim McGowan" userId="e2c7446dd3aca506" providerId="LiveId" clId="{A5B8E191-038B-4C16-94BD-05FF5603C9F8}" dt="2023-12-12T17:59:43.790" v="2430" actId="478"/>
          <ac:spMkLst>
            <pc:docMk/>
            <pc:sldMk cId="0" sldId="316"/>
            <ac:spMk id="131079" creationId="{CE64F2DF-9F24-6CA0-80B5-4D42137B75AE}"/>
          </ac:spMkLst>
        </pc:spChg>
        <pc:picChg chg="mod">
          <ac:chgData name="Jim McGowan" userId="e2c7446dd3aca506" providerId="LiveId" clId="{A5B8E191-038B-4C16-94BD-05FF5603C9F8}" dt="2023-12-12T18:01:53.518" v="2506" actId="1035"/>
          <ac:picMkLst>
            <pc:docMk/>
            <pc:sldMk cId="0" sldId="316"/>
            <ac:picMk id="131082" creationId="{7E0893E2-4DED-C856-A688-233B6F0B41F5}"/>
          </ac:picMkLst>
        </pc:picChg>
      </pc:sldChg>
      <pc:sldChg chg="addSp delSp modSp mod">
        <pc:chgData name="Jim McGowan" userId="e2c7446dd3aca506" providerId="LiveId" clId="{A5B8E191-038B-4C16-94BD-05FF5603C9F8}" dt="2023-12-12T18:03:30.635" v="2575"/>
        <pc:sldMkLst>
          <pc:docMk/>
          <pc:sldMk cId="0" sldId="317"/>
        </pc:sldMkLst>
        <pc:spChg chg="add del mod">
          <ac:chgData name="Jim McGowan" userId="e2c7446dd3aca506" providerId="LiveId" clId="{A5B8E191-038B-4C16-94BD-05FF5603C9F8}" dt="2023-12-12T18:02:13.422" v="2510" actId="478"/>
          <ac:spMkLst>
            <pc:docMk/>
            <pc:sldMk cId="0" sldId="317"/>
            <ac:spMk id="2" creationId="{CE0BBB34-0782-F16D-96E5-9C41058B191C}"/>
          </ac:spMkLst>
        </pc:spChg>
        <pc:spChg chg="add mod">
          <ac:chgData name="Jim McGowan" userId="e2c7446dd3aca506" providerId="LiveId" clId="{A5B8E191-038B-4C16-94BD-05FF5603C9F8}" dt="2023-12-12T18:03:30.635" v="2575"/>
          <ac:spMkLst>
            <pc:docMk/>
            <pc:sldMk cId="0" sldId="317"/>
            <ac:spMk id="3" creationId="{28E16C32-DA81-F97D-CA3C-A0214216061C}"/>
          </ac:spMkLst>
        </pc:spChg>
        <pc:spChg chg="add mod">
          <ac:chgData name="Jim McGowan" userId="e2c7446dd3aca506" providerId="LiveId" clId="{A5B8E191-038B-4C16-94BD-05FF5603C9F8}" dt="2023-12-12T18:02:26.608" v="2513"/>
          <ac:spMkLst>
            <pc:docMk/>
            <pc:sldMk cId="0" sldId="317"/>
            <ac:spMk id="4" creationId="{77A97D1D-3E04-D673-76BB-8B68F5D151F8}"/>
          </ac:spMkLst>
        </pc:spChg>
        <pc:spChg chg="add mod">
          <ac:chgData name="Jim McGowan" userId="e2c7446dd3aca506" providerId="LiveId" clId="{A5B8E191-038B-4C16-94BD-05FF5603C9F8}" dt="2023-12-12T18:02:26.608" v="2513"/>
          <ac:spMkLst>
            <pc:docMk/>
            <pc:sldMk cId="0" sldId="317"/>
            <ac:spMk id="5" creationId="{BAA5FA0B-25E4-3859-3FCB-177E28599774}"/>
          </ac:spMkLst>
        </pc:spChg>
        <pc:spChg chg="del">
          <ac:chgData name="Jim McGowan" userId="e2c7446dd3aca506" providerId="LiveId" clId="{A5B8E191-038B-4C16-94BD-05FF5603C9F8}" dt="2023-12-12T18:02:09.086" v="2509" actId="478"/>
          <ac:spMkLst>
            <pc:docMk/>
            <pc:sldMk cId="0" sldId="317"/>
            <ac:spMk id="133122" creationId="{245CCCB1-AD6F-5B45-69FB-3B9996CFF9AF}"/>
          </ac:spMkLst>
        </pc:spChg>
        <pc:spChg chg="del">
          <ac:chgData name="Jim McGowan" userId="e2c7446dd3aca506" providerId="LiveId" clId="{A5B8E191-038B-4C16-94BD-05FF5603C9F8}" dt="2023-12-12T18:02:09.086" v="2509" actId="478"/>
          <ac:spMkLst>
            <pc:docMk/>
            <pc:sldMk cId="0" sldId="317"/>
            <ac:spMk id="133124" creationId="{2A1CFD82-3BC7-BBAD-0D7C-9D00BC9EFCE1}"/>
          </ac:spMkLst>
        </pc:spChg>
        <pc:spChg chg="del">
          <ac:chgData name="Jim McGowan" userId="e2c7446dd3aca506" providerId="LiveId" clId="{A5B8E191-038B-4C16-94BD-05FF5603C9F8}" dt="2023-12-12T18:02:09.086" v="2509" actId="478"/>
          <ac:spMkLst>
            <pc:docMk/>
            <pc:sldMk cId="0" sldId="317"/>
            <ac:spMk id="133125" creationId="{A2A5717C-C1BF-EC5A-942D-71EB565AE084}"/>
          </ac:spMkLst>
        </pc:spChg>
        <pc:spChg chg="del mod">
          <ac:chgData name="Jim McGowan" userId="e2c7446dd3aca506" providerId="LiveId" clId="{A5B8E191-038B-4C16-94BD-05FF5603C9F8}" dt="2023-12-12T18:02:46.261" v="2535" actId="478"/>
          <ac:spMkLst>
            <pc:docMk/>
            <pc:sldMk cId="0" sldId="317"/>
            <ac:spMk id="133130" creationId="{B3C7FDB5-1CFA-10D8-CD75-86717B8FCC3A}"/>
          </ac:spMkLst>
        </pc:spChg>
        <pc:picChg chg="mod">
          <ac:chgData name="Jim McGowan" userId="e2c7446dd3aca506" providerId="LiveId" clId="{A5B8E191-038B-4C16-94BD-05FF5603C9F8}" dt="2023-12-12T18:03:18.398" v="2569" actId="1036"/>
          <ac:picMkLst>
            <pc:docMk/>
            <pc:sldMk cId="0" sldId="317"/>
            <ac:picMk id="133129" creationId="{80933C96-9682-156D-4448-4BB2DAF63E9F}"/>
          </ac:picMkLst>
        </pc:picChg>
      </pc:sldChg>
      <pc:sldChg chg="addSp delSp modSp mod">
        <pc:chgData name="Jim McGowan" userId="e2c7446dd3aca506" providerId="LiveId" clId="{A5B8E191-038B-4C16-94BD-05FF5603C9F8}" dt="2023-12-12T18:13:31.727" v="2824" actId="20577"/>
        <pc:sldMkLst>
          <pc:docMk/>
          <pc:sldMk cId="0" sldId="318"/>
        </pc:sldMkLst>
        <pc:spChg chg="add del mod">
          <ac:chgData name="Jim McGowan" userId="e2c7446dd3aca506" providerId="LiveId" clId="{A5B8E191-038B-4C16-94BD-05FF5603C9F8}" dt="2023-12-12T18:09:00.782" v="2687" actId="478"/>
          <ac:spMkLst>
            <pc:docMk/>
            <pc:sldMk cId="0" sldId="318"/>
            <ac:spMk id="2" creationId="{75574466-EE1A-7A40-5CDE-D6E696FBA958}"/>
          </ac:spMkLst>
        </pc:spChg>
        <pc:spChg chg="add mod">
          <ac:chgData name="Jim McGowan" userId="e2c7446dd3aca506" providerId="LiveId" clId="{A5B8E191-038B-4C16-94BD-05FF5603C9F8}" dt="2023-12-12T18:13:22.183" v="2814" actId="6549"/>
          <ac:spMkLst>
            <pc:docMk/>
            <pc:sldMk cId="0" sldId="318"/>
            <ac:spMk id="3" creationId="{56CB23FD-CCB0-A913-CF9A-A39576C34CE3}"/>
          </ac:spMkLst>
        </pc:spChg>
        <pc:spChg chg="add mod">
          <ac:chgData name="Jim McGowan" userId="e2c7446dd3aca506" providerId="LiveId" clId="{A5B8E191-038B-4C16-94BD-05FF5603C9F8}" dt="2023-12-12T18:09:14.786" v="2690"/>
          <ac:spMkLst>
            <pc:docMk/>
            <pc:sldMk cId="0" sldId="318"/>
            <ac:spMk id="4" creationId="{D219ADCB-57DE-44EA-37B7-0D292B72F0AC}"/>
          </ac:spMkLst>
        </pc:spChg>
        <pc:spChg chg="add mod">
          <ac:chgData name="Jim McGowan" userId="e2c7446dd3aca506" providerId="LiveId" clId="{A5B8E191-038B-4C16-94BD-05FF5603C9F8}" dt="2023-12-12T18:13:31.727" v="2824" actId="20577"/>
          <ac:spMkLst>
            <pc:docMk/>
            <pc:sldMk cId="0" sldId="318"/>
            <ac:spMk id="5" creationId="{87BCEAB9-4370-0274-77D1-C22C79C72C26}"/>
          </ac:spMkLst>
        </pc:spChg>
        <pc:spChg chg="add del mod">
          <ac:chgData name="Jim McGowan" userId="e2c7446dd3aca506" providerId="LiveId" clId="{A5B8E191-038B-4C16-94BD-05FF5603C9F8}" dt="2023-12-12T18:10:55.974" v="2738" actId="478"/>
          <ac:spMkLst>
            <pc:docMk/>
            <pc:sldMk cId="0" sldId="318"/>
            <ac:spMk id="7" creationId="{2967DCF6-8BE8-9182-2062-3F30CE416DC4}"/>
          </ac:spMkLst>
        </pc:spChg>
        <pc:spChg chg="del">
          <ac:chgData name="Jim McGowan" userId="e2c7446dd3aca506" providerId="LiveId" clId="{A5B8E191-038B-4C16-94BD-05FF5603C9F8}" dt="2023-12-12T18:08:56.615" v="2686" actId="478"/>
          <ac:spMkLst>
            <pc:docMk/>
            <pc:sldMk cId="0" sldId="318"/>
            <ac:spMk id="135170" creationId="{DCA489A7-9D8B-2B69-B593-C6543CC82D6A}"/>
          </ac:spMkLst>
        </pc:spChg>
        <pc:spChg chg="del mod">
          <ac:chgData name="Jim McGowan" userId="e2c7446dd3aca506" providerId="LiveId" clId="{A5B8E191-038B-4C16-94BD-05FF5603C9F8}" dt="2023-12-12T18:10:51.138" v="2735" actId="478"/>
          <ac:spMkLst>
            <pc:docMk/>
            <pc:sldMk cId="0" sldId="318"/>
            <ac:spMk id="135172" creationId="{9038AF4E-E125-BD3D-287C-BE067AF4A51C}"/>
          </ac:spMkLst>
        </pc:spChg>
        <pc:spChg chg="del">
          <ac:chgData name="Jim McGowan" userId="e2c7446dd3aca506" providerId="LiveId" clId="{A5B8E191-038B-4C16-94BD-05FF5603C9F8}" dt="2023-12-12T18:08:56.615" v="2686" actId="478"/>
          <ac:spMkLst>
            <pc:docMk/>
            <pc:sldMk cId="0" sldId="318"/>
            <ac:spMk id="135173" creationId="{FF3EF90B-B253-B586-312D-2E275ED16EA7}"/>
          </ac:spMkLst>
        </pc:spChg>
        <pc:spChg chg="del">
          <ac:chgData name="Jim McGowan" userId="e2c7446dd3aca506" providerId="LiveId" clId="{A5B8E191-038B-4C16-94BD-05FF5603C9F8}" dt="2023-12-12T18:08:42.629" v="2683" actId="478"/>
          <ac:spMkLst>
            <pc:docMk/>
            <pc:sldMk cId="0" sldId="318"/>
            <ac:spMk id="135175" creationId="{168330C9-D45C-8453-8B70-E3FFA7292DB1}"/>
          </ac:spMkLst>
        </pc:spChg>
        <pc:picChg chg="add del mod">
          <ac:chgData name="Jim McGowan" userId="e2c7446dd3aca506" providerId="LiveId" clId="{A5B8E191-038B-4C16-94BD-05FF5603C9F8}" dt="2023-12-12T18:11:40.159" v="2767" actId="478"/>
          <ac:picMkLst>
            <pc:docMk/>
            <pc:sldMk cId="0" sldId="318"/>
            <ac:picMk id="8" creationId="{1B65B16B-C7CE-E810-8C5C-D4BA29E3E70D}"/>
          </ac:picMkLst>
        </pc:picChg>
        <pc:picChg chg="mod">
          <ac:chgData name="Jim McGowan" userId="e2c7446dd3aca506" providerId="LiveId" clId="{A5B8E191-038B-4C16-94BD-05FF5603C9F8}" dt="2023-12-12T18:11:37.197" v="2766" actId="1036"/>
          <ac:picMkLst>
            <pc:docMk/>
            <pc:sldMk cId="0" sldId="318"/>
            <ac:picMk id="135177" creationId="{3CE3C8E1-63E1-F4C9-FED3-51947A60D6C3}"/>
          </ac:picMkLst>
        </pc:picChg>
      </pc:sldChg>
      <pc:sldChg chg="addSp delSp modSp mod">
        <pc:chgData name="Jim McGowan" userId="e2c7446dd3aca506" providerId="LiveId" clId="{A5B8E191-038B-4C16-94BD-05FF5603C9F8}" dt="2023-12-12T18:20:39.223" v="2977" actId="6549"/>
        <pc:sldMkLst>
          <pc:docMk/>
          <pc:sldMk cId="0" sldId="319"/>
        </pc:sldMkLst>
        <pc:spChg chg="add del mod">
          <ac:chgData name="Jim McGowan" userId="e2c7446dd3aca506" providerId="LiveId" clId="{A5B8E191-038B-4C16-94BD-05FF5603C9F8}" dt="2023-12-12T18:14:02.127" v="2828" actId="478"/>
          <ac:spMkLst>
            <pc:docMk/>
            <pc:sldMk cId="0" sldId="319"/>
            <ac:spMk id="2" creationId="{89DD4607-617B-838B-4997-F790D7EAAA9F}"/>
          </ac:spMkLst>
        </pc:spChg>
        <pc:spChg chg="add mod">
          <ac:chgData name="Jim McGowan" userId="e2c7446dd3aca506" providerId="LiveId" clId="{A5B8E191-038B-4C16-94BD-05FF5603C9F8}" dt="2023-12-12T18:14:03.131" v="2829"/>
          <ac:spMkLst>
            <pc:docMk/>
            <pc:sldMk cId="0" sldId="319"/>
            <ac:spMk id="3" creationId="{65698E06-6DBC-4776-94DC-57E7FF151DBF}"/>
          </ac:spMkLst>
        </pc:spChg>
        <pc:spChg chg="add mod">
          <ac:chgData name="Jim McGowan" userId="e2c7446dd3aca506" providerId="LiveId" clId="{A5B8E191-038B-4C16-94BD-05FF5603C9F8}" dt="2023-12-12T18:14:03.131" v="2829"/>
          <ac:spMkLst>
            <pc:docMk/>
            <pc:sldMk cId="0" sldId="319"/>
            <ac:spMk id="4" creationId="{021CED48-095F-6C33-E465-01FF7DF10215}"/>
          </ac:spMkLst>
        </pc:spChg>
        <pc:spChg chg="add del mod">
          <ac:chgData name="Jim McGowan" userId="e2c7446dd3aca506" providerId="LiveId" clId="{A5B8E191-038B-4C16-94BD-05FF5603C9F8}" dt="2023-12-12T18:19:59.222" v="2963" actId="478"/>
          <ac:spMkLst>
            <pc:docMk/>
            <pc:sldMk cId="0" sldId="319"/>
            <ac:spMk id="5" creationId="{61CD6374-509A-4150-75E9-417251CA24C6}"/>
          </ac:spMkLst>
        </pc:spChg>
        <pc:spChg chg="add del mod">
          <ac:chgData name="Jim McGowan" userId="e2c7446dd3aca506" providerId="LiveId" clId="{A5B8E191-038B-4C16-94BD-05FF5603C9F8}" dt="2023-12-12T18:19:03.438" v="2952" actId="478"/>
          <ac:spMkLst>
            <pc:docMk/>
            <pc:sldMk cId="0" sldId="319"/>
            <ac:spMk id="7" creationId="{128EB279-5100-EB49-61BF-193A42F7A90E}"/>
          </ac:spMkLst>
        </pc:spChg>
        <pc:spChg chg="add mod">
          <ac:chgData name="Jim McGowan" userId="e2c7446dd3aca506" providerId="LiveId" clId="{A5B8E191-038B-4C16-94BD-05FF5603C9F8}" dt="2023-12-12T18:20:39.223" v="2977" actId="6549"/>
          <ac:spMkLst>
            <pc:docMk/>
            <pc:sldMk cId="0" sldId="319"/>
            <ac:spMk id="8" creationId="{D21861A7-B486-B0FC-DACE-81E406CC8533}"/>
          </ac:spMkLst>
        </pc:spChg>
        <pc:spChg chg="del">
          <ac:chgData name="Jim McGowan" userId="e2c7446dd3aca506" providerId="LiveId" clId="{A5B8E191-038B-4C16-94BD-05FF5603C9F8}" dt="2023-12-12T18:13:58.854" v="2827" actId="478"/>
          <ac:spMkLst>
            <pc:docMk/>
            <pc:sldMk cId="0" sldId="319"/>
            <ac:spMk id="137218" creationId="{631E78D7-2CDD-1B4C-DE04-8F7507275803}"/>
          </ac:spMkLst>
        </pc:spChg>
        <pc:spChg chg="del">
          <ac:chgData name="Jim McGowan" userId="e2c7446dd3aca506" providerId="LiveId" clId="{A5B8E191-038B-4C16-94BD-05FF5603C9F8}" dt="2023-12-12T18:13:58.854" v="2827" actId="478"/>
          <ac:spMkLst>
            <pc:docMk/>
            <pc:sldMk cId="0" sldId="319"/>
            <ac:spMk id="137219" creationId="{989FFD23-F10D-890A-0BF9-B2C3E42E62FA}"/>
          </ac:spMkLst>
        </pc:spChg>
        <pc:spChg chg="del">
          <ac:chgData name="Jim McGowan" userId="e2c7446dd3aca506" providerId="LiveId" clId="{A5B8E191-038B-4C16-94BD-05FF5603C9F8}" dt="2023-12-12T18:14:06.637" v="2830" actId="478"/>
          <ac:spMkLst>
            <pc:docMk/>
            <pc:sldMk cId="0" sldId="319"/>
            <ac:spMk id="137221" creationId="{F00A7EC4-C2E6-C402-9DE8-58280B42F874}"/>
          </ac:spMkLst>
        </pc:spChg>
        <pc:spChg chg="del mod">
          <ac:chgData name="Jim McGowan" userId="e2c7446dd3aca506" providerId="LiveId" clId="{A5B8E191-038B-4C16-94BD-05FF5603C9F8}" dt="2023-12-12T18:15:12.406" v="2866" actId="478"/>
          <ac:spMkLst>
            <pc:docMk/>
            <pc:sldMk cId="0" sldId="319"/>
            <ac:spMk id="137228" creationId="{53FDD1DB-C382-EDAF-1A7E-4DCC98B57778}"/>
          </ac:spMkLst>
        </pc:spChg>
        <pc:picChg chg="add del mod">
          <ac:chgData name="Jim McGowan" userId="e2c7446dd3aca506" providerId="LiveId" clId="{A5B8E191-038B-4C16-94BD-05FF5603C9F8}" dt="2023-12-12T18:17:25.358" v="2928" actId="478"/>
          <ac:picMkLst>
            <pc:docMk/>
            <pc:sldMk cId="0" sldId="319"/>
            <ac:picMk id="6" creationId="{31F1E03C-CB1A-5938-DC94-B4520D4EF5CD}"/>
          </ac:picMkLst>
        </pc:picChg>
        <pc:picChg chg="mod">
          <ac:chgData name="Jim McGowan" userId="e2c7446dd3aca506" providerId="LiveId" clId="{A5B8E191-038B-4C16-94BD-05FF5603C9F8}" dt="2023-12-12T18:17:50.179" v="2943" actId="12788"/>
          <ac:picMkLst>
            <pc:docMk/>
            <pc:sldMk cId="0" sldId="319"/>
            <ac:picMk id="137225" creationId="{02752666-559A-8585-3852-C240AD46CB31}"/>
          </ac:picMkLst>
        </pc:picChg>
        <pc:picChg chg="mod">
          <ac:chgData name="Jim McGowan" userId="e2c7446dd3aca506" providerId="LiveId" clId="{A5B8E191-038B-4C16-94BD-05FF5603C9F8}" dt="2023-12-12T18:17:46.017" v="2942" actId="12788"/>
          <ac:picMkLst>
            <pc:docMk/>
            <pc:sldMk cId="0" sldId="319"/>
            <ac:picMk id="137227" creationId="{27ACF962-5E88-6588-1289-6F7B2DF95ADF}"/>
          </ac:picMkLst>
        </pc:picChg>
      </pc:sldChg>
      <pc:sldChg chg="addSp delSp modSp mod modAnim">
        <pc:chgData name="Jim McGowan" userId="e2c7446dd3aca506" providerId="LiveId" clId="{A5B8E191-038B-4C16-94BD-05FF5603C9F8}" dt="2023-12-12T19:31:57.551" v="4246" actId="6549"/>
        <pc:sldMkLst>
          <pc:docMk/>
          <pc:sldMk cId="0" sldId="320"/>
        </pc:sldMkLst>
        <pc:spChg chg="add del mod">
          <ac:chgData name="Jim McGowan" userId="e2c7446dd3aca506" providerId="LiveId" clId="{A5B8E191-038B-4C16-94BD-05FF5603C9F8}" dt="2023-12-12T18:27:11.790" v="3203" actId="478"/>
          <ac:spMkLst>
            <pc:docMk/>
            <pc:sldMk cId="0" sldId="320"/>
            <ac:spMk id="2" creationId="{0C3B9455-8C95-CE56-B9E4-9C55E06C5937}"/>
          </ac:spMkLst>
        </pc:spChg>
        <pc:spChg chg="add mod">
          <ac:chgData name="Jim McGowan" userId="e2c7446dd3aca506" providerId="LiveId" clId="{A5B8E191-038B-4C16-94BD-05FF5603C9F8}" dt="2023-12-12T19:31:57.551" v="4246" actId="6549"/>
          <ac:spMkLst>
            <pc:docMk/>
            <pc:sldMk cId="0" sldId="320"/>
            <ac:spMk id="3" creationId="{7D345221-6D3E-2BE2-10BA-E4A6F1D2A02A}"/>
          </ac:spMkLst>
        </pc:spChg>
        <pc:spChg chg="add mod">
          <ac:chgData name="Jim McGowan" userId="e2c7446dd3aca506" providerId="LiveId" clId="{A5B8E191-038B-4C16-94BD-05FF5603C9F8}" dt="2023-12-12T18:27:42.794" v="3208"/>
          <ac:spMkLst>
            <pc:docMk/>
            <pc:sldMk cId="0" sldId="320"/>
            <ac:spMk id="4" creationId="{85F7185C-3642-70A1-374D-FF59D7E15B4C}"/>
          </ac:spMkLst>
        </pc:spChg>
        <pc:spChg chg="add mod">
          <ac:chgData name="Jim McGowan" userId="e2c7446dd3aca506" providerId="LiveId" clId="{A5B8E191-038B-4C16-94BD-05FF5603C9F8}" dt="2023-12-12T18:30:36.441" v="3265" actId="14100"/>
          <ac:spMkLst>
            <pc:docMk/>
            <pc:sldMk cId="0" sldId="320"/>
            <ac:spMk id="5" creationId="{61AE0B4F-4EF1-14D9-E592-5820005A88E4}"/>
          </ac:spMkLst>
        </pc:spChg>
        <pc:spChg chg="add del mod">
          <ac:chgData name="Jim McGowan" userId="e2c7446dd3aca506" providerId="LiveId" clId="{A5B8E191-038B-4C16-94BD-05FF5603C9F8}" dt="2023-12-12T18:28:01.846" v="3215" actId="478"/>
          <ac:spMkLst>
            <pc:docMk/>
            <pc:sldMk cId="0" sldId="320"/>
            <ac:spMk id="7" creationId="{ACB3167A-146D-6AD8-E50D-02CA95F4A829}"/>
          </ac:spMkLst>
        </pc:spChg>
        <pc:spChg chg="del">
          <ac:chgData name="Jim McGowan" userId="e2c7446dd3aca506" providerId="LiveId" clId="{A5B8E191-038B-4C16-94BD-05FF5603C9F8}" dt="2023-12-12T18:27:07.703" v="3198" actId="478"/>
          <ac:spMkLst>
            <pc:docMk/>
            <pc:sldMk cId="0" sldId="320"/>
            <ac:spMk id="139266" creationId="{AA3C3439-677F-E210-9666-C7399516EF61}"/>
          </ac:spMkLst>
        </pc:spChg>
        <pc:spChg chg="del mod">
          <ac:chgData name="Jim McGowan" userId="e2c7446dd3aca506" providerId="LiveId" clId="{A5B8E191-038B-4C16-94BD-05FF5603C9F8}" dt="2023-12-12T18:27:56.825" v="3214" actId="478"/>
          <ac:spMkLst>
            <pc:docMk/>
            <pc:sldMk cId="0" sldId="320"/>
            <ac:spMk id="139268" creationId="{C97017E8-CEB6-E4E6-CC6B-FE254BB842E6}"/>
          </ac:spMkLst>
        </pc:spChg>
        <pc:spChg chg="del">
          <ac:chgData name="Jim McGowan" userId="e2c7446dd3aca506" providerId="LiveId" clId="{A5B8E191-038B-4C16-94BD-05FF5603C9F8}" dt="2023-12-12T18:27:07.703" v="3198" actId="478"/>
          <ac:spMkLst>
            <pc:docMk/>
            <pc:sldMk cId="0" sldId="320"/>
            <ac:spMk id="139269" creationId="{F5B2DFF7-9086-7607-1118-9441A9E45D06}"/>
          </ac:spMkLst>
        </pc:spChg>
        <pc:spChg chg="del mod">
          <ac:chgData name="Jim McGowan" userId="e2c7446dd3aca506" providerId="LiveId" clId="{A5B8E191-038B-4C16-94BD-05FF5603C9F8}" dt="2023-12-12T18:27:07.705" v="3200"/>
          <ac:spMkLst>
            <pc:docMk/>
            <pc:sldMk cId="0" sldId="320"/>
            <ac:spMk id="139271" creationId="{A41E25FE-037E-57D7-3511-ADD5A721A2E9}"/>
          </ac:spMkLst>
        </pc:spChg>
        <pc:spChg chg="del mod">
          <ac:chgData name="Jim McGowan" userId="e2c7446dd3aca506" providerId="LiveId" clId="{A5B8E191-038B-4C16-94BD-05FF5603C9F8}" dt="2023-12-12T18:29:22.071" v="3242" actId="478"/>
          <ac:spMkLst>
            <pc:docMk/>
            <pc:sldMk cId="0" sldId="320"/>
            <ac:spMk id="139275" creationId="{1CE1E4B9-EE80-CB02-D893-EEEFEF9BE957}"/>
          </ac:spMkLst>
        </pc:spChg>
        <pc:picChg chg="mod">
          <ac:chgData name="Jim McGowan" userId="e2c7446dd3aca506" providerId="LiveId" clId="{A5B8E191-038B-4C16-94BD-05FF5603C9F8}" dt="2023-12-12T18:40:36.864" v="3422" actId="14100"/>
          <ac:picMkLst>
            <pc:docMk/>
            <pc:sldMk cId="0" sldId="320"/>
            <ac:picMk id="139274" creationId="{B4D3E2F6-9E57-FB3E-543A-C3538482EBF4}"/>
          </ac:picMkLst>
        </pc:picChg>
      </pc:sldChg>
      <pc:sldChg chg="addSp delSp modSp del mod">
        <pc:chgData name="Jim McGowan" userId="e2c7446dd3aca506" providerId="LiveId" clId="{A5B8E191-038B-4C16-94BD-05FF5603C9F8}" dt="2023-12-12T18:58:20.855" v="3825" actId="47"/>
        <pc:sldMkLst>
          <pc:docMk/>
          <pc:sldMk cId="0" sldId="321"/>
        </pc:sldMkLst>
        <pc:spChg chg="mod">
          <ac:chgData name="Jim McGowan" userId="e2c7446dd3aca506" providerId="LiveId" clId="{A5B8E191-038B-4C16-94BD-05FF5603C9F8}" dt="2023-12-12T18:54:42.433" v="3756" actId="404"/>
          <ac:spMkLst>
            <pc:docMk/>
            <pc:sldMk cId="0" sldId="321"/>
            <ac:spMk id="141314" creationId="{9E0023EA-8A54-8A85-1C0A-515A167079BC}"/>
          </ac:spMkLst>
        </pc:spChg>
        <pc:spChg chg="del">
          <ac:chgData name="Jim McGowan" userId="e2c7446dd3aca506" providerId="LiveId" clId="{A5B8E191-038B-4C16-94BD-05FF5603C9F8}" dt="2023-12-12T18:41:43.125" v="3435" actId="478"/>
          <ac:spMkLst>
            <pc:docMk/>
            <pc:sldMk cId="0" sldId="321"/>
            <ac:spMk id="141315" creationId="{B1D9B1F9-8CCD-B02C-2760-1E0F41AF7711}"/>
          </ac:spMkLst>
        </pc:spChg>
        <pc:picChg chg="add ord">
          <ac:chgData name="Jim McGowan" userId="e2c7446dd3aca506" providerId="LiveId" clId="{A5B8E191-038B-4C16-94BD-05FF5603C9F8}" dt="2023-12-12T18:41:55.093" v="3439" actId="167"/>
          <ac:picMkLst>
            <pc:docMk/>
            <pc:sldMk cId="0" sldId="321"/>
            <ac:picMk id="2" creationId="{B279225B-C881-E69B-5891-D401077ADCB4}"/>
          </ac:picMkLst>
        </pc:picChg>
        <pc:picChg chg="mod">
          <ac:chgData name="Jim McGowan" userId="e2c7446dd3aca506" providerId="LiveId" clId="{A5B8E191-038B-4C16-94BD-05FF5603C9F8}" dt="2023-12-12T18:46:05.173" v="3541" actId="1035"/>
          <ac:picMkLst>
            <pc:docMk/>
            <pc:sldMk cId="0" sldId="321"/>
            <ac:picMk id="141316" creationId="{C37669E0-3486-5F4E-C393-58EA5E2F7E39}"/>
          </ac:picMkLst>
        </pc:picChg>
      </pc:sldChg>
      <pc:sldChg chg="modSp del mod">
        <pc:chgData name="Jim McGowan" userId="e2c7446dd3aca506" providerId="LiveId" clId="{A5B8E191-038B-4C16-94BD-05FF5603C9F8}" dt="2023-12-12T18:58:15.807" v="3822" actId="47"/>
        <pc:sldMkLst>
          <pc:docMk/>
          <pc:sldMk cId="0" sldId="322"/>
        </pc:sldMkLst>
        <pc:spChg chg="mod">
          <ac:chgData name="Jim McGowan" userId="e2c7446dd3aca506" providerId="LiveId" clId="{A5B8E191-038B-4C16-94BD-05FF5603C9F8}" dt="2023-12-12T18:48:34.910" v="3596" actId="6549"/>
          <ac:spMkLst>
            <pc:docMk/>
            <pc:sldMk cId="0" sldId="322"/>
            <ac:spMk id="143362" creationId="{801EAA7E-862D-503D-5C78-FE2FE49FC5E4}"/>
          </ac:spMkLst>
        </pc:spChg>
      </pc:sldChg>
      <pc:sldChg chg="del">
        <pc:chgData name="Jim McGowan" userId="e2c7446dd3aca506" providerId="LiveId" clId="{A5B8E191-038B-4C16-94BD-05FF5603C9F8}" dt="2023-12-12T18:58:10.728" v="3819" actId="47"/>
        <pc:sldMkLst>
          <pc:docMk/>
          <pc:sldMk cId="0" sldId="323"/>
        </pc:sldMkLst>
      </pc:sldChg>
      <pc:sldChg chg="addSp delSp modSp mod modAnim">
        <pc:chgData name="Jim McGowan" userId="e2c7446dd3aca506" providerId="LiveId" clId="{A5B8E191-038B-4C16-94BD-05FF5603C9F8}" dt="2023-12-12T19:15:32.709" v="4052" actId="20577"/>
        <pc:sldMkLst>
          <pc:docMk/>
          <pc:sldMk cId="0" sldId="324"/>
        </pc:sldMkLst>
        <pc:spChg chg="add mod">
          <ac:chgData name="Jim McGowan" userId="e2c7446dd3aca506" providerId="LiveId" clId="{A5B8E191-038B-4C16-94BD-05FF5603C9F8}" dt="2023-12-12T19:15:32.709" v="4052" actId="20577"/>
          <ac:spMkLst>
            <pc:docMk/>
            <pc:sldMk cId="0" sldId="324"/>
            <ac:spMk id="2" creationId="{4D11D099-5E8F-9F92-82AC-DB1D738EBE65}"/>
          </ac:spMkLst>
        </pc:spChg>
        <pc:spChg chg="add mod">
          <ac:chgData name="Jim McGowan" userId="e2c7446dd3aca506" providerId="LiveId" clId="{A5B8E191-038B-4C16-94BD-05FF5603C9F8}" dt="2023-12-12T19:11:09.735" v="3984" actId="5793"/>
          <ac:spMkLst>
            <pc:docMk/>
            <pc:sldMk cId="0" sldId="324"/>
            <ac:spMk id="3" creationId="{1203F586-E393-DF40-0C81-46D4BDFFD8F1}"/>
          </ac:spMkLst>
        </pc:spChg>
        <pc:spChg chg="add mod">
          <ac:chgData name="Jim McGowan" userId="e2c7446dd3aca506" providerId="LiveId" clId="{A5B8E191-038B-4C16-94BD-05FF5603C9F8}" dt="2023-12-12T19:09:21.887" v="3938"/>
          <ac:spMkLst>
            <pc:docMk/>
            <pc:sldMk cId="0" sldId="324"/>
            <ac:spMk id="4" creationId="{DF15F668-F177-F73D-EC3D-404068353ADC}"/>
          </ac:spMkLst>
        </pc:spChg>
        <pc:spChg chg="add del mod">
          <ac:chgData name="Jim McGowan" userId="e2c7446dd3aca506" providerId="LiveId" clId="{A5B8E191-038B-4C16-94BD-05FF5603C9F8}" dt="2023-12-12T19:11:28.958" v="3988" actId="478"/>
          <ac:spMkLst>
            <pc:docMk/>
            <pc:sldMk cId="0" sldId="324"/>
            <ac:spMk id="6" creationId="{D0B7B49B-E829-8A64-6B34-A96BC3330AE1}"/>
          </ac:spMkLst>
        </pc:spChg>
        <pc:spChg chg="add del mod">
          <ac:chgData name="Jim McGowan" userId="e2c7446dd3aca506" providerId="LiveId" clId="{A5B8E191-038B-4C16-94BD-05FF5603C9F8}" dt="2023-12-12T19:12:27.095" v="3995" actId="478"/>
          <ac:spMkLst>
            <pc:docMk/>
            <pc:sldMk cId="0" sldId="324"/>
            <ac:spMk id="8" creationId="{F69A246E-920D-85CD-2D7D-4D6B2CFC5805}"/>
          </ac:spMkLst>
        </pc:spChg>
        <pc:spChg chg="del mod">
          <ac:chgData name="Jim McGowan" userId="e2c7446dd3aca506" providerId="LiveId" clId="{A5B8E191-038B-4C16-94BD-05FF5603C9F8}" dt="2023-12-12T19:11:24.936" v="3987" actId="478"/>
          <ac:spMkLst>
            <pc:docMk/>
            <pc:sldMk cId="0" sldId="324"/>
            <ac:spMk id="147458" creationId="{77A11928-F6F4-70B0-C22F-B934E02DBA9F}"/>
          </ac:spMkLst>
        </pc:spChg>
        <pc:spChg chg="del mod">
          <ac:chgData name="Jim McGowan" userId="e2c7446dd3aca506" providerId="LiveId" clId="{A5B8E191-038B-4C16-94BD-05FF5603C9F8}" dt="2023-12-12T19:12:22.647" v="3994" actId="478"/>
          <ac:spMkLst>
            <pc:docMk/>
            <pc:sldMk cId="0" sldId="324"/>
            <ac:spMk id="147460" creationId="{60BD858D-9C41-099E-4010-935E539C7A64}"/>
          </ac:spMkLst>
        </pc:spChg>
        <pc:spChg chg="del">
          <ac:chgData name="Jim McGowan" userId="e2c7446dd3aca506" providerId="LiveId" clId="{A5B8E191-038B-4C16-94BD-05FF5603C9F8}" dt="2023-12-12T19:09:05.645" v="3934" actId="478"/>
          <ac:spMkLst>
            <pc:docMk/>
            <pc:sldMk cId="0" sldId="324"/>
            <ac:spMk id="147461" creationId="{3CBFD31D-C810-D0E4-85A3-344CAC1C5F51}"/>
          </ac:spMkLst>
        </pc:spChg>
        <pc:spChg chg="del">
          <ac:chgData name="Jim McGowan" userId="e2c7446dd3aca506" providerId="LiveId" clId="{A5B8E191-038B-4C16-94BD-05FF5603C9F8}" dt="2023-12-12T19:12:31.149" v="3996" actId="478"/>
          <ac:spMkLst>
            <pc:docMk/>
            <pc:sldMk cId="0" sldId="324"/>
            <ac:spMk id="147463" creationId="{4E31E5C5-9B07-3717-2628-50A74F6E4D5D}"/>
          </ac:spMkLst>
        </pc:spChg>
        <pc:spChg chg="del">
          <ac:chgData name="Jim McGowan" userId="e2c7446dd3aca506" providerId="LiveId" clId="{A5B8E191-038B-4C16-94BD-05FF5603C9F8}" dt="2023-12-12T19:14:14.431" v="4022" actId="478"/>
          <ac:spMkLst>
            <pc:docMk/>
            <pc:sldMk cId="0" sldId="324"/>
            <ac:spMk id="147466" creationId="{B00C4713-00D2-D63A-51A7-A3A1EF3A382A}"/>
          </ac:spMkLst>
        </pc:spChg>
        <pc:picChg chg="mod">
          <ac:chgData name="Jim McGowan" userId="e2c7446dd3aca506" providerId="LiveId" clId="{A5B8E191-038B-4C16-94BD-05FF5603C9F8}" dt="2023-12-12T19:15:14.613" v="4044" actId="1038"/>
          <ac:picMkLst>
            <pc:docMk/>
            <pc:sldMk cId="0" sldId="324"/>
            <ac:picMk id="147465" creationId="{11FDCEF1-4343-B90E-407A-620C3F464822}"/>
          </ac:picMkLst>
        </pc:picChg>
      </pc:sldChg>
      <pc:sldChg chg="modSp del mod">
        <pc:chgData name="Jim McGowan" userId="e2c7446dd3aca506" providerId="LiveId" clId="{A5B8E191-038B-4C16-94BD-05FF5603C9F8}" dt="2023-12-12T19:28:29.277" v="4206" actId="47"/>
        <pc:sldMkLst>
          <pc:docMk/>
          <pc:sldMk cId="0" sldId="325"/>
        </pc:sldMkLst>
        <pc:spChg chg="mod">
          <ac:chgData name="Jim McGowan" userId="e2c7446dd3aca506" providerId="LiveId" clId="{A5B8E191-038B-4C16-94BD-05FF5603C9F8}" dt="2023-12-12T19:26:48.776" v="4175" actId="255"/>
          <ac:spMkLst>
            <pc:docMk/>
            <pc:sldMk cId="0" sldId="325"/>
            <ac:spMk id="149507" creationId="{07A181EC-FBDF-8275-51CC-E67862099455}"/>
          </ac:spMkLst>
        </pc:spChg>
      </pc:sldChg>
      <pc:sldChg chg="del">
        <pc:chgData name="Jim McGowan" userId="e2c7446dd3aca506" providerId="LiveId" clId="{A5B8E191-038B-4C16-94BD-05FF5603C9F8}" dt="2023-12-12T19:18:34.033" v="4090" actId="47"/>
        <pc:sldMkLst>
          <pc:docMk/>
          <pc:sldMk cId="0" sldId="326"/>
        </pc:sldMkLst>
      </pc:sldChg>
      <pc:sldChg chg="addSp delSp modSp mod">
        <pc:chgData name="Jim McGowan" userId="e2c7446dd3aca506" providerId="LiveId" clId="{A5B8E191-038B-4C16-94BD-05FF5603C9F8}" dt="2023-12-12T19:46:13.778" v="4641" actId="14100"/>
        <pc:sldMkLst>
          <pc:docMk/>
          <pc:sldMk cId="0" sldId="327"/>
        </pc:sldMkLst>
        <pc:spChg chg="add del mod">
          <ac:chgData name="Jim McGowan" userId="e2c7446dd3aca506" providerId="LiveId" clId="{A5B8E191-038B-4C16-94BD-05FF5603C9F8}" dt="2023-12-12T19:36:59.621" v="4356" actId="478"/>
          <ac:spMkLst>
            <pc:docMk/>
            <pc:sldMk cId="0" sldId="327"/>
            <ac:spMk id="2" creationId="{F58E4C37-E387-C79F-09AD-E56FA5726BD4}"/>
          </ac:spMkLst>
        </pc:spChg>
        <pc:spChg chg="add mod">
          <ac:chgData name="Jim McGowan" userId="e2c7446dd3aca506" providerId="LiveId" clId="{A5B8E191-038B-4C16-94BD-05FF5603C9F8}" dt="2023-12-12T19:37:59.926" v="4371" actId="20577"/>
          <ac:spMkLst>
            <pc:docMk/>
            <pc:sldMk cId="0" sldId="327"/>
            <ac:spMk id="3" creationId="{01FDC192-4BA9-A99D-07EC-3E5CEAEAFC7B}"/>
          </ac:spMkLst>
        </pc:spChg>
        <pc:spChg chg="add mod">
          <ac:chgData name="Jim McGowan" userId="e2c7446dd3aca506" providerId="LiveId" clId="{A5B8E191-038B-4C16-94BD-05FF5603C9F8}" dt="2023-12-12T19:37:00.786" v="4359"/>
          <ac:spMkLst>
            <pc:docMk/>
            <pc:sldMk cId="0" sldId="327"/>
            <ac:spMk id="4" creationId="{EED8C6E1-A78E-406F-42C1-36863D1EF606}"/>
          </ac:spMkLst>
        </pc:spChg>
        <pc:spChg chg="del">
          <ac:chgData name="Jim McGowan" userId="e2c7446dd3aca506" providerId="LiveId" clId="{A5B8E191-038B-4C16-94BD-05FF5603C9F8}" dt="2023-12-12T19:36:56.006" v="4355" actId="478"/>
          <ac:spMkLst>
            <pc:docMk/>
            <pc:sldMk cId="0" sldId="327"/>
            <ac:spMk id="155650" creationId="{478E231D-8443-E3AE-D6ED-058F50AB99AD}"/>
          </ac:spMkLst>
        </pc:spChg>
        <pc:spChg chg="mod">
          <ac:chgData name="Jim McGowan" userId="e2c7446dd3aca506" providerId="LiveId" clId="{A5B8E191-038B-4C16-94BD-05FF5603C9F8}" dt="2023-12-12T19:46:13.778" v="4641" actId="14100"/>
          <ac:spMkLst>
            <pc:docMk/>
            <pc:sldMk cId="0" sldId="327"/>
            <ac:spMk id="155652" creationId="{1B854322-F1D1-E5B7-A75B-04323DF1FDEB}"/>
          </ac:spMkLst>
        </pc:spChg>
        <pc:spChg chg="del">
          <ac:chgData name="Jim McGowan" userId="e2c7446dd3aca506" providerId="LiveId" clId="{A5B8E191-038B-4C16-94BD-05FF5603C9F8}" dt="2023-12-12T19:36:56.006" v="4355" actId="478"/>
          <ac:spMkLst>
            <pc:docMk/>
            <pc:sldMk cId="0" sldId="327"/>
            <ac:spMk id="155653" creationId="{CEAD02B7-DFB1-0D8A-AF39-85A2791ECED2}"/>
          </ac:spMkLst>
        </pc:spChg>
        <pc:picChg chg="mod">
          <ac:chgData name="Jim McGowan" userId="e2c7446dd3aca506" providerId="LiveId" clId="{A5B8E191-038B-4C16-94BD-05FF5603C9F8}" dt="2023-12-12T19:46:07.924" v="4638" actId="1038"/>
          <ac:picMkLst>
            <pc:docMk/>
            <pc:sldMk cId="0" sldId="327"/>
            <ac:picMk id="155657" creationId="{C96DC048-C65E-C984-1B5F-566337BF1C03}"/>
          </ac:picMkLst>
        </pc:picChg>
      </pc:sldChg>
      <pc:sldChg chg="addSp delSp modSp mod">
        <pc:chgData name="Jim McGowan" userId="e2c7446dd3aca506" providerId="LiveId" clId="{A5B8E191-038B-4C16-94BD-05FF5603C9F8}" dt="2023-12-12T19:55:38.640" v="4863" actId="115"/>
        <pc:sldMkLst>
          <pc:docMk/>
          <pc:sldMk cId="0" sldId="328"/>
        </pc:sldMkLst>
        <pc:spChg chg="add mod">
          <ac:chgData name="Jim McGowan" userId="e2c7446dd3aca506" providerId="LiveId" clId="{A5B8E191-038B-4C16-94BD-05FF5603C9F8}" dt="2023-12-12T19:53:25.507" v="4814"/>
          <ac:spMkLst>
            <pc:docMk/>
            <pc:sldMk cId="0" sldId="328"/>
            <ac:spMk id="2" creationId="{C244D6CB-6ACB-8DC3-EE22-E730ACF98020}"/>
          </ac:spMkLst>
        </pc:spChg>
        <pc:spChg chg="add mod">
          <ac:chgData name="Jim McGowan" userId="e2c7446dd3aca506" providerId="LiveId" clId="{A5B8E191-038B-4C16-94BD-05FF5603C9F8}" dt="2023-12-12T19:53:25.507" v="4814"/>
          <ac:spMkLst>
            <pc:docMk/>
            <pc:sldMk cId="0" sldId="328"/>
            <ac:spMk id="3" creationId="{2ABEAE06-C751-10A9-DDCA-778FA905A5C2}"/>
          </ac:spMkLst>
        </pc:spChg>
        <pc:spChg chg="add del mod">
          <ac:chgData name="Jim McGowan" userId="e2c7446dd3aca506" providerId="LiveId" clId="{A5B8E191-038B-4C16-94BD-05FF5603C9F8}" dt="2023-12-12T19:53:35.454" v="4819" actId="478"/>
          <ac:spMkLst>
            <pc:docMk/>
            <pc:sldMk cId="0" sldId="328"/>
            <ac:spMk id="5" creationId="{B40492BF-4B3D-64C2-CF9B-74ADDF1B66DE}"/>
          </ac:spMkLst>
        </pc:spChg>
        <pc:spChg chg="del mod">
          <ac:chgData name="Jim McGowan" userId="e2c7446dd3aca506" providerId="LiveId" clId="{A5B8E191-038B-4C16-94BD-05FF5603C9F8}" dt="2023-12-12T19:53:33.574" v="4818" actId="478"/>
          <ac:spMkLst>
            <pc:docMk/>
            <pc:sldMk cId="0" sldId="328"/>
            <ac:spMk id="157698" creationId="{DC99BFBE-E933-8B45-E90A-21ACF7A47136}"/>
          </ac:spMkLst>
        </pc:spChg>
        <pc:spChg chg="del">
          <ac:chgData name="Jim McGowan" userId="e2c7446dd3aca506" providerId="LiveId" clId="{A5B8E191-038B-4C16-94BD-05FF5603C9F8}" dt="2023-12-12T19:53:23.318" v="4813" actId="478"/>
          <ac:spMkLst>
            <pc:docMk/>
            <pc:sldMk cId="0" sldId="328"/>
            <ac:spMk id="157700" creationId="{0D399CC8-BD59-1F3A-06F4-C7EFFC162299}"/>
          </ac:spMkLst>
        </pc:spChg>
        <pc:spChg chg="mod">
          <ac:chgData name="Jim McGowan" userId="e2c7446dd3aca506" providerId="LiveId" clId="{A5B8E191-038B-4C16-94BD-05FF5603C9F8}" dt="2023-12-12T19:55:38.640" v="4863" actId="115"/>
          <ac:spMkLst>
            <pc:docMk/>
            <pc:sldMk cId="0" sldId="328"/>
            <ac:spMk id="157705" creationId="{82A8F480-A43B-405E-CC92-D71308BBDB28}"/>
          </ac:spMkLst>
        </pc:spChg>
        <pc:picChg chg="add mod">
          <ac:chgData name="Jim McGowan" userId="e2c7446dd3aca506" providerId="LiveId" clId="{A5B8E191-038B-4C16-94BD-05FF5603C9F8}" dt="2023-12-12T19:54:53.956" v="4852"/>
          <ac:picMkLst>
            <pc:docMk/>
            <pc:sldMk cId="0" sldId="328"/>
            <ac:picMk id="6" creationId="{8865EB34-61C3-9A04-C0C6-48B8D2008016}"/>
          </ac:picMkLst>
        </pc:picChg>
        <pc:picChg chg="del mod">
          <ac:chgData name="Jim McGowan" userId="e2c7446dd3aca506" providerId="LiveId" clId="{A5B8E191-038B-4C16-94BD-05FF5603C9F8}" dt="2023-12-12T19:54:50.821" v="4851" actId="478"/>
          <ac:picMkLst>
            <pc:docMk/>
            <pc:sldMk cId="0" sldId="328"/>
            <ac:picMk id="157704" creationId="{3C8E14D7-9347-3EFD-E547-EB4E4E1AE5A3}"/>
          </ac:picMkLst>
        </pc:picChg>
      </pc:sldChg>
      <pc:sldChg chg="addSp delSp modSp mod modAnim">
        <pc:chgData name="Jim McGowan" userId="e2c7446dd3aca506" providerId="LiveId" clId="{A5B8E191-038B-4C16-94BD-05FF5603C9F8}" dt="2023-12-12T19:52:50.716" v="4809" actId="12788"/>
        <pc:sldMkLst>
          <pc:docMk/>
          <pc:sldMk cId="0" sldId="329"/>
        </pc:sldMkLst>
        <pc:spChg chg="add mod">
          <ac:chgData name="Jim McGowan" userId="e2c7446dd3aca506" providerId="LiveId" clId="{A5B8E191-038B-4C16-94BD-05FF5603C9F8}" dt="2023-12-12T19:50:05.678" v="4693" actId="14100"/>
          <ac:spMkLst>
            <pc:docMk/>
            <pc:sldMk cId="0" sldId="329"/>
            <ac:spMk id="2" creationId="{E2769DC4-C141-2089-FAF0-BF19341A4C6B}"/>
          </ac:spMkLst>
        </pc:spChg>
        <pc:spChg chg="add mod">
          <ac:chgData name="Jim McGowan" userId="e2c7446dd3aca506" providerId="LiveId" clId="{A5B8E191-038B-4C16-94BD-05FF5603C9F8}" dt="2023-12-12T19:47:32.642" v="4646"/>
          <ac:spMkLst>
            <pc:docMk/>
            <pc:sldMk cId="0" sldId="329"/>
            <ac:spMk id="3" creationId="{A76AA27E-503B-B5F8-325A-C0EE16EA8081}"/>
          </ac:spMkLst>
        </pc:spChg>
        <pc:spChg chg="mod">
          <ac:chgData name="Jim McGowan" userId="e2c7446dd3aca506" providerId="LiveId" clId="{A5B8E191-038B-4C16-94BD-05FF5603C9F8}" dt="2023-12-12T19:52:50.716" v="4809" actId="12788"/>
          <ac:spMkLst>
            <pc:docMk/>
            <pc:sldMk cId="0" sldId="329"/>
            <ac:spMk id="159746" creationId="{974E64E9-5751-BBE1-5A54-C6257DEDEB2A}"/>
          </ac:spMkLst>
        </pc:spChg>
        <pc:spChg chg="del mod">
          <ac:chgData name="Jim McGowan" userId="e2c7446dd3aca506" providerId="LiveId" clId="{A5B8E191-038B-4C16-94BD-05FF5603C9F8}" dt="2023-12-12T19:48:05.807" v="4656" actId="478"/>
          <ac:spMkLst>
            <pc:docMk/>
            <pc:sldMk cId="0" sldId="329"/>
            <ac:spMk id="159747" creationId="{D57DDAD0-5697-77D9-8DEF-E89107F6DDA9}"/>
          </ac:spMkLst>
        </pc:spChg>
        <pc:picChg chg="add mod ord">
          <ac:chgData name="Jim McGowan" userId="e2c7446dd3aca506" providerId="LiveId" clId="{A5B8E191-038B-4C16-94BD-05FF5603C9F8}" dt="2023-12-12T19:52:16.199" v="4796" actId="1035"/>
          <ac:picMkLst>
            <pc:docMk/>
            <pc:sldMk cId="0" sldId="329"/>
            <ac:picMk id="4" creationId="{8C1AA642-461D-1DE7-2DCA-D73CE779C65F}"/>
          </ac:picMkLst>
        </pc:picChg>
      </pc:sldChg>
      <pc:sldChg chg="modSp mod">
        <pc:chgData name="Jim McGowan" userId="e2c7446dd3aca506" providerId="LiveId" clId="{A5B8E191-038B-4C16-94BD-05FF5603C9F8}" dt="2023-12-28T17:07:57.946" v="6056" actId="6549"/>
        <pc:sldMkLst>
          <pc:docMk/>
          <pc:sldMk cId="0" sldId="392"/>
        </pc:sldMkLst>
        <pc:spChg chg="mod">
          <ac:chgData name="Jim McGowan" userId="e2c7446dd3aca506" providerId="LiveId" clId="{A5B8E191-038B-4C16-94BD-05FF5603C9F8}" dt="2023-12-28T17:07:57.946" v="6056" actId="6549"/>
          <ac:spMkLst>
            <pc:docMk/>
            <pc:sldMk cId="0" sldId="392"/>
            <ac:spMk id="9" creationId="{FE156F1A-CDFB-4526-96C2-1E5F1DD23250}"/>
          </ac:spMkLst>
        </pc:spChg>
      </pc:sldChg>
      <pc:sldChg chg="addSp delSp modSp mod">
        <pc:chgData name="Jim McGowan" userId="e2c7446dd3aca506" providerId="LiveId" clId="{A5B8E191-038B-4C16-94BD-05FF5603C9F8}" dt="2023-12-19T17:17:17.661" v="4908"/>
        <pc:sldMkLst>
          <pc:docMk/>
          <pc:sldMk cId="0" sldId="453"/>
        </pc:sldMkLst>
        <pc:spChg chg="del mod">
          <ac:chgData name="Jim McGowan" userId="e2c7446dd3aca506" providerId="LiveId" clId="{A5B8E191-038B-4C16-94BD-05FF5603C9F8}" dt="2023-12-19T17:17:16.761" v="4907" actId="478"/>
          <ac:spMkLst>
            <pc:docMk/>
            <pc:sldMk cId="0" sldId="453"/>
            <ac:spMk id="2" creationId="{BCD2AAAE-1179-4FF6-AE14-4A7BD804C957}"/>
          </ac:spMkLst>
        </pc:spChg>
        <pc:spChg chg="add mod">
          <ac:chgData name="Jim McGowan" userId="e2c7446dd3aca506" providerId="LiveId" clId="{A5B8E191-038B-4C16-94BD-05FF5603C9F8}" dt="2023-12-19T17:17:17.661" v="4908"/>
          <ac:spMkLst>
            <pc:docMk/>
            <pc:sldMk cId="0" sldId="453"/>
            <ac:spMk id="3" creationId="{4AFC213C-DFB4-FD4B-3367-661A2B460CEC}"/>
          </ac:spMkLst>
        </pc:spChg>
      </pc:sldChg>
      <pc:sldChg chg="addSp delSp modSp">
        <pc:chgData name="Jim McGowan" userId="e2c7446dd3aca506" providerId="LiveId" clId="{A5B8E191-038B-4C16-94BD-05FF5603C9F8}" dt="2023-12-19T17:17:29.164" v="4912"/>
        <pc:sldMkLst>
          <pc:docMk/>
          <pc:sldMk cId="0" sldId="454"/>
        </pc:sldMkLst>
        <pc:spChg chg="del">
          <ac:chgData name="Jim McGowan" userId="e2c7446dd3aca506" providerId="LiveId" clId="{A5B8E191-038B-4C16-94BD-05FF5603C9F8}" dt="2023-12-19T17:17:26.041" v="4909" actId="478"/>
          <ac:spMkLst>
            <pc:docMk/>
            <pc:sldMk cId="0" sldId="454"/>
            <ac:spMk id="2" creationId="{3DBC37F4-B4B7-4AC5-8979-66DFB7A8ECAA}"/>
          </ac:spMkLst>
        </pc:spChg>
        <pc:spChg chg="add mod">
          <ac:chgData name="Jim McGowan" userId="e2c7446dd3aca506" providerId="LiveId" clId="{A5B8E191-038B-4C16-94BD-05FF5603C9F8}" dt="2023-12-19T17:17:29.164" v="4912"/>
          <ac:spMkLst>
            <pc:docMk/>
            <pc:sldMk cId="0" sldId="454"/>
            <ac:spMk id="3" creationId="{2ADB162C-D784-A869-5ECE-57EBAA9B1B23}"/>
          </ac:spMkLst>
        </pc:spChg>
      </pc:sldChg>
      <pc:sldChg chg="modSp mod">
        <pc:chgData name="Jim McGowan" userId="e2c7446dd3aca506" providerId="LiveId" clId="{A5B8E191-038B-4C16-94BD-05FF5603C9F8}" dt="2023-12-28T17:09:17.807" v="6073"/>
        <pc:sldMkLst>
          <pc:docMk/>
          <pc:sldMk cId="0" sldId="455"/>
        </pc:sldMkLst>
        <pc:spChg chg="mod">
          <ac:chgData name="Jim McGowan" userId="e2c7446dd3aca506" providerId="LiveId" clId="{A5B8E191-038B-4C16-94BD-05FF5603C9F8}" dt="2023-12-28T17:08:38.786" v="6063" actId="6549"/>
          <ac:spMkLst>
            <pc:docMk/>
            <pc:sldMk cId="0" sldId="455"/>
            <ac:spMk id="6" creationId="{D2020966-F556-4873-981F-E6168622D243}"/>
          </ac:spMkLst>
        </pc:spChg>
        <pc:spChg chg="mod">
          <ac:chgData name="Jim McGowan" userId="e2c7446dd3aca506" providerId="LiveId" clId="{A5B8E191-038B-4C16-94BD-05FF5603C9F8}" dt="2023-12-28T17:09:17.807" v="6073"/>
          <ac:spMkLst>
            <pc:docMk/>
            <pc:sldMk cId="0" sldId="455"/>
            <ac:spMk id="7" creationId="{C312B4B6-C327-4A5A-8D66-D65EEA197975}"/>
          </ac:spMkLst>
        </pc:spChg>
      </pc:sldChg>
      <pc:sldChg chg="modSp mod">
        <pc:chgData name="Jim McGowan" userId="e2c7446dd3aca506" providerId="LiveId" clId="{A5B8E191-038B-4C16-94BD-05FF5603C9F8}" dt="2023-12-19T17:16:56.930" v="4904" actId="6549"/>
        <pc:sldMkLst>
          <pc:docMk/>
          <pc:sldMk cId="0" sldId="456"/>
        </pc:sldMkLst>
        <pc:spChg chg="mod">
          <ac:chgData name="Jim McGowan" userId="e2c7446dd3aca506" providerId="LiveId" clId="{A5B8E191-038B-4C16-94BD-05FF5603C9F8}" dt="2023-12-19T17:16:56.930" v="4904" actId="6549"/>
          <ac:spMkLst>
            <pc:docMk/>
            <pc:sldMk cId="0" sldId="456"/>
            <ac:spMk id="2" creationId="{B03E8A6F-2F9A-4803-ADCA-C40ECD06044D}"/>
          </ac:spMkLst>
        </pc:spChg>
      </pc:sldChg>
      <pc:sldChg chg="modSp mod">
        <pc:chgData name="Jim McGowan" userId="e2c7446dd3aca506" providerId="LiveId" clId="{A5B8E191-038B-4C16-94BD-05FF5603C9F8}" dt="2023-12-28T17:09:34.933" v="6083"/>
        <pc:sldMkLst>
          <pc:docMk/>
          <pc:sldMk cId="0" sldId="528"/>
        </pc:sldMkLst>
        <pc:spChg chg="mod">
          <ac:chgData name="Jim McGowan" userId="e2c7446dd3aca506" providerId="LiveId" clId="{A5B8E191-038B-4C16-94BD-05FF5603C9F8}" dt="2023-12-28T17:09:27.572" v="6077" actId="6549"/>
          <ac:spMkLst>
            <pc:docMk/>
            <pc:sldMk cId="0" sldId="528"/>
            <ac:spMk id="6" creationId="{B6A702CF-7E27-40DB-B0AE-90C68EC5F5E5}"/>
          </ac:spMkLst>
        </pc:spChg>
        <pc:spChg chg="mod">
          <ac:chgData name="Jim McGowan" userId="e2c7446dd3aca506" providerId="LiveId" clId="{A5B8E191-038B-4C16-94BD-05FF5603C9F8}" dt="2023-12-28T17:09:34.933" v="6083"/>
          <ac:spMkLst>
            <pc:docMk/>
            <pc:sldMk cId="0" sldId="528"/>
            <ac:spMk id="7" creationId="{AA6E098B-97A3-4397-A441-D4817305429B}"/>
          </ac:spMkLst>
        </pc:spChg>
      </pc:sldChg>
      <pc:sldChg chg="modSp mod">
        <pc:chgData name="Jim McGowan" userId="e2c7446dd3aca506" providerId="LiveId" clId="{A5B8E191-038B-4C16-94BD-05FF5603C9F8}" dt="2023-12-28T17:09:54.994" v="6097" actId="6549"/>
        <pc:sldMkLst>
          <pc:docMk/>
          <pc:sldMk cId="706864296" sldId="588"/>
        </pc:sldMkLst>
        <pc:spChg chg="mod">
          <ac:chgData name="Jim McGowan" userId="e2c7446dd3aca506" providerId="LiveId" clId="{A5B8E191-038B-4C16-94BD-05FF5603C9F8}" dt="2023-12-28T17:09:52.315" v="6093" actId="6549"/>
          <ac:spMkLst>
            <pc:docMk/>
            <pc:sldMk cId="706864296" sldId="588"/>
            <ac:spMk id="6" creationId="{B6A702CF-7E27-40DB-B0AE-90C68EC5F5E5}"/>
          </ac:spMkLst>
        </pc:spChg>
        <pc:spChg chg="mod">
          <ac:chgData name="Jim McGowan" userId="e2c7446dd3aca506" providerId="LiveId" clId="{A5B8E191-038B-4C16-94BD-05FF5603C9F8}" dt="2023-12-28T17:09:54.994" v="6097" actId="6549"/>
          <ac:spMkLst>
            <pc:docMk/>
            <pc:sldMk cId="706864296" sldId="588"/>
            <ac:spMk id="7" creationId="{AA6E098B-97A3-4397-A441-D4817305429B}"/>
          </ac:spMkLst>
        </pc:spChg>
      </pc:sldChg>
      <pc:sldChg chg="addSp modSp mod">
        <pc:chgData name="Jim McGowan" userId="e2c7446dd3aca506" providerId="LiveId" clId="{A5B8E191-038B-4C16-94BD-05FF5603C9F8}" dt="2023-12-19T17:18:34.499" v="4939" actId="20577"/>
        <pc:sldMkLst>
          <pc:docMk/>
          <pc:sldMk cId="3130848052" sldId="589"/>
        </pc:sldMkLst>
        <pc:spChg chg="add mod">
          <ac:chgData name="Jim McGowan" userId="e2c7446dd3aca506" providerId="LiveId" clId="{A5B8E191-038B-4C16-94BD-05FF5603C9F8}" dt="2023-12-19T17:18:34.499" v="4939" actId="20577"/>
          <ac:spMkLst>
            <pc:docMk/>
            <pc:sldMk cId="3130848052" sldId="589"/>
            <ac:spMk id="2" creationId="{DEBF7FAE-DF3C-DE55-075A-77958B759A06}"/>
          </ac:spMkLst>
        </pc:spChg>
      </pc:sldChg>
      <pc:sldChg chg="addSp delSp modSp add mod">
        <pc:chgData name="Jim McGowan" userId="e2c7446dd3aca506" providerId="LiveId" clId="{A5B8E191-038B-4C16-94BD-05FF5603C9F8}" dt="2023-12-12T18:48:07.036" v="3592" actId="12788"/>
        <pc:sldMkLst>
          <pc:docMk/>
          <pc:sldMk cId="2356034220" sldId="590"/>
        </pc:sldMkLst>
        <pc:picChg chg="add del mod modCrop">
          <ac:chgData name="Jim McGowan" userId="e2c7446dd3aca506" providerId="LiveId" clId="{A5B8E191-038B-4C16-94BD-05FF5603C9F8}" dt="2023-12-12T18:46:26.982" v="3550" actId="478"/>
          <ac:picMkLst>
            <pc:docMk/>
            <pc:sldMk cId="2356034220" sldId="590"/>
            <ac:picMk id="4" creationId="{F9A39EF2-3387-A0E2-A066-FB65ED622A55}"/>
          </ac:picMkLst>
        </pc:picChg>
        <pc:picChg chg="add mod modCrop">
          <ac:chgData name="Jim McGowan" userId="e2c7446dd3aca506" providerId="LiveId" clId="{A5B8E191-038B-4C16-94BD-05FF5603C9F8}" dt="2023-12-12T18:48:07.036" v="3592" actId="12788"/>
          <ac:picMkLst>
            <pc:docMk/>
            <pc:sldMk cId="2356034220" sldId="590"/>
            <ac:picMk id="5" creationId="{399691A7-CA6A-5752-8D4D-BC369F99F4D7}"/>
          </ac:picMkLst>
        </pc:picChg>
        <pc:picChg chg="del">
          <ac:chgData name="Jim McGowan" userId="e2c7446dd3aca506" providerId="LiveId" clId="{A5B8E191-038B-4C16-94BD-05FF5603C9F8}" dt="2023-12-12T18:44:50.055" v="3509" actId="478"/>
          <ac:picMkLst>
            <pc:docMk/>
            <pc:sldMk cId="2356034220" sldId="590"/>
            <ac:picMk id="6" creationId="{FBDB23B0-C5BB-38AF-24DF-79760CE4AC97}"/>
          </ac:picMkLst>
        </pc:picChg>
        <pc:picChg chg="add del mod">
          <ac:chgData name="Jim McGowan" userId="e2c7446dd3aca506" providerId="LiveId" clId="{A5B8E191-038B-4C16-94BD-05FF5603C9F8}" dt="2023-12-12T18:47:19.965" v="3577" actId="478"/>
          <ac:picMkLst>
            <pc:docMk/>
            <pc:sldMk cId="2356034220" sldId="590"/>
            <ac:picMk id="7" creationId="{29431D3C-56A0-542F-DB9F-B587D4E9DE21}"/>
          </ac:picMkLst>
        </pc:picChg>
        <pc:picChg chg="add del mod">
          <ac:chgData name="Jim McGowan" userId="e2c7446dd3aca506" providerId="LiveId" clId="{A5B8E191-038B-4C16-94BD-05FF5603C9F8}" dt="2023-12-12T18:47:59.990" v="3589" actId="478"/>
          <ac:picMkLst>
            <pc:docMk/>
            <pc:sldMk cId="2356034220" sldId="590"/>
            <ac:picMk id="8" creationId="{8C965D8E-E8C9-F450-8860-7411C18EEA98}"/>
          </ac:picMkLst>
        </pc:picChg>
      </pc:sldChg>
      <pc:sldChg chg="addSp modSp add del mod">
        <pc:chgData name="Jim McGowan" userId="e2c7446dd3aca506" providerId="LiveId" clId="{A5B8E191-038B-4C16-94BD-05FF5603C9F8}" dt="2023-12-12T18:40:04.677" v="3413" actId="47"/>
        <pc:sldMkLst>
          <pc:docMk/>
          <pc:sldMk cId="1749591941" sldId="591"/>
        </pc:sldMkLst>
        <pc:spChg chg="mod">
          <ac:chgData name="Jim McGowan" userId="e2c7446dd3aca506" providerId="LiveId" clId="{A5B8E191-038B-4C16-94BD-05FF5603C9F8}" dt="2023-12-12T18:35:43.520" v="3376" actId="12788"/>
          <ac:spMkLst>
            <pc:docMk/>
            <pc:sldMk cId="1749591941" sldId="591"/>
            <ac:spMk id="236546" creationId="{F3C7A2D8-D094-4CEC-80D3-D0A48CB9F48B}"/>
          </ac:spMkLst>
        </pc:spChg>
        <pc:picChg chg="add mod">
          <ac:chgData name="Jim McGowan" userId="e2c7446dd3aca506" providerId="LiveId" clId="{A5B8E191-038B-4C16-94BD-05FF5603C9F8}" dt="2023-12-12T18:35:04.206" v="3364" actId="1036"/>
          <ac:picMkLst>
            <pc:docMk/>
            <pc:sldMk cId="1749591941" sldId="591"/>
            <ac:picMk id="3" creationId="{7CA8B9FD-D88F-87D8-CF44-3F044AE494E0}"/>
          </ac:picMkLst>
        </pc:picChg>
      </pc:sldChg>
      <pc:sldChg chg="addSp delSp modSp add mod">
        <pc:chgData name="Jim McGowan" userId="e2c7446dd3aca506" providerId="LiveId" clId="{A5B8E191-038B-4C16-94BD-05FF5603C9F8}" dt="2023-12-12T18:57:53.726" v="3816" actId="1035"/>
        <pc:sldMkLst>
          <pc:docMk/>
          <pc:sldMk cId="2106475525" sldId="591"/>
        </pc:sldMkLst>
        <pc:picChg chg="add del mod modCrop">
          <ac:chgData name="Jim McGowan" userId="e2c7446dd3aca506" providerId="LiveId" clId="{A5B8E191-038B-4C16-94BD-05FF5603C9F8}" dt="2023-12-12T18:53:50.413" v="3738" actId="478"/>
          <ac:picMkLst>
            <pc:docMk/>
            <pc:sldMk cId="2106475525" sldId="591"/>
            <ac:picMk id="4" creationId="{7E212A2D-6BDE-4550-1933-548AA80BCC63}"/>
          </ac:picMkLst>
        </pc:picChg>
        <pc:picChg chg="del">
          <ac:chgData name="Jim McGowan" userId="e2c7446dd3aca506" providerId="LiveId" clId="{A5B8E191-038B-4C16-94BD-05FF5603C9F8}" dt="2023-12-12T18:50:18.133" v="3646" actId="478"/>
          <ac:picMkLst>
            <pc:docMk/>
            <pc:sldMk cId="2106475525" sldId="591"/>
            <ac:picMk id="5" creationId="{399691A7-CA6A-5752-8D4D-BC369F99F4D7}"/>
          </ac:picMkLst>
        </pc:picChg>
        <pc:picChg chg="add del mod ord">
          <ac:chgData name="Jim McGowan" userId="e2c7446dd3aca506" providerId="LiveId" clId="{A5B8E191-038B-4C16-94BD-05FF5603C9F8}" dt="2023-12-12T18:52:00.647" v="3702" actId="478"/>
          <ac:picMkLst>
            <pc:docMk/>
            <pc:sldMk cId="2106475525" sldId="591"/>
            <ac:picMk id="6" creationId="{9597ED38-5974-1F84-51D4-9413823116A4}"/>
          </ac:picMkLst>
        </pc:picChg>
        <pc:picChg chg="add mod ord modCrop">
          <ac:chgData name="Jim McGowan" userId="e2c7446dd3aca506" providerId="LiveId" clId="{A5B8E191-038B-4C16-94BD-05FF5603C9F8}" dt="2023-12-12T18:57:53.726" v="3816" actId="1035"/>
          <ac:picMkLst>
            <pc:docMk/>
            <pc:sldMk cId="2106475525" sldId="591"/>
            <ac:picMk id="7" creationId="{2155A9D2-3D0C-3437-2AF8-70E3D082FE16}"/>
          </ac:picMkLst>
        </pc:picChg>
        <pc:picChg chg="add del mod">
          <ac:chgData name="Jim McGowan" userId="e2c7446dd3aca506" providerId="LiveId" clId="{A5B8E191-038B-4C16-94BD-05FF5603C9F8}" dt="2023-12-12T18:55:56.935" v="3781" actId="478"/>
          <ac:picMkLst>
            <pc:docMk/>
            <pc:sldMk cId="2106475525" sldId="591"/>
            <ac:picMk id="8" creationId="{E67EDBBD-DF01-034A-C269-E572E2152FD6}"/>
          </ac:picMkLst>
        </pc:picChg>
        <pc:picChg chg="add del mod ord">
          <ac:chgData name="Jim McGowan" userId="e2c7446dd3aca506" providerId="LiveId" clId="{A5B8E191-038B-4C16-94BD-05FF5603C9F8}" dt="2023-12-12T18:57:18.286" v="3810" actId="478"/>
          <ac:picMkLst>
            <pc:docMk/>
            <pc:sldMk cId="2106475525" sldId="591"/>
            <ac:picMk id="9" creationId="{7AEFD83D-C1F4-68A9-2D82-024BE1BC188B}"/>
          </ac:picMkLst>
        </pc:picChg>
      </pc:sldChg>
      <pc:sldChg chg="add del">
        <pc:chgData name="Jim McGowan" userId="e2c7446dd3aca506" providerId="LiveId" clId="{A5B8E191-038B-4C16-94BD-05FF5603C9F8}" dt="2023-12-12T18:46:21.873" v="3546"/>
        <pc:sldMkLst>
          <pc:docMk/>
          <pc:sldMk cId="3103549907" sldId="591"/>
        </pc:sldMkLst>
      </pc:sldChg>
      <pc:sldChg chg="addSp delSp modSp add del mod">
        <pc:chgData name="Jim McGowan" userId="e2c7446dd3aca506" providerId="LiveId" clId="{A5B8E191-038B-4C16-94BD-05FF5603C9F8}" dt="2023-12-12T19:02:20.343" v="3859" actId="47"/>
        <pc:sldMkLst>
          <pc:docMk/>
          <pc:sldMk cId="512622376" sldId="592"/>
        </pc:sldMkLst>
        <pc:spChg chg="del mod">
          <ac:chgData name="Jim McGowan" userId="e2c7446dd3aca506" providerId="LiveId" clId="{A5B8E191-038B-4C16-94BD-05FF5603C9F8}" dt="2023-12-12T19:01:21.437" v="3856" actId="478"/>
          <ac:spMkLst>
            <pc:docMk/>
            <pc:sldMk cId="512622376" sldId="592"/>
            <ac:spMk id="2" creationId="{D34C34BC-567A-9DA3-B8B9-BCFFCCC76650}"/>
          </ac:spMkLst>
        </pc:spChg>
        <pc:spChg chg="add mod">
          <ac:chgData name="Jim McGowan" userId="e2c7446dd3aca506" providerId="LiveId" clId="{A5B8E191-038B-4C16-94BD-05FF5603C9F8}" dt="2023-12-12T18:58:59.913" v="3832"/>
          <ac:spMkLst>
            <pc:docMk/>
            <pc:sldMk cId="512622376" sldId="592"/>
            <ac:spMk id="4" creationId="{7C297096-F6AD-80C4-92F6-CE26CAB77B1E}"/>
          </ac:spMkLst>
        </pc:spChg>
        <pc:spChg chg="add mod">
          <ac:chgData name="Jim McGowan" userId="e2c7446dd3aca506" providerId="LiveId" clId="{A5B8E191-038B-4C16-94BD-05FF5603C9F8}" dt="2023-12-12T19:01:15.753" v="3853" actId="6549"/>
          <ac:spMkLst>
            <pc:docMk/>
            <pc:sldMk cId="512622376" sldId="592"/>
            <ac:spMk id="5" creationId="{D531BD88-4D5A-804F-EF19-8D87F9F06190}"/>
          </ac:spMkLst>
        </pc:spChg>
        <pc:picChg chg="del">
          <ac:chgData name="Jim McGowan" userId="e2c7446dd3aca506" providerId="LiveId" clId="{A5B8E191-038B-4C16-94BD-05FF5603C9F8}" dt="2023-12-12T18:58:48.590" v="3829" actId="478"/>
          <ac:picMkLst>
            <pc:docMk/>
            <pc:sldMk cId="512622376" sldId="592"/>
            <ac:picMk id="7" creationId="{2155A9D2-3D0C-3437-2AF8-70E3D082FE16}"/>
          </ac:picMkLst>
        </pc:picChg>
      </pc:sldChg>
      <pc:sldChg chg="modSp add mod">
        <pc:chgData name="Jim McGowan" userId="e2c7446dd3aca506" providerId="LiveId" clId="{A5B8E191-038B-4C16-94BD-05FF5603C9F8}" dt="2023-12-12T19:18:02.573" v="4084" actId="947"/>
        <pc:sldMkLst>
          <pc:docMk/>
          <pc:sldMk cId="1749591941" sldId="592"/>
        </pc:sldMkLst>
        <pc:spChg chg="mod">
          <ac:chgData name="Jim McGowan" userId="e2c7446dd3aca506" providerId="LiveId" clId="{A5B8E191-038B-4C16-94BD-05FF5603C9F8}" dt="2023-12-12T19:18:02.573" v="4084" actId="947"/>
          <ac:spMkLst>
            <pc:docMk/>
            <pc:sldMk cId="1749591941" sldId="592"/>
            <ac:spMk id="236546" creationId="{F3C7A2D8-D094-4CEC-80D3-D0A48CB9F48B}"/>
          </ac:spMkLst>
        </pc:spChg>
      </pc:sldChg>
      <pc:sldChg chg="modSp add mod">
        <pc:chgData name="Jim McGowan" userId="e2c7446dd3aca506" providerId="LiveId" clId="{A5B8E191-038B-4C16-94BD-05FF5603C9F8}" dt="2023-12-12T19:24:14.915" v="4154" actId="207"/>
        <pc:sldMkLst>
          <pc:docMk/>
          <pc:sldMk cId="1960011385" sldId="593"/>
        </pc:sldMkLst>
        <pc:spChg chg="mod">
          <ac:chgData name="Jim McGowan" userId="e2c7446dd3aca506" providerId="LiveId" clId="{A5B8E191-038B-4C16-94BD-05FF5603C9F8}" dt="2023-12-12T19:24:14.915" v="4154" actId="207"/>
          <ac:spMkLst>
            <pc:docMk/>
            <pc:sldMk cId="1960011385" sldId="593"/>
            <ac:spMk id="236546" creationId="{F3C7A2D8-D094-4CEC-80D3-D0A48CB9F48B}"/>
          </ac:spMkLst>
        </pc:spChg>
      </pc:sldChg>
      <pc:sldChg chg="addSp delSp modSp new del mod">
        <pc:chgData name="Jim McGowan" userId="e2c7446dd3aca506" providerId="LiveId" clId="{A5B8E191-038B-4C16-94BD-05FF5603C9F8}" dt="2023-12-19T18:47:17.156" v="5874" actId="47"/>
        <pc:sldMkLst>
          <pc:docMk/>
          <pc:sldMk cId="561090755" sldId="594"/>
        </pc:sldMkLst>
        <pc:spChg chg="del">
          <ac:chgData name="Jim McGowan" userId="e2c7446dd3aca506" providerId="LiveId" clId="{A5B8E191-038B-4C16-94BD-05FF5603C9F8}" dt="2023-12-12T19:26:03.072" v="4163" actId="478"/>
          <ac:spMkLst>
            <pc:docMk/>
            <pc:sldMk cId="561090755" sldId="594"/>
            <ac:spMk id="2" creationId="{47BE802F-B435-C4B4-0D6F-410D888DA6E0}"/>
          </ac:spMkLst>
        </pc:spChg>
        <pc:spChg chg="del">
          <ac:chgData name="Jim McGowan" userId="e2c7446dd3aca506" providerId="LiveId" clId="{A5B8E191-038B-4C16-94BD-05FF5603C9F8}" dt="2023-12-12T19:26:03.072" v="4163" actId="478"/>
          <ac:spMkLst>
            <pc:docMk/>
            <pc:sldMk cId="561090755" sldId="594"/>
            <ac:spMk id="3" creationId="{0D8038A7-21F3-1B01-E09E-AF4F9FA537D8}"/>
          </ac:spMkLst>
        </pc:spChg>
        <pc:spChg chg="add del mod">
          <ac:chgData name="Jim McGowan" userId="e2c7446dd3aca506" providerId="LiveId" clId="{A5B8E191-038B-4C16-94BD-05FF5603C9F8}" dt="2023-12-12T19:26:59.982" v="4178" actId="478"/>
          <ac:spMkLst>
            <pc:docMk/>
            <pc:sldMk cId="561090755" sldId="594"/>
            <ac:spMk id="4" creationId="{9DBF22B9-5809-6E42-8596-D866B0DBF4F3}"/>
          </ac:spMkLst>
        </pc:spChg>
        <pc:spChg chg="add mod">
          <ac:chgData name="Jim McGowan" userId="e2c7446dd3aca506" providerId="LiveId" clId="{A5B8E191-038B-4C16-94BD-05FF5603C9F8}" dt="2023-12-12T19:26:18.533" v="4167"/>
          <ac:spMkLst>
            <pc:docMk/>
            <pc:sldMk cId="561090755" sldId="594"/>
            <ac:spMk id="5" creationId="{450EBAD4-5808-97C6-471F-388A2B9DC39A}"/>
          </ac:spMkLst>
        </pc:spChg>
        <pc:spChg chg="add mod">
          <ac:chgData name="Jim McGowan" userId="e2c7446dd3aca506" providerId="LiveId" clId="{A5B8E191-038B-4C16-94BD-05FF5603C9F8}" dt="2023-12-12T19:26:05.854" v="4164"/>
          <ac:spMkLst>
            <pc:docMk/>
            <pc:sldMk cId="561090755" sldId="594"/>
            <ac:spMk id="6" creationId="{07C00C2D-5A7E-8845-B6AD-F8198690969E}"/>
          </ac:spMkLst>
        </pc:spChg>
        <pc:spChg chg="add mod">
          <ac:chgData name="Jim McGowan" userId="e2c7446dd3aca506" providerId="LiveId" clId="{A5B8E191-038B-4C16-94BD-05FF5603C9F8}" dt="2023-12-12T19:28:05.855" v="4197" actId="6549"/>
          <ac:spMkLst>
            <pc:docMk/>
            <pc:sldMk cId="561090755" sldId="594"/>
            <ac:spMk id="7" creationId="{499C6B89-E875-6CA9-5ADE-98810A93D651}"/>
          </ac:spMkLst>
        </pc:spChg>
      </pc:sldChg>
      <pc:sldChg chg="modSp add del mod">
        <pc:chgData name="Jim McGowan" userId="e2c7446dd3aca506" providerId="LiveId" clId="{A5B8E191-038B-4C16-94BD-05FF5603C9F8}" dt="2023-12-19T18:56:09.631" v="5995" actId="47"/>
        <pc:sldMkLst>
          <pc:docMk/>
          <pc:sldMk cId="1657202098" sldId="595"/>
        </pc:sldMkLst>
        <pc:spChg chg="mod">
          <ac:chgData name="Jim McGowan" userId="e2c7446dd3aca506" providerId="LiveId" clId="{A5B8E191-038B-4C16-94BD-05FF5603C9F8}" dt="2023-12-12T19:28:17.960" v="4203" actId="6549"/>
          <ac:spMkLst>
            <pc:docMk/>
            <pc:sldMk cId="1657202098" sldId="595"/>
            <ac:spMk id="7" creationId="{499C6B89-E875-6CA9-5ADE-98810A93D651}"/>
          </ac:spMkLst>
        </pc:spChg>
      </pc:sldChg>
      <pc:sldChg chg="modSp add mod">
        <pc:chgData name="Jim McGowan" userId="e2c7446dd3aca506" providerId="LiveId" clId="{A5B8E191-038B-4C16-94BD-05FF5603C9F8}" dt="2023-12-19T18:56:54.310" v="5999" actId="113"/>
        <pc:sldMkLst>
          <pc:docMk/>
          <pc:sldMk cId="3169354840" sldId="596"/>
        </pc:sldMkLst>
        <pc:spChg chg="mod">
          <ac:chgData name="Jim McGowan" userId="e2c7446dd3aca506" providerId="LiveId" clId="{A5B8E191-038B-4C16-94BD-05FF5603C9F8}" dt="2023-12-19T18:56:54.310" v="5999" actId="113"/>
          <ac:spMkLst>
            <pc:docMk/>
            <pc:sldMk cId="3169354840" sldId="596"/>
            <ac:spMk id="236546" creationId="{F3C7A2D8-D094-4CEC-80D3-D0A48CB9F48B}"/>
          </ac:spMkLst>
        </pc:spChg>
      </pc:sldChg>
      <pc:sldChg chg="modSp add mod ord">
        <pc:chgData name="Jim McGowan" userId="e2c7446dd3aca506" providerId="LiveId" clId="{A5B8E191-038B-4C16-94BD-05FF5603C9F8}" dt="2023-12-19T18:10:05.504" v="5532"/>
        <pc:sldMkLst>
          <pc:docMk/>
          <pc:sldMk cId="3213707139" sldId="597"/>
        </pc:sldMkLst>
        <pc:spChg chg="mod">
          <ac:chgData name="Jim McGowan" userId="e2c7446dd3aca506" providerId="LiveId" clId="{A5B8E191-038B-4C16-94BD-05FF5603C9F8}" dt="2023-12-19T17:31:06.971" v="4991" actId="108"/>
          <ac:spMkLst>
            <pc:docMk/>
            <pc:sldMk cId="3213707139" sldId="597"/>
            <ac:spMk id="236546" creationId="{F3C7A2D8-D094-4CEC-80D3-D0A48CB9F48B}"/>
          </ac:spMkLst>
        </pc:spChg>
      </pc:sldChg>
      <pc:sldChg chg="modSp add mod ord">
        <pc:chgData name="Jim McGowan" userId="e2c7446dd3aca506" providerId="LiveId" clId="{A5B8E191-038B-4C16-94BD-05FF5603C9F8}" dt="2023-12-19T18:08:25.689" v="5515"/>
        <pc:sldMkLst>
          <pc:docMk/>
          <pc:sldMk cId="868329601" sldId="598"/>
        </pc:sldMkLst>
        <pc:spChg chg="mod">
          <ac:chgData name="Jim McGowan" userId="e2c7446dd3aca506" providerId="LiveId" clId="{A5B8E191-038B-4C16-94BD-05FF5603C9F8}" dt="2023-12-19T17:31:22.736" v="4994" actId="108"/>
          <ac:spMkLst>
            <pc:docMk/>
            <pc:sldMk cId="868329601" sldId="598"/>
            <ac:spMk id="236546" creationId="{F3C7A2D8-D094-4CEC-80D3-D0A48CB9F48B}"/>
          </ac:spMkLst>
        </pc:spChg>
      </pc:sldChg>
      <pc:sldChg chg="addSp modSp add mod">
        <pc:chgData name="Jim McGowan" userId="e2c7446dd3aca506" providerId="LiveId" clId="{A5B8E191-038B-4C16-94BD-05FF5603C9F8}" dt="2023-12-19T17:44:44.853" v="5073"/>
        <pc:sldMkLst>
          <pc:docMk/>
          <pc:sldMk cId="994378591" sldId="599"/>
        </pc:sldMkLst>
        <pc:spChg chg="mod">
          <ac:chgData name="Jim McGowan" userId="e2c7446dd3aca506" providerId="LiveId" clId="{A5B8E191-038B-4C16-94BD-05FF5603C9F8}" dt="2023-12-19T17:36:51.651" v="5041" actId="20577"/>
          <ac:spMkLst>
            <pc:docMk/>
            <pc:sldMk cId="994378591" sldId="599"/>
            <ac:spMk id="236546" creationId="{F3C7A2D8-D094-4CEC-80D3-D0A48CB9F48B}"/>
          </ac:spMkLst>
        </pc:spChg>
        <pc:picChg chg="add mod">
          <ac:chgData name="Jim McGowan" userId="e2c7446dd3aca506" providerId="LiveId" clId="{A5B8E191-038B-4C16-94BD-05FF5603C9F8}" dt="2023-12-19T17:44:44.853" v="5073"/>
          <ac:picMkLst>
            <pc:docMk/>
            <pc:sldMk cId="994378591" sldId="599"/>
            <ac:picMk id="3" creationId="{7469D7A6-0E99-FDD5-51ED-2FA9186C6E39}"/>
          </ac:picMkLst>
        </pc:picChg>
      </pc:sldChg>
      <pc:sldChg chg="add del">
        <pc:chgData name="Jim McGowan" userId="e2c7446dd3aca506" providerId="LiveId" clId="{A5B8E191-038B-4C16-94BD-05FF5603C9F8}" dt="2023-12-19T17:34:59.278" v="5001"/>
        <pc:sldMkLst>
          <pc:docMk/>
          <pc:sldMk cId="771877080" sldId="600"/>
        </pc:sldMkLst>
      </pc:sldChg>
      <pc:sldChg chg="modSp add mod">
        <pc:chgData name="Jim McGowan" userId="e2c7446dd3aca506" providerId="LiveId" clId="{A5B8E191-038B-4C16-94BD-05FF5603C9F8}" dt="2023-12-19T18:17:41.994" v="5574" actId="114"/>
        <pc:sldMkLst>
          <pc:docMk/>
          <pc:sldMk cId="2466190169" sldId="600"/>
        </pc:sldMkLst>
        <pc:spChg chg="mod">
          <ac:chgData name="Jim McGowan" userId="e2c7446dd3aca506" providerId="LiveId" clId="{A5B8E191-038B-4C16-94BD-05FF5603C9F8}" dt="2023-12-19T18:17:41.994" v="5574" actId="114"/>
          <ac:spMkLst>
            <pc:docMk/>
            <pc:sldMk cId="2466190169" sldId="600"/>
            <ac:spMk id="111620" creationId="{D493F76C-C835-4AEF-DF74-860E9EE73493}"/>
          </ac:spMkLst>
        </pc:spChg>
      </pc:sldChg>
      <pc:sldChg chg="modSp add mod ord">
        <pc:chgData name="Jim McGowan" userId="e2c7446dd3aca506" providerId="LiveId" clId="{A5B8E191-038B-4C16-94BD-05FF5603C9F8}" dt="2023-12-19T18:35:20.456" v="5648" actId="108"/>
        <pc:sldMkLst>
          <pc:docMk/>
          <pc:sldMk cId="492288380" sldId="601"/>
        </pc:sldMkLst>
        <pc:spChg chg="mod">
          <ac:chgData name="Jim McGowan" userId="e2c7446dd3aca506" providerId="LiveId" clId="{A5B8E191-038B-4C16-94BD-05FF5603C9F8}" dt="2023-12-19T18:35:20.456" v="5648" actId="108"/>
          <ac:spMkLst>
            <pc:docMk/>
            <pc:sldMk cId="492288380" sldId="601"/>
            <ac:spMk id="236546" creationId="{F3C7A2D8-D094-4CEC-80D3-D0A48CB9F48B}"/>
          </ac:spMkLst>
        </pc:spChg>
      </pc:sldChg>
      <pc:sldChg chg="modSp add mod ord">
        <pc:chgData name="Jim McGowan" userId="e2c7446dd3aca506" providerId="LiveId" clId="{A5B8E191-038B-4C16-94BD-05FF5603C9F8}" dt="2023-12-19T18:35:44.798" v="5654" actId="108"/>
        <pc:sldMkLst>
          <pc:docMk/>
          <pc:sldMk cId="2084194185" sldId="602"/>
        </pc:sldMkLst>
        <pc:spChg chg="mod">
          <ac:chgData name="Jim McGowan" userId="e2c7446dd3aca506" providerId="LiveId" clId="{A5B8E191-038B-4C16-94BD-05FF5603C9F8}" dt="2023-12-19T18:35:44.798" v="5654" actId="108"/>
          <ac:spMkLst>
            <pc:docMk/>
            <pc:sldMk cId="2084194185" sldId="602"/>
            <ac:spMk id="236546" creationId="{F3C7A2D8-D094-4CEC-80D3-D0A48CB9F48B}"/>
          </ac:spMkLst>
        </pc:spChg>
      </pc:sldChg>
      <pc:sldChg chg="modSp add mod">
        <pc:chgData name="Jim McGowan" userId="e2c7446dd3aca506" providerId="LiveId" clId="{A5B8E191-038B-4C16-94BD-05FF5603C9F8}" dt="2023-12-19T18:55:00.953" v="5988"/>
        <pc:sldMkLst>
          <pc:docMk/>
          <pc:sldMk cId="845760320" sldId="1191"/>
        </pc:sldMkLst>
        <pc:graphicFrameChg chg="mod modGraphic">
          <ac:chgData name="Jim McGowan" userId="e2c7446dd3aca506" providerId="LiveId" clId="{A5B8E191-038B-4C16-94BD-05FF5603C9F8}" dt="2023-12-19T18:55:00.953" v="5988"/>
          <ac:graphicFrameMkLst>
            <pc:docMk/>
            <pc:sldMk cId="845760320" sldId="1191"/>
            <ac:graphicFrameMk id="43041" creationId="{00000000-0000-0000-0000-000000000000}"/>
          </ac:graphicFrameMkLst>
        </pc:graphicFrameChg>
      </pc:sldChg>
      <pc:sldChg chg="modSp add mod">
        <pc:chgData name="Jim McGowan" userId="e2c7446dd3aca506" providerId="LiveId" clId="{A5B8E191-038B-4C16-94BD-05FF5603C9F8}" dt="2023-12-19T18:55:56.409" v="5992" actId="6549"/>
        <pc:sldMkLst>
          <pc:docMk/>
          <pc:sldMk cId="1409654617" sldId="1192"/>
        </pc:sldMkLst>
        <pc:graphicFrameChg chg="mod modGraphic">
          <ac:chgData name="Jim McGowan" userId="e2c7446dd3aca506" providerId="LiveId" clId="{A5B8E191-038B-4C16-94BD-05FF5603C9F8}" dt="2023-12-19T18:55:56.409" v="5992" actId="6549"/>
          <ac:graphicFrameMkLst>
            <pc:docMk/>
            <pc:sldMk cId="1409654617" sldId="1192"/>
            <ac:graphicFrameMk id="43041" creationId="{00000000-0000-0000-0000-000000000000}"/>
          </ac:graphicFrameMkLst>
        </pc:graphicFrameChg>
      </pc:sldChg>
      <pc:sldChg chg="modSp add mod ord">
        <pc:chgData name="Jim McGowan" userId="e2c7446dd3aca506" providerId="LiveId" clId="{A5B8E191-038B-4C16-94BD-05FF5603C9F8}" dt="2023-12-19T18:58:41.614" v="6024" actId="108"/>
        <pc:sldMkLst>
          <pc:docMk/>
          <pc:sldMk cId="2648319340" sldId="1193"/>
        </pc:sldMkLst>
        <pc:spChg chg="mod">
          <ac:chgData name="Jim McGowan" userId="e2c7446dd3aca506" providerId="LiveId" clId="{A5B8E191-038B-4C16-94BD-05FF5603C9F8}" dt="2023-12-19T18:58:41.614" v="6024" actId="108"/>
          <ac:spMkLst>
            <pc:docMk/>
            <pc:sldMk cId="2648319340" sldId="1193"/>
            <ac:spMk id="236546" creationId="{F3C7A2D8-D094-4CEC-80D3-D0A48CB9F48B}"/>
          </ac:spMkLst>
        </pc:spChg>
      </pc:sldChg>
      <pc:sldChg chg="modSp add mod ord">
        <pc:chgData name="Jim McGowan" userId="e2c7446dd3aca506" providerId="LiveId" clId="{A5B8E191-038B-4C16-94BD-05FF5603C9F8}" dt="2023-12-28T17:10:16.244" v="6109"/>
        <pc:sldMkLst>
          <pc:docMk/>
          <pc:sldMk cId="2911709175" sldId="1194"/>
        </pc:sldMkLst>
        <pc:spChg chg="mod">
          <ac:chgData name="Jim McGowan" userId="e2c7446dd3aca506" providerId="LiveId" clId="{A5B8E191-038B-4C16-94BD-05FF5603C9F8}" dt="2023-12-28T17:10:07.523" v="6101" actId="6549"/>
          <ac:spMkLst>
            <pc:docMk/>
            <pc:sldMk cId="2911709175" sldId="1194"/>
            <ac:spMk id="6" creationId="{B6A702CF-7E27-40DB-B0AE-90C68EC5F5E5}"/>
          </ac:spMkLst>
        </pc:spChg>
        <pc:spChg chg="mod">
          <ac:chgData name="Jim McGowan" userId="e2c7446dd3aca506" providerId="LiveId" clId="{A5B8E191-038B-4C16-94BD-05FF5603C9F8}" dt="2023-12-28T17:10:16.244" v="6109"/>
          <ac:spMkLst>
            <pc:docMk/>
            <pc:sldMk cId="2911709175" sldId="1194"/>
            <ac:spMk id="7" creationId="{AA6E098B-97A3-4397-A441-D4817305429B}"/>
          </ac:spMkLst>
        </pc:spChg>
      </pc:sldChg>
      <pc:sldChg chg="modSp add mod ord">
        <pc:chgData name="Jim McGowan" userId="e2c7446dd3aca506" providerId="LiveId" clId="{A5B8E191-038B-4C16-94BD-05FF5603C9F8}" dt="2023-12-28T17:10:45.548" v="6119"/>
        <pc:sldMkLst>
          <pc:docMk/>
          <pc:sldMk cId="2848315784" sldId="1195"/>
        </pc:sldMkLst>
        <pc:spChg chg="mod">
          <ac:chgData name="Jim McGowan" userId="e2c7446dd3aca506" providerId="LiveId" clId="{A5B8E191-038B-4C16-94BD-05FF5603C9F8}" dt="2023-12-28T17:10:36.962" v="6113" actId="6549"/>
          <ac:spMkLst>
            <pc:docMk/>
            <pc:sldMk cId="2848315784" sldId="1195"/>
            <ac:spMk id="6" creationId="{B6A702CF-7E27-40DB-B0AE-90C68EC5F5E5}"/>
          </ac:spMkLst>
        </pc:spChg>
        <pc:spChg chg="mod">
          <ac:chgData name="Jim McGowan" userId="e2c7446dd3aca506" providerId="LiveId" clId="{A5B8E191-038B-4C16-94BD-05FF5603C9F8}" dt="2023-12-28T17:10:45.548" v="6119"/>
          <ac:spMkLst>
            <pc:docMk/>
            <pc:sldMk cId="2848315784" sldId="1195"/>
            <ac:spMk id="7" creationId="{AA6E098B-97A3-4397-A441-D4817305429B}"/>
          </ac:spMkLst>
        </pc:spChg>
      </pc:sldChg>
      <pc:sldChg chg="add">
        <pc:chgData name="Jim McGowan" userId="e2c7446dd3aca506" providerId="LiveId" clId="{A5B8E191-038B-4C16-94BD-05FF5603C9F8}" dt="2023-12-28T17:08:27.543" v="6059"/>
        <pc:sldMkLst>
          <pc:docMk/>
          <pc:sldMk cId="1751986101" sldId="1196"/>
        </pc:sldMkLst>
      </pc:sldChg>
    </pc:docChg>
  </pc:docChgLst>
  <pc:docChgLst>
    <pc:chgData name="Jim McGowan" userId="e2c7446dd3aca506" providerId="LiveId" clId="{74F9B150-43D5-4C8B-BEB7-345A1613E6D9}"/>
    <pc:docChg chg="custSel delSld modSld delMainMaster replTag delTag">
      <pc:chgData name="Jim McGowan" userId="e2c7446dd3aca506" providerId="LiveId" clId="{74F9B150-43D5-4C8B-BEB7-345A1613E6D9}" dt="2023-12-05T16:57:09.648" v="10"/>
      <pc:docMkLst>
        <pc:docMk/>
      </pc:docMkLst>
      <pc:sldChg chg="del">
        <pc:chgData name="Jim McGowan" userId="e2c7446dd3aca506" providerId="LiveId" clId="{74F9B150-43D5-4C8B-BEB7-345A1613E6D9}" dt="2023-12-05T16:57:05.613" v="8" actId="47"/>
        <pc:sldMkLst>
          <pc:docMk/>
          <pc:sldMk cId="0" sldId="291"/>
        </pc:sldMkLst>
      </pc:sldChg>
      <pc:sldChg chg="del">
        <pc:chgData name="Jim McGowan" userId="e2c7446dd3aca506" providerId="LiveId" clId="{74F9B150-43D5-4C8B-BEB7-345A1613E6D9}" dt="2023-12-05T16:57:05.613" v="8" actId="47"/>
        <pc:sldMkLst>
          <pc:docMk/>
          <pc:sldMk cId="0" sldId="292"/>
        </pc:sldMkLst>
      </pc:sldChg>
      <pc:sldChg chg="del">
        <pc:chgData name="Jim McGowan" userId="e2c7446dd3aca506" providerId="LiveId" clId="{74F9B150-43D5-4C8B-BEB7-345A1613E6D9}" dt="2023-12-05T16:57:05.613" v="8" actId="47"/>
        <pc:sldMkLst>
          <pc:docMk/>
          <pc:sldMk cId="0" sldId="293"/>
        </pc:sldMkLst>
      </pc:sldChg>
      <pc:sldChg chg="del">
        <pc:chgData name="Jim McGowan" userId="e2c7446dd3aca506" providerId="LiveId" clId="{74F9B150-43D5-4C8B-BEB7-345A1613E6D9}" dt="2023-12-05T16:57:05.613" v="8" actId="47"/>
        <pc:sldMkLst>
          <pc:docMk/>
          <pc:sldMk cId="0" sldId="294"/>
        </pc:sldMkLst>
      </pc:sldChg>
      <pc:sldChg chg="del">
        <pc:chgData name="Jim McGowan" userId="e2c7446dd3aca506" providerId="LiveId" clId="{74F9B150-43D5-4C8B-BEB7-345A1613E6D9}" dt="2023-12-05T16:57:05.613" v="8" actId="47"/>
        <pc:sldMkLst>
          <pc:docMk/>
          <pc:sldMk cId="0" sldId="295"/>
        </pc:sldMkLst>
      </pc:sldChg>
      <pc:sldChg chg="del">
        <pc:chgData name="Jim McGowan" userId="e2c7446dd3aca506" providerId="LiveId" clId="{74F9B150-43D5-4C8B-BEB7-345A1613E6D9}" dt="2023-12-05T16:57:05.613" v="8" actId="47"/>
        <pc:sldMkLst>
          <pc:docMk/>
          <pc:sldMk cId="0" sldId="301"/>
        </pc:sldMkLst>
      </pc:sldChg>
      <pc:sldChg chg="del">
        <pc:chgData name="Jim McGowan" userId="e2c7446dd3aca506" providerId="LiveId" clId="{74F9B150-43D5-4C8B-BEB7-345A1613E6D9}" dt="2023-12-05T16:57:05.613" v="8" actId="47"/>
        <pc:sldMkLst>
          <pc:docMk/>
          <pc:sldMk cId="0" sldId="302"/>
        </pc:sldMkLst>
      </pc:sldChg>
      <pc:sldChg chg="del">
        <pc:chgData name="Jim McGowan" userId="e2c7446dd3aca506" providerId="LiveId" clId="{74F9B150-43D5-4C8B-BEB7-345A1613E6D9}" dt="2023-12-05T16:57:05.613" v="8" actId="47"/>
        <pc:sldMkLst>
          <pc:docMk/>
          <pc:sldMk cId="0" sldId="303"/>
        </pc:sldMkLst>
      </pc:sldChg>
      <pc:sldChg chg="del">
        <pc:chgData name="Jim McGowan" userId="e2c7446dd3aca506" providerId="LiveId" clId="{74F9B150-43D5-4C8B-BEB7-345A1613E6D9}" dt="2023-12-05T16:57:05.613" v="8" actId="47"/>
        <pc:sldMkLst>
          <pc:docMk/>
          <pc:sldMk cId="0" sldId="304"/>
        </pc:sldMkLst>
      </pc:sldChg>
      <pc:sldChg chg="del">
        <pc:chgData name="Jim McGowan" userId="e2c7446dd3aca506" providerId="LiveId" clId="{74F9B150-43D5-4C8B-BEB7-345A1613E6D9}" dt="2023-12-05T16:57:05.613" v="8" actId="47"/>
        <pc:sldMkLst>
          <pc:docMk/>
          <pc:sldMk cId="0" sldId="305"/>
        </pc:sldMkLst>
      </pc:sldChg>
      <pc:sldChg chg="modSp mod">
        <pc:chgData name="Jim McGowan" userId="e2c7446dd3aca506" providerId="LiveId" clId="{74F9B150-43D5-4C8B-BEB7-345A1613E6D9}" dt="2023-12-05T16:54:56.443" v="1" actId="20577"/>
        <pc:sldMkLst>
          <pc:docMk/>
          <pc:sldMk cId="0" sldId="455"/>
        </pc:sldMkLst>
        <pc:spChg chg="mod">
          <ac:chgData name="Jim McGowan" userId="e2c7446dd3aca506" providerId="LiveId" clId="{74F9B150-43D5-4C8B-BEB7-345A1613E6D9}" dt="2023-12-05T16:54:56.443" v="1" actId="20577"/>
          <ac:spMkLst>
            <pc:docMk/>
            <pc:sldMk cId="0" sldId="455"/>
            <ac:spMk id="7" creationId="{C312B4B6-C327-4A5A-8D66-D65EEA197975}"/>
          </ac:spMkLst>
        </pc:spChg>
      </pc:sldChg>
      <pc:sldChg chg="modSp mod">
        <pc:chgData name="Jim McGowan" userId="e2c7446dd3aca506" providerId="LiveId" clId="{74F9B150-43D5-4C8B-BEB7-345A1613E6D9}" dt="2023-12-05T16:55:20.183" v="5" actId="20577"/>
        <pc:sldMkLst>
          <pc:docMk/>
          <pc:sldMk cId="706864296" sldId="588"/>
        </pc:sldMkLst>
        <pc:spChg chg="mod">
          <ac:chgData name="Jim McGowan" userId="e2c7446dd3aca506" providerId="LiveId" clId="{74F9B150-43D5-4C8B-BEB7-345A1613E6D9}" dt="2023-12-05T16:55:20.183" v="5" actId="20577"/>
          <ac:spMkLst>
            <pc:docMk/>
            <pc:sldMk cId="706864296" sldId="588"/>
            <ac:spMk id="6" creationId="{B6A702CF-7E27-40DB-B0AE-90C68EC5F5E5}"/>
          </ac:spMkLst>
        </pc:spChg>
      </pc:sldChg>
      <pc:sldMasterChg chg="del delSldLayout">
        <pc:chgData name="Jim McGowan" userId="e2c7446dd3aca506" providerId="LiveId" clId="{74F9B150-43D5-4C8B-BEB7-345A1613E6D9}" dt="2023-12-05T16:57:05.613" v="8" actId="47"/>
        <pc:sldMasterMkLst>
          <pc:docMk/>
          <pc:sldMasterMk cId="1775347992" sldId="2147483817"/>
        </pc:sldMasterMkLst>
        <pc:sldLayoutChg chg="del">
          <pc:chgData name="Jim McGowan" userId="e2c7446dd3aca506" providerId="LiveId" clId="{74F9B150-43D5-4C8B-BEB7-345A1613E6D9}" dt="2023-12-05T16:57:05.613" v="8" actId="47"/>
          <pc:sldLayoutMkLst>
            <pc:docMk/>
            <pc:sldMasterMk cId="1775347992" sldId="2147483817"/>
            <pc:sldLayoutMk cId="952950922" sldId="2147483818"/>
          </pc:sldLayoutMkLst>
        </pc:sldLayoutChg>
        <pc:sldLayoutChg chg="del">
          <pc:chgData name="Jim McGowan" userId="e2c7446dd3aca506" providerId="LiveId" clId="{74F9B150-43D5-4C8B-BEB7-345A1613E6D9}" dt="2023-12-05T16:57:05.613" v="8" actId="47"/>
          <pc:sldLayoutMkLst>
            <pc:docMk/>
            <pc:sldMasterMk cId="1775347992" sldId="2147483817"/>
            <pc:sldLayoutMk cId="3942123162" sldId="2147483819"/>
          </pc:sldLayoutMkLst>
        </pc:sldLayoutChg>
        <pc:sldLayoutChg chg="del">
          <pc:chgData name="Jim McGowan" userId="e2c7446dd3aca506" providerId="LiveId" clId="{74F9B150-43D5-4C8B-BEB7-345A1613E6D9}" dt="2023-12-05T16:57:05.613" v="8" actId="47"/>
          <pc:sldLayoutMkLst>
            <pc:docMk/>
            <pc:sldMasterMk cId="1775347992" sldId="2147483817"/>
            <pc:sldLayoutMk cId="1530881189" sldId="2147483820"/>
          </pc:sldLayoutMkLst>
        </pc:sldLayoutChg>
        <pc:sldLayoutChg chg="del">
          <pc:chgData name="Jim McGowan" userId="e2c7446dd3aca506" providerId="LiveId" clId="{74F9B150-43D5-4C8B-BEB7-345A1613E6D9}" dt="2023-12-05T16:57:05.613" v="8" actId="47"/>
          <pc:sldLayoutMkLst>
            <pc:docMk/>
            <pc:sldMasterMk cId="1775347992" sldId="2147483817"/>
            <pc:sldLayoutMk cId="3681187248" sldId="2147483821"/>
          </pc:sldLayoutMkLst>
        </pc:sldLayoutChg>
        <pc:sldLayoutChg chg="del">
          <pc:chgData name="Jim McGowan" userId="e2c7446dd3aca506" providerId="LiveId" clId="{74F9B150-43D5-4C8B-BEB7-345A1613E6D9}" dt="2023-12-05T16:57:05.613" v="8" actId="47"/>
          <pc:sldLayoutMkLst>
            <pc:docMk/>
            <pc:sldMasterMk cId="1775347992" sldId="2147483817"/>
            <pc:sldLayoutMk cId="919105012" sldId="2147483822"/>
          </pc:sldLayoutMkLst>
        </pc:sldLayoutChg>
        <pc:sldLayoutChg chg="del">
          <pc:chgData name="Jim McGowan" userId="e2c7446dd3aca506" providerId="LiveId" clId="{74F9B150-43D5-4C8B-BEB7-345A1613E6D9}" dt="2023-12-05T16:57:05.613" v="8" actId="47"/>
          <pc:sldLayoutMkLst>
            <pc:docMk/>
            <pc:sldMasterMk cId="1775347992" sldId="2147483817"/>
            <pc:sldLayoutMk cId="705405905" sldId="2147483823"/>
          </pc:sldLayoutMkLst>
        </pc:sldLayoutChg>
        <pc:sldLayoutChg chg="del">
          <pc:chgData name="Jim McGowan" userId="e2c7446dd3aca506" providerId="LiveId" clId="{74F9B150-43D5-4C8B-BEB7-345A1613E6D9}" dt="2023-12-05T16:57:05.613" v="8" actId="47"/>
          <pc:sldLayoutMkLst>
            <pc:docMk/>
            <pc:sldMasterMk cId="1775347992" sldId="2147483817"/>
            <pc:sldLayoutMk cId="3427038690" sldId="2147483824"/>
          </pc:sldLayoutMkLst>
        </pc:sldLayoutChg>
        <pc:sldLayoutChg chg="del">
          <pc:chgData name="Jim McGowan" userId="e2c7446dd3aca506" providerId="LiveId" clId="{74F9B150-43D5-4C8B-BEB7-345A1613E6D9}" dt="2023-12-05T16:57:05.613" v="8" actId="47"/>
          <pc:sldLayoutMkLst>
            <pc:docMk/>
            <pc:sldMasterMk cId="1775347992" sldId="2147483817"/>
            <pc:sldLayoutMk cId="2963620299" sldId="2147483825"/>
          </pc:sldLayoutMkLst>
        </pc:sldLayoutChg>
        <pc:sldLayoutChg chg="del">
          <pc:chgData name="Jim McGowan" userId="e2c7446dd3aca506" providerId="LiveId" clId="{74F9B150-43D5-4C8B-BEB7-345A1613E6D9}" dt="2023-12-05T16:57:05.613" v="8" actId="47"/>
          <pc:sldLayoutMkLst>
            <pc:docMk/>
            <pc:sldMasterMk cId="1775347992" sldId="2147483817"/>
            <pc:sldLayoutMk cId="4022573462" sldId="2147483826"/>
          </pc:sldLayoutMkLst>
        </pc:sldLayoutChg>
        <pc:sldLayoutChg chg="del">
          <pc:chgData name="Jim McGowan" userId="e2c7446dd3aca506" providerId="LiveId" clId="{74F9B150-43D5-4C8B-BEB7-345A1613E6D9}" dt="2023-12-05T16:57:05.613" v="8" actId="47"/>
          <pc:sldLayoutMkLst>
            <pc:docMk/>
            <pc:sldMasterMk cId="1775347992" sldId="2147483817"/>
            <pc:sldLayoutMk cId="2326015346" sldId="2147483827"/>
          </pc:sldLayoutMkLst>
        </pc:sldLayoutChg>
        <pc:sldLayoutChg chg="del">
          <pc:chgData name="Jim McGowan" userId="e2c7446dd3aca506" providerId="LiveId" clId="{74F9B150-43D5-4C8B-BEB7-345A1613E6D9}" dt="2023-12-05T16:57:05.613" v="8" actId="47"/>
          <pc:sldLayoutMkLst>
            <pc:docMk/>
            <pc:sldMasterMk cId="1775347992" sldId="2147483817"/>
            <pc:sldLayoutMk cId="2704362185" sldId="2147483828"/>
          </pc:sldLayoutMkLst>
        </pc:sldLayoutChg>
      </pc:sldMasterChg>
      <pc:sldMasterChg chg="del delSldLayout">
        <pc:chgData name="Jim McGowan" userId="e2c7446dd3aca506" providerId="LiveId" clId="{74F9B150-43D5-4C8B-BEB7-345A1613E6D9}" dt="2023-12-05T16:57:05.613" v="8" actId="47"/>
        <pc:sldMasterMkLst>
          <pc:docMk/>
          <pc:sldMasterMk cId="29898517" sldId="2147483829"/>
        </pc:sldMasterMkLst>
        <pc:sldLayoutChg chg="del">
          <pc:chgData name="Jim McGowan" userId="e2c7446dd3aca506" providerId="LiveId" clId="{74F9B150-43D5-4C8B-BEB7-345A1613E6D9}" dt="2023-12-05T16:57:05.613" v="8" actId="47"/>
          <pc:sldLayoutMkLst>
            <pc:docMk/>
            <pc:sldMasterMk cId="29898517" sldId="2147483829"/>
            <pc:sldLayoutMk cId="3681071364" sldId="2147483830"/>
          </pc:sldLayoutMkLst>
        </pc:sldLayoutChg>
        <pc:sldLayoutChg chg="del">
          <pc:chgData name="Jim McGowan" userId="e2c7446dd3aca506" providerId="LiveId" clId="{74F9B150-43D5-4C8B-BEB7-345A1613E6D9}" dt="2023-12-05T16:57:05.613" v="8" actId="47"/>
          <pc:sldLayoutMkLst>
            <pc:docMk/>
            <pc:sldMasterMk cId="29898517" sldId="2147483829"/>
            <pc:sldLayoutMk cId="725980973" sldId="2147483831"/>
          </pc:sldLayoutMkLst>
        </pc:sldLayoutChg>
        <pc:sldLayoutChg chg="del">
          <pc:chgData name="Jim McGowan" userId="e2c7446dd3aca506" providerId="LiveId" clId="{74F9B150-43D5-4C8B-BEB7-345A1613E6D9}" dt="2023-12-05T16:57:05.613" v="8" actId="47"/>
          <pc:sldLayoutMkLst>
            <pc:docMk/>
            <pc:sldMasterMk cId="29898517" sldId="2147483829"/>
            <pc:sldLayoutMk cId="232332888" sldId="2147483832"/>
          </pc:sldLayoutMkLst>
        </pc:sldLayoutChg>
        <pc:sldLayoutChg chg="del">
          <pc:chgData name="Jim McGowan" userId="e2c7446dd3aca506" providerId="LiveId" clId="{74F9B150-43D5-4C8B-BEB7-345A1613E6D9}" dt="2023-12-05T16:57:05.613" v="8" actId="47"/>
          <pc:sldLayoutMkLst>
            <pc:docMk/>
            <pc:sldMasterMk cId="29898517" sldId="2147483829"/>
            <pc:sldLayoutMk cId="3818757528" sldId="2147483833"/>
          </pc:sldLayoutMkLst>
        </pc:sldLayoutChg>
        <pc:sldLayoutChg chg="del">
          <pc:chgData name="Jim McGowan" userId="e2c7446dd3aca506" providerId="LiveId" clId="{74F9B150-43D5-4C8B-BEB7-345A1613E6D9}" dt="2023-12-05T16:57:05.613" v="8" actId="47"/>
          <pc:sldLayoutMkLst>
            <pc:docMk/>
            <pc:sldMasterMk cId="29898517" sldId="2147483829"/>
            <pc:sldLayoutMk cId="1417463293" sldId="2147483834"/>
          </pc:sldLayoutMkLst>
        </pc:sldLayoutChg>
        <pc:sldLayoutChg chg="del">
          <pc:chgData name="Jim McGowan" userId="e2c7446dd3aca506" providerId="LiveId" clId="{74F9B150-43D5-4C8B-BEB7-345A1613E6D9}" dt="2023-12-05T16:57:05.613" v="8" actId="47"/>
          <pc:sldLayoutMkLst>
            <pc:docMk/>
            <pc:sldMasterMk cId="29898517" sldId="2147483829"/>
            <pc:sldLayoutMk cId="3063153564" sldId="2147483835"/>
          </pc:sldLayoutMkLst>
        </pc:sldLayoutChg>
        <pc:sldLayoutChg chg="del">
          <pc:chgData name="Jim McGowan" userId="e2c7446dd3aca506" providerId="LiveId" clId="{74F9B150-43D5-4C8B-BEB7-345A1613E6D9}" dt="2023-12-05T16:57:05.613" v="8" actId="47"/>
          <pc:sldLayoutMkLst>
            <pc:docMk/>
            <pc:sldMasterMk cId="29898517" sldId="2147483829"/>
            <pc:sldLayoutMk cId="362336624" sldId="2147483836"/>
          </pc:sldLayoutMkLst>
        </pc:sldLayoutChg>
        <pc:sldLayoutChg chg="del">
          <pc:chgData name="Jim McGowan" userId="e2c7446dd3aca506" providerId="LiveId" clId="{74F9B150-43D5-4C8B-BEB7-345A1613E6D9}" dt="2023-12-05T16:57:05.613" v="8" actId="47"/>
          <pc:sldLayoutMkLst>
            <pc:docMk/>
            <pc:sldMasterMk cId="29898517" sldId="2147483829"/>
            <pc:sldLayoutMk cId="432586177" sldId="2147483837"/>
          </pc:sldLayoutMkLst>
        </pc:sldLayoutChg>
        <pc:sldLayoutChg chg="del">
          <pc:chgData name="Jim McGowan" userId="e2c7446dd3aca506" providerId="LiveId" clId="{74F9B150-43D5-4C8B-BEB7-345A1613E6D9}" dt="2023-12-05T16:57:05.613" v="8" actId="47"/>
          <pc:sldLayoutMkLst>
            <pc:docMk/>
            <pc:sldMasterMk cId="29898517" sldId="2147483829"/>
            <pc:sldLayoutMk cId="202577631" sldId="2147483838"/>
          </pc:sldLayoutMkLst>
        </pc:sldLayoutChg>
        <pc:sldLayoutChg chg="del">
          <pc:chgData name="Jim McGowan" userId="e2c7446dd3aca506" providerId="LiveId" clId="{74F9B150-43D5-4C8B-BEB7-345A1613E6D9}" dt="2023-12-05T16:57:05.613" v="8" actId="47"/>
          <pc:sldLayoutMkLst>
            <pc:docMk/>
            <pc:sldMasterMk cId="29898517" sldId="2147483829"/>
            <pc:sldLayoutMk cId="376927246" sldId="2147483839"/>
          </pc:sldLayoutMkLst>
        </pc:sldLayoutChg>
        <pc:sldLayoutChg chg="del">
          <pc:chgData name="Jim McGowan" userId="e2c7446dd3aca506" providerId="LiveId" clId="{74F9B150-43D5-4C8B-BEB7-345A1613E6D9}" dt="2023-12-05T16:57:05.613" v="8" actId="47"/>
          <pc:sldLayoutMkLst>
            <pc:docMk/>
            <pc:sldMasterMk cId="29898517" sldId="2147483829"/>
            <pc:sldLayoutMk cId="1238220029" sldId="2147483840"/>
          </pc:sldLayoutMkLst>
        </pc:sldLayoutChg>
      </pc:sldMasterChg>
    </pc:docChg>
  </pc:docChgLst>
  <pc:docChgLst>
    <pc:chgData name="Jim McGowan" userId="e2c7446dd3aca506" providerId="LiveId" clId="{1B52EB76-0972-4344-B877-260E3B592AFD}"/>
    <pc:docChg chg="custSel modSld replTag delTag">
      <pc:chgData name="Jim McGowan" userId="e2c7446dd3aca506" providerId="LiveId" clId="{1B52EB76-0972-4344-B877-260E3B592AFD}" dt="2024-01-30T20:26:59.796" v="78"/>
      <pc:docMkLst>
        <pc:docMk/>
      </pc:docMkLst>
      <pc:sldChg chg="modSp">
        <pc:chgData name="Jim McGowan" userId="e2c7446dd3aca506" providerId="LiveId" clId="{1B52EB76-0972-4344-B877-260E3B592AFD}" dt="2024-01-30T19:47:08.325" v="3"/>
        <pc:sldMkLst>
          <pc:docMk/>
          <pc:sldMk cId="0" sldId="257"/>
        </pc:sldMkLst>
        <pc:spChg chg="mod">
          <ac:chgData name="Jim McGowan" userId="e2c7446dd3aca506" providerId="LiveId" clId="{1B52EB76-0972-4344-B877-260E3B592AFD}" dt="2024-01-30T19:47:08.325" v="3"/>
          <ac:spMkLst>
            <pc:docMk/>
            <pc:sldMk cId="0" sldId="257"/>
            <ac:spMk id="7179" creationId="{94702ED4-DBBF-64CB-3A1D-1B89404932A3}"/>
          </ac:spMkLst>
        </pc:spChg>
      </pc:sldChg>
      <pc:sldChg chg="modSp">
        <pc:chgData name="Jim McGowan" userId="e2c7446dd3aca506" providerId="LiveId" clId="{1B52EB76-0972-4344-B877-260E3B592AFD}" dt="2024-01-30T20:06:36.936" v="12"/>
        <pc:sldMkLst>
          <pc:docMk/>
          <pc:sldMk cId="0" sldId="261"/>
        </pc:sldMkLst>
        <pc:spChg chg="mod">
          <ac:chgData name="Jim McGowan" userId="e2c7446dd3aca506" providerId="LiveId" clId="{1B52EB76-0972-4344-B877-260E3B592AFD}" dt="2024-01-30T20:06:36.936" v="12"/>
          <ac:spMkLst>
            <pc:docMk/>
            <pc:sldMk cId="0" sldId="261"/>
            <ac:spMk id="2" creationId="{D5EF4E7C-8CA6-C809-BDDE-6B59B3057702}"/>
          </ac:spMkLst>
        </pc:spChg>
      </pc:sldChg>
      <pc:sldChg chg="modSp">
        <pc:chgData name="Jim McGowan" userId="e2c7446dd3aca506" providerId="LiveId" clId="{1B52EB76-0972-4344-B877-260E3B592AFD}" dt="2024-01-30T20:14:25.464" v="38"/>
        <pc:sldMkLst>
          <pc:docMk/>
          <pc:sldMk cId="0" sldId="263"/>
        </pc:sldMkLst>
        <pc:spChg chg="mod">
          <ac:chgData name="Jim McGowan" userId="e2c7446dd3aca506" providerId="LiveId" clId="{1B52EB76-0972-4344-B877-260E3B592AFD}" dt="2024-01-30T20:14:25.464" v="38"/>
          <ac:spMkLst>
            <pc:docMk/>
            <pc:sldMk cId="0" sldId="263"/>
            <ac:spMk id="2" creationId="{78D87ED0-B19C-EA6F-4B70-D0A56FD06123}"/>
          </ac:spMkLst>
        </pc:spChg>
      </pc:sldChg>
      <pc:sldChg chg="modSp mod">
        <pc:chgData name="Jim McGowan" userId="e2c7446dd3aca506" providerId="LiveId" clId="{1B52EB76-0972-4344-B877-260E3B592AFD}" dt="2024-01-30T20:24:20.028" v="67" actId="6549"/>
        <pc:sldMkLst>
          <pc:docMk/>
          <pc:sldMk cId="0" sldId="264"/>
        </pc:sldMkLst>
        <pc:spChg chg="mod">
          <ac:chgData name="Jim McGowan" userId="e2c7446dd3aca506" providerId="LiveId" clId="{1B52EB76-0972-4344-B877-260E3B592AFD}" dt="2024-01-30T20:24:20.028" v="67" actId="6549"/>
          <ac:spMkLst>
            <pc:docMk/>
            <pc:sldMk cId="0" sldId="264"/>
            <ac:spMk id="2" creationId="{21093494-623D-8F57-FFCE-AA217F3D3190}"/>
          </ac:spMkLst>
        </pc:spChg>
      </pc:sldChg>
      <pc:sldChg chg="modSp mod">
        <pc:chgData name="Jim McGowan" userId="e2c7446dd3aca506" providerId="LiveId" clId="{1B52EB76-0972-4344-B877-260E3B592AFD}" dt="2024-01-30T20:18:19.809" v="55" actId="20577"/>
        <pc:sldMkLst>
          <pc:docMk/>
          <pc:sldMk cId="0" sldId="274"/>
        </pc:sldMkLst>
        <pc:spChg chg="mod">
          <ac:chgData name="Jim McGowan" userId="e2c7446dd3aca506" providerId="LiveId" clId="{1B52EB76-0972-4344-B877-260E3B592AFD}" dt="2024-01-30T20:18:19.809" v="55" actId="20577"/>
          <ac:spMkLst>
            <pc:docMk/>
            <pc:sldMk cId="0" sldId="274"/>
            <ac:spMk id="3" creationId="{BE8A895D-468B-A9A0-D306-BA57BC7C2169}"/>
          </ac:spMkLst>
        </pc:spChg>
      </pc:sldChg>
      <pc:sldChg chg="modSp mod">
        <pc:chgData name="Jim McGowan" userId="e2c7446dd3aca506" providerId="LiveId" clId="{1B52EB76-0972-4344-B877-260E3B592AFD}" dt="2024-01-30T20:26:51.458" v="76" actId="6549"/>
        <pc:sldMkLst>
          <pc:docMk/>
          <pc:sldMk cId="0" sldId="275"/>
        </pc:sldMkLst>
        <pc:spChg chg="mod">
          <ac:chgData name="Jim McGowan" userId="e2c7446dd3aca506" providerId="LiveId" clId="{1B52EB76-0972-4344-B877-260E3B592AFD}" dt="2024-01-30T20:26:51.458" v="76" actId="6549"/>
          <ac:spMkLst>
            <pc:docMk/>
            <pc:sldMk cId="0" sldId="275"/>
            <ac:spMk id="2" creationId="{6AD5C616-83D3-793F-8E35-874B17DD32E4}"/>
          </ac:spMkLst>
        </pc:spChg>
      </pc:sldChg>
      <pc:sldChg chg="modSp">
        <pc:chgData name="Jim McGowan" userId="e2c7446dd3aca506" providerId="LiveId" clId="{1B52EB76-0972-4344-B877-260E3B592AFD}" dt="2024-01-30T19:47:15.161" v="6"/>
        <pc:sldMkLst>
          <pc:docMk/>
          <pc:sldMk cId="0" sldId="299"/>
        </pc:sldMkLst>
        <pc:spChg chg="mod">
          <ac:chgData name="Jim McGowan" userId="e2c7446dd3aca506" providerId="LiveId" clId="{1B52EB76-0972-4344-B877-260E3B592AFD}" dt="2024-01-30T19:47:15.161" v="6"/>
          <ac:spMkLst>
            <pc:docMk/>
            <pc:sldMk cId="0" sldId="299"/>
            <ac:spMk id="3" creationId="{B3FBD6BE-578E-6ED4-DBA9-CC07519B3486}"/>
          </ac:spMkLst>
        </pc:spChg>
      </pc:sldChg>
      <pc:sldChg chg="modSp">
        <pc:chgData name="Jim McGowan" userId="e2c7446dd3aca506" providerId="LiveId" clId="{1B52EB76-0972-4344-B877-260E3B592AFD}" dt="2024-01-30T19:46:55.093" v="0"/>
        <pc:sldMkLst>
          <pc:docMk/>
          <pc:sldMk cId="0" sldId="306"/>
        </pc:sldMkLst>
        <pc:spChg chg="mod">
          <ac:chgData name="Jim McGowan" userId="e2c7446dd3aca506" providerId="LiveId" clId="{1B52EB76-0972-4344-B877-260E3B592AFD}" dt="2024-01-30T19:46:55.093" v="0"/>
          <ac:spMkLst>
            <pc:docMk/>
            <pc:sldMk cId="0" sldId="306"/>
            <ac:spMk id="4" creationId="{42C4F5AE-7DA9-876F-795D-E739DBC99698}"/>
          </ac:spMkLst>
        </pc:spChg>
      </pc:sldChg>
      <pc:sldChg chg="modSp">
        <pc:chgData name="Jim McGowan" userId="e2c7446dd3aca506" providerId="LiveId" clId="{1B52EB76-0972-4344-B877-260E3B592AFD}" dt="2024-01-30T20:06:45.280" v="13"/>
        <pc:sldMkLst>
          <pc:docMk/>
          <pc:sldMk cId="0" sldId="307"/>
        </pc:sldMkLst>
        <pc:spChg chg="mod">
          <ac:chgData name="Jim McGowan" userId="e2c7446dd3aca506" providerId="LiveId" clId="{1B52EB76-0972-4344-B877-260E3B592AFD}" dt="2024-01-30T20:06:45.280" v="13"/>
          <ac:spMkLst>
            <pc:docMk/>
            <pc:sldMk cId="0" sldId="307"/>
            <ac:spMk id="4" creationId="{4C9A29D3-6AF1-10D7-C3DE-7CFAE4C5060B}"/>
          </ac:spMkLst>
        </pc:spChg>
      </pc:sldChg>
      <pc:sldChg chg="modSp">
        <pc:chgData name="Jim McGowan" userId="e2c7446dd3aca506" providerId="LiveId" clId="{1B52EB76-0972-4344-B877-260E3B592AFD}" dt="2024-01-30T20:03:29.209" v="9"/>
        <pc:sldMkLst>
          <pc:docMk/>
          <pc:sldMk cId="0" sldId="308"/>
        </pc:sldMkLst>
        <pc:spChg chg="mod">
          <ac:chgData name="Jim McGowan" userId="e2c7446dd3aca506" providerId="LiveId" clId="{1B52EB76-0972-4344-B877-260E3B592AFD}" dt="2024-01-30T20:03:29.209" v="9"/>
          <ac:spMkLst>
            <pc:docMk/>
            <pc:sldMk cId="0" sldId="308"/>
            <ac:spMk id="3" creationId="{48335F5E-2AA8-5BC9-D293-07BC385B80EA}"/>
          </ac:spMkLst>
        </pc:spChg>
      </pc:sldChg>
      <pc:sldChg chg="modSp">
        <pc:chgData name="Jim McGowan" userId="e2c7446dd3aca506" providerId="LiveId" clId="{1B52EB76-0972-4344-B877-260E3B592AFD}" dt="2024-01-30T20:09:22.790" v="35" actId="12788"/>
        <pc:sldMkLst>
          <pc:docMk/>
          <pc:sldMk cId="0" sldId="309"/>
        </pc:sldMkLst>
        <pc:spChg chg="mod">
          <ac:chgData name="Jim McGowan" userId="e2c7446dd3aca506" providerId="LiveId" clId="{1B52EB76-0972-4344-B877-260E3B592AFD}" dt="2024-01-30T20:09:22.790" v="35" actId="12788"/>
          <ac:spMkLst>
            <pc:docMk/>
            <pc:sldMk cId="0" sldId="309"/>
            <ac:spMk id="3" creationId="{25A611AD-883E-F70D-A97D-4557F6635BD2}"/>
          </ac:spMkLst>
        </pc:spChg>
      </pc:sldChg>
      <pc:sldChg chg="modSp">
        <pc:chgData name="Jim McGowan" userId="e2c7446dd3aca506" providerId="LiveId" clId="{1B52EB76-0972-4344-B877-260E3B592AFD}" dt="2024-01-30T20:14:42.768" v="42"/>
        <pc:sldMkLst>
          <pc:docMk/>
          <pc:sldMk cId="0" sldId="311"/>
        </pc:sldMkLst>
        <pc:spChg chg="mod">
          <ac:chgData name="Jim McGowan" userId="e2c7446dd3aca506" providerId="LiveId" clId="{1B52EB76-0972-4344-B877-260E3B592AFD}" dt="2024-01-30T20:14:42.768" v="42"/>
          <ac:spMkLst>
            <pc:docMk/>
            <pc:sldMk cId="0" sldId="311"/>
            <ac:spMk id="4" creationId="{DC3427B7-D7C7-145C-09C6-0108E745E655}"/>
          </ac:spMkLst>
        </pc:spChg>
      </pc:sldChg>
      <pc:sldChg chg="modSp">
        <pc:chgData name="Jim McGowan" userId="e2c7446dd3aca506" providerId="LiveId" clId="{1B52EB76-0972-4344-B877-260E3B592AFD}" dt="2024-01-30T20:14:34.940" v="41"/>
        <pc:sldMkLst>
          <pc:docMk/>
          <pc:sldMk cId="0" sldId="312"/>
        </pc:sldMkLst>
        <pc:spChg chg="mod">
          <ac:chgData name="Jim McGowan" userId="e2c7446dd3aca506" providerId="LiveId" clId="{1B52EB76-0972-4344-B877-260E3B592AFD}" dt="2024-01-30T20:14:34.940" v="41"/>
          <ac:spMkLst>
            <pc:docMk/>
            <pc:sldMk cId="0" sldId="312"/>
            <ac:spMk id="2" creationId="{F7E8112B-26E0-3C1B-DE13-B6CA6CD27E48}"/>
          </ac:spMkLst>
        </pc:spChg>
      </pc:sldChg>
      <pc:sldChg chg="modSp">
        <pc:chgData name="Jim McGowan" userId="e2c7446dd3aca506" providerId="LiveId" clId="{1B52EB76-0972-4344-B877-260E3B592AFD}" dt="2024-01-30T20:16:10.535" v="45"/>
        <pc:sldMkLst>
          <pc:docMk/>
          <pc:sldMk cId="0" sldId="313"/>
        </pc:sldMkLst>
        <pc:spChg chg="mod">
          <ac:chgData name="Jim McGowan" userId="e2c7446dd3aca506" providerId="LiveId" clId="{1B52EB76-0972-4344-B877-260E3B592AFD}" dt="2024-01-30T20:16:10.535" v="45"/>
          <ac:spMkLst>
            <pc:docMk/>
            <pc:sldMk cId="0" sldId="313"/>
            <ac:spMk id="3" creationId="{153C48DE-27F9-ADD7-96ED-F49867568C70}"/>
          </ac:spMkLst>
        </pc:spChg>
      </pc:sldChg>
      <pc:sldChg chg="modSp mod">
        <pc:chgData name="Jim McGowan" userId="e2c7446dd3aca506" providerId="LiveId" clId="{1B52EB76-0972-4344-B877-260E3B592AFD}" dt="2024-01-30T20:26:04.001" v="70"/>
        <pc:sldMkLst>
          <pc:docMk/>
          <pc:sldMk cId="0" sldId="315"/>
        </pc:sldMkLst>
        <pc:spChg chg="mod">
          <ac:chgData name="Jim McGowan" userId="e2c7446dd3aca506" providerId="LiveId" clId="{1B52EB76-0972-4344-B877-260E3B592AFD}" dt="2024-01-30T20:26:04.001" v="70"/>
          <ac:spMkLst>
            <pc:docMk/>
            <pc:sldMk cId="0" sldId="315"/>
            <ac:spMk id="3" creationId="{FBB3666E-F087-AB31-B2C9-CE68C275CB70}"/>
          </ac:spMkLst>
        </pc:spChg>
      </pc:sldChg>
      <pc:sldChg chg="modSp">
        <pc:chgData name="Jim McGowan" userId="e2c7446dd3aca506" providerId="LiveId" clId="{1B52EB76-0972-4344-B877-260E3B592AFD}" dt="2024-01-30T20:06:51.905" v="16"/>
        <pc:sldMkLst>
          <pc:docMk/>
          <pc:sldMk cId="2466190169" sldId="600"/>
        </pc:sldMkLst>
        <pc:spChg chg="mod">
          <ac:chgData name="Jim McGowan" userId="e2c7446dd3aca506" providerId="LiveId" clId="{1B52EB76-0972-4344-B877-260E3B592AFD}" dt="2024-01-30T20:06:51.905" v="16"/>
          <ac:spMkLst>
            <pc:docMk/>
            <pc:sldMk cId="2466190169" sldId="600"/>
            <ac:spMk id="4" creationId="{4C9A29D3-6AF1-10D7-C3DE-7CFAE4C5060B}"/>
          </ac:spMkLst>
        </pc:spChg>
      </pc:sldChg>
    </pc:docChg>
  </pc:docChgLst>
  <pc:docChgLst>
    <pc:chgData name="Jim McGowan" userId="e2c7446dd3aca506" providerId="LiveId" clId="{2CA0BA44-CF2C-4425-855E-DF0A9567658C}"/>
    <pc:docChg chg="undo custSel addSld delSld modSld sldOrd replTag delTag">
      <pc:chgData name="Jim McGowan" userId="e2c7446dd3aca506" providerId="LiveId" clId="{2CA0BA44-CF2C-4425-855E-DF0A9567658C}" dt="2024-07-17T17:47:50.613" v="1179"/>
      <pc:docMkLst>
        <pc:docMk/>
      </pc:docMkLst>
      <pc:sldChg chg="delSp modSp mod modAnim">
        <pc:chgData name="Jim McGowan" userId="e2c7446dd3aca506" providerId="LiveId" clId="{2CA0BA44-CF2C-4425-855E-DF0A9567658C}" dt="2024-07-17T15:08:24.083" v="855" actId="20577"/>
        <pc:sldMkLst>
          <pc:docMk/>
          <pc:sldMk cId="0" sldId="257"/>
        </pc:sldMkLst>
        <pc:spChg chg="mod">
          <ac:chgData name="Jim McGowan" userId="e2c7446dd3aca506" providerId="LiveId" clId="{2CA0BA44-CF2C-4425-855E-DF0A9567658C}" dt="2024-07-17T15:08:24.083" v="855" actId="20577"/>
          <ac:spMkLst>
            <pc:docMk/>
            <pc:sldMk cId="0" sldId="257"/>
            <ac:spMk id="7171" creationId="{72331D97-374D-EFA4-D91B-35DE68DE1AE3}"/>
          </ac:spMkLst>
        </pc:spChg>
        <pc:picChg chg="del">
          <ac:chgData name="Jim McGowan" userId="e2c7446dd3aca506" providerId="LiveId" clId="{2CA0BA44-CF2C-4425-855E-DF0A9567658C}" dt="2024-06-27T14:24:43.326" v="191" actId="478"/>
          <ac:picMkLst>
            <pc:docMk/>
            <pc:sldMk cId="0" sldId="257"/>
            <ac:picMk id="1026" creationId="{51C1FD9C-0C88-F143-1E71-DF99DBD53484}"/>
          </ac:picMkLst>
        </pc:picChg>
      </pc:sldChg>
      <pc:sldChg chg="modSp mod ord">
        <pc:chgData name="Jim McGowan" userId="e2c7446dd3aca506" providerId="LiveId" clId="{2CA0BA44-CF2C-4425-855E-DF0A9567658C}" dt="2024-07-17T15:37:52.777" v="952"/>
        <pc:sldMkLst>
          <pc:docMk/>
          <pc:sldMk cId="0" sldId="261"/>
        </pc:sldMkLst>
        <pc:spChg chg="mod">
          <ac:chgData name="Jim McGowan" userId="e2c7446dd3aca506" providerId="LiveId" clId="{2CA0BA44-CF2C-4425-855E-DF0A9567658C}" dt="2024-07-17T15:37:35.850" v="948" actId="6549"/>
          <ac:spMkLst>
            <pc:docMk/>
            <pc:sldMk cId="0" sldId="261"/>
            <ac:spMk id="2" creationId="{D5EF4E7C-8CA6-C809-BDDE-6B59B3057702}"/>
          </ac:spMkLst>
        </pc:spChg>
        <pc:spChg chg="mod">
          <ac:chgData name="Jim McGowan" userId="e2c7446dd3aca506" providerId="LiveId" clId="{2CA0BA44-CF2C-4425-855E-DF0A9567658C}" dt="2024-07-17T15:36:58.069" v="940" actId="6549"/>
          <ac:spMkLst>
            <pc:docMk/>
            <pc:sldMk cId="0" sldId="261"/>
            <ac:spMk id="12291" creationId="{0E8DAD32-F610-2BF2-FCDC-694E450A5946}"/>
          </ac:spMkLst>
        </pc:spChg>
      </pc:sldChg>
      <pc:sldChg chg="modSp">
        <pc:chgData name="Jim McGowan" userId="e2c7446dd3aca506" providerId="LiveId" clId="{2CA0BA44-CF2C-4425-855E-DF0A9567658C}" dt="2024-07-17T16:04:45.615" v="1097" actId="12788"/>
        <pc:sldMkLst>
          <pc:docMk/>
          <pc:sldMk cId="0" sldId="262"/>
        </pc:sldMkLst>
        <pc:spChg chg="mod">
          <ac:chgData name="Jim McGowan" userId="e2c7446dd3aca506" providerId="LiveId" clId="{2CA0BA44-CF2C-4425-855E-DF0A9567658C}" dt="2024-07-17T16:04:45.615" v="1097" actId="12788"/>
          <ac:spMkLst>
            <pc:docMk/>
            <pc:sldMk cId="0" sldId="262"/>
            <ac:spMk id="2" creationId="{A0638393-C7C0-76FF-F633-22BE4AB21B0B}"/>
          </ac:spMkLst>
        </pc:spChg>
      </pc:sldChg>
      <pc:sldChg chg="modSp mod">
        <pc:chgData name="Jim McGowan" userId="e2c7446dd3aca506" providerId="LiveId" clId="{2CA0BA44-CF2C-4425-855E-DF0A9567658C}" dt="2024-06-27T17:23:46.181" v="284" actId="20577"/>
        <pc:sldMkLst>
          <pc:docMk/>
          <pc:sldMk cId="0" sldId="264"/>
        </pc:sldMkLst>
        <pc:spChg chg="mod">
          <ac:chgData name="Jim McGowan" userId="e2c7446dd3aca506" providerId="LiveId" clId="{2CA0BA44-CF2C-4425-855E-DF0A9567658C}" dt="2024-06-27T17:23:46.181" v="284" actId="20577"/>
          <ac:spMkLst>
            <pc:docMk/>
            <pc:sldMk cId="0" sldId="264"/>
            <ac:spMk id="18435" creationId="{66A49139-D8E3-C636-A67F-B73E08974279}"/>
          </ac:spMkLst>
        </pc:spChg>
      </pc:sldChg>
      <pc:sldChg chg="addSp delSp modSp mod modAnim">
        <pc:chgData name="Jim McGowan" userId="e2c7446dd3aca506" providerId="LiveId" clId="{2CA0BA44-CF2C-4425-855E-DF0A9567658C}" dt="2024-07-17T15:07:56.119" v="847"/>
        <pc:sldMkLst>
          <pc:docMk/>
          <pc:sldMk cId="0" sldId="280"/>
        </pc:sldMkLst>
        <pc:spChg chg="mod">
          <ac:chgData name="Jim McGowan" userId="e2c7446dd3aca506" providerId="LiveId" clId="{2CA0BA44-CF2C-4425-855E-DF0A9567658C}" dt="2024-07-17T15:00:42.808" v="763"/>
          <ac:spMkLst>
            <pc:docMk/>
            <pc:sldMk cId="0" sldId="280"/>
            <ac:spMk id="2" creationId="{2776B470-F045-E3F5-53D6-6F45EF5895A9}"/>
          </ac:spMkLst>
        </pc:spChg>
        <pc:spChg chg="mod">
          <ac:chgData name="Jim McGowan" userId="e2c7446dd3aca506" providerId="LiveId" clId="{2CA0BA44-CF2C-4425-855E-DF0A9567658C}" dt="2024-06-27T13:35:42.638" v="97" actId="108"/>
          <ac:spMkLst>
            <pc:docMk/>
            <pc:sldMk cId="0" sldId="280"/>
            <ac:spMk id="4" creationId="{519402CA-A76B-6481-CD66-AF98CB177BE5}"/>
          </ac:spMkLst>
        </pc:spChg>
        <pc:spChg chg="add del mod">
          <ac:chgData name="Jim McGowan" userId="e2c7446dd3aca506" providerId="LiveId" clId="{2CA0BA44-CF2C-4425-855E-DF0A9567658C}" dt="2024-07-17T15:02:16.857" v="770" actId="478"/>
          <ac:spMkLst>
            <pc:docMk/>
            <pc:sldMk cId="0" sldId="280"/>
            <ac:spMk id="10" creationId="{C60504F9-7898-E913-473C-B3733A63EE3E}"/>
          </ac:spMkLst>
        </pc:spChg>
        <pc:spChg chg="add del mod">
          <ac:chgData name="Jim McGowan" userId="e2c7446dd3aca506" providerId="LiveId" clId="{2CA0BA44-CF2C-4425-855E-DF0A9567658C}" dt="2024-07-17T15:02:33.029" v="775" actId="21"/>
          <ac:spMkLst>
            <pc:docMk/>
            <pc:sldMk cId="0" sldId="280"/>
            <ac:spMk id="11" creationId="{1187C888-9F54-72E3-BCC1-685ED1F2ED16}"/>
          </ac:spMkLst>
        </pc:spChg>
        <pc:picChg chg="mod">
          <ac:chgData name="Jim McGowan" userId="e2c7446dd3aca506" providerId="LiveId" clId="{2CA0BA44-CF2C-4425-855E-DF0A9567658C}" dt="2024-07-17T15:05:29.834" v="824" actId="1035"/>
          <ac:picMkLst>
            <pc:docMk/>
            <pc:sldMk cId="0" sldId="280"/>
            <ac:picMk id="5" creationId="{EB5BC19E-7BB9-08C0-8955-332B5A8C1E07}"/>
          </ac:picMkLst>
        </pc:picChg>
        <pc:picChg chg="add mod">
          <ac:chgData name="Jim McGowan" userId="e2c7446dd3aca506" providerId="LiveId" clId="{2CA0BA44-CF2C-4425-855E-DF0A9567658C}" dt="2024-07-17T15:01:22.962" v="766"/>
          <ac:picMkLst>
            <pc:docMk/>
            <pc:sldMk cId="0" sldId="280"/>
            <ac:picMk id="6" creationId="{5B1FF030-48CD-ED61-1A1F-8A6CA920D275}"/>
          </ac:picMkLst>
        </pc:picChg>
        <pc:picChg chg="add mod">
          <ac:chgData name="Jim McGowan" userId="e2c7446dd3aca506" providerId="LiveId" clId="{2CA0BA44-CF2C-4425-855E-DF0A9567658C}" dt="2024-07-17T15:01:22.962" v="766"/>
          <ac:picMkLst>
            <pc:docMk/>
            <pc:sldMk cId="0" sldId="280"/>
            <ac:picMk id="7" creationId="{92330AA6-2104-96B9-B2D4-B2CFFF8A2778}"/>
          </ac:picMkLst>
        </pc:picChg>
        <pc:picChg chg="add del mod">
          <ac:chgData name="Jim McGowan" userId="e2c7446dd3aca506" providerId="LiveId" clId="{2CA0BA44-CF2C-4425-855E-DF0A9567658C}" dt="2024-07-17T15:02:16.857" v="770" actId="478"/>
          <ac:picMkLst>
            <pc:docMk/>
            <pc:sldMk cId="0" sldId="280"/>
            <ac:picMk id="8" creationId="{5781304A-F51C-6602-3821-FDA22EAA3BA3}"/>
          </ac:picMkLst>
        </pc:picChg>
        <pc:picChg chg="add del mod">
          <ac:chgData name="Jim McGowan" userId="e2c7446dd3aca506" providerId="LiveId" clId="{2CA0BA44-CF2C-4425-855E-DF0A9567658C}" dt="2024-07-17T15:02:33.029" v="775" actId="21"/>
          <ac:picMkLst>
            <pc:docMk/>
            <pc:sldMk cId="0" sldId="280"/>
            <ac:picMk id="9" creationId="{B3C7F5ED-3469-E67B-3D37-0E8BF3D9E04E}"/>
          </ac:picMkLst>
        </pc:picChg>
        <pc:picChg chg="add del mod">
          <ac:chgData name="Jim McGowan" userId="e2c7446dd3aca506" providerId="LiveId" clId="{2CA0BA44-CF2C-4425-855E-DF0A9567658C}" dt="2024-07-17T15:02:50.354" v="780" actId="478"/>
          <ac:picMkLst>
            <pc:docMk/>
            <pc:sldMk cId="0" sldId="280"/>
            <ac:picMk id="12" creationId="{0D4629EC-1F08-E80B-8803-741B3637A397}"/>
          </ac:picMkLst>
        </pc:picChg>
        <pc:picChg chg="add del mod">
          <ac:chgData name="Jim McGowan" userId="e2c7446dd3aca506" providerId="LiveId" clId="{2CA0BA44-CF2C-4425-855E-DF0A9567658C}" dt="2024-07-17T15:02:50.354" v="780" actId="478"/>
          <ac:picMkLst>
            <pc:docMk/>
            <pc:sldMk cId="0" sldId="280"/>
            <ac:picMk id="13" creationId="{77606E13-4C8E-7CE2-AD57-DC60651F2804}"/>
          </ac:picMkLst>
        </pc:picChg>
        <pc:picChg chg="add mod ord">
          <ac:chgData name="Jim McGowan" userId="e2c7446dd3aca506" providerId="LiveId" clId="{2CA0BA44-CF2C-4425-855E-DF0A9567658C}" dt="2024-07-17T15:06:44.198" v="833" actId="167"/>
          <ac:picMkLst>
            <pc:docMk/>
            <pc:sldMk cId="0" sldId="280"/>
            <ac:picMk id="14" creationId="{C8C69516-CE45-9C16-0F89-35646C45B4B9}"/>
          </ac:picMkLst>
        </pc:picChg>
      </pc:sldChg>
      <pc:sldChg chg="addSp delSp modSp mod ord delAnim modAnim">
        <pc:chgData name="Jim McGowan" userId="e2c7446dd3aca506" providerId="LiveId" clId="{2CA0BA44-CF2C-4425-855E-DF0A9567658C}" dt="2024-07-12T17:49:19.771" v="742" actId="1582"/>
        <pc:sldMkLst>
          <pc:docMk/>
          <pc:sldMk cId="0" sldId="306"/>
        </pc:sldMkLst>
        <pc:spChg chg="del mod">
          <ac:chgData name="Jim McGowan" userId="e2c7446dd3aca506" providerId="LiveId" clId="{2CA0BA44-CF2C-4425-855E-DF0A9567658C}" dt="2024-07-12T17:48:09.758" v="728" actId="478"/>
          <ac:spMkLst>
            <pc:docMk/>
            <pc:sldMk cId="0" sldId="306"/>
            <ac:spMk id="109580" creationId="{0AA33DB2-8A54-BC69-208D-0213C34334A4}"/>
          </ac:spMkLst>
        </pc:spChg>
        <pc:picChg chg="add del mod ord">
          <ac:chgData name="Jim McGowan" userId="e2c7446dd3aca506" providerId="LiveId" clId="{2CA0BA44-CF2C-4425-855E-DF0A9567658C}" dt="2024-07-12T17:48:09.758" v="728" actId="478"/>
          <ac:picMkLst>
            <pc:docMk/>
            <pc:sldMk cId="0" sldId="306"/>
            <ac:picMk id="2" creationId="{957B6A71-5CB0-51D4-5DD6-D6B68B436BF0}"/>
          </ac:picMkLst>
        </pc:picChg>
        <pc:picChg chg="add mod">
          <ac:chgData name="Jim McGowan" userId="e2c7446dd3aca506" providerId="LiveId" clId="{2CA0BA44-CF2C-4425-855E-DF0A9567658C}" dt="2024-07-12T17:49:19.771" v="742" actId="1582"/>
          <ac:picMkLst>
            <pc:docMk/>
            <pc:sldMk cId="0" sldId="306"/>
            <ac:picMk id="3" creationId="{008D8B5C-5283-8ED7-C2B8-38EA73970EA8}"/>
          </ac:picMkLst>
        </pc:picChg>
      </pc:sldChg>
      <pc:sldChg chg="addSp delSp modSp mod ord">
        <pc:chgData name="Jim McGowan" userId="e2c7446dd3aca506" providerId="LiveId" clId="{2CA0BA44-CF2C-4425-855E-DF0A9567658C}" dt="2024-07-17T15:44:08.631" v="1005" actId="208"/>
        <pc:sldMkLst>
          <pc:docMk/>
          <pc:sldMk cId="0" sldId="307"/>
        </pc:sldMkLst>
        <pc:spChg chg="mod">
          <ac:chgData name="Jim McGowan" userId="e2c7446dd3aca506" providerId="LiveId" clId="{2CA0BA44-CF2C-4425-855E-DF0A9567658C}" dt="2024-07-17T15:40:15.422" v="977" actId="20577"/>
          <ac:spMkLst>
            <pc:docMk/>
            <pc:sldMk cId="0" sldId="307"/>
            <ac:spMk id="4" creationId="{4C9A29D3-6AF1-10D7-C3DE-7CFAE4C5060B}"/>
          </ac:spMkLst>
        </pc:spChg>
        <pc:spChg chg="mod">
          <ac:chgData name="Jim McGowan" userId="e2c7446dd3aca506" providerId="LiveId" clId="{2CA0BA44-CF2C-4425-855E-DF0A9567658C}" dt="2024-07-17T15:41:46.910" v="993" actId="2710"/>
          <ac:spMkLst>
            <pc:docMk/>
            <pc:sldMk cId="0" sldId="307"/>
            <ac:spMk id="111620" creationId="{D493F76C-C835-4AEF-DF74-860E9EE73493}"/>
          </ac:spMkLst>
        </pc:spChg>
        <pc:picChg chg="add del">
          <ac:chgData name="Jim McGowan" userId="e2c7446dd3aca506" providerId="LiveId" clId="{2CA0BA44-CF2C-4425-855E-DF0A9567658C}" dt="2024-07-17T15:42:53.292" v="997" actId="478"/>
          <ac:picMkLst>
            <pc:docMk/>
            <pc:sldMk cId="0" sldId="307"/>
            <ac:picMk id="2" creationId="{66D04983-9E08-27C1-CBF3-E668F3254A56}"/>
          </ac:picMkLst>
        </pc:picChg>
        <pc:picChg chg="add mod">
          <ac:chgData name="Jim McGowan" userId="e2c7446dd3aca506" providerId="LiveId" clId="{2CA0BA44-CF2C-4425-855E-DF0A9567658C}" dt="2024-07-17T15:44:08.631" v="1005" actId="208"/>
          <ac:picMkLst>
            <pc:docMk/>
            <pc:sldMk cId="0" sldId="307"/>
            <ac:picMk id="3" creationId="{1312E0B9-2A05-0510-4185-099FB67E6957}"/>
          </ac:picMkLst>
        </pc:picChg>
        <pc:picChg chg="del">
          <ac:chgData name="Jim McGowan" userId="e2c7446dd3aca506" providerId="LiveId" clId="{2CA0BA44-CF2C-4425-855E-DF0A9567658C}" dt="2024-07-17T15:39:32.320" v="960" actId="478"/>
          <ac:picMkLst>
            <pc:docMk/>
            <pc:sldMk cId="0" sldId="307"/>
            <ac:picMk id="6" creationId="{F2701DAA-70E4-5004-6E26-8F175860F30C}"/>
          </ac:picMkLst>
        </pc:picChg>
      </pc:sldChg>
      <pc:sldChg chg="addSp modSp mod modAnim">
        <pc:chgData name="Jim McGowan" userId="e2c7446dd3aca506" providerId="LiveId" clId="{2CA0BA44-CF2C-4425-855E-DF0A9567658C}" dt="2024-07-17T17:32:10.094" v="1128" actId="12789"/>
        <pc:sldMkLst>
          <pc:docMk/>
          <pc:sldMk cId="0" sldId="319"/>
        </pc:sldMkLst>
        <pc:picChg chg="add mod">
          <ac:chgData name="Jim McGowan" userId="e2c7446dd3aca506" providerId="LiveId" clId="{2CA0BA44-CF2C-4425-855E-DF0A9567658C}" dt="2024-07-17T17:32:10.094" v="1128" actId="12789"/>
          <ac:picMkLst>
            <pc:docMk/>
            <pc:sldMk cId="0" sldId="319"/>
            <ac:picMk id="5" creationId="{B698E39A-EFF8-3867-1319-9257C934626D}"/>
          </ac:picMkLst>
        </pc:picChg>
      </pc:sldChg>
      <pc:sldChg chg="modSp mod">
        <pc:chgData name="Jim McGowan" userId="e2c7446dd3aca506" providerId="LiveId" clId="{2CA0BA44-CF2C-4425-855E-DF0A9567658C}" dt="2024-07-17T17:47:43.586" v="1177"/>
        <pc:sldMkLst>
          <pc:docMk/>
          <pc:sldMk cId="0" sldId="329"/>
        </pc:sldMkLst>
        <pc:spChg chg="mod">
          <ac:chgData name="Jim McGowan" userId="e2c7446dd3aca506" providerId="LiveId" clId="{2CA0BA44-CF2C-4425-855E-DF0A9567658C}" dt="2024-07-17T17:47:43.586" v="1177"/>
          <ac:spMkLst>
            <pc:docMk/>
            <pc:sldMk cId="0" sldId="329"/>
            <ac:spMk id="2" creationId="{E2769DC4-C141-2089-FAF0-BF19341A4C6B}"/>
          </ac:spMkLst>
        </pc:spChg>
      </pc:sldChg>
      <pc:sldChg chg="modSp mod">
        <pc:chgData name="Jim McGowan" userId="e2c7446dd3aca506" providerId="LiveId" clId="{2CA0BA44-CF2C-4425-855E-DF0A9567658C}" dt="2024-07-17T14:59:56.536" v="749" actId="13926"/>
        <pc:sldMkLst>
          <pc:docMk/>
          <pc:sldMk cId="0" sldId="332"/>
        </pc:sldMkLst>
        <pc:spChg chg="mod">
          <ac:chgData name="Jim McGowan" userId="e2c7446dd3aca506" providerId="LiveId" clId="{2CA0BA44-CF2C-4425-855E-DF0A9567658C}" dt="2024-07-17T14:59:56.536" v="749" actId="13926"/>
          <ac:spMkLst>
            <pc:docMk/>
            <pc:sldMk cId="0" sldId="332"/>
            <ac:spMk id="4" creationId="{4E80ED2A-56E7-A26B-4040-1FC54301E361}"/>
          </ac:spMkLst>
        </pc:spChg>
      </pc:sldChg>
      <pc:sldChg chg="addSp delSp modSp mod">
        <pc:chgData name="Jim McGowan" userId="e2c7446dd3aca506" providerId="LiveId" clId="{2CA0BA44-CF2C-4425-855E-DF0A9567658C}" dt="2024-07-17T15:00:14.404" v="756" actId="13926"/>
        <pc:sldMkLst>
          <pc:docMk/>
          <pc:sldMk cId="0" sldId="333"/>
        </pc:sldMkLst>
        <pc:spChg chg="add del mod">
          <ac:chgData name="Jim McGowan" userId="e2c7446dd3aca506" providerId="LiveId" clId="{2CA0BA44-CF2C-4425-855E-DF0A9567658C}" dt="2024-07-12T15:43:45.246" v="412" actId="478"/>
          <ac:spMkLst>
            <pc:docMk/>
            <pc:sldMk cId="0" sldId="333"/>
            <ac:spMk id="2" creationId="{02521264-4C8E-ADAD-D501-02945321CB13}"/>
          </ac:spMkLst>
        </pc:spChg>
        <pc:spChg chg="mod">
          <ac:chgData name="Jim McGowan" userId="e2c7446dd3aca506" providerId="LiveId" clId="{2CA0BA44-CF2C-4425-855E-DF0A9567658C}" dt="2024-07-17T15:00:14.404" v="756" actId="13926"/>
          <ac:spMkLst>
            <pc:docMk/>
            <pc:sldMk cId="0" sldId="333"/>
            <ac:spMk id="4" creationId="{C0092DB5-0D0C-D769-155B-4D30BFC3CEF2}"/>
          </ac:spMkLst>
        </pc:spChg>
        <pc:spChg chg="mod">
          <ac:chgData name="Jim McGowan" userId="e2c7446dd3aca506" providerId="LiveId" clId="{2CA0BA44-CF2C-4425-855E-DF0A9567658C}" dt="2024-07-12T17:28:18.126" v="453" actId="6549"/>
          <ac:spMkLst>
            <pc:docMk/>
            <pc:sldMk cId="0" sldId="333"/>
            <ac:spMk id="162820" creationId="{A0788E13-69FA-2615-C2B1-B17F1ADD2A03}"/>
          </ac:spMkLst>
        </pc:spChg>
        <pc:picChg chg="add mod ord">
          <ac:chgData name="Jim McGowan" userId="e2c7446dd3aca506" providerId="LiveId" clId="{2CA0BA44-CF2C-4425-855E-DF0A9567658C}" dt="2024-07-12T17:02:37.972" v="433" actId="14100"/>
          <ac:picMkLst>
            <pc:docMk/>
            <pc:sldMk cId="0" sldId="333"/>
            <ac:picMk id="2" creationId="{E59B81AB-049B-A7B2-63E6-790364641F24}"/>
          </ac:picMkLst>
        </pc:picChg>
        <pc:picChg chg="del">
          <ac:chgData name="Jim McGowan" userId="e2c7446dd3aca506" providerId="LiveId" clId="{2CA0BA44-CF2C-4425-855E-DF0A9567658C}" dt="2024-07-12T15:39:51.696" v="354" actId="478"/>
          <ac:picMkLst>
            <pc:docMk/>
            <pc:sldMk cId="0" sldId="333"/>
            <ac:picMk id="3" creationId="{7157B7CD-8521-E529-122A-35CE62418696}"/>
          </ac:picMkLst>
        </pc:picChg>
        <pc:picChg chg="add del mod">
          <ac:chgData name="Jim McGowan" userId="e2c7446dd3aca506" providerId="LiveId" clId="{2CA0BA44-CF2C-4425-855E-DF0A9567658C}" dt="2024-07-12T15:41:27.655" v="384" actId="478"/>
          <ac:picMkLst>
            <pc:docMk/>
            <pc:sldMk cId="0" sldId="333"/>
            <ac:picMk id="1026" creationId="{D839E333-8DBD-3BF4-919A-274EEB65321A}"/>
          </ac:picMkLst>
        </pc:picChg>
        <pc:picChg chg="add mod">
          <ac:chgData name="Jim McGowan" userId="e2c7446dd3aca506" providerId="LiveId" clId="{2CA0BA44-CF2C-4425-855E-DF0A9567658C}" dt="2024-07-12T17:04:03.795" v="449" actId="12788"/>
          <ac:picMkLst>
            <pc:docMk/>
            <pc:sldMk cId="0" sldId="333"/>
            <ac:picMk id="1028" creationId="{5135116A-3197-2722-4DC1-D34E4EC62DE2}"/>
          </ac:picMkLst>
        </pc:picChg>
      </pc:sldChg>
      <pc:sldChg chg="modSp mod">
        <pc:chgData name="Jim McGowan" userId="e2c7446dd3aca506" providerId="LiveId" clId="{2CA0BA44-CF2C-4425-855E-DF0A9567658C}" dt="2024-06-20T05:34:44.255" v="3" actId="6549"/>
        <pc:sldMkLst>
          <pc:docMk/>
          <pc:sldMk cId="0" sldId="392"/>
        </pc:sldMkLst>
        <pc:spChg chg="mod">
          <ac:chgData name="Jim McGowan" userId="e2c7446dd3aca506" providerId="LiveId" clId="{2CA0BA44-CF2C-4425-855E-DF0A9567658C}" dt="2024-06-20T05:34:44.255" v="3" actId="6549"/>
          <ac:spMkLst>
            <pc:docMk/>
            <pc:sldMk cId="0" sldId="392"/>
            <ac:spMk id="9" creationId="{FE156F1A-CDFB-4526-96C2-1E5F1DD23250}"/>
          </ac:spMkLst>
        </pc:spChg>
      </pc:sldChg>
      <pc:sldChg chg="modSp add mod ord">
        <pc:chgData name="Jim McGowan" userId="e2c7446dd3aca506" providerId="LiveId" clId="{2CA0BA44-CF2C-4425-855E-DF0A9567658C}" dt="2024-06-27T14:27:45.292" v="199"/>
        <pc:sldMkLst>
          <pc:docMk/>
          <pc:sldMk cId="13247010" sldId="494"/>
        </pc:sldMkLst>
        <pc:spChg chg="mod">
          <ac:chgData name="Jim McGowan" userId="e2c7446dd3aca506" providerId="LiveId" clId="{2CA0BA44-CF2C-4425-855E-DF0A9567658C}" dt="2024-06-27T14:04:56.342" v="166" actId="6549"/>
          <ac:spMkLst>
            <pc:docMk/>
            <pc:sldMk cId="13247010" sldId="494"/>
            <ac:spMk id="2" creationId="{6ACB7480-C7CD-417B-8310-F2313703EF8E}"/>
          </ac:spMkLst>
        </pc:spChg>
        <pc:spChg chg="mod">
          <ac:chgData name="Jim McGowan" userId="e2c7446dd3aca506" providerId="LiveId" clId="{2CA0BA44-CF2C-4425-855E-DF0A9567658C}" dt="2024-06-27T13:58:07.274" v="135" actId="27636"/>
          <ac:spMkLst>
            <pc:docMk/>
            <pc:sldMk cId="13247010" sldId="494"/>
            <ac:spMk id="20483" creationId="{628C5323-45E4-40F1-8736-5233E4849D47}"/>
          </ac:spMkLst>
        </pc:spChg>
        <pc:spChg chg="mod">
          <ac:chgData name="Jim McGowan" userId="e2c7446dd3aca506" providerId="LiveId" clId="{2CA0BA44-CF2C-4425-855E-DF0A9567658C}" dt="2024-06-27T13:57:41.591" v="120"/>
          <ac:spMkLst>
            <pc:docMk/>
            <pc:sldMk cId="13247010" sldId="494"/>
            <ac:spMk id="22530" creationId="{13B5D7C6-C996-4C60-92C4-5B52E05C805A}"/>
          </ac:spMkLst>
        </pc:spChg>
      </pc:sldChg>
      <pc:sldChg chg="modSp add del mod ord">
        <pc:chgData name="Jim McGowan" userId="e2c7446dd3aca506" providerId="LiveId" clId="{2CA0BA44-CF2C-4425-855E-DF0A9567658C}" dt="2024-07-17T16:57:44.877" v="1100" actId="108"/>
        <pc:sldMkLst>
          <pc:docMk/>
          <pc:sldMk cId="3945265037" sldId="541"/>
        </pc:sldMkLst>
        <pc:spChg chg="mod">
          <ac:chgData name="Jim McGowan" userId="e2c7446dd3aca506" providerId="LiveId" clId="{2CA0BA44-CF2C-4425-855E-DF0A9567658C}" dt="2024-06-27T14:01:52.077" v="154"/>
          <ac:spMkLst>
            <pc:docMk/>
            <pc:sldMk cId="3945265037" sldId="541"/>
            <ac:spMk id="8" creationId="{A54C45F9-107B-482E-9798-A24991CEDD13}"/>
          </ac:spMkLst>
        </pc:spChg>
        <pc:spChg chg="mod">
          <ac:chgData name="Jim McGowan" userId="e2c7446dd3aca506" providerId="LiveId" clId="{2CA0BA44-CF2C-4425-855E-DF0A9567658C}" dt="2024-06-27T14:04:48.601" v="165" actId="6549"/>
          <ac:spMkLst>
            <pc:docMk/>
            <pc:sldMk cId="3945265037" sldId="541"/>
            <ac:spMk id="10" creationId="{18474DBC-B9EA-452C-88F1-8363E9CCF885}"/>
          </ac:spMkLst>
        </pc:spChg>
        <pc:spChg chg="mod">
          <ac:chgData name="Jim McGowan" userId="e2c7446dd3aca506" providerId="LiveId" clId="{2CA0BA44-CF2C-4425-855E-DF0A9567658C}" dt="2024-07-17T16:57:44.877" v="1100" actId="108"/>
          <ac:spMkLst>
            <pc:docMk/>
            <pc:sldMk cId="3945265037" sldId="541"/>
            <ac:spMk id="11" creationId="{9ADEAE08-B298-4FD1-BEEA-4E05B9B84CED}"/>
          </ac:spMkLst>
        </pc:spChg>
      </pc:sldChg>
      <pc:sldChg chg="modSp mod">
        <pc:chgData name="Jim McGowan" userId="e2c7446dd3aca506" providerId="LiveId" clId="{2CA0BA44-CF2C-4425-855E-DF0A9567658C}" dt="2024-06-27T18:43:52.982" v="301" actId="108"/>
        <pc:sldMkLst>
          <pc:docMk/>
          <pc:sldMk cId="1749591941" sldId="592"/>
        </pc:sldMkLst>
        <pc:spChg chg="mod">
          <ac:chgData name="Jim McGowan" userId="e2c7446dd3aca506" providerId="LiveId" clId="{2CA0BA44-CF2C-4425-855E-DF0A9567658C}" dt="2024-06-27T18:43:52.982" v="301" actId="108"/>
          <ac:spMkLst>
            <pc:docMk/>
            <pc:sldMk cId="1749591941" sldId="592"/>
            <ac:spMk id="236546" creationId="{F3C7A2D8-D094-4CEC-80D3-D0A48CB9F48B}"/>
          </ac:spMkLst>
        </pc:spChg>
      </pc:sldChg>
      <pc:sldChg chg="ord">
        <pc:chgData name="Jim McGowan" userId="e2c7446dd3aca506" providerId="LiveId" clId="{2CA0BA44-CF2C-4425-855E-DF0A9567658C}" dt="2024-06-27T14:37:53.854" v="228"/>
        <pc:sldMkLst>
          <pc:docMk/>
          <pc:sldMk cId="1960011385" sldId="593"/>
        </pc:sldMkLst>
      </pc:sldChg>
      <pc:sldChg chg="modSp mod">
        <pc:chgData name="Jim McGowan" userId="e2c7446dd3aca506" providerId="LiveId" clId="{2CA0BA44-CF2C-4425-855E-DF0A9567658C}" dt="2024-06-27T18:58:32.628" v="307" actId="108"/>
        <pc:sldMkLst>
          <pc:docMk/>
          <pc:sldMk cId="3169354840" sldId="596"/>
        </pc:sldMkLst>
        <pc:spChg chg="mod">
          <ac:chgData name="Jim McGowan" userId="e2c7446dd3aca506" providerId="LiveId" clId="{2CA0BA44-CF2C-4425-855E-DF0A9567658C}" dt="2024-06-27T18:58:32.628" v="307" actId="108"/>
          <ac:spMkLst>
            <pc:docMk/>
            <pc:sldMk cId="3169354840" sldId="596"/>
            <ac:spMk id="236546" creationId="{F3C7A2D8-D094-4CEC-80D3-D0A48CB9F48B}"/>
          </ac:spMkLst>
        </pc:spChg>
      </pc:sldChg>
      <pc:sldChg chg="modSp mod ord">
        <pc:chgData name="Jim McGowan" userId="e2c7446dd3aca506" providerId="LiveId" clId="{2CA0BA44-CF2C-4425-855E-DF0A9567658C}" dt="2024-07-17T15:30:56.615" v="906" actId="13926"/>
        <pc:sldMkLst>
          <pc:docMk/>
          <pc:sldMk cId="3213707139" sldId="597"/>
        </pc:sldMkLst>
        <pc:spChg chg="mod">
          <ac:chgData name="Jim McGowan" userId="e2c7446dd3aca506" providerId="LiveId" clId="{2CA0BA44-CF2C-4425-855E-DF0A9567658C}" dt="2024-07-17T15:30:56.615" v="906" actId="13926"/>
          <ac:spMkLst>
            <pc:docMk/>
            <pc:sldMk cId="3213707139" sldId="597"/>
            <ac:spMk id="236546" creationId="{F3C7A2D8-D094-4CEC-80D3-D0A48CB9F48B}"/>
          </ac:spMkLst>
        </pc:spChg>
      </pc:sldChg>
      <pc:sldChg chg="modSp del mod">
        <pc:chgData name="Jim McGowan" userId="e2c7446dd3aca506" providerId="LiveId" clId="{2CA0BA44-CF2C-4425-855E-DF0A9567658C}" dt="2024-07-17T15:15:17.611" v="886" actId="47"/>
        <pc:sldMkLst>
          <pc:docMk/>
          <pc:sldMk cId="868329601" sldId="598"/>
        </pc:sldMkLst>
        <pc:spChg chg="mod">
          <ac:chgData name="Jim McGowan" userId="e2c7446dd3aca506" providerId="LiveId" clId="{2CA0BA44-CF2C-4425-855E-DF0A9567658C}" dt="2024-06-27T14:48:24.718" v="251" actId="108"/>
          <ac:spMkLst>
            <pc:docMk/>
            <pc:sldMk cId="868329601" sldId="598"/>
            <ac:spMk id="236546" creationId="{F3C7A2D8-D094-4CEC-80D3-D0A48CB9F48B}"/>
          </ac:spMkLst>
        </pc:spChg>
      </pc:sldChg>
      <pc:sldChg chg="modSp mod">
        <pc:chgData name="Jim McGowan" userId="e2c7446dd3aca506" providerId="LiveId" clId="{2CA0BA44-CF2C-4425-855E-DF0A9567658C}" dt="2024-07-17T15:00:07.520" v="753" actId="13926"/>
        <pc:sldMkLst>
          <pc:docMk/>
          <pc:sldMk cId="4011188601" sldId="671"/>
        </pc:sldMkLst>
        <pc:spChg chg="mod">
          <ac:chgData name="Jim McGowan" userId="e2c7446dd3aca506" providerId="LiveId" clId="{2CA0BA44-CF2C-4425-855E-DF0A9567658C}" dt="2024-07-17T15:00:07.520" v="753" actId="13926"/>
          <ac:spMkLst>
            <pc:docMk/>
            <pc:sldMk cId="4011188601" sldId="671"/>
            <ac:spMk id="4" creationId="{A42606B8-EFF8-308D-68FF-F74CE15F6F6D}"/>
          </ac:spMkLst>
        </pc:spChg>
      </pc:sldChg>
      <pc:sldChg chg="modSp mod">
        <pc:chgData name="Jim McGowan" userId="e2c7446dd3aca506" providerId="LiveId" clId="{2CA0BA44-CF2C-4425-855E-DF0A9567658C}" dt="2024-06-27T18:59:51.971" v="310" actId="115"/>
        <pc:sldMkLst>
          <pc:docMk/>
          <pc:sldMk cId="2648319340" sldId="1193"/>
        </pc:sldMkLst>
        <pc:spChg chg="mod">
          <ac:chgData name="Jim McGowan" userId="e2c7446dd3aca506" providerId="LiveId" clId="{2CA0BA44-CF2C-4425-855E-DF0A9567658C}" dt="2024-06-27T18:59:51.971" v="310" actId="115"/>
          <ac:spMkLst>
            <pc:docMk/>
            <pc:sldMk cId="2648319340" sldId="1193"/>
            <ac:spMk id="236546" creationId="{F3C7A2D8-D094-4CEC-80D3-D0A48CB9F48B}"/>
          </ac:spMkLst>
        </pc:spChg>
      </pc:sldChg>
      <pc:sldChg chg="modSp mod">
        <pc:chgData name="Jim McGowan" userId="e2c7446dd3aca506" providerId="LiveId" clId="{2CA0BA44-CF2C-4425-855E-DF0A9567658C}" dt="2024-06-20T05:34:56.172" v="9" actId="6549"/>
        <pc:sldMkLst>
          <pc:docMk/>
          <pc:sldMk cId="1751986101" sldId="1196"/>
        </pc:sldMkLst>
        <pc:spChg chg="mod">
          <ac:chgData name="Jim McGowan" userId="e2c7446dd3aca506" providerId="LiveId" clId="{2CA0BA44-CF2C-4425-855E-DF0A9567658C}" dt="2024-06-20T05:34:56.172" v="9" actId="6549"/>
          <ac:spMkLst>
            <pc:docMk/>
            <pc:sldMk cId="1751986101" sldId="1196"/>
            <ac:spMk id="9" creationId="{FE156F1A-CDFB-4526-96C2-1E5F1DD23250}"/>
          </ac:spMkLst>
        </pc:spChg>
      </pc:sldChg>
      <pc:sldChg chg="modSp mod">
        <pc:chgData name="Jim McGowan" userId="e2c7446dd3aca506" providerId="LiveId" clId="{2CA0BA44-CF2C-4425-855E-DF0A9567658C}" dt="2024-07-17T14:59:44.720" v="745" actId="13926"/>
        <pc:sldMkLst>
          <pc:docMk/>
          <pc:sldMk cId="0" sldId="1197"/>
        </pc:sldMkLst>
        <pc:spChg chg="mod">
          <ac:chgData name="Jim McGowan" userId="e2c7446dd3aca506" providerId="LiveId" clId="{2CA0BA44-CF2C-4425-855E-DF0A9567658C}" dt="2024-07-12T15:18:54.834" v="313" actId="115"/>
          <ac:spMkLst>
            <pc:docMk/>
            <pc:sldMk cId="0" sldId="1197"/>
            <ac:spMk id="4" creationId="{D6E6DA8B-2F19-4C9D-47EB-72A53BC5F93C}"/>
          </ac:spMkLst>
        </pc:spChg>
        <pc:spChg chg="mod">
          <ac:chgData name="Jim McGowan" userId="e2c7446dd3aca506" providerId="LiveId" clId="{2CA0BA44-CF2C-4425-855E-DF0A9567658C}" dt="2024-07-17T14:59:44.720" v="745" actId="13926"/>
          <ac:spMkLst>
            <pc:docMk/>
            <pc:sldMk cId="0" sldId="1197"/>
            <ac:spMk id="5" creationId="{BE3AEA03-6B05-5A49-D800-2A0760B94A49}"/>
          </ac:spMkLst>
        </pc:spChg>
      </pc:sldChg>
      <pc:sldChg chg="addSp modSp mod">
        <pc:chgData name="Jim McGowan" userId="e2c7446dd3aca506" providerId="LiveId" clId="{2CA0BA44-CF2C-4425-855E-DF0A9567658C}" dt="2024-07-17T14:59:50.375" v="746" actId="13926"/>
        <pc:sldMkLst>
          <pc:docMk/>
          <pc:sldMk cId="0" sldId="1198"/>
        </pc:sldMkLst>
        <pc:spChg chg="mod">
          <ac:chgData name="Jim McGowan" userId="e2c7446dd3aca506" providerId="LiveId" clId="{2CA0BA44-CF2C-4425-855E-DF0A9567658C}" dt="2024-07-17T14:59:50.375" v="746" actId="13926"/>
          <ac:spMkLst>
            <pc:docMk/>
            <pc:sldMk cId="0" sldId="1198"/>
            <ac:spMk id="2" creationId="{2D8CDE3C-95CB-7CF2-01D1-BE3D058BF640}"/>
          </ac:spMkLst>
        </pc:spChg>
        <pc:spChg chg="add mod">
          <ac:chgData name="Jim McGowan" userId="e2c7446dd3aca506" providerId="LiveId" clId="{2CA0BA44-CF2C-4425-855E-DF0A9567658C}" dt="2024-07-12T15:22:54.074" v="349" actId="255"/>
          <ac:spMkLst>
            <pc:docMk/>
            <pc:sldMk cId="0" sldId="1198"/>
            <ac:spMk id="4" creationId="{1BF557F8-1EB3-4F5A-E363-F8413BEC653D}"/>
          </ac:spMkLst>
        </pc:spChg>
        <pc:spChg chg="mod">
          <ac:chgData name="Jim McGowan" userId="e2c7446dd3aca506" providerId="LiveId" clId="{2CA0BA44-CF2C-4425-855E-DF0A9567658C}" dt="2024-07-12T15:19:36.038" v="319" actId="115"/>
          <ac:spMkLst>
            <pc:docMk/>
            <pc:sldMk cId="0" sldId="1198"/>
            <ac:spMk id="33795" creationId="{CC0EBA99-8CC0-5E04-7A25-614BA1C63587}"/>
          </ac:spMkLst>
        </pc:spChg>
        <pc:picChg chg="mod">
          <ac:chgData name="Jim McGowan" userId="e2c7446dd3aca506" providerId="LiveId" clId="{2CA0BA44-CF2C-4425-855E-DF0A9567658C}" dt="2024-06-27T13:31:31.594" v="56" actId="1036"/>
          <ac:picMkLst>
            <pc:docMk/>
            <pc:sldMk cId="0" sldId="1198"/>
            <ac:picMk id="6" creationId="{12AF36C0-E898-70ED-BB0E-DCD9D3426BD4}"/>
          </ac:picMkLst>
        </pc:picChg>
      </pc:sldChg>
      <pc:sldChg chg="modSp mod">
        <pc:chgData name="Jim McGowan" userId="e2c7446dd3aca506" providerId="LiveId" clId="{2CA0BA44-CF2C-4425-855E-DF0A9567658C}" dt="2024-07-17T15:00:01.897" v="750" actId="13926"/>
        <pc:sldMkLst>
          <pc:docMk/>
          <pc:sldMk cId="0" sldId="1199"/>
        </pc:sldMkLst>
        <pc:spChg chg="mod">
          <ac:chgData name="Jim McGowan" userId="e2c7446dd3aca506" providerId="LiveId" clId="{2CA0BA44-CF2C-4425-855E-DF0A9567658C}" dt="2024-07-17T15:00:01.897" v="750" actId="13926"/>
          <ac:spMkLst>
            <pc:docMk/>
            <pc:sldMk cId="0" sldId="1199"/>
            <ac:spMk id="2" creationId="{CB7ED8B3-FA28-2567-0D3A-2AEB6ECDADB3}"/>
          </ac:spMkLst>
        </pc:spChg>
      </pc:sldChg>
      <pc:sldChg chg="modSp add ord">
        <pc:chgData name="Jim McGowan" userId="e2c7446dd3aca506" providerId="LiveId" clId="{2CA0BA44-CF2C-4425-855E-DF0A9567658C}" dt="2024-06-27T14:27:45.292" v="199"/>
        <pc:sldMkLst>
          <pc:docMk/>
          <pc:sldMk cId="0" sldId="1200"/>
        </pc:sldMkLst>
        <pc:spChg chg="mod">
          <ac:chgData name="Jim McGowan" userId="e2c7446dd3aca506" providerId="LiveId" clId="{2CA0BA44-CF2C-4425-855E-DF0A9567658C}" dt="2024-06-27T14:03:38.618" v="160"/>
          <ac:spMkLst>
            <pc:docMk/>
            <pc:sldMk cId="0" sldId="1200"/>
            <ac:spMk id="3" creationId="{94DF9D32-7ACE-409E-B599-EE69E991761C}"/>
          </ac:spMkLst>
        </pc:spChg>
        <pc:spChg chg="mod">
          <ac:chgData name="Jim McGowan" userId="e2c7446dd3aca506" providerId="LiveId" clId="{2CA0BA44-CF2C-4425-855E-DF0A9567658C}" dt="2024-06-27T14:08:20.509" v="175" actId="20577"/>
          <ac:spMkLst>
            <pc:docMk/>
            <pc:sldMk cId="0" sldId="1200"/>
            <ac:spMk id="7" creationId="{187E7000-4839-4DED-921A-B6665425A507}"/>
          </ac:spMkLst>
        </pc:spChg>
        <pc:spChg chg="mod">
          <ac:chgData name="Jim McGowan" userId="e2c7446dd3aca506" providerId="LiveId" clId="{2CA0BA44-CF2C-4425-855E-DF0A9567658C}" dt="2024-06-27T14:06:06.154" v="171" actId="20577"/>
          <ac:spMkLst>
            <pc:docMk/>
            <pc:sldMk cId="0" sldId="1200"/>
            <ac:spMk id="121858" creationId="{FA2734AD-E608-43FF-A30E-58B24B76AC26}"/>
          </ac:spMkLst>
        </pc:spChg>
      </pc:sldChg>
      <pc:sldChg chg="addSp delSp modSp add mod ord modAnim">
        <pc:chgData name="Jim McGowan" userId="e2c7446dd3aca506" providerId="LiveId" clId="{2CA0BA44-CF2C-4425-855E-DF0A9567658C}" dt="2024-06-27T14:34:17.110" v="220" actId="1035"/>
        <pc:sldMkLst>
          <pc:docMk/>
          <pc:sldMk cId="1669576222" sldId="1201"/>
        </pc:sldMkLst>
        <pc:spChg chg="add del mod">
          <ac:chgData name="Jim McGowan" userId="e2c7446dd3aca506" providerId="LiveId" clId="{2CA0BA44-CF2C-4425-855E-DF0A9567658C}" dt="2024-06-27T14:33:51.797" v="204" actId="478"/>
          <ac:spMkLst>
            <pc:docMk/>
            <pc:sldMk cId="1669576222" sldId="1201"/>
            <ac:spMk id="4" creationId="{85A7AC8D-C482-2E85-0D94-01E323B9423C}"/>
          </ac:spMkLst>
        </pc:spChg>
        <pc:spChg chg="del">
          <ac:chgData name="Jim McGowan" userId="e2c7446dd3aca506" providerId="LiveId" clId="{2CA0BA44-CF2C-4425-855E-DF0A9567658C}" dt="2024-06-27T14:33:49.228" v="203" actId="478"/>
          <ac:spMkLst>
            <pc:docMk/>
            <pc:sldMk cId="1669576222" sldId="1201"/>
            <ac:spMk id="7171" creationId="{72331D97-374D-EFA4-D91B-35DE68DE1AE3}"/>
          </ac:spMkLst>
        </pc:spChg>
        <pc:spChg chg="mod">
          <ac:chgData name="Jim McGowan" userId="e2c7446dd3aca506" providerId="LiveId" clId="{2CA0BA44-CF2C-4425-855E-DF0A9567658C}" dt="2024-06-27T14:33:43.845" v="202"/>
          <ac:spMkLst>
            <pc:docMk/>
            <pc:sldMk cId="1669576222" sldId="1201"/>
            <ac:spMk id="7179" creationId="{94702ED4-DBBF-64CB-3A1D-1B89404932A3}"/>
          </ac:spMkLst>
        </pc:spChg>
        <pc:picChg chg="mod">
          <ac:chgData name="Jim McGowan" userId="e2c7446dd3aca506" providerId="LiveId" clId="{2CA0BA44-CF2C-4425-855E-DF0A9567658C}" dt="2024-06-27T14:34:17.110" v="220" actId="1035"/>
          <ac:picMkLst>
            <pc:docMk/>
            <pc:sldMk cId="1669576222" sldId="1201"/>
            <ac:picMk id="1026" creationId="{51C1FD9C-0C88-F143-1E71-DF99DBD53484}"/>
          </ac:picMkLst>
        </pc:picChg>
        <pc:picChg chg="del">
          <ac:chgData name="Jim McGowan" userId="e2c7446dd3aca506" providerId="LiveId" clId="{2CA0BA44-CF2C-4425-855E-DF0A9567658C}" dt="2024-06-27T14:34:00.126" v="208" actId="478"/>
          <ac:picMkLst>
            <pc:docMk/>
            <pc:sldMk cId="1669576222" sldId="1201"/>
            <ac:picMk id="7177" creationId="{014A5564-F31D-D4AF-F712-0EB1D473E1CE}"/>
          </ac:picMkLst>
        </pc:picChg>
      </pc:sldChg>
      <pc:sldChg chg="modSp add mod ord">
        <pc:chgData name="Jim McGowan" userId="e2c7446dd3aca506" providerId="LiveId" clId="{2CA0BA44-CF2C-4425-855E-DF0A9567658C}" dt="2024-07-17T15:41:22.209" v="984" actId="108"/>
        <pc:sldMkLst>
          <pc:docMk/>
          <pc:sldMk cId="647849136" sldId="1202"/>
        </pc:sldMkLst>
        <pc:spChg chg="mod">
          <ac:chgData name="Jim McGowan" userId="e2c7446dd3aca506" providerId="LiveId" clId="{2CA0BA44-CF2C-4425-855E-DF0A9567658C}" dt="2024-07-17T15:41:22.209" v="984" actId="108"/>
          <ac:spMkLst>
            <pc:docMk/>
            <pc:sldMk cId="647849136" sldId="1202"/>
            <ac:spMk id="236546" creationId="{F3C7A2D8-D094-4CEC-80D3-D0A48CB9F48B}"/>
          </ac:spMkLst>
        </pc:spChg>
      </pc:sldChg>
      <pc:sldChg chg="add">
        <pc:chgData name="Jim McGowan" userId="e2c7446dd3aca506" providerId="LiveId" clId="{2CA0BA44-CF2C-4425-855E-DF0A9567658C}" dt="2024-07-17T15:39:18.748" v="955"/>
        <pc:sldMkLst>
          <pc:docMk/>
          <pc:sldMk cId="646612739" sldId="1203"/>
        </pc:sldMkLst>
      </pc:sldChg>
      <pc:sldChg chg="addSp delSp modSp add mod">
        <pc:chgData name="Jim McGowan" userId="e2c7446dd3aca506" providerId="LiveId" clId="{2CA0BA44-CF2C-4425-855E-DF0A9567658C}" dt="2024-07-17T15:59:21.889" v="1092" actId="1440"/>
        <pc:sldMkLst>
          <pc:docMk/>
          <pc:sldMk cId="953336411" sldId="1204"/>
        </pc:sldMkLst>
        <pc:spChg chg="mod">
          <ac:chgData name="Jim McGowan" userId="e2c7446dd3aca506" providerId="LiveId" clId="{2CA0BA44-CF2C-4425-855E-DF0A9567658C}" dt="2024-07-17T15:53:45.056" v="1059" actId="20577"/>
          <ac:spMkLst>
            <pc:docMk/>
            <pc:sldMk cId="953336411" sldId="1204"/>
            <ac:spMk id="4" creationId="{4C9A29D3-6AF1-10D7-C3DE-7CFAE4C5060B}"/>
          </ac:spMkLst>
        </pc:spChg>
        <pc:spChg chg="mod">
          <ac:chgData name="Jim McGowan" userId="e2c7446dd3aca506" providerId="LiveId" clId="{2CA0BA44-CF2C-4425-855E-DF0A9567658C}" dt="2024-07-17T15:59:11.169" v="1089" actId="6549"/>
          <ac:spMkLst>
            <pc:docMk/>
            <pc:sldMk cId="953336411" sldId="1204"/>
            <ac:spMk id="111620" creationId="{D493F76C-C835-4AEF-DF74-860E9EE73493}"/>
          </ac:spMkLst>
        </pc:spChg>
        <pc:picChg chg="add del">
          <ac:chgData name="Jim McGowan" userId="e2c7446dd3aca506" providerId="LiveId" clId="{2CA0BA44-CF2C-4425-855E-DF0A9567658C}" dt="2024-07-17T15:57:59.750" v="1063" actId="22"/>
          <ac:picMkLst>
            <pc:docMk/>
            <pc:sldMk cId="953336411" sldId="1204"/>
            <ac:picMk id="3" creationId="{8EE9292F-6706-B6A2-54AE-EF8A94D5F0E3}"/>
          </ac:picMkLst>
        </pc:picChg>
        <pc:picChg chg="del">
          <ac:chgData name="Jim McGowan" userId="e2c7446dd3aca506" providerId="LiveId" clId="{2CA0BA44-CF2C-4425-855E-DF0A9567658C}" dt="2024-07-17T15:51:53.096" v="1009" actId="478"/>
          <ac:picMkLst>
            <pc:docMk/>
            <pc:sldMk cId="953336411" sldId="1204"/>
            <ac:picMk id="6" creationId="{F2701DAA-70E4-5004-6E26-8F175860F30C}"/>
          </ac:picMkLst>
        </pc:picChg>
        <pc:picChg chg="add mod">
          <ac:chgData name="Jim McGowan" userId="e2c7446dd3aca506" providerId="LiveId" clId="{2CA0BA44-CF2C-4425-855E-DF0A9567658C}" dt="2024-07-17T15:59:21.889" v="1092" actId="1440"/>
          <ac:picMkLst>
            <pc:docMk/>
            <pc:sldMk cId="953336411" sldId="1204"/>
            <ac:picMk id="8" creationId="{1B366D94-2825-21DF-ECE4-41F8A8463A1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1980EC9-3BE8-1B6E-8029-6C5427CE5F77}"/>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1C70F78-FE2A-1D28-C5DC-3E246CA8FCE1}"/>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F2C4AC51-9E6E-4771-B5F4-8C1C02779A0E}" type="slidenum">
              <a:rPr lang="en-US" smtClean="0"/>
              <a:t>‹#›</a:t>
            </a:fld>
            <a:endParaRPr lang="en-US"/>
          </a:p>
        </p:txBody>
      </p:sp>
      <p:sp>
        <p:nvSpPr>
          <p:cNvPr id="6" name="Header Placeholder 1">
            <a:extLst>
              <a:ext uri="{FF2B5EF4-FFF2-40B4-BE49-F238E27FC236}">
                <a16:creationId xmlns:a16="http://schemas.microsoft.com/office/drawing/2014/main" id="{EA6A6AF2-5874-E34C-5E99-CDE1E7E84322}"/>
              </a:ext>
            </a:extLst>
          </p:cNvPr>
          <p:cNvSpPr>
            <a:spLocks noGrp="1"/>
          </p:cNvSpPr>
          <p:nvPr>
            <p:ph type="hdr" sz="quarter"/>
          </p:nvPr>
        </p:nvSpPr>
        <p:spPr>
          <a:xfrm>
            <a:off x="1733975" y="120221"/>
            <a:ext cx="4377155" cy="971917"/>
          </a:xfrm>
          <a:prstGeom prst="rect">
            <a:avLst/>
          </a:prstGeom>
        </p:spPr>
        <p:txBody>
          <a:bodyPr vert="horz" lIns="127594" tIns="63798" rIns="127594" bIns="63798" rtlCol="0"/>
          <a:lstStyle>
            <a:lvl1pPr algn="l">
              <a:defRPr sz="1800"/>
            </a:lvl1pPr>
          </a:lstStyle>
          <a:p>
            <a:pPr algn="ctr"/>
            <a:r>
              <a:rPr lang="en-US" sz="1600" dirty="0">
                <a:latin typeface="+mn-lt"/>
              </a:rPr>
              <a:t>Dr. Jim McGowan</a:t>
            </a:r>
          </a:p>
          <a:p>
            <a:pPr algn="ctr"/>
            <a:r>
              <a:rPr lang="en-US" sz="1600" dirty="0">
                <a:latin typeface="+mn-lt"/>
              </a:rPr>
              <a:t>Law &amp; Grace: Session 44</a:t>
            </a:r>
          </a:p>
          <a:p>
            <a:pPr algn="ctr"/>
            <a:r>
              <a:rPr lang="en-US" sz="1600" dirty="0">
                <a:latin typeface="+mn-lt"/>
              </a:rPr>
              <a:t>07-21-2024</a:t>
            </a:r>
          </a:p>
        </p:txBody>
      </p:sp>
    </p:spTree>
    <p:extLst>
      <p:ext uri="{BB962C8B-B14F-4D97-AF65-F5344CB8AC3E}">
        <p14:creationId xmlns:p14="http://schemas.microsoft.com/office/powerpoint/2010/main" val="30474010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97330E21-E5D8-8A10-4B55-5468CD1F01FC}"/>
              </a:ext>
            </a:extLst>
          </p:cNvPr>
          <p:cNvSpPr>
            <a:spLocks noGrp="1" noChangeArrowheads="1"/>
          </p:cNvSpPr>
          <p:nvPr>
            <p:ph type="hdr" sz="quarter"/>
          </p:nvPr>
        </p:nvSpPr>
        <p:spPr bwMode="auto">
          <a:xfrm>
            <a:off x="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defRPr sz="1300">
                <a:latin typeface="Calibri" panose="020F0502020204030204" pitchFamily="34" charset="0"/>
                <a:cs typeface="Calibri" panose="020F0502020204030204" pitchFamily="34" charset="0"/>
              </a:defRPr>
            </a:lvl1pPr>
          </a:lstStyle>
          <a:p>
            <a:endParaRPr lang="en-US" altLang="en-US" dirty="0"/>
          </a:p>
        </p:txBody>
      </p:sp>
      <p:sp>
        <p:nvSpPr>
          <p:cNvPr id="4099" name="Rectangle 3">
            <a:extLst>
              <a:ext uri="{FF2B5EF4-FFF2-40B4-BE49-F238E27FC236}">
                <a16:creationId xmlns:a16="http://schemas.microsoft.com/office/drawing/2014/main" id="{1F058FBC-2D28-E3DF-FDB6-C45A869093CC}"/>
              </a:ext>
            </a:extLst>
          </p:cNvPr>
          <p:cNvSpPr>
            <a:spLocks noGrp="1" noChangeArrowheads="1"/>
          </p:cNvSpPr>
          <p:nvPr>
            <p:ph type="dt" idx="1"/>
          </p:nvPr>
        </p:nvSpPr>
        <p:spPr bwMode="auto">
          <a:xfrm>
            <a:off x="4143587"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a:defRPr sz="1300">
                <a:latin typeface="Calibri" panose="020F0502020204030204" pitchFamily="34" charset="0"/>
                <a:cs typeface="Calibri" panose="020F0502020204030204" pitchFamily="34" charset="0"/>
              </a:defRPr>
            </a:lvl1pPr>
          </a:lstStyle>
          <a:p>
            <a:endParaRPr lang="en-US" altLang="en-US" dirty="0"/>
          </a:p>
        </p:txBody>
      </p:sp>
      <p:sp>
        <p:nvSpPr>
          <p:cNvPr id="4100" name="Rectangle 4">
            <a:extLst>
              <a:ext uri="{FF2B5EF4-FFF2-40B4-BE49-F238E27FC236}">
                <a16:creationId xmlns:a16="http://schemas.microsoft.com/office/drawing/2014/main" id="{CE001AC6-56AD-554F-A6CB-39AB929F3312}"/>
              </a:ext>
            </a:extLst>
          </p:cNvPr>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a:extLst>
              <a:ext uri="{FF2B5EF4-FFF2-40B4-BE49-F238E27FC236}">
                <a16:creationId xmlns:a16="http://schemas.microsoft.com/office/drawing/2014/main" id="{C3936FFA-99DB-5616-BCB8-7450280C480A}"/>
              </a:ext>
            </a:extLst>
          </p:cNvPr>
          <p:cNvSpPr>
            <a:spLocks noGrp="1" noChangeArrowheads="1"/>
          </p:cNvSpPr>
          <p:nvPr>
            <p:ph type="body" sz="quarter" idx="3"/>
          </p:nvPr>
        </p:nvSpPr>
        <p:spPr bwMode="auto">
          <a:xfrm>
            <a:off x="731520" y="4560570"/>
            <a:ext cx="5852160" cy="432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102" name="Rectangle 6">
            <a:extLst>
              <a:ext uri="{FF2B5EF4-FFF2-40B4-BE49-F238E27FC236}">
                <a16:creationId xmlns:a16="http://schemas.microsoft.com/office/drawing/2014/main" id="{44313524-29F6-F6DB-B6BA-B2EB8747D85C}"/>
              </a:ext>
            </a:extLst>
          </p:cNvPr>
          <p:cNvSpPr>
            <a:spLocks noGrp="1" noChangeArrowheads="1"/>
          </p:cNvSpPr>
          <p:nvPr>
            <p:ph type="ftr" sz="quarter" idx="4"/>
          </p:nvPr>
        </p:nvSpPr>
        <p:spPr bwMode="auto">
          <a:xfrm>
            <a:off x="0"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defRPr sz="1300">
                <a:latin typeface="Calibri" panose="020F0502020204030204" pitchFamily="34" charset="0"/>
                <a:cs typeface="Calibri" panose="020F0502020204030204" pitchFamily="34" charset="0"/>
              </a:defRPr>
            </a:lvl1pPr>
          </a:lstStyle>
          <a:p>
            <a:endParaRPr lang="en-US" altLang="en-US" dirty="0"/>
          </a:p>
        </p:txBody>
      </p:sp>
      <p:sp>
        <p:nvSpPr>
          <p:cNvPr id="4103" name="Rectangle 7">
            <a:extLst>
              <a:ext uri="{FF2B5EF4-FFF2-40B4-BE49-F238E27FC236}">
                <a16:creationId xmlns:a16="http://schemas.microsoft.com/office/drawing/2014/main" id="{19CAB3D6-885B-1414-C396-7994AE9C7A24}"/>
              </a:ext>
            </a:extLst>
          </p:cNvPr>
          <p:cNvSpPr>
            <a:spLocks noGrp="1" noChangeArrowheads="1"/>
          </p:cNvSpPr>
          <p:nvPr>
            <p:ph type="sldNum" sz="quarter" idx="5"/>
          </p:nvPr>
        </p:nvSpPr>
        <p:spPr bwMode="auto">
          <a:xfrm>
            <a:off x="4143587"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atin typeface="Calibri" panose="020F0502020204030204" pitchFamily="34" charset="0"/>
                <a:cs typeface="Calibri" panose="020F0502020204030204" pitchFamily="34" charset="0"/>
              </a:defRPr>
            </a:lvl1pPr>
          </a:lstStyle>
          <a:p>
            <a:fld id="{F11991DC-664B-46AB-A5B0-D710B55E0FF3}"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1pPr>
    <a:lvl2pPr marL="457200"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2pPr>
    <a:lvl3pPr marL="914400"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3pPr>
    <a:lvl4pPr marL="1371600"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4pPr>
    <a:lvl5pPr marL="1828800"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443B6B6F-2BD3-47C8-93B0-F61B383EE970}"/>
              </a:ext>
            </a:extLst>
          </p:cNvPr>
          <p:cNvSpPr>
            <a:spLocks noGrp="1" noRot="1" noChangeAspect="1" noChangeArrowheads="1" noTextEdit="1"/>
          </p:cNvSpPr>
          <p:nvPr>
            <p:ph type="sldImg"/>
          </p:nvPr>
        </p:nvSpPr>
        <p:spPr>
          <a:xfrm>
            <a:off x="457200" y="720725"/>
            <a:ext cx="6400800" cy="3600450"/>
          </a:xfrm>
          <a:ln/>
        </p:spPr>
      </p:sp>
      <p:sp>
        <p:nvSpPr>
          <p:cNvPr id="12291" name="Notes Placeholder 2">
            <a:extLst>
              <a:ext uri="{FF2B5EF4-FFF2-40B4-BE49-F238E27FC236}">
                <a16:creationId xmlns:a16="http://schemas.microsoft.com/office/drawing/2014/main" id="{54FFFD1C-6EDA-4BCB-9431-6EBFC91DC69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2292" name="Slide Number Placeholder 3">
            <a:extLst>
              <a:ext uri="{FF2B5EF4-FFF2-40B4-BE49-F238E27FC236}">
                <a16:creationId xmlns:a16="http://schemas.microsoft.com/office/drawing/2014/main" id="{5CE1A1C8-5477-46F5-8F20-6C98FB76A2F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1020313">
              <a:spcBef>
                <a:spcPct val="30000"/>
              </a:spcBef>
              <a:defRPr sz="1300">
                <a:solidFill>
                  <a:schemeClr val="tx1"/>
                </a:solidFill>
                <a:latin typeface="Arial" panose="020B0604020202020204" pitchFamily="34" charset="0"/>
                <a:cs typeface="Arial" panose="020B0604020202020204" pitchFamily="34" charset="0"/>
              </a:defRPr>
            </a:lvl1pPr>
            <a:lvl2pPr marL="980037" indent="-375905" defTabSz="1020313">
              <a:spcBef>
                <a:spcPct val="30000"/>
              </a:spcBef>
              <a:defRPr sz="1300">
                <a:solidFill>
                  <a:schemeClr val="tx1"/>
                </a:solidFill>
                <a:latin typeface="Arial" panose="020B0604020202020204" pitchFamily="34" charset="0"/>
                <a:cs typeface="Arial" panose="020B0604020202020204" pitchFamily="34" charset="0"/>
              </a:defRPr>
            </a:lvl2pPr>
            <a:lvl3pPr marL="1508654" indent="-300389" defTabSz="1020313">
              <a:spcBef>
                <a:spcPct val="30000"/>
              </a:spcBef>
              <a:defRPr sz="1300">
                <a:solidFill>
                  <a:schemeClr val="tx1"/>
                </a:solidFill>
                <a:latin typeface="Arial" panose="020B0604020202020204" pitchFamily="34" charset="0"/>
                <a:cs typeface="Arial" panose="020B0604020202020204" pitchFamily="34" charset="0"/>
              </a:defRPr>
            </a:lvl3pPr>
            <a:lvl4pPr marL="2111108" indent="-300389" defTabSz="1020313">
              <a:spcBef>
                <a:spcPct val="30000"/>
              </a:spcBef>
              <a:defRPr sz="1300">
                <a:solidFill>
                  <a:schemeClr val="tx1"/>
                </a:solidFill>
                <a:latin typeface="Arial" panose="020B0604020202020204" pitchFamily="34" charset="0"/>
                <a:cs typeface="Arial" panose="020B0604020202020204" pitchFamily="34" charset="0"/>
              </a:defRPr>
            </a:lvl4pPr>
            <a:lvl5pPr marL="2715241" indent="-300389" defTabSz="1020313">
              <a:spcBef>
                <a:spcPct val="30000"/>
              </a:spcBef>
              <a:defRPr sz="1300">
                <a:solidFill>
                  <a:schemeClr val="tx1"/>
                </a:solidFill>
                <a:latin typeface="Arial" panose="020B0604020202020204" pitchFamily="34" charset="0"/>
                <a:cs typeface="Arial" panose="020B0604020202020204" pitchFamily="34" charset="0"/>
              </a:defRPr>
            </a:lvl5pPr>
            <a:lvl6pPr marL="3198547"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681853"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4165159"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648465"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defRPr/>
            </a:pPr>
            <a:fld id="{73DA5DB8-7B2E-460E-AF0E-58CDC04F6540}" type="slidenum">
              <a:rPr lang="en-US" altLang="en-US" sz="1700">
                <a:solidFill>
                  <a:srgbClr val="000000"/>
                </a:solidFill>
                <a:latin typeface="Calibri" panose="020F0502020204030204" pitchFamily="34" charset="0"/>
                <a:cs typeface="Calibri" panose="020F0502020204030204" pitchFamily="34" charset="0"/>
              </a:rPr>
              <a:pPr>
                <a:spcBef>
                  <a:spcPct val="0"/>
                </a:spcBef>
                <a:defRPr/>
              </a:pPr>
              <a:t>1</a:t>
            </a:fld>
            <a:endParaRPr lang="en-US" altLang="en-US" sz="1700">
              <a:solidFill>
                <a:srgbClr val="000000"/>
              </a:solidFill>
              <a:latin typeface="Calibri" panose="020F0502020204030204" pitchFamily="34" charset="0"/>
              <a:cs typeface="Calibri" panose="020F0502020204030204" pitchFamily="34" charset="0"/>
            </a:endParaRPr>
          </a:p>
        </p:txBody>
      </p:sp>
      <p:sp>
        <p:nvSpPr>
          <p:cNvPr id="12293" name="Footer Placeholder 4">
            <a:extLst>
              <a:ext uri="{FF2B5EF4-FFF2-40B4-BE49-F238E27FC236}">
                <a16:creationId xmlns:a16="http://schemas.microsoft.com/office/drawing/2014/main" id="{D7831455-CD93-4EE2-A4EB-0271CBA10565}"/>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1020313">
              <a:spcBef>
                <a:spcPct val="30000"/>
              </a:spcBef>
              <a:defRPr sz="1300">
                <a:solidFill>
                  <a:schemeClr val="tx1"/>
                </a:solidFill>
                <a:latin typeface="Arial" panose="020B0604020202020204" pitchFamily="34" charset="0"/>
                <a:cs typeface="Arial" panose="020B0604020202020204" pitchFamily="34" charset="0"/>
              </a:defRPr>
            </a:lvl1pPr>
            <a:lvl2pPr marL="980037" indent="-375905" defTabSz="1020313">
              <a:spcBef>
                <a:spcPct val="30000"/>
              </a:spcBef>
              <a:defRPr sz="1300">
                <a:solidFill>
                  <a:schemeClr val="tx1"/>
                </a:solidFill>
                <a:latin typeface="Arial" panose="020B0604020202020204" pitchFamily="34" charset="0"/>
                <a:cs typeface="Arial" panose="020B0604020202020204" pitchFamily="34" charset="0"/>
              </a:defRPr>
            </a:lvl2pPr>
            <a:lvl3pPr marL="1508654" indent="-300389" defTabSz="1020313">
              <a:spcBef>
                <a:spcPct val="30000"/>
              </a:spcBef>
              <a:defRPr sz="1300">
                <a:solidFill>
                  <a:schemeClr val="tx1"/>
                </a:solidFill>
                <a:latin typeface="Arial" panose="020B0604020202020204" pitchFamily="34" charset="0"/>
                <a:cs typeface="Arial" panose="020B0604020202020204" pitchFamily="34" charset="0"/>
              </a:defRPr>
            </a:lvl3pPr>
            <a:lvl4pPr marL="2111108" indent="-300389" defTabSz="1020313">
              <a:spcBef>
                <a:spcPct val="30000"/>
              </a:spcBef>
              <a:defRPr sz="1300">
                <a:solidFill>
                  <a:schemeClr val="tx1"/>
                </a:solidFill>
                <a:latin typeface="Arial" panose="020B0604020202020204" pitchFamily="34" charset="0"/>
                <a:cs typeface="Arial" panose="020B0604020202020204" pitchFamily="34" charset="0"/>
              </a:defRPr>
            </a:lvl4pPr>
            <a:lvl5pPr marL="2715241" indent="-300389" defTabSz="1020313">
              <a:spcBef>
                <a:spcPct val="30000"/>
              </a:spcBef>
              <a:defRPr sz="1300">
                <a:solidFill>
                  <a:schemeClr val="tx1"/>
                </a:solidFill>
                <a:latin typeface="Arial" panose="020B0604020202020204" pitchFamily="34" charset="0"/>
                <a:cs typeface="Arial" panose="020B0604020202020204" pitchFamily="34" charset="0"/>
              </a:defRPr>
            </a:lvl5pPr>
            <a:lvl6pPr marL="3198547"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681853"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4165159"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648465"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defRPr/>
            </a:pPr>
            <a:r>
              <a:rPr lang="en-US" altLang="en-US" sz="1700">
                <a:solidFill>
                  <a:srgbClr val="000000"/>
                </a:solidFill>
                <a:latin typeface="Calibri" panose="020F0502020204030204" pitchFamily="34" charset="0"/>
                <a:cs typeface="Calibri" panose="020F0502020204030204" pitchFamily="34" charset="0"/>
              </a:rPr>
              <a:t>Sugar Land Bible Church</a:t>
            </a:r>
          </a:p>
        </p:txBody>
      </p:sp>
      <p:sp>
        <p:nvSpPr>
          <p:cNvPr id="12294" name="Header Placeholder 5">
            <a:extLst>
              <a:ext uri="{FF2B5EF4-FFF2-40B4-BE49-F238E27FC236}">
                <a16:creationId xmlns:a16="http://schemas.microsoft.com/office/drawing/2014/main" id="{8F2DA630-7677-417C-A7A8-C1F70F501779}"/>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1020313">
              <a:spcBef>
                <a:spcPct val="30000"/>
              </a:spcBef>
              <a:defRPr sz="1300">
                <a:solidFill>
                  <a:schemeClr val="tx1"/>
                </a:solidFill>
                <a:latin typeface="Arial" panose="020B0604020202020204" pitchFamily="34" charset="0"/>
                <a:cs typeface="Arial" panose="020B0604020202020204" pitchFamily="34" charset="0"/>
              </a:defRPr>
            </a:lvl1pPr>
            <a:lvl2pPr marL="980037" indent="-375905" defTabSz="1020313">
              <a:spcBef>
                <a:spcPct val="30000"/>
              </a:spcBef>
              <a:defRPr sz="1300">
                <a:solidFill>
                  <a:schemeClr val="tx1"/>
                </a:solidFill>
                <a:latin typeface="Arial" panose="020B0604020202020204" pitchFamily="34" charset="0"/>
                <a:cs typeface="Arial" panose="020B0604020202020204" pitchFamily="34" charset="0"/>
              </a:defRPr>
            </a:lvl2pPr>
            <a:lvl3pPr marL="1508654" indent="-300389" defTabSz="1020313">
              <a:spcBef>
                <a:spcPct val="30000"/>
              </a:spcBef>
              <a:defRPr sz="1300">
                <a:solidFill>
                  <a:schemeClr val="tx1"/>
                </a:solidFill>
                <a:latin typeface="Arial" panose="020B0604020202020204" pitchFamily="34" charset="0"/>
                <a:cs typeface="Arial" panose="020B0604020202020204" pitchFamily="34" charset="0"/>
              </a:defRPr>
            </a:lvl3pPr>
            <a:lvl4pPr marL="2111108" indent="-300389" defTabSz="1020313">
              <a:spcBef>
                <a:spcPct val="30000"/>
              </a:spcBef>
              <a:defRPr sz="1300">
                <a:solidFill>
                  <a:schemeClr val="tx1"/>
                </a:solidFill>
                <a:latin typeface="Arial" panose="020B0604020202020204" pitchFamily="34" charset="0"/>
                <a:cs typeface="Arial" panose="020B0604020202020204" pitchFamily="34" charset="0"/>
              </a:defRPr>
            </a:lvl4pPr>
            <a:lvl5pPr marL="2715241" indent="-300389" defTabSz="1020313">
              <a:spcBef>
                <a:spcPct val="30000"/>
              </a:spcBef>
              <a:defRPr sz="1300">
                <a:solidFill>
                  <a:schemeClr val="tx1"/>
                </a:solidFill>
                <a:latin typeface="Arial" panose="020B0604020202020204" pitchFamily="34" charset="0"/>
                <a:cs typeface="Arial" panose="020B0604020202020204" pitchFamily="34" charset="0"/>
              </a:defRPr>
            </a:lvl5pPr>
            <a:lvl6pPr marL="3198547"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681853"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4165159"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648465"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defRPr/>
            </a:pPr>
            <a:r>
              <a:rPr lang="en-US" altLang="en-US" sz="1700">
                <a:solidFill>
                  <a:srgbClr val="000000"/>
                </a:solidFill>
                <a:latin typeface="Calibri" panose="020F0502020204030204" pitchFamily="34" charset="0"/>
                <a:cs typeface="Calibri" panose="020F0502020204030204" pitchFamily="34" charset="0"/>
              </a:rPr>
              <a:t>Dr. Jim McGowan - Law and Grace Session 9</a:t>
            </a:r>
          </a:p>
        </p:txBody>
      </p:sp>
      <p:sp>
        <p:nvSpPr>
          <p:cNvPr id="12295" name="Date Placeholder 1">
            <a:extLst>
              <a:ext uri="{FF2B5EF4-FFF2-40B4-BE49-F238E27FC236}">
                <a16:creationId xmlns:a16="http://schemas.microsoft.com/office/drawing/2014/main" id="{0C71A759-73C8-41D8-B546-EC21B22AEEE8}"/>
              </a:ext>
            </a:extLst>
          </p:cNvPr>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1020313">
              <a:defRPr sz="10100">
                <a:solidFill>
                  <a:schemeClr val="tx1"/>
                </a:solidFill>
                <a:latin typeface="Arial" panose="020B0604020202020204" pitchFamily="34" charset="0"/>
                <a:cs typeface="Arial" panose="020B0604020202020204" pitchFamily="34" charset="0"/>
              </a:defRPr>
            </a:lvl1pPr>
            <a:lvl2pPr marL="785372" indent="-302066" defTabSz="1020313">
              <a:defRPr sz="10100">
                <a:solidFill>
                  <a:schemeClr val="tx1"/>
                </a:solidFill>
                <a:latin typeface="Arial" panose="020B0604020202020204" pitchFamily="34" charset="0"/>
                <a:cs typeface="Arial" panose="020B0604020202020204" pitchFamily="34" charset="0"/>
              </a:defRPr>
            </a:lvl2pPr>
            <a:lvl3pPr marL="1208265" indent="-241653" defTabSz="1020313">
              <a:defRPr sz="10100">
                <a:solidFill>
                  <a:schemeClr val="tx1"/>
                </a:solidFill>
                <a:latin typeface="Arial" panose="020B0604020202020204" pitchFamily="34" charset="0"/>
                <a:cs typeface="Arial" panose="020B0604020202020204" pitchFamily="34" charset="0"/>
              </a:defRPr>
            </a:lvl3pPr>
            <a:lvl4pPr marL="1691571" indent="-241653" defTabSz="1020313">
              <a:defRPr sz="10100">
                <a:solidFill>
                  <a:schemeClr val="tx1"/>
                </a:solidFill>
                <a:latin typeface="Arial" panose="020B0604020202020204" pitchFamily="34" charset="0"/>
                <a:cs typeface="Arial" panose="020B0604020202020204" pitchFamily="34" charset="0"/>
              </a:defRPr>
            </a:lvl4pPr>
            <a:lvl5pPr marL="2174878" indent="-241653" defTabSz="1020313">
              <a:defRPr sz="10100">
                <a:solidFill>
                  <a:schemeClr val="tx1"/>
                </a:solidFill>
                <a:latin typeface="Arial" panose="020B0604020202020204" pitchFamily="34" charset="0"/>
                <a:cs typeface="Arial" panose="020B0604020202020204" pitchFamily="34" charset="0"/>
              </a:defRPr>
            </a:lvl5pPr>
            <a:lvl6pPr marL="2658184" indent="-241653" defTabSz="102031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defTabSz="102031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defTabSz="102031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defTabSz="102031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pPr>
              <a:defRPr/>
            </a:pPr>
            <a:r>
              <a:rPr lang="en-US" altLang="en-US" sz="1500">
                <a:solidFill>
                  <a:srgbClr val="000000"/>
                </a:solidFill>
                <a:latin typeface="Calibri" panose="020F0502020204030204" pitchFamily="34" charset="0"/>
                <a:cs typeface="Calibri" panose="020F0502020204030204" pitchFamily="34" charset="0"/>
              </a:rPr>
              <a:t>6/24/2018</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D1F8C91-29DC-635D-E43F-E5C76B585427}"/>
              </a:ext>
            </a:extLst>
          </p:cNvPr>
          <p:cNvSpPr>
            <a:spLocks noGrp="1" noChangeArrowheads="1"/>
          </p:cNvSpPr>
          <p:nvPr>
            <p:ph type="sldNum" sz="quarter" idx="5"/>
          </p:nvPr>
        </p:nvSpPr>
        <p:spPr>
          <a:ln/>
        </p:spPr>
        <p:txBody>
          <a:bodyPr/>
          <a:lstStyle/>
          <a:p>
            <a:fld id="{53613D29-411A-42BD-8B02-FDEDB47A8D6D}" type="slidenum">
              <a:rPr lang="en-US" altLang="en-US"/>
              <a:pPr/>
              <a:t>13</a:t>
            </a:fld>
            <a:endParaRPr lang="en-US" altLang="en-US"/>
          </a:p>
        </p:txBody>
      </p:sp>
      <p:sp>
        <p:nvSpPr>
          <p:cNvPr id="161794" name="Rectangle 2">
            <a:extLst>
              <a:ext uri="{FF2B5EF4-FFF2-40B4-BE49-F238E27FC236}">
                <a16:creationId xmlns:a16="http://schemas.microsoft.com/office/drawing/2014/main" id="{9823055C-91DE-8D29-6A7F-9F40EE0AA21D}"/>
              </a:ext>
            </a:extLst>
          </p:cNvPr>
          <p:cNvSpPr>
            <a:spLocks noGrp="1" noRot="1" noChangeAspect="1" noChangeArrowheads="1" noTextEdit="1"/>
          </p:cNvSpPr>
          <p:nvPr>
            <p:ph type="sldImg"/>
          </p:nvPr>
        </p:nvSpPr>
        <p:spPr>
          <a:ln/>
        </p:spPr>
      </p:sp>
      <p:sp>
        <p:nvSpPr>
          <p:cNvPr id="161795" name="Rectangle 3">
            <a:extLst>
              <a:ext uri="{FF2B5EF4-FFF2-40B4-BE49-F238E27FC236}">
                <a16:creationId xmlns:a16="http://schemas.microsoft.com/office/drawing/2014/main" id="{6A054D54-73EE-26CC-7D06-A47D16338C4D}"/>
              </a:ext>
            </a:extLst>
          </p:cNvPr>
          <p:cNvSpPr>
            <a:spLocks noGrp="1" noChangeArrowheads="1"/>
          </p:cNvSpPr>
          <p:nvPr>
            <p:ph type="body" idx="1"/>
          </p:nvPr>
        </p:nvSpPr>
        <p:spPr>
          <a:xfrm>
            <a:off x="1040384" y="4788599"/>
            <a:ext cx="5722112" cy="4536567"/>
          </a:xfrm>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9B0908F-214E-BA77-60F8-7D5130434425}"/>
              </a:ext>
            </a:extLst>
          </p:cNvPr>
          <p:cNvSpPr>
            <a:spLocks noGrp="1" noChangeArrowheads="1"/>
          </p:cNvSpPr>
          <p:nvPr>
            <p:ph type="sldNum" sz="quarter" idx="5"/>
          </p:nvPr>
        </p:nvSpPr>
        <p:spPr>
          <a:ln/>
        </p:spPr>
        <p:txBody>
          <a:bodyPr/>
          <a:lstStyle/>
          <a:p>
            <a:fld id="{2E813EFD-D9BC-41AD-98AB-182A6877D3C7}" type="slidenum">
              <a:rPr lang="en-US" altLang="en-US"/>
              <a:pPr/>
              <a:t>14</a:t>
            </a:fld>
            <a:endParaRPr lang="en-US" altLang="en-US"/>
          </a:p>
        </p:txBody>
      </p:sp>
      <p:sp>
        <p:nvSpPr>
          <p:cNvPr id="36866" name="Rectangle 2">
            <a:extLst>
              <a:ext uri="{FF2B5EF4-FFF2-40B4-BE49-F238E27FC236}">
                <a16:creationId xmlns:a16="http://schemas.microsoft.com/office/drawing/2014/main" id="{47278CC8-8AD4-80F7-461E-E4DEDBFD625A}"/>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0637A319-F62C-F5B5-F689-B23D0163D26D}"/>
              </a:ext>
            </a:extLst>
          </p:cNvPr>
          <p:cNvSpPr>
            <a:spLocks noGrp="1" noChangeArrowheads="1"/>
          </p:cNvSpPr>
          <p:nvPr>
            <p:ph type="body" idx="1"/>
          </p:nvPr>
        </p:nvSpPr>
        <p:spPr>
          <a:xfrm>
            <a:off x="1040384" y="4788599"/>
            <a:ext cx="5722112" cy="4536567"/>
          </a:xfrm>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1674352-25C9-1AC5-2B77-6B5E0D35A51D}"/>
              </a:ext>
            </a:extLst>
          </p:cNvPr>
          <p:cNvSpPr>
            <a:spLocks noGrp="1" noChangeArrowheads="1"/>
          </p:cNvSpPr>
          <p:nvPr>
            <p:ph type="sldNum" sz="quarter" idx="5"/>
          </p:nvPr>
        </p:nvSpPr>
        <p:spPr>
          <a:ln/>
        </p:spPr>
        <p:txBody>
          <a:bodyPr/>
          <a:lstStyle/>
          <a:p>
            <a:fld id="{3A84CA62-47F6-47FB-BBB5-1550D735182D}" type="slidenum">
              <a:rPr lang="en-US" altLang="en-US"/>
              <a:pPr/>
              <a:t>15</a:t>
            </a:fld>
            <a:endParaRPr lang="en-US" altLang="en-US"/>
          </a:p>
        </p:txBody>
      </p:sp>
      <p:sp>
        <p:nvSpPr>
          <p:cNvPr id="163842" name="Rectangle 2">
            <a:extLst>
              <a:ext uri="{FF2B5EF4-FFF2-40B4-BE49-F238E27FC236}">
                <a16:creationId xmlns:a16="http://schemas.microsoft.com/office/drawing/2014/main" id="{07B046C4-8F0B-9133-062D-E13B5B6B25D0}"/>
              </a:ext>
            </a:extLst>
          </p:cNvPr>
          <p:cNvSpPr>
            <a:spLocks noGrp="1" noRot="1" noChangeAspect="1" noChangeArrowheads="1" noTextEdit="1"/>
          </p:cNvSpPr>
          <p:nvPr>
            <p:ph type="sldImg"/>
          </p:nvPr>
        </p:nvSpPr>
        <p:spPr>
          <a:ln/>
        </p:spPr>
      </p:sp>
      <p:sp>
        <p:nvSpPr>
          <p:cNvPr id="163843" name="Rectangle 3">
            <a:extLst>
              <a:ext uri="{FF2B5EF4-FFF2-40B4-BE49-F238E27FC236}">
                <a16:creationId xmlns:a16="http://schemas.microsoft.com/office/drawing/2014/main" id="{27AD41E8-A261-7A9D-9198-3876B6C481AC}"/>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1714886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1674352-25C9-1AC5-2B77-6B5E0D35A51D}"/>
              </a:ext>
            </a:extLst>
          </p:cNvPr>
          <p:cNvSpPr>
            <a:spLocks noGrp="1" noChangeArrowheads="1"/>
          </p:cNvSpPr>
          <p:nvPr>
            <p:ph type="sldNum" sz="quarter" idx="5"/>
          </p:nvPr>
        </p:nvSpPr>
        <p:spPr>
          <a:ln/>
        </p:spPr>
        <p:txBody>
          <a:bodyPr/>
          <a:lstStyle/>
          <a:p>
            <a:fld id="{3A84CA62-47F6-47FB-BBB5-1550D735182D}" type="slidenum">
              <a:rPr lang="en-US" altLang="en-US"/>
              <a:pPr/>
              <a:t>16</a:t>
            </a:fld>
            <a:endParaRPr lang="en-US" altLang="en-US"/>
          </a:p>
        </p:txBody>
      </p:sp>
      <p:sp>
        <p:nvSpPr>
          <p:cNvPr id="163842" name="Rectangle 2">
            <a:extLst>
              <a:ext uri="{FF2B5EF4-FFF2-40B4-BE49-F238E27FC236}">
                <a16:creationId xmlns:a16="http://schemas.microsoft.com/office/drawing/2014/main" id="{07B046C4-8F0B-9133-062D-E13B5B6B25D0}"/>
              </a:ext>
            </a:extLst>
          </p:cNvPr>
          <p:cNvSpPr>
            <a:spLocks noGrp="1" noRot="1" noChangeAspect="1" noChangeArrowheads="1" noTextEdit="1"/>
          </p:cNvSpPr>
          <p:nvPr>
            <p:ph type="sldImg"/>
          </p:nvPr>
        </p:nvSpPr>
        <p:spPr>
          <a:ln/>
        </p:spPr>
      </p:sp>
      <p:sp>
        <p:nvSpPr>
          <p:cNvPr id="163843" name="Rectangle 3">
            <a:extLst>
              <a:ext uri="{FF2B5EF4-FFF2-40B4-BE49-F238E27FC236}">
                <a16:creationId xmlns:a16="http://schemas.microsoft.com/office/drawing/2014/main" id="{27AD41E8-A261-7A9D-9198-3876B6C481AC}"/>
              </a:ext>
            </a:extLst>
          </p:cNvPr>
          <p:cNvSpPr>
            <a:spLocks noGrp="1" noChangeArrowheads="1"/>
          </p:cNvSpPr>
          <p:nvPr>
            <p:ph type="body" idx="1"/>
          </p:nvPr>
        </p:nvSpPr>
        <p:spPr>
          <a:xfrm>
            <a:off x="1040384" y="4788599"/>
            <a:ext cx="5722112" cy="4536567"/>
          </a:xfrm>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C6244F8-A406-0BE4-44DC-EBB75E4BEDE1}"/>
              </a:ext>
            </a:extLst>
          </p:cNvPr>
          <p:cNvSpPr>
            <a:spLocks noGrp="1" noChangeArrowheads="1"/>
          </p:cNvSpPr>
          <p:nvPr>
            <p:ph type="sldNum" sz="quarter" idx="5"/>
          </p:nvPr>
        </p:nvSpPr>
        <p:spPr>
          <a:ln/>
        </p:spPr>
        <p:txBody>
          <a:bodyPr/>
          <a:lstStyle/>
          <a:p>
            <a:fld id="{0F1C1A15-5DD3-47C7-AAC2-8D52BBD7C6B3}" type="slidenum">
              <a:rPr lang="en-US" altLang="en-US"/>
              <a:pPr/>
              <a:t>17</a:t>
            </a:fld>
            <a:endParaRPr lang="en-US" altLang="en-US"/>
          </a:p>
        </p:txBody>
      </p:sp>
      <p:sp>
        <p:nvSpPr>
          <p:cNvPr id="48130" name="Rectangle 2">
            <a:extLst>
              <a:ext uri="{FF2B5EF4-FFF2-40B4-BE49-F238E27FC236}">
                <a16:creationId xmlns:a16="http://schemas.microsoft.com/office/drawing/2014/main" id="{0C012804-146D-031C-FFFC-768498EB8414}"/>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D2F388DA-B323-AA14-89DC-EFD1060B1DFB}"/>
              </a:ext>
            </a:extLst>
          </p:cNvPr>
          <p:cNvSpPr>
            <a:spLocks noGrp="1" noChangeArrowheads="1"/>
          </p:cNvSpPr>
          <p:nvPr>
            <p:ph type="body" idx="1"/>
          </p:nvPr>
        </p:nvSpPr>
        <p:spPr>
          <a:xfrm>
            <a:off x="1040384" y="4788599"/>
            <a:ext cx="5722112" cy="4536567"/>
          </a:xfrm>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E558AAF0-1A44-45A0-BF58-FD9270EDD36D}"/>
              </a:ext>
            </a:extLst>
          </p:cNvPr>
          <p:cNvSpPr>
            <a:spLocks noGrp="1" noRot="1" noChangeAspect="1" noChangeArrowheads="1" noTextEdit="1"/>
          </p:cNvSpPr>
          <p:nvPr>
            <p:ph type="sldImg"/>
          </p:nvPr>
        </p:nvSpPr>
        <p:spPr>
          <a:xfrm>
            <a:off x="457200" y="720725"/>
            <a:ext cx="6400800" cy="3600450"/>
          </a:xfrm>
          <a:ln/>
        </p:spPr>
      </p:sp>
      <p:sp>
        <p:nvSpPr>
          <p:cNvPr id="24579" name="Notes Placeholder 2">
            <a:extLst>
              <a:ext uri="{FF2B5EF4-FFF2-40B4-BE49-F238E27FC236}">
                <a16:creationId xmlns:a16="http://schemas.microsoft.com/office/drawing/2014/main" id="{CDDDE7E5-B603-4DE7-9164-DAF0757B503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24580" name="Slide Number Placeholder 3">
            <a:extLst>
              <a:ext uri="{FF2B5EF4-FFF2-40B4-BE49-F238E27FC236}">
                <a16:creationId xmlns:a16="http://schemas.microsoft.com/office/drawing/2014/main" id="{ECF5DE77-872C-49ED-A7A7-58FD8EBAA2A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pPr defTabSz="966612">
              <a:defRPr/>
            </a:pPr>
            <a:fld id="{487159FE-4EDC-4EF7-ACF6-3708546F4AB3}" type="slidenum">
              <a:rPr lang="en-US" altLang="en-US" sz="1400">
                <a:solidFill>
                  <a:srgbClr val="000000"/>
                </a:solidFill>
                <a:latin typeface="Calibri" panose="020F0502020204030204" pitchFamily="34" charset="0"/>
                <a:cs typeface="Calibri" panose="020F0502020204030204" pitchFamily="34" charset="0"/>
              </a:rPr>
              <a:pPr defTabSz="966612">
                <a:defRPr/>
              </a:pPr>
              <a:t>18</a:t>
            </a:fld>
            <a:endParaRPr lang="en-US" altLang="en-US" sz="1400">
              <a:solidFill>
                <a:srgbClr val="000000"/>
              </a:solidFill>
              <a:latin typeface="Calibri" panose="020F0502020204030204" pitchFamily="34" charset="0"/>
              <a:cs typeface="Calibri" panose="020F0502020204030204" pitchFamily="34" charset="0"/>
            </a:endParaRPr>
          </a:p>
        </p:txBody>
      </p:sp>
      <p:sp>
        <p:nvSpPr>
          <p:cNvPr id="24581" name="Date Placeholder 4">
            <a:extLst>
              <a:ext uri="{FF2B5EF4-FFF2-40B4-BE49-F238E27FC236}">
                <a16:creationId xmlns:a16="http://schemas.microsoft.com/office/drawing/2014/main" id="{5C928811-4EE3-4378-AB67-26E3C201861A}"/>
              </a:ext>
            </a:extLst>
          </p:cNvPr>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6/24/2018</a:t>
            </a:r>
          </a:p>
        </p:txBody>
      </p:sp>
      <p:sp>
        <p:nvSpPr>
          <p:cNvPr id="24582" name="Header Placeholder 5">
            <a:extLst>
              <a:ext uri="{FF2B5EF4-FFF2-40B4-BE49-F238E27FC236}">
                <a16:creationId xmlns:a16="http://schemas.microsoft.com/office/drawing/2014/main" id="{29DB13C7-3440-4B42-ABC2-DBCF4C0F2BDA}"/>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Dr. Jim McGowan - Law and Grace Session 9</a:t>
            </a:r>
          </a:p>
        </p:txBody>
      </p:sp>
      <p:sp>
        <p:nvSpPr>
          <p:cNvPr id="24583" name="Footer Placeholder 6">
            <a:extLst>
              <a:ext uri="{FF2B5EF4-FFF2-40B4-BE49-F238E27FC236}">
                <a16:creationId xmlns:a16="http://schemas.microsoft.com/office/drawing/2014/main" id="{15CA895A-5879-4E07-8488-248316178116}"/>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3802932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32F700A-A9BF-66E2-795C-ABD4AB8F4A1F}"/>
              </a:ext>
            </a:extLst>
          </p:cNvPr>
          <p:cNvSpPr>
            <a:spLocks noGrp="1" noChangeArrowheads="1"/>
          </p:cNvSpPr>
          <p:nvPr>
            <p:ph type="sldNum" sz="quarter" idx="5"/>
          </p:nvPr>
        </p:nvSpPr>
        <p:spPr>
          <a:ln/>
        </p:spPr>
        <p:txBody>
          <a:bodyPr/>
          <a:lstStyle/>
          <a:p>
            <a:fld id="{74E03BC8-4955-4D15-BC49-0CA418CAAD83}" type="slidenum">
              <a:rPr lang="en-US" altLang="en-US"/>
              <a:pPr/>
              <a:t>19</a:t>
            </a:fld>
            <a:endParaRPr lang="en-US" altLang="en-US"/>
          </a:p>
        </p:txBody>
      </p:sp>
      <p:sp>
        <p:nvSpPr>
          <p:cNvPr id="8194" name="Rectangle 2">
            <a:extLst>
              <a:ext uri="{FF2B5EF4-FFF2-40B4-BE49-F238E27FC236}">
                <a16:creationId xmlns:a16="http://schemas.microsoft.com/office/drawing/2014/main" id="{90D9D387-7B6F-540A-EB49-18E82D8799D0}"/>
              </a:ext>
            </a:extLst>
          </p:cNvPr>
          <p:cNvSpPr>
            <a:spLocks noGrp="1" noRot="1" noChangeAspect="1" noChangeArrowheads="1" noTextEdit="1"/>
          </p:cNvSpPr>
          <p:nvPr>
            <p:ph type="sldImg"/>
          </p:nvPr>
        </p:nvSpPr>
        <p:spPr>
          <a:ln/>
        </p:spPr>
      </p:sp>
      <p:sp>
        <p:nvSpPr>
          <p:cNvPr id="8195" name="Rectangle 3">
            <a:extLst>
              <a:ext uri="{FF2B5EF4-FFF2-40B4-BE49-F238E27FC236}">
                <a16:creationId xmlns:a16="http://schemas.microsoft.com/office/drawing/2014/main" id="{F78A6B33-6BCA-B9F1-CCE1-894C4AAEAEFA}"/>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32F700A-A9BF-66E2-795C-ABD4AB8F4A1F}"/>
              </a:ext>
            </a:extLst>
          </p:cNvPr>
          <p:cNvSpPr>
            <a:spLocks noGrp="1" noChangeArrowheads="1"/>
          </p:cNvSpPr>
          <p:nvPr>
            <p:ph type="sldNum" sz="quarter" idx="5"/>
          </p:nvPr>
        </p:nvSpPr>
        <p:spPr>
          <a:ln/>
        </p:spPr>
        <p:txBody>
          <a:bodyPr/>
          <a:lstStyle/>
          <a:p>
            <a:fld id="{74E03BC8-4955-4D15-BC49-0CA418CAAD83}" type="slidenum">
              <a:rPr lang="en-US" altLang="en-US"/>
              <a:pPr/>
              <a:t>23</a:t>
            </a:fld>
            <a:endParaRPr lang="en-US" altLang="en-US"/>
          </a:p>
        </p:txBody>
      </p:sp>
      <p:sp>
        <p:nvSpPr>
          <p:cNvPr id="8194" name="Rectangle 2">
            <a:extLst>
              <a:ext uri="{FF2B5EF4-FFF2-40B4-BE49-F238E27FC236}">
                <a16:creationId xmlns:a16="http://schemas.microsoft.com/office/drawing/2014/main" id="{90D9D387-7B6F-540A-EB49-18E82D8799D0}"/>
              </a:ext>
            </a:extLst>
          </p:cNvPr>
          <p:cNvSpPr>
            <a:spLocks noGrp="1" noRot="1" noChangeAspect="1" noChangeArrowheads="1" noTextEdit="1"/>
          </p:cNvSpPr>
          <p:nvPr>
            <p:ph type="sldImg"/>
          </p:nvPr>
        </p:nvSpPr>
        <p:spPr>
          <a:ln/>
        </p:spPr>
      </p:sp>
      <p:sp>
        <p:nvSpPr>
          <p:cNvPr id="8195" name="Rectangle 3">
            <a:extLst>
              <a:ext uri="{FF2B5EF4-FFF2-40B4-BE49-F238E27FC236}">
                <a16:creationId xmlns:a16="http://schemas.microsoft.com/office/drawing/2014/main" id="{F78A6B33-6BCA-B9F1-CCE1-894C4AAEAEFA}"/>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474902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E558AAF0-1A44-45A0-BF58-FD9270EDD36D}"/>
              </a:ext>
            </a:extLst>
          </p:cNvPr>
          <p:cNvSpPr>
            <a:spLocks noGrp="1" noRot="1" noChangeAspect="1" noChangeArrowheads="1" noTextEdit="1"/>
          </p:cNvSpPr>
          <p:nvPr>
            <p:ph type="sldImg"/>
          </p:nvPr>
        </p:nvSpPr>
        <p:spPr>
          <a:xfrm>
            <a:off x="457200" y="720725"/>
            <a:ext cx="6400800" cy="3600450"/>
          </a:xfrm>
          <a:ln/>
        </p:spPr>
      </p:sp>
      <p:sp>
        <p:nvSpPr>
          <p:cNvPr id="24579" name="Notes Placeholder 2">
            <a:extLst>
              <a:ext uri="{FF2B5EF4-FFF2-40B4-BE49-F238E27FC236}">
                <a16:creationId xmlns:a16="http://schemas.microsoft.com/office/drawing/2014/main" id="{CDDDE7E5-B603-4DE7-9164-DAF0757B503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24580" name="Slide Number Placeholder 3">
            <a:extLst>
              <a:ext uri="{FF2B5EF4-FFF2-40B4-BE49-F238E27FC236}">
                <a16:creationId xmlns:a16="http://schemas.microsoft.com/office/drawing/2014/main" id="{ECF5DE77-872C-49ED-A7A7-58FD8EBAA2A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pPr defTabSz="966612">
              <a:defRPr/>
            </a:pPr>
            <a:fld id="{487159FE-4EDC-4EF7-ACF6-3708546F4AB3}" type="slidenum">
              <a:rPr lang="en-US" altLang="en-US" sz="1400">
                <a:solidFill>
                  <a:srgbClr val="000000"/>
                </a:solidFill>
                <a:latin typeface="Calibri" panose="020F0502020204030204" pitchFamily="34" charset="0"/>
                <a:cs typeface="Calibri" panose="020F0502020204030204" pitchFamily="34" charset="0"/>
              </a:rPr>
              <a:pPr defTabSz="966612">
                <a:defRPr/>
              </a:pPr>
              <a:t>24</a:t>
            </a:fld>
            <a:endParaRPr lang="en-US" altLang="en-US" sz="1400">
              <a:solidFill>
                <a:srgbClr val="000000"/>
              </a:solidFill>
              <a:latin typeface="Calibri" panose="020F0502020204030204" pitchFamily="34" charset="0"/>
              <a:cs typeface="Calibri" panose="020F0502020204030204" pitchFamily="34" charset="0"/>
            </a:endParaRPr>
          </a:p>
        </p:txBody>
      </p:sp>
      <p:sp>
        <p:nvSpPr>
          <p:cNvPr id="24581" name="Date Placeholder 4">
            <a:extLst>
              <a:ext uri="{FF2B5EF4-FFF2-40B4-BE49-F238E27FC236}">
                <a16:creationId xmlns:a16="http://schemas.microsoft.com/office/drawing/2014/main" id="{5C928811-4EE3-4378-AB67-26E3C201861A}"/>
              </a:ext>
            </a:extLst>
          </p:cNvPr>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6/24/2018</a:t>
            </a:r>
          </a:p>
        </p:txBody>
      </p:sp>
      <p:sp>
        <p:nvSpPr>
          <p:cNvPr id="24582" name="Header Placeholder 5">
            <a:extLst>
              <a:ext uri="{FF2B5EF4-FFF2-40B4-BE49-F238E27FC236}">
                <a16:creationId xmlns:a16="http://schemas.microsoft.com/office/drawing/2014/main" id="{29DB13C7-3440-4B42-ABC2-DBCF4C0F2BDA}"/>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Dr. Jim McGowan - Law and Grace Session 9</a:t>
            </a:r>
          </a:p>
        </p:txBody>
      </p:sp>
      <p:sp>
        <p:nvSpPr>
          <p:cNvPr id="24583" name="Footer Placeholder 6">
            <a:extLst>
              <a:ext uri="{FF2B5EF4-FFF2-40B4-BE49-F238E27FC236}">
                <a16:creationId xmlns:a16="http://schemas.microsoft.com/office/drawing/2014/main" id="{15CA895A-5879-4E07-8488-248316178116}"/>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1664967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25</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735013" y="835025"/>
            <a:ext cx="7408862" cy="4167188"/>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183726" y="5279432"/>
            <a:ext cx="6510492" cy="5001565"/>
          </a:xfrm>
        </p:spPr>
        <p:txBody>
          <a:bodyPr/>
          <a:lstStyle/>
          <a:p>
            <a:endParaRPr lang="en-US" altLang="en-US"/>
          </a:p>
        </p:txBody>
      </p:sp>
    </p:spTree>
    <p:extLst>
      <p:ext uri="{BB962C8B-B14F-4D97-AF65-F5344CB8AC3E}">
        <p14:creationId xmlns:p14="http://schemas.microsoft.com/office/powerpoint/2010/main" val="3784267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069E6E79-1D84-422F-9527-4EDE61533678}"/>
              </a:ext>
            </a:extLst>
          </p:cNvPr>
          <p:cNvSpPr>
            <a:spLocks noGrp="1" noRot="1" noChangeAspect="1" noChangeArrowheads="1" noTextEdit="1"/>
          </p:cNvSpPr>
          <p:nvPr>
            <p:ph type="sldImg"/>
          </p:nvPr>
        </p:nvSpPr>
        <p:spPr>
          <a:xfrm>
            <a:off x="457200" y="720725"/>
            <a:ext cx="6400800" cy="3600450"/>
          </a:xfrm>
          <a:ln/>
        </p:spPr>
      </p:sp>
      <p:sp>
        <p:nvSpPr>
          <p:cNvPr id="14339" name="Notes Placeholder 2">
            <a:extLst>
              <a:ext uri="{FF2B5EF4-FFF2-40B4-BE49-F238E27FC236}">
                <a16:creationId xmlns:a16="http://schemas.microsoft.com/office/drawing/2014/main" id="{6824B0FF-4709-433D-9EF9-9758993B1FD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4340" name="Slide Number Placeholder 3">
            <a:extLst>
              <a:ext uri="{FF2B5EF4-FFF2-40B4-BE49-F238E27FC236}">
                <a16:creationId xmlns:a16="http://schemas.microsoft.com/office/drawing/2014/main" id="{A8E85B48-F5BF-4A91-8F68-EDCE169A0D84}"/>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pPr defTabSz="966612">
              <a:defRPr/>
            </a:pPr>
            <a:fld id="{4437AA41-FD10-4D5D-A008-37766BF227B2}" type="slidenum">
              <a:rPr lang="en-US" altLang="en-US" sz="1400">
                <a:solidFill>
                  <a:srgbClr val="000000"/>
                </a:solidFill>
                <a:latin typeface="Calibri" panose="020F0502020204030204" pitchFamily="34" charset="0"/>
                <a:cs typeface="Calibri" panose="020F0502020204030204" pitchFamily="34" charset="0"/>
              </a:rPr>
              <a:pPr defTabSz="966612">
                <a:defRPr/>
              </a:pPr>
              <a:t>2</a:t>
            </a:fld>
            <a:endParaRPr lang="en-US" altLang="en-US" sz="1400">
              <a:solidFill>
                <a:srgbClr val="000000"/>
              </a:solidFill>
              <a:latin typeface="Calibri" panose="020F0502020204030204" pitchFamily="34" charset="0"/>
              <a:cs typeface="Calibri" panose="020F0502020204030204" pitchFamily="34" charset="0"/>
            </a:endParaRPr>
          </a:p>
        </p:txBody>
      </p:sp>
      <p:sp>
        <p:nvSpPr>
          <p:cNvPr id="14341" name="Date Placeholder 4">
            <a:extLst>
              <a:ext uri="{FF2B5EF4-FFF2-40B4-BE49-F238E27FC236}">
                <a16:creationId xmlns:a16="http://schemas.microsoft.com/office/drawing/2014/main" id="{AD7CDE16-C082-4B88-8F50-F47E8DAC403A}"/>
              </a:ext>
            </a:extLst>
          </p:cNvPr>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6/24/2018</a:t>
            </a:r>
          </a:p>
        </p:txBody>
      </p:sp>
      <p:sp>
        <p:nvSpPr>
          <p:cNvPr id="14342" name="Header Placeholder 5">
            <a:extLst>
              <a:ext uri="{FF2B5EF4-FFF2-40B4-BE49-F238E27FC236}">
                <a16:creationId xmlns:a16="http://schemas.microsoft.com/office/drawing/2014/main" id="{EC18F51E-EFDF-4217-BCD3-D176D6A199C7}"/>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Dr. Jim McGowan - Law and Grace Session 9</a:t>
            </a:r>
          </a:p>
        </p:txBody>
      </p:sp>
      <p:sp>
        <p:nvSpPr>
          <p:cNvPr id="14343" name="Footer Placeholder 6">
            <a:extLst>
              <a:ext uri="{FF2B5EF4-FFF2-40B4-BE49-F238E27FC236}">
                <a16:creationId xmlns:a16="http://schemas.microsoft.com/office/drawing/2014/main" id="{4F9719D9-2E51-4ED4-983E-F3FA9C03ABED}"/>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Sugar Land Bible Church</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DBA7104-D23F-913C-2417-110339D85EE8}"/>
              </a:ext>
            </a:extLst>
          </p:cNvPr>
          <p:cNvSpPr>
            <a:spLocks noGrp="1" noChangeArrowheads="1"/>
          </p:cNvSpPr>
          <p:nvPr>
            <p:ph type="sldNum" sz="quarter" idx="5"/>
          </p:nvPr>
        </p:nvSpPr>
        <p:spPr>
          <a:ln/>
        </p:spPr>
        <p:txBody>
          <a:bodyPr/>
          <a:lstStyle/>
          <a:p>
            <a:fld id="{03389845-1FD6-4DF5-B23B-93F6E9EC62ED}" type="slidenum">
              <a:rPr lang="en-US" altLang="en-US"/>
              <a:pPr/>
              <a:t>26</a:t>
            </a:fld>
            <a:endParaRPr lang="en-US" altLang="en-US"/>
          </a:p>
        </p:txBody>
      </p:sp>
      <p:sp>
        <p:nvSpPr>
          <p:cNvPr id="110594" name="Rectangle 2">
            <a:extLst>
              <a:ext uri="{FF2B5EF4-FFF2-40B4-BE49-F238E27FC236}">
                <a16:creationId xmlns:a16="http://schemas.microsoft.com/office/drawing/2014/main" id="{C9E2B16F-164F-324B-0C98-0377168A2F32}"/>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AC4D8F86-AAE3-49D2-06DE-BF7AAD37BD37}"/>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94FF576-814A-CAD8-8FA8-8A16F8C11673}"/>
              </a:ext>
            </a:extLst>
          </p:cNvPr>
          <p:cNvSpPr>
            <a:spLocks noGrp="1" noChangeArrowheads="1"/>
          </p:cNvSpPr>
          <p:nvPr>
            <p:ph type="sldNum" sz="quarter" idx="5"/>
          </p:nvPr>
        </p:nvSpPr>
        <p:spPr>
          <a:ln/>
        </p:spPr>
        <p:txBody>
          <a:bodyPr/>
          <a:lstStyle/>
          <a:p>
            <a:fld id="{36B1FCD0-8B94-4E73-AB40-61E939A36864}" type="slidenum">
              <a:rPr lang="en-US" altLang="en-US"/>
              <a:pPr/>
              <a:t>27</a:t>
            </a:fld>
            <a:endParaRPr lang="en-US" altLang="en-US"/>
          </a:p>
        </p:txBody>
      </p:sp>
      <p:sp>
        <p:nvSpPr>
          <p:cNvPr id="116738" name="Rectangle 2">
            <a:extLst>
              <a:ext uri="{FF2B5EF4-FFF2-40B4-BE49-F238E27FC236}">
                <a16:creationId xmlns:a16="http://schemas.microsoft.com/office/drawing/2014/main" id="{96DD41F0-B05F-E13B-1EED-8F42F0DB5CC2}"/>
              </a:ext>
            </a:extLst>
          </p:cNvPr>
          <p:cNvSpPr>
            <a:spLocks noGrp="1" noRot="1" noChangeAspect="1" noChangeArrowheads="1" noTextEdit="1"/>
          </p:cNvSpPr>
          <p:nvPr>
            <p:ph type="sldImg"/>
          </p:nvPr>
        </p:nvSpPr>
        <p:spPr>
          <a:ln/>
        </p:spPr>
      </p:sp>
      <p:sp>
        <p:nvSpPr>
          <p:cNvPr id="116739" name="Rectangle 3">
            <a:extLst>
              <a:ext uri="{FF2B5EF4-FFF2-40B4-BE49-F238E27FC236}">
                <a16:creationId xmlns:a16="http://schemas.microsoft.com/office/drawing/2014/main" id="{7E037005-0258-6211-7138-81DCF080F609}"/>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B42B0BF-8C11-1369-B54D-35C2A686257A}"/>
              </a:ext>
            </a:extLst>
          </p:cNvPr>
          <p:cNvSpPr>
            <a:spLocks noGrp="1" noChangeArrowheads="1"/>
          </p:cNvSpPr>
          <p:nvPr>
            <p:ph type="sldNum" sz="quarter" idx="5"/>
          </p:nvPr>
        </p:nvSpPr>
        <p:spPr>
          <a:ln/>
        </p:spPr>
        <p:txBody>
          <a:bodyPr/>
          <a:lstStyle/>
          <a:p>
            <a:fld id="{3BD04A2A-B865-4AA7-AB61-7A8B83C7A7E9}" type="slidenum">
              <a:rPr lang="en-US" altLang="en-US"/>
              <a:pPr/>
              <a:t>28</a:t>
            </a:fld>
            <a:endParaRPr lang="en-US" altLang="en-US"/>
          </a:p>
        </p:txBody>
      </p:sp>
      <p:sp>
        <p:nvSpPr>
          <p:cNvPr id="13314" name="Rectangle 2">
            <a:extLst>
              <a:ext uri="{FF2B5EF4-FFF2-40B4-BE49-F238E27FC236}">
                <a16:creationId xmlns:a16="http://schemas.microsoft.com/office/drawing/2014/main" id="{A9A8B318-91BB-8DEC-CAB6-0C815DC775CF}"/>
              </a:ext>
            </a:extLst>
          </p:cNvPr>
          <p:cNvSpPr>
            <a:spLocks noGrp="1" noRot="1" noChangeAspect="1" noChangeArrowheads="1" noTextEdit="1"/>
          </p:cNvSpPr>
          <p:nvPr>
            <p:ph type="sldImg"/>
          </p:nvPr>
        </p:nvSpPr>
        <p:spPr>
          <a:ln/>
        </p:spPr>
      </p:sp>
      <p:sp>
        <p:nvSpPr>
          <p:cNvPr id="13315" name="Rectangle 3">
            <a:extLst>
              <a:ext uri="{FF2B5EF4-FFF2-40B4-BE49-F238E27FC236}">
                <a16:creationId xmlns:a16="http://schemas.microsoft.com/office/drawing/2014/main" id="{0B0C586B-8215-3538-1C69-43F370E768CB}"/>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29</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735013" y="835025"/>
            <a:ext cx="7408862" cy="4167188"/>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183726" y="5279432"/>
            <a:ext cx="6510492" cy="5001565"/>
          </a:xfrm>
        </p:spPr>
        <p:txBody>
          <a:bodyPr/>
          <a:lstStyle/>
          <a:p>
            <a:endParaRPr lang="en-US" altLang="en-US"/>
          </a:p>
        </p:txBody>
      </p:sp>
    </p:spTree>
    <p:extLst>
      <p:ext uri="{BB962C8B-B14F-4D97-AF65-F5344CB8AC3E}">
        <p14:creationId xmlns:p14="http://schemas.microsoft.com/office/powerpoint/2010/main" val="17214271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475C827-E841-84C6-E22B-9EBF2965CBD9}"/>
              </a:ext>
            </a:extLst>
          </p:cNvPr>
          <p:cNvSpPr>
            <a:spLocks noGrp="1" noChangeArrowheads="1"/>
          </p:cNvSpPr>
          <p:nvPr>
            <p:ph type="sldNum" sz="quarter" idx="5"/>
          </p:nvPr>
        </p:nvSpPr>
        <p:spPr>
          <a:ln/>
        </p:spPr>
        <p:txBody>
          <a:bodyPr/>
          <a:lstStyle/>
          <a:p>
            <a:fld id="{BE9A66C3-2E0A-4BD7-88AB-8DF98F12E29E}" type="slidenum">
              <a:rPr lang="en-US" altLang="en-US"/>
              <a:pPr/>
              <a:t>30</a:t>
            </a:fld>
            <a:endParaRPr lang="en-US" altLang="en-US"/>
          </a:p>
        </p:txBody>
      </p:sp>
      <p:sp>
        <p:nvSpPr>
          <p:cNvPr id="112642" name="Rectangle 2">
            <a:extLst>
              <a:ext uri="{FF2B5EF4-FFF2-40B4-BE49-F238E27FC236}">
                <a16:creationId xmlns:a16="http://schemas.microsoft.com/office/drawing/2014/main" id="{E538A606-7AB4-8CE5-BCB6-5BC56FFF95D4}"/>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C335E6DD-25E4-D56A-907A-47B885E41B0D}"/>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31</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735013" y="835025"/>
            <a:ext cx="7408862" cy="4167188"/>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183726" y="5279432"/>
            <a:ext cx="6510492" cy="5001565"/>
          </a:xfrm>
        </p:spPr>
        <p:txBody>
          <a:bodyPr/>
          <a:lstStyle/>
          <a:p>
            <a:endParaRPr lang="en-US" altLang="en-US"/>
          </a:p>
        </p:txBody>
      </p:sp>
    </p:spTree>
    <p:extLst>
      <p:ext uri="{BB962C8B-B14F-4D97-AF65-F5344CB8AC3E}">
        <p14:creationId xmlns:p14="http://schemas.microsoft.com/office/powerpoint/2010/main" val="25052890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475C827-E841-84C6-E22B-9EBF2965CBD9}"/>
              </a:ext>
            </a:extLst>
          </p:cNvPr>
          <p:cNvSpPr>
            <a:spLocks noGrp="1" noChangeArrowheads="1"/>
          </p:cNvSpPr>
          <p:nvPr>
            <p:ph type="sldNum" sz="quarter" idx="5"/>
          </p:nvPr>
        </p:nvSpPr>
        <p:spPr>
          <a:ln/>
        </p:spPr>
        <p:txBody>
          <a:bodyPr/>
          <a:lstStyle/>
          <a:p>
            <a:fld id="{BE9A66C3-2E0A-4BD7-88AB-8DF98F12E29E}" type="slidenum">
              <a:rPr lang="en-US" altLang="en-US"/>
              <a:pPr/>
              <a:t>32</a:t>
            </a:fld>
            <a:endParaRPr lang="en-US" altLang="en-US"/>
          </a:p>
        </p:txBody>
      </p:sp>
      <p:sp>
        <p:nvSpPr>
          <p:cNvPr id="112642" name="Rectangle 2">
            <a:extLst>
              <a:ext uri="{FF2B5EF4-FFF2-40B4-BE49-F238E27FC236}">
                <a16:creationId xmlns:a16="http://schemas.microsoft.com/office/drawing/2014/main" id="{E538A606-7AB4-8CE5-BCB6-5BC56FFF95D4}"/>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C335E6DD-25E4-D56A-907A-47B885E41B0D}"/>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26449420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475C827-E841-84C6-E22B-9EBF2965CBD9}"/>
              </a:ext>
            </a:extLst>
          </p:cNvPr>
          <p:cNvSpPr>
            <a:spLocks noGrp="1" noChangeArrowheads="1"/>
          </p:cNvSpPr>
          <p:nvPr>
            <p:ph type="sldNum" sz="quarter" idx="5"/>
          </p:nvPr>
        </p:nvSpPr>
        <p:spPr>
          <a:ln/>
        </p:spPr>
        <p:txBody>
          <a:bodyPr/>
          <a:lstStyle/>
          <a:p>
            <a:fld id="{BE9A66C3-2E0A-4BD7-88AB-8DF98F12E29E}" type="slidenum">
              <a:rPr lang="en-US" altLang="en-US"/>
              <a:pPr/>
              <a:t>33</a:t>
            </a:fld>
            <a:endParaRPr lang="en-US" altLang="en-US"/>
          </a:p>
        </p:txBody>
      </p:sp>
      <p:sp>
        <p:nvSpPr>
          <p:cNvPr id="112642" name="Rectangle 2">
            <a:extLst>
              <a:ext uri="{FF2B5EF4-FFF2-40B4-BE49-F238E27FC236}">
                <a16:creationId xmlns:a16="http://schemas.microsoft.com/office/drawing/2014/main" id="{E538A606-7AB4-8CE5-BCB6-5BC56FFF95D4}"/>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C335E6DD-25E4-D56A-907A-47B885E41B0D}"/>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37469568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475C827-E841-84C6-E22B-9EBF2965CBD9}"/>
              </a:ext>
            </a:extLst>
          </p:cNvPr>
          <p:cNvSpPr>
            <a:spLocks noGrp="1" noChangeArrowheads="1"/>
          </p:cNvSpPr>
          <p:nvPr>
            <p:ph type="sldNum" sz="quarter" idx="5"/>
          </p:nvPr>
        </p:nvSpPr>
        <p:spPr>
          <a:ln/>
        </p:spPr>
        <p:txBody>
          <a:bodyPr/>
          <a:lstStyle/>
          <a:p>
            <a:fld id="{BE9A66C3-2E0A-4BD7-88AB-8DF98F12E29E}" type="slidenum">
              <a:rPr lang="en-US" altLang="en-US"/>
              <a:pPr/>
              <a:t>34</a:t>
            </a:fld>
            <a:endParaRPr lang="en-US" altLang="en-US"/>
          </a:p>
        </p:txBody>
      </p:sp>
      <p:sp>
        <p:nvSpPr>
          <p:cNvPr id="112642" name="Rectangle 2">
            <a:extLst>
              <a:ext uri="{FF2B5EF4-FFF2-40B4-BE49-F238E27FC236}">
                <a16:creationId xmlns:a16="http://schemas.microsoft.com/office/drawing/2014/main" id="{E538A606-7AB4-8CE5-BCB6-5BC56FFF95D4}"/>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C335E6DD-25E4-D56A-907A-47B885E41B0D}"/>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3652261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35</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735013" y="835025"/>
            <a:ext cx="7408862" cy="4167188"/>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183726" y="5279432"/>
            <a:ext cx="6510492" cy="5001565"/>
          </a:xfrm>
        </p:spPr>
        <p:txBody>
          <a:bodyPr/>
          <a:lstStyle/>
          <a:p>
            <a:endParaRPr lang="en-US" altLang="en-US"/>
          </a:p>
        </p:txBody>
      </p:sp>
    </p:spTree>
    <p:extLst>
      <p:ext uri="{BB962C8B-B14F-4D97-AF65-F5344CB8AC3E}">
        <p14:creationId xmlns:p14="http://schemas.microsoft.com/office/powerpoint/2010/main" val="3244575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xfrm>
            <a:off x="735013" y="835025"/>
            <a:ext cx="7408862" cy="4167188"/>
          </a:xfrm>
          <a:ln/>
        </p:spPr>
      </p:sp>
      <p:sp>
        <p:nvSpPr>
          <p:cNvPr id="11267" name="Notes Placeholder 2"/>
          <p:cNvSpPr>
            <a:spLocks noGrp="1"/>
          </p:cNvSpPr>
          <p:nvPr>
            <p:ph type="body" idx="1"/>
          </p:nvPr>
        </p:nvSpPr>
        <p:spPr>
          <a:noFill/>
        </p:spPr>
        <p:txBody>
          <a:bodyPr/>
          <a:lstStyle/>
          <a:p>
            <a:pPr eaLnBrk="1" hangingPunct="1">
              <a:spcBef>
                <a:spcPct val="0"/>
              </a:spcBef>
            </a:pPr>
            <a:endParaRPr lang="en-US" altLang="en-US" dirty="0"/>
          </a:p>
        </p:txBody>
      </p:sp>
      <p:sp>
        <p:nvSpPr>
          <p:cNvPr id="11268" name="Slide Number Placeholder 3"/>
          <p:cNvSpPr>
            <a:spLocks noGrp="1"/>
          </p:cNvSpPr>
          <p:nvPr>
            <p:ph type="sldNum" sz="quarter" idx="5"/>
          </p:nvPr>
        </p:nvSpPr>
        <p:spPr>
          <a:noFill/>
        </p:spPr>
        <p:txBody>
          <a:bodyPr/>
          <a:lstStyle>
            <a:lvl1pPr>
              <a:spcBef>
                <a:spcPct val="30000"/>
              </a:spcBef>
              <a:defRPr sz="2000">
                <a:solidFill>
                  <a:schemeClr val="tx1"/>
                </a:solidFill>
                <a:latin typeface="Arial" panose="020B0604020202020204" pitchFamily="34" charset="0"/>
                <a:cs typeface="Arial" panose="020B0604020202020204" pitchFamily="34" charset="0"/>
              </a:defRPr>
            </a:lvl1pPr>
            <a:lvl2pPr marL="1158478" indent="-445569">
              <a:spcBef>
                <a:spcPct val="30000"/>
              </a:spcBef>
              <a:defRPr sz="2000">
                <a:solidFill>
                  <a:schemeClr val="tx1"/>
                </a:solidFill>
                <a:latin typeface="Arial" panose="020B0604020202020204" pitchFamily="34" charset="0"/>
                <a:cs typeface="Arial" panose="020B0604020202020204" pitchFamily="34" charset="0"/>
              </a:defRPr>
            </a:lvl2pPr>
            <a:lvl3pPr marL="1782275" indent="-356454">
              <a:spcBef>
                <a:spcPct val="30000"/>
              </a:spcBef>
              <a:defRPr sz="2000">
                <a:solidFill>
                  <a:schemeClr val="tx1"/>
                </a:solidFill>
                <a:latin typeface="Arial" panose="020B0604020202020204" pitchFamily="34" charset="0"/>
                <a:cs typeface="Arial" panose="020B0604020202020204" pitchFamily="34" charset="0"/>
              </a:defRPr>
            </a:lvl3pPr>
            <a:lvl4pPr marL="2495185" indent="-356454">
              <a:spcBef>
                <a:spcPct val="30000"/>
              </a:spcBef>
              <a:defRPr sz="2000">
                <a:solidFill>
                  <a:schemeClr val="tx1"/>
                </a:solidFill>
                <a:latin typeface="Arial" panose="020B0604020202020204" pitchFamily="34" charset="0"/>
                <a:cs typeface="Arial" panose="020B0604020202020204" pitchFamily="34" charset="0"/>
              </a:defRPr>
            </a:lvl4pPr>
            <a:lvl5pPr marL="3208097" indent="-356454">
              <a:spcBef>
                <a:spcPct val="30000"/>
              </a:spcBef>
              <a:defRPr sz="2000">
                <a:solidFill>
                  <a:schemeClr val="tx1"/>
                </a:solidFill>
                <a:latin typeface="Arial" panose="020B0604020202020204" pitchFamily="34" charset="0"/>
                <a:cs typeface="Arial" panose="020B0604020202020204" pitchFamily="34" charset="0"/>
              </a:defRPr>
            </a:lvl5pPr>
            <a:lvl6pPr marL="3921006" indent="-356454" eaLnBrk="0" fontAlgn="base" hangingPunct="0">
              <a:spcBef>
                <a:spcPct val="30000"/>
              </a:spcBef>
              <a:spcAft>
                <a:spcPct val="0"/>
              </a:spcAft>
              <a:defRPr sz="2000">
                <a:solidFill>
                  <a:schemeClr val="tx1"/>
                </a:solidFill>
                <a:latin typeface="Arial" panose="020B0604020202020204" pitchFamily="34" charset="0"/>
                <a:cs typeface="Arial" panose="020B0604020202020204" pitchFamily="34" charset="0"/>
              </a:defRPr>
            </a:lvl6pPr>
            <a:lvl7pPr marL="4633917" indent="-356454" eaLnBrk="0" fontAlgn="base" hangingPunct="0">
              <a:spcBef>
                <a:spcPct val="30000"/>
              </a:spcBef>
              <a:spcAft>
                <a:spcPct val="0"/>
              </a:spcAft>
              <a:defRPr sz="2000">
                <a:solidFill>
                  <a:schemeClr val="tx1"/>
                </a:solidFill>
                <a:latin typeface="Arial" panose="020B0604020202020204" pitchFamily="34" charset="0"/>
                <a:cs typeface="Arial" panose="020B0604020202020204" pitchFamily="34" charset="0"/>
              </a:defRPr>
            </a:lvl7pPr>
            <a:lvl8pPr marL="5346826" indent="-356454" eaLnBrk="0" fontAlgn="base" hangingPunct="0">
              <a:spcBef>
                <a:spcPct val="30000"/>
              </a:spcBef>
              <a:spcAft>
                <a:spcPct val="0"/>
              </a:spcAft>
              <a:defRPr sz="2000">
                <a:solidFill>
                  <a:schemeClr val="tx1"/>
                </a:solidFill>
                <a:latin typeface="Arial" panose="020B0604020202020204" pitchFamily="34" charset="0"/>
                <a:cs typeface="Arial" panose="020B0604020202020204" pitchFamily="34" charset="0"/>
              </a:defRPr>
            </a:lvl8pPr>
            <a:lvl9pPr marL="6059738" indent="-356454" eaLnBrk="0" fontAlgn="base" hangingPunct="0">
              <a:spcBef>
                <a:spcPct val="30000"/>
              </a:spcBef>
              <a:spcAft>
                <a:spcPct val="0"/>
              </a:spcAft>
              <a:defRPr sz="2000">
                <a:solidFill>
                  <a:schemeClr val="tx1"/>
                </a:solidFill>
                <a:latin typeface="Arial" panose="020B0604020202020204" pitchFamily="34" charset="0"/>
                <a:cs typeface="Arial" panose="020B0604020202020204" pitchFamily="34" charset="0"/>
              </a:defRPr>
            </a:lvl9pPr>
          </a:lstStyle>
          <a:p>
            <a:pPr defTabSz="1141828">
              <a:spcBef>
                <a:spcPct val="0"/>
              </a:spcBef>
              <a:defRPr/>
            </a:pPr>
            <a:fld id="{7C1CD5D1-B74C-498D-9E1E-07C88E9286BF}" type="slidenum">
              <a:rPr lang="en-US" altLang="en-US">
                <a:solidFill>
                  <a:srgbClr val="000000"/>
                </a:solidFill>
                <a:latin typeface="Calibri" panose="020F0502020204030204" pitchFamily="34" charset="0"/>
                <a:cs typeface="Calibri" panose="020F0502020204030204" pitchFamily="34" charset="0"/>
              </a:rPr>
              <a:pPr defTabSz="1141828">
                <a:spcBef>
                  <a:spcPct val="0"/>
                </a:spcBef>
                <a:defRPr/>
              </a:pPr>
              <a:t>3</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11269" name="Footer Placeholder 4"/>
          <p:cNvSpPr>
            <a:spLocks noGrp="1"/>
          </p:cNvSpPr>
          <p:nvPr>
            <p:ph type="ftr" sz="quarter" idx="4"/>
          </p:nvPr>
        </p:nvSpPr>
        <p:spPr>
          <a:noFill/>
        </p:spPr>
        <p:txBody>
          <a:bodyPr/>
          <a:lstStyle>
            <a:lvl1pPr>
              <a:spcBef>
                <a:spcPct val="30000"/>
              </a:spcBef>
              <a:defRPr sz="2000">
                <a:solidFill>
                  <a:schemeClr val="tx1"/>
                </a:solidFill>
                <a:latin typeface="Arial" panose="020B0604020202020204" pitchFamily="34" charset="0"/>
                <a:cs typeface="Arial" panose="020B0604020202020204" pitchFamily="34" charset="0"/>
              </a:defRPr>
            </a:lvl1pPr>
            <a:lvl2pPr marL="1158478" indent="-445569">
              <a:spcBef>
                <a:spcPct val="30000"/>
              </a:spcBef>
              <a:defRPr sz="2000">
                <a:solidFill>
                  <a:schemeClr val="tx1"/>
                </a:solidFill>
                <a:latin typeface="Arial" panose="020B0604020202020204" pitchFamily="34" charset="0"/>
                <a:cs typeface="Arial" panose="020B0604020202020204" pitchFamily="34" charset="0"/>
              </a:defRPr>
            </a:lvl2pPr>
            <a:lvl3pPr marL="1782275" indent="-356454">
              <a:spcBef>
                <a:spcPct val="30000"/>
              </a:spcBef>
              <a:defRPr sz="2000">
                <a:solidFill>
                  <a:schemeClr val="tx1"/>
                </a:solidFill>
                <a:latin typeface="Arial" panose="020B0604020202020204" pitchFamily="34" charset="0"/>
                <a:cs typeface="Arial" panose="020B0604020202020204" pitchFamily="34" charset="0"/>
              </a:defRPr>
            </a:lvl3pPr>
            <a:lvl4pPr marL="2495185" indent="-356454">
              <a:spcBef>
                <a:spcPct val="30000"/>
              </a:spcBef>
              <a:defRPr sz="2000">
                <a:solidFill>
                  <a:schemeClr val="tx1"/>
                </a:solidFill>
                <a:latin typeface="Arial" panose="020B0604020202020204" pitchFamily="34" charset="0"/>
                <a:cs typeface="Arial" panose="020B0604020202020204" pitchFamily="34" charset="0"/>
              </a:defRPr>
            </a:lvl4pPr>
            <a:lvl5pPr marL="3208097" indent="-356454">
              <a:spcBef>
                <a:spcPct val="30000"/>
              </a:spcBef>
              <a:defRPr sz="2000">
                <a:solidFill>
                  <a:schemeClr val="tx1"/>
                </a:solidFill>
                <a:latin typeface="Arial" panose="020B0604020202020204" pitchFamily="34" charset="0"/>
                <a:cs typeface="Arial" panose="020B0604020202020204" pitchFamily="34" charset="0"/>
              </a:defRPr>
            </a:lvl5pPr>
            <a:lvl6pPr marL="3921006" indent="-356454" eaLnBrk="0" fontAlgn="base" hangingPunct="0">
              <a:spcBef>
                <a:spcPct val="30000"/>
              </a:spcBef>
              <a:spcAft>
                <a:spcPct val="0"/>
              </a:spcAft>
              <a:defRPr sz="2000">
                <a:solidFill>
                  <a:schemeClr val="tx1"/>
                </a:solidFill>
                <a:latin typeface="Arial" panose="020B0604020202020204" pitchFamily="34" charset="0"/>
                <a:cs typeface="Arial" panose="020B0604020202020204" pitchFamily="34" charset="0"/>
              </a:defRPr>
            </a:lvl6pPr>
            <a:lvl7pPr marL="4633917" indent="-356454" eaLnBrk="0" fontAlgn="base" hangingPunct="0">
              <a:spcBef>
                <a:spcPct val="30000"/>
              </a:spcBef>
              <a:spcAft>
                <a:spcPct val="0"/>
              </a:spcAft>
              <a:defRPr sz="2000">
                <a:solidFill>
                  <a:schemeClr val="tx1"/>
                </a:solidFill>
                <a:latin typeface="Arial" panose="020B0604020202020204" pitchFamily="34" charset="0"/>
                <a:cs typeface="Arial" panose="020B0604020202020204" pitchFamily="34" charset="0"/>
              </a:defRPr>
            </a:lvl7pPr>
            <a:lvl8pPr marL="5346826" indent="-356454" eaLnBrk="0" fontAlgn="base" hangingPunct="0">
              <a:spcBef>
                <a:spcPct val="30000"/>
              </a:spcBef>
              <a:spcAft>
                <a:spcPct val="0"/>
              </a:spcAft>
              <a:defRPr sz="2000">
                <a:solidFill>
                  <a:schemeClr val="tx1"/>
                </a:solidFill>
                <a:latin typeface="Arial" panose="020B0604020202020204" pitchFamily="34" charset="0"/>
                <a:cs typeface="Arial" panose="020B0604020202020204" pitchFamily="34" charset="0"/>
              </a:defRPr>
            </a:lvl8pPr>
            <a:lvl9pPr marL="6059738" indent="-356454" eaLnBrk="0" fontAlgn="base" hangingPunct="0">
              <a:spcBef>
                <a:spcPct val="30000"/>
              </a:spcBef>
              <a:spcAft>
                <a:spcPct val="0"/>
              </a:spcAft>
              <a:defRPr sz="2000">
                <a:solidFill>
                  <a:schemeClr val="tx1"/>
                </a:solidFill>
                <a:latin typeface="Arial" panose="020B0604020202020204" pitchFamily="34" charset="0"/>
                <a:cs typeface="Arial" panose="020B0604020202020204" pitchFamily="34" charset="0"/>
              </a:defRPr>
            </a:lvl9pPr>
          </a:lstStyle>
          <a:p>
            <a:pPr defTabSz="1141828">
              <a:spcBef>
                <a:spcPct val="0"/>
              </a:spcBef>
              <a:defRPr/>
            </a:pPr>
            <a:r>
              <a:rPr lang="en-US" altLang="en-US">
                <a:solidFill>
                  <a:srgbClr val="000000"/>
                </a:solidFill>
                <a:latin typeface="Calibri" panose="020F0502020204030204" pitchFamily="34" charset="0"/>
                <a:cs typeface="Calibri" panose="020F0502020204030204" pitchFamily="34" charset="0"/>
              </a:rPr>
              <a:t>Sugar Land Bible Church</a:t>
            </a:r>
            <a:endParaRPr lang="en-US" altLang="en-US" dirty="0">
              <a:solidFill>
                <a:srgbClr val="000000"/>
              </a:solidFill>
              <a:latin typeface="Calibri" panose="020F0502020204030204" pitchFamily="34" charset="0"/>
              <a:cs typeface="Calibri" panose="020F0502020204030204" pitchFamily="34" charset="0"/>
            </a:endParaRPr>
          </a:p>
        </p:txBody>
      </p:sp>
      <p:sp>
        <p:nvSpPr>
          <p:cNvPr id="11270" name="Header Placeholder 1"/>
          <p:cNvSpPr>
            <a:spLocks noGrp="1"/>
          </p:cNvSpPr>
          <p:nvPr>
            <p:ph type="hdr" sz="quarter"/>
          </p:nvPr>
        </p:nvSpPr>
        <p:spPr>
          <a:noFill/>
        </p:spPr>
        <p:txBody>
          <a:bodyPr/>
          <a:lstStyle>
            <a:lvl1pPr>
              <a:spcBef>
                <a:spcPct val="30000"/>
              </a:spcBef>
              <a:defRPr sz="2000">
                <a:solidFill>
                  <a:schemeClr val="tx1"/>
                </a:solidFill>
                <a:latin typeface="Arial" panose="020B0604020202020204" pitchFamily="34" charset="0"/>
                <a:cs typeface="Arial" panose="020B0604020202020204" pitchFamily="34" charset="0"/>
              </a:defRPr>
            </a:lvl1pPr>
            <a:lvl2pPr marL="1158478" indent="-445569">
              <a:spcBef>
                <a:spcPct val="30000"/>
              </a:spcBef>
              <a:defRPr sz="2000">
                <a:solidFill>
                  <a:schemeClr val="tx1"/>
                </a:solidFill>
                <a:latin typeface="Arial" panose="020B0604020202020204" pitchFamily="34" charset="0"/>
                <a:cs typeface="Arial" panose="020B0604020202020204" pitchFamily="34" charset="0"/>
              </a:defRPr>
            </a:lvl2pPr>
            <a:lvl3pPr marL="1782275" indent="-356454">
              <a:spcBef>
                <a:spcPct val="30000"/>
              </a:spcBef>
              <a:defRPr sz="2000">
                <a:solidFill>
                  <a:schemeClr val="tx1"/>
                </a:solidFill>
                <a:latin typeface="Arial" panose="020B0604020202020204" pitchFamily="34" charset="0"/>
                <a:cs typeface="Arial" panose="020B0604020202020204" pitchFamily="34" charset="0"/>
              </a:defRPr>
            </a:lvl3pPr>
            <a:lvl4pPr marL="2495185" indent="-356454">
              <a:spcBef>
                <a:spcPct val="30000"/>
              </a:spcBef>
              <a:defRPr sz="2000">
                <a:solidFill>
                  <a:schemeClr val="tx1"/>
                </a:solidFill>
                <a:latin typeface="Arial" panose="020B0604020202020204" pitchFamily="34" charset="0"/>
                <a:cs typeface="Arial" panose="020B0604020202020204" pitchFamily="34" charset="0"/>
              </a:defRPr>
            </a:lvl4pPr>
            <a:lvl5pPr marL="3208097" indent="-356454">
              <a:spcBef>
                <a:spcPct val="30000"/>
              </a:spcBef>
              <a:defRPr sz="2000">
                <a:solidFill>
                  <a:schemeClr val="tx1"/>
                </a:solidFill>
                <a:latin typeface="Arial" panose="020B0604020202020204" pitchFamily="34" charset="0"/>
                <a:cs typeface="Arial" panose="020B0604020202020204" pitchFamily="34" charset="0"/>
              </a:defRPr>
            </a:lvl5pPr>
            <a:lvl6pPr marL="3921006" indent="-356454" eaLnBrk="0" fontAlgn="base" hangingPunct="0">
              <a:spcBef>
                <a:spcPct val="30000"/>
              </a:spcBef>
              <a:spcAft>
                <a:spcPct val="0"/>
              </a:spcAft>
              <a:defRPr sz="2000">
                <a:solidFill>
                  <a:schemeClr val="tx1"/>
                </a:solidFill>
                <a:latin typeface="Arial" panose="020B0604020202020204" pitchFamily="34" charset="0"/>
                <a:cs typeface="Arial" panose="020B0604020202020204" pitchFamily="34" charset="0"/>
              </a:defRPr>
            </a:lvl6pPr>
            <a:lvl7pPr marL="4633917" indent="-356454" eaLnBrk="0" fontAlgn="base" hangingPunct="0">
              <a:spcBef>
                <a:spcPct val="30000"/>
              </a:spcBef>
              <a:spcAft>
                <a:spcPct val="0"/>
              </a:spcAft>
              <a:defRPr sz="2000">
                <a:solidFill>
                  <a:schemeClr val="tx1"/>
                </a:solidFill>
                <a:latin typeface="Arial" panose="020B0604020202020204" pitchFamily="34" charset="0"/>
                <a:cs typeface="Arial" panose="020B0604020202020204" pitchFamily="34" charset="0"/>
              </a:defRPr>
            </a:lvl7pPr>
            <a:lvl8pPr marL="5346826" indent="-356454" eaLnBrk="0" fontAlgn="base" hangingPunct="0">
              <a:spcBef>
                <a:spcPct val="30000"/>
              </a:spcBef>
              <a:spcAft>
                <a:spcPct val="0"/>
              </a:spcAft>
              <a:defRPr sz="2000">
                <a:solidFill>
                  <a:schemeClr val="tx1"/>
                </a:solidFill>
                <a:latin typeface="Arial" panose="020B0604020202020204" pitchFamily="34" charset="0"/>
                <a:cs typeface="Arial" panose="020B0604020202020204" pitchFamily="34" charset="0"/>
              </a:defRPr>
            </a:lvl8pPr>
            <a:lvl9pPr marL="6059738" indent="-356454" eaLnBrk="0" fontAlgn="base" hangingPunct="0">
              <a:spcBef>
                <a:spcPct val="30000"/>
              </a:spcBef>
              <a:spcAft>
                <a:spcPct val="0"/>
              </a:spcAft>
              <a:defRPr sz="2000">
                <a:solidFill>
                  <a:schemeClr val="tx1"/>
                </a:solidFill>
                <a:latin typeface="Arial" panose="020B0604020202020204" pitchFamily="34" charset="0"/>
                <a:cs typeface="Arial" panose="020B0604020202020204" pitchFamily="34" charset="0"/>
              </a:defRPr>
            </a:lvl9pPr>
          </a:lstStyle>
          <a:p>
            <a:pPr defTabSz="1141828">
              <a:spcBef>
                <a:spcPct val="0"/>
              </a:spcBef>
              <a:defRPr/>
            </a:pPr>
            <a:r>
              <a:rPr lang="en-US" altLang="en-US"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11271" name="Date Placeholder 2"/>
          <p:cNvSpPr>
            <a:spLocks noGrp="1"/>
          </p:cNvSpPr>
          <p:nvPr>
            <p:ph type="dt" sz="quarter" idx="1"/>
          </p:nvPr>
        </p:nvSpPr>
        <p:spPr>
          <a:noFill/>
        </p:spPr>
        <p:txBody>
          <a:bodyPr/>
          <a:lstStyle>
            <a:lvl1pPr>
              <a:spcBef>
                <a:spcPct val="30000"/>
              </a:spcBef>
              <a:defRPr sz="2000">
                <a:solidFill>
                  <a:schemeClr val="tx1"/>
                </a:solidFill>
                <a:latin typeface="Arial" panose="020B0604020202020204" pitchFamily="34" charset="0"/>
                <a:cs typeface="Arial" panose="020B0604020202020204" pitchFamily="34" charset="0"/>
              </a:defRPr>
            </a:lvl1pPr>
            <a:lvl2pPr marL="1158478" indent="-445569">
              <a:spcBef>
                <a:spcPct val="30000"/>
              </a:spcBef>
              <a:defRPr sz="2000">
                <a:solidFill>
                  <a:schemeClr val="tx1"/>
                </a:solidFill>
                <a:latin typeface="Arial" panose="020B0604020202020204" pitchFamily="34" charset="0"/>
                <a:cs typeface="Arial" panose="020B0604020202020204" pitchFamily="34" charset="0"/>
              </a:defRPr>
            </a:lvl2pPr>
            <a:lvl3pPr marL="1782275" indent="-356454">
              <a:spcBef>
                <a:spcPct val="30000"/>
              </a:spcBef>
              <a:defRPr sz="2000">
                <a:solidFill>
                  <a:schemeClr val="tx1"/>
                </a:solidFill>
                <a:latin typeface="Arial" panose="020B0604020202020204" pitchFamily="34" charset="0"/>
                <a:cs typeface="Arial" panose="020B0604020202020204" pitchFamily="34" charset="0"/>
              </a:defRPr>
            </a:lvl3pPr>
            <a:lvl4pPr marL="2495185" indent="-356454">
              <a:spcBef>
                <a:spcPct val="30000"/>
              </a:spcBef>
              <a:defRPr sz="2000">
                <a:solidFill>
                  <a:schemeClr val="tx1"/>
                </a:solidFill>
                <a:latin typeface="Arial" panose="020B0604020202020204" pitchFamily="34" charset="0"/>
                <a:cs typeface="Arial" panose="020B0604020202020204" pitchFamily="34" charset="0"/>
              </a:defRPr>
            </a:lvl4pPr>
            <a:lvl5pPr marL="3208097" indent="-356454">
              <a:spcBef>
                <a:spcPct val="30000"/>
              </a:spcBef>
              <a:defRPr sz="2000">
                <a:solidFill>
                  <a:schemeClr val="tx1"/>
                </a:solidFill>
                <a:latin typeface="Arial" panose="020B0604020202020204" pitchFamily="34" charset="0"/>
                <a:cs typeface="Arial" panose="020B0604020202020204" pitchFamily="34" charset="0"/>
              </a:defRPr>
            </a:lvl5pPr>
            <a:lvl6pPr marL="3921006" indent="-356454" eaLnBrk="0" fontAlgn="base" hangingPunct="0">
              <a:spcBef>
                <a:spcPct val="30000"/>
              </a:spcBef>
              <a:spcAft>
                <a:spcPct val="0"/>
              </a:spcAft>
              <a:defRPr sz="2000">
                <a:solidFill>
                  <a:schemeClr val="tx1"/>
                </a:solidFill>
                <a:latin typeface="Arial" panose="020B0604020202020204" pitchFamily="34" charset="0"/>
                <a:cs typeface="Arial" panose="020B0604020202020204" pitchFamily="34" charset="0"/>
              </a:defRPr>
            </a:lvl6pPr>
            <a:lvl7pPr marL="4633917" indent="-356454" eaLnBrk="0" fontAlgn="base" hangingPunct="0">
              <a:spcBef>
                <a:spcPct val="30000"/>
              </a:spcBef>
              <a:spcAft>
                <a:spcPct val="0"/>
              </a:spcAft>
              <a:defRPr sz="2000">
                <a:solidFill>
                  <a:schemeClr val="tx1"/>
                </a:solidFill>
                <a:latin typeface="Arial" panose="020B0604020202020204" pitchFamily="34" charset="0"/>
                <a:cs typeface="Arial" panose="020B0604020202020204" pitchFamily="34" charset="0"/>
              </a:defRPr>
            </a:lvl7pPr>
            <a:lvl8pPr marL="5346826" indent="-356454" eaLnBrk="0" fontAlgn="base" hangingPunct="0">
              <a:spcBef>
                <a:spcPct val="30000"/>
              </a:spcBef>
              <a:spcAft>
                <a:spcPct val="0"/>
              </a:spcAft>
              <a:defRPr sz="2000">
                <a:solidFill>
                  <a:schemeClr val="tx1"/>
                </a:solidFill>
                <a:latin typeface="Arial" panose="020B0604020202020204" pitchFamily="34" charset="0"/>
                <a:cs typeface="Arial" panose="020B0604020202020204" pitchFamily="34" charset="0"/>
              </a:defRPr>
            </a:lvl8pPr>
            <a:lvl9pPr marL="6059738" indent="-356454" eaLnBrk="0" fontAlgn="base" hangingPunct="0">
              <a:spcBef>
                <a:spcPct val="30000"/>
              </a:spcBef>
              <a:spcAft>
                <a:spcPct val="0"/>
              </a:spcAft>
              <a:defRPr sz="2000">
                <a:solidFill>
                  <a:schemeClr val="tx1"/>
                </a:solidFill>
                <a:latin typeface="Arial" panose="020B0604020202020204" pitchFamily="34" charset="0"/>
                <a:cs typeface="Arial" panose="020B0604020202020204" pitchFamily="34" charset="0"/>
              </a:defRPr>
            </a:lvl9pPr>
          </a:lstStyle>
          <a:p>
            <a:pPr defTabSz="1141828">
              <a:spcBef>
                <a:spcPct val="0"/>
              </a:spcBef>
              <a:defRPr/>
            </a:pPr>
            <a:r>
              <a:rPr lang="en-US" altLang="en-US">
                <a:solidFill>
                  <a:srgbClr val="000000"/>
                </a:solidFill>
                <a:latin typeface="Calibri" panose="020F0502020204030204" pitchFamily="34" charset="0"/>
                <a:cs typeface="Calibri" panose="020F0502020204030204" pitchFamily="34" charset="0"/>
              </a:rPr>
              <a:t>6/24/2018</a:t>
            </a:r>
            <a:endParaRPr lang="en-US" altLang="en-US"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9463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FE53F5F-A52A-A2BC-2CB0-48ACF5399918}"/>
              </a:ext>
            </a:extLst>
          </p:cNvPr>
          <p:cNvSpPr>
            <a:spLocks noGrp="1" noChangeArrowheads="1"/>
          </p:cNvSpPr>
          <p:nvPr>
            <p:ph type="sldNum" sz="quarter" idx="5"/>
          </p:nvPr>
        </p:nvSpPr>
        <p:spPr>
          <a:ln/>
        </p:spPr>
        <p:txBody>
          <a:bodyPr/>
          <a:lstStyle/>
          <a:p>
            <a:fld id="{2122A0EB-6CB0-4E0F-8EFB-E7AF8E8206E2}" type="slidenum">
              <a:rPr lang="en-US" altLang="en-US"/>
              <a:pPr/>
              <a:t>36</a:t>
            </a:fld>
            <a:endParaRPr lang="en-US" altLang="en-US"/>
          </a:p>
        </p:txBody>
      </p:sp>
      <p:sp>
        <p:nvSpPr>
          <p:cNvPr id="15362" name="Rectangle 2">
            <a:extLst>
              <a:ext uri="{FF2B5EF4-FFF2-40B4-BE49-F238E27FC236}">
                <a16:creationId xmlns:a16="http://schemas.microsoft.com/office/drawing/2014/main" id="{06F71250-AA78-8B41-C9EB-F6C1D59C8D25}"/>
              </a:ext>
            </a:extLst>
          </p:cNvPr>
          <p:cNvSpPr>
            <a:spLocks noGrp="1" noRot="1" noChangeAspect="1" noChangeArrowheads="1" noTextEdit="1"/>
          </p:cNvSpPr>
          <p:nvPr>
            <p:ph type="sldImg"/>
          </p:nvPr>
        </p:nvSpPr>
        <p:spPr>
          <a:ln/>
        </p:spPr>
      </p:sp>
      <p:sp>
        <p:nvSpPr>
          <p:cNvPr id="15363" name="Rectangle 3">
            <a:extLst>
              <a:ext uri="{FF2B5EF4-FFF2-40B4-BE49-F238E27FC236}">
                <a16:creationId xmlns:a16="http://schemas.microsoft.com/office/drawing/2014/main" id="{30041DEA-D3D3-6A3F-D64C-3764E78D8E6E}"/>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F8AE456-7869-40EF-A2C5-4121FE5B026D}"/>
              </a:ext>
            </a:extLst>
          </p:cNvPr>
          <p:cNvSpPr>
            <a:spLocks noGrp="1" noChangeArrowheads="1"/>
          </p:cNvSpPr>
          <p:nvPr>
            <p:ph type="sldNum" sz="quarter" idx="5"/>
          </p:nvPr>
        </p:nvSpPr>
        <p:spPr>
          <a:ln/>
        </p:spPr>
        <p:txBody>
          <a:bodyPr/>
          <a:lstStyle/>
          <a:p>
            <a:fld id="{D52D7EA9-B6A5-495D-93AE-FFEE0123E8BC}" type="slidenum">
              <a:rPr lang="en-US" altLang="en-US"/>
              <a:pPr/>
              <a:t>37</a:t>
            </a:fld>
            <a:endParaRPr lang="en-US" altLang="en-US"/>
          </a:p>
        </p:txBody>
      </p:sp>
      <p:sp>
        <p:nvSpPr>
          <p:cNvPr id="118786" name="Rectangle 2">
            <a:extLst>
              <a:ext uri="{FF2B5EF4-FFF2-40B4-BE49-F238E27FC236}">
                <a16:creationId xmlns:a16="http://schemas.microsoft.com/office/drawing/2014/main" id="{CE35F3EB-FB62-41B4-1F70-F578EC610221}"/>
              </a:ext>
            </a:extLst>
          </p:cNvPr>
          <p:cNvSpPr>
            <a:spLocks noGrp="1" noRot="1" noChangeAspect="1" noChangeArrowheads="1" noTextEdit="1"/>
          </p:cNvSpPr>
          <p:nvPr>
            <p:ph type="sldImg"/>
          </p:nvPr>
        </p:nvSpPr>
        <p:spPr>
          <a:ln/>
        </p:spPr>
      </p:sp>
      <p:sp>
        <p:nvSpPr>
          <p:cNvPr id="118787" name="Rectangle 3">
            <a:extLst>
              <a:ext uri="{FF2B5EF4-FFF2-40B4-BE49-F238E27FC236}">
                <a16:creationId xmlns:a16="http://schemas.microsoft.com/office/drawing/2014/main" id="{19CAEE79-0E23-5514-4BEA-8DB50DEEDAD4}"/>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5BF6816-5BCC-D61F-3C2B-03B3B5ED694C}"/>
              </a:ext>
            </a:extLst>
          </p:cNvPr>
          <p:cNvSpPr>
            <a:spLocks noGrp="1" noChangeArrowheads="1"/>
          </p:cNvSpPr>
          <p:nvPr>
            <p:ph type="sldNum" sz="quarter" idx="5"/>
          </p:nvPr>
        </p:nvSpPr>
        <p:spPr>
          <a:ln/>
        </p:spPr>
        <p:txBody>
          <a:bodyPr/>
          <a:lstStyle/>
          <a:p>
            <a:fld id="{5A848395-8FE0-4C68-A384-0DA309D3E652}" type="slidenum">
              <a:rPr lang="en-US" altLang="en-US"/>
              <a:pPr/>
              <a:t>38</a:t>
            </a:fld>
            <a:endParaRPr lang="en-US" altLang="en-US"/>
          </a:p>
        </p:txBody>
      </p:sp>
      <p:sp>
        <p:nvSpPr>
          <p:cNvPr id="17410" name="Rectangle 2">
            <a:extLst>
              <a:ext uri="{FF2B5EF4-FFF2-40B4-BE49-F238E27FC236}">
                <a16:creationId xmlns:a16="http://schemas.microsoft.com/office/drawing/2014/main" id="{C7AA55B1-13F8-99C7-1E29-78267CFC4923}"/>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CC0F5ADC-242A-28CE-9601-7658FC7DE221}"/>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7D4C7DA-F6DA-212C-ADEB-272391E72C89}"/>
              </a:ext>
            </a:extLst>
          </p:cNvPr>
          <p:cNvSpPr>
            <a:spLocks noGrp="1" noChangeArrowheads="1"/>
          </p:cNvSpPr>
          <p:nvPr>
            <p:ph type="sldNum" sz="quarter" idx="5"/>
          </p:nvPr>
        </p:nvSpPr>
        <p:spPr>
          <a:ln/>
        </p:spPr>
        <p:txBody>
          <a:bodyPr/>
          <a:lstStyle/>
          <a:p>
            <a:fld id="{611A52D0-DD36-4CD3-BDCE-CD7904462518}" type="slidenum">
              <a:rPr lang="en-US" altLang="en-US"/>
              <a:pPr/>
              <a:t>40</a:t>
            </a:fld>
            <a:endParaRPr lang="en-US" altLang="en-US"/>
          </a:p>
        </p:txBody>
      </p:sp>
      <p:sp>
        <p:nvSpPr>
          <p:cNvPr id="122882" name="Rectangle 2">
            <a:extLst>
              <a:ext uri="{FF2B5EF4-FFF2-40B4-BE49-F238E27FC236}">
                <a16:creationId xmlns:a16="http://schemas.microsoft.com/office/drawing/2014/main" id="{4F213FE6-1C6E-A12D-B74E-91887C1D9993}"/>
              </a:ext>
            </a:extLst>
          </p:cNvPr>
          <p:cNvSpPr>
            <a:spLocks noGrp="1" noRot="1" noChangeAspect="1" noChangeArrowheads="1" noTextEdit="1"/>
          </p:cNvSpPr>
          <p:nvPr>
            <p:ph type="sldImg"/>
          </p:nvPr>
        </p:nvSpPr>
        <p:spPr>
          <a:ln/>
        </p:spPr>
      </p:sp>
      <p:sp>
        <p:nvSpPr>
          <p:cNvPr id="122883" name="Rectangle 3">
            <a:extLst>
              <a:ext uri="{FF2B5EF4-FFF2-40B4-BE49-F238E27FC236}">
                <a16:creationId xmlns:a16="http://schemas.microsoft.com/office/drawing/2014/main" id="{7E2AF540-096D-586C-BC2C-9D77C962FA72}"/>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572F186-0CD2-9719-D4C6-91D2A8B3B7AC}"/>
              </a:ext>
            </a:extLst>
          </p:cNvPr>
          <p:cNvSpPr>
            <a:spLocks noGrp="1" noChangeArrowheads="1"/>
          </p:cNvSpPr>
          <p:nvPr>
            <p:ph type="sldNum" sz="quarter" idx="5"/>
          </p:nvPr>
        </p:nvSpPr>
        <p:spPr>
          <a:ln/>
        </p:spPr>
        <p:txBody>
          <a:bodyPr/>
          <a:lstStyle/>
          <a:p>
            <a:fld id="{63764A09-D851-44CB-AA55-FCED78E4F508}" type="slidenum">
              <a:rPr lang="en-US" altLang="en-US"/>
              <a:pPr/>
              <a:t>41</a:t>
            </a:fld>
            <a:endParaRPr lang="en-US" altLang="en-US"/>
          </a:p>
        </p:txBody>
      </p:sp>
      <p:sp>
        <p:nvSpPr>
          <p:cNvPr id="125954" name="Rectangle 2">
            <a:extLst>
              <a:ext uri="{FF2B5EF4-FFF2-40B4-BE49-F238E27FC236}">
                <a16:creationId xmlns:a16="http://schemas.microsoft.com/office/drawing/2014/main" id="{B5E14A04-A4F1-153C-A7BF-1F3092A562CF}"/>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1507B9F5-20BB-957A-8A87-660A22C48203}"/>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D23370F-8C25-42DA-4A3D-91B6D7885BBB}"/>
              </a:ext>
            </a:extLst>
          </p:cNvPr>
          <p:cNvSpPr>
            <a:spLocks noGrp="1" noChangeArrowheads="1"/>
          </p:cNvSpPr>
          <p:nvPr>
            <p:ph type="sldNum" sz="quarter" idx="5"/>
          </p:nvPr>
        </p:nvSpPr>
        <p:spPr>
          <a:ln/>
        </p:spPr>
        <p:txBody>
          <a:bodyPr/>
          <a:lstStyle/>
          <a:p>
            <a:fld id="{9CCF7E16-299F-4BC8-BC7D-809B3AB4EF6F}" type="slidenum">
              <a:rPr lang="en-US" altLang="en-US"/>
              <a:pPr/>
              <a:t>42</a:t>
            </a:fld>
            <a:endParaRPr lang="en-US" altLang="en-US"/>
          </a:p>
        </p:txBody>
      </p:sp>
      <p:sp>
        <p:nvSpPr>
          <p:cNvPr id="43010" name="Rectangle 2">
            <a:extLst>
              <a:ext uri="{FF2B5EF4-FFF2-40B4-BE49-F238E27FC236}">
                <a16:creationId xmlns:a16="http://schemas.microsoft.com/office/drawing/2014/main" id="{9E0D24CA-6027-42D7-9DCD-7FC09E1EC990}"/>
              </a:ext>
            </a:extLst>
          </p:cNvPr>
          <p:cNvSpPr>
            <a:spLocks noGrp="1" noRot="1" noChangeAspect="1" noChangeArrowheads="1" noTextEdit="1"/>
          </p:cNvSpPr>
          <p:nvPr>
            <p:ph type="sldImg"/>
          </p:nvPr>
        </p:nvSpPr>
        <p:spPr>
          <a:ln/>
        </p:spPr>
      </p:sp>
      <p:sp>
        <p:nvSpPr>
          <p:cNvPr id="43011" name="Rectangle 3">
            <a:extLst>
              <a:ext uri="{FF2B5EF4-FFF2-40B4-BE49-F238E27FC236}">
                <a16:creationId xmlns:a16="http://schemas.microsoft.com/office/drawing/2014/main" id="{B2C89090-7893-7018-1935-AF56272DFBCB}"/>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3087488-74D8-134A-20D3-BE839D3D33CB}"/>
              </a:ext>
            </a:extLst>
          </p:cNvPr>
          <p:cNvSpPr>
            <a:spLocks noGrp="1" noChangeArrowheads="1"/>
          </p:cNvSpPr>
          <p:nvPr>
            <p:ph type="sldNum" sz="quarter" idx="5"/>
          </p:nvPr>
        </p:nvSpPr>
        <p:spPr>
          <a:ln/>
        </p:spPr>
        <p:txBody>
          <a:bodyPr/>
          <a:lstStyle/>
          <a:p>
            <a:fld id="{F27A77EF-A3A0-4570-BC8C-509B39390D7E}" type="slidenum">
              <a:rPr lang="en-US" altLang="en-US"/>
              <a:pPr/>
              <a:t>43</a:t>
            </a:fld>
            <a:endParaRPr lang="en-US" altLang="en-US"/>
          </a:p>
        </p:txBody>
      </p:sp>
      <p:sp>
        <p:nvSpPr>
          <p:cNvPr id="128002" name="Rectangle 2">
            <a:extLst>
              <a:ext uri="{FF2B5EF4-FFF2-40B4-BE49-F238E27FC236}">
                <a16:creationId xmlns:a16="http://schemas.microsoft.com/office/drawing/2014/main" id="{03F3AFD7-05E0-2545-82B6-17093D1F39C6}"/>
              </a:ext>
            </a:extLst>
          </p:cNvPr>
          <p:cNvSpPr>
            <a:spLocks noGrp="1" noRot="1" noChangeAspect="1" noChangeArrowheads="1" noTextEdit="1"/>
          </p:cNvSpPr>
          <p:nvPr>
            <p:ph type="sldImg"/>
          </p:nvPr>
        </p:nvSpPr>
        <p:spPr>
          <a:ln/>
        </p:spPr>
      </p:sp>
      <p:sp>
        <p:nvSpPr>
          <p:cNvPr id="128003" name="Rectangle 3">
            <a:extLst>
              <a:ext uri="{FF2B5EF4-FFF2-40B4-BE49-F238E27FC236}">
                <a16:creationId xmlns:a16="http://schemas.microsoft.com/office/drawing/2014/main" id="{BE4DF011-00B8-B320-1938-D331C78657B6}"/>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EA9F6E1-8E3A-9627-9ABC-325281BDF8A7}"/>
              </a:ext>
            </a:extLst>
          </p:cNvPr>
          <p:cNvSpPr>
            <a:spLocks noGrp="1" noChangeArrowheads="1"/>
          </p:cNvSpPr>
          <p:nvPr>
            <p:ph type="sldNum" sz="quarter" idx="5"/>
          </p:nvPr>
        </p:nvSpPr>
        <p:spPr>
          <a:ln/>
        </p:spPr>
        <p:txBody>
          <a:bodyPr/>
          <a:lstStyle/>
          <a:p>
            <a:fld id="{5B9DDE1C-1D8D-4851-940E-AC6B8734833F}" type="slidenum">
              <a:rPr lang="en-US" altLang="en-US"/>
              <a:pPr/>
              <a:t>44</a:t>
            </a:fld>
            <a:endParaRPr lang="en-US" altLang="en-US"/>
          </a:p>
        </p:txBody>
      </p:sp>
      <p:sp>
        <p:nvSpPr>
          <p:cNvPr id="19458" name="Rectangle 2">
            <a:extLst>
              <a:ext uri="{FF2B5EF4-FFF2-40B4-BE49-F238E27FC236}">
                <a16:creationId xmlns:a16="http://schemas.microsoft.com/office/drawing/2014/main" id="{66A3BEEC-D0D6-4C5E-5512-3A65EC30DAC7}"/>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60E68DA6-62C3-F75C-4297-9D9014D73946}"/>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F9135F0-5115-0414-9A44-6D0ADBBF747C}"/>
              </a:ext>
            </a:extLst>
          </p:cNvPr>
          <p:cNvSpPr>
            <a:spLocks noGrp="1" noChangeArrowheads="1"/>
          </p:cNvSpPr>
          <p:nvPr>
            <p:ph type="sldNum" sz="quarter" idx="5"/>
          </p:nvPr>
        </p:nvSpPr>
        <p:spPr>
          <a:ln/>
        </p:spPr>
        <p:txBody>
          <a:bodyPr/>
          <a:lstStyle/>
          <a:p>
            <a:fld id="{90720F49-1FD5-4C93-8266-609DE1D944DA}" type="slidenum">
              <a:rPr lang="en-US" altLang="en-US"/>
              <a:pPr/>
              <a:t>45</a:t>
            </a:fld>
            <a:endParaRPr lang="en-US" altLang="en-US"/>
          </a:p>
        </p:txBody>
      </p:sp>
      <p:sp>
        <p:nvSpPr>
          <p:cNvPr id="130050" name="Rectangle 2">
            <a:extLst>
              <a:ext uri="{FF2B5EF4-FFF2-40B4-BE49-F238E27FC236}">
                <a16:creationId xmlns:a16="http://schemas.microsoft.com/office/drawing/2014/main" id="{78DA55B7-C87B-0C58-D61D-44E83254DBF9}"/>
              </a:ext>
            </a:extLst>
          </p:cNvPr>
          <p:cNvSpPr>
            <a:spLocks noGrp="1" noRot="1" noChangeAspect="1" noChangeArrowheads="1" noTextEdit="1"/>
          </p:cNvSpPr>
          <p:nvPr>
            <p:ph type="sldImg"/>
          </p:nvPr>
        </p:nvSpPr>
        <p:spPr>
          <a:ln/>
        </p:spPr>
      </p:sp>
      <p:sp>
        <p:nvSpPr>
          <p:cNvPr id="130051" name="Rectangle 3">
            <a:extLst>
              <a:ext uri="{FF2B5EF4-FFF2-40B4-BE49-F238E27FC236}">
                <a16:creationId xmlns:a16="http://schemas.microsoft.com/office/drawing/2014/main" id="{B3B7D34E-1D48-7F95-4B7D-57F03A3C7DAF}"/>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7078DFD-5051-6D02-7545-14C8DD385A3E}"/>
              </a:ext>
            </a:extLst>
          </p:cNvPr>
          <p:cNvSpPr>
            <a:spLocks noGrp="1" noChangeArrowheads="1"/>
          </p:cNvSpPr>
          <p:nvPr>
            <p:ph type="sldNum" sz="quarter" idx="5"/>
          </p:nvPr>
        </p:nvSpPr>
        <p:spPr>
          <a:ln/>
        </p:spPr>
        <p:txBody>
          <a:bodyPr/>
          <a:lstStyle/>
          <a:p>
            <a:fld id="{1724C60E-9FE0-40A4-874D-D55B5F7225F0}" type="slidenum">
              <a:rPr lang="en-US" altLang="en-US"/>
              <a:pPr/>
              <a:t>46</a:t>
            </a:fld>
            <a:endParaRPr lang="en-US" altLang="en-US"/>
          </a:p>
        </p:txBody>
      </p:sp>
      <p:sp>
        <p:nvSpPr>
          <p:cNvPr id="45058" name="Rectangle 2">
            <a:extLst>
              <a:ext uri="{FF2B5EF4-FFF2-40B4-BE49-F238E27FC236}">
                <a16:creationId xmlns:a16="http://schemas.microsoft.com/office/drawing/2014/main" id="{EDD3B97F-C2E4-E568-8614-5DCE934C0CDD}"/>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BD3E452A-D114-CD41-99D2-E9FEA70874E5}"/>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2000">
                <a:solidFill>
                  <a:schemeClr val="tx1"/>
                </a:solidFill>
                <a:latin typeface="Arial" charset="0"/>
                <a:cs typeface="Arial" charset="0"/>
              </a:defRPr>
            </a:lvl1pPr>
            <a:lvl2pPr marL="1158478" indent="-445569" eaLnBrk="0" hangingPunct="0">
              <a:spcBef>
                <a:spcPct val="30000"/>
              </a:spcBef>
              <a:defRPr sz="2000">
                <a:solidFill>
                  <a:schemeClr val="tx1"/>
                </a:solidFill>
                <a:latin typeface="Arial" charset="0"/>
                <a:cs typeface="Arial" charset="0"/>
              </a:defRPr>
            </a:lvl2pPr>
            <a:lvl3pPr marL="1782275" indent="-356454" eaLnBrk="0" hangingPunct="0">
              <a:spcBef>
                <a:spcPct val="30000"/>
              </a:spcBef>
              <a:defRPr sz="2000">
                <a:solidFill>
                  <a:schemeClr val="tx1"/>
                </a:solidFill>
                <a:latin typeface="Arial" charset="0"/>
                <a:cs typeface="Arial" charset="0"/>
              </a:defRPr>
            </a:lvl3pPr>
            <a:lvl4pPr marL="2495185" indent="-356454" eaLnBrk="0" hangingPunct="0">
              <a:spcBef>
                <a:spcPct val="30000"/>
              </a:spcBef>
              <a:defRPr sz="2000">
                <a:solidFill>
                  <a:schemeClr val="tx1"/>
                </a:solidFill>
                <a:latin typeface="Arial" charset="0"/>
                <a:cs typeface="Arial" charset="0"/>
              </a:defRPr>
            </a:lvl4pPr>
            <a:lvl5pPr marL="3208097" indent="-356454" eaLnBrk="0" hangingPunct="0">
              <a:spcBef>
                <a:spcPct val="30000"/>
              </a:spcBef>
              <a:defRPr sz="2000">
                <a:solidFill>
                  <a:schemeClr val="tx1"/>
                </a:solidFill>
                <a:latin typeface="Arial" charset="0"/>
                <a:cs typeface="Arial" charset="0"/>
              </a:defRPr>
            </a:lvl5pPr>
            <a:lvl6pPr marL="3921006" indent="-356454" eaLnBrk="0" fontAlgn="base" hangingPunct="0">
              <a:spcBef>
                <a:spcPct val="30000"/>
              </a:spcBef>
              <a:spcAft>
                <a:spcPct val="0"/>
              </a:spcAft>
              <a:defRPr sz="2000">
                <a:solidFill>
                  <a:schemeClr val="tx1"/>
                </a:solidFill>
                <a:latin typeface="Arial" charset="0"/>
                <a:cs typeface="Arial" charset="0"/>
              </a:defRPr>
            </a:lvl6pPr>
            <a:lvl7pPr marL="4633917" indent="-356454" eaLnBrk="0" fontAlgn="base" hangingPunct="0">
              <a:spcBef>
                <a:spcPct val="30000"/>
              </a:spcBef>
              <a:spcAft>
                <a:spcPct val="0"/>
              </a:spcAft>
              <a:defRPr sz="2000">
                <a:solidFill>
                  <a:schemeClr val="tx1"/>
                </a:solidFill>
                <a:latin typeface="Arial" charset="0"/>
                <a:cs typeface="Arial" charset="0"/>
              </a:defRPr>
            </a:lvl7pPr>
            <a:lvl8pPr marL="5346826" indent="-356454" eaLnBrk="0" fontAlgn="base" hangingPunct="0">
              <a:spcBef>
                <a:spcPct val="30000"/>
              </a:spcBef>
              <a:spcAft>
                <a:spcPct val="0"/>
              </a:spcAft>
              <a:defRPr sz="2000">
                <a:solidFill>
                  <a:schemeClr val="tx1"/>
                </a:solidFill>
                <a:latin typeface="Arial" charset="0"/>
                <a:cs typeface="Arial" charset="0"/>
              </a:defRPr>
            </a:lvl8pPr>
            <a:lvl9pPr marL="6059738" indent="-356454" eaLnBrk="0" fontAlgn="base" hangingPunct="0">
              <a:spcBef>
                <a:spcPct val="30000"/>
              </a:spcBef>
              <a:spcAft>
                <a:spcPct val="0"/>
              </a:spcAft>
              <a:defRPr sz="2000">
                <a:solidFill>
                  <a:schemeClr val="tx1"/>
                </a:solidFill>
                <a:latin typeface="Arial" charset="0"/>
                <a:cs typeface="Arial" charset="0"/>
              </a:defRPr>
            </a:lvl9pPr>
          </a:lstStyle>
          <a:p>
            <a:pPr defTabSz="1141828" eaLnBrk="1" hangingPunct="1">
              <a:spcBef>
                <a:spcPct val="0"/>
              </a:spcBef>
              <a:defRPr/>
            </a:pPr>
            <a:fld id="{312DE033-A0D6-4BE6-9757-342E30391FB3}" type="slidenum">
              <a:rPr lang="en-US" altLang="en-US">
                <a:solidFill>
                  <a:srgbClr val="000000"/>
                </a:solidFill>
                <a:latin typeface="Calibri" panose="020F0502020204030204" pitchFamily="34" charset="0"/>
                <a:cs typeface="Calibri" panose="020F0502020204030204" pitchFamily="34" charset="0"/>
              </a:rPr>
              <a:pPr defTabSz="1141828" eaLnBrk="1" hangingPunct="1">
                <a:spcBef>
                  <a:spcPct val="0"/>
                </a:spcBef>
                <a:defRPr/>
              </a:pPr>
              <a:t>4</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xfrm>
            <a:off x="735013" y="835025"/>
            <a:ext cx="7408862" cy="4167188"/>
          </a:xfrm>
          <a:ln/>
        </p:spPr>
      </p:sp>
      <p:sp>
        <p:nvSpPr>
          <p:cNvPr id="59396" name="Rectangle 3"/>
          <p:cNvSpPr>
            <a:spLocks noGrp="1" noChangeArrowheads="1"/>
          </p:cNvSpPr>
          <p:nvPr>
            <p:ph type="body" idx="1"/>
          </p:nvPr>
        </p:nvSpPr>
        <p:spPr>
          <a:xfrm>
            <a:off x="1532380" y="6417184"/>
            <a:ext cx="8428081" cy="6079433"/>
          </a:xfrm>
          <a:noFill/>
        </p:spPr>
        <p:txBody>
          <a:bodyPr/>
          <a:lstStyle/>
          <a:p>
            <a:pPr>
              <a:spcBef>
                <a:spcPts val="0"/>
              </a:spcBef>
              <a:spcAft>
                <a:spcPts val="1558"/>
              </a:spcAft>
            </a:pPr>
            <a:endParaRPr lang="en-US" altLang="en-US" sz="2000" b="1" dirty="0">
              <a:latin typeface="+mn-lt"/>
            </a:endParaRPr>
          </a:p>
        </p:txBody>
      </p:sp>
      <p:sp>
        <p:nvSpPr>
          <p:cNvPr id="2" name="Date Placeholder 1"/>
          <p:cNvSpPr>
            <a:spLocks noGrp="1"/>
          </p:cNvSpPr>
          <p:nvPr>
            <p:ph type="dt" idx="10"/>
          </p:nvPr>
        </p:nvSpPr>
        <p:spPr/>
        <p:txBody>
          <a:bodyPr/>
          <a:lstStyle/>
          <a:p>
            <a:pPr defTabSz="1141828">
              <a:defRPr/>
            </a:pPr>
            <a:r>
              <a:rPr lang="en-US" sz="1700">
                <a:solidFill>
                  <a:srgbClr val="000000"/>
                </a:solidFill>
              </a:rPr>
              <a:t>6/24/2018</a:t>
            </a:r>
          </a:p>
        </p:txBody>
      </p:sp>
      <p:sp>
        <p:nvSpPr>
          <p:cNvPr id="3" name="Header Placeholder 2"/>
          <p:cNvSpPr>
            <a:spLocks noGrp="1"/>
          </p:cNvSpPr>
          <p:nvPr>
            <p:ph type="hdr" sz="quarter" idx="11"/>
          </p:nvPr>
        </p:nvSpPr>
        <p:spPr/>
        <p:txBody>
          <a:bodyPr/>
          <a:lstStyle/>
          <a:p>
            <a:pPr defTabSz="1141828">
              <a:defRPr/>
            </a:pPr>
            <a:r>
              <a:rPr lang="en-US" sz="1700" dirty="0">
                <a:solidFill>
                  <a:srgbClr val="000000"/>
                </a:solidFill>
              </a:rPr>
              <a:t>Dr. Jim McGowan - Law and Grace Session 9</a:t>
            </a:r>
          </a:p>
        </p:txBody>
      </p:sp>
      <p:sp>
        <p:nvSpPr>
          <p:cNvPr id="4" name="Footer Placeholder 3"/>
          <p:cNvSpPr>
            <a:spLocks noGrp="1"/>
          </p:cNvSpPr>
          <p:nvPr>
            <p:ph type="ftr" sz="quarter" idx="12"/>
          </p:nvPr>
        </p:nvSpPr>
        <p:spPr/>
        <p:txBody>
          <a:bodyPr/>
          <a:lstStyle/>
          <a:p>
            <a:pPr defTabSz="1141828">
              <a:defRPr/>
            </a:pPr>
            <a:r>
              <a:rPr lang="en-US" sz="1700">
                <a:solidFill>
                  <a:srgbClr val="000000"/>
                </a:solidFill>
              </a:rPr>
              <a:t>Sugar Land Bible Church</a:t>
            </a:r>
          </a:p>
        </p:txBody>
      </p:sp>
    </p:spTree>
    <p:extLst>
      <p:ext uri="{BB962C8B-B14F-4D97-AF65-F5344CB8AC3E}">
        <p14:creationId xmlns:p14="http://schemas.microsoft.com/office/powerpoint/2010/main" val="31809809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5C07D71-6E02-6770-94CE-228E11B7C562}"/>
              </a:ext>
            </a:extLst>
          </p:cNvPr>
          <p:cNvSpPr>
            <a:spLocks noGrp="1" noChangeArrowheads="1"/>
          </p:cNvSpPr>
          <p:nvPr>
            <p:ph type="sldNum" sz="quarter" idx="5"/>
          </p:nvPr>
        </p:nvSpPr>
        <p:spPr>
          <a:ln/>
        </p:spPr>
        <p:txBody>
          <a:bodyPr/>
          <a:lstStyle/>
          <a:p>
            <a:fld id="{FDD4BC9B-0DDB-4EC1-A483-1BE204506611}" type="slidenum">
              <a:rPr lang="en-US" altLang="en-US"/>
              <a:pPr/>
              <a:t>47</a:t>
            </a:fld>
            <a:endParaRPr lang="en-US" altLang="en-US"/>
          </a:p>
        </p:txBody>
      </p:sp>
      <p:sp>
        <p:nvSpPr>
          <p:cNvPr id="132098" name="Rectangle 2">
            <a:extLst>
              <a:ext uri="{FF2B5EF4-FFF2-40B4-BE49-F238E27FC236}">
                <a16:creationId xmlns:a16="http://schemas.microsoft.com/office/drawing/2014/main" id="{9FDF9D41-1468-3B0D-D00A-8FFFE8D2DED2}"/>
              </a:ext>
            </a:extLst>
          </p:cNvPr>
          <p:cNvSpPr>
            <a:spLocks noGrp="1" noRot="1" noChangeAspect="1" noChangeArrowheads="1" noTextEdit="1"/>
          </p:cNvSpPr>
          <p:nvPr>
            <p:ph type="sldImg"/>
          </p:nvPr>
        </p:nvSpPr>
        <p:spPr>
          <a:ln/>
        </p:spPr>
      </p:sp>
      <p:sp>
        <p:nvSpPr>
          <p:cNvPr id="132099" name="Rectangle 3">
            <a:extLst>
              <a:ext uri="{FF2B5EF4-FFF2-40B4-BE49-F238E27FC236}">
                <a16:creationId xmlns:a16="http://schemas.microsoft.com/office/drawing/2014/main" id="{B09DEFAE-80E2-2659-CF75-AB5D5AED5CE8}"/>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5296A61-693F-774D-83B0-405780877FD6}"/>
              </a:ext>
            </a:extLst>
          </p:cNvPr>
          <p:cNvSpPr>
            <a:spLocks noGrp="1" noChangeArrowheads="1"/>
          </p:cNvSpPr>
          <p:nvPr>
            <p:ph type="sldNum" sz="quarter" idx="5"/>
          </p:nvPr>
        </p:nvSpPr>
        <p:spPr>
          <a:ln/>
        </p:spPr>
        <p:txBody>
          <a:bodyPr/>
          <a:lstStyle/>
          <a:p>
            <a:fld id="{92D50A6D-8150-4B93-8649-536CD4D3BFB0}" type="slidenum">
              <a:rPr lang="en-US" altLang="en-US"/>
              <a:pPr/>
              <a:t>48</a:t>
            </a:fld>
            <a:endParaRPr lang="en-US" altLang="en-US"/>
          </a:p>
        </p:txBody>
      </p:sp>
      <p:sp>
        <p:nvSpPr>
          <p:cNvPr id="134146" name="Rectangle 2">
            <a:extLst>
              <a:ext uri="{FF2B5EF4-FFF2-40B4-BE49-F238E27FC236}">
                <a16:creationId xmlns:a16="http://schemas.microsoft.com/office/drawing/2014/main" id="{542FE94B-ED8F-A8AB-1AD9-3E913EFC4F45}"/>
              </a:ext>
            </a:extLst>
          </p:cNvPr>
          <p:cNvSpPr>
            <a:spLocks noGrp="1" noRot="1" noChangeAspect="1" noChangeArrowheads="1" noTextEdit="1"/>
          </p:cNvSpPr>
          <p:nvPr>
            <p:ph type="sldImg"/>
          </p:nvPr>
        </p:nvSpPr>
        <p:spPr>
          <a:ln/>
        </p:spPr>
      </p:sp>
      <p:sp>
        <p:nvSpPr>
          <p:cNvPr id="134147" name="Rectangle 3">
            <a:extLst>
              <a:ext uri="{FF2B5EF4-FFF2-40B4-BE49-F238E27FC236}">
                <a16:creationId xmlns:a16="http://schemas.microsoft.com/office/drawing/2014/main" id="{E6E7B971-BFE8-BCB9-94AD-902FDE662E85}"/>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DD389B7-9E5C-9F84-FC6E-2EA0341BCDB6}"/>
              </a:ext>
            </a:extLst>
          </p:cNvPr>
          <p:cNvSpPr>
            <a:spLocks noGrp="1" noChangeArrowheads="1"/>
          </p:cNvSpPr>
          <p:nvPr>
            <p:ph type="sldNum" sz="quarter" idx="5"/>
          </p:nvPr>
        </p:nvSpPr>
        <p:spPr>
          <a:ln/>
        </p:spPr>
        <p:txBody>
          <a:bodyPr/>
          <a:lstStyle/>
          <a:p>
            <a:fld id="{1D1EB11F-7A93-4225-ADC1-3FC6FAC37A1A}" type="slidenum">
              <a:rPr lang="en-US" altLang="en-US"/>
              <a:pPr/>
              <a:t>49</a:t>
            </a:fld>
            <a:endParaRPr lang="en-US" altLang="en-US"/>
          </a:p>
        </p:txBody>
      </p:sp>
      <p:sp>
        <p:nvSpPr>
          <p:cNvPr id="47106" name="Rectangle 2">
            <a:extLst>
              <a:ext uri="{FF2B5EF4-FFF2-40B4-BE49-F238E27FC236}">
                <a16:creationId xmlns:a16="http://schemas.microsoft.com/office/drawing/2014/main" id="{C95BDF2E-7775-F7F9-B7C5-9E27266FB926}"/>
              </a:ext>
            </a:extLst>
          </p:cNvPr>
          <p:cNvSpPr>
            <a:spLocks noGrp="1" noRot="1" noChangeAspect="1" noChangeArrowheads="1" noTextEdit="1"/>
          </p:cNvSpPr>
          <p:nvPr>
            <p:ph type="sldImg"/>
          </p:nvPr>
        </p:nvSpPr>
        <p:spPr>
          <a:ln/>
        </p:spPr>
      </p:sp>
      <p:sp>
        <p:nvSpPr>
          <p:cNvPr id="47107" name="Rectangle 3">
            <a:extLst>
              <a:ext uri="{FF2B5EF4-FFF2-40B4-BE49-F238E27FC236}">
                <a16:creationId xmlns:a16="http://schemas.microsoft.com/office/drawing/2014/main" id="{4DB22640-B1E1-34A5-2904-95CA89DC5A0B}"/>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07EEC80-B589-8390-B65E-8C1FBD9D12C2}"/>
              </a:ext>
            </a:extLst>
          </p:cNvPr>
          <p:cNvSpPr>
            <a:spLocks noGrp="1" noChangeArrowheads="1"/>
          </p:cNvSpPr>
          <p:nvPr>
            <p:ph type="sldNum" sz="quarter" idx="5"/>
          </p:nvPr>
        </p:nvSpPr>
        <p:spPr>
          <a:ln/>
        </p:spPr>
        <p:txBody>
          <a:bodyPr/>
          <a:lstStyle/>
          <a:p>
            <a:fld id="{8AE924CB-FC07-4278-913F-0362486B6BC1}" type="slidenum">
              <a:rPr lang="en-US" altLang="en-US"/>
              <a:pPr/>
              <a:t>50</a:t>
            </a:fld>
            <a:endParaRPr lang="en-US" altLang="en-US"/>
          </a:p>
        </p:txBody>
      </p:sp>
      <p:sp>
        <p:nvSpPr>
          <p:cNvPr id="136194" name="Rectangle 2">
            <a:extLst>
              <a:ext uri="{FF2B5EF4-FFF2-40B4-BE49-F238E27FC236}">
                <a16:creationId xmlns:a16="http://schemas.microsoft.com/office/drawing/2014/main" id="{8A58088E-784C-E2A8-9D66-7E3FE0D5F119}"/>
              </a:ext>
            </a:extLst>
          </p:cNvPr>
          <p:cNvSpPr>
            <a:spLocks noGrp="1" noRot="1" noChangeAspect="1" noChangeArrowheads="1" noTextEdit="1"/>
          </p:cNvSpPr>
          <p:nvPr>
            <p:ph type="sldImg"/>
          </p:nvPr>
        </p:nvSpPr>
        <p:spPr>
          <a:ln/>
        </p:spPr>
      </p:sp>
      <p:sp>
        <p:nvSpPr>
          <p:cNvPr id="136195" name="Rectangle 3">
            <a:extLst>
              <a:ext uri="{FF2B5EF4-FFF2-40B4-BE49-F238E27FC236}">
                <a16:creationId xmlns:a16="http://schemas.microsoft.com/office/drawing/2014/main" id="{2D4C2BD0-9061-F551-1531-A64F466CC3A5}"/>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3FBA374-00B5-89B4-885B-A57480C41A15}"/>
              </a:ext>
            </a:extLst>
          </p:cNvPr>
          <p:cNvSpPr>
            <a:spLocks noGrp="1" noChangeArrowheads="1"/>
          </p:cNvSpPr>
          <p:nvPr>
            <p:ph type="sldNum" sz="quarter" idx="5"/>
          </p:nvPr>
        </p:nvSpPr>
        <p:spPr>
          <a:ln/>
        </p:spPr>
        <p:txBody>
          <a:bodyPr/>
          <a:lstStyle/>
          <a:p>
            <a:fld id="{6DC5A19A-BE0C-429F-9427-8C899C927697}" type="slidenum">
              <a:rPr lang="en-US" altLang="en-US"/>
              <a:pPr/>
              <a:t>51</a:t>
            </a:fld>
            <a:endParaRPr lang="en-US" altLang="en-US"/>
          </a:p>
        </p:txBody>
      </p:sp>
      <p:sp>
        <p:nvSpPr>
          <p:cNvPr id="138242" name="Rectangle 2">
            <a:extLst>
              <a:ext uri="{FF2B5EF4-FFF2-40B4-BE49-F238E27FC236}">
                <a16:creationId xmlns:a16="http://schemas.microsoft.com/office/drawing/2014/main" id="{12552E4A-969A-D25D-6A8F-F739BC11DF9B}"/>
              </a:ext>
            </a:extLst>
          </p:cNvPr>
          <p:cNvSpPr>
            <a:spLocks noGrp="1" noRot="1" noChangeAspect="1" noChangeArrowheads="1" noTextEdit="1"/>
          </p:cNvSpPr>
          <p:nvPr>
            <p:ph type="sldImg"/>
          </p:nvPr>
        </p:nvSpPr>
        <p:spPr>
          <a:ln/>
        </p:spPr>
      </p:sp>
      <p:sp>
        <p:nvSpPr>
          <p:cNvPr id="138243" name="Rectangle 3">
            <a:extLst>
              <a:ext uri="{FF2B5EF4-FFF2-40B4-BE49-F238E27FC236}">
                <a16:creationId xmlns:a16="http://schemas.microsoft.com/office/drawing/2014/main" id="{5171F5D0-FEE1-6AB0-E6F1-B8D50E988C6C}"/>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BA154A6-CE91-8799-79EE-CACD74DA2DD2}"/>
              </a:ext>
            </a:extLst>
          </p:cNvPr>
          <p:cNvSpPr>
            <a:spLocks noGrp="1" noChangeArrowheads="1"/>
          </p:cNvSpPr>
          <p:nvPr>
            <p:ph type="sldNum" sz="quarter" idx="5"/>
          </p:nvPr>
        </p:nvSpPr>
        <p:spPr>
          <a:ln/>
        </p:spPr>
        <p:txBody>
          <a:bodyPr/>
          <a:lstStyle/>
          <a:p>
            <a:fld id="{01A7A3B0-0C6B-473E-A9F2-DB90CDECD772}" type="slidenum">
              <a:rPr lang="en-US" altLang="en-US"/>
              <a:pPr/>
              <a:t>52</a:t>
            </a:fld>
            <a:endParaRPr lang="en-US" altLang="en-US"/>
          </a:p>
        </p:txBody>
      </p:sp>
      <p:sp>
        <p:nvSpPr>
          <p:cNvPr id="50178" name="Rectangle 2">
            <a:extLst>
              <a:ext uri="{FF2B5EF4-FFF2-40B4-BE49-F238E27FC236}">
                <a16:creationId xmlns:a16="http://schemas.microsoft.com/office/drawing/2014/main" id="{7E41CB49-0ADF-CE98-2F30-58F1FC43EF81}"/>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8EA6A137-47EE-3DFD-BBDE-328259B928D1}"/>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29AD4A9-66C1-4D81-AF80-A78151725F78}"/>
              </a:ext>
            </a:extLst>
          </p:cNvPr>
          <p:cNvSpPr>
            <a:spLocks noGrp="1" noChangeArrowheads="1"/>
          </p:cNvSpPr>
          <p:nvPr>
            <p:ph type="sldNum" sz="quarter" idx="5"/>
          </p:nvPr>
        </p:nvSpPr>
        <p:spPr>
          <a:ln/>
        </p:spPr>
        <p:txBody>
          <a:bodyPr/>
          <a:lstStyle/>
          <a:p>
            <a:fld id="{2620E745-90A3-4194-9D54-32846897E0CC}" type="slidenum">
              <a:rPr lang="en-US" altLang="en-US"/>
              <a:pPr/>
              <a:t>53</a:t>
            </a:fld>
            <a:endParaRPr lang="en-US" altLang="en-US"/>
          </a:p>
        </p:txBody>
      </p:sp>
      <p:sp>
        <p:nvSpPr>
          <p:cNvPr id="31746" name="Rectangle 2">
            <a:extLst>
              <a:ext uri="{FF2B5EF4-FFF2-40B4-BE49-F238E27FC236}">
                <a16:creationId xmlns:a16="http://schemas.microsoft.com/office/drawing/2014/main" id="{A24C71EC-B503-BB3F-3AA0-E3CF665A85CE}"/>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D714A8F8-41C6-F4B5-F210-89B64C333376}"/>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29AD4A9-66C1-4D81-AF80-A78151725F78}"/>
              </a:ext>
            </a:extLst>
          </p:cNvPr>
          <p:cNvSpPr>
            <a:spLocks noGrp="1" noChangeArrowheads="1"/>
          </p:cNvSpPr>
          <p:nvPr>
            <p:ph type="sldNum" sz="quarter" idx="5"/>
          </p:nvPr>
        </p:nvSpPr>
        <p:spPr>
          <a:ln/>
        </p:spPr>
        <p:txBody>
          <a:bodyPr/>
          <a:lstStyle/>
          <a:p>
            <a:fld id="{2620E745-90A3-4194-9D54-32846897E0CC}" type="slidenum">
              <a:rPr lang="en-US" altLang="en-US"/>
              <a:pPr/>
              <a:t>54</a:t>
            </a:fld>
            <a:endParaRPr lang="en-US" altLang="en-US"/>
          </a:p>
        </p:txBody>
      </p:sp>
      <p:sp>
        <p:nvSpPr>
          <p:cNvPr id="31746" name="Rectangle 2">
            <a:extLst>
              <a:ext uri="{FF2B5EF4-FFF2-40B4-BE49-F238E27FC236}">
                <a16:creationId xmlns:a16="http://schemas.microsoft.com/office/drawing/2014/main" id="{A24C71EC-B503-BB3F-3AA0-E3CF665A85CE}"/>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D714A8F8-41C6-F4B5-F210-89B64C333376}"/>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1651124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29AD4A9-66C1-4D81-AF80-A78151725F78}"/>
              </a:ext>
            </a:extLst>
          </p:cNvPr>
          <p:cNvSpPr>
            <a:spLocks noGrp="1" noChangeArrowheads="1"/>
          </p:cNvSpPr>
          <p:nvPr>
            <p:ph type="sldNum" sz="quarter" idx="5"/>
          </p:nvPr>
        </p:nvSpPr>
        <p:spPr>
          <a:ln/>
        </p:spPr>
        <p:txBody>
          <a:bodyPr/>
          <a:lstStyle/>
          <a:p>
            <a:fld id="{2620E745-90A3-4194-9D54-32846897E0CC}" type="slidenum">
              <a:rPr lang="en-US" altLang="en-US"/>
              <a:pPr/>
              <a:t>55</a:t>
            </a:fld>
            <a:endParaRPr lang="en-US" altLang="en-US"/>
          </a:p>
        </p:txBody>
      </p:sp>
      <p:sp>
        <p:nvSpPr>
          <p:cNvPr id="31746" name="Rectangle 2">
            <a:extLst>
              <a:ext uri="{FF2B5EF4-FFF2-40B4-BE49-F238E27FC236}">
                <a16:creationId xmlns:a16="http://schemas.microsoft.com/office/drawing/2014/main" id="{A24C71EC-B503-BB3F-3AA0-E3CF665A85CE}"/>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D714A8F8-41C6-F4B5-F210-89B64C333376}"/>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23205402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2CE9392-D5CA-2621-E65A-53155DB6CCF1}"/>
              </a:ext>
            </a:extLst>
          </p:cNvPr>
          <p:cNvSpPr>
            <a:spLocks noGrp="1" noChangeArrowheads="1"/>
          </p:cNvSpPr>
          <p:nvPr>
            <p:ph type="sldNum" sz="quarter" idx="5"/>
          </p:nvPr>
        </p:nvSpPr>
        <p:spPr>
          <a:ln/>
        </p:spPr>
        <p:txBody>
          <a:bodyPr/>
          <a:lstStyle/>
          <a:p>
            <a:fld id="{C3586F56-FAA4-4765-AA42-DF09446DA5EC}" type="slidenum">
              <a:rPr lang="en-US" altLang="en-US"/>
              <a:pPr/>
              <a:t>56</a:t>
            </a:fld>
            <a:endParaRPr lang="en-US" altLang="en-US"/>
          </a:p>
        </p:txBody>
      </p:sp>
      <p:sp>
        <p:nvSpPr>
          <p:cNvPr id="23554" name="Rectangle 2">
            <a:extLst>
              <a:ext uri="{FF2B5EF4-FFF2-40B4-BE49-F238E27FC236}">
                <a16:creationId xmlns:a16="http://schemas.microsoft.com/office/drawing/2014/main" id="{F6546F12-A679-03A9-B65B-2CEED1B1D754}"/>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3C3B16DC-1CAF-4E8C-B526-57F208087E35}"/>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2100">
                <a:solidFill>
                  <a:schemeClr val="tx1"/>
                </a:solidFill>
                <a:latin typeface="Arial" charset="0"/>
                <a:cs typeface="Arial" charset="0"/>
              </a:defRPr>
            </a:lvl1pPr>
            <a:lvl2pPr marL="1224447" indent="-470940" eaLnBrk="0" hangingPunct="0">
              <a:spcBef>
                <a:spcPct val="30000"/>
              </a:spcBef>
              <a:defRPr sz="2100">
                <a:solidFill>
                  <a:schemeClr val="tx1"/>
                </a:solidFill>
                <a:latin typeface="Arial" charset="0"/>
                <a:cs typeface="Arial" charset="0"/>
              </a:defRPr>
            </a:lvl2pPr>
            <a:lvl3pPr marL="1883767" indent="-376753" eaLnBrk="0" hangingPunct="0">
              <a:spcBef>
                <a:spcPct val="30000"/>
              </a:spcBef>
              <a:defRPr sz="2100">
                <a:solidFill>
                  <a:schemeClr val="tx1"/>
                </a:solidFill>
                <a:latin typeface="Arial" charset="0"/>
                <a:cs typeface="Arial" charset="0"/>
              </a:defRPr>
            </a:lvl3pPr>
            <a:lvl4pPr marL="2637272" indent="-376753" eaLnBrk="0" hangingPunct="0">
              <a:spcBef>
                <a:spcPct val="30000"/>
              </a:spcBef>
              <a:defRPr sz="2100">
                <a:solidFill>
                  <a:schemeClr val="tx1"/>
                </a:solidFill>
                <a:latin typeface="Arial" charset="0"/>
                <a:cs typeface="Arial" charset="0"/>
              </a:defRPr>
            </a:lvl4pPr>
            <a:lvl5pPr marL="3390781" indent="-376753" eaLnBrk="0" hangingPunct="0">
              <a:spcBef>
                <a:spcPct val="30000"/>
              </a:spcBef>
              <a:defRPr sz="2100">
                <a:solidFill>
                  <a:schemeClr val="tx1"/>
                </a:solidFill>
                <a:latin typeface="Arial" charset="0"/>
                <a:cs typeface="Arial" charset="0"/>
              </a:defRPr>
            </a:lvl5pPr>
            <a:lvl6pPr marL="4144288" indent="-376753" eaLnBrk="0" fontAlgn="base" hangingPunct="0">
              <a:spcBef>
                <a:spcPct val="30000"/>
              </a:spcBef>
              <a:spcAft>
                <a:spcPct val="0"/>
              </a:spcAft>
              <a:defRPr sz="2100">
                <a:solidFill>
                  <a:schemeClr val="tx1"/>
                </a:solidFill>
                <a:latin typeface="Arial" charset="0"/>
                <a:cs typeface="Arial" charset="0"/>
              </a:defRPr>
            </a:lvl6pPr>
            <a:lvl7pPr marL="4897797" indent="-376753" eaLnBrk="0" fontAlgn="base" hangingPunct="0">
              <a:spcBef>
                <a:spcPct val="30000"/>
              </a:spcBef>
              <a:spcAft>
                <a:spcPct val="0"/>
              </a:spcAft>
              <a:defRPr sz="2100">
                <a:solidFill>
                  <a:schemeClr val="tx1"/>
                </a:solidFill>
                <a:latin typeface="Arial" charset="0"/>
                <a:cs typeface="Arial" charset="0"/>
              </a:defRPr>
            </a:lvl7pPr>
            <a:lvl8pPr marL="5651302" indent="-376753" eaLnBrk="0" fontAlgn="base" hangingPunct="0">
              <a:spcBef>
                <a:spcPct val="30000"/>
              </a:spcBef>
              <a:spcAft>
                <a:spcPct val="0"/>
              </a:spcAft>
              <a:defRPr sz="2100">
                <a:solidFill>
                  <a:schemeClr val="tx1"/>
                </a:solidFill>
                <a:latin typeface="Arial" charset="0"/>
                <a:cs typeface="Arial" charset="0"/>
              </a:defRPr>
            </a:lvl8pPr>
            <a:lvl9pPr marL="6404809" indent="-376753" eaLnBrk="0" fontAlgn="base" hangingPunct="0">
              <a:spcBef>
                <a:spcPct val="30000"/>
              </a:spcBef>
              <a:spcAft>
                <a:spcPct val="0"/>
              </a:spcAft>
              <a:defRPr sz="2100">
                <a:solidFill>
                  <a:schemeClr val="tx1"/>
                </a:solidFill>
                <a:latin typeface="Arial" charset="0"/>
                <a:cs typeface="Arial" charset="0"/>
              </a:defRPr>
            </a:lvl9pPr>
          </a:lstStyle>
          <a:p>
            <a:pPr defTabSz="1206849" eaLnBrk="1" hangingPunct="1">
              <a:spcBef>
                <a:spcPct val="0"/>
              </a:spcBef>
              <a:defRPr/>
            </a:pPr>
            <a:fld id="{312DE033-A0D6-4BE6-9757-342E30391FB3}" type="slidenum">
              <a:rPr lang="en-US" altLang="en-US">
                <a:solidFill>
                  <a:srgbClr val="000000"/>
                </a:solidFill>
                <a:latin typeface="Calibri" panose="020F0502020204030204" pitchFamily="34" charset="0"/>
                <a:cs typeface="Calibri" panose="020F0502020204030204" pitchFamily="34" charset="0"/>
              </a:rPr>
              <a:pPr defTabSz="1206849" eaLnBrk="1" hangingPunct="1">
                <a:spcBef>
                  <a:spcPct val="0"/>
                </a:spcBef>
                <a:defRPr/>
              </a:pPr>
              <a:t>5</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xfrm>
            <a:off x="735013" y="835025"/>
            <a:ext cx="7408862" cy="4167188"/>
          </a:xfrm>
          <a:ln/>
        </p:spPr>
      </p:sp>
      <p:sp>
        <p:nvSpPr>
          <p:cNvPr id="59396" name="Rectangle 3"/>
          <p:cNvSpPr>
            <a:spLocks noGrp="1" noChangeArrowheads="1"/>
          </p:cNvSpPr>
          <p:nvPr>
            <p:ph type="body" idx="1"/>
          </p:nvPr>
        </p:nvSpPr>
        <p:spPr>
          <a:xfrm>
            <a:off x="1634539" y="6738044"/>
            <a:ext cx="8989953" cy="6383405"/>
          </a:xfrm>
          <a:noFill/>
        </p:spPr>
        <p:txBody>
          <a:bodyPr/>
          <a:lstStyle/>
          <a:p>
            <a:pPr>
              <a:spcBef>
                <a:spcPts val="0"/>
              </a:spcBef>
              <a:spcAft>
                <a:spcPts val="1646"/>
              </a:spcAft>
            </a:pPr>
            <a:endParaRPr lang="en-US" altLang="en-US" sz="2100" b="1" dirty="0">
              <a:latin typeface="+mn-lt"/>
            </a:endParaRPr>
          </a:p>
        </p:txBody>
      </p:sp>
      <p:sp>
        <p:nvSpPr>
          <p:cNvPr id="3" name="Header Placeholder 2"/>
          <p:cNvSpPr>
            <a:spLocks noGrp="1"/>
          </p:cNvSpPr>
          <p:nvPr>
            <p:ph type="hdr" sz="quarter" idx="11"/>
          </p:nvPr>
        </p:nvSpPr>
        <p:spPr/>
        <p:txBody>
          <a:bodyPr/>
          <a:lstStyle/>
          <a:p>
            <a:pPr defTabSz="1206849">
              <a:defRPr/>
            </a:pPr>
            <a:r>
              <a:rPr lang="en-US" sz="1600" dirty="0">
                <a:solidFill>
                  <a:srgbClr val="000000"/>
                </a:solidFill>
              </a:rPr>
              <a:t>Dr. Jim McGowan - Law and Grace Session 9</a:t>
            </a:r>
          </a:p>
        </p:txBody>
      </p:sp>
      <p:sp>
        <p:nvSpPr>
          <p:cNvPr id="4" name="Footer Placeholder 3"/>
          <p:cNvSpPr>
            <a:spLocks noGrp="1"/>
          </p:cNvSpPr>
          <p:nvPr>
            <p:ph type="ftr" sz="quarter" idx="12"/>
          </p:nvPr>
        </p:nvSpPr>
        <p:spPr/>
        <p:txBody>
          <a:bodyPr/>
          <a:lstStyle/>
          <a:p>
            <a:pPr defTabSz="1206849">
              <a:defRPr/>
            </a:pPr>
            <a:r>
              <a:rPr lang="en-US" sz="1600">
                <a:solidFill>
                  <a:srgbClr val="000000"/>
                </a:solidFill>
              </a:rPr>
              <a:t>Sugar Land Bible Church</a:t>
            </a:r>
          </a:p>
        </p:txBody>
      </p:sp>
    </p:spTree>
    <p:extLst>
      <p:ext uri="{BB962C8B-B14F-4D97-AF65-F5344CB8AC3E}">
        <p14:creationId xmlns:p14="http://schemas.microsoft.com/office/powerpoint/2010/main" val="22455820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F0905C4-8038-2C6F-34CC-61E1A27C903D}"/>
              </a:ext>
            </a:extLst>
          </p:cNvPr>
          <p:cNvSpPr>
            <a:spLocks noGrp="1" noChangeArrowheads="1"/>
          </p:cNvSpPr>
          <p:nvPr>
            <p:ph type="sldNum" sz="quarter" idx="5"/>
          </p:nvPr>
        </p:nvSpPr>
        <p:spPr>
          <a:ln/>
        </p:spPr>
        <p:txBody>
          <a:bodyPr/>
          <a:lstStyle/>
          <a:p>
            <a:fld id="{C84B3CC8-1796-4947-86FA-A80EFF0C12F7}" type="slidenum">
              <a:rPr lang="en-US" altLang="en-US"/>
              <a:pPr/>
              <a:t>57</a:t>
            </a:fld>
            <a:endParaRPr lang="en-US" altLang="en-US"/>
          </a:p>
        </p:txBody>
      </p:sp>
      <p:sp>
        <p:nvSpPr>
          <p:cNvPr id="148482" name="Rectangle 2">
            <a:extLst>
              <a:ext uri="{FF2B5EF4-FFF2-40B4-BE49-F238E27FC236}">
                <a16:creationId xmlns:a16="http://schemas.microsoft.com/office/drawing/2014/main" id="{4CA7970B-9CC0-49EB-39D9-50359F75513F}"/>
              </a:ext>
            </a:extLst>
          </p:cNvPr>
          <p:cNvSpPr>
            <a:spLocks noGrp="1" noRot="1" noChangeAspect="1" noChangeArrowheads="1" noTextEdit="1"/>
          </p:cNvSpPr>
          <p:nvPr>
            <p:ph type="sldImg"/>
          </p:nvPr>
        </p:nvSpPr>
        <p:spPr>
          <a:ln/>
        </p:spPr>
      </p:sp>
      <p:sp>
        <p:nvSpPr>
          <p:cNvPr id="148483" name="Rectangle 3">
            <a:extLst>
              <a:ext uri="{FF2B5EF4-FFF2-40B4-BE49-F238E27FC236}">
                <a16:creationId xmlns:a16="http://schemas.microsoft.com/office/drawing/2014/main" id="{B36C044B-3C1B-535A-9B98-38EBB4290398}"/>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58</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735013" y="835025"/>
            <a:ext cx="7408862" cy="4167188"/>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183726" y="5279432"/>
            <a:ext cx="6510492" cy="5001565"/>
          </a:xfrm>
        </p:spPr>
        <p:txBody>
          <a:bodyPr/>
          <a:lstStyle/>
          <a:p>
            <a:endParaRPr lang="en-US" altLang="en-US"/>
          </a:p>
        </p:txBody>
      </p:sp>
    </p:spTree>
    <p:extLst>
      <p:ext uri="{BB962C8B-B14F-4D97-AF65-F5344CB8AC3E}">
        <p14:creationId xmlns:p14="http://schemas.microsoft.com/office/powerpoint/2010/main" val="37842679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E558AAF0-1A44-45A0-BF58-FD9270EDD36D}"/>
              </a:ext>
            </a:extLst>
          </p:cNvPr>
          <p:cNvSpPr>
            <a:spLocks noGrp="1" noRot="1" noChangeAspect="1" noChangeArrowheads="1" noTextEdit="1"/>
          </p:cNvSpPr>
          <p:nvPr>
            <p:ph type="sldImg"/>
          </p:nvPr>
        </p:nvSpPr>
        <p:spPr>
          <a:xfrm>
            <a:off x="457200" y="720725"/>
            <a:ext cx="6400800" cy="3600450"/>
          </a:xfrm>
          <a:ln/>
        </p:spPr>
      </p:sp>
      <p:sp>
        <p:nvSpPr>
          <p:cNvPr id="24579" name="Notes Placeholder 2">
            <a:extLst>
              <a:ext uri="{FF2B5EF4-FFF2-40B4-BE49-F238E27FC236}">
                <a16:creationId xmlns:a16="http://schemas.microsoft.com/office/drawing/2014/main" id="{CDDDE7E5-B603-4DE7-9164-DAF0757B503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24580" name="Slide Number Placeholder 3">
            <a:extLst>
              <a:ext uri="{FF2B5EF4-FFF2-40B4-BE49-F238E27FC236}">
                <a16:creationId xmlns:a16="http://schemas.microsoft.com/office/drawing/2014/main" id="{ECF5DE77-872C-49ED-A7A7-58FD8EBAA2A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pPr defTabSz="966612">
              <a:defRPr/>
            </a:pPr>
            <a:fld id="{487159FE-4EDC-4EF7-ACF6-3708546F4AB3}" type="slidenum">
              <a:rPr lang="en-US" altLang="en-US" sz="1400">
                <a:solidFill>
                  <a:srgbClr val="000000"/>
                </a:solidFill>
                <a:latin typeface="Calibri" panose="020F0502020204030204" pitchFamily="34" charset="0"/>
                <a:cs typeface="Calibri" panose="020F0502020204030204" pitchFamily="34" charset="0"/>
              </a:rPr>
              <a:pPr defTabSz="966612">
                <a:defRPr/>
              </a:pPr>
              <a:t>61</a:t>
            </a:fld>
            <a:endParaRPr lang="en-US" altLang="en-US" sz="1400">
              <a:solidFill>
                <a:srgbClr val="000000"/>
              </a:solidFill>
              <a:latin typeface="Calibri" panose="020F0502020204030204" pitchFamily="34" charset="0"/>
              <a:cs typeface="Calibri" panose="020F0502020204030204" pitchFamily="34" charset="0"/>
            </a:endParaRPr>
          </a:p>
        </p:txBody>
      </p:sp>
      <p:sp>
        <p:nvSpPr>
          <p:cNvPr id="24581" name="Date Placeholder 4">
            <a:extLst>
              <a:ext uri="{FF2B5EF4-FFF2-40B4-BE49-F238E27FC236}">
                <a16:creationId xmlns:a16="http://schemas.microsoft.com/office/drawing/2014/main" id="{5C928811-4EE3-4378-AB67-26E3C201861A}"/>
              </a:ext>
            </a:extLst>
          </p:cNvPr>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6/24/2018</a:t>
            </a:r>
          </a:p>
        </p:txBody>
      </p:sp>
      <p:sp>
        <p:nvSpPr>
          <p:cNvPr id="24582" name="Header Placeholder 5">
            <a:extLst>
              <a:ext uri="{FF2B5EF4-FFF2-40B4-BE49-F238E27FC236}">
                <a16:creationId xmlns:a16="http://schemas.microsoft.com/office/drawing/2014/main" id="{29DB13C7-3440-4B42-ABC2-DBCF4C0F2BDA}"/>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Dr. Jim McGowan - Law and Grace Session 9</a:t>
            </a:r>
          </a:p>
        </p:txBody>
      </p:sp>
      <p:sp>
        <p:nvSpPr>
          <p:cNvPr id="24583" name="Footer Placeholder 6">
            <a:extLst>
              <a:ext uri="{FF2B5EF4-FFF2-40B4-BE49-F238E27FC236}">
                <a16:creationId xmlns:a16="http://schemas.microsoft.com/office/drawing/2014/main" id="{15CA895A-5879-4E07-8488-248316178116}"/>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11471584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62</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735013" y="835025"/>
            <a:ext cx="7408862" cy="4167188"/>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183726" y="5279432"/>
            <a:ext cx="6510492" cy="5001565"/>
          </a:xfrm>
        </p:spPr>
        <p:txBody>
          <a:bodyPr/>
          <a:lstStyle/>
          <a:p>
            <a:endParaRPr lang="en-US" altLang="en-US"/>
          </a:p>
        </p:txBody>
      </p:sp>
    </p:spTree>
    <p:extLst>
      <p:ext uri="{BB962C8B-B14F-4D97-AF65-F5344CB8AC3E}">
        <p14:creationId xmlns:p14="http://schemas.microsoft.com/office/powerpoint/2010/main" val="6987257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5FFCCB2-6AD7-0580-3579-7F09E4989C0B}"/>
              </a:ext>
            </a:extLst>
          </p:cNvPr>
          <p:cNvSpPr>
            <a:spLocks noGrp="1" noChangeArrowheads="1"/>
          </p:cNvSpPr>
          <p:nvPr>
            <p:ph type="sldNum" sz="quarter" idx="5"/>
          </p:nvPr>
        </p:nvSpPr>
        <p:spPr>
          <a:ln/>
        </p:spPr>
        <p:txBody>
          <a:bodyPr/>
          <a:lstStyle/>
          <a:p>
            <a:fld id="{CF8CEC3F-2906-4100-BCB9-D3D69C4CE9B3}" type="slidenum">
              <a:rPr lang="en-US" altLang="en-US"/>
              <a:pPr/>
              <a:t>63</a:t>
            </a:fld>
            <a:endParaRPr lang="en-US" altLang="en-US"/>
          </a:p>
        </p:txBody>
      </p:sp>
      <p:sp>
        <p:nvSpPr>
          <p:cNvPr id="38914" name="Rectangle 2">
            <a:extLst>
              <a:ext uri="{FF2B5EF4-FFF2-40B4-BE49-F238E27FC236}">
                <a16:creationId xmlns:a16="http://schemas.microsoft.com/office/drawing/2014/main" id="{82D51973-1404-AAC3-8037-508E4D0926B2}"/>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C9A73D1F-CE55-82AF-2BA4-135E05A883E4}"/>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64</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735013" y="835025"/>
            <a:ext cx="7408862" cy="4167188"/>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183726" y="5279432"/>
            <a:ext cx="6510492" cy="5001565"/>
          </a:xfrm>
        </p:spPr>
        <p:txBody>
          <a:bodyPr/>
          <a:lstStyle/>
          <a:p>
            <a:endParaRPr lang="en-US" altLang="en-US"/>
          </a:p>
        </p:txBody>
      </p:sp>
    </p:spTree>
    <p:extLst>
      <p:ext uri="{BB962C8B-B14F-4D97-AF65-F5344CB8AC3E}">
        <p14:creationId xmlns:p14="http://schemas.microsoft.com/office/powerpoint/2010/main" val="13824479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0C503EF-075E-1A0F-83C2-02490ADA8D22}"/>
              </a:ext>
            </a:extLst>
          </p:cNvPr>
          <p:cNvSpPr>
            <a:spLocks noGrp="1" noChangeArrowheads="1"/>
          </p:cNvSpPr>
          <p:nvPr>
            <p:ph type="sldNum" sz="quarter" idx="5"/>
          </p:nvPr>
        </p:nvSpPr>
        <p:spPr>
          <a:ln/>
        </p:spPr>
        <p:txBody>
          <a:bodyPr/>
          <a:lstStyle/>
          <a:p>
            <a:fld id="{75E8BE27-48C9-47B6-B5C3-4CAD6586311D}" type="slidenum">
              <a:rPr lang="en-US" altLang="en-US"/>
              <a:pPr/>
              <a:t>65</a:t>
            </a:fld>
            <a:endParaRPr lang="en-US" altLang="en-US"/>
          </a:p>
        </p:txBody>
      </p:sp>
      <p:sp>
        <p:nvSpPr>
          <p:cNvPr id="25602" name="Rectangle 2">
            <a:extLst>
              <a:ext uri="{FF2B5EF4-FFF2-40B4-BE49-F238E27FC236}">
                <a16:creationId xmlns:a16="http://schemas.microsoft.com/office/drawing/2014/main" id="{613E8D58-0CAE-8ABE-B724-4B879CE81B1F}"/>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9A5EF0B0-D98C-774F-62B0-91200D3495D8}"/>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78E9372-CD57-75C0-DD2B-9FD14C4EA94D}"/>
              </a:ext>
            </a:extLst>
          </p:cNvPr>
          <p:cNvSpPr>
            <a:spLocks noGrp="1" noChangeArrowheads="1"/>
          </p:cNvSpPr>
          <p:nvPr>
            <p:ph type="sldNum" sz="quarter" idx="5"/>
          </p:nvPr>
        </p:nvSpPr>
        <p:spPr>
          <a:ln/>
        </p:spPr>
        <p:txBody>
          <a:bodyPr/>
          <a:lstStyle/>
          <a:p>
            <a:fld id="{BB293A75-FD5C-451A-964C-BDA94035FE72}" type="slidenum">
              <a:rPr lang="en-US" altLang="en-US"/>
              <a:pPr/>
              <a:t>66</a:t>
            </a:fld>
            <a:endParaRPr lang="en-US" altLang="en-US"/>
          </a:p>
        </p:txBody>
      </p:sp>
      <p:sp>
        <p:nvSpPr>
          <p:cNvPr id="156674" name="Rectangle 2">
            <a:extLst>
              <a:ext uri="{FF2B5EF4-FFF2-40B4-BE49-F238E27FC236}">
                <a16:creationId xmlns:a16="http://schemas.microsoft.com/office/drawing/2014/main" id="{1949B0F7-402D-42B3-E388-063086D8FD4F}"/>
              </a:ext>
            </a:extLst>
          </p:cNvPr>
          <p:cNvSpPr>
            <a:spLocks noGrp="1" noRot="1" noChangeAspect="1" noChangeArrowheads="1" noTextEdit="1"/>
          </p:cNvSpPr>
          <p:nvPr>
            <p:ph type="sldImg"/>
          </p:nvPr>
        </p:nvSpPr>
        <p:spPr>
          <a:ln/>
        </p:spPr>
      </p:sp>
      <p:sp>
        <p:nvSpPr>
          <p:cNvPr id="156675" name="Rectangle 3">
            <a:extLst>
              <a:ext uri="{FF2B5EF4-FFF2-40B4-BE49-F238E27FC236}">
                <a16:creationId xmlns:a16="http://schemas.microsoft.com/office/drawing/2014/main" id="{A7CA7533-46E0-8093-3B4B-C422FE09B6D8}"/>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8983A15-96FC-688E-F6E6-1C970CFFC895}"/>
              </a:ext>
            </a:extLst>
          </p:cNvPr>
          <p:cNvSpPr>
            <a:spLocks noGrp="1" noChangeArrowheads="1"/>
          </p:cNvSpPr>
          <p:nvPr>
            <p:ph type="sldNum" sz="quarter" idx="5"/>
          </p:nvPr>
        </p:nvSpPr>
        <p:spPr>
          <a:ln/>
        </p:spPr>
        <p:txBody>
          <a:bodyPr/>
          <a:lstStyle/>
          <a:p>
            <a:fld id="{D582AD22-42B4-4BFA-B59A-3CE70104F0B5}" type="slidenum">
              <a:rPr lang="en-US" altLang="en-US"/>
              <a:pPr/>
              <a:t>67</a:t>
            </a:fld>
            <a:endParaRPr lang="en-US" altLang="en-US"/>
          </a:p>
        </p:txBody>
      </p:sp>
      <p:sp>
        <p:nvSpPr>
          <p:cNvPr id="160770" name="Rectangle 2">
            <a:extLst>
              <a:ext uri="{FF2B5EF4-FFF2-40B4-BE49-F238E27FC236}">
                <a16:creationId xmlns:a16="http://schemas.microsoft.com/office/drawing/2014/main" id="{14DC51C8-C19A-ED59-C713-341B14814DEB}"/>
              </a:ext>
            </a:extLst>
          </p:cNvPr>
          <p:cNvSpPr>
            <a:spLocks noGrp="1" noRot="1" noChangeAspect="1" noChangeArrowheads="1" noTextEdit="1"/>
          </p:cNvSpPr>
          <p:nvPr>
            <p:ph type="sldImg"/>
          </p:nvPr>
        </p:nvSpPr>
        <p:spPr>
          <a:ln/>
        </p:spPr>
      </p:sp>
      <p:sp>
        <p:nvSpPr>
          <p:cNvPr id="160771" name="Rectangle 3">
            <a:extLst>
              <a:ext uri="{FF2B5EF4-FFF2-40B4-BE49-F238E27FC236}">
                <a16:creationId xmlns:a16="http://schemas.microsoft.com/office/drawing/2014/main" id="{F5156E06-9BBC-4183-154D-4218BA6245A9}"/>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443B6B6F-2BD3-47C8-93B0-F61B383EE970}"/>
              </a:ext>
            </a:extLst>
          </p:cNvPr>
          <p:cNvSpPr>
            <a:spLocks noGrp="1" noRot="1" noChangeAspect="1" noChangeArrowheads="1" noTextEdit="1"/>
          </p:cNvSpPr>
          <p:nvPr>
            <p:ph type="sldImg"/>
          </p:nvPr>
        </p:nvSpPr>
        <p:spPr>
          <a:xfrm>
            <a:off x="457200" y="720725"/>
            <a:ext cx="6400800" cy="3600450"/>
          </a:xfrm>
          <a:ln/>
        </p:spPr>
      </p:sp>
      <p:sp>
        <p:nvSpPr>
          <p:cNvPr id="12291" name="Notes Placeholder 2">
            <a:extLst>
              <a:ext uri="{FF2B5EF4-FFF2-40B4-BE49-F238E27FC236}">
                <a16:creationId xmlns:a16="http://schemas.microsoft.com/office/drawing/2014/main" id="{54FFFD1C-6EDA-4BCB-9431-6EBFC91DC69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2292" name="Slide Number Placeholder 3">
            <a:extLst>
              <a:ext uri="{FF2B5EF4-FFF2-40B4-BE49-F238E27FC236}">
                <a16:creationId xmlns:a16="http://schemas.microsoft.com/office/drawing/2014/main" id="{5CE1A1C8-5477-46F5-8F20-6C98FB76A2F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1020313">
              <a:spcBef>
                <a:spcPct val="30000"/>
              </a:spcBef>
              <a:defRPr sz="1300">
                <a:solidFill>
                  <a:schemeClr val="tx1"/>
                </a:solidFill>
                <a:latin typeface="Arial" panose="020B0604020202020204" pitchFamily="34" charset="0"/>
                <a:cs typeface="Arial" panose="020B0604020202020204" pitchFamily="34" charset="0"/>
              </a:defRPr>
            </a:lvl1pPr>
            <a:lvl2pPr marL="980037" indent="-375905" defTabSz="1020313">
              <a:spcBef>
                <a:spcPct val="30000"/>
              </a:spcBef>
              <a:defRPr sz="1300">
                <a:solidFill>
                  <a:schemeClr val="tx1"/>
                </a:solidFill>
                <a:latin typeface="Arial" panose="020B0604020202020204" pitchFamily="34" charset="0"/>
                <a:cs typeface="Arial" panose="020B0604020202020204" pitchFamily="34" charset="0"/>
              </a:defRPr>
            </a:lvl2pPr>
            <a:lvl3pPr marL="1508654" indent="-300389" defTabSz="1020313">
              <a:spcBef>
                <a:spcPct val="30000"/>
              </a:spcBef>
              <a:defRPr sz="1300">
                <a:solidFill>
                  <a:schemeClr val="tx1"/>
                </a:solidFill>
                <a:latin typeface="Arial" panose="020B0604020202020204" pitchFamily="34" charset="0"/>
                <a:cs typeface="Arial" panose="020B0604020202020204" pitchFamily="34" charset="0"/>
              </a:defRPr>
            </a:lvl3pPr>
            <a:lvl4pPr marL="2111108" indent="-300389" defTabSz="1020313">
              <a:spcBef>
                <a:spcPct val="30000"/>
              </a:spcBef>
              <a:defRPr sz="1300">
                <a:solidFill>
                  <a:schemeClr val="tx1"/>
                </a:solidFill>
                <a:latin typeface="Arial" panose="020B0604020202020204" pitchFamily="34" charset="0"/>
                <a:cs typeface="Arial" panose="020B0604020202020204" pitchFamily="34" charset="0"/>
              </a:defRPr>
            </a:lvl4pPr>
            <a:lvl5pPr marL="2715241" indent="-300389" defTabSz="1020313">
              <a:spcBef>
                <a:spcPct val="30000"/>
              </a:spcBef>
              <a:defRPr sz="1300">
                <a:solidFill>
                  <a:schemeClr val="tx1"/>
                </a:solidFill>
                <a:latin typeface="Arial" panose="020B0604020202020204" pitchFamily="34" charset="0"/>
                <a:cs typeface="Arial" panose="020B0604020202020204" pitchFamily="34" charset="0"/>
              </a:defRPr>
            </a:lvl5pPr>
            <a:lvl6pPr marL="3198547"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681853"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4165159"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648465"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defRPr/>
            </a:pPr>
            <a:fld id="{73DA5DB8-7B2E-460E-AF0E-58CDC04F6540}" type="slidenum">
              <a:rPr lang="en-US" altLang="en-US" sz="1700">
                <a:solidFill>
                  <a:srgbClr val="000000"/>
                </a:solidFill>
                <a:latin typeface="Calibri" panose="020F0502020204030204" pitchFamily="34" charset="0"/>
                <a:cs typeface="Calibri" panose="020F0502020204030204" pitchFamily="34" charset="0"/>
              </a:rPr>
              <a:pPr>
                <a:spcBef>
                  <a:spcPct val="0"/>
                </a:spcBef>
                <a:defRPr/>
              </a:pPr>
              <a:t>68</a:t>
            </a:fld>
            <a:endParaRPr lang="en-US" altLang="en-US" sz="1700">
              <a:solidFill>
                <a:srgbClr val="000000"/>
              </a:solidFill>
              <a:latin typeface="Calibri" panose="020F0502020204030204" pitchFamily="34" charset="0"/>
              <a:cs typeface="Calibri" panose="020F0502020204030204" pitchFamily="34" charset="0"/>
            </a:endParaRPr>
          </a:p>
        </p:txBody>
      </p:sp>
      <p:sp>
        <p:nvSpPr>
          <p:cNvPr id="12293" name="Footer Placeholder 4">
            <a:extLst>
              <a:ext uri="{FF2B5EF4-FFF2-40B4-BE49-F238E27FC236}">
                <a16:creationId xmlns:a16="http://schemas.microsoft.com/office/drawing/2014/main" id="{D7831455-CD93-4EE2-A4EB-0271CBA10565}"/>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1020313">
              <a:spcBef>
                <a:spcPct val="30000"/>
              </a:spcBef>
              <a:defRPr sz="1300">
                <a:solidFill>
                  <a:schemeClr val="tx1"/>
                </a:solidFill>
                <a:latin typeface="Arial" panose="020B0604020202020204" pitchFamily="34" charset="0"/>
                <a:cs typeface="Arial" panose="020B0604020202020204" pitchFamily="34" charset="0"/>
              </a:defRPr>
            </a:lvl1pPr>
            <a:lvl2pPr marL="980037" indent="-375905" defTabSz="1020313">
              <a:spcBef>
                <a:spcPct val="30000"/>
              </a:spcBef>
              <a:defRPr sz="1300">
                <a:solidFill>
                  <a:schemeClr val="tx1"/>
                </a:solidFill>
                <a:latin typeface="Arial" panose="020B0604020202020204" pitchFamily="34" charset="0"/>
                <a:cs typeface="Arial" panose="020B0604020202020204" pitchFamily="34" charset="0"/>
              </a:defRPr>
            </a:lvl2pPr>
            <a:lvl3pPr marL="1508654" indent="-300389" defTabSz="1020313">
              <a:spcBef>
                <a:spcPct val="30000"/>
              </a:spcBef>
              <a:defRPr sz="1300">
                <a:solidFill>
                  <a:schemeClr val="tx1"/>
                </a:solidFill>
                <a:latin typeface="Arial" panose="020B0604020202020204" pitchFamily="34" charset="0"/>
                <a:cs typeface="Arial" panose="020B0604020202020204" pitchFamily="34" charset="0"/>
              </a:defRPr>
            </a:lvl3pPr>
            <a:lvl4pPr marL="2111108" indent="-300389" defTabSz="1020313">
              <a:spcBef>
                <a:spcPct val="30000"/>
              </a:spcBef>
              <a:defRPr sz="1300">
                <a:solidFill>
                  <a:schemeClr val="tx1"/>
                </a:solidFill>
                <a:latin typeface="Arial" panose="020B0604020202020204" pitchFamily="34" charset="0"/>
                <a:cs typeface="Arial" panose="020B0604020202020204" pitchFamily="34" charset="0"/>
              </a:defRPr>
            </a:lvl4pPr>
            <a:lvl5pPr marL="2715241" indent="-300389" defTabSz="1020313">
              <a:spcBef>
                <a:spcPct val="30000"/>
              </a:spcBef>
              <a:defRPr sz="1300">
                <a:solidFill>
                  <a:schemeClr val="tx1"/>
                </a:solidFill>
                <a:latin typeface="Arial" panose="020B0604020202020204" pitchFamily="34" charset="0"/>
                <a:cs typeface="Arial" panose="020B0604020202020204" pitchFamily="34" charset="0"/>
              </a:defRPr>
            </a:lvl5pPr>
            <a:lvl6pPr marL="3198547"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681853"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4165159"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648465"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defRPr/>
            </a:pPr>
            <a:r>
              <a:rPr lang="en-US" altLang="en-US" sz="1700">
                <a:solidFill>
                  <a:srgbClr val="000000"/>
                </a:solidFill>
                <a:latin typeface="Calibri" panose="020F0502020204030204" pitchFamily="34" charset="0"/>
                <a:cs typeface="Calibri" panose="020F0502020204030204" pitchFamily="34" charset="0"/>
              </a:rPr>
              <a:t>Sugar Land Bible Church</a:t>
            </a:r>
          </a:p>
        </p:txBody>
      </p:sp>
      <p:sp>
        <p:nvSpPr>
          <p:cNvPr id="12294" name="Header Placeholder 5">
            <a:extLst>
              <a:ext uri="{FF2B5EF4-FFF2-40B4-BE49-F238E27FC236}">
                <a16:creationId xmlns:a16="http://schemas.microsoft.com/office/drawing/2014/main" id="{8F2DA630-7677-417C-A7A8-C1F70F501779}"/>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1020313">
              <a:spcBef>
                <a:spcPct val="30000"/>
              </a:spcBef>
              <a:defRPr sz="1300">
                <a:solidFill>
                  <a:schemeClr val="tx1"/>
                </a:solidFill>
                <a:latin typeface="Arial" panose="020B0604020202020204" pitchFamily="34" charset="0"/>
                <a:cs typeface="Arial" panose="020B0604020202020204" pitchFamily="34" charset="0"/>
              </a:defRPr>
            </a:lvl1pPr>
            <a:lvl2pPr marL="980037" indent="-375905" defTabSz="1020313">
              <a:spcBef>
                <a:spcPct val="30000"/>
              </a:spcBef>
              <a:defRPr sz="1300">
                <a:solidFill>
                  <a:schemeClr val="tx1"/>
                </a:solidFill>
                <a:latin typeface="Arial" panose="020B0604020202020204" pitchFamily="34" charset="0"/>
                <a:cs typeface="Arial" panose="020B0604020202020204" pitchFamily="34" charset="0"/>
              </a:defRPr>
            </a:lvl2pPr>
            <a:lvl3pPr marL="1508654" indent="-300389" defTabSz="1020313">
              <a:spcBef>
                <a:spcPct val="30000"/>
              </a:spcBef>
              <a:defRPr sz="1300">
                <a:solidFill>
                  <a:schemeClr val="tx1"/>
                </a:solidFill>
                <a:latin typeface="Arial" panose="020B0604020202020204" pitchFamily="34" charset="0"/>
                <a:cs typeface="Arial" panose="020B0604020202020204" pitchFamily="34" charset="0"/>
              </a:defRPr>
            </a:lvl3pPr>
            <a:lvl4pPr marL="2111108" indent="-300389" defTabSz="1020313">
              <a:spcBef>
                <a:spcPct val="30000"/>
              </a:spcBef>
              <a:defRPr sz="1300">
                <a:solidFill>
                  <a:schemeClr val="tx1"/>
                </a:solidFill>
                <a:latin typeface="Arial" panose="020B0604020202020204" pitchFamily="34" charset="0"/>
                <a:cs typeface="Arial" panose="020B0604020202020204" pitchFamily="34" charset="0"/>
              </a:defRPr>
            </a:lvl4pPr>
            <a:lvl5pPr marL="2715241" indent="-300389" defTabSz="1020313">
              <a:spcBef>
                <a:spcPct val="30000"/>
              </a:spcBef>
              <a:defRPr sz="1300">
                <a:solidFill>
                  <a:schemeClr val="tx1"/>
                </a:solidFill>
                <a:latin typeface="Arial" panose="020B0604020202020204" pitchFamily="34" charset="0"/>
                <a:cs typeface="Arial" panose="020B0604020202020204" pitchFamily="34" charset="0"/>
              </a:defRPr>
            </a:lvl5pPr>
            <a:lvl6pPr marL="3198547"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681853"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4165159"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648465"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defRPr/>
            </a:pPr>
            <a:r>
              <a:rPr lang="en-US" altLang="en-US" sz="1700">
                <a:solidFill>
                  <a:srgbClr val="000000"/>
                </a:solidFill>
                <a:latin typeface="Calibri" panose="020F0502020204030204" pitchFamily="34" charset="0"/>
                <a:cs typeface="Calibri" panose="020F0502020204030204" pitchFamily="34" charset="0"/>
              </a:rPr>
              <a:t>Dr. Jim McGowan - Law and Grace Session 9</a:t>
            </a:r>
          </a:p>
        </p:txBody>
      </p:sp>
      <p:sp>
        <p:nvSpPr>
          <p:cNvPr id="12295" name="Date Placeholder 1">
            <a:extLst>
              <a:ext uri="{FF2B5EF4-FFF2-40B4-BE49-F238E27FC236}">
                <a16:creationId xmlns:a16="http://schemas.microsoft.com/office/drawing/2014/main" id="{0C71A759-73C8-41D8-B546-EC21B22AEEE8}"/>
              </a:ext>
            </a:extLst>
          </p:cNvPr>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1020313">
              <a:defRPr sz="10100">
                <a:solidFill>
                  <a:schemeClr val="tx1"/>
                </a:solidFill>
                <a:latin typeface="Arial" panose="020B0604020202020204" pitchFamily="34" charset="0"/>
                <a:cs typeface="Arial" panose="020B0604020202020204" pitchFamily="34" charset="0"/>
              </a:defRPr>
            </a:lvl1pPr>
            <a:lvl2pPr marL="785372" indent="-302066" defTabSz="1020313">
              <a:defRPr sz="10100">
                <a:solidFill>
                  <a:schemeClr val="tx1"/>
                </a:solidFill>
                <a:latin typeface="Arial" panose="020B0604020202020204" pitchFamily="34" charset="0"/>
                <a:cs typeface="Arial" panose="020B0604020202020204" pitchFamily="34" charset="0"/>
              </a:defRPr>
            </a:lvl2pPr>
            <a:lvl3pPr marL="1208265" indent="-241653" defTabSz="1020313">
              <a:defRPr sz="10100">
                <a:solidFill>
                  <a:schemeClr val="tx1"/>
                </a:solidFill>
                <a:latin typeface="Arial" panose="020B0604020202020204" pitchFamily="34" charset="0"/>
                <a:cs typeface="Arial" panose="020B0604020202020204" pitchFamily="34" charset="0"/>
              </a:defRPr>
            </a:lvl3pPr>
            <a:lvl4pPr marL="1691571" indent="-241653" defTabSz="1020313">
              <a:defRPr sz="10100">
                <a:solidFill>
                  <a:schemeClr val="tx1"/>
                </a:solidFill>
                <a:latin typeface="Arial" panose="020B0604020202020204" pitchFamily="34" charset="0"/>
                <a:cs typeface="Arial" panose="020B0604020202020204" pitchFamily="34" charset="0"/>
              </a:defRPr>
            </a:lvl4pPr>
            <a:lvl5pPr marL="2174878" indent="-241653" defTabSz="1020313">
              <a:defRPr sz="10100">
                <a:solidFill>
                  <a:schemeClr val="tx1"/>
                </a:solidFill>
                <a:latin typeface="Arial" panose="020B0604020202020204" pitchFamily="34" charset="0"/>
                <a:cs typeface="Arial" panose="020B0604020202020204" pitchFamily="34" charset="0"/>
              </a:defRPr>
            </a:lvl5pPr>
            <a:lvl6pPr marL="2658184" indent="-241653" defTabSz="102031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defTabSz="102031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defTabSz="102031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defTabSz="102031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pPr>
              <a:defRPr/>
            </a:pPr>
            <a:r>
              <a:rPr lang="en-US" altLang="en-US" sz="1500">
                <a:solidFill>
                  <a:srgbClr val="000000"/>
                </a:solidFill>
                <a:latin typeface="Calibri" panose="020F0502020204030204" pitchFamily="34" charset="0"/>
                <a:cs typeface="Calibri" panose="020F0502020204030204" pitchFamily="34" charset="0"/>
              </a:rPr>
              <a:t>6/24/2018</a:t>
            </a:r>
          </a:p>
        </p:txBody>
      </p:sp>
    </p:spTree>
    <p:extLst>
      <p:ext uri="{BB962C8B-B14F-4D97-AF65-F5344CB8AC3E}">
        <p14:creationId xmlns:p14="http://schemas.microsoft.com/office/powerpoint/2010/main" val="3135098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7CA2BDF3-46FF-4C3A-84AD-86783CEA8B7A}"/>
              </a:ext>
            </a:extLst>
          </p:cNvPr>
          <p:cNvSpPr>
            <a:spLocks noGrp="1" noChangeArrowheads="1"/>
          </p:cNvSpPr>
          <p:nvPr>
            <p:ph type="sldNum" sz="quarter" idx="5"/>
          </p:nvPr>
        </p:nvSpPr>
        <p:spPr>
          <a:noFill/>
        </p:spPr>
        <p:txBody>
          <a:bodyPr/>
          <a:lstStyle>
            <a:lvl1pPr>
              <a:spcBef>
                <a:spcPct val="30000"/>
              </a:spcBef>
              <a:defRPr sz="1700">
                <a:solidFill>
                  <a:schemeClr val="tx1"/>
                </a:solidFill>
                <a:latin typeface="Arial" panose="020B0604020202020204" pitchFamily="34" charset="0"/>
                <a:cs typeface="Arial" panose="020B0604020202020204" pitchFamily="34" charset="0"/>
              </a:defRPr>
            </a:lvl1pPr>
            <a:lvl2pPr marL="1223789" indent="-469399">
              <a:spcBef>
                <a:spcPct val="30000"/>
              </a:spcBef>
              <a:defRPr sz="1700">
                <a:solidFill>
                  <a:schemeClr val="tx1"/>
                </a:solidFill>
                <a:latin typeface="Arial" panose="020B0604020202020204" pitchFamily="34" charset="0"/>
                <a:cs typeface="Arial" panose="020B0604020202020204" pitchFamily="34" charset="0"/>
              </a:defRPr>
            </a:lvl2pPr>
            <a:lvl3pPr marL="1883883" indent="-375101">
              <a:spcBef>
                <a:spcPct val="30000"/>
              </a:spcBef>
              <a:defRPr sz="1700">
                <a:solidFill>
                  <a:schemeClr val="tx1"/>
                </a:solidFill>
                <a:latin typeface="Arial" panose="020B0604020202020204" pitchFamily="34" charset="0"/>
                <a:cs typeface="Arial" panose="020B0604020202020204" pitchFamily="34" charset="0"/>
              </a:defRPr>
            </a:lvl3pPr>
            <a:lvl4pPr marL="2636177" indent="-375101">
              <a:spcBef>
                <a:spcPct val="30000"/>
              </a:spcBef>
              <a:defRPr sz="1700">
                <a:solidFill>
                  <a:schemeClr val="tx1"/>
                </a:solidFill>
                <a:latin typeface="Arial" panose="020B0604020202020204" pitchFamily="34" charset="0"/>
                <a:cs typeface="Arial" panose="020B0604020202020204" pitchFamily="34" charset="0"/>
              </a:defRPr>
            </a:lvl4pPr>
            <a:lvl5pPr marL="3390569" indent="-375101">
              <a:spcBef>
                <a:spcPct val="30000"/>
              </a:spcBef>
              <a:defRPr sz="1700">
                <a:solidFill>
                  <a:schemeClr val="tx1"/>
                </a:solidFill>
                <a:latin typeface="Arial" panose="020B0604020202020204" pitchFamily="34" charset="0"/>
                <a:cs typeface="Arial" panose="020B0604020202020204" pitchFamily="34" charset="0"/>
              </a:defRPr>
            </a:lvl5pPr>
            <a:lvl6pPr marL="3994083" indent="-375101"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6pPr>
            <a:lvl7pPr marL="4597595" indent="-375101"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7pPr>
            <a:lvl8pPr marL="5201109" indent="-375101"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8pPr>
            <a:lvl9pPr marL="5804621" indent="-375101"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9pPr>
          </a:lstStyle>
          <a:p>
            <a:pPr defTabSz="1207026">
              <a:spcBef>
                <a:spcPct val="0"/>
              </a:spcBef>
              <a:defRPr/>
            </a:pPr>
            <a:fld id="{F2A336B0-4F46-4FEA-BD6B-3A7DD238EB45}" type="slidenum">
              <a:rPr lang="en-US" altLang="en-US" sz="2100">
                <a:solidFill>
                  <a:srgbClr val="000000"/>
                </a:solidFill>
                <a:latin typeface="Calibri" panose="020F0502020204030204" pitchFamily="34" charset="0"/>
                <a:cs typeface="Calibri" panose="020F0502020204030204" pitchFamily="34" charset="0"/>
              </a:rPr>
              <a:pPr defTabSz="1207026">
                <a:spcBef>
                  <a:spcPct val="0"/>
                </a:spcBef>
                <a:defRPr/>
              </a:pPr>
              <a:t>6</a:t>
            </a:fld>
            <a:endParaRPr lang="en-US" altLang="en-US" sz="2100">
              <a:solidFill>
                <a:srgbClr val="000000"/>
              </a:solidFill>
              <a:latin typeface="Calibri" panose="020F0502020204030204" pitchFamily="34" charset="0"/>
              <a:cs typeface="Calibri" panose="020F0502020204030204" pitchFamily="34" charset="0"/>
            </a:endParaRPr>
          </a:p>
        </p:txBody>
      </p:sp>
      <p:sp>
        <p:nvSpPr>
          <p:cNvPr id="16387" name="Rectangle 2">
            <a:extLst>
              <a:ext uri="{FF2B5EF4-FFF2-40B4-BE49-F238E27FC236}">
                <a16:creationId xmlns:a16="http://schemas.microsoft.com/office/drawing/2014/main" id="{B50EF70F-A3D1-4E3F-8263-4BEE17C9CC76}"/>
              </a:ext>
            </a:extLst>
          </p:cNvPr>
          <p:cNvSpPr>
            <a:spLocks noGrp="1" noRot="1" noChangeAspect="1" noChangeArrowheads="1" noTextEdit="1"/>
          </p:cNvSpPr>
          <p:nvPr>
            <p:ph type="sldImg"/>
          </p:nvPr>
        </p:nvSpPr>
        <p:spPr>
          <a:xfrm>
            <a:off x="735013" y="835025"/>
            <a:ext cx="7408862" cy="4167188"/>
          </a:xfrm>
          <a:ln/>
        </p:spPr>
      </p:sp>
      <p:sp>
        <p:nvSpPr>
          <p:cNvPr id="59396" name="Rectangle 3">
            <a:extLst>
              <a:ext uri="{FF2B5EF4-FFF2-40B4-BE49-F238E27FC236}">
                <a16:creationId xmlns:a16="http://schemas.microsoft.com/office/drawing/2014/main" id="{64B3660C-F29F-4F28-8260-7E4480D94395}"/>
              </a:ext>
            </a:extLst>
          </p:cNvPr>
          <p:cNvSpPr>
            <a:spLocks noGrp="1" noChangeArrowheads="1"/>
          </p:cNvSpPr>
          <p:nvPr>
            <p:ph type="body" idx="1"/>
          </p:nvPr>
        </p:nvSpPr>
        <p:spPr>
          <a:xfrm>
            <a:off x="1635296" y="6738800"/>
            <a:ext cx="8989741" cy="6382205"/>
          </a:xfrm>
        </p:spPr>
        <p:txBody>
          <a:bodyPr/>
          <a:lstStyle/>
          <a:p>
            <a:pPr>
              <a:spcBef>
                <a:spcPts val="0"/>
              </a:spcBef>
              <a:spcAft>
                <a:spcPts val="1647"/>
              </a:spcAft>
              <a:defRPr/>
            </a:pPr>
            <a:endParaRPr lang="en-US" altLang="en-US" sz="2100" b="1" dirty="0">
              <a:latin typeface="+mn-lt"/>
            </a:endParaRPr>
          </a:p>
        </p:txBody>
      </p:sp>
      <p:sp>
        <p:nvSpPr>
          <p:cNvPr id="16389" name="Date Placeholder 1">
            <a:extLst>
              <a:ext uri="{FF2B5EF4-FFF2-40B4-BE49-F238E27FC236}">
                <a16:creationId xmlns:a16="http://schemas.microsoft.com/office/drawing/2014/main" id="{9E098A65-AE92-4B68-A1A1-AFA81FE04D7A}"/>
              </a:ext>
            </a:extLst>
          </p:cNvPr>
          <p:cNvSpPr>
            <a:spLocks noGrp="1"/>
          </p:cNvSpPr>
          <p:nvPr>
            <p:ph type="dt" sz="quarter" idx="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980708" indent="-377195">
              <a:defRPr>
                <a:solidFill>
                  <a:schemeClr val="tx1"/>
                </a:solidFill>
                <a:latin typeface="Arial" panose="020B0604020202020204" pitchFamily="34" charset="0"/>
                <a:cs typeface="Arial" panose="020B0604020202020204" pitchFamily="34" charset="0"/>
              </a:defRPr>
            </a:lvl2pPr>
            <a:lvl3pPr marL="1508782" indent="-301756">
              <a:defRPr>
                <a:solidFill>
                  <a:schemeClr val="tx1"/>
                </a:solidFill>
                <a:latin typeface="Arial" panose="020B0604020202020204" pitchFamily="34" charset="0"/>
                <a:cs typeface="Arial" panose="020B0604020202020204" pitchFamily="34" charset="0"/>
              </a:defRPr>
            </a:lvl3pPr>
            <a:lvl4pPr marL="2112295" indent="-301756">
              <a:defRPr>
                <a:solidFill>
                  <a:schemeClr val="tx1"/>
                </a:solidFill>
                <a:latin typeface="Arial" panose="020B0604020202020204" pitchFamily="34" charset="0"/>
                <a:cs typeface="Arial" panose="020B0604020202020204" pitchFamily="34" charset="0"/>
              </a:defRPr>
            </a:lvl4pPr>
            <a:lvl5pPr marL="2715809" indent="-301756">
              <a:defRPr>
                <a:solidFill>
                  <a:schemeClr val="tx1"/>
                </a:solidFill>
                <a:latin typeface="Arial" panose="020B0604020202020204" pitchFamily="34" charset="0"/>
                <a:cs typeface="Arial" panose="020B0604020202020204" pitchFamily="34" charset="0"/>
              </a:defRPr>
            </a:lvl5pPr>
            <a:lvl6pPr marL="3319321" indent="-3017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922835" indent="-3017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526347" indent="-3017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5129861" indent="-3017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07026">
              <a:defRPr/>
            </a:pPr>
            <a:r>
              <a:rPr lang="en-US" altLang="en-US" sz="1800">
                <a:solidFill>
                  <a:srgbClr val="000000"/>
                </a:solidFill>
                <a:latin typeface="Calibri" panose="020F0502020204030204" pitchFamily="34" charset="0"/>
                <a:cs typeface="Calibri" panose="020F0502020204030204" pitchFamily="34" charset="0"/>
              </a:rPr>
              <a:t>6/24/2018</a:t>
            </a:r>
          </a:p>
        </p:txBody>
      </p:sp>
      <p:sp>
        <p:nvSpPr>
          <p:cNvPr id="16390" name="Header Placeholder 2">
            <a:extLst>
              <a:ext uri="{FF2B5EF4-FFF2-40B4-BE49-F238E27FC236}">
                <a16:creationId xmlns:a16="http://schemas.microsoft.com/office/drawing/2014/main" id="{4564F80D-82A5-4B19-8165-1EBC52DA3BC8}"/>
              </a:ext>
            </a:extLst>
          </p:cNvPr>
          <p:cNvSpPr>
            <a:spLocks noGrp="1"/>
          </p:cNvSpPr>
          <p:nvPr>
            <p:ph type="hdr" sz="quarter"/>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980708" indent="-377195">
              <a:defRPr>
                <a:solidFill>
                  <a:schemeClr val="tx1"/>
                </a:solidFill>
                <a:latin typeface="Arial" panose="020B0604020202020204" pitchFamily="34" charset="0"/>
                <a:cs typeface="Arial" panose="020B0604020202020204" pitchFamily="34" charset="0"/>
              </a:defRPr>
            </a:lvl2pPr>
            <a:lvl3pPr marL="1508782" indent="-301756">
              <a:defRPr>
                <a:solidFill>
                  <a:schemeClr val="tx1"/>
                </a:solidFill>
                <a:latin typeface="Arial" panose="020B0604020202020204" pitchFamily="34" charset="0"/>
                <a:cs typeface="Arial" panose="020B0604020202020204" pitchFamily="34" charset="0"/>
              </a:defRPr>
            </a:lvl3pPr>
            <a:lvl4pPr marL="2112295" indent="-301756">
              <a:defRPr>
                <a:solidFill>
                  <a:schemeClr val="tx1"/>
                </a:solidFill>
                <a:latin typeface="Arial" panose="020B0604020202020204" pitchFamily="34" charset="0"/>
                <a:cs typeface="Arial" panose="020B0604020202020204" pitchFamily="34" charset="0"/>
              </a:defRPr>
            </a:lvl4pPr>
            <a:lvl5pPr marL="2715809" indent="-301756">
              <a:defRPr>
                <a:solidFill>
                  <a:schemeClr val="tx1"/>
                </a:solidFill>
                <a:latin typeface="Arial" panose="020B0604020202020204" pitchFamily="34" charset="0"/>
                <a:cs typeface="Arial" panose="020B0604020202020204" pitchFamily="34" charset="0"/>
              </a:defRPr>
            </a:lvl5pPr>
            <a:lvl6pPr marL="3319321" indent="-3017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922835" indent="-3017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526347" indent="-3017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5129861" indent="-3017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07026">
              <a:defRPr/>
            </a:pPr>
            <a:r>
              <a:rPr lang="en-US" altLang="en-US" sz="1800">
                <a:solidFill>
                  <a:srgbClr val="000000"/>
                </a:solidFill>
                <a:latin typeface="Calibri" panose="020F0502020204030204" pitchFamily="34" charset="0"/>
                <a:cs typeface="Calibri" panose="020F0502020204030204" pitchFamily="34" charset="0"/>
              </a:rPr>
              <a:t>Dr. Jim McGowan - Law and Grace Session 9</a:t>
            </a:r>
          </a:p>
        </p:txBody>
      </p:sp>
      <p:sp>
        <p:nvSpPr>
          <p:cNvPr id="16391" name="Footer Placeholder 3">
            <a:extLst>
              <a:ext uri="{FF2B5EF4-FFF2-40B4-BE49-F238E27FC236}">
                <a16:creationId xmlns:a16="http://schemas.microsoft.com/office/drawing/2014/main" id="{CB60033A-1C11-41A6-8ED2-2B583A330DAA}"/>
              </a:ext>
            </a:extLst>
          </p:cNvPr>
          <p:cNvSpPr>
            <a:spLocks noGrp="1"/>
          </p:cNvSpPr>
          <p:nvPr>
            <p:ph type="ftr" sz="quarter" idx="4"/>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980708" indent="-377195">
              <a:defRPr>
                <a:solidFill>
                  <a:schemeClr val="tx1"/>
                </a:solidFill>
                <a:latin typeface="Arial" panose="020B0604020202020204" pitchFamily="34" charset="0"/>
                <a:cs typeface="Arial" panose="020B0604020202020204" pitchFamily="34" charset="0"/>
              </a:defRPr>
            </a:lvl2pPr>
            <a:lvl3pPr marL="1508782" indent="-301756">
              <a:defRPr>
                <a:solidFill>
                  <a:schemeClr val="tx1"/>
                </a:solidFill>
                <a:latin typeface="Arial" panose="020B0604020202020204" pitchFamily="34" charset="0"/>
                <a:cs typeface="Arial" panose="020B0604020202020204" pitchFamily="34" charset="0"/>
              </a:defRPr>
            </a:lvl3pPr>
            <a:lvl4pPr marL="2112295" indent="-301756">
              <a:defRPr>
                <a:solidFill>
                  <a:schemeClr val="tx1"/>
                </a:solidFill>
                <a:latin typeface="Arial" panose="020B0604020202020204" pitchFamily="34" charset="0"/>
                <a:cs typeface="Arial" panose="020B0604020202020204" pitchFamily="34" charset="0"/>
              </a:defRPr>
            </a:lvl4pPr>
            <a:lvl5pPr marL="2715809" indent="-301756">
              <a:defRPr>
                <a:solidFill>
                  <a:schemeClr val="tx1"/>
                </a:solidFill>
                <a:latin typeface="Arial" panose="020B0604020202020204" pitchFamily="34" charset="0"/>
                <a:cs typeface="Arial" panose="020B0604020202020204" pitchFamily="34" charset="0"/>
              </a:defRPr>
            </a:lvl5pPr>
            <a:lvl6pPr marL="3319321" indent="-3017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922835" indent="-3017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526347" indent="-3017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5129861" indent="-3017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07026">
              <a:defRPr/>
            </a:pPr>
            <a:r>
              <a:rPr lang="en-US" altLang="en-US" sz="18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225818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E558AAF0-1A44-45A0-BF58-FD9270EDD36D}"/>
              </a:ext>
            </a:extLst>
          </p:cNvPr>
          <p:cNvSpPr>
            <a:spLocks noGrp="1" noRot="1" noChangeAspect="1" noChangeArrowheads="1" noTextEdit="1"/>
          </p:cNvSpPr>
          <p:nvPr>
            <p:ph type="sldImg"/>
          </p:nvPr>
        </p:nvSpPr>
        <p:spPr>
          <a:xfrm>
            <a:off x="457200" y="720725"/>
            <a:ext cx="6400800" cy="3600450"/>
          </a:xfrm>
          <a:ln/>
        </p:spPr>
      </p:sp>
      <p:sp>
        <p:nvSpPr>
          <p:cNvPr id="24579" name="Notes Placeholder 2">
            <a:extLst>
              <a:ext uri="{FF2B5EF4-FFF2-40B4-BE49-F238E27FC236}">
                <a16:creationId xmlns:a16="http://schemas.microsoft.com/office/drawing/2014/main" id="{CDDDE7E5-B603-4DE7-9164-DAF0757B503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24580" name="Slide Number Placeholder 3">
            <a:extLst>
              <a:ext uri="{FF2B5EF4-FFF2-40B4-BE49-F238E27FC236}">
                <a16:creationId xmlns:a16="http://schemas.microsoft.com/office/drawing/2014/main" id="{ECF5DE77-872C-49ED-A7A7-58FD8EBAA2A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pPr defTabSz="966612">
              <a:defRPr/>
            </a:pPr>
            <a:fld id="{487159FE-4EDC-4EF7-ACF6-3708546F4AB3}" type="slidenum">
              <a:rPr lang="en-US" altLang="en-US" sz="1400">
                <a:solidFill>
                  <a:srgbClr val="000000"/>
                </a:solidFill>
                <a:latin typeface="Calibri" panose="020F0502020204030204" pitchFamily="34" charset="0"/>
                <a:cs typeface="Calibri" panose="020F0502020204030204" pitchFamily="34" charset="0"/>
              </a:rPr>
              <a:pPr defTabSz="966612">
                <a:defRPr/>
              </a:pPr>
              <a:t>10</a:t>
            </a:fld>
            <a:endParaRPr lang="en-US" altLang="en-US" sz="1400">
              <a:solidFill>
                <a:srgbClr val="000000"/>
              </a:solidFill>
              <a:latin typeface="Calibri" panose="020F0502020204030204" pitchFamily="34" charset="0"/>
              <a:cs typeface="Calibri" panose="020F0502020204030204" pitchFamily="34" charset="0"/>
            </a:endParaRPr>
          </a:p>
        </p:txBody>
      </p:sp>
      <p:sp>
        <p:nvSpPr>
          <p:cNvPr id="24581" name="Date Placeholder 4">
            <a:extLst>
              <a:ext uri="{FF2B5EF4-FFF2-40B4-BE49-F238E27FC236}">
                <a16:creationId xmlns:a16="http://schemas.microsoft.com/office/drawing/2014/main" id="{5C928811-4EE3-4378-AB67-26E3C201861A}"/>
              </a:ext>
            </a:extLst>
          </p:cNvPr>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6/24/2018</a:t>
            </a:r>
          </a:p>
        </p:txBody>
      </p:sp>
      <p:sp>
        <p:nvSpPr>
          <p:cNvPr id="24582" name="Header Placeholder 5">
            <a:extLst>
              <a:ext uri="{FF2B5EF4-FFF2-40B4-BE49-F238E27FC236}">
                <a16:creationId xmlns:a16="http://schemas.microsoft.com/office/drawing/2014/main" id="{29DB13C7-3440-4B42-ABC2-DBCF4C0F2BDA}"/>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Dr. Jim McGowan - Law and Grace Session 9</a:t>
            </a:r>
          </a:p>
        </p:txBody>
      </p:sp>
      <p:sp>
        <p:nvSpPr>
          <p:cNvPr id="24583" name="Footer Placeholder 6">
            <a:extLst>
              <a:ext uri="{FF2B5EF4-FFF2-40B4-BE49-F238E27FC236}">
                <a16:creationId xmlns:a16="http://schemas.microsoft.com/office/drawing/2014/main" id="{15CA895A-5879-4E07-8488-248316178116}"/>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pPr defTabSz="966612">
              <a:defRPr/>
            </a:pPr>
            <a:r>
              <a:rPr lang="en-US" altLang="en-US" sz="1400">
                <a:solidFill>
                  <a:srgbClr val="000000"/>
                </a:solidFill>
                <a:latin typeface="Calibri" panose="020F0502020204030204" pitchFamily="34" charset="0"/>
                <a:cs typeface="Calibri" panose="020F0502020204030204" pitchFamily="34" charset="0"/>
              </a:rPr>
              <a:t>Sugar Land Bible Church</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68B4744-8A11-D11C-2599-79DE604AAF21}"/>
              </a:ext>
            </a:extLst>
          </p:cNvPr>
          <p:cNvSpPr>
            <a:spLocks noGrp="1" noChangeArrowheads="1"/>
          </p:cNvSpPr>
          <p:nvPr>
            <p:ph type="sldNum" sz="quarter" idx="5"/>
          </p:nvPr>
        </p:nvSpPr>
        <p:spPr>
          <a:ln/>
        </p:spPr>
        <p:txBody>
          <a:bodyPr/>
          <a:lstStyle/>
          <a:p>
            <a:fld id="{355EB292-F636-4C06-87ED-7ACF62A5144E}" type="slidenum">
              <a:rPr lang="en-US" altLang="en-US"/>
              <a:pPr/>
              <a:t>11</a:t>
            </a:fld>
            <a:endParaRPr lang="en-US" altLang="en-US"/>
          </a:p>
        </p:txBody>
      </p:sp>
      <p:sp>
        <p:nvSpPr>
          <p:cNvPr id="155650" name="Rectangle 2">
            <a:extLst>
              <a:ext uri="{FF2B5EF4-FFF2-40B4-BE49-F238E27FC236}">
                <a16:creationId xmlns:a16="http://schemas.microsoft.com/office/drawing/2014/main" id="{2717AC5F-4517-716C-F43E-D3937E5EE685}"/>
              </a:ext>
            </a:extLst>
          </p:cNvPr>
          <p:cNvSpPr>
            <a:spLocks noGrp="1" noRot="1" noChangeAspect="1" noChangeArrowheads="1" noTextEdit="1"/>
          </p:cNvSpPr>
          <p:nvPr>
            <p:ph type="sldImg"/>
          </p:nvPr>
        </p:nvSpPr>
        <p:spPr>
          <a:ln/>
        </p:spPr>
      </p:sp>
      <p:sp>
        <p:nvSpPr>
          <p:cNvPr id="155651" name="Rectangle 3">
            <a:extLst>
              <a:ext uri="{FF2B5EF4-FFF2-40B4-BE49-F238E27FC236}">
                <a16:creationId xmlns:a16="http://schemas.microsoft.com/office/drawing/2014/main" id="{FD25062B-4663-B9F3-4788-1648B7622D6E}"/>
              </a:ext>
            </a:extLst>
          </p:cNvPr>
          <p:cNvSpPr>
            <a:spLocks noGrp="1" noChangeArrowheads="1"/>
          </p:cNvSpPr>
          <p:nvPr>
            <p:ph type="body" idx="1"/>
          </p:nvPr>
        </p:nvSpPr>
        <p:spPr>
          <a:xfrm>
            <a:off x="1040384" y="4788599"/>
            <a:ext cx="5722112" cy="4536567"/>
          </a:xfrm>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E9B568F-73E8-5C7B-BEA6-803F8FABEC02}"/>
              </a:ext>
            </a:extLst>
          </p:cNvPr>
          <p:cNvSpPr>
            <a:spLocks noGrp="1" noChangeArrowheads="1"/>
          </p:cNvSpPr>
          <p:nvPr>
            <p:ph type="sldNum" sz="quarter" idx="5"/>
          </p:nvPr>
        </p:nvSpPr>
        <p:spPr>
          <a:ln/>
        </p:spPr>
        <p:txBody>
          <a:bodyPr/>
          <a:lstStyle/>
          <a:p>
            <a:fld id="{470FADD2-7655-4161-AB8B-C6B96EB4D4A8}" type="slidenum">
              <a:rPr lang="en-US" altLang="en-US"/>
              <a:pPr/>
              <a:t>12</a:t>
            </a:fld>
            <a:endParaRPr lang="en-US" altLang="en-US"/>
          </a:p>
        </p:txBody>
      </p:sp>
      <p:sp>
        <p:nvSpPr>
          <p:cNvPr id="34818" name="Rectangle 2">
            <a:extLst>
              <a:ext uri="{FF2B5EF4-FFF2-40B4-BE49-F238E27FC236}">
                <a16:creationId xmlns:a16="http://schemas.microsoft.com/office/drawing/2014/main" id="{38C44475-5D84-BCE4-1714-155D93038E8B}"/>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05D1BF17-B691-6C27-790B-54F0BF14CFC8}"/>
              </a:ext>
            </a:extLst>
          </p:cNvPr>
          <p:cNvSpPr>
            <a:spLocks noGrp="1" noChangeArrowheads="1"/>
          </p:cNvSpPr>
          <p:nvPr>
            <p:ph type="body" idx="1"/>
          </p:nvPr>
        </p:nvSpPr>
        <p:spPr>
          <a:xfrm>
            <a:off x="1040384" y="4788599"/>
            <a:ext cx="5722112" cy="4536567"/>
          </a:xfrm>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B48C3CA-3B43-45F5-941F-5387A00CDA5E}" type="slidenum">
              <a:rPr lang="en-US" altLang="en-US" smtClean="0"/>
              <a:pPr/>
              <a:t>‹#›</a:t>
            </a:fld>
            <a:endParaRPr lang="en-US" altLang="en-US"/>
          </a:p>
        </p:txBody>
      </p:sp>
    </p:spTree>
    <p:extLst>
      <p:ext uri="{BB962C8B-B14F-4D97-AF65-F5344CB8AC3E}">
        <p14:creationId xmlns:p14="http://schemas.microsoft.com/office/powerpoint/2010/main" val="249989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A0CCD305-B1CE-4FD8-9BF2-79A411F23508}" type="slidenum">
              <a:rPr lang="en-US" altLang="en-US" smtClean="0"/>
              <a:pPr/>
              <a:t>‹#›</a:t>
            </a:fld>
            <a:endParaRPr lang="en-US" altLang="en-US"/>
          </a:p>
        </p:txBody>
      </p:sp>
    </p:spTree>
    <p:extLst>
      <p:ext uri="{BB962C8B-B14F-4D97-AF65-F5344CB8AC3E}">
        <p14:creationId xmlns:p14="http://schemas.microsoft.com/office/powerpoint/2010/main" val="2174924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FFDBAB72-BBC1-4287-B1A2-6A9BC909F924}" type="slidenum">
              <a:rPr lang="en-US" altLang="en-US" smtClean="0"/>
              <a:pPr/>
              <a:t>‹#›</a:t>
            </a:fld>
            <a:endParaRPr lang="en-US" altLang="en-US"/>
          </a:p>
        </p:txBody>
      </p:sp>
    </p:spTree>
    <p:extLst>
      <p:ext uri="{BB962C8B-B14F-4D97-AF65-F5344CB8AC3E}">
        <p14:creationId xmlns:p14="http://schemas.microsoft.com/office/powerpoint/2010/main" val="3297072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218524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90DDA1F9-07ED-4E76-ADEA-FB3571391963}" type="slidenum">
              <a:rPr lang="en-US" altLang="en-US" smtClean="0"/>
              <a:pPr/>
              <a:t>‹#›</a:t>
            </a:fld>
            <a:endParaRPr lang="en-US" altLang="en-US"/>
          </a:p>
        </p:txBody>
      </p:sp>
    </p:spTree>
    <p:extLst>
      <p:ext uri="{BB962C8B-B14F-4D97-AF65-F5344CB8AC3E}">
        <p14:creationId xmlns:p14="http://schemas.microsoft.com/office/powerpoint/2010/main" val="3988916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EC69F34C-EE19-4250-8498-11F2DF586AC4}" type="slidenum">
              <a:rPr lang="en-US" altLang="en-US" smtClean="0"/>
              <a:pPr/>
              <a:t>‹#›</a:t>
            </a:fld>
            <a:endParaRPr lang="en-US" altLang="en-US"/>
          </a:p>
        </p:txBody>
      </p:sp>
    </p:spTree>
    <p:extLst>
      <p:ext uri="{BB962C8B-B14F-4D97-AF65-F5344CB8AC3E}">
        <p14:creationId xmlns:p14="http://schemas.microsoft.com/office/powerpoint/2010/main" val="11912320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77590B15-F881-4CDE-9798-09F8ED8F3529}" type="slidenum">
              <a:rPr lang="en-US" altLang="en-US" smtClean="0"/>
              <a:pPr/>
              <a:t>‹#›</a:t>
            </a:fld>
            <a:endParaRPr lang="en-US" altLang="en-US"/>
          </a:p>
        </p:txBody>
      </p:sp>
    </p:spTree>
    <p:extLst>
      <p:ext uri="{BB962C8B-B14F-4D97-AF65-F5344CB8AC3E}">
        <p14:creationId xmlns:p14="http://schemas.microsoft.com/office/powerpoint/2010/main" val="491317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93467A3F-D775-41FC-A6E0-7A11D585E3B0}" type="slidenum">
              <a:rPr lang="en-US" altLang="en-US" smtClean="0"/>
              <a:pPr/>
              <a:t>‹#›</a:t>
            </a:fld>
            <a:endParaRPr lang="en-US" altLang="en-US"/>
          </a:p>
        </p:txBody>
      </p:sp>
    </p:spTree>
    <p:extLst>
      <p:ext uri="{BB962C8B-B14F-4D97-AF65-F5344CB8AC3E}">
        <p14:creationId xmlns:p14="http://schemas.microsoft.com/office/powerpoint/2010/main" val="20881052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BF9A2ECE-12B9-4B94-BD45-222B461EA6DC}" type="slidenum">
              <a:rPr lang="en-US" altLang="en-US" smtClean="0"/>
              <a:pPr/>
              <a:t>‹#›</a:t>
            </a:fld>
            <a:endParaRPr lang="en-US" altLang="en-US"/>
          </a:p>
        </p:txBody>
      </p:sp>
    </p:spTree>
    <p:extLst>
      <p:ext uri="{BB962C8B-B14F-4D97-AF65-F5344CB8AC3E}">
        <p14:creationId xmlns:p14="http://schemas.microsoft.com/office/powerpoint/2010/main" val="6104273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19AB4F9A-8C9D-4048-A882-0EE58D3F7923}" type="slidenum">
              <a:rPr lang="en-US" altLang="en-US" smtClean="0"/>
              <a:pPr/>
              <a:t>‹#›</a:t>
            </a:fld>
            <a:endParaRPr lang="en-US" altLang="en-US"/>
          </a:p>
        </p:txBody>
      </p:sp>
    </p:spTree>
    <p:extLst>
      <p:ext uri="{BB962C8B-B14F-4D97-AF65-F5344CB8AC3E}">
        <p14:creationId xmlns:p14="http://schemas.microsoft.com/office/powerpoint/2010/main" val="14066006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A1982941-B082-403B-A1C1-3795F705C8E8}" type="slidenum">
              <a:rPr lang="en-US" altLang="en-US" smtClean="0"/>
              <a:pPr/>
              <a:t>‹#›</a:t>
            </a:fld>
            <a:endParaRPr lang="en-US" altLang="en-US"/>
          </a:p>
        </p:txBody>
      </p:sp>
    </p:spTree>
    <p:extLst>
      <p:ext uri="{BB962C8B-B14F-4D97-AF65-F5344CB8AC3E}">
        <p14:creationId xmlns:p14="http://schemas.microsoft.com/office/powerpoint/2010/main" val="3051984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8D01D867-4C30-4CEB-9831-D46E24C279DA}" type="slidenum">
              <a:rPr lang="en-US" altLang="en-US" smtClean="0"/>
              <a:pPr/>
              <a:t>‹#›</a:t>
            </a:fld>
            <a:endParaRPr lang="en-US" altLang="en-US"/>
          </a:p>
        </p:txBody>
      </p:sp>
    </p:spTree>
    <p:extLst>
      <p:ext uri="{BB962C8B-B14F-4D97-AF65-F5344CB8AC3E}">
        <p14:creationId xmlns:p14="http://schemas.microsoft.com/office/powerpoint/2010/main" val="9123287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E7105422-A196-4438-89D1-6740487E6046}" type="slidenum">
              <a:rPr lang="en-US" altLang="en-US" smtClean="0"/>
              <a:pPr/>
              <a:t>‹#›</a:t>
            </a:fld>
            <a:endParaRPr lang="en-US" altLang="en-US"/>
          </a:p>
        </p:txBody>
      </p:sp>
    </p:spTree>
    <p:extLst>
      <p:ext uri="{BB962C8B-B14F-4D97-AF65-F5344CB8AC3E}">
        <p14:creationId xmlns:p14="http://schemas.microsoft.com/office/powerpoint/2010/main" val="37127592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5D15D2D6-6905-441A-A939-B8768764C182}" type="slidenum">
              <a:rPr lang="en-US" altLang="en-US" smtClean="0"/>
              <a:pPr/>
              <a:t>‹#›</a:t>
            </a:fld>
            <a:endParaRPr lang="en-US" altLang="en-US"/>
          </a:p>
        </p:txBody>
      </p:sp>
    </p:spTree>
    <p:extLst>
      <p:ext uri="{BB962C8B-B14F-4D97-AF65-F5344CB8AC3E}">
        <p14:creationId xmlns:p14="http://schemas.microsoft.com/office/powerpoint/2010/main" val="37208314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211DD48B-4835-4573-9B24-E4E3DA0C39B8}" type="slidenum">
              <a:rPr lang="en-US" altLang="en-US" smtClean="0"/>
              <a:pPr/>
              <a:t>‹#›</a:t>
            </a:fld>
            <a:endParaRPr lang="en-US" altLang="en-US"/>
          </a:p>
        </p:txBody>
      </p:sp>
    </p:spTree>
    <p:extLst>
      <p:ext uri="{BB962C8B-B14F-4D97-AF65-F5344CB8AC3E}">
        <p14:creationId xmlns:p14="http://schemas.microsoft.com/office/powerpoint/2010/main" val="20677948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9699897A-DC4B-4141-802A-8A8F1E061D10}" type="slidenum">
              <a:rPr lang="en-US" altLang="en-US" smtClean="0"/>
              <a:pPr/>
              <a:t>‹#›</a:t>
            </a:fld>
            <a:endParaRPr lang="en-US" altLang="en-US"/>
          </a:p>
        </p:txBody>
      </p:sp>
    </p:spTree>
    <p:extLst>
      <p:ext uri="{BB962C8B-B14F-4D97-AF65-F5344CB8AC3E}">
        <p14:creationId xmlns:p14="http://schemas.microsoft.com/office/powerpoint/2010/main" val="41851402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0907960B-5814-427D-83C0-9E63101D1882}" type="slidenum">
              <a:rPr lang="en-US" altLang="en-US" smtClean="0"/>
              <a:pPr/>
              <a:t>‹#›</a:t>
            </a:fld>
            <a:endParaRPr lang="en-US" altLang="en-US"/>
          </a:p>
        </p:txBody>
      </p:sp>
    </p:spTree>
    <p:extLst>
      <p:ext uri="{BB962C8B-B14F-4D97-AF65-F5344CB8AC3E}">
        <p14:creationId xmlns:p14="http://schemas.microsoft.com/office/powerpoint/2010/main" val="9707960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5F9F8894-C321-4D79-8042-289BDA192083}" type="slidenum">
              <a:rPr lang="en-US" altLang="en-US" smtClean="0"/>
              <a:pPr/>
              <a:t>‹#›</a:t>
            </a:fld>
            <a:endParaRPr lang="en-US" altLang="en-US"/>
          </a:p>
        </p:txBody>
      </p:sp>
    </p:spTree>
    <p:extLst>
      <p:ext uri="{BB962C8B-B14F-4D97-AF65-F5344CB8AC3E}">
        <p14:creationId xmlns:p14="http://schemas.microsoft.com/office/powerpoint/2010/main" val="10361806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FCCDE92D-DFCC-459E-B082-E741508BA367}" type="slidenum">
              <a:rPr lang="en-US" altLang="en-US" smtClean="0"/>
              <a:pPr/>
              <a:t>‹#›</a:t>
            </a:fld>
            <a:endParaRPr lang="en-US" altLang="en-US"/>
          </a:p>
        </p:txBody>
      </p:sp>
    </p:spTree>
    <p:extLst>
      <p:ext uri="{BB962C8B-B14F-4D97-AF65-F5344CB8AC3E}">
        <p14:creationId xmlns:p14="http://schemas.microsoft.com/office/powerpoint/2010/main" val="17360471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69E378FD-AEE7-4242-8AB9-7854BF0257F2}" type="slidenum">
              <a:rPr lang="en-US" altLang="en-US" smtClean="0"/>
              <a:pPr/>
              <a:t>‹#›</a:t>
            </a:fld>
            <a:endParaRPr lang="en-US" altLang="en-US"/>
          </a:p>
        </p:txBody>
      </p:sp>
    </p:spTree>
    <p:extLst>
      <p:ext uri="{BB962C8B-B14F-4D97-AF65-F5344CB8AC3E}">
        <p14:creationId xmlns:p14="http://schemas.microsoft.com/office/powerpoint/2010/main" val="17204799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7710817C-B672-4DDC-A105-8523FE7D5A2C}" type="slidenum">
              <a:rPr lang="en-US" altLang="en-US" smtClean="0"/>
              <a:pPr/>
              <a:t>‹#›</a:t>
            </a:fld>
            <a:endParaRPr lang="en-US" altLang="en-US"/>
          </a:p>
        </p:txBody>
      </p:sp>
    </p:spTree>
    <p:extLst>
      <p:ext uri="{BB962C8B-B14F-4D97-AF65-F5344CB8AC3E}">
        <p14:creationId xmlns:p14="http://schemas.microsoft.com/office/powerpoint/2010/main" val="11969696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CD83C5B5-F5EA-48BF-9A4D-6F20D46A04B8}" type="slidenum">
              <a:rPr lang="en-US" altLang="en-US" smtClean="0"/>
              <a:pPr/>
              <a:t>‹#›</a:t>
            </a:fld>
            <a:endParaRPr lang="en-US" altLang="en-US"/>
          </a:p>
        </p:txBody>
      </p:sp>
    </p:spTree>
    <p:extLst>
      <p:ext uri="{BB962C8B-B14F-4D97-AF65-F5344CB8AC3E}">
        <p14:creationId xmlns:p14="http://schemas.microsoft.com/office/powerpoint/2010/main" val="3036320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33503B5C-9A3C-4A75-8787-60A4794B5126}" type="slidenum">
              <a:rPr lang="en-US" altLang="en-US" smtClean="0"/>
              <a:pPr/>
              <a:t>‹#›</a:t>
            </a:fld>
            <a:endParaRPr lang="en-US" altLang="en-US"/>
          </a:p>
        </p:txBody>
      </p:sp>
    </p:spTree>
    <p:extLst>
      <p:ext uri="{BB962C8B-B14F-4D97-AF65-F5344CB8AC3E}">
        <p14:creationId xmlns:p14="http://schemas.microsoft.com/office/powerpoint/2010/main" val="40821404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88A1B99C-C1A9-476C-96DB-887B39F19BA6}" type="slidenum">
              <a:rPr lang="en-US" altLang="en-US" smtClean="0"/>
              <a:pPr/>
              <a:t>‹#›</a:t>
            </a:fld>
            <a:endParaRPr lang="en-US" altLang="en-US"/>
          </a:p>
        </p:txBody>
      </p:sp>
    </p:spTree>
    <p:extLst>
      <p:ext uri="{BB962C8B-B14F-4D97-AF65-F5344CB8AC3E}">
        <p14:creationId xmlns:p14="http://schemas.microsoft.com/office/powerpoint/2010/main" val="20363961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D0C2FA75-BD6B-4330-A281-6D11896224CA}" type="slidenum">
              <a:rPr lang="en-US" altLang="en-US" smtClean="0"/>
              <a:pPr/>
              <a:t>‹#›</a:t>
            </a:fld>
            <a:endParaRPr lang="en-US" altLang="en-US"/>
          </a:p>
        </p:txBody>
      </p:sp>
    </p:spTree>
    <p:extLst>
      <p:ext uri="{BB962C8B-B14F-4D97-AF65-F5344CB8AC3E}">
        <p14:creationId xmlns:p14="http://schemas.microsoft.com/office/powerpoint/2010/main" val="13306429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E508F590-8A49-41A0-918F-5D74E2387138}" type="slidenum">
              <a:rPr lang="en-US" altLang="en-US" smtClean="0"/>
              <a:pPr/>
              <a:t>‹#›</a:t>
            </a:fld>
            <a:endParaRPr lang="en-US" altLang="en-US"/>
          </a:p>
        </p:txBody>
      </p:sp>
    </p:spTree>
    <p:extLst>
      <p:ext uri="{BB962C8B-B14F-4D97-AF65-F5344CB8AC3E}">
        <p14:creationId xmlns:p14="http://schemas.microsoft.com/office/powerpoint/2010/main" val="35821967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50315B48-67ED-4123-8A67-98A52B34DDE9}" type="slidenum">
              <a:rPr lang="en-US" altLang="en-US" smtClean="0"/>
              <a:pPr/>
              <a:t>‹#›</a:t>
            </a:fld>
            <a:endParaRPr lang="en-US" altLang="en-US"/>
          </a:p>
        </p:txBody>
      </p:sp>
    </p:spTree>
    <p:extLst>
      <p:ext uri="{BB962C8B-B14F-4D97-AF65-F5344CB8AC3E}">
        <p14:creationId xmlns:p14="http://schemas.microsoft.com/office/powerpoint/2010/main" val="32449911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A0A10DB5-286B-4F62-91FA-EBEF3DB80CAD}" type="slidenum">
              <a:rPr lang="en-US" altLang="en-US" smtClean="0"/>
              <a:pPr/>
              <a:t>‹#›</a:t>
            </a:fld>
            <a:endParaRPr lang="en-US" altLang="en-US"/>
          </a:p>
        </p:txBody>
      </p:sp>
    </p:spTree>
    <p:extLst>
      <p:ext uri="{BB962C8B-B14F-4D97-AF65-F5344CB8AC3E}">
        <p14:creationId xmlns:p14="http://schemas.microsoft.com/office/powerpoint/2010/main" val="7867897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normAutofit/>
          </a:bodyPr>
          <a:lstStyle/>
          <a:p>
            <a:pPr lvl="0"/>
            <a:endParaRPr lang="en-US" noProof="0"/>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51BF7BCE-34CD-4490-B0DA-89D6F1C52709}" type="slidenum">
              <a:rPr lang="en-US" altLang="en-US"/>
              <a:pPr>
                <a:defRPr/>
              </a:pPr>
              <a:t>‹#›</a:t>
            </a:fld>
            <a:endParaRPr lang="en-US" altLang="en-US"/>
          </a:p>
        </p:txBody>
      </p:sp>
    </p:spTree>
    <p:extLst>
      <p:ext uri="{BB962C8B-B14F-4D97-AF65-F5344CB8AC3E}">
        <p14:creationId xmlns:p14="http://schemas.microsoft.com/office/powerpoint/2010/main" val="19758150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B6835D76-B86C-4CA0-885A-3634EED931B1}" type="slidenum">
              <a:rPr lang="en-US" altLang="en-US" smtClean="0"/>
              <a:pPr/>
              <a:t>‹#›</a:t>
            </a:fld>
            <a:endParaRPr lang="en-US" altLang="en-US"/>
          </a:p>
        </p:txBody>
      </p:sp>
    </p:spTree>
    <p:extLst>
      <p:ext uri="{BB962C8B-B14F-4D97-AF65-F5344CB8AC3E}">
        <p14:creationId xmlns:p14="http://schemas.microsoft.com/office/powerpoint/2010/main" val="36817915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AAAD6405-4EF6-4775-95FA-36E720ADC83F}" type="slidenum">
              <a:rPr lang="en-US" altLang="en-US" smtClean="0"/>
              <a:pPr/>
              <a:t>‹#›</a:t>
            </a:fld>
            <a:endParaRPr lang="en-US" altLang="en-US"/>
          </a:p>
        </p:txBody>
      </p:sp>
    </p:spTree>
    <p:extLst>
      <p:ext uri="{BB962C8B-B14F-4D97-AF65-F5344CB8AC3E}">
        <p14:creationId xmlns:p14="http://schemas.microsoft.com/office/powerpoint/2010/main" val="26031827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6C6002B3-1177-4ECF-A01E-AF22999A16B3}" type="slidenum">
              <a:rPr lang="en-US" altLang="en-US" smtClean="0"/>
              <a:pPr/>
              <a:t>‹#›</a:t>
            </a:fld>
            <a:endParaRPr lang="en-US" altLang="en-US"/>
          </a:p>
        </p:txBody>
      </p:sp>
    </p:spTree>
    <p:extLst>
      <p:ext uri="{BB962C8B-B14F-4D97-AF65-F5344CB8AC3E}">
        <p14:creationId xmlns:p14="http://schemas.microsoft.com/office/powerpoint/2010/main" val="4852828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48ADAFC9-E7DD-4D05-9856-752EC14B9487}" type="slidenum">
              <a:rPr lang="en-US" altLang="en-US" smtClean="0"/>
              <a:pPr/>
              <a:t>‹#›</a:t>
            </a:fld>
            <a:endParaRPr lang="en-US" altLang="en-US"/>
          </a:p>
        </p:txBody>
      </p:sp>
    </p:spTree>
    <p:extLst>
      <p:ext uri="{BB962C8B-B14F-4D97-AF65-F5344CB8AC3E}">
        <p14:creationId xmlns:p14="http://schemas.microsoft.com/office/powerpoint/2010/main" val="2825349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7632F9FB-6B7E-4F36-A31C-796F0F2EF79B}" type="slidenum">
              <a:rPr lang="en-US" altLang="en-US" smtClean="0"/>
              <a:pPr/>
              <a:t>‹#›</a:t>
            </a:fld>
            <a:endParaRPr lang="en-US" altLang="en-US"/>
          </a:p>
        </p:txBody>
      </p:sp>
    </p:spTree>
    <p:extLst>
      <p:ext uri="{BB962C8B-B14F-4D97-AF65-F5344CB8AC3E}">
        <p14:creationId xmlns:p14="http://schemas.microsoft.com/office/powerpoint/2010/main" val="27087230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93F2EEF8-CDBF-4FE0-9BF9-E681DD338A68}" type="slidenum">
              <a:rPr lang="en-US" altLang="en-US" smtClean="0"/>
              <a:pPr/>
              <a:t>‹#›</a:t>
            </a:fld>
            <a:endParaRPr lang="en-US" altLang="en-US"/>
          </a:p>
        </p:txBody>
      </p:sp>
    </p:spTree>
    <p:extLst>
      <p:ext uri="{BB962C8B-B14F-4D97-AF65-F5344CB8AC3E}">
        <p14:creationId xmlns:p14="http://schemas.microsoft.com/office/powerpoint/2010/main" val="31996038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4A3F7E0B-8F9B-44F5-8A82-051AAD411A69}" type="slidenum">
              <a:rPr lang="en-US" altLang="en-US" smtClean="0"/>
              <a:pPr/>
              <a:t>‹#›</a:t>
            </a:fld>
            <a:endParaRPr lang="en-US" altLang="en-US"/>
          </a:p>
        </p:txBody>
      </p:sp>
    </p:spTree>
    <p:extLst>
      <p:ext uri="{BB962C8B-B14F-4D97-AF65-F5344CB8AC3E}">
        <p14:creationId xmlns:p14="http://schemas.microsoft.com/office/powerpoint/2010/main" val="24988598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92CC8DB9-28C7-4087-BE4E-47BB8D5369E7}" type="slidenum">
              <a:rPr lang="en-US" altLang="en-US" smtClean="0"/>
              <a:pPr/>
              <a:t>‹#›</a:t>
            </a:fld>
            <a:endParaRPr lang="en-US" altLang="en-US"/>
          </a:p>
        </p:txBody>
      </p:sp>
    </p:spTree>
    <p:extLst>
      <p:ext uri="{BB962C8B-B14F-4D97-AF65-F5344CB8AC3E}">
        <p14:creationId xmlns:p14="http://schemas.microsoft.com/office/powerpoint/2010/main" val="31086160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DEDF73BB-4987-4374-BC67-96FDC40B05CB}" type="slidenum">
              <a:rPr lang="en-US" altLang="en-US" smtClean="0"/>
              <a:pPr/>
              <a:t>‹#›</a:t>
            </a:fld>
            <a:endParaRPr lang="en-US" altLang="en-US"/>
          </a:p>
        </p:txBody>
      </p:sp>
    </p:spTree>
    <p:extLst>
      <p:ext uri="{BB962C8B-B14F-4D97-AF65-F5344CB8AC3E}">
        <p14:creationId xmlns:p14="http://schemas.microsoft.com/office/powerpoint/2010/main" val="40342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2711B91D-89B3-45EA-8CB6-EA0BFE7AF42D}" type="slidenum">
              <a:rPr lang="en-US" altLang="en-US" smtClean="0"/>
              <a:pPr/>
              <a:t>‹#›</a:t>
            </a:fld>
            <a:endParaRPr lang="en-US" altLang="en-US"/>
          </a:p>
        </p:txBody>
      </p:sp>
    </p:spTree>
    <p:extLst>
      <p:ext uri="{BB962C8B-B14F-4D97-AF65-F5344CB8AC3E}">
        <p14:creationId xmlns:p14="http://schemas.microsoft.com/office/powerpoint/2010/main" val="31956681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BB6C1C19-5255-4005-9D4D-E9A3F166EF67}" type="slidenum">
              <a:rPr lang="en-US" altLang="en-US" smtClean="0"/>
              <a:pPr/>
              <a:t>‹#›</a:t>
            </a:fld>
            <a:endParaRPr lang="en-US" altLang="en-US"/>
          </a:p>
        </p:txBody>
      </p:sp>
    </p:spTree>
    <p:extLst>
      <p:ext uri="{BB962C8B-B14F-4D97-AF65-F5344CB8AC3E}">
        <p14:creationId xmlns:p14="http://schemas.microsoft.com/office/powerpoint/2010/main" val="26253032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7F59E539-04B2-43BC-9289-6E72AAFCF665}" type="slidenum">
              <a:rPr lang="en-US" altLang="en-US" smtClean="0"/>
              <a:pPr/>
              <a:t>‹#›</a:t>
            </a:fld>
            <a:endParaRPr lang="en-US" altLang="en-US"/>
          </a:p>
        </p:txBody>
      </p:sp>
    </p:spTree>
    <p:extLst>
      <p:ext uri="{BB962C8B-B14F-4D97-AF65-F5344CB8AC3E}">
        <p14:creationId xmlns:p14="http://schemas.microsoft.com/office/powerpoint/2010/main" val="17195761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1DEBE19B-8AFA-4E8C-A20B-940BABE826C7}" type="slidenum">
              <a:rPr lang="en-US" altLang="en-US" smtClean="0"/>
              <a:pPr/>
              <a:t>‹#›</a:t>
            </a:fld>
            <a:endParaRPr lang="en-US" altLang="en-US"/>
          </a:p>
        </p:txBody>
      </p:sp>
    </p:spTree>
    <p:extLst>
      <p:ext uri="{BB962C8B-B14F-4D97-AF65-F5344CB8AC3E}">
        <p14:creationId xmlns:p14="http://schemas.microsoft.com/office/powerpoint/2010/main" val="12678920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6FFAA3B7-BE1C-4D0D-9B63-C658EA7CA8BD}" type="slidenum">
              <a:rPr lang="en-US" altLang="en-US" smtClean="0"/>
              <a:pPr/>
              <a:t>‹#›</a:t>
            </a:fld>
            <a:endParaRPr lang="en-US" altLang="en-US"/>
          </a:p>
        </p:txBody>
      </p:sp>
    </p:spTree>
    <p:extLst>
      <p:ext uri="{BB962C8B-B14F-4D97-AF65-F5344CB8AC3E}">
        <p14:creationId xmlns:p14="http://schemas.microsoft.com/office/powerpoint/2010/main" val="3551507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0B89CDE3-0F72-471E-9B2D-03A54D209E89}" type="slidenum">
              <a:rPr lang="en-US" altLang="en-US" smtClean="0"/>
              <a:pPr/>
              <a:t>‹#›</a:t>
            </a:fld>
            <a:endParaRPr lang="en-US" altLang="en-US"/>
          </a:p>
        </p:txBody>
      </p:sp>
    </p:spTree>
    <p:extLst>
      <p:ext uri="{BB962C8B-B14F-4D97-AF65-F5344CB8AC3E}">
        <p14:creationId xmlns:p14="http://schemas.microsoft.com/office/powerpoint/2010/main" val="274073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C7E6E530-7885-47CF-AB3F-A0E03CCA0A93}" type="slidenum">
              <a:rPr lang="en-US" altLang="en-US" smtClean="0"/>
              <a:pPr/>
              <a:t>‹#›</a:t>
            </a:fld>
            <a:endParaRPr lang="en-US" altLang="en-US"/>
          </a:p>
        </p:txBody>
      </p:sp>
    </p:spTree>
    <p:extLst>
      <p:ext uri="{BB962C8B-B14F-4D97-AF65-F5344CB8AC3E}">
        <p14:creationId xmlns:p14="http://schemas.microsoft.com/office/powerpoint/2010/main" val="30978208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E65DCA99-5B32-467F-B02D-FA2831BF9D96}" type="slidenum">
              <a:rPr lang="en-US" altLang="en-US" smtClean="0"/>
              <a:pPr/>
              <a:t>‹#›</a:t>
            </a:fld>
            <a:endParaRPr lang="en-US" altLang="en-US"/>
          </a:p>
        </p:txBody>
      </p:sp>
    </p:spTree>
    <p:extLst>
      <p:ext uri="{BB962C8B-B14F-4D97-AF65-F5344CB8AC3E}">
        <p14:creationId xmlns:p14="http://schemas.microsoft.com/office/powerpoint/2010/main" val="24718117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5EE6400F-6845-4F78-9431-61E441046711}" type="slidenum">
              <a:rPr lang="en-US" altLang="en-US" smtClean="0"/>
              <a:pPr/>
              <a:t>‹#›</a:t>
            </a:fld>
            <a:endParaRPr lang="en-US" altLang="en-US"/>
          </a:p>
        </p:txBody>
      </p:sp>
    </p:spTree>
    <p:extLst>
      <p:ext uri="{BB962C8B-B14F-4D97-AF65-F5344CB8AC3E}">
        <p14:creationId xmlns:p14="http://schemas.microsoft.com/office/powerpoint/2010/main" val="18952475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67D7F361-F430-40B8-AEF3-352EBBCDC33B}" type="slidenum">
              <a:rPr lang="en-US" altLang="en-US" smtClean="0"/>
              <a:pPr/>
              <a:t>‹#›</a:t>
            </a:fld>
            <a:endParaRPr lang="en-US" altLang="en-US"/>
          </a:p>
        </p:txBody>
      </p:sp>
    </p:spTree>
    <p:extLst>
      <p:ext uri="{BB962C8B-B14F-4D97-AF65-F5344CB8AC3E}">
        <p14:creationId xmlns:p14="http://schemas.microsoft.com/office/powerpoint/2010/main" val="36301072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93B98ECC-5EF9-46AB-B17F-7EF26B325DCF}" type="slidenum">
              <a:rPr lang="en-US" altLang="en-US" smtClean="0"/>
              <a:pPr/>
              <a:t>‹#›</a:t>
            </a:fld>
            <a:endParaRPr lang="en-US" altLang="en-US"/>
          </a:p>
        </p:txBody>
      </p:sp>
    </p:spTree>
    <p:extLst>
      <p:ext uri="{BB962C8B-B14F-4D97-AF65-F5344CB8AC3E}">
        <p14:creationId xmlns:p14="http://schemas.microsoft.com/office/powerpoint/2010/main" val="34233185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21A427FE-5194-46E2-83C6-E9DD8D4611E7}" type="slidenum">
              <a:rPr lang="en-US" altLang="en-US" smtClean="0"/>
              <a:pPr/>
              <a:t>‹#›</a:t>
            </a:fld>
            <a:endParaRPr lang="en-US" altLang="en-US"/>
          </a:p>
        </p:txBody>
      </p:sp>
    </p:spTree>
    <p:extLst>
      <p:ext uri="{BB962C8B-B14F-4D97-AF65-F5344CB8AC3E}">
        <p14:creationId xmlns:p14="http://schemas.microsoft.com/office/powerpoint/2010/main" val="33711146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174B867C-067A-4768-86F0-C5910DB4BABC}" type="slidenum">
              <a:rPr lang="en-US" altLang="en-US" smtClean="0"/>
              <a:pPr/>
              <a:t>‹#›</a:t>
            </a:fld>
            <a:endParaRPr lang="en-US" altLang="en-US"/>
          </a:p>
        </p:txBody>
      </p:sp>
    </p:spTree>
    <p:extLst>
      <p:ext uri="{BB962C8B-B14F-4D97-AF65-F5344CB8AC3E}">
        <p14:creationId xmlns:p14="http://schemas.microsoft.com/office/powerpoint/2010/main" val="14056917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B31EAB97-5A28-4A33-827C-70AABEDD1B66}" type="slidenum">
              <a:rPr lang="en-US" altLang="en-US" smtClean="0"/>
              <a:pPr/>
              <a:t>‹#›</a:t>
            </a:fld>
            <a:endParaRPr lang="en-US" altLang="en-US"/>
          </a:p>
        </p:txBody>
      </p:sp>
    </p:spTree>
    <p:extLst>
      <p:ext uri="{BB962C8B-B14F-4D97-AF65-F5344CB8AC3E}">
        <p14:creationId xmlns:p14="http://schemas.microsoft.com/office/powerpoint/2010/main" val="9278803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540998B-9EA8-4872-87BF-BFED15605ACD}" type="slidenum">
              <a:rPr lang="en-US" altLang="en-US" smtClean="0"/>
              <a:pPr/>
              <a:t>‹#›</a:t>
            </a:fld>
            <a:endParaRPr lang="en-US" altLang="en-US"/>
          </a:p>
        </p:txBody>
      </p:sp>
    </p:spTree>
    <p:extLst>
      <p:ext uri="{BB962C8B-B14F-4D97-AF65-F5344CB8AC3E}">
        <p14:creationId xmlns:p14="http://schemas.microsoft.com/office/powerpoint/2010/main" val="2906897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48FE5067-2877-443C-95B2-7278B14A0A02}" type="slidenum">
              <a:rPr lang="en-US" altLang="en-US" smtClean="0"/>
              <a:pPr/>
              <a:t>‹#›</a:t>
            </a:fld>
            <a:endParaRPr lang="en-US" altLang="en-US"/>
          </a:p>
        </p:txBody>
      </p:sp>
    </p:spTree>
    <p:extLst>
      <p:ext uri="{BB962C8B-B14F-4D97-AF65-F5344CB8AC3E}">
        <p14:creationId xmlns:p14="http://schemas.microsoft.com/office/powerpoint/2010/main" val="1788622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5269AB2D-2A9F-4860-AF4F-BDB30816FB8F}" type="slidenum">
              <a:rPr lang="en-US" altLang="en-US" smtClean="0"/>
              <a:pPr/>
              <a:t>‹#›</a:t>
            </a:fld>
            <a:endParaRPr lang="en-US" altLang="en-US"/>
          </a:p>
        </p:txBody>
      </p:sp>
    </p:spTree>
    <p:extLst>
      <p:ext uri="{BB962C8B-B14F-4D97-AF65-F5344CB8AC3E}">
        <p14:creationId xmlns:p14="http://schemas.microsoft.com/office/powerpoint/2010/main" val="2284967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79372503-25DA-4786-B9A2-1C6BECDFAFF7}" type="slidenum">
              <a:rPr lang="en-US" altLang="en-US" smtClean="0"/>
              <a:pPr/>
              <a:t>‹#›</a:t>
            </a:fld>
            <a:endParaRPr lang="en-US" altLang="en-US"/>
          </a:p>
        </p:txBody>
      </p:sp>
    </p:spTree>
    <p:extLst>
      <p:ext uri="{BB962C8B-B14F-4D97-AF65-F5344CB8AC3E}">
        <p14:creationId xmlns:p14="http://schemas.microsoft.com/office/powerpoint/2010/main" val="2722065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318873AE-B993-48EA-863C-4BCA9613AC51}" type="slidenum">
              <a:rPr lang="en-US" altLang="en-US" smtClean="0"/>
              <a:pPr/>
              <a:t>‹#›</a:t>
            </a:fld>
            <a:endParaRPr lang="en-US" altLang="en-US"/>
          </a:p>
        </p:txBody>
      </p:sp>
    </p:spTree>
    <p:extLst>
      <p:ext uri="{BB962C8B-B14F-4D97-AF65-F5344CB8AC3E}">
        <p14:creationId xmlns:p14="http://schemas.microsoft.com/office/powerpoint/2010/main" val="345122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cs typeface="Calibri" panose="020F0502020204030204" pitchFamily="34" charset="0"/>
              </a:defRPr>
            </a:lvl1pPr>
          </a:lstStyle>
          <a:p>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cs typeface="Calibri" panose="020F0502020204030204" pitchFamily="34" charset="0"/>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cs typeface="Calibri" panose="020F0502020204030204" pitchFamily="34" charset="0"/>
              </a:defRPr>
            </a:lvl1pPr>
          </a:lstStyle>
          <a:p>
            <a:fld id="{36B2B05D-62C6-4B4C-95DE-130B4EB520BE}" type="slidenum">
              <a:rPr lang="en-US" altLang="en-US" smtClean="0"/>
              <a:pPr/>
              <a:t>‹#›</a:t>
            </a:fld>
            <a:endParaRPr lang="en-US" altLang="en-US" dirty="0"/>
          </a:p>
        </p:txBody>
      </p:sp>
    </p:spTree>
    <p:extLst>
      <p:ext uri="{BB962C8B-B14F-4D97-AF65-F5344CB8AC3E}">
        <p14:creationId xmlns:p14="http://schemas.microsoft.com/office/powerpoint/2010/main" val="302392623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84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cs typeface="Calibri" panose="020F0502020204030204" pitchFamily="34" charset="0"/>
              </a:defRPr>
            </a:lvl1pPr>
          </a:lstStyle>
          <a:p>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cs typeface="Calibri" panose="020F0502020204030204" pitchFamily="34" charset="0"/>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cs typeface="Calibri" panose="020F0502020204030204" pitchFamily="34" charset="0"/>
              </a:defRPr>
            </a:lvl1pPr>
          </a:lstStyle>
          <a:p>
            <a:fld id="{36B2B05D-62C6-4B4C-95DE-130B4EB520BE}" type="slidenum">
              <a:rPr lang="en-US" altLang="en-US" smtClean="0"/>
              <a:pPr/>
              <a:t>‹#›</a:t>
            </a:fld>
            <a:endParaRPr lang="en-US" altLang="en-US" dirty="0"/>
          </a:p>
        </p:txBody>
      </p:sp>
    </p:spTree>
    <p:extLst>
      <p:ext uri="{BB962C8B-B14F-4D97-AF65-F5344CB8AC3E}">
        <p14:creationId xmlns:p14="http://schemas.microsoft.com/office/powerpoint/2010/main" val="3782264478"/>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cs typeface="Calibri" panose="020F0502020204030204" pitchFamily="34" charset="0"/>
              </a:defRPr>
            </a:lvl1pPr>
          </a:lstStyle>
          <a:p>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cs typeface="Calibri" panose="020F0502020204030204" pitchFamily="34" charset="0"/>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cs typeface="Calibri" panose="020F0502020204030204" pitchFamily="34" charset="0"/>
              </a:defRPr>
            </a:lvl1pPr>
          </a:lstStyle>
          <a:p>
            <a:fld id="{36B2B05D-62C6-4B4C-95DE-130B4EB520BE}" type="slidenum">
              <a:rPr lang="en-US" altLang="en-US" smtClean="0"/>
              <a:pPr/>
              <a:t>‹#›</a:t>
            </a:fld>
            <a:endParaRPr lang="en-US" altLang="en-US" dirty="0"/>
          </a:p>
        </p:txBody>
      </p:sp>
    </p:spTree>
    <p:extLst>
      <p:ext uri="{BB962C8B-B14F-4D97-AF65-F5344CB8AC3E}">
        <p14:creationId xmlns:p14="http://schemas.microsoft.com/office/powerpoint/2010/main" val="1532619642"/>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84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cs typeface="Calibri" panose="020F0502020204030204" pitchFamily="34" charset="0"/>
              </a:defRPr>
            </a:lvl1pPr>
          </a:lstStyle>
          <a:p>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cs typeface="Calibri" panose="020F0502020204030204" pitchFamily="34" charset="0"/>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cs typeface="Calibri" panose="020F0502020204030204" pitchFamily="34" charset="0"/>
              </a:defRPr>
            </a:lvl1pPr>
          </a:lstStyle>
          <a:p>
            <a:fld id="{9F1DF67E-56CA-4788-BB90-E3D4B54A0A19}" type="slidenum">
              <a:rPr lang="en-US" altLang="en-US" smtClean="0"/>
              <a:pPr/>
              <a:t>‹#›</a:t>
            </a:fld>
            <a:endParaRPr lang="en-US" altLang="en-US" dirty="0"/>
          </a:p>
        </p:txBody>
      </p:sp>
    </p:spTree>
    <p:extLst>
      <p:ext uri="{BB962C8B-B14F-4D97-AF65-F5344CB8AC3E}">
        <p14:creationId xmlns:p14="http://schemas.microsoft.com/office/powerpoint/2010/main" val="1021197375"/>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cs typeface="Calibri" panose="020F0502020204030204" pitchFamily="34" charset="0"/>
              </a:defRPr>
            </a:lvl1pPr>
          </a:lstStyle>
          <a:p>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cs typeface="Calibri" panose="020F0502020204030204" pitchFamily="34" charset="0"/>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cs typeface="Calibri" panose="020F0502020204030204" pitchFamily="34" charset="0"/>
              </a:defRPr>
            </a:lvl1pPr>
          </a:lstStyle>
          <a:p>
            <a:fld id="{9F1DF67E-56CA-4788-BB90-E3D4B54A0A19}" type="slidenum">
              <a:rPr lang="en-US" altLang="en-US" smtClean="0"/>
              <a:pPr/>
              <a:t>‹#›</a:t>
            </a:fld>
            <a:endParaRPr lang="en-US" altLang="en-US" dirty="0"/>
          </a:p>
        </p:txBody>
      </p:sp>
    </p:spTree>
    <p:extLst>
      <p:ext uri="{BB962C8B-B14F-4D97-AF65-F5344CB8AC3E}">
        <p14:creationId xmlns:p14="http://schemas.microsoft.com/office/powerpoint/2010/main" val="1427828284"/>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7.xml"/><Relationship Id="rId5" Type="http://schemas.openxmlformats.org/officeDocument/2006/relationships/image" Target="../media/image29.png"/><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7.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4.xml"/><Relationship Id="rId1" Type="http://schemas.openxmlformats.org/officeDocument/2006/relationships/slideLayout" Target="../slideLayouts/slideLayout27.xml"/><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39.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0.xml"/><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1.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3.xml"/><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8.xml"/></Relationships>
</file>

<file path=ppt/slides/_rels/slide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5.xml"/><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6.xml"/><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7.xml"/><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8.xml"/><Relationship Id="rId1" Type="http://schemas.openxmlformats.org/officeDocument/2006/relationships/slideLayout" Target="../slideLayouts/slideLayout25.xml"/><Relationship Id="rId4" Type="http://schemas.openxmlformats.org/officeDocument/2006/relationships/image" Target="../media/image61.png"/></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9.xml"/><Relationship Id="rId1" Type="http://schemas.openxmlformats.org/officeDocument/2006/relationships/slideLayout" Target="../slideLayouts/slideLayout30.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3">
            <a:extLst>
              <a:ext uri="{FF2B5EF4-FFF2-40B4-BE49-F238E27FC236}">
                <a16:creationId xmlns:a16="http://schemas.microsoft.com/office/drawing/2014/main" id="{E8C859F3-C0B8-4259-972D-CA4F17347C63}"/>
              </a:ext>
            </a:extLst>
          </p:cNvPr>
          <p:cNvSpPr txBox="1">
            <a:spLocks noChangeArrowheads="1"/>
          </p:cNvSpPr>
          <p:nvPr/>
        </p:nvSpPr>
        <p:spPr bwMode="auto">
          <a:xfrm>
            <a:off x="2857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800" b="1">
                <a:solidFill>
                  <a:srgbClr val="000000"/>
                </a:solidFill>
              </a:rPr>
              <a:t>Special thanks to Dr. Vern Peterman for access to his insights and resources.</a:t>
            </a:r>
          </a:p>
        </p:txBody>
      </p:sp>
      <p:sp>
        <p:nvSpPr>
          <p:cNvPr id="9" name="Title 1">
            <a:extLst>
              <a:ext uri="{FF2B5EF4-FFF2-40B4-BE49-F238E27FC236}">
                <a16:creationId xmlns:a16="http://schemas.microsoft.com/office/drawing/2014/main" id="{FE156F1A-CDFB-4526-96C2-1E5F1DD23250}"/>
              </a:ext>
            </a:extLst>
          </p:cNvPr>
          <p:cNvSpPr txBox="1">
            <a:spLocks/>
          </p:cNvSpPr>
          <p:nvPr/>
        </p:nvSpPr>
        <p:spPr bwMode="auto">
          <a:xfrm>
            <a:off x="1981200" y="241300"/>
            <a:ext cx="8229600" cy="15113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200" b="1" kern="0" dirty="0">
                <a:solidFill>
                  <a:srgbClr val="000000"/>
                </a:solidFill>
              </a:rPr>
              <a:t>Law and Grace: An Overview</a:t>
            </a:r>
            <a:br>
              <a:rPr lang="en-US" sz="3200" b="1" kern="0" dirty="0">
                <a:solidFill>
                  <a:srgbClr val="000000"/>
                </a:solidFill>
              </a:rPr>
            </a:br>
            <a:r>
              <a:rPr lang="en-US" altLang="en-US" sz="2000" b="1" kern="0" dirty="0">
                <a:solidFill>
                  <a:srgbClr val="000000"/>
                </a:solidFill>
              </a:rPr>
              <a:t>Jim McGowan, Th.D.</a:t>
            </a:r>
            <a:br>
              <a:rPr lang="en-US" altLang="en-US" sz="2000" b="1" kern="0" dirty="0">
                <a:solidFill>
                  <a:srgbClr val="000000"/>
                </a:solidFill>
              </a:rPr>
            </a:br>
            <a:r>
              <a:rPr lang="en-US" altLang="en-US" sz="2000" b="1" kern="0" dirty="0">
                <a:solidFill>
                  <a:srgbClr val="000000"/>
                </a:solidFill>
              </a:rPr>
              <a:t>Sugar Land Bible Church</a:t>
            </a:r>
            <a:br>
              <a:rPr lang="en-US" altLang="en-US" sz="2000" b="1" kern="0" dirty="0">
                <a:solidFill>
                  <a:srgbClr val="000000"/>
                </a:solidFill>
              </a:rPr>
            </a:br>
            <a:r>
              <a:rPr lang="en-US" altLang="en-US" sz="2000" b="1" kern="0" dirty="0">
                <a:solidFill>
                  <a:srgbClr val="000000"/>
                </a:solidFill>
              </a:rPr>
              <a:t>07-21-2024</a:t>
            </a:r>
            <a:endParaRPr lang="en-US" sz="3200" b="1" kern="0" dirty="0">
              <a:solidFill>
                <a:srgbClr val="000000"/>
              </a:solidFill>
            </a:endParaRPr>
          </a:p>
        </p:txBody>
      </p:sp>
      <p:pic>
        <p:nvPicPr>
          <p:cNvPr id="10" name="Picture 2" descr="moses and the ten comandments">
            <a:extLst>
              <a:ext uri="{FF2B5EF4-FFF2-40B4-BE49-F238E27FC236}">
                <a16:creationId xmlns:a16="http://schemas.microsoft.com/office/drawing/2014/main" id="{5511D208-2B9C-4B5C-9499-E0737AF7960E}"/>
              </a:ext>
            </a:extLst>
          </p:cNvPr>
          <p:cNvPicPr>
            <a:picLocks noChangeAspect="1" noChangeArrowheads="1"/>
          </p:cNvPicPr>
          <p:nvPr/>
        </p:nvPicPr>
        <p:blipFill>
          <a:blip r:embed="rId3" cstate="email"/>
          <a:srcRect/>
          <a:stretch>
            <a:fillRect/>
          </a:stretch>
        </p:blipFill>
        <p:spPr bwMode="auto">
          <a:xfrm>
            <a:off x="1981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3" descr="Christ with boy - no edging">
            <a:extLst>
              <a:ext uri="{FF2B5EF4-FFF2-40B4-BE49-F238E27FC236}">
                <a16:creationId xmlns:a16="http://schemas.microsoft.com/office/drawing/2014/main" id="{4C31BD8E-4480-472D-9006-54A0BA23FADD}"/>
              </a:ext>
            </a:extLst>
          </p:cNvPr>
          <p:cNvPicPr>
            <a:picLocks noChangeAspect="1" noChangeArrowheads="1"/>
          </p:cNvPicPr>
          <p:nvPr/>
        </p:nvPicPr>
        <p:blipFill>
          <a:blip r:embed="rId4" cstate="email"/>
          <a:srcRect/>
          <a:stretch>
            <a:fillRect/>
          </a:stretch>
        </p:blipFill>
        <p:spPr bwMode="auto">
          <a:xfrm>
            <a:off x="6781801"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4">
            <a:extLst>
              <a:ext uri="{FF2B5EF4-FFF2-40B4-BE49-F238E27FC236}">
                <a16:creationId xmlns:a16="http://schemas.microsoft.com/office/drawing/2014/main" id="{FD912EEF-6975-421C-BB8E-22BE0E005F67}"/>
              </a:ext>
            </a:extLst>
          </p:cNvPr>
          <p:cNvSpPr txBox="1">
            <a:spLocks noChangeArrowheads="1"/>
          </p:cNvSpPr>
          <p:nvPr/>
        </p:nvSpPr>
        <p:spPr bwMode="auto">
          <a:xfrm>
            <a:off x="2209800" y="5334001"/>
            <a:ext cx="3048000" cy="830263"/>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defRPr/>
            </a:pPr>
            <a:r>
              <a:rPr lang="en-US" altLang="en-US" sz="2400" b="1" i="1" dirty="0">
                <a:solidFill>
                  <a:srgbClr val="FF5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Law was given through Moses…</a:t>
            </a:r>
          </a:p>
        </p:txBody>
      </p:sp>
      <p:sp>
        <p:nvSpPr>
          <p:cNvPr id="11271" name="Text Box 4">
            <a:extLst>
              <a:ext uri="{FF2B5EF4-FFF2-40B4-BE49-F238E27FC236}">
                <a16:creationId xmlns:a16="http://schemas.microsoft.com/office/drawing/2014/main" id="{DC5AD7C3-9858-460D-B106-AB7ECFAAFB3E}"/>
              </a:ext>
            </a:extLst>
          </p:cNvPr>
          <p:cNvSpPr txBox="1">
            <a:spLocks noChangeArrowheads="1"/>
          </p:cNvSpPr>
          <p:nvPr/>
        </p:nvSpPr>
        <p:spPr bwMode="auto">
          <a:xfrm>
            <a:off x="6858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2400" b="1" i="1">
                <a:solidFill>
                  <a:srgbClr val="00FFFF"/>
                </a:solidFill>
              </a:rPr>
              <a:t>…but grace and truth were realized through Jesus Christ - John 1:17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6A702CF-7E27-40DB-B0AE-90C68EC5F5E5}"/>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44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AA6E098B-97A3-4397-A441-D4817305429B}"/>
              </a:ext>
            </a:extLst>
          </p:cNvPr>
          <p:cNvSpPr txBox="1">
            <a:spLocks noChangeArrowheads="1"/>
          </p:cNvSpPr>
          <p:nvPr/>
        </p:nvSpPr>
        <p:spPr>
          <a:xfrm>
            <a:off x="2808289" y="1143000"/>
            <a:ext cx="6575425" cy="5410200"/>
          </a:xfrm>
          <a:prstGeom prst="rect">
            <a:avLst/>
          </a:prstGeom>
        </p:spPr>
        <p:txBody>
          <a:bodyPr/>
          <a:lstStyle>
            <a:lvl1pPr marL="342900" indent="-342900">
              <a:spcBef>
                <a:spcPct val="20000"/>
              </a:spcBef>
              <a:buChar char="•"/>
              <a:tabLst>
                <a:tab pos="1939925" algn="l"/>
              </a:tabLst>
              <a:defRPr sz="3200">
                <a:solidFill>
                  <a:schemeClr val="tx1"/>
                </a:solidFill>
                <a:latin typeface="Calibri" panose="020F0502020204030204" pitchFamily="34" charset="0"/>
                <a:cs typeface="Calibri" panose="020F0502020204030204" pitchFamily="34" charset="0"/>
              </a:defRPr>
            </a:lvl1pPr>
            <a:lvl2pPr marL="571500" indent="-571500">
              <a:spcBef>
                <a:spcPct val="20000"/>
              </a:spcBef>
              <a:buChar char="–"/>
              <a:tabLst>
                <a:tab pos="1939925" algn="l"/>
              </a:tabLst>
              <a:defRPr sz="2800">
                <a:solidFill>
                  <a:schemeClr val="tx1"/>
                </a:solidFill>
                <a:latin typeface="Calibri" panose="020F0502020204030204" pitchFamily="34" charset="0"/>
                <a:cs typeface="Calibri" panose="020F0502020204030204" pitchFamily="34" charset="0"/>
              </a:defRPr>
            </a:lvl2pPr>
            <a:lvl3pPr indent="-452438">
              <a:spcBef>
                <a:spcPct val="20000"/>
              </a:spcBef>
              <a:buChar char="•"/>
              <a:tabLst>
                <a:tab pos="1939925" algn="l"/>
              </a:tabLst>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tabLst>
                <a:tab pos="1939925" algn="l"/>
              </a:tabLst>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tabLst>
                <a:tab pos="1939925" algn="l"/>
              </a:tabLst>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9pPr>
          </a:lstStyle>
          <a:p>
            <a:pPr lvl="1">
              <a:spcBef>
                <a:spcPct val="0"/>
              </a:spcBef>
              <a:spcAft>
                <a:spcPts val="1200"/>
              </a:spcAft>
              <a:buFont typeface="Arial" panose="020B0604020202020204" pitchFamily="34" charset="0"/>
              <a:buAutoNum type="romanUcPeriod"/>
              <a:defRPr/>
            </a:pPr>
            <a:r>
              <a:rPr lang="en-US" altLang="en-US" sz="3000" b="1" dirty="0">
                <a:solidFill>
                  <a:srgbClr val="0000CC"/>
                </a:solidFill>
              </a:rPr>
              <a:t>Review</a:t>
            </a:r>
            <a:r>
              <a:rPr lang="en-US" altLang="en-US" sz="3000" b="1" dirty="0">
                <a:solidFill>
                  <a:srgbClr val="000000"/>
                </a:solidFill>
              </a:rPr>
              <a:t> </a:t>
            </a:r>
          </a:p>
          <a:p>
            <a:pPr lvl="2">
              <a:spcBef>
                <a:spcPct val="0"/>
              </a:spcBef>
              <a:spcAft>
                <a:spcPts val="1200"/>
              </a:spcAft>
              <a:buFontTx/>
              <a:buAutoNum type="alphaUcPeriod"/>
              <a:defRPr/>
            </a:pPr>
            <a:r>
              <a:rPr lang="en-US" altLang="en-US" sz="3000" b="1" dirty="0">
                <a:solidFill>
                  <a:srgbClr val="000000"/>
                </a:solidFill>
              </a:rPr>
              <a:t>Purpose, Aim, and Objective</a:t>
            </a:r>
          </a:p>
          <a:p>
            <a:pPr lvl="2">
              <a:spcBef>
                <a:spcPct val="0"/>
              </a:spcBef>
              <a:spcAft>
                <a:spcPts val="1200"/>
              </a:spcAft>
              <a:buFontTx/>
              <a:buAutoNum type="alphaUcPeriod"/>
              <a:defRPr/>
            </a:pPr>
            <a:r>
              <a:rPr lang="en-US" altLang="en-US" sz="3000" b="1" u="sng" dirty="0">
                <a:solidFill>
                  <a:srgbClr val="0000CC"/>
                </a:solidFill>
              </a:rPr>
              <a:t>Session 43</a:t>
            </a:r>
          </a:p>
          <a:p>
            <a:pPr lvl="1">
              <a:spcBef>
                <a:spcPct val="0"/>
              </a:spcBef>
              <a:spcAft>
                <a:spcPts val="1200"/>
              </a:spcAft>
              <a:buFont typeface="Arial" panose="020B0604020202020204" pitchFamily="34" charset="0"/>
              <a:buAutoNum type="romanUcPeriod"/>
            </a:pPr>
            <a:r>
              <a:rPr lang="en-US" altLang="en-US" sz="3000" b="1" dirty="0">
                <a:solidFill>
                  <a:srgbClr val="000000"/>
                </a:solidFill>
              </a:rPr>
              <a:t>Flood, Rock, &amp; Sand - Matt. 7:24-29</a:t>
            </a:r>
          </a:p>
          <a:p>
            <a:pPr lvl="2">
              <a:spcBef>
                <a:spcPct val="0"/>
              </a:spcBef>
              <a:spcAft>
                <a:spcPts val="1200"/>
              </a:spcAft>
              <a:buFontTx/>
              <a:buAutoNum type="alphaUcPeriod"/>
              <a:defRPr/>
            </a:pPr>
            <a:r>
              <a:rPr lang="en-US" altLang="en-US" sz="3000" b="1" dirty="0">
                <a:solidFill>
                  <a:srgbClr val="000000"/>
                </a:solidFill>
              </a:rPr>
              <a:t>General Observations</a:t>
            </a:r>
          </a:p>
          <a:p>
            <a:pPr lvl="2">
              <a:spcBef>
                <a:spcPct val="0"/>
              </a:spcBef>
              <a:spcAft>
                <a:spcPts val="1200"/>
              </a:spcAft>
              <a:buFontTx/>
              <a:buAutoNum type="alphaUcPeriod"/>
              <a:defRPr/>
            </a:pPr>
            <a:r>
              <a:rPr lang="en-US" altLang="en-US" sz="3000" b="1" dirty="0">
                <a:solidFill>
                  <a:srgbClr val="000000"/>
                </a:solidFill>
              </a:rPr>
              <a:t>Matt. 7:24-29 </a:t>
            </a:r>
          </a:p>
          <a:p>
            <a:pPr lvl="1">
              <a:spcBef>
                <a:spcPct val="0"/>
              </a:spcBef>
              <a:spcAft>
                <a:spcPts val="1200"/>
              </a:spcAft>
              <a:buFont typeface="Arial" panose="020B0604020202020204" pitchFamily="34" charset="0"/>
              <a:buAutoNum type="romanUcPeriod"/>
              <a:defRPr/>
            </a:pPr>
            <a:r>
              <a:rPr lang="en-US" altLang="en-US" sz="3000" b="1" dirty="0">
                <a:solidFill>
                  <a:srgbClr val="000000"/>
                </a:solidFill>
              </a:rPr>
              <a:t>Concluding Observations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7" name="Rectangle 3">
            <a:extLst>
              <a:ext uri="{FF2B5EF4-FFF2-40B4-BE49-F238E27FC236}">
                <a16:creationId xmlns:a16="http://schemas.microsoft.com/office/drawing/2014/main" id="{C4F8031F-94D8-F146-4C20-D7AEFE16D6C9}"/>
              </a:ext>
            </a:extLst>
          </p:cNvPr>
          <p:cNvSpPr>
            <a:spLocks noGrp="1" noChangeArrowheads="1"/>
          </p:cNvSpPr>
          <p:nvPr>
            <p:ph sz="half" idx="1"/>
          </p:nvPr>
        </p:nvSpPr>
        <p:spPr>
          <a:xfrm>
            <a:off x="609600" y="1600200"/>
            <a:ext cx="10972800" cy="914400"/>
          </a:xfrm>
        </p:spPr>
        <p:txBody>
          <a:bodyPr/>
          <a:lstStyle/>
          <a:p>
            <a:pPr marL="460375" indent="-460375">
              <a:lnSpc>
                <a:spcPct val="90000"/>
              </a:lnSpc>
            </a:pPr>
            <a:r>
              <a:rPr lang="en-US" altLang="en-US" dirty="0"/>
              <a:t>Christ will be the </a:t>
            </a:r>
            <a:r>
              <a:rPr lang="en-US" altLang="en-US" b="1" u="sng" dirty="0">
                <a:solidFill>
                  <a:srgbClr val="0000CC"/>
                </a:solidFill>
                <a:cs typeface="Calibri" panose="020F0502020204030204" pitchFamily="34" charset="0"/>
              </a:rPr>
              <a:t>King</a:t>
            </a:r>
            <a:r>
              <a:rPr lang="en-US" altLang="en-US" dirty="0"/>
              <a:t> of Israel and </a:t>
            </a:r>
            <a:r>
              <a:rPr lang="en-US" altLang="en-US" b="1" u="sng" dirty="0">
                <a:solidFill>
                  <a:srgbClr val="0000CC"/>
                </a:solidFill>
                <a:cs typeface="Calibri" panose="020F0502020204030204" pitchFamily="34" charset="0"/>
              </a:rPr>
              <a:t>King of kings</a:t>
            </a:r>
            <a:r>
              <a:rPr lang="en-US" altLang="en-US" dirty="0"/>
              <a:t> over the</a:t>
            </a:r>
            <a:r>
              <a:rPr lang="en-US" altLang="en-US" sz="2000" dirty="0"/>
              <a:t> </a:t>
            </a:r>
            <a:r>
              <a:rPr lang="en-US" altLang="en-US" dirty="0"/>
              <a:t>Gentiles,</a:t>
            </a:r>
            <a:r>
              <a:rPr lang="en-US" altLang="en-US" sz="2000" dirty="0"/>
              <a:t> </a:t>
            </a:r>
            <a:r>
              <a:rPr lang="en-US" altLang="en-US" dirty="0"/>
              <a:t>but</a:t>
            </a:r>
            <a:r>
              <a:rPr lang="en-US" altLang="en-US" sz="2000" dirty="0"/>
              <a:t> </a:t>
            </a:r>
            <a:r>
              <a:rPr lang="en-US" altLang="en-US" dirty="0"/>
              <a:t>He will be our </a:t>
            </a:r>
            <a:r>
              <a:rPr lang="en-US" altLang="en-US" b="1" u="sng" dirty="0">
                <a:solidFill>
                  <a:schemeClr val="accent6">
                    <a:lumMod val="75000"/>
                  </a:schemeClr>
                </a:solidFill>
              </a:rPr>
              <a:t>groom</a:t>
            </a:r>
            <a:r>
              <a:rPr lang="en-US" altLang="en-US" dirty="0"/>
              <a:t>.</a:t>
            </a:r>
          </a:p>
        </p:txBody>
      </p:sp>
      <p:pic>
        <p:nvPicPr>
          <p:cNvPr id="154630" name="Picture 6">
            <a:extLst>
              <a:ext uri="{FF2B5EF4-FFF2-40B4-BE49-F238E27FC236}">
                <a16:creationId xmlns:a16="http://schemas.microsoft.com/office/drawing/2014/main" id="{257DBA30-8A1B-6C78-A474-F5A3CD943F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634"/>
          <a:stretch>
            <a:fillRect/>
          </a:stretch>
        </p:blipFill>
        <p:spPr bwMode="auto">
          <a:xfrm>
            <a:off x="4707341" y="2743200"/>
            <a:ext cx="2777319" cy="3657600"/>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54632" name="Picture 8">
            <a:extLst>
              <a:ext uri="{FF2B5EF4-FFF2-40B4-BE49-F238E27FC236}">
                <a16:creationId xmlns:a16="http://schemas.microsoft.com/office/drawing/2014/main" id="{7A92875C-130D-40D8-E4E2-9B7B052678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0040" y="2590800"/>
            <a:ext cx="3931921" cy="3931920"/>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6E6DA8B-2F19-4C9D-47EB-72A53BC5F93C}"/>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RELATIONSHIP, POSITION, AND BLESSING – </a:t>
            </a:r>
            <a:r>
              <a:rPr lang="en-US" altLang="en-US" sz="3200" b="1" u="sng" dirty="0">
                <a:solidFill>
                  <a:srgbClr val="0000CC"/>
                </a:solidFill>
                <a:latin typeface="+mn-lt"/>
                <a:ea typeface="+mn-ea"/>
                <a:cs typeface="Calibri" panose="020F0502020204030204" pitchFamily="34" charset="0"/>
              </a:rPr>
              <a:t>DOES IT MATTER</a:t>
            </a:r>
            <a:r>
              <a:rPr lang="en-US" altLang="en-US" sz="3200" b="1" dirty="0">
                <a:solidFill>
                  <a:srgbClr val="0000CC"/>
                </a:solidFill>
                <a:latin typeface="+mn-lt"/>
                <a:ea typeface="+mn-ea"/>
                <a:cs typeface="Calibri" panose="020F0502020204030204" pitchFamily="34" charset="0"/>
              </a:rPr>
              <a:t>?</a:t>
            </a:r>
          </a:p>
        </p:txBody>
      </p:sp>
      <p:sp>
        <p:nvSpPr>
          <p:cNvPr id="5" name="Text Box 4">
            <a:extLst>
              <a:ext uri="{FF2B5EF4-FFF2-40B4-BE49-F238E27FC236}">
                <a16:creationId xmlns:a16="http://schemas.microsoft.com/office/drawing/2014/main" id="{BE3AEA03-6B05-5A49-D800-2A0760B94A49}"/>
              </a:ext>
            </a:extLst>
          </p:cNvPr>
          <p:cNvSpPr txBox="1">
            <a:spLocks noChangeArrowheads="1"/>
          </p:cNvSpPr>
          <p:nvPr/>
        </p:nvSpPr>
        <p:spPr bwMode="auto">
          <a:xfrm>
            <a:off x="609600" y="87868"/>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highlight>
                  <a:srgbClr val="FFFF00"/>
                </a:highlight>
              </a:rPr>
              <a:t>Law and Grace: Review – </a:t>
            </a:r>
            <a:r>
              <a:rPr lang="en-US" altLang="en-US" sz="1800" b="1" dirty="0">
                <a:solidFill>
                  <a:srgbClr val="000000"/>
                </a:solidFill>
                <a:highlight>
                  <a:srgbClr val="FFFF00"/>
                </a:highlight>
                <a:latin typeface="Calibri" panose="020F0502020204030204" pitchFamily="34" charset="0"/>
                <a:cs typeface="Calibri" panose="020F0502020204030204" pitchFamily="34" charset="0"/>
              </a:rPr>
              <a:t>Relationship, Position, and Blessing – Does It Matter?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46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a:extLst>
              <a:ext uri="{FF2B5EF4-FFF2-40B4-BE49-F238E27FC236}">
                <a16:creationId xmlns:a16="http://schemas.microsoft.com/office/drawing/2014/main" id="{CC0EBA99-8CC0-5E04-7A25-614BA1C63587}"/>
              </a:ext>
            </a:extLst>
          </p:cNvPr>
          <p:cNvSpPr>
            <a:spLocks noGrp="1" noChangeArrowheads="1"/>
          </p:cNvSpPr>
          <p:nvPr>
            <p:ph sz="half" idx="1"/>
          </p:nvPr>
        </p:nvSpPr>
        <p:spPr>
          <a:xfrm>
            <a:off x="609600" y="1600200"/>
            <a:ext cx="7010400" cy="3048000"/>
          </a:xfrm>
        </p:spPr>
        <p:txBody>
          <a:bodyPr>
            <a:normAutofit/>
          </a:bodyPr>
          <a:lstStyle/>
          <a:p>
            <a:pPr marL="460375" indent="-460375" algn="just">
              <a:lnSpc>
                <a:spcPct val="100000"/>
              </a:lnSpc>
            </a:pPr>
            <a:r>
              <a:rPr lang="en-US" altLang="en-US" dirty="0"/>
              <a:t>During the Millennial Kingdom the </a:t>
            </a:r>
            <a:r>
              <a:rPr lang="en-US" altLang="en-US" b="1" dirty="0">
                <a:solidFill>
                  <a:srgbClr val="0000CC"/>
                </a:solidFill>
                <a:cs typeface="Calibri" panose="020F0502020204030204" pitchFamily="34" charset="0"/>
              </a:rPr>
              <a:t>Gentiles</a:t>
            </a:r>
            <a:r>
              <a:rPr lang="en-US" altLang="en-US" dirty="0">
                <a:solidFill>
                  <a:srgbClr val="0000FF"/>
                </a:solidFill>
              </a:rPr>
              <a:t> </a:t>
            </a:r>
            <a:r>
              <a:rPr lang="en-US" altLang="en-US" dirty="0"/>
              <a:t>will come to Jesus Christ the Messiah through the people of </a:t>
            </a:r>
            <a:r>
              <a:rPr lang="en-US" altLang="en-US" b="1" u="sng" dirty="0">
                <a:solidFill>
                  <a:srgbClr val="0000CC"/>
                </a:solidFill>
                <a:cs typeface="Calibri" panose="020F0502020204030204" pitchFamily="34" charset="0"/>
              </a:rPr>
              <a:t>Israel</a:t>
            </a:r>
            <a:r>
              <a:rPr lang="en-US" altLang="en-US" dirty="0"/>
              <a:t>. (cf. Zech. 8:23)</a:t>
            </a:r>
          </a:p>
          <a:p>
            <a:pPr marL="460375" indent="-460375" algn="just">
              <a:lnSpc>
                <a:spcPct val="100000"/>
              </a:lnSpc>
            </a:pPr>
            <a:r>
              <a:rPr lang="en-US" altLang="en-US" dirty="0"/>
              <a:t>Christ reigning over the people of Israel in the land of </a:t>
            </a:r>
            <a:r>
              <a:rPr lang="en-US" altLang="en-US" b="1" u="sng" dirty="0">
                <a:solidFill>
                  <a:srgbClr val="0000CC"/>
                </a:solidFill>
                <a:cs typeface="Calibri" panose="020F0502020204030204" pitchFamily="34" charset="0"/>
              </a:rPr>
              <a:t>Israel</a:t>
            </a:r>
            <a:r>
              <a:rPr lang="en-US" altLang="en-US" dirty="0">
                <a:solidFill>
                  <a:srgbClr val="0000FF"/>
                </a:solidFill>
              </a:rPr>
              <a:t> </a:t>
            </a:r>
            <a:r>
              <a:rPr lang="en-US" altLang="en-US" dirty="0"/>
              <a:t>will be the </a:t>
            </a:r>
            <a:r>
              <a:rPr lang="en-US" dirty="0"/>
              <a:t>fulfillment of the </a:t>
            </a:r>
            <a:r>
              <a:rPr lang="en-US" altLang="en-US" dirty="0"/>
              <a:t>promised kingdom of God. </a:t>
            </a:r>
          </a:p>
        </p:txBody>
      </p:sp>
      <p:sp>
        <p:nvSpPr>
          <p:cNvPr id="2" name="Text Box 4">
            <a:extLst>
              <a:ext uri="{FF2B5EF4-FFF2-40B4-BE49-F238E27FC236}">
                <a16:creationId xmlns:a16="http://schemas.microsoft.com/office/drawing/2014/main" id="{2D8CDE3C-95CB-7CF2-01D1-BE3D058BF640}"/>
              </a:ext>
            </a:extLst>
          </p:cNvPr>
          <p:cNvSpPr txBox="1">
            <a:spLocks noChangeArrowheads="1"/>
          </p:cNvSpPr>
          <p:nvPr/>
        </p:nvSpPr>
        <p:spPr bwMode="auto">
          <a:xfrm>
            <a:off x="609600" y="87868"/>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highlight>
                  <a:srgbClr val="FFFF00"/>
                </a:highlight>
              </a:rPr>
              <a:t>Law and Grace: Review – </a:t>
            </a:r>
            <a:r>
              <a:rPr lang="en-US" altLang="en-US" sz="1800" b="1" dirty="0">
                <a:solidFill>
                  <a:srgbClr val="000000"/>
                </a:solidFill>
                <a:highlight>
                  <a:srgbClr val="FFFF00"/>
                </a:highlight>
                <a:latin typeface="Calibri" panose="020F0502020204030204" pitchFamily="34" charset="0"/>
                <a:cs typeface="Calibri" panose="020F0502020204030204" pitchFamily="34" charset="0"/>
              </a:rPr>
              <a:t>Relationship, Position, and Blessing – Does It Matter?</a:t>
            </a:r>
          </a:p>
        </p:txBody>
      </p:sp>
      <p:sp>
        <p:nvSpPr>
          <p:cNvPr id="3" name="Rectangle 2">
            <a:extLst>
              <a:ext uri="{FF2B5EF4-FFF2-40B4-BE49-F238E27FC236}">
                <a16:creationId xmlns:a16="http://schemas.microsoft.com/office/drawing/2014/main" id="{5E61DEE6-9037-E65A-3A1C-78D5CFC8A9FC}"/>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GENTILES, ISRAEL AND THE CHURCH</a:t>
            </a:r>
          </a:p>
        </p:txBody>
      </p:sp>
      <p:pic>
        <p:nvPicPr>
          <p:cNvPr id="6" name="Picture 5">
            <a:extLst>
              <a:ext uri="{FF2B5EF4-FFF2-40B4-BE49-F238E27FC236}">
                <a16:creationId xmlns:a16="http://schemas.microsoft.com/office/drawing/2014/main" id="{12AF36C0-E898-70ED-BB0E-DCD9D3426BD4}"/>
              </a:ext>
            </a:extLst>
          </p:cNvPr>
          <p:cNvPicPr>
            <a:picLocks noChangeAspect="1"/>
          </p:cNvPicPr>
          <p:nvPr/>
        </p:nvPicPr>
        <p:blipFill>
          <a:blip r:embed="rId3"/>
          <a:stretch>
            <a:fillRect/>
          </a:stretch>
        </p:blipFill>
        <p:spPr>
          <a:xfrm>
            <a:off x="7696200" y="1752600"/>
            <a:ext cx="3907912" cy="4114800"/>
          </a:xfrm>
          <a:prstGeom prst="rect">
            <a:avLst/>
          </a:prstGeom>
        </p:spPr>
      </p:pic>
      <p:sp>
        <p:nvSpPr>
          <p:cNvPr id="4" name="TextBox 3">
            <a:extLst>
              <a:ext uri="{FF2B5EF4-FFF2-40B4-BE49-F238E27FC236}">
                <a16:creationId xmlns:a16="http://schemas.microsoft.com/office/drawing/2014/main" id="{1BF557F8-1EB3-4F5A-E363-F8413BEC653D}"/>
              </a:ext>
            </a:extLst>
          </p:cNvPr>
          <p:cNvSpPr txBox="1"/>
          <p:nvPr/>
        </p:nvSpPr>
        <p:spPr>
          <a:xfrm>
            <a:off x="7772400" y="1752600"/>
            <a:ext cx="3733800" cy="523220"/>
          </a:xfrm>
          <a:prstGeom prst="rect">
            <a:avLst/>
          </a:prstGeom>
          <a:noFill/>
        </p:spPr>
        <p:txBody>
          <a:bodyPr wrap="square" rtlCol="0">
            <a:spAutoFit/>
          </a:bodyPr>
          <a:lstStyle/>
          <a:p>
            <a:pPr algn="ctr"/>
            <a:r>
              <a:rPr lang="en-US" sz="2800" b="1" dirty="0">
                <a:solidFill>
                  <a:schemeClr val="bg1"/>
                </a:solidFill>
                <a:latin typeface="+mn-lt"/>
              </a:rPr>
              <a:t>Zechariah 8:23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2" name="Rectangle 4">
            <a:extLst>
              <a:ext uri="{FF2B5EF4-FFF2-40B4-BE49-F238E27FC236}">
                <a16:creationId xmlns:a16="http://schemas.microsoft.com/office/drawing/2014/main" id="{1E77D933-2B3D-2B1B-6D05-D2064AED009B}"/>
              </a:ext>
            </a:extLst>
          </p:cNvPr>
          <p:cNvSpPr>
            <a:spLocks noGrp="1" noChangeArrowheads="1"/>
          </p:cNvSpPr>
          <p:nvPr>
            <p:ph sz="half" idx="1"/>
          </p:nvPr>
        </p:nvSpPr>
        <p:spPr>
          <a:xfrm>
            <a:off x="4191000" y="1600200"/>
            <a:ext cx="7391400" cy="5029200"/>
          </a:xfrm>
        </p:spPr>
        <p:txBody>
          <a:bodyPr>
            <a:noAutofit/>
          </a:bodyPr>
          <a:lstStyle/>
          <a:p>
            <a:pPr marL="460375" indent="-460375" algn="just">
              <a:lnSpc>
                <a:spcPct val="100000"/>
              </a:lnSpc>
            </a:pPr>
            <a:r>
              <a:rPr lang="en-US" altLang="en-US" b="1" dirty="0">
                <a:solidFill>
                  <a:srgbClr val="0000CC"/>
                </a:solidFill>
                <a:cs typeface="Calibri" panose="020F0502020204030204" pitchFamily="34" charset="0"/>
              </a:rPr>
              <a:t>The people of Israel will be indwelt by the Holy Spirit </a:t>
            </a:r>
            <a:r>
              <a:rPr lang="en-US" altLang="en-US" dirty="0"/>
              <a:t>to know and live out Kingdom Law. (cf. Ezekiel 36:22-28; Jeremiah 31:31-34)</a:t>
            </a:r>
          </a:p>
          <a:p>
            <a:pPr marL="460375" indent="-460375" algn="just">
              <a:lnSpc>
                <a:spcPct val="100000"/>
              </a:lnSpc>
            </a:pPr>
            <a:r>
              <a:rPr lang="en-US" altLang="en-US" dirty="0"/>
              <a:t>The Gentiles will also be ruled under Kingdom Law as is indicated by the Scriptures use of the term, “rod of iron”. (cf. Psalm 2; Rev. 12:5).</a:t>
            </a:r>
          </a:p>
          <a:p>
            <a:pPr marL="460375" indent="-460375" algn="just">
              <a:lnSpc>
                <a:spcPct val="100000"/>
              </a:lnSpc>
            </a:pPr>
            <a:r>
              <a:rPr lang="en-US" altLang="en-US" dirty="0"/>
              <a:t>But </a:t>
            </a:r>
            <a:r>
              <a:rPr lang="en-US" altLang="en-US" b="1" dirty="0">
                <a:solidFill>
                  <a:srgbClr val="0000CC"/>
                </a:solidFill>
                <a:cs typeface="Calibri" panose="020F0502020204030204" pitchFamily="34" charset="0"/>
              </a:rPr>
              <a:t>we in the Church will forever be the people of Grace</a:t>
            </a:r>
            <a:r>
              <a:rPr lang="en-US" altLang="en-US" dirty="0"/>
              <a:t>.</a:t>
            </a:r>
          </a:p>
        </p:txBody>
      </p:sp>
      <p:sp>
        <p:nvSpPr>
          <p:cNvPr id="4" name="Text Box 4">
            <a:extLst>
              <a:ext uri="{FF2B5EF4-FFF2-40B4-BE49-F238E27FC236}">
                <a16:creationId xmlns:a16="http://schemas.microsoft.com/office/drawing/2014/main" id="{4E80ED2A-56E7-A26B-4040-1FC54301E361}"/>
              </a:ext>
            </a:extLst>
          </p:cNvPr>
          <p:cNvSpPr txBox="1">
            <a:spLocks noChangeArrowheads="1"/>
          </p:cNvSpPr>
          <p:nvPr/>
        </p:nvSpPr>
        <p:spPr bwMode="auto">
          <a:xfrm>
            <a:off x="609600" y="87868"/>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highlight>
                  <a:srgbClr val="FFFF00"/>
                </a:highlight>
              </a:rPr>
              <a:t>Law and Grace: Review – </a:t>
            </a:r>
            <a:r>
              <a:rPr lang="en-US" altLang="en-US" sz="1800" b="1" dirty="0">
                <a:solidFill>
                  <a:srgbClr val="000000"/>
                </a:solidFill>
                <a:highlight>
                  <a:srgbClr val="FFFF00"/>
                </a:highlight>
                <a:latin typeface="Calibri" panose="020F0502020204030204" pitchFamily="34" charset="0"/>
                <a:cs typeface="Calibri" panose="020F0502020204030204" pitchFamily="34" charset="0"/>
              </a:rPr>
              <a:t>Relationship, Position, and Blessing – Does It Matter?</a:t>
            </a:r>
          </a:p>
        </p:txBody>
      </p:sp>
      <p:sp>
        <p:nvSpPr>
          <p:cNvPr id="5" name="Rectangle 2">
            <a:extLst>
              <a:ext uri="{FF2B5EF4-FFF2-40B4-BE49-F238E27FC236}">
                <a16:creationId xmlns:a16="http://schemas.microsoft.com/office/drawing/2014/main" id="{81B3661B-3750-DD86-DD70-ED5E2EEE56FB}"/>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GENTILES, ISRAEL AND THE CHURCH</a:t>
            </a:r>
          </a:p>
        </p:txBody>
      </p:sp>
      <p:pic>
        <p:nvPicPr>
          <p:cNvPr id="2" name="Picture 1">
            <a:extLst>
              <a:ext uri="{FF2B5EF4-FFF2-40B4-BE49-F238E27FC236}">
                <a16:creationId xmlns:a16="http://schemas.microsoft.com/office/drawing/2014/main" id="{DB729122-9AB8-D205-C56A-9FF4F09AF586}"/>
              </a:ext>
            </a:extLst>
          </p:cNvPr>
          <p:cNvPicPr>
            <a:picLocks noChangeAspect="1"/>
          </p:cNvPicPr>
          <p:nvPr/>
        </p:nvPicPr>
        <p:blipFill>
          <a:blip r:embed="rId3"/>
          <a:stretch>
            <a:fillRect/>
          </a:stretch>
        </p:blipFill>
        <p:spPr>
          <a:xfrm>
            <a:off x="609604" y="1697348"/>
            <a:ext cx="3388510" cy="36576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a:extLst>
              <a:ext uri="{FF2B5EF4-FFF2-40B4-BE49-F238E27FC236}">
                <a16:creationId xmlns:a16="http://schemas.microsoft.com/office/drawing/2014/main" id="{B41564EA-955F-9D6A-2A3E-61A6591F06C2}"/>
              </a:ext>
            </a:extLst>
          </p:cNvPr>
          <p:cNvSpPr>
            <a:spLocks noGrp="1" noChangeArrowheads="1"/>
          </p:cNvSpPr>
          <p:nvPr>
            <p:ph sz="half" idx="1"/>
          </p:nvPr>
        </p:nvSpPr>
        <p:spPr>
          <a:xfrm>
            <a:off x="609600" y="1600200"/>
            <a:ext cx="10972800" cy="1371600"/>
          </a:xfrm>
        </p:spPr>
        <p:txBody>
          <a:bodyPr/>
          <a:lstStyle/>
          <a:p>
            <a:pPr marL="460375" indent="-460375" algn="just">
              <a:lnSpc>
                <a:spcPct val="100000"/>
              </a:lnSpc>
            </a:pPr>
            <a:r>
              <a:rPr lang="en-US" altLang="en-US" b="1" dirty="0">
                <a:solidFill>
                  <a:srgbClr val="0000CC"/>
                </a:solidFill>
                <a:cs typeface="Calibri" panose="020F0502020204030204" pitchFamily="34" charset="0"/>
              </a:rPr>
              <a:t>The Cross does not mean the very same thing for all people of all time.  </a:t>
            </a:r>
            <a:r>
              <a:rPr lang="en-US" altLang="en-US" b="1" u="sng" dirty="0">
                <a:solidFill>
                  <a:srgbClr val="0000CC"/>
                </a:solidFill>
                <a:cs typeface="Calibri" panose="020F0502020204030204" pitchFamily="34" charset="0"/>
              </a:rPr>
              <a:t>For everyone</a:t>
            </a:r>
            <a:r>
              <a:rPr lang="en-US" altLang="en-US" dirty="0"/>
              <a:t>, Christ’s death on the cross is His death for our sins  (cf. 1 John 2:2).</a:t>
            </a:r>
          </a:p>
        </p:txBody>
      </p:sp>
      <p:sp>
        <p:nvSpPr>
          <p:cNvPr id="2" name="Text Box 4">
            <a:extLst>
              <a:ext uri="{FF2B5EF4-FFF2-40B4-BE49-F238E27FC236}">
                <a16:creationId xmlns:a16="http://schemas.microsoft.com/office/drawing/2014/main" id="{CB7ED8B3-FA28-2567-0D3A-2AEB6ECDADB3}"/>
              </a:ext>
            </a:extLst>
          </p:cNvPr>
          <p:cNvSpPr txBox="1">
            <a:spLocks noChangeArrowheads="1"/>
          </p:cNvSpPr>
          <p:nvPr/>
        </p:nvSpPr>
        <p:spPr bwMode="auto">
          <a:xfrm>
            <a:off x="609600" y="87868"/>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highlight>
                  <a:srgbClr val="FFFF00"/>
                </a:highlight>
              </a:rPr>
              <a:t>Law and Grace: Review – </a:t>
            </a:r>
            <a:r>
              <a:rPr lang="en-US" altLang="en-US" sz="1800" b="1" dirty="0">
                <a:solidFill>
                  <a:srgbClr val="000000"/>
                </a:solidFill>
                <a:highlight>
                  <a:srgbClr val="FFFF00"/>
                </a:highlight>
                <a:latin typeface="Calibri" panose="020F0502020204030204" pitchFamily="34" charset="0"/>
                <a:cs typeface="Calibri" panose="020F0502020204030204" pitchFamily="34" charset="0"/>
              </a:rPr>
              <a:t>Relationship, Position, and Blessing – Does It Matter?</a:t>
            </a:r>
          </a:p>
        </p:txBody>
      </p:sp>
      <p:sp>
        <p:nvSpPr>
          <p:cNvPr id="3" name="Rectangle 2">
            <a:extLst>
              <a:ext uri="{FF2B5EF4-FFF2-40B4-BE49-F238E27FC236}">
                <a16:creationId xmlns:a16="http://schemas.microsoft.com/office/drawing/2014/main" id="{4C91ED4C-D7DB-A116-90BB-0212CF78779F}"/>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THE CROSS WAS A CROSSROAD </a:t>
            </a:r>
          </a:p>
        </p:txBody>
      </p:sp>
      <p:pic>
        <p:nvPicPr>
          <p:cNvPr id="5" name="Picture 4">
            <a:extLst>
              <a:ext uri="{FF2B5EF4-FFF2-40B4-BE49-F238E27FC236}">
                <a16:creationId xmlns:a16="http://schemas.microsoft.com/office/drawing/2014/main" id="{E236C468-A098-32E9-A71B-E4DD2C9E8593}"/>
              </a:ext>
            </a:extLst>
          </p:cNvPr>
          <p:cNvPicPr>
            <a:picLocks noChangeAspect="1"/>
          </p:cNvPicPr>
          <p:nvPr/>
        </p:nvPicPr>
        <p:blipFill>
          <a:blip r:embed="rId3"/>
          <a:stretch>
            <a:fillRect/>
          </a:stretch>
        </p:blipFill>
        <p:spPr>
          <a:xfrm>
            <a:off x="3184792" y="2956560"/>
            <a:ext cx="5822416" cy="36576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24" name="Picture 8">
            <a:extLst>
              <a:ext uri="{FF2B5EF4-FFF2-40B4-BE49-F238E27FC236}">
                <a16:creationId xmlns:a16="http://schemas.microsoft.com/office/drawing/2014/main" id="{E1CD43F4-0E99-5089-1F78-BCCA2444E6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641" y="2362200"/>
            <a:ext cx="5486718" cy="4114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 Box 4">
            <a:extLst>
              <a:ext uri="{FF2B5EF4-FFF2-40B4-BE49-F238E27FC236}">
                <a16:creationId xmlns:a16="http://schemas.microsoft.com/office/drawing/2014/main" id="{A42606B8-EFF8-308D-68FF-F74CE15F6F6D}"/>
              </a:ext>
            </a:extLst>
          </p:cNvPr>
          <p:cNvSpPr txBox="1">
            <a:spLocks noChangeArrowheads="1"/>
          </p:cNvSpPr>
          <p:nvPr/>
        </p:nvSpPr>
        <p:spPr bwMode="auto">
          <a:xfrm>
            <a:off x="609600" y="87868"/>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highlight>
                  <a:srgbClr val="FFFF00"/>
                </a:highlight>
              </a:rPr>
              <a:t>Law and Grace: Review – </a:t>
            </a:r>
            <a:r>
              <a:rPr lang="en-US" altLang="en-US" sz="1800" b="1" dirty="0">
                <a:solidFill>
                  <a:srgbClr val="000000"/>
                </a:solidFill>
                <a:highlight>
                  <a:srgbClr val="FFFF00"/>
                </a:highlight>
                <a:latin typeface="Calibri" panose="020F0502020204030204" pitchFamily="34" charset="0"/>
                <a:cs typeface="Calibri" panose="020F0502020204030204" pitchFamily="34" charset="0"/>
              </a:rPr>
              <a:t>Relationship, Position, and Blessing – Does It Matter?</a:t>
            </a:r>
          </a:p>
        </p:txBody>
      </p:sp>
      <p:sp>
        <p:nvSpPr>
          <p:cNvPr id="5" name="Rectangle 2">
            <a:extLst>
              <a:ext uri="{FF2B5EF4-FFF2-40B4-BE49-F238E27FC236}">
                <a16:creationId xmlns:a16="http://schemas.microsoft.com/office/drawing/2014/main" id="{8E87E76B-E6E7-5882-39F6-41490DE2B244}"/>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THE CROSS WAS A CROSSROAD </a:t>
            </a:r>
          </a:p>
        </p:txBody>
      </p:sp>
      <p:sp>
        <p:nvSpPr>
          <p:cNvPr id="3" name="TextBox 2">
            <a:extLst>
              <a:ext uri="{FF2B5EF4-FFF2-40B4-BE49-F238E27FC236}">
                <a16:creationId xmlns:a16="http://schemas.microsoft.com/office/drawing/2014/main" id="{CEBE30AF-06BD-A69B-D1A8-485D62DBE0A1}"/>
              </a:ext>
            </a:extLst>
          </p:cNvPr>
          <p:cNvSpPr txBox="1"/>
          <p:nvPr/>
        </p:nvSpPr>
        <p:spPr>
          <a:xfrm>
            <a:off x="609600" y="1604010"/>
            <a:ext cx="10972800" cy="523220"/>
          </a:xfrm>
          <a:prstGeom prst="rect">
            <a:avLst/>
          </a:prstGeom>
          <a:noFill/>
        </p:spPr>
        <p:txBody>
          <a:bodyPr wrap="square">
            <a:spAutoFit/>
          </a:bodyPr>
          <a:lstStyle/>
          <a:p>
            <a:pPr algn="just">
              <a:lnSpc>
                <a:spcPct val="100000"/>
              </a:lnSpc>
            </a:pPr>
            <a:r>
              <a:rPr lang="en-US" altLang="en-US" sz="2800" dirty="0">
                <a:latin typeface="+mn-lt"/>
              </a:rPr>
              <a:t>But </a:t>
            </a:r>
            <a:r>
              <a:rPr lang="en-US" altLang="en-US" sz="2800" b="1" u="sng" dirty="0">
                <a:solidFill>
                  <a:srgbClr val="0000CC"/>
                </a:solidFill>
                <a:latin typeface="+mn-lt"/>
                <a:cs typeface="Calibri" panose="020F0502020204030204" pitchFamily="34" charset="0"/>
              </a:rPr>
              <a:t>only we in the Church</a:t>
            </a:r>
            <a:r>
              <a:rPr lang="en-US" altLang="en-US" sz="2800" b="1" dirty="0">
                <a:solidFill>
                  <a:srgbClr val="0000CC"/>
                </a:solidFill>
                <a:latin typeface="+mn-lt"/>
                <a:cs typeface="Calibri" panose="020F0502020204030204" pitchFamily="34" charset="0"/>
              </a:rPr>
              <a:t> have been crucified with Him</a:t>
            </a:r>
            <a:r>
              <a:rPr lang="en-US" altLang="en-US" sz="2800" dirty="0">
                <a:latin typeface="+mn-lt"/>
              </a:rPr>
              <a:t>.</a:t>
            </a:r>
            <a:r>
              <a:rPr lang="en-US" altLang="en-US" sz="2800" b="1" dirty="0">
                <a:solidFill>
                  <a:srgbClr val="0000FF"/>
                </a:solidFill>
                <a:latin typeface="+mn-lt"/>
              </a:rPr>
              <a:t> </a:t>
            </a:r>
          </a:p>
        </p:txBody>
      </p:sp>
    </p:spTree>
    <p:extLst>
      <p:ext uri="{BB962C8B-B14F-4D97-AF65-F5344CB8AC3E}">
        <p14:creationId xmlns:p14="http://schemas.microsoft.com/office/powerpoint/2010/main" val="4011188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0" name="Rectangle 4">
            <a:extLst>
              <a:ext uri="{FF2B5EF4-FFF2-40B4-BE49-F238E27FC236}">
                <a16:creationId xmlns:a16="http://schemas.microsoft.com/office/drawing/2014/main" id="{A0788E13-69FA-2615-C2B1-B17F1ADD2A03}"/>
              </a:ext>
            </a:extLst>
          </p:cNvPr>
          <p:cNvSpPr>
            <a:spLocks noGrp="1" noChangeArrowheads="1"/>
          </p:cNvSpPr>
          <p:nvPr>
            <p:ph sz="half" idx="1"/>
          </p:nvPr>
        </p:nvSpPr>
        <p:spPr>
          <a:xfrm>
            <a:off x="609600" y="1600200"/>
            <a:ext cx="10972800" cy="1097280"/>
          </a:xfrm>
        </p:spPr>
        <p:txBody>
          <a:bodyPr/>
          <a:lstStyle/>
          <a:p>
            <a:pPr marL="460375" indent="-460375" algn="just">
              <a:lnSpc>
                <a:spcPct val="100000"/>
              </a:lnSpc>
            </a:pPr>
            <a:r>
              <a:rPr lang="en-US" altLang="en-US" dirty="0"/>
              <a:t>And </a:t>
            </a:r>
            <a:r>
              <a:rPr lang="en-US" altLang="en-US" b="1" dirty="0">
                <a:solidFill>
                  <a:srgbClr val="0000CC"/>
                </a:solidFill>
                <a:cs typeface="Calibri" panose="020F0502020204030204" pitchFamily="34" charset="0"/>
              </a:rPr>
              <a:t>for Israelites </a:t>
            </a:r>
            <a:r>
              <a:rPr lang="en-US" altLang="en-US" dirty="0"/>
              <a:t>the Cross meant the blood ratification of the New Covenant  (Jeremiah</a:t>
            </a:r>
            <a:r>
              <a:rPr lang="en-US" altLang="en-US" sz="2000" dirty="0"/>
              <a:t> </a:t>
            </a:r>
            <a:r>
              <a:rPr lang="en-US" altLang="en-US" dirty="0"/>
              <a:t>31:31-34; Luke 22:20).</a:t>
            </a:r>
          </a:p>
        </p:txBody>
      </p:sp>
      <p:sp>
        <p:nvSpPr>
          <p:cNvPr id="4" name="Text Box 4">
            <a:extLst>
              <a:ext uri="{FF2B5EF4-FFF2-40B4-BE49-F238E27FC236}">
                <a16:creationId xmlns:a16="http://schemas.microsoft.com/office/drawing/2014/main" id="{C0092DB5-0D0C-D769-155B-4D30BFC3CEF2}"/>
              </a:ext>
            </a:extLst>
          </p:cNvPr>
          <p:cNvSpPr txBox="1">
            <a:spLocks noChangeArrowheads="1"/>
          </p:cNvSpPr>
          <p:nvPr/>
        </p:nvSpPr>
        <p:spPr bwMode="auto">
          <a:xfrm>
            <a:off x="609600" y="87868"/>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highlight>
                  <a:srgbClr val="FFFF00"/>
                </a:highlight>
              </a:rPr>
              <a:t>Law and Grace: Review – </a:t>
            </a:r>
            <a:r>
              <a:rPr lang="en-US" altLang="en-US" sz="1800" b="1" dirty="0">
                <a:solidFill>
                  <a:srgbClr val="000000"/>
                </a:solidFill>
                <a:highlight>
                  <a:srgbClr val="FFFF00"/>
                </a:highlight>
                <a:latin typeface="Calibri" panose="020F0502020204030204" pitchFamily="34" charset="0"/>
                <a:cs typeface="Calibri" panose="020F0502020204030204" pitchFamily="34" charset="0"/>
              </a:rPr>
              <a:t>Relationship, Position, and Blessing – Does It Matter?</a:t>
            </a:r>
          </a:p>
        </p:txBody>
      </p:sp>
      <p:sp>
        <p:nvSpPr>
          <p:cNvPr id="5" name="Rectangle 2">
            <a:extLst>
              <a:ext uri="{FF2B5EF4-FFF2-40B4-BE49-F238E27FC236}">
                <a16:creationId xmlns:a16="http://schemas.microsoft.com/office/drawing/2014/main" id="{A39250B8-A3C3-BD8C-A089-4346F0D4D63D}"/>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THE CROSS WAS A CROSSROAD </a:t>
            </a:r>
          </a:p>
        </p:txBody>
      </p:sp>
      <p:pic>
        <p:nvPicPr>
          <p:cNvPr id="1028" name="Picture 4">
            <a:extLst>
              <a:ext uri="{FF2B5EF4-FFF2-40B4-BE49-F238E27FC236}">
                <a16:creationId xmlns:a16="http://schemas.microsoft.com/office/drawing/2014/main" id="{5135116A-3197-2722-4DC1-D34E4EC62D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5579" y="2838450"/>
            <a:ext cx="6620843" cy="3657600"/>
          </a:xfrm>
          <a:prstGeom prst="rect">
            <a:avLst/>
          </a:prstGeom>
          <a:solidFill>
            <a:schemeClr val="bg1"/>
          </a:solidFill>
          <a:ln>
            <a:solidFill>
              <a:schemeClr val="tx1"/>
            </a:solid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8C69516-CE45-9C16-0F89-35646C45B4B9}"/>
              </a:ext>
            </a:extLst>
          </p:cNvPr>
          <p:cNvPicPr>
            <a:picLocks noChangeAspect="1"/>
          </p:cNvPicPr>
          <p:nvPr/>
        </p:nvPicPr>
        <p:blipFill>
          <a:blip r:embed="rId3"/>
          <a:stretch>
            <a:fillRect/>
          </a:stretch>
        </p:blipFill>
        <p:spPr>
          <a:xfrm>
            <a:off x="4150612" y="4191000"/>
            <a:ext cx="3890777" cy="2560320"/>
          </a:xfrm>
          <a:prstGeom prst="rect">
            <a:avLst/>
          </a:prstGeom>
        </p:spPr>
      </p:pic>
      <p:sp>
        <p:nvSpPr>
          <p:cNvPr id="2" name="Text Box 4">
            <a:extLst>
              <a:ext uri="{FF2B5EF4-FFF2-40B4-BE49-F238E27FC236}">
                <a16:creationId xmlns:a16="http://schemas.microsoft.com/office/drawing/2014/main" id="{2776B470-F045-E3F5-53D6-6F45EF5895A9}"/>
              </a:ext>
            </a:extLst>
          </p:cNvPr>
          <p:cNvSpPr txBox="1">
            <a:spLocks noChangeArrowheads="1"/>
          </p:cNvSpPr>
          <p:nvPr/>
        </p:nvSpPr>
        <p:spPr bwMode="auto">
          <a:xfrm>
            <a:off x="609600" y="87868"/>
            <a:ext cx="10972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highlight>
                  <a:srgbClr val="FFFF00"/>
                </a:highlight>
              </a:rPr>
              <a:t>Law and Grace: Review – </a:t>
            </a:r>
            <a:r>
              <a:rPr lang="en-US" altLang="en-US" sz="1800" b="1" dirty="0">
                <a:solidFill>
                  <a:srgbClr val="000000"/>
                </a:solidFill>
                <a:highlight>
                  <a:srgbClr val="FFFF00"/>
                </a:highlight>
                <a:latin typeface="Calibri" panose="020F0502020204030204" pitchFamily="34" charset="0"/>
                <a:cs typeface="Calibri" panose="020F0502020204030204" pitchFamily="34" charset="0"/>
              </a:rPr>
              <a:t>Relationship, Position, and Blessing – Does It Matter?</a:t>
            </a:r>
          </a:p>
        </p:txBody>
      </p:sp>
      <p:sp>
        <p:nvSpPr>
          <p:cNvPr id="3" name="Rectangle 2">
            <a:extLst>
              <a:ext uri="{FF2B5EF4-FFF2-40B4-BE49-F238E27FC236}">
                <a16:creationId xmlns:a16="http://schemas.microsoft.com/office/drawing/2014/main" id="{AD66339F-0433-3C8D-C71C-272E3BA44A87}"/>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It’s </a:t>
            </a:r>
            <a:r>
              <a:rPr lang="en-US" altLang="en-US" sz="3200" b="1" u="sng" dirty="0">
                <a:solidFill>
                  <a:srgbClr val="0000CC"/>
                </a:solidFill>
                <a:latin typeface="+mn-lt"/>
                <a:ea typeface="+mn-ea"/>
                <a:cs typeface="Calibri" panose="020F0502020204030204" pitchFamily="34" charset="0"/>
              </a:rPr>
              <a:t>Grace</a:t>
            </a:r>
            <a:r>
              <a:rPr lang="en-US" altLang="en-US" sz="3200" b="1" dirty="0">
                <a:solidFill>
                  <a:srgbClr val="0000CC"/>
                </a:solidFill>
                <a:latin typeface="+mn-lt"/>
                <a:ea typeface="+mn-ea"/>
                <a:cs typeface="Calibri" panose="020F0502020204030204" pitchFamily="34" charset="0"/>
              </a:rPr>
              <a:t> not Law for the Church!</a:t>
            </a:r>
          </a:p>
        </p:txBody>
      </p:sp>
      <p:sp>
        <p:nvSpPr>
          <p:cNvPr id="4" name="Rectangle 4">
            <a:extLst>
              <a:ext uri="{FF2B5EF4-FFF2-40B4-BE49-F238E27FC236}">
                <a16:creationId xmlns:a16="http://schemas.microsoft.com/office/drawing/2014/main" id="{519402CA-A76B-6481-CD66-AF98CB177BE5}"/>
              </a:ext>
            </a:extLst>
          </p:cNvPr>
          <p:cNvSpPr>
            <a:spLocks noGrp="1" noChangeArrowheads="1"/>
          </p:cNvSpPr>
          <p:nvPr>
            <p:ph sz="half" idx="1"/>
          </p:nvPr>
        </p:nvSpPr>
        <p:spPr>
          <a:xfrm>
            <a:off x="609600" y="1600200"/>
            <a:ext cx="10972800" cy="3276600"/>
          </a:xfrm>
        </p:spPr>
        <p:txBody>
          <a:bodyPr>
            <a:normAutofit/>
          </a:bodyPr>
          <a:lstStyle/>
          <a:p>
            <a:pPr marL="342900" indent="-342900" algn="just">
              <a:lnSpc>
                <a:spcPct val="100000"/>
              </a:lnSpc>
            </a:pPr>
            <a:r>
              <a:rPr lang="en-US" altLang="en-US" sz="2600" dirty="0"/>
              <a:t>Grace is and will be the </a:t>
            </a:r>
            <a:r>
              <a:rPr lang="en-US" altLang="en-US" sz="2600" b="1" u="sng" dirty="0">
                <a:solidFill>
                  <a:srgbClr val="0000CC"/>
                </a:solidFill>
                <a:cs typeface="Calibri" panose="020F0502020204030204" pitchFamily="34" charset="0"/>
              </a:rPr>
              <a:t>reigning principle</a:t>
            </a:r>
            <a:r>
              <a:rPr lang="en-US" altLang="en-US" sz="2600" dirty="0"/>
              <a:t>! (cf. Rom. 5:17; 21)</a:t>
            </a:r>
          </a:p>
          <a:p>
            <a:pPr marL="342900" indent="-342900" algn="just">
              <a:lnSpc>
                <a:spcPct val="100000"/>
              </a:lnSpc>
            </a:pPr>
            <a:r>
              <a:rPr lang="en-US" altLang="en-US" sz="2600" dirty="0"/>
              <a:t>Grace is to be our </a:t>
            </a:r>
            <a:r>
              <a:rPr lang="en-US" altLang="en-US" sz="2600" b="1" u="sng" dirty="0">
                <a:solidFill>
                  <a:srgbClr val="0000CC"/>
                </a:solidFill>
                <a:cs typeface="Calibri" panose="020F0502020204030204" pitchFamily="34" charset="0"/>
              </a:rPr>
              <a:t>motivation</a:t>
            </a:r>
            <a:r>
              <a:rPr lang="en-US" altLang="en-US" sz="2600" dirty="0"/>
              <a:t> in life! (Eph. 4:32; Col. 3:12-13)</a:t>
            </a:r>
          </a:p>
          <a:p>
            <a:pPr marL="342900" indent="-342900" algn="just">
              <a:lnSpc>
                <a:spcPct val="100000"/>
              </a:lnSpc>
            </a:pPr>
            <a:r>
              <a:rPr lang="en-US" altLang="en-US" sz="2600" dirty="0"/>
              <a:t>Grace is to be a </a:t>
            </a:r>
            <a:r>
              <a:rPr lang="en-US" altLang="en-US" sz="2600" b="1" u="sng" dirty="0">
                <a:solidFill>
                  <a:srgbClr val="0000CC"/>
                </a:solidFill>
                <a:cs typeface="Calibri" panose="020F0502020204030204" pitchFamily="34" charset="0"/>
              </a:rPr>
              <a:t>strengthener</a:t>
            </a:r>
            <a:r>
              <a:rPr lang="en-US" altLang="en-US" sz="2600" dirty="0"/>
              <a:t> (Heb. 13:9)</a:t>
            </a:r>
          </a:p>
          <a:p>
            <a:pPr marL="342900" indent="-342900" algn="just">
              <a:lnSpc>
                <a:spcPct val="100000"/>
              </a:lnSpc>
            </a:pPr>
            <a:r>
              <a:rPr lang="en-US" altLang="en-US" sz="2600" dirty="0"/>
              <a:t>God’s grace to us is from ABBA’s </a:t>
            </a:r>
            <a:r>
              <a:rPr lang="en-US" altLang="en-US" sz="2600" b="1" u="sng" dirty="0">
                <a:solidFill>
                  <a:srgbClr val="0000CC"/>
                </a:solidFill>
                <a:cs typeface="Calibri" panose="020F0502020204030204" pitchFamily="34" charset="0"/>
              </a:rPr>
              <a:t>wealth of grace</a:t>
            </a:r>
            <a:r>
              <a:rPr lang="en-US" altLang="en-US" sz="2600" dirty="0"/>
              <a:t>! (Eph. 2:6-7)</a:t>
            </a:r>
          </a:p>
          <a:p>
            <a:pPr marL="342900" indent="-342900" algn="just">
              <a:lnSpc>
                <a:spcPct val="100000"/>
              </a:lnSpc>
            </a:pPr>
            <a:r>
              <a:rPr lang="en-US" altLang="en-US" sz="2600" dirty="0"/>
              <a:t>God’s demonstration of grace will </a:t>
            </a:r>
            <a:r>
              <a:rPr lang="en-US" altLang="en-US" sz="2600" b="1" u="sng" dirty="0">
                <a:solidFill>
                  <a:srgbClr val="0000CC"/>
                </a:solidFill>
                <a:cs typeface="Calibri" panose="020F0502020204030204" pitchFamily="34" charset="0"/>
              </a:rPr>
              <a:t>occupy us forever</a:t>
            </a:r>
            <a:r>
              <a:rPr lang="en-US" altLang="en-US" sz="2600" dirty="0"/>
              <a:t>! (Eph. 2:6-7; 1 Cor. 2:9)</a:t>
            </a:r>
          </a:p>
        </p:txBody>
      </p:sp>
      <p:pic>
        <p:nvPicPr>
          <p:cNvPr id="5" name="Picture 4">
            <a:extLst>
              <a:ext uri="{FF2B5EF4-FFF2-40B4-BE49-F238E27FC236}">
                <a16:creationId xmlns:a16="http://schemas.microsoft.com/office/drawing/2014/main" id="{EB5BC19E-7BB9-08C0-8955-332B5A8C1E07}"/>
              </a:ext>
            </a:extLst>
          </p:cNvPr>
          <p:cNvPicPr>
            <a:picLocks noChangeAspect="1"/>
          </p:cNvPicPr>
          <p:nvPr/>
        </p:nvPicPr>
        <p:blipFill>
          <a:blip r:embed="rId4"/>
          <a:stretch>
            <a:fillRect/>
          </a:stretch>
        </p:blipFill>
        <p:spPr>
          <a:xfrm>
            <a:off x="4064000" y="4267200"/>
            <a:ext cx="4064000" cy="2286000"/>
          </a:xfrm>
          <a:prstGeom prst="rect">
            <a:avLst/>
          </a:prstGeom>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6A702CF-7E27-40DB-B0AE-90C68EC5F5E5}"/>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44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AA6E098B-97A3-4397-A441-D4817305429B}"/>
              </a:ext>
            </a:extLst>
          </p:cNvPr>
          <p:cNvSpPr txBox="1">
            <a:spLocks noChangeArrowheads="1"/>
          </p:cNvSpPr>
          <p:nvPr/>
        </p:nvSpPr>
        <p:spPr>
          <a:xfrm>
            <a:off x="2808289" y="1143000"/>
            <a:ext cx="6575425" cy="5410200"/>
          </a:xfrm>
          <a:prstGeom prst="rect">
            <a:avLst/>
          </a:prstGeom>
        </p:spPr>
        <p:txBody>
          <a:bodyPr/>
          <a:lstStyle>
            <a:lvl1pPr marL="342900" indent="-342900">
              <a:spcBef>
                <a:spcPct val="20000"/>
              </a:spcBef>
              <a:buChar char="•"/>
              <a:tabLst>
                <a:tab pos="1939925" algn="l"/>
              </a:tabLst>
              <a:defRPr sz="3200">
                <a:solidFill>
                  <a:schemeClr val="tx1"/>
                </a:solidFill>
                <a:latin typeface="Calibri" panose="020F0502020204030204" pitchFamily="34" charset="0"/>
                <a:cs typeface="Calibri" panose="020F0502020204030204" pitchFamily="34" charset="0"/>
              </a:defRPr>
            </a:lvl1pPr>
            <a:lvl2pPr marL="571500" indent="-571500">
              <a:spcBef>
                <a:spcPct val="20000"/>
              </a:spcBef>
              <a:buChar char="–"/>
              <a:tabLst>
                <a:tab pos="1939925" algn="l"/>
              </a:tabLst>
              <a:defRPr sz="2800">
                <a:solidFill>
                  <a:schemeClr val="tx1"/>
                </a:solidFill>
                <a:latin typeface="Calibri" panose="020F0502020204030204" pitchFamily="34" charset="0"/>
                <a:cs typeface="Calibri" panose="020F0502020204030204" pitchFamily="34" charset="0"/>
              </a:defRPr>
            </a:lvl2pPr>
            <a:lvl3pPr indent="-452438">
              <a:spcBef>
                <a:spcPct val="20000"/>
              </a:spcBef>
              <a:buChar char="•"/>
              <a:tabLst>
                <a:tab pos="1939925" algn="l"/>
              </a:tabLst>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tabLst>
                <a:tab pos="1939925" algn="l"/>
              </a:tabLst>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tabLst>
                <a:tab pos="1939925" algn="l"/>
              </a:tabLst>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9pPr>
          </a:lstStyle>
          <a:p>
            <a:pPr lvl="1">
              <a:spcBef>
                <a:spcPct val="0"/>
              </a:spcBef>
              <a:spcAft>
                <a:spcPts val="1200"/>
              </a:spcAft>
              <a:buFont typeface="Arial" panose="020B0604020202020204" pitchFamily="34" charset="0"/>
              <a:buAutoNum type="romanUcPeriod"/>
              <a:defRPr/>
            </a:pPr>
            <a:r>
              <a:rPr lang="en-US" altLang="en-US" sz="3000" b="1" dirty="0">
                <a:solidFill>
                  <a:srgbClr val="000000"/>
                </a:solidFill>
              </a:rPr>
              <a:t>Review </a:t>
            </a:r>
          </a:p>
          <a:p>
            <a:pPr lvl="2">
              <a:spcBef>
                <a:spcPct val="0"/>
              </a:spcBef>
              <a:spcAft>
                <a:spcPts val="1200"/>
              </a:spcAft>
              <a:buFontTx/>
              <a:buAutoNum type="alphaUcPeriod"/>
              <a:defRPr/>
            </a:pPr>
            <a:r>
              <a:rPr lang="en-US" altLang="en-US" sz="3000" b="1" dirty="0">
                <a:solidFill>
                  <a:srgbClr val="000000"/>
                </a:solidFill>
              </a:rPr>
              <a:t>Purpose, Aim, and Objective</a:t>
            </a:r>
          </a:p>
          <a:p>
            <a:pPr lvl="2">
              <a:spcBef>
                <a:spcPct val="0"/>
              </a:spcBef>
              <a:spcAft>
                <a:spcPts val="1200"/>
              </a:spcAft>
              <a:buFontTx/>
              <a:buAutoNum type="alphaUcPeriod"/>
              <a:defRPr/>
            </a:pPr>
            <a:r>
              <a:rPr lang="en-US" altLang="en-US" sz="3000" b="1" dirty="0">
                <a:solidFill>
                  <a:srgbClr val="000000"/>
                </a:solidFill>
              </a:rPr>
              <a:t>Session 43</a:t>
            </a:r>
          </a:p>
          <a:p>
            <a:pPr lvl="1">
              <a:spcBef>
                <a:spcPct val="0"/>
              </a:spcBef>
              <a:spcAft>
                <a:spcPts val="1200"/>
              </a:spcAft>
              <a:buFont typeface="Arial" panose="020B0604020202020204" pitchFamily="34" charset="0"/>
              <a:buAutoNum type="romanUcPeriod"/>
            </a:pPr>
            <a:r>
              <a:rPr lang="en-US" altLang="en-US" sz="3000" b="1" dirty="0">
                <a:solidFill>
                  <a:srgbClr val="0000CC"/>
                </a:solidFill>
              </a:rPr>
              <a:t>Flood, Rock, &amp; Sand - Matt. 7:24-29</a:t>
            </a:r>
          </a:p>
          <a:p>
            <a:pPr lvl="2">
              <a:spcBef>
                <a:spcPct val="0"/>
              </a:spcBef>
              <a:spcAft>
                <a:spcPts val="1200"/>
              </a:spcAft>
              <a:buFontTx/>
              <a:buAutoNum type="alphaUcPeriod"/>
              <a:defRPr/>
            </a:pPr>
            <a:r>
              <a:rPr lang="en-US" altLang="en-US" sz="3000" b="1" u="sng" dirty="0">
                <a:solidFill>
                  <a:srgbClr val="0000CC"/>
                </a:solidFill>
              </a:rPr>
              <a:t>General Observations</a:t>
            </a:r>
          </a:p>
          <a:p>
            <a:pPr lvl="2">
              <a:spcBef>
                <a:spcPct val="0"/>
              </a:spcBef>
              <a:spcAft>
                <a:spcPts val="1200"/>
              </a:spcAft>
              <a:buFontTx/>
              <a:buAutoNum type="alphaUcPeriod"/>
              <a:defRPr/>
            </a:pPr>
            <a:r>
              <a:rPr lang="en-US" altLang="en-US" sz="3000" b="1" dirty="0">
                <a:solidFill>
                  <a:srgbClr val="000000"/>
                </a:solidFill>
              </a:rPr>
              <a:t>Matt. 7:24-29 </a:t>
            </a:r>
          </a:p>
          <a:p>
            <a:pPr lvl="1">
              <a:spcBef>
                <a:spcPct val="0"/>
              </a:spcBef>
              <a:spcAft>
                <a:spcPts val="1200"/>
              </a:spcAft>
              <a:buFont typeface="Arial" panose="020B0604020202020204" pitchFamily="34" charset="0"/>
              <a:buAutoNum type="romanUcPeriod"/>
              <a:defRPr/>
            </a:pPr>
            <a:r>
              <a:rPr lang="en-US" altLang="en-US" sz="3000" b="1" dirty="0">
                <a:solidFill>
                  <a:srgbClr val="000000"/>
                </a:solidFill>
              </a:rPr>
              <a:t>Concluding Observations</a:t>
            </a:r>
          </a:p>
        </p:txBody>
      </p:sp>
    </p:spTree>
    <p:extLst>
      <p:ext uri="{BB962C8B-B14F-4D97-AF65-F5344CB8AC3E}">
        <p14:creationId xmlns:p14="http://schemas.microsoft.com/office/powerpoint/2010/main" val="706864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72331D97-374D-EFA4-D91B-35DE68DE1AE3}"/>
              </a:ext>
            </a:extLst>
          </p:cNvPr>
          <p:cNvSpPr>
            <a:spLocks noGrp="1" noChangeArrowheads="1"/>
          </p:cNvSpPr>
          <p:nvPr>
            <p:ph sz="half" idx="1"/>
          </p:nvPr>
        </p:nvSpPr>
        <p:spPr>
          <a:xfrm>
            <a:off x="609600" y="1829355"/>
            <a:ext cx="6934200" cy="3428445"/>
          </a:xfrm>
        </p:spPr>
        <p:txBody>
          <a:bodyPr>
            <a:noAutofit/>
          </a:bodyPr>
          <a:lstStyle/>
          <a:p>
            <a:pPr marL="342900" indent="-342900" algn="just">
              <a:lnSpc>
                <a:spcPct val="100000"/>
              </a:lnSpc>
              <a:spcBef>
                <a:spcPts val="0"/>
              </a:spcBef>
              <a:spcAft>
                <a:spcPts val="1200"/>
              </a:spcAft>
            </a:pPr>
            <a:r>
              <a:rPr lang="en-US" altLang="en-US" dirty="0"/>
              <a:t>Except for the introduction and the last few verses of the Sermon on the Mount, </a:t>
            </a:r>
            <a:r>
              <a:rPr lang="en-US" altLang="en-US" b="1" u="sng" dirty="0">
                <a:solidFill>
                  <a:srgbClr val="0000CC"/>
                </a:solidFill>
                <a:cs typeface="Calibri" panose="020F0502020204030204" pitchFamily="34" charset="0"/>
              </a:rPr>
              <a:t>all the words are the words of Jesus</a:t>
            </a:r>
            <a:r>
              <a:rPr lang="en-US" altLang="en-US" b="1" dirty="0">
                <a:solidFill>
                  <a:srgbClr val="0000CC"/>
                </a:solidFill>
                <a:cs typeface="Calibri" panose="020F0502020204030204" pitchFamily="34" charset="0"/>
              </a:rPr>
              <a:t>!</a:t>
            </a:r>
            <a:r>
              <a:rPr lang="en-US" altLang="en-US" dirty="0"/>
              <a:t> </a:t>
            </a:r>
          </a:p>
          <a:p>
            <a:pPr marL="342900" indent="-342900" algn="just">
              <a:lnSpc>
                <a:spcPct val="100000"/>
              </a:lnSpc>
              <a:spcBef>
                <a:spcPts val="0"/>
              </a:spcBef>
              <a:spcAft>
                <a:spcPts val="1200"/>
              </a:spcAft>
            </a:pPr>
            <a:r>
              <a:rPr lang="en-US" altLang="en-US" dirty="0"/>
              <a:t>Nowhere in the Sermon on the Mount is </a:t>
            </a:r>
            <a:r>
              <a:rPr lang="en-US" altLang="en-US" b="1" u="sng" dirty="0">
                <a:solidFill>
                  <a:srgbClr val="0000CC"/>
                </a:solidFill>
                <a:cs typeface="Calibri" panose="020F0502020204030204" pitchFamily="34" charset="0"/>
              </a:rPr>
              <a:t>the message of the Cross</a:t>
            </a:r>
            <a:r>
              <a:rPr lang="en-US" altLang="en-US" dirty="0"/>
              <a:t> taught, preached, or declared!</a:t>
            </a:r>
          </a:p>
        </p:txBody>
      </p:sp>
      <p:pic>
        <p:nvPicPr>
          <p:cNvPr id="7177" name="Picture 9">
            <a:extLst>
              <a:ext uri="{FF2B5EF4-FFF2-40B4-BE49-F238E27FC236}">
                <a16:creationId xmlns:a16="http://schemas.microsoft.com/office/drawing/2014/main" id="{014A5564-F31D-D4AF-F712-0EB1D473E1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8000" y="1905000"/>
            <a:ext cx="3454400" cy="4572000"/>
          </a:xfrm>
          <a:prstGeom prst="rect">
            <a:avLst/>
          </a:prstGeom>
          <a:noFill/>
          <a:extLst>
            <a:ext uri="{909E8E84-426E-40DD-AFC4-6F175D3DCCD1}">
              <a14:hiddenFill xmlns:a14="http://schemas.microsoft.com/office/drawing/2010/main">
                <a:solidFill>
                  <a:srgbClr val="FFFFFF"/>
                </a:solidFill>
              </a14:hiddenFill>
            </a:ext>
          </a:extLst>
        </p:spPr>
      </p:pic>
      <p:sp>
        <p:nvSpPr>
          <p:cNvPr id="7179" name="Rectangle 11">
            <a:extLst>
              <a:ext uri="{FF2B5EF4-FFF2-40B4-BE49-F238E27FC236}">
                <a16:creationId xmlns:a16="http://schemas.microsoft.com/office/drawing/2014/main" id="{94702ED4-DBBF-64CB-3A1D-1B89404932A3}"/>
              </a:ext>
            </a:extLst>
          </p:cNvPr>
          <p:cNvSpPr>
            <a:spLocks noChangeArrowheads="1"/>
          </p:cNvSpPr>
          <p:nvPr/>
        </p:nvSpPr>
        <p:spPr bwMode="auto">
          <a:xfrm>
            <a:off x="2209800" y="685800"/>
            <a:ext cx="7772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cs typeface="Calibri" panose="020F0502020204030204" pitchFamily="34" charset="0"/>
              </a:rPr>
              <a:t>WE’RE BACK IN THE BOOK OF MATTHEW</a:t>
            </a:r>
          </a:p>
          <a:p>
            <a:r>
              <a:rPr lang="en-US" altLang="en-US" sz="2400" b="1" dirty="0">
                <a:solidFill>
                  <a:srgbClr val="0000CC"/>
                </a:solidFill>
                <a:latin typeface="Calibri" panose="020F0502020204030204" pitchFamily="34" charset="0"/>
                <a:cs typeface="Calibri" panose="020F0502020204030204" pitchFamily="34" charset="0"/>
              </a:rPr>
              <a:t>Matthew 7:24-29 </a:t>
            </a:r>
          </a:p>
        </p:txBody>
      </p:sp>
      <p:sp>
        <p:nvSpPr>
          <p:cNvPr id="2" name="Text Box 4">
            <a:extLst>
              <a:ext uri="{FF2B5EF4-FFF2-40B4-BE49-F238E27FC236}">
                <a16:creationId xmlns:a16="http://schemas.microsoft.com/office/drawing/2014/main" id="{165F623E-25DA-2BEF-C09C-76BEBBC60574}"/>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2020966-F556-4873-981F-E6168622D243}"/>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44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C312B4B6-C327-4A5A-8D66-D65EEA197975}"/>
              </a:ext>
            </a:extLst>
          </p:cNvPr>
          <p:cNvSpPr txBox="1">
            <a:spLocks noChangeArrowheads="1"/>
          </p:cNvSpPr>
          <p:nvPr/>
        </p:nvSpPr>
        <p:spPr>
          <a:xfrm>
            <a:off x="2808289" y="1143000"/>
            <a:ext cx="6575425" cy="5410200"/>
          </a:xfrm>
          <a:prstGeom prst="rect">
            <a:avLst/>
          </a:prstGeom>
        </p:spPr>
        <p:txBody>
          <a:bodyPr/>
          <a:lstStyle>
            <a:lvl1pPr marL="342900" indent="-342900">
              <a:spcBef>
                <a:spcPct val="20000"/>
              </a:spcBef>
              <a:buChar char="•"/>
              <a:tabLst>
                <a:tab pos="1939925" algn="l"/>
              </a:tabLst>
              <a:defRPr sz="3200">
                <a:solidFill>
                  <a:schemeClr val="tx1"/>
                </a:solidFill>
                <a:latin typeface="Calibri" panose="020F0502020204030204" pitchFamily="34" charset="0"/>
                <a:cs typeface="Calibri" panose="020F0502020204030204" pitchFamily="34" charset="0"/>
              </a:defRPr>
            </a:lvl1pPr>
            <a:lvl2pPr marL="571500" indent="-571500">
              <a:spcBef>
                <a:spcPct val="20000"/>
              </a:spcBef>
              <a:buChar char="–"/>
              <a:tabLst>
                <a:tab pos="1939925" algn="l"/>
              </a:tabLst>
              <a:defRPr sz="2800">
                <a:solidFill>
                  <a:schemeClr val="tx1"/>
                </a:solidFill>
                <a:latin typeface="Calibri" panose="020F0502020204030204" pitchFamily="34" charset="0"/>
                <a:cs typeface="Calibri" panose="020F0502020204030204" pitchFamily="34" charset="0"/>
              </a:defRPr>
            </a:lvl2pPr>
            <a:lvl3pPr indent="-452438">
              <a:spcBef>
                <a:spcPct val="20000"/>
              </a:spcBef>
              <a:buChar char="•"/>
              <a:tabLst>
                <a:tab pos="1939925" algn="l"/>
              </a:tabLst>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tabLst>
                <a:tab pos="1939925" algn="l"/>
              </a:tabLst>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tabLst>
                <a:tab pos="1939925" algn="l"/>
              </a:tabLst>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9pPr>
          </a:lstStyle>
          <a:p>
            <a:pPr lvl="1">
              <a:spcBef>
                <a:spcPct val="0"/>
              </a:spcBef>
              <a:spcAft>
                <a:spcPts val="1200"/>
              </a:spcAft>
              <a:buFont typeface="Arial" panose="020B0604020202020204" pitchFamily="34" charset="0"/>
              <a:buAutoNum type="romanUcPeriod"/>
              <a:defRPr/>
            </a:pPr>
            <a:r>
              <a:rPr lang="en-US" altLang="en-US" sz="3000" b="1" dirty="0">
                <a:solidFill>
                  <a:srgbClr val="0000CC"/>
                </a:solidFill>
              </a:rPr>
              <a:t>Review</a:t>
            </a:r>
            <a:r>
              <a:rPr lang="en-US" altLang="en-US" sz="3000" b="1" dirty="0">
                <a:solidFill>
                  <a:srgbClr val="000000"/>
                </a:solidFill>
              </a:rPr>
              <a:t> </a:t>
            </a:r>
          </a:p>
          <a:p>
            <a:pPr lvl="2">
              <a:spcBef>
                <a:spcPct val="0"/>
              </a:spcBef>
              <a:spcAft>
                <a:spcPts val="1200"/>
              </a:spcAft>
              <a:buFontTx/>
              <a:buAutoNum type="alphaUcPeriod"/>
              <a:defRPr/>
            </a:pPr>
            <a:r>
              <a:rPr lang="en-US" altLang="en-US" sz="3000" b="1" u="sng" dirty="0">
                <a:solidFill>
                  <a:srgbClr val="0000CC"/>
                </a:solidFill>
              </a:rPr>
              <a:t>Purpose, Aim, and Objective</a:t>
            </a:r>
          </a:p>
          <a:p>
            <a:pPr lvl="2">
              <a:spcBef>
                <a:spcPct val="0"/>
              </a:spcBef>
              <a:spcAft>
                <a:spcPts val="1200"/>
              </a:spcAft>
              <a:buFontTx/>
              <a:buAutoNum type="alphaUcPeriod"/>
              <a:defRPr/>
            </a:pPr>
            <a:r>
              <a:rPr lang="en-US" altLang="en-US" sz="3000" b="1" dirty="0">
                <a:solidFill>
                  <a:srgbClr val="000000"/>
                </a:solidFill>
              </a:rPr>
              <a:t>Session 43</a:t>
            </a:r>
          </a:p>
          <a:p>
            <a:pPr lvl="1">
              <a:spcBef>
                <a:spcPct val="0"/>
              </a:spcBef>
              <a:spcAft>
                <a:spcPts val="1200"/>
              </a:spcAft>
              <a:buFont typeface="Arial" panose="020B0604020202020204" pitchFamily="34" charset="0"/>
              <a:buAutoNum type="romanUcPeriod"/>
            </a:pPr>
            <a:r>
              <a:rPr lang="en-US" altLang="en-US" sz="3000" b="1" dirty="0">
                <a:solidFill>
                  <a:srgbClr val="000000"/>
                </a:solidFill>
              </a:rPr>
              <a:t>Flood, Rock, &amp; Sand - Matt. 7:24-29</a:t>
            </a:r>
          </a:p>
          <a:p>
            <a:pPr lvl="2">
              <a:spcBef>
                <a:spcPct val="0"/>
              </a:spcBef>
              <a:spcAft>
                <a:spcPts val="1200"/>
              </a:spcAft>
              <a:buFontTx/>
              <a:buAutoNum type="alphaUcPeriod"/>
              <a:defRPr/>
            </a:pPr>
            <a:r>
              <a:rPr lang="en-US" altLang="en-US" sz="3000" b="1" dirty="0">
                <a:solidFill>
                  <a:srgbClr val="000000"/>
                </a:solidFill>
              </a:rPr>
              <a:t>General Observations</a:t>
            </a:r>
          </a:p>
          <a:p>
            <a:pPr lvl="2">
              <a:spcBef>
                <a:spcPct val="0"/>
              </a:spcBef>
              <a:spcAft>
                <a:spcPts val="1200"/>
              </a:spcAft>
              <a:buFontTx/>
              <a:buAutoNum type="alphaUcPeriod"/>
              <a:defRPr/>
            </a:pPr>
            <a:r>
              <a:rPr lang="en-US" altLang="en-US" sz="3000" b="1" dirty="0">
                <a:solidFill>
                  <a:srgbClr val="000000"/>
                </a:solidFill>
              </a:rPr>
              <a:t>Matt. 7:24-29</a:t>
            </a:r>
          </a:p>
          <a:p>
            <a:pPr lvl="1">
              <a:spcBef>
                <a:spcPct val="0"/>
              </a:spcBef>
              <a:spcAft>
                <a:spcPts val="1200"/>
              </a:spcAft>
              <a:buFont typeface="Arial" panose="020B0604020202020204" pitchFamily="34" charset="0"/>
              <a:buAutoNum type="romanUcPeriod"/>
              <a:defRPr/>
            </a:pPr>
            <a:r>
              <a:rPr lang="en-US" altLang="en-US" sz="3000" b="1" dirty="0">
                <a:solidFill>
                  <a:srgbClr val="000000"/>
                </a:solidFill>
              </a:rPr>
              <a:t>Concluding Observations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3B5D7C6-C996-4C60-92C4-5B52E05C805A}"/>
              </a:ext>
            </a:extLst>
          </p:cNvPr>
          <p:cNvSpPr>
            <a:spLocks noGrp="1" noChangeArrowheads="1"/>
          </p:cNvSpPr>
          <p:nvPr>
            <p:ph type="title"/>
          </p:nvPr>
        </p:nvSpPr>
        <p:spPr>
          <a:xfrm>
            <a:off x="2209800" y="685800"/>
            <a:ext cx="7772400" cy="685800"/>
          </a:xfrm>
        </p:spPr>
        <p:txBody>
          <a:bodyPr/>
          <a:lstStyle/>
          <a:p>
            <a:pPr algn="ctr" eaLnBrk="1" hangingPunct="1"/>
            <a:r>
              <a:rPr lang="en-US" altLang="en-US" sz="3200" b="1" dirty="0">
                <a:solidFill>
                  <a:srgbClr val="0000CC"/>
                </a:solidFill>
                <a:latin typeface="+mn-lt"/>
                <a:ea typeface="+mn-ea"/>
              </a:rPr>
              <a:t>THE SERMON ON THE MOUNT - WHAT IT IS</a:t>
            </a:r>
          </a:p>
        </p:txBody>
      </p:sp>
      <p:sp>
        <p:nvSpPr>
          <p:cNvPr id="20483" name="Rectangle 3">
            <a:extLst>
              <a:ext uri="{FF2B5EF4-FFF2-40B4-BE49-F238E27FC236}">
                <a16:creationId xmlns:a16="http://schemas.microsoft.com/office/drawing/2014/main" id="{628C5323-45E4-40F1-8736-5233E4849D47}"/>
              </a:ext>
            </a:extLst>
          </p:cNvPr>
          <p:cNvSpPr>
            <a:spLocks noGrp="1" noChangeArrowheads="1"/>
          </p:cNvSpPr>
          <p:nvPr>
            <p:ph type="body" idx="1"/>
          </p:nvPr>
        </p:nvSpPr>
        <p:spPr>
          <a:xfrm>
            <a:off x="609600" y="1371599"/>
            <a:ext cx="10972800" cy="5029201"/>
          </a:xfrm>
        </p:spPr>
        <p:txBody>
          <a:bodyPr>
            <a:normAutofit lnSpcReduction="10000"/>
          </a:bodyPr>
          <a:lstStyle/>
          <a:p>
            <a:pPr marL="457200" indent="-457200" algn="just">
              <a:lnSpc>
                <a:spcPct val="110000"/>
              </a:lnSpc>
              <a:defRPr/>
            </a:pPr>
            <a:r>
              <a:rPr lang="en-US" dirty="0">
                <a:cs typeface="Times New Roman" charset="0"/>
              </a:rPr>
              <a:t>In its context—</a:t>
            </a:r>
            <a:r>
              <a:rPr lang="en-US" b="1" u="sng" dirty="0">
                <a:solidFill>
                  <a:srgbClr val="0000CC"/>
                </a:solidFill>
              </a:rPr>
              <a:t>in the Jewish frame of reference in which it was spoken</a:t>
            </a:r>
            <a:r>
              <a:rPr lang="en-US" dirty="0">
                <a:cs typeface="Times New Roman" charset="0"/>
              </a:rPr>
              <a:t>—the Sermon on the Mount is </a:t>
            </a:r>
            <a:r>
              <a:rPr lang="en-US" b="1" dirty="0">
                <a:solidFill>
                  <a:srgbClr val="0000CC"/>
                </a:solidFill>
                <a:highlight>
                  <a:srgbClr val="FFFF00"/>
                </a:highlight>
              </a:rPr>
              <a:t>the Messiah’s interpretation of the standard of righteousness, which the Law demanded</a:t>
            </a:r>
            <a:r>
              <a:rPr lang="en-US" dirty="0">
                <a:cs typeface="Times New Roman" charset="0"/>
              </a:rPr>
              <a:t>, put in contrast with the Pharisaic interpretation of the kind of righteousness, which the Law demanded. </a:t>
            </a:r>
            <a:r>
              <a:rPr lang="en-US" b="1" dirty="0">
                <a:solidFill>
                  <a:srgbClr val="0000CC"/>
                </a:solidFill>
                <a:highlight>
                  <a:srgbClr val="FFFF00"/>
                </a:highlight>
              </a:rPr>
              <a:t>A better title for this “sermon” would be “The Messiah’s Interpretation of the Righteousness of the Law.”</a:t>
            </a:r>
            <a:r>
              <a:rPr lang="en-US" dirty="0">
                <a:cs typeface="Times New Roman" charset="0"/>
              </a:rPr>
              <a:t> So, </a:t>
            </a:r>
            <a:r>
              <a:rPr lang="en-US" b="1" u="sng" dirty="0">
                <a:solidFill>
                  <a:srgbClr val="0000CC"/>
                </a:solidFill>
              </a:rPr>
              <a:t>as a unit</a:t>
            </a:r>
            <a:r>
              <a:rPr lang="en-US" dirty="0">
                <a:cs typeface="Times New Roman" charset="0"/>
              </a:rPr>
              <a:t>, it is the Messiah’s interpretation of the kind of righteousness, which the Law demanded, stated in contradistinction to the Pharisaic interpretation of the kind of righteousness that the Law demanded. </a:t>
            </a:r>
            <a:r>
              <a:rPr lang="en-US" b="1" dirty="0">
                <a:solidFill>
                  <a:srgbClr val="0000CC"/>
                </a:solidFill>
              </a:rPr>
              <a:t>The difference is between </a:t>
            </a:r>
            <a:r>
              <a:rPr lang="en-US" b="1" u="sng" dirty="0">
                <a:solidFill>
                  <a:srgbClr val="0000CC"/>
                </a:solidFill>
              </a:rPr>
              <a:t>mere external conformity</a:t>
            </a:r>
            <a:r>
              <a:rPr lang="en-US" b="1" dirty="0">
                <a:solidFill>
                  <a:srgbClr val="0000CC"/>
                </a:solidFill>
              </a:rPr>
              <a:t> in contrast to </a:t>
            </a:r>
            <a:r>
              <a:rPr lang="en-US" b="1" u="sng" dirty="0">
                <a:solidFill>
                  <a:srgbClr val="0000CC"/>
                </a:solidFill>
              </a:rPr>
              <a:t>internal conformity that naturally lends itself to external conformity</a:t>
            </a:r>
            <a:r>
              <a:rPr lang="en-US" dirty="0">
                <a:cs typeface="Times New Roman" charset="0"/>
              </a:rPr>
              <a:t>.</a:t>
            </a:r>
          </a:p>
          <a:p>
            <a:pPr marL="0" indent="0" algn="just">
              <a:lnSpc>
                <a:spcPct val="110000"/>
              </a:lnSpc>
              <a:buNone/>
              <a:defRPr/>
            </a:pPr>
            <a:endParaRPr lang="en-US" sz="1800" dirty="0">
              <a:cs typeface="Times New Roman" charset="0"/>
            </a:endParaRPr>
          </a:p>
        </p:txBody>
      </p:sp>
      <p:sp>
        <p:nvSpPr>
          <p:cNvPr id="6" name="Rectangle 5">
            <a:extLst>
              <a:ext uri="{FF2B5EF4-FFF2-40B4-BE49-F238E27FC236}">
                <a16:creationId xmlns:a16="http://schemas.microsoft.com/office/drawing/2014/main" id="{34B34F81-0EAE-4BF4-9991-E023EECF94BF}"/>
              </a:ext>
            </a:extLst>
          </p:cNvPr>
          <p:cNvSpPr/>
          <p:nvPr/>
        </p:nvSpPr>
        <p:spPr>
          <a:xfrm>
            <a:off x="1524000" y="6143775"/>
            <a:ext cx="9144000" cy="646331"/>
          </a:xfrm>
          <a:prstGeom prst="rect">
            <a:avLst/>
          </a:prstGeom>
        </p:spPr>
        <p:txBody>
          <a:bodyPr wrap="square">
            <a:spAutoFit/>
          </a:bodyPr>
          <a:lstStyle/>
          <a:p>
            <a:pPr marL="0" lvl="1" algn="ctr"/>
            <a:r>
              <a:rPr lang="en-US" dirty="0">
                <a:latin typeface="Calibri" panose="020F0502020204030204" pitchFamily="34" charset="0"/>
                <a:cs typeface="Calibri" panose="020F0502020204030204" pitchFamily="34" charset="0"/>
              </a:rPr>
              <a:t>Fruchtenbaum, A. G. (1983). </a:t>
            </a:r>
            <a:r>
              <a:rPr lang="en-US" i="1" dirty="0">
                <a:latin typeface="Calibri" panose="020F0502020204030204" pitchFamily="34" charset="0"/>
                <a:cs typeface="Calibri" panose="020F0502020204030204" pitchFamily="34" charset="0"/>
              </a:rPr>
              <a:t>The Messianic Bible Study Collection </a:t>
            </a:r>
          </a:p>
          <a:p>
            <a:pPr marL="0" lvl="1" algn="ctr"/>
            <a:r>
              <a:rPr lang="en-US" dirty="0">
                <a:latin typeface="Calibri" panose="020F0502020204030204" pitchFamily="34" charset="0"/>
                <a:cs typeface="Calibri" panose="020F0502020204030204" pitchFamily="34" charset="0"/>
              </a:rPr>
              <a:t>(Vol. 94, pp. 6–7). Tustin, CA: Ariel Ministries.</a:t>
            </a:r>
          </a:p>
        </p:txBody>
      </p:sp>
      <p:sp>
        <p:nvSpPr>
          <p:cNvPr id="2" name="Text Box 4">
            <a:extLst>
              <a:ext uri="{FF2B5EF4-FFF2-40B4-BE49-F238E27FC236}">
                <a16:creationId xmlns:a16="http://schemas.microsoft.com/office/drawing/2014/main" id="{6ACB7480-C7CD-417B-8310-F2313703EF8E}"/>
              </a:ext>
            </a:extLst>
          </p:cNvPr>
          <p:cNvSpPr txBox="1">
            <a:spLocks noChangeArrowheads="1"/>
          </p:cNvSpPr>
          <p:nvPr/>
        </p:nvSpPr>
        <p:spPr bwMode="auto">
          <a:xfrm>
            <a:off x="2286000" y="87313"/>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24 The SOM – Matthew 5:1–8:1 (Luke 6:17–49)</a:t>
            </a:r>
          </a:p>
        </p:txBody>
      </p:sp>
    </p:spTree>
    <p:extLst>
      <p:ext uri="{BB962C8B-B14F-4D97-AF65-F5344CB8AC3E}">
        <p14:creationId xmlns:p14="http://schemas.microsoft.com/office/powerpoint/2010/main" val="132470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A54C45F9-107B-482E-9798-A24991CEDD13}"/>
              </a:ext>
            </a:extLst>
          </p:cNvPr>
          <p:cNvSpPr>
            <a:spLocks noGrp="1" noChangeArrowheads="1"/>
          </p:cNvSpPr>
          <p:nvPr>
            <p:ph type="title"/>
          </p:nvPr>
        </p:nvSpPr>
        <p:spPr>
          <a:xfrm>
            <a:off x="1828800" y="685800"/>
            <a:ext cx="8534400" cy="914400"/>
          </a:xfrm>
        </p:spPr>
        <p:txBody>
          <a:bodyPr>
            <a:noAutofit/>
          </a:bodyPr>
          <a:lstStyle/>
          <a:p>
            <a:pPr algn="ctr">
              <a:lnSpc>
                <a:spcPct val="100000"/>
              </a:lnSpc>
            </a:pPr>
            <a:r>
              <a:rPr lang="en-US" altLang="en-US" sz="3200" b="1" dirty="0">
                <a:solidFill>
                  <a:srgbClr val="0000CC"/>
                </a:solidFill>
                <a:latin typeface="+mn-lt"/>
                <a:ea typeface="+mn-ea"/>
              </a:rPr>
              <a:t>HOW DID CHRIST INTEND FOR US TO</a:t>
            </a:r>
            <a:br>
              <a:rPr lang="en-US" altLang="en-US" sz="3200" b="1" dirty="0">
                <a:solidFill>
                  <a:srgbClr val="0000CC"/>
                </a:solidFill>
                <a:latin typeface="+mn-lt"/>
                <a:ea typeface="+mn-ea"/>
              </a:rPr>
            </a:br>
            <a:r>
              <a:rPr lang="en-US" altLang="en-US" sz="3200" b="1" dirty="0">
                <a:solidFill>
                  <a:srgbClr val="0000CC"/>
                </a:solidFill>
                <a:latin typeface="+mn-lt"/>
                <a:ea typeface="+mn-ea"/>
              </a:rPr>
              <a:t>VIEW THE SERMON ON THE MOUNT?</a:t>
            </a:r>
          </a:p>
        </p:txBody>
      </p:sp>
      <p:sp>
        <p:nvSpPr>
          <p:cNvPr id="10" name="Text Box 4">
            <a:extLst>
              <a:ext uri="{FF2B5EF4-FFF2-40B4-BE49-F238E27FC236}">
                <a16:creationId xmlns:a16="http://schemas.microsoft.com/office/drawing/2014/main" id="{18474DBC-B9EA-452C-88F1-8363E9CCF88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25 </a:t>
            </a:r>
            <a:r>
              <a:rPr lang="sv-SE" altLang="en-US" sz="1800" b="1" dirty="0">
                <a:solidFill>
                  <a:srgbClr val="000000"/>
                </a:solidFill>
              </a:rPr>
              <a:t>The SOM – Matthew 5:1–8:1 (Luke 6:17–49)</a:t>
            </a:r>
            <a:endParaRPr lang="en-US" altLang="en-US" sz="1800" b="1" dirty="0">
              <a:solidFill>
                <a:srgbClr val="000000"/>
              </a:solidFill>
            </a:endParaRPr>
          </a:p>
        </p:txBody>
      </p:sp>
      <p:sp>
        <p:nvSpPr>
          <p:cNvPr id="11" name="Rectangle 3">
            <a:extLst>
              <a:ext uri="{FF2B5EF4-FFF2-40B4-BE49-F238E27FC236}">
                <a16:creationId xmlns:a16="http://schemas.microsoft.com/office/drawing/2014/main" id="{9ADEAE08-B298-4FD1-BEEA-4E05B9B84CED}"/>
              </a:ext>
            </a:extLst>
          </p:cNvPr>
          <p:cNvSpPr txBox="1">
            <a:spLocks noChangeArrowheads="1"/>
          </p:cNvSpPr>
          <p:nvPr/>
        </p:nvSpPr>
        <p:spPr bwMode="auto">
          <a:xfrm>
            <a:off x="609600" y="1833154"/>
            <a:ext cx="10972800" cy="365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Calibri" panose="020F0502020204030204" pitchFamily="34" charset="0"/>
                <a:ea typeface="+mn-ea"/>
                <a:cs typeface="Calibri" panose="020F0502020204030204" pitchFamily="34" charset="0"/>
              </a:defRPr>
            </a:lvl1pPr>
            <a:lvl2pPr marL="742950" indent="-285750" algn="l" rtl="0" fontAlgn="base">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rtl="0" fontAlgn="base">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defRPr/>
            </a:pPr>
            <a:r>
              <a:rPr lang="en-US" sz="2800" dirty="0">
                <a:cs typeface="Times New Roman" charset="0"/>
              </a:rPr>
              <a:t>The sermon was designed to lead [the Jewish] multitude away from </a:t>
            </a:r>
            <a:r>
              <a:rPr lang="en-US" sz="2800" b="1" dirty="0">
                <a:solidFill>
                  <a:srgbClr val="0000CC"/>
                </a:solidFill>
              </a:rPr>
              <a:t>a false concept of righteousness </a:t>
            </a:r>
            <a:r>
              <a:rPr lang="en-US" sz="2800" dirty="0">
                <a:cs typeface="Times New Roman" charset="0"/>
              </a:rPr>
              <a:t>to</a:t>
            </a:r>
            <a:r>
              <a:rPr lang="en-US" sz="2800" b="1" dirty="0">
                <a:solidFill>
                  <a:srgbClr val="0000CC"/>
                </a:solidFill>
              </a:rPr>
              <a:t> </a:t>
            </a:r>
            <a:r>
              <a:rPr lang="en-US" sz="2800" b="1" dirty="0">
                <a:solidFill>
                  <a:srgbClr val="008000"/>
                </a:solidFill>
              </a:rPr>
              <a:t>a true concept of righteousness</a:t>
            </a:r>
            <a:r>
              <a:rPr lang="en-US" sz="2800" dirty="0">
                <a:cs typeface="Times New Roman" charset="0"/>
              </a:rPr>
              <a:t>; from </a:t>
            </a:r>
            <a:r>
              <a:rPr lang="en-US" sz="2800" b="1" dirty="0">
                <a:solidFill>
                  <a:srgbClr val="0000CC"/>
                </a:solidFill>
              </a:rPr>
              <a:t>a false hope of entrance into the kingdom</a:t>
            </a:r>
            <a:r>
              <a:rPr lang="en-US" sz="2800" dirty="0">
                <a:cs typeface="Times New Roman" charset="0"/>
              </a:rPr>
              <a:t> to </a:t>
            </a:r>
            <a:r>
              <a:rPr lang="en-US" sz="2800" b="1" dirty="0">
                <a:solidFill>
                  <a:srgbClr val="008000"/>
                </a:solidFill>
              </a:rPr>
              <a:t>a sure foundation for entrance into Messiah’s kingdom</a:t>
            </a:r>
            <a:r>
              <a:rPr lang="en-US" sz="2800" dirty="0">
                <a:cs typeface="Times New Roman" charset="0"/>
              </a:rPr>
              <a:t>…the Sermon on the Mount </a:t>
            </a:r>
            <a:r>
              <a:rPr lang="en-US" sz="2800" b="1" u="sng" dirty="0">
                <a:solidFill>
                  <a:srgbClr val="0000CC"/>
                </a:solidFill>
              </a:rPr>
              <a:t>in its historical setting</a:t>
            </a:r>
            <a:r>
              <a:rPr lang="en-US" sz="2800" dirty="0">
                <a:cs typeface="Times New Roman" charset="0"/>
              </a:rPr>
              <a:t> was Christ’s instruction </a:t>
            </a:r>
            <a:r>
              <a:rPr lang="en-US" sz="2800" b="1" u="sng" dirty="0">
                <a:solidFill>
                  <a:srgbClr val="0000CC"/>
                </a:solidFill>
              </a:rPr>
              <a:t>to that generation</a:t>
            </a:r>
            <a:r>
              <a:rPr lang="en-US" sz="2800" dirty="0">
                <a:cs typeface="Times New Roman" charset="0"/>
              </a:rPr>
              <a:t> to which He was offering Himself as </a:t>
            </a:r>
            <a:r>
              <a:rPr lang="en-US" sz="2800" dirty="0" err="1">
                <a:cs typeface="Times New Roman" charset="0"/>
              </a:rPr>
              <a:t>Saviour</a:t>
            </a:r>
            <a:r>
              <a:rPr lang="en-US" sz="2800" dirty="0">
                <a:cs typeface="Times New Roman" charset="0"/>
              </a:rPr>
              <a:t> and Sovereign…</a:t>
            </a:r>
          </a:p>
        </p:txBody>
      </p:sp>
      <p:sp>
        <p:nvSpPr>
          <p:cNvPr id="4" name="Rectangle 3">
            <a:extLst>
              <a:ext uri="{FF2B5EF4-FFF2-40B4-BE49-F238E27FC236}">
                <a16:creationId xmlns:a16="http://schemas.microsoft.com/office/drawing/2014/main" id="{A22892E1-0B1D-438A-B3ED-68C13E2BCC68}"/>
              </a:ext>
            </a:extLst>
          </p:cNvPr>
          <p:cNvSpPr/>
          <p:nvPr/>
        </p:nvSpPr>
        <p:spPr>
          <a:xfrm>
            <a:off x="1524000" y="6172201"/>
            <a:ext cx="9144000" cy="646331"/>
          </a:xfrm>
          <a:prstGeom prst="rect">
            <a:avLst/>
          </a:prstGeom>
        </p:spPr>
        <p:txBody>
          <a:bodyPr wrap="square">
            <a:spAutoFit/>
          </a:bodyPr>
          <a:lstStyle/>
          <a:p>
            <a:pPr algn="ctr">
              <a:defRPr/>
            </a:pPr>
            <a:r>
              <a:rPr lang="en-US" dirty="0">
                <a:latin typeface="Calibri" panose="020F0502020204030204" pitchFamily="34" charset="0"/>
                <a:cs typeface="Calibri" panose="020F0502020204030204" pitchFamily="34" charset="0"/>
              </a:rPr>
              <a:t>Pentecost, J. D. (1995). </a:t>
            </a:r>
            <a:r>
              <a:rPr lang="en-US" i="1" dirty="0">
                <a:latin typeface="Calibri" panose="020F0502020204030204" pitchFamily="34" charset="0"/>
                <a:cs typeface="Calibri" panose="020F0502020204030204" pitchFamily="34" charset="0"/>
              </a:rPr>
              <a:t>Thy Kingdom Come: Tracing God’s Kingdom Program and Covenant Promises throughout History </a:t>
            </a:r>
            <a:r>
              <a:rPr lang="en-US" dirty="0">
                <a:latin typeface="Calibri" panose="020F0502020204030204" pitchFamily="34" charset="0"/>
                <a:cs typeface="Calibri" panose="020F0502020204030204" pitchFamily="34" charset="0"/>
              </a:rPr>
              <a:t>(pp. 205–206). Grand Rapids, MI: Kregel Publications.</a:t>
            </a:r>
          </a:p>
        </p:txBody>
      </p:sp>
    </p:spTree>
    <p:extLst>
      <p:ext uri="{BB962C8B-B14F-4D97-AF65-F5344CB8AC3E}">
        <p14:creationId xmlns:p14="http://schemas.microsoft.com/office/powerpoint/2010/main" val="3945265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2">
            <a:extLst>
              <a:ext uri="{FF2B5EF4-FFF2-40B4-BE49-F238E27FC236}">
                <a16:creationId xmlns:a16="http://schemas.microsoft.com/office/drawing/2014/main" id="{FA2734AD-E608-43FF-A30E-58B24B76AC26}"/>
              </a:ext>
            </a:extLst>
          </p:cNvPr>
          <p:cNvSpPr txBox="1">
            <a:spLocks noChangeArrowheads="1"/>
          </p:cNvSpPr>
          <p:nvPr/>
        </p:nvSpPr>
        <p:spPr bwMode="auto">
          <a:xfrm>
            <a:off x="2438400" y="2057400"/>
            <a:ext cx="3886200" cy="1077218"/>
          </a:xfrm>
          <a:prstGeom prst="rect">
            <a:avLst/>
          </a:prstGeom>
          <a:noFill/>
          <a:ln>
            <a:noFill/>
          </a:ln>
          <a:effectLst/>
        </p:spPr>
        <p:txBody>
          <a:bodyPr wrap="square">
            <a:spAutoFit/>
          </a:bodyPr>
          <a:lstStyle/>
          <a:p>
            <a:pPr>
              <a:spcBef>
                <a:spcPts val="0"/>
              </a:spcBef>
            </a:pPr>
            <a:r>
              <a:rPr lang="en-US" altLang="en-US" sz="3200" dirty="0">
                <a:latin typeface="Calibri" panose="020F0502020204030204" pitchFamily="34" charset="0"/>
                <a:cs typeface="Calibri" panose="020F0502020204030204" pitchFamily="34" charset="0"/>
              </a:rPr>
              <a:t>Roses are </a:t>
            </a:r>
            <a:r>
              <a:rPr lang="en-US" altLang="en-US" sz="3200" b="1" dirty="0">
                <a:solidFill>
                  <a:srgbClr val="FF0000"/>
                </a:solidFill>
                <a:latin typeface="Calibri" panose="020F0502020204030204" pitchFamily="34" charset="0"/>
                <a:cs typeface="Calibri" panose="020F0502020204030204" pitchFamily="34" charset="0"/>
              </a:rPr>
              <a:t>red</a:t>
            </a:r>
            <a:endParaRPr lang="en-US" altLang="en-US" sz="3200" dirty="0">
              <a:latin typeface="Calibri" panose="020F0502020204030204" pitchFamily="34" charset="0"/>
              <a:cs typeface="Calibri" panose="020F0502020204030204" pitchFamily="34" charset="0"/>
            </a:endParaRPr>
          </a:p>
          <a:p>
            <a:pPr>
              <a:spcBef>
                <a:spcPts val="0"/>
              </a:spcBef>
            </a:pPr>
            <a:r>
              <a:rPr lang="en-US" altLang="en-US" sz="3200" dirty="0">
                <a:latin typeface="Calibri" panose="020F0502020204030204" pitchFamily="34" charset="0"/>
                <a:cs typeface="Calibri" panose="020F0502020204030204" pitchFamily="34" charset="0"/>
              </a:rPr>
              <a:t>And violets are </a:t>
            </a:r>
            <a:r>
              <a:rPr lang="en-US" altLang="en-US" sz="3200" b="1" dirty="0">
                <a:solidFill>
                  <a:srgbClr val="0000CC"/>
                </a:solidFill>
                <a:latin typeface="Calibri" panose="020F0502020204030204" pitchFamily="34" charset="0"/>
                <a:cs typeface="Calibri" panose="020F0502020204030204" pitchFamily="34" charset="0"/>
              </a:rPr>
              <a:t>bluish</a:t>
            </a:r>
          </a:p>
        </p:txBody>
      </p:sp>
      <p:sp>
        <p:nvSpPr>
          <p:cNvPr id="2" name="Text Box 4">
            <a:extLst>
              <a:ext uri="{FF2B5EF4-FFF2-40B4-BE49-F238E27FC236}">
                <a16:creationId xmlns:a16="http://schemas.microsoft.com/office/drawing/2014/main" id="{BCA0A2E7-218E-404D-AAF3-7DA1A6D5A28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27 </a:t>
            </a:r>
            <a:r>
              <a:rPr lang="sv-SE" altLang="en-US" sz="1800" b="1" dirty="0">
                <a:solidFill>
                  <a:srgbClr val="000000"/>
                </a:solidFill>
              </a:rPr>
              <a:t>The SOM – Matthew 5:1–8:1 (Luke 6:17–49)</a:t>
            </a:r>
            <a:endParaRPr lang="en-US" altLang="en-US" sz="1800" b="1" dirty="0">
              <a:solidFill>
                <a:srgbClr val="000000"/>
              </a:solidFill>
            </a:endParaRPr>
          </a:p>
        </p:txBody>
      </p:sp>
      <p:pic>
        <p:nvPicPr>
          <p:cNvPr id="6" name="Picture 3" descr="Sermon Of The Beatitudes_Tissot">
            <a:extLst>
              <a:ext uri="{FF2B5EF4-FFF2-40B4-BE49-F238E27FC236}">
                <a16:creationId xmlns:a16="http://schemas.microsoft.com/office/drawing/2014/main" id="{A920CEE5-5C39-4F4C-8BAD-3C674B9C2B2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34200" y="1752600"/>
            <a:ext cx="3167592"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4DF9D32-7ACE-409E-B599-EE69E991761C}"/>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TO WHOM IS JESUS SPEAKING IN THE SOM? </a:t>
            </a:r>
          </a:p>
        </p:txBody>
      </p:sp>
      <p:pic>
        <p:nvPicPr>
          <p:cNvPr id="4" name="Picture 3">
            <a:extLst>
              <a:ext uri="{FF2B5EF4-FFF2-40B4-BE49-F238E27FC236}">
                <a16:creationId xmlns:a16="http://schemas.microsoft.com/office/drawing/2014/main" id="{61725BA7-5F65-4166-A86D-2D4C8E1120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34200" y="1752600"/>
            <a:ext cx="3167592" cy="4572000"/>
          </a:xfrm>
          <a:prstGeom prst="rect">
            <a:avLst/>
          </a:prstGeom>
        </p:spPr>
      </p:pic>
      <p:sp>
        <p:nvSpPr>
          <p:cNvPr id="7" name="Text Box 2">
            <a:extLst>
              <a:ext uri="{FF2B5EF4-FFF2-40B4-BE49-F238E27FC236}">
                <a16:creationId xmlns:a16="http://schemas.microsoft.com/office/drawing/2014/main" id="{187E7000-4839-4DED-921A-B6665425A507}"/>
              </a:ext>
            </a:extLst>
          </p:cNvPr>
          <p:cNvSpPr txBox="1">
            <a:spLocks noChangeArrowheads="1"/>
          </p:cNvSpPr>
          <p:nvPr/>
        </p:nvSpPr>
        <p:spPr bwMode="auto">
          <a:xfrm>
            <a:off x="2438400" y="3541455"/>
            <a:ext cx="3886200" cy="1077218"/>
          </a:xfrm>
          <a:prstGeom prst="rect">
            <a:avLst/>
          </a:prstGeom>
          <a:noFill/>
          <a:ln>
            <a:noFill/>
          </a:ln>
          <a:effectLst/>
        </p:spPr>
        <p:txBody>
          <a:bodyPr wrap="square">
            <a:spAutoFit/>
          </a:bodyPr>
          <a:lstStyle/>
          <a:p>
            <a:pPr>
              <a:spcBef>
                <a:spcPts val="0"/>
              </a:spcBef>
            </a:pPr>
            <a:r>
              <a:rPr lang="en-US" altLang="en-US" sz="3200" dirty="0">
                <a:latin typeface="Calibri" panose="020F0502020204030204" pitchFamily="34" charset="0"/>
                <a:cs typeface="Calibri" panose="020F0502020204030204" pitchFamily="34" charset="0"/>
              </a:rPr>
              <a:t>All of those listening to Jesus are </a:t>
            </a:r>
            <a:r>
              <a:rPr lang="en-US" altLang="en-US" sz="3200" b="1" dirty="0">
                <a:solidFill>
                  <a:srgbClr val="0000CC"/>
                </a:solidFill>
                <a:latin typeface="Calibri" panose="020F0502020204030204" pitchFamily="34" charset="0"/>
                <a:cs typeface="Calibri" panose="020F0502020204030204" pitchFamily="34" charset="0"/>
              </a:rPr>
              <a:t>Jewish!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18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8"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9" name="Rectangle 11">
            <a:extLst>
              <a:ext uri="{FF2B5EF4-FFF2-40B4-BE49-F238E27FC236}">
                <a16:creationId xmlns:a16="http://schemas.microsoft.com/office/drawing/2014/main" id="{94702ED4-DBBF-64CB-3A1D-1B89404932A3}"/>
              </a:ext>
            </a:extLst>
          </p:cNvPr>
          <p:cNvSpPr>
            <a:spLocks noChangeArrowheads="1"/>
          </p:cNvSpPr>
          <p:nvPr/>
        </p:nvSpPr>
        <p:spPr bwMode="auto">
          <a:xfrm>
            <a:off x="2209800" y="685800"/>
            <a:ext cx="7772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cs typeface="Calibri" panose="020F0502020204030204" pitchFamily="34" charset="0"/>
              </a:rPr>
              <a:t>CONTEXT, CONTEXT, CONTEXT!</a:t>
            </a:r>
          </a:p>
          <a:p>
            <a:r>
              <a:rPr lang="en-US" altLang="en-US" sz="2400" b="1" dirty="0">
                <a:solidFill>
                  <a:srgbClr val="0000CC"/>
                </a:solidFill>
                <a:latin typeface="Calibri" panose="020F0502020204030204" pitchFamily="34" charset="0"/>
                <a:cs typeface="Calibri" panose="020F0502020204030204" pitchFamily="34" charset="0"/>
              </a:rPr>
              <a:t>Matthew 7:24-29 </a:t>
            </a:r>
          </a:p>
        </p:txBody>
      </p:sp>
      <p:sp>
        <p:nvSpPr>
          <p:cNvPr id="2" name="Text Box 4">
            <a:extLst>
              <a:ext uri="{FF2B5EF4-FFF2-40B4-BE49-F238E27FC236}">
                <a16:creationId xmlns:a16="http://schemas.microsoft.com/office/drawing/2014/main" id="{165F623E-25DA-2BEF-C09C-76BEBBC60574}"/>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1026" name="Picture 2" descr="Content vs Context: What's More Important | by Erin Ashley Simon | Medium">
            <a:extLst>
              <a:ext uri="{FF2B5EF4-FFF2-40B4-BE49-F238E27FC236}">
                <a16:creationId xmlns:a16="http://schemas.microsoft.com/office/drawing/2014/main" id="{51C1FD9C-0C88-F143-1E71-DF99DBD534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00" r="5001"/>
          <a:stretch/>
        </p:blipFill>
        <p:spPr bwMode="auto">
          <a:xfrm>
            <a:off x="1734297" y="1752600"/>
            <a:ext cx="8723407"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576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6A702CF-7E27-40DB-B0AE-90C68EC5F5E5}"/>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44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AA6E098B-97A3-4397-A441-D4817305429B}"/>
              </a:ext>
            </a:extLst>
          </p:cNvPr>
          <p:cNvSpPr txBox="1">
            <a:spLocks noChangeArrowheads="1"/>
          </p:cNvSpPr>
          <p:nvPr/>
        </p:nvSpPr>
        <p:spPr>
          <a:xfrm>
            <a:off x="2808289" y="1143000"/>
            <a:ext cx="6575425" cy="5410200"/>
          </a:xfrm>
          <a:prstGeom prst="rect">
            <a:avLst/>
          </a:prstGeom>
        </p:spPr>
        <p:txBody>
          <a:bodyPr/>
          <a:lstStyle>
            <a:lvl1pPr marL="342900" indent="-342900">
              <a:spcBef>
                <a:spcPct val="20000"/>
              </a:spcBef>
              <a:buChar char="•"/>
              <a:tabLst>
                <a:tab pos="1939925" algn="l"/>
              </a:tabLst>
              <a:defRPr sz="3200">
                <a:solidFill>
                  <a:schemeClr val="tx1"/>
                </a:solidFill>
                <a:latin typeface="Calibri" panose="020F0502020204030204" pitchFamily="34" charset="0"/>
                <a:cs typeface="Calibri" panose="020F0502020204030204" pitchFamily="34" charset="0"/>
              </a:defRPr>
            </a:lvl1pPr>
            <a:lvl2pPr marL="571500" indent="-571500">
              <a:spcBef>
                <a:spcPct val="20000"/>
              </a:spcBef>
              <a:buChar char="–"/>
              <a:tabLst>
                <a:tab pos="1939925" algn="l"/>
              </a:tabLst>
              <a:defRPr sz="2800">
                <a:solidFill>
                  <a:schemeClr val="tx1"/>
                </a:solidFill>
                <a:latin typeface="Calibri" panose="020F0502020204030204" pitchFamily="34" charset="0"/>
                <a:cs typeface="Calibri" panose="020F0502020204030204" pitchFamily="34" charset="0"/>
              </a:defRPr>
            </a:lvl2pPr>
            <a:lvl3pPr indent="-452438">
              <a:spcBef>
                <a:spcPct val="20000"/>
              </a:spcBef>
              <a:buChar char="•"/>
              <a:tabLst>
                <a:tab pos="1939925" algn="l"/>
              </a:tabLst>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tabLst>
                <a:tab pos="1939925" algn="l"/>
              </a:tabLst>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tabLst>
                <a:tab pos="1939925" algn="l"/>
              </a:tabLst>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9pPr>
          </a:lstStyle>
          <a:p>
            <a:pPr lvl="1">
              <a:spcBef>
                <a:spcPct val="0"/>
              </a:spcBef>
              <a:spcAft>
                <a:spcPts val="1200"/>
              </a:spcAft>
              <a:buFont typeface="Arial" panose="020B0604020202020204" pitchFamily="34" charset="0"/>
              <a:buAutoNum type="romanUcPeriod"/>
              <a:defRPr/>
            </a:pPr>
            <a:r>
              <a:rPr lang="en-US" altLang="en-US" sz="3000" b="1" dirty="0">
                <a:solidFill>
                  <a:srgbClr val="000000"/>
                </a:solidFill>
              </a:rPr>
              <a:t>Review </a:t>
            </a:r>
          </a:p>
          <a:p>
            <a:pPr lvl="2">
              <a:spcBef>
                <a:spcPct val="0"/>
              </a:spcBef>
              <a:spcAft>
                <a:spcPts val="1200"/>
              </a:spcAft>
              <a:buFontTx/>
              <a:buAutoNum type="alphaUcPeriod"/>
              <a:defRPr/>
            </a:pPr>
            <a:r>
              <a:rPr lang="en-US" altLang="en-US" sz="3000" b="1" dirty="0">
                <a:solidFill>
                  <a:srgbClr val="000000"/>
                </a:solidFill>
              </a:rPr>
              <a:t>Purpose, Aim, and Objective</a:t>
            </a:r>
          </a:p>
          <a:p>
            <a:pPr lvl="2">
              <a:spcBef>
                <a:spcPct val="0"/>
              </a:spcBef>
              <a:spcAft>
                <a:spcPts val="1200"/>
              </a:spcAft>
              <a:buFontTx/>
              <a:buAutoNum type="alphaUcPeriod"/>
              <a:defRPr/>
            </a:pPr>
            <a:r>
              <a:rPr lang="en-US" altLang="en-US" sz="3000" b="1" dirty="0">
                <a:solidFill>
                  <a:srgbClr val="000000"/>
                </a:solidFill>
              </a:rPr>
              <a:t>Session 43</a:t>
            </a:r>
          </a:p>
          <a:p>
            <a:pPr lvl="1">
              <a:spcBef>
                <a:spcPct val="0"/>
              </a:spcBef>
              <a:spcAft>
                <a:spcPts val="1200"/>
              </a:spcAft>
              <a:buFont typeface="Arial" panose="020B0604020202020204" pitchFamily="34" charset="0"/>
              <a:buAutoNum type="romanUcPeriod"/>
            </a:pPr>
            <a:r>
              <a:rPr lang="en-US" altLang="en-US" sz="3000" b="1" dirty="0">
                <a:solidFill>
                  <a:srgbClr val="0000CC"/>
                </a:solidFill>
              </a:rPr>
              <a:t>Flood, Rock, &amp; Sand - Matt. 7:24-29</a:t>
            </a:r>
          </a:p>
          <a:p>
            <a:pPr lvl="2">
              <a:spcBef>
                <a:spcPct val="0"/>
              </a:spcBef>
              <a:spcAft>
                <a:spcPts val="1200"/>
              </a:spcAft>
              <a:buFontTx/>
              <a:buAutoNum type="alphaUcPeriod"/>
              <a:defRPr/>
            </a:pPr>
            <a:r>
              <a:rPr lang="en-US" altLang="en-US" sz="3000" b="1" dirty="0">
                <a:solidFill>
                  <a:srgbClr val="000000"/>
                </a:solidFill>
              </a:rPr>
              <a:t>General Observations</a:t>
            </a:r>
          </a:p>
          <a:p>
            <a:pPr lvl="2">
              <a:spcBef>
                <a:spcPct val="0"/>
              </a:spcBef>
              <a:spcAft>
                <a:spcPts val="1200"/>
              </a:spcAft>
              <a:buFontTx/>
              <a:buAutoNum type="alphaUcPeriod"/>
              <a:defRPr/>
            </a:pPr>
            <a:r>
              <a:rPr lang="en-US" altLang="en-US" sz="3000" b="1" u="sng" dirty="0">
                <a:solidFill>
                  <a:srgbClr val="0000CC"/>
                </a:solidFill>
              </a:rPr>
              <a:t>Matt. 7:24-29 </a:t>
            </a:r>
          </a:p>
          <a:p>
            <a:pPr lvl="1">
              <a:spcBef>
                <a:spcPct val="0"/>
              </a:spcBef>
              <a:spcAft>
                <a:spcPts val="1200"/>
              </a:spcAft>
              <a:buFont typeface="Arial" panose="020B0604020202020204" pitchFamily="34" charset="0"/>
              <a:buAutoNum type="romanUcPeriod"/>
              <a:defRPr/>
            </a:pPr>
            <a:r>
              <a:rPr lang="en-US" altLang="en-US" sz="3000" b="1" dirty="0">
                <a:solidFill>
                  <a:srgbClr val="000000"/>
                </a:solidFill>
              </a:rPr>
              <a:t>Concluding Observations</a:t>
            </a:r>
          </a:p>
        </p:txBody>
      </p:sp>
    </p:spTree>
    <p:extLst>
      <p:ext uri="{BB962C8B-B14F-4D97-AF65-F5344CB8AC3E}">
        <p14:creationId xmlns:p14="http://schemas.microsoft.com/office/powerpoint/2010/main" val="29117091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indent="0" algn="ctr">
              <a:lnSpc>
                <a:spcPct val="100000"/>
              </a:lnSpc>
              <a:spcBef>
                <a:spcPts val="0"/>
              </a:spcBef>
              <a:spcAft>
                <a:spcPts val="1200"/>
              </a:spcAft>
              <a:buNone/>
            </a:pPr>
            <a:r>
              <a:rPr lang="en-US" sz="3200" b="1" dirty="0">
                <a:solidFill>
                  <a:srgbClr val="0000CC"/>
                </a:solidFill>
              </a:rPr>
              <a:t>Matthew 7:24–29</a:t>
            </a:r>
          </a:p>
          <a:p>
            <a:pPr marL="0" marR="0" indent="0" algn="just">
              <a:lnSpc>
                <a:spcPct val="100000"/>
              </a:lnSpc>
              <a:spcBef>
                <a:spcPts val="0"/>
              </a:spcBef>
              <a:spcAft>
                <a:spcPts val="1000"/>
              </a:spcAft>
              <a:buNone/>
            </a:pPr>
            <a:r>
              <a:rPr lang="en-US" u="none" strike="noStrike" baseline="30000" dirty="0">
                <a:solidFill>
                  <a:srgbClr val="C00000"/>
                </a:solidFill>
                <a:effectLst/>
                <a:latin typeface="Calibri" panose="020F0502020204030204" pitchFamily="34" charset="0"/>
              </a:rPr>
              <a:t>24</a:t>
            </a:r>
            <a:r>
              <a:rPr lang="en-US" u="none" strike="noStrike" dirty="0">
                <a:solidFill>
                  <a:srgbClr val="C00000"/>
                </a:solidFill>
                <a:effectLst/>
                <a:latin typeface="Calibri" panose="020F0502020204030204" pitchFamily="34" charset="0"/>
              </a:rPr>
              <a:t> </a:t>
            </a:r>
            <a:r>
              <a:rPr lang="en-US" dirty="0">
                <a:solidFill>
                  <a:srgbClr val="C00000"/>
                </a:solidFill>
                <a:effectLst/>
                <a:latin typeface="Calibri" panose="020F0502020204030204" pitchFamily="34" charset="0"/>
              </a:rPr>
              <a:t>“Therefore everyone who hears these words of Mine and acts on them, may be compared to a wise man who built his house on the rock. </a:t>
            </a:r>
            <a:r>
              <a:rPr lang="en-US" u="none" strike="noStrike" baseline="30000" dirty="0">
                <a:solidFill>
                  <a:srgbClr val="C00000"/>
                </a:solidFill>
                <a:effectLst/>
                <a:latin typeface="Calibri" panose="020F0502020204030204" pitchFamily="34" charset="0"/>
              </a:rPr>
              <a:t>25</a:t>
            </a:r>
            <a:r>
              <a:rPr lang="en-US" u="none" strike="noStrike" dirty="0">
                <a:solidFill>
                  <a:srgbClr val="C00000"/>
                </a:solidFill>
                <a:effectLst/>
                <a:latin typeface="Calibri" panose="020F0502020204030204" pitchFamily="34" charset="0"/>
              </a:rPr>
              <a:t> </a:t>
            </a:r>
            <a:r>
              <a:rPr lang="en-US" dirty="0">
                <a:solidFill>
                  <a:srgbClr val="C00000"/>
                </a:solidFill>
                <a:effectLst/>
                <a:latin typeface="Calibri" panose="020F0502020204030204" pitchFamily="34" charset="0"/>
              </a:rPr>
              <a:t>“And the rain fell, and the floods came, and the winds blew and slammed against that house; and </a:t>
            </a:r>
            <a:r>
              <a:rPr lang="en-US" i="1" dirty="0">
                <a:solidFill>
                  <a:srgbClr val="C00000"/>
                </a:solidFill>
                <a:effectLst/>
                <a:latin typeface="Calibri" panose="020F0502020204030204" pitchFamily="34" charset="0"/>
              </a:rPr>
              <a:t>yet</a:t>
            </a:r>
            <a:r>
              <a:rPr lang="en-US" dirty="0">
                <a:solidFill>
                  <a:srgbClr val="C00000"/>
                </a:solidFill>
                <a:effectLst/>
                <a:latin typeface="Calibri" panose="020F0502020204030204" pitchFamily="34" charset="0"/>
              </a:rPr>
              <a:t> it did not fall, for it had been founded on the rock. </a:t>
            </a:r>
            <a:r>
              <a:rPr lang="en-US" u="none" strike="noStrike" baseline="30000" dirty="0">
                <a:solidFill>
                  <a:srgbClr val="C00000"/>
                </a:solidFill>
                <a:effectLst/>
                <a:latin typeface="Calibri" panose="020F0502020204030204" pitchFamily="34" charset="0"/>
              </a:rPr>
              <a:t>26</a:t>
            </a:r>
            <a:r>
              <a:rPr lang="en-US" u="none" strike="noStrike" dirty="0">
                <a:solidFill>
                  <a:srgbClr val="C00000"/>
                </a:solidFill>
                <a:effectLst/>
                <a:latin typeface="Calibri" panose="020F0502020204030204" pitchFamily="34" charset="0"/>
              </a:rPr>
              <a:t> </a:t>
            </a:r>
            <a:r>
              <a:rPr lang="en-US" dirty="0">
                <a:solidFill>
                  <a:srgbClr val="C00000"/>
                </a:solidFill>
                <a:effectLst/>
                <a:latin typeface="Calibri" panose="020F0502020204030204" pitchFamily="34" charset="0"/>
              </a:rPr>
              <a:t>“Everyone who hears these words of Mine and does not act on them, will be like a foolish man who built his house on the sand. </a:t>
            </a:r>
            <a:r>
              <a:rPr lang="en-US" u="none" strike="noStrike" baseline="30000" dirty="0">
                <a:solidFill>
                  <a:srgbClr val="C00000"/>
                </a:solidFill>
                <a:effectLst/>
                <a:latin typeface="Calibri" panose="020F0502020204030204" pitchFamily="34" charset="0"/>
              </a:rPr>
              <a:t>27</a:t>
            </a:r>
            <a:r>
              <a:rPr lang="en-US" u="none" strike="noStrike" dirty="0">
                <a:solidFill>
                  <a:srgbClr val="C00000"/>
                </a:solidFill>
                <a:effectLst/>
                <a:latin typeface="Calibri" panose="020F0502020204030204" pitchFamily="34" charset="0"/>
              </a:rPr>
              <a:t> </a:t>
            </a:r>
            <a:r>
              <a:rPr lang="en-US" dirty="0">
                <a:solidFill>
                  <a:srgbClr val="C00000"/>
                </a:solidFill>
                <a:effectLst/>
                <a:latin typeface="Calibri" panose="020F0502020204030204" pitchFamily="34" charset="0"/>
              </a:rPr>
              <a:t>“The rain fell, and the floods came, and the winds blew and slammed against that house; and it fell—and great was its fall.” </a:t>
            </a:r>
            <a:r>
              <a:rPr lang="en-US" u="none" strike="noStrike" baseline="30000" dirty="0">
                <a:effectLst/>
                <a:latin typeface="Calibri" panose="020F0502020204030204" pitchFamily="34" charset="0"/>
              </a:rPr>
              <a:t>28</a:t>
            </a:r>
            <a:r>
              <a:rPr lang="en-US" u="none" strike="noStrike" dirty="0">
                <a:effectLst/>
                <a:latin typeface="Calibri" panose="020F0502020204030204" pitchFamily="34" charset="0"/>
              </a:rPr>
              <a:t> </a:t>
            </a:r>
            <a:r>
              <a:rPr lang="en-US" dirty="0">
                <a:effectLst/>
                <a:latin typeface="Calibri" panose="020F0502020204030204" pitchFamily="34" charset="0"/>
              </a:rPr>
              <a:t>When Jesus had finished these words, the crowds were amazed at His teaching; </a:t>
            </a:r>
            <a:r>
              <a:rPr lang="en-US" u="none" strike="noStrike" baseline="30000" dirty="0">
                <a:effectLst/>
                <a:latin typeface="Calibri" panose="020F0502020204030204" pitchFamily="34" charset="0"/>
              </a:rPr>
              <a:t>29</a:t>
            </a:r>
            <a:r>
              <a:rPr lang="en-US" u="none" strike="noStrike" dirty="0">
                <a:effectLst/>
                <a:latin typeface="Calibri" panose="020F0502020204030204" pitchFamily="34" charset="0"/>
              </a:rPr>
              <a:t> </a:t>
            </a:r>
            <a:r>
              <a:rPr lang="en-US" dirty="0">
                <a:effectLst/>
                <a:latin typeface="Calibri" panose="020F0502020204030204" pitchFamily="34" charset="0"/>
              </a:rPr>
              <a:t>for He was teaching them as </a:t>
            </a:r>
            <a:r>
              <a:rPr lang="en-US" i="1" dirty="0">
                <a:effectLst/>
                <a:latin typeface="Calibri" panose="020F0502020204030204" pitchFamily="34" charset="0"/>
              </a:rPr>
              <a:t>one</a:t>
            </a:r>
            <a:r>
              <a:rPr lang="en-US" dirty="0">
                <a:effectLst/>
                <a:latin typeface="Calibri" panose="020F0502020204030204" pitchFamily="34" charset="0"/>
              </a:rPr>
              <a:t> having authority, and not as their scribes. </a:t>
            </a:r>
          </a:p>
        </p:txBody>
      </p:sp>
    </p:spTree>
    <p:extLst>
      <p:ext uri="{BB962C8B-B14F-4D97-AF65-F5344CB8AC3E}">
        <p14:creationId xmlns:p14="http://schemas.microsoft.com/office/powerpoint/2010/main" val="1960011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9579" name="Picture 11">
            <a:extLst>
              <a:ext uri="{FF2B5EF4-FFF2-40B4-BE49-F238E27FC236}">
                <a16:creationId xmlns:a16="http://schemas.microsoft.com/office/drawing/2014/main" id="{2329B770-F1B6-3AB3-9B48-BE5EE103D2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500"/>
          <a:stretch>
            <a:fillRect/>
          </a:stretch>
        </p:blipFill>
        <p:spPr bwMode="auto">
          <a:xfrm>
            <a:off x="609602" y="2057401"/>
            <a:ext cx="4293236" cy="45720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109572" name="Rectangle 4">
            <a:extLst>
              <a:ext uri="{FF2B5EF4-FFF2-40B4-BE49-F238E27FC236}">
                <a16:creationId xmlns:a16="http://schemas.microsoft.com/office/drawing/2014/main" id="{A425FDB3-D428-FD1A-DD9E-A8D4E908CB2E}"/>
              </a:ext>
            </a:extLst>
          </p:cNvPr>
          <p:cNvSpPr>
            <a:spLocks noGrp="1" noChangeArrowheads="1"/>
          </p:cNvSpPr>
          <p:nvPr>
            <p:ph sz="half" idx="1"/>
          </p:nvPr>
        </p:nvSpPr>
        <p:spPr>
          <a:xfrm>
            <a:off x="5181600" y="1981200"/>
            <a:ext cx="6400800" cy="1752600"/>
          </a:xfrm>
        </p:spPr>
        <p:txBody>
          <a:bodyPr>
            <a:normAutofit fontScale="92500" lnSpcReduction="10000"/>
          </a:bodyPr>
          <a:lstStyle/>
          <a:p>
            <a:pPr marL="342900" indent="-342900" algn="just">
              <a:lnSpc>
                <a:spcPct val="110000"/>
              </a:lnSpc>
            </a:pPr>
            <a:r>
              <a:rPr lang="en-US" altLang="en-US" dirty="0"/>
              <a:t>This is the well-known passage about building your life upon the rock rather than the sand, in order to remain standing after the flood.  </a:t>
            </a:r>
          </a:p>
        </p:txBody>
      </p:sp>
      <p:pic>
        <p:nvPicPr>
          <p:cNvPr id="109577" name="Picture 9">
            <a:extLst>
              <a:ext uri="{FF2B5EF4-FFF2-40B4-BE49-F238E27FC236}">
                <a16:creationId xmlns:a16="http://schemas.microsoft.com/office/drawing/2014/main" id="{E9BBF205-8468-1E34-EC6D-90E421DE0175}"/>
              </a:ext>
            </a:extLst>
          </p:cNvPr>
          <p:cNvPicPr>
            <a:picLocks noChangeAspect="1" noChangeArrowheads="1"/>
          </p:cNvPicPr>
          <p:nvPr/>
        </p:nvPicPr>
        <p:blipFill>
          <a:blip r:embed="rId4">
            <a:lum contrast="24000"/>
            <a:extLst>
              <a:ext uri="{28A0092B-C50C-407E-A947-70E740481C1C}">
                <a14:useLocalDpi xmlns:a14="http://schemas.microsoft.com/office/drawing/2010/main" val="0"/>
              </a:ext>
            </a:extLst>
          </a:blip>
          <a:srcRect l="14285" t="2336"/>
          <a:stretch>
            <a:fillRect/>
          </a:stretch>
        </p:blipFill>
        <p:spPr bwMode="auto">
          <a:xfrm>
            <a:off x="609600" y="2057400"/>
            <a:ext cx="4311514" cy="4572000"/>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11">
            <a:extLst>
              <a:ext uri="{FF2B5EF4-FFF2-40B4-BE49-F238E27FC236}">
                <a16:creationId xmlns:a16="http://schemas.microsoft.com/office/drawing/2014/main" id="{42C4F5AE-7DA9-876F-795D-E739DBC99698}"/>
              </a:ext>
            </a:extLst>
          </p:cNvPr>
          <p:cNvSpPr>
            <a:spLocks noChangeArrowheads="1"/>
          </p:cNvSpPr>
          <p:nvPr/>
        </p:nvSpPr>
        <p:spPr bwMode="auto">
          <a:xfrm>
            <a:off x="2209800" y="685800"/>
            <a:ext cx="7772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cs typeface="Calibri" panose="020F0502020204030204" pitchFamily="34" charset="0"/>
              </a:rPr>
              <a:t>WE’RE BACK IN THE BOOK OF MATTHEW</a:t>
            </a:r>
          </a:p>
          <a:p>
            <a:r>
              <a:rPr lang="en-US" altLang="en-US" sz="2400" b="1" dirty="0">
                <a:solidFill>
                  <a:srgbClr val="0000CC"/>
                </a:solidFill>
                <a:latin typeface="Calibri" panose="020F0502020204030204" pitchFamily="34" charset="0"/>
                <a:cs typeface="Calibri" panose="020F0502020204030204" pitchFamily="34" charset="0"/>
              </a:rPr>
              <a:t>Matthew 7:24-29 </a:t>
            </a:r>
          </a:p>
        </p:txBody>
      </p:sp>
      <p:sp>
        <p:nvSpPr>
          <p:cNvPr id="5" name="Text Box 4">
            <a:extLst>
              <a:ext uri="{FF2B5EF4-FFF2-40B4-BE49-F238E27FC236}">
                <a16:creationId xmlns:a16="http://schemas.microsoft.com/office/drawing/2014/main" id="{0FC241D8-597F-1BE0-B2AC-3BB5D2246253}"/>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3" name="Picture 2">
            <a:extLst>
              <a:ext uri="{FF2B5EF4-FFF2-40B4-BE49-F238E27FC236}">
                <a16:creationId xmlns:a16="http://schemas.microsoft.com/office/drawing/2014/main" id="{008D8B5C-5283-8ED7-C2B8-38EA73970EA8}"/>
              </a:ext>
            </a:extLst>
          </p:cNvPr>
          <p:cNvPicPr>
            <a:picLocks noChangeAspect="1"/>
          </p:cNvPicPr>
          <p:nvPr/>
        </p:nvPicPr>
        <p:blipFill>
          <a:blip r:embed="rId5"/>
          <a:stretch>
            <a:fillRect/>
          </a:stretch>
        </p:blipFill>
        <p:spPr>
          <a:xfrm>
            <a:off x="7620000" y="3521237"/>
            <a:ext cx="2213040" cy="3249450"/>
          </a:xfrm>
          <a:prstGeom prst="rect">
            <a:avLst/>
          </a:prstGeom>
          <a:solidFill>
            <a:srgbClr val="FFFFFF">
              <a:shade val="85000"/>
            </a:srgbClr>
          </a:solidFill>
          <a:ln w="285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957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0957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5715" name="Rectangle 3">
            <a:extLst>
              <a:ext uri="{FF2B5EF4-FFF2-40B4-BE49-F238E27FC236}">
                <a16:creationId xmlns:a16="http://schemas.microsoft.com/office/drawing/2014/main" id="{C5E6621A-CED7-57D1-73D0-51F84EAE84FB}"/>
              </a:ext>
            </a:extLst>
          </p:cNvPr>
          <p:cNvSpPr>
            <a:spLocks noGrp="1" noChangeArrowheads="1"/>
          </p:cNvSpPr>
          <p:nvPr>
            <p:ph sz="half" idx="1"/>
          </p:nvPr>
        </p:nvSpPr>
        <p:spPr>
          <a:xfrm>
            <a:off x="609600" y="1829355"/>
            <a:ext cx="10972800" cy="2590245"/>
          </a:xfrm>
        </p:spPr>
        <p:txBody>
          <a:bodyPr>
            <a:noAutofit/>
          </a:bodyPr>
          <a:lstStyle/>
          <a:p>
            <a:pPr marL="346075" indent="-346075">
              <a:lnSpc>
                <a:spcPct val="100000"/>
              </a:lnSpc>
              <a:spcBef>
                <a:spcPts val="0"/>
              </a:spcBef>
              <a:spcAft>
                <a:spcPts val="600"/>
              </a:spcAft>
            </a:pPr>
            <a:r>
              <a:rPr lang="en-US" altLang="en-US" dirty="0"/>
              <a:t>To get His point across Jesus uses a powerful illustration.  </a:t>
            </a:r>
          </a:p>
          <a:p>
            <a:pPr marL="803275" lvl="1" indent="-346075">
              <a:lnSpc>
                <a:spcPct val="100000"/>
              </a:lnSpc>
              <a:spcBef>
                <a:spcPts val="0"/>
              </a:spcBef>
              <a:spcAft>
                <a:spcPts val="600"/>
              </a:spcAft>
              <a:buFont typeface="Symbol" panose="05050102010706020507" pitchFamily="18" charset="2"/>
              <a:buChar char=""/>
            </a:pPr>
            <a:r>
              <a:rPr lang="en-US" altLang="en-US" sz="2800" dirty="0"/>
              <a:t>Two men, </a:t>
            </a:r>
          </a:p>
          <a:p>
            <a:pPr marL="1260475" lvl="2" indent="-346075">
              <a:lnSpc>
                <a:spcPct val="100000"/>
              </a:lnSpc>
              <a:spcBef>
                <a:spcPts val="0"/>
              </a:spcBef>
              <a:spcAft>
                <a:spcPts val="600"/>
              </a:spcAft>
              <a:buFont typeface="Symbol" panose="05050102010706020507" pitchFamily="18" charset="2"/>
              <a:buChar char=""/>
            </a:pPr>
            <a:r>
              <a:rPr lang="en-US" altLang="en-US" sz="2800" dirty="0"/>
              <a:t>Two houses</a:t>
            </a:r>
          </a:p>
          <a:p>
            <a:pPr marL="1717675" lvl="3" indent="-346075">
              <a:lnSpc>
                <a:spcPct val="100000"/>
              </a:lnSpc>
              <a:spcBef>
                <a:spcPts val="0"/>
              </a:spcBef>
              <a:spcAft>
                <a:spcPts val="600"/>
              </a:spcAft>
              <a:buFont typeface="Symbol" panose="05050102010706020507" pitchFamily="18" charset="2"/>
              <a:buChar char=""/>
            </a:pPr>
            <a:r>
              <a:rPr lang="en-US" altLang="en-US" sz="2800" dirty="0"/>
              <a:t>Two foundations</a:t>
            </a:r>
          </a:p>
          <a:p>
            <a:pPr marL="2174875" lvl="4" indent="-346075">
              <a:lnSpc>
                <a:spcPct val="100000"/>
              </a:lnSpc>
              <a:spcBef>
                <a:spcPts val="0"/>
              </a:spcBef>
              <a:spcAft>
                <a:spcPts val="600"/>
              </a:spcAft>
              <a:buFont typeface="Symbol" panose="05050102010706020507" pitchFamily="18" charset="2"/>
              <a:buChar char=""/>
            </a:pPr>
            <a:r>
              <a:rPr lang="en-US" altLang="en-US" sz="2800" dirty="0"/>
              <a:t>Two outcomes</a:t>
            </a:r>
          </a:p>
        </p:txBody>
      </p:sp>
      <p:sp>
        <p:nvSpPr>
          <p:cNvPr id="3" name="Rectangle 11">
            <a:extLst>
              <a:ext uri="{FF2B5EF4-FFF2-40B4-BE49-F238E27FC236}">
                <a16:creationId xmlns:a16="http://schemas.microsoft.com/office/drawing/2014/main" id="{48335F5E-2AA8-5BC9-D293-07BC385B80EA}"/>
              </a:ext>
            </a:extLst>
          </p:cNvPr>
          <p:cNvSpPr>
            <a:spLocks noChangeArrowheads="1"/>
          </p:cNvSpPr>
          <p:nvPr/>
        </p:nvSpPr>
        <p:spPr bwMode="auto">
          <a:xfrm>
            <a:off x="609600" y="6858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cs typeface="Calibri" panose="020F0502020204030204" pitchFamily="34" charset="0"/>
              </a:rPr>
              <a:t>TWO MEN, TWO HOUSES, AND TWO FOUNDATIONS</a:t>
            </a:r>
          </a:p>
          <a:p>
            <a:r>
              <a:rPr lang="en-US" altLang="en-US" sz="2400" b="1" dirty="0">
                <a:solidFill>
                  <a:srgbClr val="0000CC"/>
                </a:solidFill>
                <a:latin typeface="Calibri" panose="020F0502020204030204" pitchFamily="34" charset="0"/>
                <a:cs typeface="Calibri" panose="020F0502020204030204" pitchFamily="34" charset="0"/>
              </a:rPr>
              <a:t>Matthew 7:24, 26 </a:t>
            </a:r>
          </a:p>
        </p:txBody>
      </p:sp>
      <p:sp>
        <p:nvSpPr>
          <p:cNvPr id="4" name="Text Box 4">
            <a:extLst>
              <a:ext uri="{FF2B5EF4-FFF2-40B4-BE49-F238E27FC236}">
                <a16:creationId xmlns:a16="http://schemas.microsoft.com/office/drawing/2014/main" id="{D7B72959-835B-F7EA-73C8-C6195FB0084E}"/>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5" name="Picture 4">
            <a:extLst>
              <a:ext uri="{FF2B5EF4-FFF2-40B4-BE49-F238E27FC236}">
                <a16:creationId xmlns:a16="http://schemas.microsoft.com/office/drawing/2014/main" id="{8E719BF1-5E80-0FC1-33F6-F724F0BC0469}"/>
              </a:ext>
            </a:extLst>
          </p:cNvPr>
          <p:cNvPicPr>
            <a:picLocks noChangeAspect="1"/>
          </p:cNvPicPr>
          <p:nvPr/>
        </p:nvPicPr>
        <p:blipFill>
          <a:blip r:embed="rId3"/>
          <a:stretch>
            <a:fillRect/>
          </a:stretch>
        </p:blipFill>
        <p:spPr>
          <a:xfrm>
            <a:off x="2651893" y="4419600"/>
            <a:ext cx="6888215" cy="2286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1" name="Rectangle 3">
            <a:extLst>
              <a:ext uri="{FF2B5EF4-FFF2-40B4-BE49-F238E27FC236}">
                <a16:creationId xmlns:a16="http://schemas.microsoft.com/office/drawing/2014/main" id="{0E8DAD32-F610-2BF2-FCDC-694E450A5946}"/>
              </a:ext>
            </a:extLst>
          </p:cNvPr>
          <p:cNvSpPr>
            <a:spLocks noGrp="1" noChangeArrowheads="1"/>
          </p:cNvSpPr>
          <p:nvPr>
            <p:ph sz="half" idx="1"/>
          </p:nvPr>
        </p:nvSpPr>
        <p:spPr>
          <a:xfrm>
            <a:off x="609600" y="1981200"/>
            <a:ext cx="10972800" cy="2133600"/>
          </a:xfrm>
        </p:spPr>
        <p:txBody>
          <a:bodyPr>
            <a:normAutofit/>
          </a:bodyPr>
          <a:lstStyle/>
          <a:p>
            <a:pPr marL="342900" indent="-342900" algn="just">
              <a:lnSpc>
                <a:spcPct val="100000"/>
              </a:lnSpc>
            </a:pPr>
            <a:r>
              <a:rPr lang="en-US" altLang="en-US" dirty="0"/>
              <a:t>Keep in mind here that these Israelites had just heard Jesus speak about the speck and the beam and the narrow gate and the wide gate! </a:t>
            </a:r>
          </a:p>
        </p:txBody>
      </p:sp>
      <p:sp>
        <p:nvSpPr>
          <p:cNvPr id="2" name="Rectangle 11">
            <a:extLst>
              <a:ext uri="{FF2B5EF4-FFF2-40B4-BE49-F238E27FC236}">
                <a16:creationId xmlns:a16="http://schemas.microsoft.com/office/drawing/2014/main" id="{D5EF4E7C-8CA6-C809-BDDE-6B59B3057702}"/>
              </a:ext>
            </a:extLst>
          </p:cNvPr>
          <p:cNvSpPr>
            <a:spLocks noChangeArrowheads="1"/>
          </p:cNvSpPr>
          <p:nvPr/>
        </p:nvSpPr>
        <p:spPr bwMode="auto">
          <a:xfrm>
            <a:off x="2209800" y="685800"/>
            <a:ext cx="7772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cs typeface="Calibri" panose="020F0502020204030204" pitchFamily="34" charset="0"/>
              </a:rPr>
              <a:t>JESUS HAD THEIR ATTENTION</a:t>
            </a:r>
          </a:p>
          <a:p>
            <a:r>
              <a:rPr lang="en-US" altLang="en-US" sz="2400" b="1" dirty="0">
                <a:solidFill>
                  <a:srgbClr val="0000CC"/>
                </a:solidFill>
                <a:latin typeface="Calibri" panose="020F0502020204030204" pitchFamily="34" charset="0"/>
                <a:cs typeface="Calibri" panose="020F0502020204030204" pitchFamily="34" charset="0"/>
              </a:rPr>
              <a:t>Matthew 7:24, 26 </a:t>
            </a:r>
          </a:p>
        </p:txBody>
      </p:sp>
      <p:sp>
        <p:nvSpPr>
          <p:cNvPr id="3" name="Text Box 4">
            <a:extLst>
              <a:ext uri="{FF2B5EF4-FFF2-40B4-BE49-F238E27FC236}">
                <a16:creationId xmlns:a16="http://schemas.microsoft.com/office/drawing/2014/main" id="{94A5A0AC-262E-7633-5E00-F6C6A565D567}"/>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4" name="Picture 3">
            <a:extLst>
              <a:ext uri="{FF2B5EF4-FFF2-40B4-BE49-F238E27FC236}">
                <a16:creationId xmlns:a16="http://schemas.microsoft.com/office/drawing/2014/main" id="{E96EF18D-2655-37A3-FE5F-45EC8D754F98}"/>
              </a:ext>
            </a:extLst>
          </p:cNvPr>
          <p:cNvPicPr>
            <a:picLocks noChangeAspect="1"/>
          </p:cNvPicPr>
          <p:nvPr/>
        </p:nvPicPr>
        <p:blipFill>
          <a:blip r:embed="rId3"/>
          <a:stretch>
            <a:fillRect/>
          </a:stretch>
        </p:blipFill>
        <p:spPr>
          <a:xfrm>
            <a:off x="3963283" y="3352800"/>
            <a:ext cx="4265434" cy="32004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indent="0" algn="ctr">
              <a:lnSpc>
                <a:spcPct val="100000"/>
              </a:lnSpc>
              <a:spcBef>
                <a:spcPts val="0"/>
              </a:spcBef>
              <a:spcAft>
                <a:spcPts val="1200"/>
              </a:spcAft>
              <a:buNone/>
            </a:pPr>
            <a:r>
              <a:rPr lang="en-US" sz="3200" b="1" dirty="0">
                <a:solidFill>
                  <a:srgbClr val="0000CC"/>
                </a:solidFill>
              </a:rPr>
              <a:t>Matthew 7:24–29</a:t>
            </a:r>
          </a:p>
          <a:p>
            <a:pPr marL="0" marR="0" indent="0" algn="just">
              <a:lnSpc>
                <a:spcPct val="100000"/>
              </a:lnSpc>
              <a:spcBef>
                <a:spcPts val="0"/>
              </a:spcBef>
              <a:spcAft>
                <a:spcPts val="1000"/>
              </a:spcAft>
              <a:buNone/>
            </a:pPr>
            <a:r>
              <a:rPr lang="en-US" u="none" strike="noStrike" baseline="30000" dirty="0">
                <a:solidFill>
                  <a:srgbClr val="C00000"/>
                </a:solidFill>
                <a:effectLst/>
                <a:highlight>
                  <a:srgbClr val="FFFF00"/>
                </a:highlight>
                <a:latin typeface="Calibri" panose="020F0502020204030204" pitchFamily="34" charset="0"/>
              </a:rPr>
              <a:t>24</a:t>
            </a:r>
            <a:r>
              <a:rPr lang="en-US" u="none" strike="noStrike" dirty="0">
                <a:solidFill>
                  <a:srgbClr val="C00000"/>
                </a:solidFill>
                <a:effectLst/>
                <a:highlight>
                  <a:srgbClr val="FFFF00"/>
                </a:highlight>
                <a:latin typeface="Calibri" panose="020F0502020204030204" pitchFamily="34" charset="0"/>
              </a:rPr>
              <a:t> </a:t>
            </a:r>
            <a:r>
              <a:rPr lang="en-US" b="1" dirty="0">
                <a:solidFill>
                  <a:srgbClr val="C00000"/>
                </a:solidFill>
                <a:effectLst/>
                <a:highlight>
                  <a:srgbClr val="FFFF00"/>
                </a:highlight>
                <a:latin typeface="Calibri" panose="020F0502020204030204" pitchFamily="34" charset="0"/>
              </a:rPr>
              <a:t>“Therefore everyone who </a:t>
            </a:r>
            <a:r>
              <a:rPr lang="en-US" b="1" u="sng" dirty="0">
                <a:solidFill>
                  <a:srgbClr val="0000CC"/>
                </a:solidFill>
                <a:highlight>
                  <a:srgbClr val="FFFF00"/>
                </a:highlight>
              </a:rPr>
              <a:t>hears</a:t>
            </a:r>
            <a:r>
              <a:rPr lang="en-US" b="1" dirty="0">
                <a:solidFill>
                  <a:srgbClr val="C00000"/>
                </a:solidFill>
                <a:effectLst/>
                <a:highlight>
                  <a:srgbClr val="FFFF00"/>
                </a:highlight>
                <a:latin typeface="Calibri" panose="020F0502020204030204" pitchFamily="34" charset="0"/>
              </a:rPr>
              <a:t> these words of Mine </a:t>
            </a:r>
            <a:r>
              <a:rPr lang="en-US" b="1" u="sng" dirty="0">
                <a:solidFill>
                  <a:srgbClr val="0000CC"/>
                </a:solidFill>
                <a:highlight>
                  <a:srgbClr val="FFFF00"/>
                </a:highlight>
              </a:rPr>
              <a:t>and acts</a:t>
            </a:r>
            <a:r>
              <a:rPr lang="en-US" b="1" dirty="0">
                <a:solidFill>
                  <a:srgbClr val="C00000"/>
                </a:solidFill>
                <a:effectLst/>
                <a:highlight>
                  <a:srgbClr val="FFFF00"/>
                </a:highlight>
                <a:latin typeface="Calibri" panose="020F0502020204030204" pitchFamily="34" charset="0"/>
              </a:rPr>
              <a:t> on them, may be compared to a </a:t>
            </a:r>
            <a:r>
              <a:rPr lang="en-US" b="1" u="sng" dirty="0">
                <a:solidFill>
                  <a:srgbClr val="0000CC"/>
                </a:solidFill>
                <a:highlight>
                  <a:srgbClr val="FFFF00"/>
                </a:highlight>
              </a:rPr>
              <a:t>wise</a:t>
            </a:r>
            <a:r>
              <a:rPr lang="en-US" b="1" dirty="0">
                <a:solidFill>
                  <a:srgbClr val="C00000"/>
                </a:solidFill>
                <a:effectLst/>
                <a:highlight>
                  <a:srgbClr val="FFFF00"/>
                </a:highlight>
                <a:latin typeface="Calibri" panose="020F0502020204030204" pitchFamily="34" charset="0"/>
              </a:rPr>
              <a:t> man who built his house on the rock. </a:t>
            </a:r>
            <a:r>
              <a:rPr lang="en-US" b="1" u="none" strike="noStrike" baseline="30000" dirty="0">
                <a:solidFill>
                  <a:srgbClr val="C00000"/>
                </a:solidFill>
                <a:effectLst/>
                <a:highlight>
                  <a:srgbClr val="FFFF00"/>
                </a:highlight>
                <a:latin typeface="Calibri" panose="020F0502020204030204" pitchFamily="34" charset="0"/>
              </a:rPr>
              <a:t>25</a:t>
            </a:r>
            <a:r>
              <a:rPr lang="en-US" b="1" u="none" strike="noStrike" dirty="0">
                <a:solidFill>
                  <a:srgbClr val="C00000"/>
                </a:solidFill>
                <a:effectLst/>
                <a:highlight>
                  <a:srgbClr val="FFFF00"/>
                </a:highlight>
                <a:latin typeface="Calibri" panose="020F0502020204030204" pitchFamily="34" charset="0"/>
              </a:rPr>
              <a:t> </a:t>
            </a:r>
            <a:r>
              <a:rPr lang="en-US" b="1" dirty="0">
                <a:solidFill>
                  <a:srgbClr val="C00000"/>
                </a:solidFill>
                <a:effectLst/>
                <a:highlight>
                  <a:srgbClr val="FFFF00"/>
                </a:highlight>
                <a:latin typeface="Calibri" panose="020F0502020204030204" pitchFamily="34" charset="0"/>
              </a:rPr>
              <a:t>“And the rain fell, and the floods came, and the winds blew and slammed against that house; and </a:t>
            </a:r>
            <a:r>
              <a:rPr lang="en-US" b="1" i="1" dirty="0">
                <a:solidFill>
                  <a:srgbClr val="C00000"/>
                </a:solidFill>
                <a:effectLst/>
                <a:highlight>
                  <a:srgbClr val="FFFF00"/>
                </a:highlight>
                <a:latin typeface="Calibri" panose="020F0502020204030204" pitchFamily="34" charset="0"/>
              </a:rPr>
              <a:t>yet</a:t>
            </a:r>
            <a:r>
              <a:rPr lang="en-US" b="1" dirty="0">
                <a:solidFill>
                  <a:srgbClr val="C00000"/>
                </a:solidFill>
                <a:effectLst/>
                <a:highlight>
                  <a:srgbClr val="FFFF00"/>
                </a:highlight>
                <a:latin typeface="Calibri" panose="020F0502020204030204" pitchFamily="34" charset="0"/>
              </a:rPr>
              <a:t> it did not fall, for it had been founded on the rock.</a:t>
            </a:r>
            <a:r>
              <a:rPr lang="en-US" dirty="0">
                <a:solidFill>
                  <a:srgbClr val="C00000"/>
                </a:solidFill>
                <a:effectLst/>
                <a:latin typeface="Calibri" panose="020F0502020204030204" pitchFamily="34" charset="0"/>
              </a:rPr>
              <a:t> </a:t>
            </a:r>
            <a:r>
              <a:rPr lang="en-US" u="none" strike="noStrike" baseline="30000" dirty="0">
                <a:solidFill>
                  <a:srgbClr val="C00000"/>
                </a:solidFill>
                <a:effectLst/>
                <a:latin typeface="Calibri" panose="020F0502020204030204" pitchFamily="34" charset="0"/>
              </a:rPr>
              <a:t>26</a:t>
            </a:r>
            <a:r>
              <a:rPr lang="en-US" u="none" strike="noStrike" dirty="0">
                <a:solidFill>
                  <a:srgbClr val="C00000"/>
                </a:solidFill>
                <a:effectLst/>
                <a:latin typeface="Calibri" panose="020F0502020204030204" pitchFamily="34" charset="0"/>
              </a:rPr>
              <a:t> </a:t>
            </a:r>
            <a:r>
              <a:rPr lang="en-US" dirty="0">
                <a:solidFill>
                  <a:srgbClr val="C00000"/>
                </a:solidFill>
                <a:effectLst/>
                <a:latin typeface="Calibri" panose="020F0502020204030204" pitchFamily="34" charset="0"/>
              </a:rPr>
              <a:t>“Everyone </a:t>
            </a:r>
            <a:r>
              <a:rPr lang="en-US" dirty="0">
                <a:solidFill>
                  <a:srgbClr val="C00000"/>
                </a:solidFill>
                <a:latin typeface="Calibri" panose="020F0502020204030204" pitchFamily="34" charset="0"/>
              </a:rPr>
              <a:t>who hears these words of Mine and does not act on them, will be like a foolish </a:t>
            </a:r>
            <a:r>
              <a:rPr lang="en-US" dirty="0">
                <a:solidFill>
                  <a:srgbClr val="C00000"/>
                </a:solidFill>
                <a:effectLst/>
                <a:latin typeface="Calibri" panose="020F0502020204030204" pitchFamily="34" charset="0"/>
              </a:rPr>
              <a:t>man who built his house on the sand. </a:t>
            </a:r>
            <a:r>
              <a:rPr lang="en-US" u="none" strike="noStrike" baseline="30000" dirty="0">
                <a:solidFill>
                  <a:srgbClr val="C00000"/>
                </a:solidFill>
                <a:effectLst/>
                <a:latin typeface="Calibri" panose="020F0502020204030204" pitchFamily="34" charset="0"/>
              </a:rPr>
              <a:t>27</a:t>
            </a:r>
            <a:r>
              <a:rPr lang="en-US" u="none" strike="noStrike" dirty="0">
                <a:solidFill>
                  <a:srgbClr val="C00000"/>
                </a:solidFill>
                <a:effectLst/>
                <a:latin typeface="Calibri" panose="020F0502020204030204" pitchFamily="34" charset="0"/>
              </a:rPr>
              <a:t> </a:t>
            </a:r>
            <a:r>
              <a:rPr lang="en-US" dirty="0">
                <a:solidFill>
                  <a:srgbClr val="C00000"/>
                </a:solidFill>
                <a:effectLst/>
                <a:latin typeface="Calibri" panose="020F0502020204030204" pitchFamily="34" charset="0"/>
              </a:rPr>
              <a:t>“The rain fell, and the floods came, and the winds blew and slammed against that house; and it fell—and great was its fall.” </a:t>
            </a:r>
            <a:r>
              <a:rPr lang="en-US" u="none" strike="noStrike" baseline="30000" dirty="0">
                <a:effectLst/>
                <a:latin typeface="Calibri" panose="020F0502020204030204" pitchFamily="34" charset="0"/>
              </a:rPr>
              <a:t>28</a:t>
            </a:r>
            <a:r>
              <a:rPr lang="en-US" u="none" strike="noStrike" dirty="0">
                <a:effectLst/>
                <a:latin typeface="Calibri" panose="020F0502020204030204" pitchFamily="34" charset="0"/>
              </a:rPr>
              <a:t> </a:t>
            </a:r>
            <a:r>
              <a:rPr lang="en-US" dirty="0">
                <a:effectLst/>
                <a:latin typeface="Calibri" panose="020F0502020204030204" pitchFamily="34" charset="0"/>
              </a:rPr>
              <a:t>When Jesus had finished these words, the crowds were amazed at His teaching; </a:t>
            </a:r>
            <a:r>
              <a:rPr lang="en-US" u="none" strike="noStrike" baseline="30000" dirty="0">
                <a:effectLst/>
                <a:latin typeface="Calibri" panose="020F0502020204030204" pitchFamily="34" charset="0"/>
              </a:rPr>
              <a:t>29</a:t>
            </a:r>
            <a:r>
              <a:rPr lang="en-US" u="none" strike="noStrike" dirty="0">
                <a:effectLst/>
                <a:latin typeface="Calibri" panose="020F0502020204030204" pitchFamily="34" charset="0"/>
              </a:rPr>
              <a:t> </a:t>
            </a:r>
            <a:r>
              <a:rPr lang="en-US" dirty="0">
                <a:effectLst/>
                <a:latin typeface="Calibri" panose="020F0502020204030204" pitchFamily="34" charset="0"/>
              </a:rPr>
              <a:t>for He was teaching them as </a:t>
            </a:r>
            <a:r>
              <a:rPr lang="en-US" i="1" dirty="0">
                <a:effectLst/>
                <a:latin typeface="Calibri" panose="020F0502020204030204" pitchFamily="34" charset="0"/>
              </a:rPr>
              <a:t>one</a:t>
            </a:r>
            <a:r>
              <a:rPr lang="en-US" dirty="0">
                <a:effectLst/>
                <a:latin typeface="Calibri" panose="020F0502020204030204" pitchFamily="34" charset="0"/>
              </a:rPr>
              <a:t> having authority, and not as their scribes. </a:t>
            </a:r>
          </a:p>
        </p:txBody>
      </p:sp>
    </p:spTree>
    <p:extLst>
      <p:ext uri="{BB962C8B-B14F-4D97-AF65-F5344CB8AC3E}">
        <p14:creationId xmlns:p14="http://schemas.microsoft.com/office/powerpoint/2010/main" val="3213707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524000" y="685800"/>
            <a:ext cx="9144000" cy="762000"/>
          </a:xfrm>
        </p:spPr>
        <p:txBody>
          <a:bodyPr/>
          <a:lstStyle/>
          <a:p>
            <a:pPr algn="ctr" eaLnBrk="1" hangingPunct="1"/>
            <a:r>
              <a:rPr lang="en-US" altLang="en-US" sz="3600" b="1" dirty="0">
                <a:solidFill>
                  <a:srgbClr val="C00000"/>
                </a:solidFill>
                <a:latin typeface="+mn-lt"/>
              </a:rPr>
              <a:t>OUR PURPOSE, AIM AND OBJECTIVE</a:t>
            </a:r>
          </a:p>
        </p:txBody>
      </p:sp>
      <p:sp>
        <p:nvSpPr>
          <p:cNvPr id="10243" name="Content Placeholder 2"/>
          <p:cNvSpPr>
            <a:spLocks noGrp="1"/>
          </p:cNvSpPr>
          <p:nvPr>
            <p:ph idx="1"/>
          </p:nvPr>
        </p:nvSpPr>
        <p:spPr>
          <a:xfrm>
            <a:off x="3810000" y="2247900"/>
            <a:ext cx="7772400" cy="2362200"/>
          </a:xfrm>
        </p:spPr>
        <p:txBody>
          <a:bodyPr>
            <a:noAutofit/>
          </a:bodyPr>
          <a:lstStyle/>
          <a:p>
            <a:pPr marL="0" indent="0" algn="just" eaLnBrk="1" hangingPunct="1">
              <a:lnSpc>
                <a:spcPct val="100000"/>
              </a:lnSpc>
              <a:spcBef>
                <a:spcPts val="600"/>
              </a:spcBef>
              <a:spcAft>
                <a:spcPts val="600"/>
              </a:spcAft>
              <a:buNone/>
            </a:pPr>
            <a:r>
              <a:rPr lang="en-US" altLang="en-US" sz="3200" b="1" dirty="0">
                <a:cs typeface="Calibri" panose="020F0502020204030204" pitchFamily="34" charset="0"/>
              </a:rPr>
              <a:t>…is to Compare and Contrast </a:t>
            </a:r>
            <a:r>
              <a:rPr lang="en-US" altLang="en-US" sz="3200" b="1" dirty="0">
                <a:solidFill>
                  <a:srgbClr val="0000CC"/>
                </a:solidFill>
              </a:rPr>
              <a:t>Law</a:t>
            </a:r>
            <a:r>
              <a:rPr lang="en-US" altLang="en-US" sz="3200" b="1" dirty="0">
                <a:cs typeface="Calibri" panose="020F0502020204030204" pitchFamily="34" charset="0"/>
              </a:rPr>
              <a:t> and </a:t>
            </a:r>
            <a:r>
              <a:rPr lang="en-US" altLang="en-US" sz="3200" b="1" dirty="0">
                <a:solidFill>
                  <a:srgbClr val="C00000"/>
                </a:solidFill>
                <a:cs typeface="Calibri" panose="020F0502020204030204" pitchFamily="34" charset="0"/>
              </a:rPr>
              <a:t>Grace</a:t>
            </a:r>
            <a:r>
              <a:rPr lang="en-US" altLang="en-US" sz="3200" b="1" dirty="0">
                <a:cs typeface="Calibri" panose="020F0502020204030204" pitchFamily="34" charset="0"/>
              </a:rPr>
              <a:t> so as to properly understand these two important themes and </a:t>
            </a:r>
            <a:r>
              <a:rPr lang="en-US" altLang="en-US" sz="3200" b="1" i="1" dirty="0">
                <a:solidFill>
                  <a:srgbClr val="008000"/>
                </a:solidFill>
                <a:cs typeface="Calibri" panose="020F0502020204030204" pitchFamily="34" charset="0"/>
              </a:rPr>
              <a:t>how they are related to the life of the New Testament Believer</a:t>
            </a:r>
            <a:r>
              <a:rPr lang="en-US" altLang="en-US" sz="3200" b="1" dirty="0">
                <a:cs typeface="Calibri" panose="020F0502020204030204" pitchFamily="34" charset="0"/>
              </a:rPr>
              <a:t>.</a:t>
            </a:r>
          </a:p>
        </p:txBody>
      </p:sp>
      <p:pic>
        <p:nvPicPr>
          <p:cNvPr id="890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2057400"/>
            <a:ext cx="2743201"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245" name="Text Box 4"/>
          <p:cNvSpPr txBox="1">
            <a:spLocks noChangeArrowheads="1"/>
          </p:cNvSpPr>
          <p:nvPr/>
        </p:nvSpPr>
        <p:spPr bwMode="auto">
          <a:xfrm>
            <a:off x="1524000" y="239714"/>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a:t>
            </a:r>
          </a:p>
        </p:txBody>
      </p:sp>
    </p:spTree>
    <p:extLst>
      <p:ext uri="{BB962C8B-B14F-4D97-AF65-F5344CB8AC3E}">
        <p14:creationId xmlns:p14="http://schemas.microsoft.com/office/powerpoint/2010/main" val="23211614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20" name="Rectangle 4">
            <a:extLst>
              <a:ext uri="{FF2B5EF4-FFF2-40B4-BE49-F238E27FC236}">
                <a16:creationId xmlns:a16="http://schemas.microsoft.com/office/drawing/2014/main" id="{D493F76C-C835-4AEF-DF74-860E9EE73493}"/>
              </a:ext>
            </a:extLst>
          </p:cNvPr>
          <p:cNvSpPr>
            <a:spLocks noGrp="1" noChangeArrowheads="1"/>
          </p:cNvSpPr>
          <p:nvPr>
            <p:ph sz="half" idx="1"/>
          </p:nvPr>
        </p:nvSpPr>
        <p:spPr>
          <a:xfrm>
            <a:off x="5181600" y="1829355"/>
            <a:ext cx="6400800" cy="2056845"/>
          </a:xfrm>
        </p:spPr>
        <p:txBody>
          <a:bodyPr>
            <a:noAutofit/>
          </a:bodyPr>
          <a:lstStyle/>
          <a:p>
            <a:pPr marL="342900" indent="-342900" algn="just">
              <a:lnSpc>
                <a:spcPct val="100000"/>
              </a:lnSpc>
            </a:pPr>
            <a:r>
              <a:rPr lang="en-US" altLang="en-US" dirty="0"/>
              <a:t>In the illustration that Jesus makes, both men hear what Jesus says, but the one who is wise is the one who acts on what he has heard Christ say. </a:t>
            </a:r>
          </a:p>
        </p:txBody>
      </p:sp>
      <p:sp>
        <p:nvSpPr>
          <p:cNvPr id="4" name="Rectangle 11">
            <a:extLst>
              <a:ext uri="{FF2B5EF4-FFF2-40B4-BE49-F238E27FC236}">
                <a16:creationId xmlns:a16="http://schemas.microsoft.com/office/drawing/2014/main" id="{4C9A29D3-6AF1-10D7-C3DE-7CFAE4C5060B}"/>
              </a:ext>
            </a:extLst>
          </p:cNvPr>
          <p:cNvSpPr>
            <a:spLocks noChangeArrowheads="1"/>
          </p:cNvSpPr>
          <p:nvPr/>
        </p:nvSpPr>
        <p:spPr bwMode="auto">
          <a:xfrm>
            <a:off x="609600" y="6858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cs typeface="Calibri" panose="020F0502020204030204" pitchFamily="34" charset="0"/>
              </a:rPr>
              <a:t>BOTH HEAR, BUT THE WISE MAN ACTS ON IT!</a:t>
            </a:r>
          </a:p>
          <a:p>
            <a:r>
              <a:rPr lang="en-US" altLang="en-US" sz="2400" b="1" dirty="0">
                <a:solidFill>
                  <a:srgbClr val="0000CC"/>
                </a:solidFill>
                <a:latin typeface="Calibri" panose="020F0502020204030204" pitchFamily="34" charset="0"/>
                <a:cs typeface="Calibri" panose="020F0502020204030204" pitchFamily="34" charset="0"/>
              </a:rPr>
              <a:t>Matthew 7:24, 26 </a:t>
            </a:r>
          </a:p>
        </p:txBody>
      </p:sp>
      <p:sp>
        <p:nvSpPr>
          <p:cNvPr id="5" name="Text Box 4">
            <a:extLst>
              <a:ext uri="{FF2B5EF4-FFF2-40B4-BE49-F238E27FC236}">
                <a16:creationId xmlns:a16="http://schemas.microsoft.com/office/drawing/2014/main" id="{490728B5-4341-DCD0-C0B2-D4D84D9F02D0}"/>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3" name="Picture 2">
            <a:extLst>
              <a:ext uri="{FF2B5EF4-FFF2-40B4-BE49-F238E27FC236}">
                <a16:creationId xmlns:a16="http://schemas.microsoft.com/office/drawing/2014/main" id="{1312E0B9-2A05-0510-4185-099FB67E6957}"/>
              </a:ext>
            </a:extLst>
          </p:cNvPr>
          <p:cNvPicPr>
            <a:picLocks noChangeAspect="1"/>
          </p:cNvPicPr>
          <p:nvPr/>
        </p:nvPicPr>
        <p:blipFill>
          <a:blip r:embed="rId3"/>
          <a:stretch>
            <a:fillRect/>
          </a:stretch>
        </p:blipFill>
        <p:spPr>
          <a:xfrm>
            <a:off x="609600" y="1878669"/>
            <a:ext cx="4369731" cy="4369731"/>
          </a:xfrm>
          <a:prstGeom prst="rect">
            <a:avLst/>
          </a:prstGeom>
          <a:ln>
            <a:solidFill>
              <a:schemeClr val="tx1"/>
            </a:solid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indent="0" algn="ctr">
              <a:lnSpc>
                <a:spcPct val="100000"/>
              </a:lnSpc>
              <a:spcBef>
                <a:spcPts val="0"/>
              </a:spcBef>
              <a:spcAft>
                <a:spcPts val="1200"/>
              </a:spcAft>
              <a:buNone/>
            </a:pPr>
            <a:r>
              <a:rPr lang="en-US" sz="3200" b="1" dirty="0">
                <a:solidFill>
                  <a:srgbClr val="0000CC"/>
                </a:solidFill>
              </a:rPr>
              <a:t>Matthew 7:24–29</a:t>
            </a:r>
          </a:p>
          <a:p>
            <a:pPr marL="0" marR="0" indent="0" algn="just">
              <a:lnSpc>
                <a:spcPct val="100000"/>
              </a:lnSpc>
              <a:spcBef>
                <a:spcPts val="0"/>
              </a:spcBef>
              <a:spcAft>
                <a:spcPts val="1000"/>
              </a:spcAft>
              <a:buNone/>
            </a:pPr>
            <a:r>
              <a:rPr lang="en-US" u="none" strike="noStrike" baseline="30000" dirty="0">
                <a:solidFill>
                  <a:srgbClr val="C00000"/>
                </a:solidFill>
                <a:effectLst/>
                <a:latin typeface="Calibri" panose="020F0502020204030204" pitchFamily="34" charset="0"/>
              </a:rPr>
              <a:t>24</a:t>
            </a:r>
            <a:r>
              <a:rPr lang="en-US" u="none" strike="noStrike" dirty="0">
                <a:solidFill>
                  <a:srgbClr val="C00000"/>
                </a:solidFill>
                <a:effectLst/>
                <a:latin typeface="Calibri" panose="020F0502020204030204" pitchFamily="34" charset="0"/>
              </a:rPr>
              <a:t> </a:t>
            </a:r>
            <a:r>
              <a:rPr lang="en-US" dirty="0">
                <a:solidFill>
                  <a:srgbClr val="C00000"/>
                </a:solidFill>
                <a:effectLst/>
                <a:latin typeface="Calibri" panose="020F0502020204030204" pitchFamily="34" charset="0"/>
              </a:rPr>
              <a:t>“Therefore everyone who </a:t>
            </a:r>
            <a:r>
              <a:rPr lang="en-US" dirty="0">
                <a:solidFill>
                  <a:srgbClr val="C00000"/>
                </a:solidFill>
                <a:latin typeface="Calibri" panose="020F0502020204030204" pitchFamily="34" charset="0"/>
              </a:rPr>
              <a:t>hears</a:t>
            </a:r>
            <a:r>
              <a:rPr lang="en-US" dirty="0">
                <a:solidFill>
                  <a:srgbClr val="C00000"/>
                </a:solidFill>
                <a:effectLst/>
                <a:latin typeface="Calibri" panose="020F0502020204030204" pitchFamily="34" charset="0"/>
              </a:rPr>
              <a:t> these words of Mine </a:t>
            </a:r>
            <a:r>
              <a:rPr lang="en-US" dirty="0">
                <a:solidFill>
                  <a:srgbClr val="C00000"/>
                </a:solidFill>
                <a:latin typeface="Calibri" panose="020F0502020204030204" pitchFamily="34" charset="0"/>
              </a:rPr>
              <a:t>and acts </a:t>
            </a:r>
            <a:r>
              <a:rPr lang="en-US" dirty="0">
                <a:solidFill>
                  <a:srgbClr val="C00000"/>
                </a:solidFill>
                <a:effectLst/>
                <a:latin typeface="Calibri" panose="020F0502020204030204" pitchFamily="34" charset="0"/>
              </a:rPr>
              <a:t>on them, may be compared to a </a:t>
            </a:r>
            <a:r>
              <a:rPr lang="en-US" dirty="0">
                <a:solidFill>
                  <a:srgbClr val="C00000"/>
                </a:solidFill>
                <a:latin typeface="Calibri" panose="020F0502020204030204" pitchFamily="34" charset="0"/>
              </a:rPr>
              <a:t>wise</a:t>
            </a:r>
            <a:r>
              <a:rPr lang="en-US" dirty="0">
                <a:solidFill>
                  <a:srgbClr val="C00000"/>
                </a:solidFill>
                <a:effectLst/>
                <a:latin typeface="Calibri" panose="020F0502020204030204" pitchFamily="34" charset="0"/>
              </a:rPr>
              <a:t> man who built his house on the rock. </a:t>
            </a:r>
            <a:r>
              <a:rPr lang="en-US" u="none" strike="noStrike" baseline="30000" dirty="0">
                <a:solidFill>
                  <a:srgbClr val="C00000"/>
                </a:solidFill>
                <a:effectLst/>
                <a:latin typeface="Calibri" panose="020F0502020204030204" pitchFamily="34" charset="0"/>
              </a:rPr>
              <a:t>25</a:t>
            </a:r>
            <a:r>
              <a:rPr lang="en-US" u="none" strike="noStrike" dirty="0">
                <a:solidFill>
                  <a:srgbClr val="C00000"/>
                </a:solidFill>
                <a:effectLst/>
                <a:latin typeface="Calibri" panose="020F0502020204030204" pitchFamily="34" charset="0"/>
              </a:rPr>
              <a:t> </a:t>
            </a:r>
            <a:r>
              <a:rPr lang="en-US" dirty="0">
                <a:solidFill>
                  <a:srgbClr val="C00000"/>
                </a:solidFill>
                <a:effectLst/>
                <a:latin typeface="Calibri" panose="020F0502020204030204" pitchFamily="34" charset="0"/>
              </a:rPr>
              <a:t>“And the rain fell, and the floods came, and the winds blew and slammed against that house; and </a:t>
            </a:r>
            <a:r>
              <a:rPr lang="en-US" i="1" dirty="0">
                <a:solidFill>
                  <a:srgbClr val="C00000"/>
                </a:solidFill>
                <a:effectLst/>
                <a:latin typeface="Calibri" panose="020F0502020204030204" pitchFamily="34" charset="0"/>
              </a:rPr>
              <a:t>yet</a:t>
            </a:r>
            <a:r>
              <a:rPr lang="en-US" dirty="0">
                <a:solidFill>
                  <a:srgbClr val="C00000"/>
                </a:solidFill>
                <a:effectLst/>
                <a:latin typeface="Calibri" panose="020F0502020204030204" pitchFamily="34" charset="0"/>
              </a:rPr>
              <a:t> it did not fall, for it had been founded on the rock. </a:t>
            </a:r>
            <a:r>
              <a:rPr lang="en-US" b="1" u="none" strike="noStrike" baseline="30000" dirty="0">
                <a:solidFill>
                  <a:srgbClr val="C00000"/>
                </a:solidFill>
                <a:effectLst/>
                <a:highlight>
                  <a:srgbClr val="FFFF00"/>
                </a:highlight>
                <a:latin typeface="Calibri" panose="020F0502020204030204" pitchFamily="34" charset="0"/>
              </a:rPr>
              <a:t>26</a:t>
            </a:r>
            <a:r>
              <a:rPr lang="en-US" b="1" u="none" strike="noStrike" dirty="0">
                <a:solidFill>
                  <a:srgbClr val="C00000"/>
                </a:solidFill>
                <a:effectLst/>
                <a:highlight>
                  <a:srgbClr val="FFFF00"/>
                </a:highlight>
                <a:latin typeface="Calibri" panose="020F0502020204030204" pitchFamily="34" charset="0"/>
              </a:rPr>
              <a:t> </a:t>
            </a:r>
            <a:r>
              <a:rPr lang="en-US" b="1" dirty="0">
                <a:solidFill>
                  <a:srgbClr val="C00000"/>
                </a:solidFill>
                <a:effectLst/>
                <a:highlight>
                  <a:srgbClr val="FFFF00"/>
                </a:highlight>
                <a:latin typeface="Calibri" panose="020F0502020204030204" pitchFamily="34" charset="0"/>
              </a:rPr>
              <a:t>“Everyone </a:t>
            </a:r>
            <a:r>
              <a:rPr lang="en-US" b="1" dirty="0">
                <a:solidFill>
                  <a:srgbClr val="C00000"/>
                </a:solidFill>
                <a:highlight>
                  <a:srgbClr val="FFFF00"/>
                </a:highlight>
                <a:latin typeface="Calibri" panose="020F0502020204030204" pitchFamily="34" charset="0"/>
              </a:rPr>
              <a:t>who </a:t>
            </a:r>
            <a:r>
              <a:rPr lang="en-US" b="1" u="sng" dirty="0">
                <a:solidFill>
                  <a:srgbClr val="0000CC"/>
                </a:solidFill>
                <a:highlight>
                  <a:srgbClr val="FFFF00"/>
                </a:highlight>
              </a:rPr>
              <a:t>hears</a:t>
            </a:r>
            <a:r>
              <a:rPr lang="en-US" b="1" dirty="0">
                <a:solidFill>
                  <a:srgbClr val="C00000"/>
                </a:solidFill>
                <a:highlight>
                  <a:srgbClr val="FFFF00"/>
                </a:highlight>
                <a:latin typeface="Calibri" panose="020F0502020204030204" pitchFamily="34" charset="0"/>
              </a:rPr>
              <a:t> these words of Mine </a:t>
            </a:r>
            <a:r>
              <a:rPr lang="en-US" b="1" u="sng" dirty="0">
                <a:solidFill>
                  <a:srgbClr val="0000CC"/>
                </a:solidFill>
                <a:highlight>
                  <a:srgbClr val="FFFF00"/>
                </a:highlight>
              </a:rPr>
              <a:t>and does not act</a:t>
            </a:r>
            <a:r>
              <a:rPr lang="en-US" b="1" dirty="0">
                <a:solidFill>
                  <a:srgbClr val="C00000"/>
                </a:solidFill>
                <a:highlight>
                  <a:srgbClr val="FFFF00"/>
                </a:highlight>
                <a:latin typeface="Calibri" panose="020F0502020204030204" pitchFamily="34" charset="0"/>
              </a:rPr>
              <a:t> on them, will be like a foolish </a:t>
            </a:r>
            <a:r>
              <a:rPr lang="en-US" b="1" dirty="0">
                <a:solidFill>
                  <a:srgbClr val="C00000"/>
                </a:solidFill>
                <a:effectLst/>
                <a:highlight>
                  <a:srgbClr val="FFFF00"/>
                </a:highlight>
                <a:latin typeface="Calibri" panose="020F0502020204030204" pitchFamily="34" charset="0"/>
              </a:rPr>
              <a:t>man who built his house on the sand. </a:t>
            </a:r>
            <a:r>
              <a:rPr lang="en-US" b="1" u="none" strike="noStrike" baseline="30000" dirty="0">
                <a:solidFill>
                  <a:srgbClr val="C00000"/>
                </a:solidFill>
                <a:effectLst/>
                <a:highlight>
                  <a:srgbClr val="FFFF00"/>
                </a:highlight>
                <a:latin typeface="Calibri" panose="020F0502020204030204" pitchFamily="34" charset="0"/>
              </a:rPr>
              <a:t>27</a:t>
            </a:r>
            <a:r>
              <a:rPr lang="en-US" b="1" u="none" strike="noStrike" dirty="0">
                <a:solidFill>
                  <a:srgbClr val="C00000"/>
                </a:solidFill>
                <a:effectLst/>
                <a:highlight>
                  <a:srgbClr val="FFFF00"/>
                </a:highlight>
                <a:latin typeface="Calibri" panose="020F0502020204030204" pitchFamily="34" charset="0"/>
              </a:rPr>
              <a:t> </a:t>
            </a:r>
            <a:r>
              <a:rPr lang="en-US" b="1" dirty="0">
                <a:solidFill>
                  <a:srgbClr val="C00000"/>
                </a:solidFill>
                <a:effectLst/>
                <a:highlight>
                  <a:srgbClr val="FFFF00"/>
                </a:highlight>
                <a:latin typeface="Calibri" panose="020F0502020204030204" pitchFamily="34" charset="0"/>
              </a:rPr>
              <a:t>“The rain fell, and the floods came, and the winds blew and slammed against that house; and it fell—and great was its fall.”</a:t>
            </a:r>
            <a:r>
              <a:rPr lang="en-US" dirty="0">
                <a:solidFill>
                  <a:srgbClr val="C00000"/>
                </a:solidFill>
                <a:effectLst/>
                <a:latin typeface="Calibri" panose="020F0502020204030204" pitchFamily="34" charset="0"/>
              </a:rPr>
              <a:t> </a:t>
            </a:r>
            <a:r>
              <a:rPr lang="en-US" u="none" strike="noStrike" baseline="30000" dirty="0">
                <a:effectLst/>
                <a:latin typeface="Calibri" panose="020F0502020204030204" pitchFamily="34" charset="0"/>
              </a:rPr>
              <a:t>28</a:t>
            </a:r>
            <a:r>
              <a:rPr lang="en-US" u="none" strike="noStrike" dirty="0">
                <a:effectLst/>
                <a:latin typeface="Calibri" panose="020F0502020204030204" pitchFamily="34" charset="0"/>
              </a:rPr>
              <a:t> </a:t>
            </a:r>
            <a:r>
              <a:rPr lang="en-US" dirty="0">
                <a:effectLst/>
                <a:latin typeface="Calibri" panose="020F0502020204030204" pitchFamily="34" charset="0"/>
              </a:rPr>
              <a:t>When Jesus had finished these words, the crowds were amazed at His teaching; </a:t>
            </a:r>
            <a:r>
              <a:rPr lang="en-US" u="none" strike="noStrike" baseline="30000" dirty="0">
                <a:effectLst/>
                <a:latin typeface="Calibri" panose="020F0502020204030204" pitchFamily="34" charset="0"/>
              </a:rPr>
              <a:t>29</a:t>
            </a:r>
            <a:r>
              <a:rPr lang="en-US" u="none" strike="noStrike" dirty="0">
                <a:effectLst/>
                <a:latin typeface="Calibri" panose="020F0502020204030204" pitchFamily="34" charset="0"/>
              </a:rPr>
              <a:t> </a:t>
            </a:r>
            <a:r>
              <a:rPr lang="en-US" dirty="0">
                <a:effectLst/>
                <a:latin typeface="Calibri" panose="020F0502020204030204" pitchFamily="34" charset="0"/>
              </a:rPr>
              <a:t>for He was teaching them as </a:t>
            </a:r>
            <a:r>
              <a:rPr lang="en-US" i="1" dirty="0">
                <a:effectLst/>
                <a:latin typeface="Calibri" panose="020F0502020204030204" pitchFamily="34" charset="0"/>
              </a:rPr>
              <a:t>one</a:t>
            </a:r>
            <a:r>
              <a:rPr lang="en-US" dirty="0">
                <a:effectLst/>
                <a:latin typeface="Calibri" panose="020F0502020204030204" pitchFamily="34" charset="0"/>
              </a:rPr>
              <a:t> having authority, and not as their scribes. </a:t>
            </a:r>
          </a:p>
        </p:txBody>
      </p:sp>
    </p:spTree>
    <p:extLst>
      <p:ext uri="{BB962C8B-B14F-4D97-AF65-F5344CB8AC3E}">
        <p14:creationId xmlns:p14="http://schemas.microsoft.com/office/powerpoint/2010/main" val="6478491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4">
            <a:extLst>
              <a:ext uri="{FF2B5EF4-FFF2-40B4-BE49-F238E27FC236}">
                <a16:creationId xmlns:a16="http://schemas.microsoft.com/office/drawing/2014/main" id="{D493F76C-C835-4AEF-DF74-860E9EE73493}"/>
              </a:ext>
            </a:extLst>
          </p:cNvPr>
          <p:cNvSpPr>
            <a:spLocks noGrp="1" noChangeArrowheads="1"/>
          </p:cNvSpPr>
          <p:nvPr>
            <p:ph sz="half" idx="1"/>
          </p:nvPr>
        </p:nvSpPr>
        <p:spPr>
          <a:xfrm>
            <a:off x="5181600" y="1829355"/>
            <a:ext cx="6400800" cy="1599645"/>
          </a:xfrm>
        </p:spPr>
        <p:txBody>
          <a:bodyPr>
            <a:normAutofit/>
          </a:bodyPr>
          <a:lstStyle/>
          <a:p>
            <a:pPr marL="342900" indent="-342900" algn="just">
              <a:lnSpc>
                <a:spcPct val="100000"/>
              </a:lnSpc>
            </a:pPr>
            <a:r>
              <a:rPr lang="en-US" altLang="en-US" dirty="0"/>
              <a:t>In contrast, the foolish person is the one who hears what Jesus says and does nothing with it.</a:t>
            </a:r>
          </a:p>
        </p:txBody>
      </p:sp>
      <p:sp>
        <p:nvSpPr>
          <p:cNvPr id="4" name="Rectangle 11">
            <a:extLst>
              <a:ext uri="{FF2B5EF4-FFF2-40B4-BE49-F238E27FC236}">
                <a16:creationId xmlns:a16="http://schemas.microsoft.com/office/drawing/2014/main" id="{4C9A29D3-6AF1-10D7-C3DE-7CFAE4C5060B}"/>
              </a:ext>
            </a:extLst>
          </p:cNvPr>
          <p:cNvSpPr>
            <a:spLocks noChangeArrowheads="1"/>
          </p:cNvSpPr>
          <p:nvPr/>
        </p:nvSpPr>
        <p:spPr bwMode="auto">
          <a:xfrm>
            <a:off x="609600" y="6858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cs typeface="Calibri" panose="020F0502020204030204" pitchFamily="34" charset="0"/>
              </a:rPr>
              <a:t>BOTH HEAR, BUT THE FOOLISH MAN REFUSES TO ACT</a:t>
            </a:r>
          </a:p>
          <a:p>
            <a:r>
              <a:rPr lang="en-US" altLang="en-US" sz="2400" b="1" dirty="0">
                <a:solidFill>
                  <a:srgbClr val="0000CC"/>
                </a:solidFill>
                <a:latin typeface="Calibri" panose="020F0502020204030204" pitchFamily="34" charset="0"/>
                <a:cs typeface="Calibri" panose="020F0502020204030204" pitchFamily="34" charset="0"/>
              </a:rPr>
              <a:t>Matthew 7:24, 26 </a:t>
            </a:r>
          </a:p>
        </p:txBody>
      </p:sp>
      <p:sp>
        <p:nvSpPr>
          <p:cNvPr id="5" name="Text Box 4">
            <a:extLst>
              <a:ext uri="{FF2B5EF4-FFF2-40B4-BE49-F238E27FC236}">
                <a16:creationId xmlns:a16="http://schemas.microsoft.com/office/drawing/2014/main" id="{490728B5-4341-DCD0-C0B2-D4D84D9F02D0}"/>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6" name="Picture 5">
            <a:extLst>
              <a:ext uri="{FF2B5EF4-FFF2-40B4-BE49-F238E27FC236}">
                <a16:creationId xmlns:a16="http://schemas.microsoft.com/office/drawing/2014/main" id="{F2701DAA-70E4-5004-6E26-8F175860F30C}"/>
              </a:ext>
            </a:extLst>
          </p:cNvPr>
          <p:cNvPicPr>
            <a:picLocks noChangeAspect="1"/>
          </p:cNvPicPr>
          <p:nvPr/>
        </p:nvPicPr>
        <p:blipFill>
          <a:blip r:embed="rId3"/>
          <a:stretch>
            <a:fillRect/>
          </a:stretch>
        </p:blipFill>
        <p:spPr>
          <a:xfrm>
            <a:off x="606748" y="1981200"/>
            <a:ext cx="4114800" cy="4114800"/>
          </a:xfrm>
          <a:prstGeom prst="rect">
            <a:avLst/>
          </a:prstGeom>
          <a:ln>
            <a:solidFill>
              <a:schemeClr val="tx1"/>
            </a:solidFill>
          </a:ln>
        </p:spPr>
      </p:pic>
    </p:spTree>
    <p:extLst>
      <p:ext uri="{BB962C8B-B14F-4D97-AF65-F5344CB8AC3E}">
        <p14:creationId xmlns:p14="http://schemas.microsoft.com/office/powerpoint/2010/main" val="6466127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4">
            <a:extLst>
              <a:ext uri="{FF2B5EF4-FFF2-40B4-BE49-F238E27FC236}">
                <a16:creationId xmlns:a16="http://schemas.microsoft.com/office/drawing/2014/main" id="{D493F76C-C835-4AEF-DF74-860E9EE73493}"/>
              </a:ext>
            </a:extLst>
          </p:cNvPr>
          <p:cNvSpPr>
            <a:spLocks noGrp="1" noChangeArrowheads="1"/>
          </p:cNvSpPr>
          <p:nvPr>
            <p:ph sz="half" idx="1"/>
          </p:nvPr>
        </p:nvSpPr>
        <p:spPr>
          <a:xfrm>
            <a:off x="609600" y="1829355"/>
            <a:ext cx="6400800" cy="2361645"/>
          </a:xfrm>
        </p:spPr>
        <p:txBody>
          <a:bodyPr>
            <a:normAutofit/>
          </a:bodyPr>
          <a:lstStyle/>
          <a:p>
            <a:pPr marL="342900" indent="-342900" algn="just">
              <a:lnSpc>
                <a:spcPct val="100000"/>
              </a:lnSpc>
            </a:pPr>
            <a:r>
              <a:rPr lang="en-US" altLang="en-US" dirty="0"/>
              <a:t>Jesus’ point in this passage is that those who had been hearing His teaching in the SOM now need to make sure that they are taking it to heart and applying it to their life! </a:t>
            </a:r>
          </a:p>
        </p:txBody>
      </p:sp>
      <p:sp>
        <p:nvSpPr>
          <p:cNvPr id="4" name="Rectangle 11">
            <a:extLst>
              <a:ext uri="{FF2B5EF4-FFF2-40B4-BE49-F238E27FC236}">
                <a16:creationId xmlns:a16="http://schemas.microsoft.com/office/drawing/2014/main" id="{4C9A29D3-6AF1-10D7-C3DE-7CFAE4C5060B}"/>
              </a:ext>
            </a:extLst>
          </p:cNvPr>
          <p:cNvSpPr>
            <a:spLocks noChangeArrowheads="1"/>
          </p:cNvSpPr>
          <p:nvPr/>
        </p:nvSpPr>
        <p:spPr bwMode="auto">
          <a:xfrm>
            <a:off x="609600" y="6858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cs typeface="Calibri" panose="020F0502020204030204" pitchFamily="34" charset="0"/>
              </a:rPr>
              <a:t>TAKE IT TO HEART AND APPLY IT!</a:t>
            </a:r>
          </a:p>
          <a:p>
            <a:r>
              <a:rPr lang="en-US" altLang="en-US" sz="2400" b="1" dirty="0">
                <a:solidFill>
                  <a:srgbClr val="0000CC"/>
                </a:solidFill>
                <a:latin typeface="Calibri" panose="020F0502020204030204" pitchFamily="34" charset="0"/>
                <a:cs typeface="Calibri" panose="020F0502020204030204" pitchFamily="34" charset="0"/>
              </a:rPr>
              <a:t>Matthew 7:24-27 </a:t>
            </a:r>
          </a:p>
        </p:txBody>
      </p:sp>
      <p:sp>
        <p:nvSpPr>
          <p:cNvPr id="5" name="Text Box 4">
            <a:extLst>
              <a:ext uri="{FF2B5EF4-FFF2-40B4-BE49-F238E27FC236}">
                <a16:creationId xmlns:a16="http://schemas.microsoft.com/office/drawing/2014/main" id="{490728B5-4341-DCD0-C0B2-D4D84D9F02D0}"/>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8" name="Picture 7">
            <a:extLst>
              <a:ext uri="{FF2B5EF4-FFF2-40B4-BE49-F238E27FC236}">
                <a16:creationId xmlns:a16="http://schemas.microsoft.com/office/drawing/2014/main" id="{1B366D94-2825-21DF-ECE4-41F8A8463A1D}"/>
              </a:ext>
            </a:extLst>
          </p:cNvPr>
          <p:cNvPicPr>
            <a:picLocks noChangeAspect="1"/>
          </p:cNvPicPr>
          <p:nvPr/>
        </p:nvPicPr>
        <p:blipFill>
          <a:blip r:embed="rId3"/>
          <a:stretch>
            <a:fillRect/>
          </a:stretch>
        </p:blipFill>
        <p:spPr>
          <a:xfrm>
            <a:off x="7385304" y="1981200"/>
            <a:ext cx="4197096"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533364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7DA6AB-8754-CD85-6C8B-0A56F4B69CB6}"/>
              </a:ext>
            </a:extLst>
          </p:cNvPr>
          <p:cNvPicPr>
            <a:picLocks noChangeAspect="1"/>
          </p:cNvPicPr>
          <p:nvPr/>
        </p:nvPicPr>
        <p:blipFill>
          <a:blip r:embed="rId3"/>
          <a:stretch>
            <a:fillRect/>
          </a:stretch>
        </p:blipFill>
        <p:spPr>
          <a:xfrm>
            <a:off x="609600" y="1981200"/>
            <a:ext cx="4572000" cy="4572000"/>
          </a:xfrm>
          <a:prstGeom prst="rect">
            <a:avLst/>
          </a:prstGeom>
        </p:spPr>
      </p:pic>
      <p:pic>
        <p:nvPicPr>
          <p:cNvPr id="3" name="Picture 2">
            <a:extLst>
              <a:ext uri="{FF2B5EF4-FFF2-40B4-BE49-F238E27FC236}">
                <a16:creationId xmlns:a16="http://schemas.microsoft.com/office/drawing/2014/main" id="{3B884F9D-61DF-6200-0556-274D95287D3F}"/>
              </a:ext>
            </a:extLst>
          </p:cNvPr>
          <p:cNvPicPr>
            <a:picLocks noChangeAspect="1"/>
          </p:cNvPicPr>
          <p:nvPr/>
        </p:nvPicPr>
        <p:blipFill rotWithShape="1">
          <a:blip r:embed="rId4"/>
          <a:srcRect l="13889" r="12963"/>
          <a:stretch/>
        </p:blipFill>
        <p:spPr>
          <a:xfrm>
            <a:off x="609607" y="1984052"/>
            <a:ext cx="4571993" cy="4572000"/>
          </a:xfrm>
          <a:prstGeom prst="rect">
            <a:avLst/>
          </a:prstGeom>
        </p:spPr>
      </p:pic>
      <p:sp>
        <p:nvSpPr>
          <p:cNvPr id="111620" name="Rectangle 4">
            <a:extLst>
              <a:ext uri="{FF2B5EF4-FFF2-40B4-BE49-F238E27FC236}">
                <a16:creationId xmlns:a16="http://schemas.microsoft.com/office/drawing/2014/main" id="{D493F76C-C835-4AEF-DF74-860E9EE73493}"/>
              </a:ext>
            </a:extLst>
          </p:cNvPr>
          <p:cNvSpPr>
            <a:spLocks noGrp="1" noChangeArrowheads="1"/>
          </p:cNvSpPr>
          <p:nvPr>
            <p:ph sz="half" idx="1"/>
          </p:nvPr>
        </p:nvSpPr>
        <p:spPr>
          <a:xfrm>
            <a:off x="5181600" y="1829355"/>
            <a:ext cx="6400800" cy="3504645"/>
          </a:xfrm>
        </p:spPr>
        <p:txBody>
          <a:bodyPr>
            <a:normAutofit/>
          </a:bodyPr>
          <a:lstStyle/>
          <a:p>
            <a:pPr marL="342900" indent="-342900" algn="just">
              <a:lnSpc>
                <a:spcPct val="100000"/>
              </a:lnSpc>
            </a:pPr>
            <a:r>
              <a:rPr lang="en-US" altLang="en-US" dirty="0"/>
              <a:t>When confronted with Jesus’ statement about bearing witness to the truth, Pilate’s response was, </a:t>
            </a:r>
            <a:r>
              <a:rPr lang="en-US" altLang="en-US" i="1" dirty="0"/>
              <a:t>“What is Truth!” </a:t>
            </a:r>
            <a:r>
              <a:rPr lang="en-US" altLang="en-US" dirty="0"/>
              <a:t>(cf. John 18:38)</a:t>
            </a:r>
          </a:p>
          <a:p>
            <a:pPr marL="342900" indent="-342900" algn="just">
              <a:lnSpc>
                <a:spcPct val="100000"/>
              </a:lnSpc>
            </a:pPr>
            <a:r>
              <a:rPr lang="en-US" altLang="en-US" dirty="0"/>
              <a:t>When confronted with Paul’s preaching, Felix became frightened and sent Paul away. (cf. Acts 24:24-25)</a:t>
            </a:r>
          </a:p>
        </p:txBody>
      </p:sp>
      <p:sp>
        <p:nvSpPr>
          <p:cNvPr id="4" name="Rectangle 11">
            <a:extLst>
              <a:ext uri="{FF2B5EF4-FFF2-40B4-BE49-F238E27FC236}">
                <a16:creationId xmlns:a16="http://schemas.microsoft.com/office/drawing/2014/main" id="{4C9A29D3-6AF1-10D7-C3DE-7CFAE4C5060B}"/>
              </a:ext>
            </a:extLst>
          </p:cNvPr>
          <p:cNvSpPr>
            <a:spLocks noChangeArrowheads="1"/>
          </p:cNvSpPr>
          <p:nvPr/>
        </p:nvSpPr>
        <p:spPr bwMode="auto">
          <a:xfrm>
            <a:off x="2209800" y="685800"/>
            <a:ext cx="7772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cs typeface="Calibri" panose="020F0502020204030204" pitchFamily="34" charset="0"/>
              </a:rPr>
              <a:t>OTHER FOOLISH MEN</a:t>
            </a:r>
          </a:p>
          <a:p>
            <a:r>
              <a:rPr lang="en-US" altLang="en-US" sz="2400" b="1" dirty="0">
                <a:solidFill>
                  <a:srgbClr val="0000CC"/>
                </a:solidFill>
                <a:latin typeface="Calibri" panose="020F0502020204030204" pitchFamily="34" charset="0"/>
                <a:cs typeface="Calibri" panose="020F0502020204030204" pitchFamily="34" charset="0"/>
              </a:rPr>
              <a:t>John 18:38; Acts 24:24-25</a:t>
            </a:r>
          </a:p>
        </p:txBody>
      </p:sp>
      <p:sp>
        <p:nvSpPr>
          <p:cNvPr id="5" name="Text Box 4">
            <a:extLst>
              <a:ext uri="{FF2B5EF4-FFF2-40B4-BE49-F238E27FC236}">
                <a16:creationId xmlns:a16="http://schemas.microsoft.com/office/drawing/2014/main" id="{490728B5-4341-DCD0-C0B2-D4D84D9F02D0}"/>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extLst>
      <p:ext uri="{BB962C8B-B14F-4D97-AF65-F5344CB8AC3E}">
        <p14:creationId xmlns:p14="http://schemas.microsoft.com/office/powerpoint/2010/main" val="246619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2971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James 1:22–24</a:t>
            </a:r>
          </a:p>
          <a:p>
            <a:pPr marL="0" marR="0" indent="0" algn="just">
              <a:lnSpc>
                <a:spcPct val="100000"/>
              </a:lnSpc>
              <a:spcBef>
                <a:spcPts val="0"/>
              </a:spcBef>
              <a:spcAft>
                <a:spcPts val="1200"/>
              </a:spcAft>
              <a:buNone/>
            </a:pPr>
            <a:r>
              <a:rPr lang="en-US" u="none" strike="noStrike" baseline="30000" dirty="0">
                <a:effectLst/>
                <a:latin typeface="Calibri" panose="020F0502020204030204" pitchFamily="34" charset="0"/>
              </a:rPr>
              <a:t>22</a:t>
            </a:r>
            <a:r>
              <a:rPr lang="en-US" u="none" strike="noStrike" dirty="0">
                <a:effectLst/>
                <a:latin typeface="Calibri" panose="020F0502020204030204" pitchFamily="34" charset="0"/>
              </a:rPr>
              <a:t> </a:t>
            </a:r>
            <a:r>
              <a:rPr lang="en-US" dirty="0">
                <a:effectLst/>
                <a:latin typeface="Calibri" panose="020F0502020204030204" pitchFamily="34" charset="0"/>
              </a:rPr>
              <a:t>But prove yourselves </a:t>
            </a:r>
            <a:r>
              <a:rPr lang="en-US" b="1" u="sng" dirty="0">
                <a:solidFill>
                  <a:srgbClr val="0000CC"/>
                </a:solidFill>
                <a:highlight>
                  <a:srgbClr val="FFFF00"/>
                </a:highlight>
              </a:rPr>
              <a:t>doers</a:t>
            </a:r>
            <a:r>
              <a:rPr lang="en-US" dirty="0">
                <a:effectLst/>
                <a:latin typeface="Calibri" panose="020F0502020204030204" pitchFamily="34" charset="0"/>
              </a:rPr>
              <a:t> of the word, and </a:t>
            </a:r>
            <a:r>
              <a:rPr lang="en-US" b="1" u="sng" dirty="0">
                <a:solidFill>
                  <a:srgbClr val="0000CC"/>
                </a:solidFill>
                <a:highlight>
                  <a:srgbClr val="FFFF00"/>
                </a:highlight>
              </a:rPr>
              <a:t>not merely hearers</a:t>
            </a:r>
            <a:r>
              <a:rPr lang="en-US" dirty="0">
                <a:effectLst/>
                <a:latin typeface="Calibri" panose="020F0502020204030204" pitchFamily="34" charset="0"/>
              </a:rPr>
              <a:t> who delude themselves. </a:t>
            </a:r>
            <a:r>
              <a:rPr lang="en-US" u="none" strike="noStrike" baseline="30000" dirty="0">
                <a:effectLst/>
                <a:latin typeface="Calibri" panose="020F0502020204030204" pitchFamily="34" charset="0"/>
              </a:rPr>
              <a:t>23</a:t>
            </a:r>
            <a:r>
              <a:rPr lang="en-US" u="none" strike="noStrike" dirty="0">
                <a:effectLst/>
                <a:latin typeface="Calibri" panose="020F0502020204030204" pitchFamily="34" charset="0"/>
              </a:rPr>
              <a:t> </a:t>
            </a:r>
            <a:r>
              <a:rPr lang="en-US" dirty="0">
                <a:effectLst/>
                <a:latin typeface="Calibri" panose="020F0502020204030204" pitchFamily="34" charset="0"/>
              </a:rPr>
              <a:t>For if anyone is a </a:t>
            </a:r>
            <a:r>
              <a:rPr lang="en-US" b="1" u="sng" dirty="0">
                <a:solidFill>
                  <a:srgbClr val="0000CC"/>
                </a:solidFill>
                <a:highlight>
                  <a:srgbClr val="FFFF00"/>
                </a:highlight>
              </a:rPr>
              <a:t>hearer</a:t>
            </a:r>
            <a:r>
              <a:rPr lang="en-US" dirty="0">
                <a:effectLst/>
                <a:latin typeface="Calibri" panose="020F0502020204030204" pitchFamily="34" charset="0"/>
              </a:rPr>
              <a:t> of the word and </a:t>
            </a:r>
            <a:r>
              <a:rPr lang="en-US" b="1" u="sng" dirty="0">
                <a:solidFill>
                  <a:srgbClr val="0000CC"/>
                </a:solidFill>
                <a:highlight>
                  <a:srgbClr val="FFFF00"/>
                </a:highlight>
              </a:rPr>
              <a:t>not a doer</a:t>
            </a:r>
            <a:r>
              <a:rPr lang="en-US" dirty="0">
                <a:effectLst/>
                <a:latin typeface="Calibri" panose="020F0502020204030204" pitchFamily="34" charset="0"/>
              </a:rPr>
              <a:t>, he is like a man who looks at his natural face in a mirror; </a:t>
            </a:r>
            <a:r>
              <a:rPr lang="en-US" u="none" strike="noStrike" baseline="30000" dirty="0">
                <a:effectLst/>
                <a:latin typeface="Calibri" panose="020F0502020204030204" pitchFamily="34" charset="0"/>
              </a:rPr>
              <a:t>24</a:t>
            </a:r>
            <a:r>
              <a:rPr lang="en-US" u="none" strike="noStrike" dirty="0">
                <a:effectLst/>
                <a:latin typeface="Calibri" panose="020F0502020204030204" pitchFamily="34" charset="0"/>
              </a:rPr>
              <a:t> </a:t>
            </a:r>
            <a:r>
              <a:rPr lang="en-US" dirty="0">
                <a:effectLst/>
                <a:latin typeface="Calibri" panose="020F0502020204030204" pitchFamily="34" charset="0"/>
              </a:rPr>
              <a:t>for </a:t>
            </a:r>
            <a:r>
              <a:rPr lang="en-US" i="1" dirty="0">
                <a:effectLst/>
                <a:latin typeface="Calibri" panose="020F0502020204030204" pitchFamily="34" charset="0"/>
              </a:rPr>
              <a:t>once</a:t>
            </a:r>
            <a:r>
              <a:rPr lang="en-US" dirty="0">
                <a:effectLst/>
                <a:latin typeface="Calibri" panose="020F0502020204030204" pitchFamily="34" charset="0"/>
              </a:rPr>
              <a:t> he has looked at himself and gone away, he has immediately forgotten what kind of person he was. </a:t>
            </a:r>
          </a:p>
        </p:txBody>
      </p:sp>
      <p:pic>
        <p:nvPicPr>
          <p:cNvPr id="5" name="Picture 4">
            <a:extLst>
              <a:ext uri="{FF2B5EF4-FFF2-40B4-BE49-F238E27FC236}">
                <a16:creationId xmlns:a16="http://schemas.microsoft.com/office/drawing/2014/main" id="{78AFD533-DFEE-8B07-D195-60DDA8B2BFA3}"/>
              </a:ext>
            </a:extLst>
          </p:cNvPr>
          <p:cNvPicPr>
            <a:picLocks noChangeAspect="1"/>
          </p:cNvPicPr>
          <p:nvPr/>
        </p:nvPicPr>
        <p:blipFill>
          <a:blip r:embed="rId4"/>
          <a:stretch>
            <a:fillRect/>
          </a:stretch>
        </p:blipFill>
        <p:spPr>
          <a:xfrm>
            <a:off x="5342307" y="2590800"/>
            <a:ext cx="1507386" cy="2560320"/>
          </a:xfrm>
          <a:prstGeom prst="rect">
            <a:avLst/>
          </a:prstGeom>
          <a:ln>
            <a:solidFill>
              <a:schemeClr val="tx1"/>
            </a:solidFill>
          </a:ln>
        </p:spPr>
      </p:pic>
    </p:spTree>
    <p:extLst>
      <p:ext uri="{BB962C8B-B14F-4D97-AF65-F5344CB8AC3E}">
        <p14:creationId xmlns:p14="http://schemas.microsoft.com/office/powerpoint/2010/main" val="9943785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9" name="Rectangle 3">
            <a:extLst>
              <a:ext uri="{FF2B5EF4-FFF2-40B4-BE49-F238E27FC236}">
                <a16:creationId xmlns:a16="http://schemas.microsoft.com/office/drawing/2014/main" id="{7737EE32-9929-A396-E083-AD5AFD568F95}"/>
              </a:ext>
            </a:extLst>
          </p:cNvPr>
          <p:cNvSpPr>
            <a:spLocks noGrp="1" noChangeArrowheads="1"/>
          </p:cNvSpPr>
          <p:nvPr>
            <p:ph sz="half" idx="1"/>
          </p:nvPr>
        </p:nvSpPr>
        <p:spPr>
          <a:xfrm>
            <a:off x="609600" y="1829355"/>
            <a:ext cx="7391400" cy="3428445"/>
          </a:xfrm>
        </p:spPr>
        <p:txBody>
          <a:bodyPr>
            <a:normAutofit/>
          </a:bodyPr>
          <a:lstStyle/>
          <a:p>
            <a:pPr marL="346075" indent="-346075">
              <a:lnSpc>
                <a:spcPct val="100000"/>
              </a:lnSpc>
              <a:spcBef>
                <a:spcPts val="0"/>
              </a:spcBef>
              <a:spcAft>
                <a:spcPts val="1200"/>
              </a:spcAft>
            </a:pPr>
            <a:r>
              <a:rPr lang="en-US" altLang="en-US" dirty="0"/>
              <a:t>The pivotal issue is </a:t>
            </a:r>
            <a:r>
              <a:rPr lang="en-US" altLang="en-US" b="1" u="sng" dirty="0">
                <a:solidFill>
                  <a:srgbClr val="0000CC"/>
                </a:solidFill>
                <a:cs typeface="Calibri" panose="020F0502020204030204" pitchFamily="34" charset="0"/>
              </a:rPr>
              <a:t>where</a:t>
            </a:r>
            <a:r>
              <a:rPr lang="en-US" altLang="en-US" dirty="0"/>
              <a:t> the house is built – the house built upon the rock is built on a solid foundation.  </a:t>
            </a:r>
          </a:p>
        </p:txBody>
      </p:sp>
      <p:pic>
        <p:nvPicPr>
          <p:cNvPr id="14345" name="Picture 9">
            <a:extLst>
              <a:ext uri="{FF2B5EF4-FFF2-40B4-BE49-F238E27FC236}">
                <a16:creationId xmlns:a16="http://schemas.microsoft.com/office/drawing/2014/main" id="{EABA724B-C1E2-29CA-9938-DD56A65913C9}"/>
              </a:ext>
            </a:extLst>
          </p:cNvPr>
          <p:cNvPicPr>
            <a:picLocks noChangeAspect="1" noChangeArrowheads="1"/>
          </p:cNvPicPr>
          <p:nvPr/>
        </p:nvPicPr>
        <p:blipFill>
          <a:blip r:embed="rId3">
            <a:lum contrast="24000"/>
            <a:extLst>
              <a:ext uri="{28A0092B-C50C-407E-A947-70E740481C1C}">
                <a14:useLocalDpi xmlns:a14="http://schemas.microsoft.com/office/drawing/2010/main" val="0"/>
              </a:ext>
            </a:extLst>
          </a:blip>
          <a:srcRect l="32727" t="44748" r="17441"/>
          <a:stretch>
            <a:fillRect/>
          </a:stretch>
        </p:blipFill>
        <p:spPr bwMode="auto">
          <a:xfrm>
            <a:off x="8001000" y="1981200"/>
            <a:ext cx="3581400" cy="4114800"/>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1">
            <a:extLst>
              <a:ext uri="{FF2B5EF4-FFF2-40B4-BE49-F238E27FC236}">
                <a16:creationId xmlns:a16="http://schemas.microsoft.com/office/drawing/2014/main" id="{A0638393-C7C0-76FF-F633-22BE4AB21B0B}"/>
              </a:ext>
            </a:extLst>
          </p:cNvPr>
          <p:cNvSpPr>
            <a:spLocks noChangeArrowheads="1"/>
          </p:cNvSpPr>
          <p:nvPr/>
        </p:nvSpPr>
        <p:spPr bwMode="auto">
          <a:xfrm>
            <a:off x="152400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cs typeface="Calibri" panose="020F0502020204030204" pitchFamily="34" charset="0"/>
              </a:rPr>
              <a:t>THE WISE MAN BUILDS HIS HOUSE UPON THE ROCK</a:t>
            </a:r>
          </a:p>
          <a:p>
            <a:r>
              <a:rPr lang="en-US" altLang="en-US" sz="2400" b="1" dirty="0">
                <a:solidFill>
                  <a:srgbClr val="0000CC"/>
                </a:solidFill>
                <a:latin typeface="Calibri" panose="020F0502020204030204" pitchFamily="34" charset="0"/>
                <a:cs typeface="Calibri" panose="020F0502020204030204" pitchFamily="34" charset="0"/>
              </a:rPr>
              <a:t>Matthew 7:24-27 </a:t>
            </a:r>
          </a:p>
        </p:txBody>
      </p:sp>
      <p:sp>
        <p:nvSpPr>
          <p:cNvPr id="3" name="Text Box 4">
            <a:extLst>
              <a:ext uri="{FF2B5EF4-FFF2-40B4-BE49-F238E27FC236}">
                <a16:creationId xmlns:a16="http://schemas.microsoft.com/office/drawing/2014/main" id="{837AD61F-DE00-73EF-9BAD-435A44ADF5FB}"/>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4" name="Rectangle 4">
            <a:extLst>
              <a:ext uri="{FF2B5EF4-FFF2-40B4-BE49-F238E27FC236}">
                <a16:creationId xmlns:a16="http://schemas.microsoft.com/office/drawing/2014/main" id="{2AC11C89-D3EC-4105-A902-D63B8719AD60}"/>
              </a:ext>
            </a:extLst>
          </p:cNvPr>
          <p:cNvSpPr>
            <a:spLocks noGrp="1" noChangeArrowheads="1"/>
          </p:cNvSpPr>
          <p:nvPr>
            <p:ph sz="half" idx="1"/>
          </p:nvPr>
        </p:nvSpPr>
        <p:spPr>
          <a:xfrm>
            <a:off x="4038600" y="1829355"/>
            <a:ext cx="7543800" cy="4266645"/>
          </a:xfrm>
        </p:spPr>
        <p:txBody>
          <a:bodyPr>
            <a:noAutofit/>
          </a:bodyPr>
          <a:lstStyle/>
          <a:p>
            <a:pPr marL="346075" indent="-346075" algn="just">
              <a:lnSpc>
                <a:spcPct val="100000"/>
              </a:lnSpc>
              <a:spcBef>
                <a:spcPts val="0"/>
              </a:spcBef>
              <a:spcAft>
                <a:spcPts val="1200"/>
              </a:spcAft>
            </a:pPr>
            <a:r>
              <a:rPr lang="en-US" altLang="en-US" b="1" u="sng" dirty="0">
                <a:solidFill>
                  <a:srgbClr val="0000CC"/>
                </a:solidFill>
                <a:cs typeface="Calibri" panose="020F0502020204030204" pitchFamily="34" charset="0"/>
              </a:rPr>
              <a:t>God is called the Rock</a:t>
            </a:r>
            <a:r>
              <a:rPr lang="en-US" altLang="en-US" dirty="0"/>
              <a:t> in several books of the Old Testament (cf. </a:t>
            </a:r>
            <a:r>
              <a:rPr lang="en-US" altLang="en-US" dirty="0">
                <a:cs typeface="Calibri" panose="020F0502020204030204" pitchFamily="34" charset="0"/>
              </a:rPr>
              <a:t>Proverbs 10:1, 4, 14; 14:1, 3; 15:20; 21:20; 29:9 Ecclesiastes 4:13; 10:2</a:t>
            </a:r>
            <a:r>
              <a:rPr lang="en-US" altLang="en-US" dirty="0"/>
              <a:t>), and… </a:t>
            </a:r>
          </a:p>
          <a:p>
            <a:pPr marL="346075" indent="-346075" algn="just">
              <a:lnSpc>
                <a:spcPct val="100000"/>
              </a:lnSpc>
              <a:spcBef>
                <a:spcPts val="0"/>
              </a:spcBef>
              <a:spcAft>
                <a:spcPts val="1200"/>
              </a:spcAft>
            </a:pPr>
            <a:r>
              <a:rPr lang="en-US" altLang="en-US" b="1" u="sng" dirty="0">
                <a:solidFill>
                  <a:srgbClr val="0000CC"/>
                </a:solidFill>
                <a:cs typeface="Calibri" panose="020F0502020204030204" pitchFamily="34" charset="0"/>
              </a:rPr>
              <a:t>Christ is called the Rock</a:t>
            </a:r>
            <a:r>
              <a:rPr lang="en-US" altLang="en-US" dirty="0"/>
              <a:t> in several books in the New Testament (cf. </a:t>
            </a:r>
            <a:r>
              <a:rPr lang="en-US" altLang="en-US" dirty="0">
                <a:cs typeface="Calibri" panose="020F0502020204030204" pitchFamily="34" charset="0"/>
              </a:rPr>
              <a:t>Romans 1:14; 1 Corinthians 1:20, 27; 3:18; 2 Corinthians 11:19).</a:t>
            </a:r>
          </a:p>
          <a:p>
            <a:pPr marL="346075" indent="-346075" algn="just">
              <a:lnSpc>
                <a:spcPct val="100000"/>
              </a:lnSpc>
              <a:spcBef>
                <a:spcPts val="0"/>
              </a:spcBef>
              <a:spcAft>
                <a:spcPts val="1200"/>
              </a:spcAft>
            </a:pPr>
            <a:r>
              <a:rPr lang="en-US" altLang="en-US" dirty="0">
                <a:cs typeface="Calibri" panose="020F0502020204030204" pitchFamily="34" charset="0"/>
              </a:rPr>
              <a:t>And contrasting the wise and the foolish is a common Old Testament and New Testament theme.</a:t>
            </a:r>
            <a:endParaRPr lang="en-US" altLang="en-US" dirty="0"/>
          </a:p>
        </p:txBody>
      </p:sp>
      <p:pic>
        <p:nvPicPr>
          <p:cNvPr id="117769" name="Picture 9">
            <a:extLst>
              <a:ext uri="{FF2B5EF4-FFF2-40B4-BE49-F238E27FC236}">
                <a16:creationId xmlns:a16="http://schemas.microsoft.com/office/drawing/2014/main" id="{7A7FC01F-F8EF-4AA7-1475-ECC1A8ECD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6035"/>
          <a:stretch>
            <a:fillRect/>
          </a:stretch>
        </p:blipFill>
        <p:spPr bwMode="auto">
          <a:xfrm>
            <a:off x="609600" y="1981204"/>
            <a:ext cx="3291840" cy="343614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11">
            <a:extLst>
              <a:ext uri="{FF2B5EF4-FFF2-40B4-BE49-F238E27FC236}">
                <a16:creationId xmlns:a16="http://schemas.microsoft.com/office/drawing/2014/main" id="{25A611AD-883E-F70D-A97D-4557F6635BD2}"/>
              </a:ext>
            </a:extLst>
          </p:cNvPr>
          <p:cNvSpPr>
            <a:spLocks noChangeArrowheads="1"/>
          </p:cNvSpPr>
          <p:nvPr/>
        </p:nvSpPr>
        <p:spPr bwMode="auto">
          <a:xfrm>
            <a:off x="1615440" y="685800"/>
            <a:ext cx="896112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cs typeface="Calibri" panose="020F0502020204030204" pitchFamily="34" charset="0"/>
              </a:rPr>
              <a:t>THE WISE MAN BUILDS HIS HOUSE UPON THE ROCK</a:t>
            </a:r>
          </a:p>
          <a:p>
            <a:r>
              <a:rPr lang="en-US" altLang="en-US" sz="2400" b="1" dirty="0">
                <a:solidFill>
                  <a:srgbClr val="0000CC"/>
                </a:solidFill>
                <a:latin typeface="Calibri" panose="020F0502020204030204" pitchFamily="34" charset="0"/>
                <a:cs typeface="Calibri" panose="020F0502020204030204" pitchFamily="34" charset="0"/>
              </a:rPr>
              <a:t>Matthew 7:24-27 </a:t>
            </a:r>
          </a:p>
        </p:txBody>
      </p:sp>
      <p:sp>
        <p:nvSpPr>
          <p:cNvPr id="4" name="Text Box 4">
            <a:extLst>
              <a:ext uri="{FF2B5EF4-FFF2-40B4-BE49-F238E27FC236}">
                <a16:creationId xmlns:a16="http://schemas.microsoft.com/office/drawing/2014/main" id="{3AE6F2DA-961F-7E00-3747-8DDCE8F88CC4}"/>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7" name="Rectangle 3">
            <a:extLst>
              <a:ext uri="{FF2B5EF4-FFF2-40B4-BE49-F238E27FC236}">
                <a16:creationId xmlns:a16="http://schemas.microsoft.com/office/drawing/2014/main" id="{896D8191-297B-C717-68AA-565AFD06DC04}"/>
              </a:ext>
            </a:extLst>
          </p:cNvPr>
          <p:cNvSpPr>
            <a:spLocks noGrp="1" noChangeArrowheads="1"/>
          </p:cNvSpPr>
          <p:nvPr>
            <p:ph sz="half" idx="1"/>
          </p:nvPr>
        </p:nvSpPr>
        <p:spPr>
          <a:xfrm>
            <a:off x="616101" y="1832899"/>
            <a:ext cx="10953297" cy="1005840"/>
          </a:xfrm>
        </p:spPr>
        <p:txBody>
          <a:bodyPr>
            <a:normAutofit/>
          </a:bodyPr>
          <a:lstStyle/>
          <a:p>
            <a:pPr marL="346075" indent="-346075" algn="just">
              <a:lnSpc>
                <a:spcPct val="100000"/>
              </a:lnSpc>
              <a:spcBef>
                <a:spcPts val="0"/>
              </a:spcBef>
              <a:spcAft>
                <a:spcPts val="1200"/>
              </a:spcAft>
            </a:pPr>
            <a:r>
              <a:rPr lang="en-US" altLang="en-US" dirty="0">
                <a:cs typeface="Calibri" panose="020F0502020204030204" pitchFamily="34" charset="0"/>
              </a:rPr>
              <a:t>Building houses on sand, or of sand, is actually pretty easy to do – and kind of fun!</a:t>
            </a:r>
          </a:p>
        </p:txBody>
      </p:sp>
      <p:pic>
        <p:nvPicPr>
          <p:cNvPr id="16393" name="Picture 9">
            <a:extLst>
              <a:ext uri="{FF2B5EF4-FFF2-40B4-BE49-F238E27FC236}">
                <a16:creationId xmlns:a16="http://schemas.microsoft.com/office/drawing/2014/main" id="{398CF521-B98E-F324-9589-86B04BE0C5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3091" y="2590800"/>
            <a:ext cx="3005818" cy="4114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1">
            <a:extLst>
              <a:ext uri="{FF2B5EF4-FFF2-40B4-BE49-F238E27FC236}">
                <a16:creationId xmlns:a16="http://schemas.microsoft.com/office/drawing/2014/main" id="{78D87ED0-B19C-EA6F-4B70-D0A56FD06123}"/>
              </a:ext>
            </a:extLst>
          </p:cNvPr>
          <p:cNvSpPr>
            <a:spLocks noChangeArrowheads="1"/>
          </p:cNvSpPr>
          <p:nvPr/>
        </p:nvSpPr>
        <p:spPr bwMode="auto">
          <a:xfrm>
            <a:off x="609600" y="6858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cs typeface="Calibri" panose="020F0502020204030204" pitchFamily="34" charset="0"/>
              </a:rPr>
              <a:t>THE FOOLISH MAN BUILDS HIS HOUSE UPON THE SAND</a:t>
            </a:r>
          </a:p>
          <a:p>
            <a:r>
              <a:rPr lang="en-US" altLang="en-US" sz="2400" b="1" dirty="0">
                <a:solidFill>
                  <a:srgbClr val="0000CC"/>
                </a:solidFill>
                <a:latin typeface="Calibri" panose="020F0502020204030204" pitchFamily="34" charset="0"/>
                <a:cs typeface="Calibri" panose="020F0502020204030204" pitchFamily="34" charset="0"/>
              </a:rPr>
              <a:t>Matthew 7:24-27 </a:t>
            </a:r>
          </a:p>
        </p:txBody>
      </p:sp>
      <p:sp>
        <p:nvSpPr>
          <p:cNvPr id="3" name="Text Box 4">
            <a:extLst>
              <a:ext uri="{FF2B5EF4-FFF2-40B4-BE49-F238E27FC236}">
                <a16:creationId xmlns:a16="http://schemas.microsoft.com/office/drawing/2014/main" id="{2505ACDA-EF4D-6748-1ADA-2D245590BB6F}"/>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F7E8112B-26E0-3C1B-DE13-B6CA6CD27E48}"/>
              </a:ext>
            </a:extLst>
          </p:cNvPr>
          <p:cNvSpPr>
            <a:spLocks noChangeArrowheads="1"/>
          </p:cNvSpPr>
          <p:nvPr/>
        </p:nvSpPr>
        <p:spPr bwMode="auto">
          <a:xfrm>
            <a:off x="609600" y="6858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cs typeface="Calibri" panose="020F0502020204030204" pitchFamily="34" charset="0"/>
              </a:rPr>
              <a:t>THE FOOLISH MAN BUILDS HIS HOUSE UPON THE SAND</a:t>
            </a:r>
          </a:p>
          <a:p>
            <a:r>
              <a:rPr lang="en-US" altLang="en-US" sz="2400" b="1" dirty="0">
                <a:solidFill>
                  <a:srgbClr val="0000CC"/>
                </a:solidFill>
                <a:latin typeface="Calibri" panose="020F0502020204030204" pitchFamily="34" charset="0"/>
                <a:cs typeface="Calibri" panose="020F0502020204030204" pitchFamily="34" charset="0"/>
              </a:rPr>
              <a:t>Matthew 7:24-27 </a:t>
            </a:r>
          </a:p>
        </p:txBody>
      </p:sp>
      <p:sp>
        <p:nvSpPr>
          <p:cNvPr id="3" name="Text Box 4">
            <a:extLst>
              <a:ext uri="{FF2B5EF4-FFF2-40B4-BE49-F238E27FC236}">
                <a16:creationId xmlns:a16="http://schemas.microsoft.com/office/drawing/2014/main" id="{EB270165-DCC6-E5ED-3B4E-427F8B01FC00}"/>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4" name="Rectangle 3">
            <a:extLst>
              <a:ext uri="{FF2B5EF4-FFF2-40B4-BE49-F238E27FC236}">
                <a16:creationId xmlns:a16="http://schemas.microsoft.com/office/drawing/2014/main" id="{6E402DC4-1C9E-98E0-1DC4-F3DDE1F7A878}"/>
              </a:ext>
            </a:extLst>
          </p:cNvPr>
          <p:cNvSpPr txBox="1">
            <a:spLocks noChangeArrowheads="1"/>
          </p:cNvSpPr>
          <p:nvPr/>
        </p:nvSpPr>
        <p:spPr>
          <a:xfrm>
            <a:off x="616101" y="1838215"/>
            <a:ext cx="10959798" cy="6858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6075" indent="-346075" algn="just" fontAlgn="auto">
              <a:lnSpc>
                <a:spcPct val="100000"/>
              </a:lnSpc>
              <a:spcBef>
                <a:spcPts val="0"/>
              </a:spcBef>
              <a:spcAft>
                <a:spcPts val="1200"/>
              </a:spcAft>
            </a:pPr>
            <a:r>
              <a:rPr lang="en-US" altLang="en-US" dirty="0">
                <a:cs typeface="Calibri" panose="020F0502020204030204" pitchFamily="34" charset="0"/>
              </a:rPr>
              <a:t>For a time, it may even look rather impressive! </a:t>
            </a:r>
          </a:p>
        </p:txBody>
      </p:sp>
      <p:pic>
        <p:nvPicPr>
          <p:cNvPr id="5" name="Picture 4">
            <a:extLst>
              <a:ext uri="{FF2B5EF4-FFF2-40B4-BE49-F238E27FC236}">
                <a16:creationId xmlns:a16="http://schemas.microsoft.com/office/drawing/2014/main" id="{5C09809C-41C7-4690-50C6-8F006EC7B89C}"/>
              </a:ext>
            </a:extLst>
          </p:cNvPr>
          <p:cNvPicPr>
            <a:picLocks noChangeAspect="1"/>
          </p:cNvPicPr>
          <p:nvPr/>
        </p:nvPicPr>
        <p:blipFill>
          <a:blip r:embed="rId2"/>
          <a:stretch>
            <a:fillRect/>
          </a:stretch>
        </p:blipFill>
        <p:spPr>
          <a:xfrm>
            <a:off x="2839908" y="2590800"/>
            <a:ext cx="6512184" cy="3490190"/>
          </a:xfrm>
          <a:prstGeom prst="rect">
            <a:avLst/>
          </a:prstGeom>
        </p:spPr>
      </p:pic>
      <p:pic>
        <p:nvPicPr>
          <p:cNvPr id="6" name="Picture 5">
            <a:extLst>
              <a:ext uri="{FF2B5EF4-FFF2-40B4-BE49-F238E27FC236}">
                <a16:creationId xmlns:a16="http://schemas.microsoft.com/office/drawing/2014/main" id="{E7E926A1-632A-EE0F-2E2E-FA9D8AB729D1}"/>
              </a:ext>
            </a:extLst>
          </p:cNvPr>
          <p:cNvPicPr>
            <a:picLocks noChangeAspect="1"/>
          </p:cNvPicPr>
          <p:nvPr/>
        </p:nvPicPr>
        <p:blipFill>
          <a:blip r:embed="rId3"/>
          <a:stretch>
            <a:fillRect/>
          </a:stretch>
        </p:blipFill>
        <p:spPr>
          <a:xfrm>
            <a:off x="609124" y="2986810"/>
            <a:ext cx="10973751" cy="26519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259443"/>
            <a:ext cx="10972800" cy="5570756"/>
          </a:xfrm>
          <a:prstGeom prst="rect">
            <a:avLst/>
          </a:prstGeom>
          <a:noFill/>
          <a:ln>
            <a:noFill/>
          </a:ln>
        </p:spPr>
        <p:txBody>
          <a:bodyPr wrap="square">
            <a:spAutoFit/>
          </a:bodyPr>
          <a:lstStyle/>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We have, most of us, been reared and now live under the influence of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Galatianism</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Protestant theology, alas, is for the most part, thoroughly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Galatianized</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that neither law nor grace are given their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distinct</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and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separated</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places, as in the counsels of God, but are mingled together in one incoherent system. </a:t>
            </a:r>
          </a:p>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The law is no longer, as in the Divine intent, a ministration of death (2 Cor. 3:7), of cursing (Gal. 3:10), of conviction (Rom. 3:19), because we are taught that we must try to keep it, and that by Divine help we may</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Nor, on the other hand, does grace bring us blessed deliverance from the dominion of sin, for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we are kept under the law as a rule of life despite the plain declaration, “Sin shall not have dominion over you: for ye are not under the law, but under grace” (Rom. 6:14)</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(emphasis mine)</a:t>
            </a:r>
          </a:p>
        </p:txBody>
      </p:sp>
      <p:sp>
        <p:nvSpPr>
          <p:cNvPr id="2" name="Rectangle 1">
            <a:extLst>
              <a:ext uri="{FF2B5EF4-FFF2-40B4-BE49-F238E27FC236}">
                <a16:creationId xmlns:a16="http://schemas.microsoft.com/office/drawing/2014/main" id="{A634B74D-66F4-476B-A1C7-9EEF14FD73AD}"/>
              </a:ext>
            </a:extLst>
          </p:cNvPr>
          <p:cNvSpPr/>
          <p:nvPr/>
        </p:nvSpPr>
        <p:spPr>
          <a:xfrm>
            <a:off x="2705100" y="228600"/>
            <a:ext cx="6781800" cy="95410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I. Scofield, D. 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Grace of God</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The Fundamentals Vol. 3, Chapter VII, p. 98</a:t>
            </a:r>
          </a:p>
        </p:txBody>
      </p:sp>
      <p:pic>
        <p:nvPicPr>
          <p:cNvPr id="3" name="Picture 2">
            <a:extLst>
              <a:ext uri="{FF2B5EF4-FFF2-40B4-BE49-F238E27FC236}">
                <a16:creationId xmlns:a16="http://schemas.microsoft.com/office/drawing/2014/main" id="{52E25DF6-13FF-4A1F-A2E2-D2C6E059FE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877824" cy="1097280"/>
          </a:xfrm>
          <a:prstGeom prst="rect">
            <a:avLst/>
          </a:prstGeom>
        </p:spPr>
      </p:pic>
    </p:spTree>
    <p:extLst>
      <p:ext uri="{BB962C8B-B14F-4D97-AF65-F5344CB8AC3E}">
        <p14:creationId xmlns:p14="http://schemas.microsoft.com/office/powerpoint/2010/main" val="14540545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60" name="Rectangle 4">
            <a:extLst>
              <a:ext uri="{FF2B5EF4-FFF2-40B4-BE49-F238E27FC236}">
                <a16:creationId xmlns:a16="http://schemas.microsoft.com/office/drawing/2014/main" id="{E4A11A1F-D632-04E7-1E7B-EEDD1B9FE557}"/>
              </a:ext>
            </a:extLst>
          </p:cNvPr>
          <p:cNvSpPr>
            <a:spLocks noGrp="1" noChangeArrowheads="1"/>
          </p:cNvSpPr>
          <p:nvPr>
            <p:ph sz="half" idx="1"/>
          </p:nvPr>
        </p:nvSpPr>
        <p:spPr>
          <a:xfrm>
            <a:off x="4953000" y="1828802"/>
            <a:ext cx="6629400" cy="2514598"/>
          </a:xfrm>
        </p:spPr>
        <p:txBody>
          <a:bodyPr>
            <a:noAutofit/>
          </a:bodyPr>
          <a:lstStyle/>
          <a:p>
            <a:pPr marL="346075" indent="-346075" algn="just">
              <a:lnSpc>
                <a:spcPct val="100000"/>
              </a:lnSpc>
              <a:spcBef>
                <a:spcPts val="0"/>
              </a:spcBef>
              <a:spcAft>
                <a:spcPts val="1200"/>
              </a:spcAft>
            </a:pPr>
            <a:r>
              <a:rPr lang="en-US" altLang="en-US" dirty="0">
                <a:cs typeface="Calibri" panose="020F0502020204030204" pitchFamily="34" charset="0"/>
              </a:rPr>
              <a:t>Jesus is not making a glib or flippant point – the reality is that houses built on sand, will fail, and fail catastrophically!  </a:t>
            </a:r>
            <a:r>
              <a:rPr lang="en-US" dirty="0">
                <a:cs typeface="Calibri" panose="020F0502020204030204" pitchFamily="34" charset="0"/>
              </a:rPr>
              <a:t>It is only a question of </a:t>
            </a:r>
            <a:r>
              <a:rPr lang="en-US" b="1" i="1" u="sng" dirty="0">
                <a:solidFill>
                  <a:srgbClr val="0000CC"/>
                </a:solidFill>
                <a:latin typeface="Calibri" panose="020F0502020204030204" pitchFamily="34" charset="0"/>
                <a:cs typeface="Calibri" panose="020F0502020204030204" pitchFamily="34" charset="0"/>
              </a:rPr>
              <a:t>when</a:t>
            </a:r>
            <a:r>
              <a:rPr lang="en-US" dirty="0">
                <a:cs typeface="Calibri" panose="020F0502020204030204" pitchFamily="34" charset="0"/>
              </a:rPr>
              <a:t>.</a:t>
            </a:r>
            <a:r>
              <a:rPr lang="en-US" altLang="en-US" dirty="0">
                <a:cs typeface="Calibri" panose="020F0502020204030204" pitchFamily="34" charset="0"/>
              </a:rPr>
              <a:t> </a:t>
            </a:r>
          </a:p>
        </p:txBody>
      </p:sp>
      <p:pic>
        <p:nvPicPr>
          <p:cNvPr id="121865" name="Picture 9">
            <a:extLst>
              <a:ext uri="{FF2B5EF4-FFF2-40B4-BE49-F238E27FC236}">
                <a16:creationId xmlns:a16="http://schemas.microsoft.com/office/drawing/2014/main" id="{7ABA028D-DEB0-95F6-611F-AD46BAE648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973"/>
          <a:stretch>
            <a:fillRect/>
          </a:stretch>
        </p:blipFill>
        <p:spPr bwMode="auto">
          <a:xfrm>
            <a:off x="571500" y="1828802"/>
            <a:ext cx="4114800" cy="4365491"/>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11">
            <a:extLst>
              <a:ext uri="{FF2B5EF4-FFF2-40B4-BE49-F238E27FC236}">
                <a16:creationId xmlns:a16="http://schemas.microsoft.com/office/drawing/2014/main" id="{DC3427B7-D7C7-145C-09C6-0108E745E655}"/>
              </a:ext>
            </a:extLst>
          </p:cNvPr>
          <p:cNvSpPr>
            <a:spLocks noChangeArrowheads="1"/>
          </p:cNvSpPr>
          <p:nvPr/>
        </p:nvSpPr>
        <p:spPr bwMode="auto">
          <a:xfrm>
            <a:off x="609600" y="6858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cs typeface="Calibri" panose="020F0502020204030204" pitchFamily="34" charset="0"/>
              </a:rPr>
              <a:t>THE FOOLISH MAN BUILDS HIS HOUSE UPON THE SAND</a:t>
            </a:r>
          </a:p>
          <a:p>
            <a:r>
              <a:rPr lang="en-US" altLang="en-US" sz="2400" b="1" dirty="0">
                <a:solidFill>
                  <a:srgbClr val="0000CC"/>
                </a:solidFill>
                <a:latin typeface="Calibri" panose="020F0502020204030204" pitchFamily="34" charset="0"/>
                <a:cs typeface="Calibri" panose="020F0502020204030204" pitchFamily="34" charset="0"/>
              </a:rPr>
              <a:t>Matthew 7:24-27 </a:t>
            </a:r>
          </a:p>
        </p:txBody>
      </p:sp>
      <p:sp>
        <p:nvSpPr>
          <p:cNvPr id="5" name="Text Box 4">
            <a:extLst>
              <a:ext uri="{FF2B5EF4-FFF2-40B4-BE49-F238E27FC236}">
                <a16:creationId xmlns:a16="http://schemas.microsoft.com/office/drawing/2014/main" id="{70354B06-01DA-C4FB-A2F9-2C03B75F1252}"/>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8" name="Text Box 10">
            <a:extLst>
              <a:ext uri="{FF2B5EF4-FFF2-40B4-BE49-F238E27FC236}">
                <a16:creationId xmlns:a16="http://schemas.microsoft.com/office/drawing/2014/main" id="{384EB5EB-7F2C-ED37-D339-ACE9D84FF62E}"/>
              </a:ext>
            </a:extLst>
          </p:cNvPr>
          <p:cNvSpPr txBox="1">
            <a:spLocks noChangeArrowheads="1"/>
          </p:cNvSpPr>
          <p:nvPr/>
        </p:nvSpPr>
        <p:spPr bwMode="auto">
          <a:xfrm>
            <a:off x="632636" y="1829355"/>
            <a:ext cx="7596963" cy="3416320"/>
          </a:xfrm>
          <a:prstGeom prst="rect">
            <a:avLst/>
          </a:prstGeom>
          <a:noFill/>
          <a:ln w="38100">
            <a:noFill/>
            <a:miter lim="800000"/>
            <a:headEnd/>
            <a:tailEnd/>
          </a:ln>
          <a:effectLst/>
        </p:spPr>
        <p:txBody>
          <a:bodyPr wrap="square">
            <a:spAutoFit/>
          </a:bodyPr>
          <a:lstStyle/>
          <a:p>
            <a:pPr marL="346075" indent="-346075" algn="just">
              <a:spcBef>
                <a:spcPts val="0"/>
              </a:spcBef>
              <a:spcAft>
                <a:spcPts val="1200"/>
              </a:spcAft>
              <a:buFont typeface="Arial" panose="020B0604020202020204" pitchFamily="34" charset="0"/>
              <a:buChar char="•"/>
            </a:pPr>
            <a:r>
              <a:rPr lang="en-US" altLang="en-US" sz="2800" dirty="0">
                <a:latin typeface="+mn-lt"/>
                <a:cs typeface="Calibri" panose="020F0502020204030204" pitchFamily="34" charset="0"/>
              </a:rPr>
              <a:t>Remember that Jesus is using an illustration addressing </a:t>
            </a:r>
            <a:r>
              <a:rPr lang="en-US" altLang="en-US" sz="2800" b="1" i="1" u="sng" dirty="0">
                <a:solidFill>
                  <a:srgbClr val="0000CC"/>
                </a:solidFill>
                <a:latin typeface="Calibri" panose="020F0502020204030204" pitchFamily="34" charset="0"/>
                <a:cs typeface="Calibri" panose="020F0502020204030204" pitchFamily="34" charset="0"/>
              </a:rPr>
              <a:t>the issue of Jewish entrance into the kingdom</a:t>
            </a:r>
            <a:r>
              <a:rPr lang="en-US" altLang="en-US" sz="2800" dirty="0">
                <a:latin typeface="+mn-lt"/>
                <a:cs typeface="Calibri" panose="020F0502020204030204" pitchFamily="34" charset="0"/>
              </a:rPr>
              <a:t>, and His illustration is emphasizing the need for proper decision making by the Israelites </a:t>
            </a:r>
          </a:p>
          <a:p>
            <a:pPr marL="346075" indent="-346075" algn="just">
              <a:spcBef>
                <a:spcPts val="0"/>
              </a:spcBef>
              <a:spcAft>
                <a:spcPts val="1200"/>
              </a:spcAft>
              <a:buFont typeface="Arial" panose="020B0604020202020204" pitchFamily="34" charset="0"/>
              <a:buChar char="•"/>
            </a:pPr>
            <a:r>
              <a:rPr lang="en-US" altLang="en-US" sz="2800" dirty="0">
                <a:latin typeface="+mn-lt"/>
                <a:cs typeface="Calibri" panose="020F0502020204030204" pitchFamily="34" charset="0"/>
              </a:rPr>
              <a:t>A secondary but critical point addressed in this illustration is </a:t>
            </a:r>
            <a:r>
              <a:rPr lang="en-US" altLang="en-US" sz="2800" b="1" i="1" u="sng" dirty="0">
                <a:solidFill>
                  <a:srgbClr val="0000CC"/>
                </a:solidFill>
                <a:latin typeface="Calibri" panose="020F0502020204030204" pitchFamily="34" charset="0"/>
                <a:cs typeface="Calibri" panose="020F0502020204030204" pitchFamily="34" charset="0"/>
              </a:rPr>
              <a:t>God’s testing</a:t>
            </a:r>
            <a:r>
              <a:rPr lang="en-US" altLang="en-US" sz="2800" dirty="0">
                <a:latin typeface="+mn-lt"/>
                <a:cs typeface="Calibri" panose="020F0502020204030204" pitchFamily="34" charset="0"/>
              </a:rPr>
              <a:t>!</a:t>
            </a:r>
          </a:p>
          <a:p>
            <a:pPr marL="346075" indent="-346075" algn="just">
              <a:spcBef>
                <a:spcPts val="0"/>
              </a:spcBef>
              <a:spcAft>
                <a:spcPts val="1200"/>
              </a:spcAft>
              <a:buFont typeface="Arial" panose="020B0604020202020204" pitchFamily="34" charset="0"/>
              <a:buChar char="•"/>
            </a:pPr>
            <a:endParaRPr lang="en-US" altLang="en-US" sz="2800" dirty="0">
              <a:latin typeface="+mn-lt"/>
              <a:cs typeface="Calibri" panose="020F0502020204030204" pitchFamily="34" charset="0"/>
            </a:endParaRPr>
          </a:p>
        </p:txBody>
      </p:sp>
      <p:sp>
        <p:nvSpPr>
          <p:cNvPr id="3" name="Rectangle 11">
            <a:extLst>
              <a:ext uri="{FF2B5EF4-FFF2-40B4-BE49-F238E27FC236}">
                <a16:creationId xmlns:a16="http://schemas.microsoft.com/office/drawing/2014/main" id="{153C48DE-27F9-ADD7-96ED-F49867568C70}"/>
              </a:ext>
            </a:extLst>
          </p:cNvPr>
          <p:cNvSpPr>
            <a:spLocks noChangeArrowheads="1"/>
          </p:cNvSpPr>
          <p:nvPr/>
        </p:nvSpPr>
        <p:spPr bwMode="auto">
          <a:xfrm>
            <a:off x="609600" y="6858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cs typeface="Calibri" panose="020F0502020204030204" pitchFamily="34" charset="0"/>
              </a:rPr>
              <a:t>THE FOOLISH MAN BUILDS HIS HOUSE UPON THE SAND</a:t>
            </a:r>
          </a:p>
          <a:p>
            <a:r>
              <a:rPr lang="en-US" altLang="en-US" sz="2400" b="1" dirty="0">
                <a:solidFill>
                  <a:srgbClr val="0000CC"/>
                </a:solidFill>
                <a:latin typeface="Calibri" panose="020F0502020204030204" pitchFamily="34" charset="0"/>
                <a:cs typeface="Calibri" panose="020F0502020204030204" pitchFamily="34" charset="0"/>
              </a:rPr>
              <a:t>Matthew 7:24-27 </a:t>
            </a:r>
          </a:p>
        </p:txBody>
      </p:sp>
      <p:sp>
        <p:nvSpPr>
          <p:cNvPr id="4" name="Text Box 4">
            <a:extLst>
              <a:ext uri="{FF2B5EF4-FFF2-40B4-BE49-F238E27FC236}">
                <a16:creationId xmlns:a16="http://schemas.microsoft.com/office/drawing/2014/main" id="{370A0CAA-AD1B-CB35-829F-88BE2E9094F0}"/>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6" name="Picture 9">
            <a:extLst>
              <a:ext uri="{FF2B5EF4-FFF2-40B4-BE49-F238E27FC236}">
                <a16:creationId xmlns:a16="http://schemas.microsoft.com/office/drawing/2014/main" id="{CC0698AE-709B-9A75-83DA-5A398782A9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1905001"/>
            <a:ext cx="3200400" cy="42358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7" name="Rectangle 3">
            <a:extLst>
              <a:ext uri="{FF2B5EF4-FFF2-40B4-BE49-F238E27FC236}">
                <a16:creationId xmlns:a16="http://schemas.microsoft.com/office/drawing/2014/main" id="{8DC17F58-1898-06E0-8B64-017A45F2A64B}"/>
              </a:ext>
            </a:extLst>
          </p:cNvPr>
          <p:cNvSpPr>
            <a:spLocks noGrp="1" noChangeArrowheads="1"/>
          </p:cNvSpPr>
          <p:nvPr>
            <p:ph sz="half" idx="1"/>
          </p:nvPr>
        </p:nvSpPr>
        <p:spPr>
          <a:xfrm>
            <a:off x="4064000" y="1828800"/>
            <a:ext cx="7518400" cy="2133600"/>
          </a:xfrm>
        </p:spPr>
        <p:txBody>
          <a:bodyPr/>
          <a:lstStyle/>
          <a:p>
            <a:pPr marL="346075" indent="-346075" algn="just" fontAlgn="base">
              <a:lnSpc>
                <a:spcPct val="100000"/>
              </a:lnSpc>
              <a:spcBef>
                <a:spcPts val="0"/>
              </a:spcBef>
              <a:spcAft>
                <a:spcPts val="1200"/>
              </a:spcAft>
            </a:pPr>
            <a:r>
              <a:rPr lang="en-US" altLang="en-US" dirty="0">
                <a:cs typeface="Calibri" panose="020F0502020204030204" pitchFamily="34" charset="0"/>
              </a:rPr>
              <a:t>Even though Jesus was speaking to the </a:t>
            </a:r>
            <a:r>
              <a:rPr lang="en-US" altLang="en-US" b="1" u="sng" dirty="0">
                <a:solidFill>
                  <a:srgbClr val="0000CC"/>
                </a:solidFill>
                <a:latin typeface="Calibri" panose="020F0502020204030204" pitchFamily="34" charset="0"/>
                <a:cs typeface="Calibri" panose="020F0502020204030204" pitchFamily="34" charset="0"/>
              </a:rPr>
              <a:t>Israelites</a:t>
            </a:r>
            <a:r>
              <a:rPr lang="en-US" altLang="en-US" dirty="0">
                <a:cs typeface="Calibri" panose="020F0502020204030204" pitchFamily="34" charset="0"/>
              </a:rPr>
              <a:t> living in the </a:t>
            </a:r>
            <a:r>
              <a:rPr lang="en-US" altLang="en-US" b="1" u="sng" dirty="0">
                <a:solidFill>
                  <a:srgbClr val="0000CC"/>
                </a:solidFill>
                <a:latin typeface="Calibri" panose="020F0502020204030204" pitchFamily="34" charset="0"/>
                <a:cs typeface="Calibri" panose="020F0502020204030204" pitchFamily="34" charset="0"/>
              </a:rPr>
              <a:t>land of Israel</a:t>
            </a:r>
            <a:r>
              <a:rPr lang="en-US" altLang="en-US" dirty="0">
                <a:cs typeface="Calibri" panose="020F0502020204030204" pitchFamily="34" charset="0"/>
              </a:rPr>
              <a:t>, who were all </a:t>
            </a:r>
            <a:r>
              <a:rPr lang="en-US" altLang="en-US" b="1" u="sng" dirty="0">
                <a:solidFill>
                  <a:srgbClr val="0000CC"/>
                </a:solidFill>
                <a:latin typeface="Calibri" panose="020F0502020204030204" pitchFamily="34" charset="0"/>
                <a:cs typeface="Calibri" panose="020F0502020204030204" pitchFamily="34" charset="0"/>
              </a:rPr>
              <a:t>under</a:t>
            </a:r>
            <a:r>
              <a:rPr lang="en-US" altLang="en-US" dirty="0">
                <a:cs typeface="Calibri" panose="020F0502020204030204" pitchFamily="34" charset="0"/>
              </a:rPr>
              <a:t> </a:t>
            </a:r>
            <a:r>
              <a:rPr lang="en-US" altLang="en-US" b="1" u="sng" dirty="0">
                <a:solidFill>
                  <a:srgbClr val="0000CC"/>
                </a:solidFill>
                <a:latin typeface="Calibri" panose="020F0502020204030204" pitchFamily="34" charset="0"/>
                <a:cs typeface="Calibri" panose="020F0502020204030204" pitchFamily="34" charset="0"/>
              </a:rPr>
              <a:t>the Law of Moses</a:t>
            </a:r>
            <a:r>
              <a:rPr lang="en-US" altLang="en-US" dirty="0">
                <a:cs typeface="Calibri" panose="020F0502020204030204" pitchFamily="34" charset="0"/>
              </a:rPr>
              <a:t>, we can draw some critical </a:t>
            </a:r>
            <a:r>
              <a:rPr lang="en-US" altLang="en-US" b="1" i="1" u="sng" dirty="0">
                <a:solidFill>
                  <a:srgbClr val="0000CC"/>
                </a:solidFill>
                <a:latin typeface="Calibri" panose="020F0502020204030204" pitchFamily="34" charset="0"/>
                <a:cs typeface="Calibri" panose="020F0502020204030204" pitchFamily="34" charset="0"/>
              </a:rPr>
              <a:t>principles</a:t>
            </a:r>
            <a:r>
              <a:rPr lang="en-US" altLang="en-US" dirty="0">
                <a:cs typeface="Calibri" panose="020F0502020204030204" pitchFamily="34" charset="0"/>
              </a:rPr>
              <a:t> from the words He spoke to them.   </a:t>
            </a:r>
          </a:p>
        </p:txBody>
      </p:sp>
      <p:pic>
        <p:nvPicPr>
          <p:cNvPr id="2" name="Picture 9">
            <a:extLst>
              <a:ext uri="{FF2B5EF4-FFF2-40B4-BE49-F238E27FC236}">
                <a16:creationId xmlns:a16="http://schemas.microsoft.com/office/drawing/2014/main" id="{93067D84-DF74-94A3-A55A-BB244C11A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05001"/>
            <a:ext cx="3200400" cy="423582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1">
            <a:extLst>
              <a:ext uri="{FF2B5EF4-FFF2-40B4-BE49-F238E27FC236}">
                <a16:creationId xmlns:a16="http://schemas.microsoft.com/office/drawing/2014/main" id="{BE8A895D-468B-A9A0-D306-BA57BC7C2169}"/>
              </a:ext>
            </a:extLst>
          </p:cNvPr>
          <p:cNvSpPr>
            <a:spLocks noChangeArrowheads="1"/>
          </p:cNvSpPr>
          <p:nvPr/>
        </p:nvSpPr>
        <p:spPr bwMode="auto">
          <a:xfrm>
            <a:off x="609600" y="6858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cs typeface="Calibri" panose="020F0502020204030204" pitchFamily="34" charset="0"/>
              </a:rPr>
              <a:t>THERE ARE GREATER PRINCIPLES TO BE DRAWN HERE</a:t>
            </a:r>
          </a:p>
          <a:p>
            <a:r>
              <a:rPr lang="en-US" altLang="en-US" sz="2400" b="1" dirty="0">
                <a:solidFill>
                  <a:srgbClr val="0000CC"/>
                </a:solidFill>
                <a:latin typeface="Calibri" panose="020F0502020204030204" pitchFamily="34" charset="0"/>
                <a:cs typeface="Calibri" panose="020F0502020204030204" pitchFamily="34" charset="0"/>
              </a:rPr>
              <a:t>Matthew 7:24-27 </a:t>
            </a:r>
          </a:p>
        </p:txBody>
      </p:sp>
      <p:sp>
        <p:nvSpPr>
          <p:cNvPr id="4" name="Text Box 4">
            <a:extLst>
              <a:ext uri="{FF2B5EF4-FFF2-40B4-BE49-F238E27FC236}">
                <a16:creationId xmlns:a16="http://schemas.microsoft.com/office/drawing/2014/main" id="{BAF25C47-BBC5-0F89-A51F-AF25083C888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980" name="Rectangle 4">
            <a:extLst>
              <a:ext uri="{FF2B5EF4-FFF2-40B4-BE49-F238E27FC236}">
                <a16:creationId xmlns:a16="http://schemas.microsoft.com/office/drawing/2014/main" id="{EE3D7BF4-1892-E30E-84A2-90A770D87693}"/>
              </a:ext>
            </a:extLst>
          </p:cNvPr>
          <p:cNvSpPr>
            <a:spLocks noGrp="1" noChangeArrowheads="1"/>
          </p:cNvSpPr>
          <p:nvPr>
            <p:ph sz="half" idx="1"/>
          </p:nvPr>
        </p:nvSpPr>
        <p:spPr>
          <a:xfrm>
            <a:off x="609600" y="1832344"/>
            <a:ext cx="10972800" cy="1600200"/>
          </a:xfrm>
        </p:spPr>
        <p:txBody>
          <a:bodyPr>
            <a:noAutofit/>
          </a:bodyPr>
          <a:lstStyle/>
          <a:p>
            <a:pPr marL="346075" indent="-346075" algn="just" fontAlgn="base">
              <a:lnSpc>
                <a:spcPct val="100000"/>
              </a:lnSpc>
              <a:spcBef>
                <a:spcPts val="0"/>
              </a:spcBef>
              <a:spcAft>
                <a:spcPts val="1200"/>
              </a:spcAft>
            </a:pPr>
            <a:r>
              <a:rPr lang="en-US" altLang="en-US" dirty="0">
                <a:cs typeface="Calibri" panose="020F0502020204030204" pitchFamily="34" charset="0"/>
              </a:rPr>
              <a:t>Remember that the word ‘principle’ means: </a:t>
            </a:r>
          </a:p>
          <a:p>
            <a:pPr marL="971550" lvl="1" indent="-514350" algn="just" fontAlgn="base">
              <a:lnSpc>
                <a:spcPct val="100000"/>
              </a:lnSpc>
              <a:spcBef>
                <a:spcPts val="0"/>
              </a:spcBef>
              <a:spcAft>
                <a:spcPts val="1200"/>
              </a:spcAft>
              <a:buFont typeface="+mj-lt"/>
              <a:buAutoNum type="arabicParenR"/>
            </a:pPr>
            <a:r>
              <a:rPr lang="en-US" altLang="en-US" sz="2800" dirty="0">
                <a:cs typeface="Calibri" panose="020F0502020204030204" pitchFamily="34" charset="0"/>
              </a:rPr>
              <a:t>a fundamental truth or perspective or, </a:t>
            </a:r>
          </a:p>
          <a:p>
            <a:pPr marL="971550" lvl="1" indent="-514350" algn="just" fontAlgn="base">
              <a:lnSpc>
                <a:spcPct val="100000"/>
              </a:lnSpc>
              <a:spcBef>
                <a:spcPts val="0"/>
              </a:spcBef>
              <a:spcAft>
                <a:spcPts val="1200"/>
              </a:spcAft>
              <a:buFont typeface="+mj-lt"/>
              <a:buAutoNum type="arabicParenR"/>
            </a:pPr>
            <a:r>
              <a:rPr lang="en-US" altLang="en-US" sz="2800" dirty="0">
                <a:cs typeface="Calibri" panose="020F0502020204030204" pitchFamily="34" charset="0"/>
              </a:rPr>
              <a:t>the way things work – sometimes both of these definitions, </a:t>
            </a:r>
            <a:r>
              <a:rPr lang="en-US" altLang="en-US" sz="2800" i="1" dirty="0">
                <a:cs typeface="Calibri" panose="020F0502020204030204" pitchFamily="34" charset="0"/>
              </a:rPr>
              <a:t>as is the case with this passage</a:t>
            </a:r>
            <a:r>
              <a:rPr lang="en-US" altLang="en-US" sz="2800" dirty="0">
                <a:cs typeface="Calibri" panose="020F0502020204030204" pitchFamily="34" charset="0"/>
              </a:rPr>
              <a:t>.  </a:t>
            </a:r>
          </a:p>
        </p:txBody>
      </p:sp>
      <p:pic>
        <p:nvPicPr>
          <p:cNvPr id="2" name="Picture 1">
            <a:extLst>
              <a:ext uri="{FF2B5EF4-FFF2-40B4-BE49-F238E27FC236}">
                <a16:creationId xmlns:a16="http://schemas.microsoft.com/office/drawing/2014/main" id="{1AF5407D-122B-6193-BCB2-13E1C966D72C}"/>
              </a:ext>
            </a:extLst>
          </p:cNvPr>
          <p:cNvPicPr>
            <a:picLocks noChangeAspect="1"/>
          </p:cNvPicPr>
          <p:nvPr/>
        </p:nvPicPr>
        <p:blipFill>
          <a:blip r:embed="rId3"/>
          <a:stretch>
            <a:fillRect/>
          </a:stretch>
        </p:blipFill>
        <p:spPr>
          <a:xfrm>
            <a:off x="2238601" y="3992880"/>
            <a:ext cx="7714798" cy="2560320"/>
          </a:xfrm>
          <a:prstGeom prst="rect">
            <a:avLst/>
          </a:prstGeom>
        </p:spPr>
      </p:pic>
      <p:sp>
        <p:nvSpPr>
          <p:cNvPr id="4" name="Rectangle 11">
            <a:extLst>
              <a:ext uri="{FF2B5EF4-FFF2-40B4-BE49-F238E27FC236}">
                <a16:creationId xmlns:a16="http://schemas.microsoft.com/office/drawing/2014/main" id="{1140AE34-8BC4-E908-2D3C-5D771A5060BE}"/>
              </a:ext>
            </a:extLst>
          </p:cNvPr>
          <p:cNvSpPr>
            <a:spLocks noChangeArrowheads="1"/>
          </p:cNvSpPr>
          <p:nvPr/>
        </p:nvSpPr>
        <p:spPr bwMode="auto">
          <a:xfrm>
            <a:off x="609600" y="6858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cs typeface="Calibri" panose="020F0502020204030204" pitchFamily="34" charset="0"/>
              </a:rPr>
              <a:t>THERE ARE GREATER PRINCIPLES TO BE DRAWN HERE</a:t>
            </a:r>
          </a:p>
          <a:p>
            <a:r>
              <a:rPr lang="en-US" altLang="en-US" sz="2400" b="1" dirty="0">
                <a:solidFill>
                  <a:srgbClr val="0000CC"/>
                </a:solidFill>
                <a:latin typeface="Calibri" panose="020F0502020204030204" pitchFamily="34" charset="0"/>
                <a:cs typeface="Calibri" panose="020F0502020204030204" pitchFamily="34" charset="0"/>
              </a:rPr>
              <a:t>Matthew 7:24-27 </a:t>
            </a:r>
          </a:p>
        </p:txBody>
      </p:sp>
      <p:sp>
        <p:nvSpPr>
          <p:cNvPr id="5" name="Text Box 4">
            <a:extLst>
              <a:ext uri="{FF2B5EF4-FFF2-40B4-BE49-F238E27FC236}">
                <a16:creationId xmlns:a16="http://schemas.microsoft.com/office/drawing/2014/main" id="{9100B2F9-880F-6FCB-BC92-81152679EF47}"/>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5" name="Rectangle 3">
            <a:extLst>
              <a:ext uri="{FF2B5EF4-FFF2-40B4-BE49-F238E27FC236}">
                <a16:creationId xmlns:a16="http://schemas.microsoft.com/office/drawing/2014/main" id="{66A49139-D8E3-C636-A67F-B73E08974279}"/>
              </a:ext>
            </a:extLst>
          </p:cNvPr>
          <p:cNvSpPr>
            <a:spLocks noGrp="1" noChangeArrowheads="1"/>
          </p:cNvSpPr>
          <p:nvPr>
            <p:ph sz="half" idx="1"/>
          </p:nvPr>
        </p:nvSpPr>
        <p:spPr>
          <a:xfrm>
            <a:off x="609600" y="1832344"/>
            <a:ext cx="6934200" cy="2438400"/>
          </a:xfrm>
        </p:spPr>
        <p:txBody>
          <a:bodyPr>
            <a:normAutofit/>
          </a:bodyPr>
          <a:lstStyle/>
          <a:p>
            <a:pPr marL="346075" indent="-346075" algn="just" fontAlgn="base">
              <a:lnSpc>
                <a:spcPct val="100000"/>
              </a:lnSpc>
              <a:spcBef>
                <a:spcPts val="0"/>
              </a:spcBef>
              <a:spcAft>
                <a:spcPts val="1200"/>
              </a:spcAft>
            </a:pPr>
            <a:r>
              <a:rPr lang="en-US" altLang="en-US" dirty="0">
                <a:cs typeface="Calibri" panose="020F0502020204030204" pitchFamily="34" charset="0"/>
              </a:rPr>
              <a:t>The 1</a:t>
            </a:r>
            <a:r>
              <a:rPr lang="en-US" altLang="en-US" baseline="30000" dirty="0">
                <a:cs typeface="Calibri" panose="020F0502020204030204" pitchFamily="34" charset="0"/>
              </a:rPr>
              <a:t>st</a:t>
            </a:r>
            <a:r>
              <a:rPr lang="en-US" altLang="en-US" dirty="0">
                <a:cs typeface="Calibri" panose="020F0502020204030204" pitchFamily="34" charset="0"/>
              </a:rPr>
              <a:t> principle is that not everything in life and eternity is gray-scale or inconsequential and issues can take a long time to become evident and apparent.</a:t>
            </a:r>
          </a:p>
        </p:txBody>
      </p:sp>
      <p:pic>
        <p:nvPicPr>
          <p:cNvPr id="18441" name="Picture 9">
            <a:extLst>
              <a:ext uri="{FF2B5EF4-FFF2-40B4-BE49-F238E27FC236}">
                <a16:creationId xmlns:a16="http://schemas.microsoft.com/office/drawing/2014/main" id="{D2D8D34A-356F-3FD2-4BAA-948E5A60D9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99" t="4546" r="20000"/>
          <a:stretch>
            <a:fillRect/>
          </a:stretch>
        </p:blipFill>
        <p:spPr bwMode="auto">
          <a:xfrm>
            <a:off x="7663545" y="1828800"/>
            <a:ext cx="3918855" cy="4114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1">
            <a:extLst>
              <a:ext uri="{FF2B5EF4-FFF2-40B4-BE49-F238E27FC236}">
                <a16:creationId xmlns:a16="http://schemas.microsoft.com/office/drawing/2014/main" id="{21093494-623D-8F57-FFCE-AA217F3D3190}"/>
              </a:ext>
            </a:extLst>
          </p:cNvPr>
          <p:cNvSpPr>
            <a:spLocks noChangeArrowheads="1"/>
          </p:cNvSpPr>
          <p:nvPr/>
        </p:nvSpPr>
        <p:spPr bwMode="auto">
          <a:xfrm>
            <a:off x="609600" y="6858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cs typeface="Calibri" panose="020F0502020204030204" pitchFamily="34" charset="0"/>
              </a:rPr>
              <a:t>NOT EVERYTHING IN LIFE &amp; ETERNITY IS INCONSEQUENTIAL </a:t>
            </a:r>
          </a:p>
          <a:p>
            <a:r>
              <a:rPr lang="en-US" altLang="en-US" sz="2400" b="1" dirty="0">
                <a:solidFill>
                  <a:srgbClr val="0000CC"/>
                </a:solidFill>
                <a:latin typeface="Calibri" panose="020F0502020204030204" pitchFamily="34" charset="0"/>
                <a:cs typeface="Calibri" panose="020F0502020204030204" pitchFamily="34" charset="0"/>
              </a:rPr>
              <a:t>Matthew 7:24-27 </a:t>
            </a:r>
          </a:p>
        </p:txBody>
      </p:sp>
      <p:sp>
        <p:nvSpPr>
          <p:cNvPr id="3" name="Text Box 4">
            <a:extLst>
              <a:ext uri="{FF2B5EF4-FFF2-40B4-BE49-F238E27FC236}">
                <a16:creationId xmlns:a16="http://schemas.microsoft.com/office/drawing/2014/main" id="{267F35CE-DD93-8C09-9F06-1E94A97545DB}"/>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8" name="Rectangle 4">
            <a:extLst>
              <a:ext uri="{FF2B5EF4-FFF2-40B4-BE49-F238E27FC236}">
                <a16:creationId xmlns:a16="http://schemas.microsoft.com/office/drawing/2014/main" id="{C57EC6C6-7950-9E78-41FC-2EDEDB66215A}"/>
              </a:ext>
            </a:extLst>
          </p:cNvPr>
          <p:cNvSpPr>
            <a:spLocks noGrp="1" noChangeArrowheads="1"/>
          </p:cNvSpPr>
          <p:nvPr>
            <p:ph sz="half" idx="1"/>
          </p:nvPr>
        </p:nvSpPr>
        <p:spPr>
          <a:xfrm>
            <a:off x="5181600" y="1828800"/>
            <a:ext cx="6400800" cy="3657600"/>
          </a:xfrm>
        </p:spPr>
        <p:txBody>
          <a:bodyPr>
            <a:normAutofit/>
          </a:bodyPr>
          <a:lstStyle/>
          <a:p>
            <a:pPr marL="346075" indent="-346075" algn="just" fontAlgn="base">
              <a:lnSpc>
                <a:spcPct val="100000"/>
              </a:lnSpc>
              <a:spcBef>
                <a:spcPts val="0"/>
              </a:spcBef>
              <a:spcAft>
                <a:spcPts val="1200"/>
              </a:spcAft>
            </a:pPr>
            <a:r>
              <a:rPr lang="en-US" altLang="en-US" dirty="0">
                <a:cs typeface="Calibri" panose="020F0502020204030204" pitchFamily="34" charset="0"/>
              </a:rPr>
              <a:t>God’s word reveals to us what is of great eternal consequence and what is not!</a:t>
            </a:r>
          </a:p>
          <a:p>
            <a:pPr marL="346075" indent="-346075" algn="just" fontAlgn="base">
              <a:lnSpc>
                <a:spcPct val="100000"/>
              </a:lnSpc>
              <a:spcBef>
                <a:spcPts val="0"/>
              </a:spcBef>
              <a:spcAft>
                <a:spcPts val="1200"/>
              </a:spcAft>
            </a:pPr>
            <a:r>
              <a:rPr lang="en-US" altLang="en-US" dirty="0">
                <a:cs typeface="Calibri" panose="020F0502020204030204" pitchFamily="34" charset="0"/>
              </a:rPr>
              <a:t>The Bible tells us what is important and what is not because God loves us, and He wants us to know that true wisdom is from Him.</a:t>
            </a:r>
          </a:p>
        </p:txBody>
      </p:sp>
      <p:pic>
        <p:nvPicPr>
          <p:cNvPr id="129034" name="Picture 10">
            <a:extLst>
              <a:ext uri="{FF2B5EF4-FFF2-40B4-BE49-F238E27FC236}">
                <a16:creationId xmlns:a16="http://schemas.microsoft.com/office/drawing/2014/main" id="{AE3F1036-2E03-7FB5-6667-9EF463EFC0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533"/>
          <a:stretch>
            <a:fillRect/>
          </a:stretch>
        </p:blipFill>
        <p:spPr bwMode="auto">
          <a:xfrm>
            <a:off x="588962" y="1828800"/>
            <a:ext cx="4211638" cy="4359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11">
            <a:extLst>
              <a:ext uri="{FF2B5EF4-FFF2-40B4-BE49-F238E27FC236}">
                <a16:creationId xmlns:a16="http://schemas.microsoft.com/office/drawing/2014/main" id="{FBB3666E-F087-AB31-B2C9-CE68C275CB70}"/>
              </a:ext>
            </a:extLst>
          </p:cNvPr>
          <p:cNvSpPr>
            <a:spLocks noChangeArrowheads="1"/>
          </p:cNvSpPr>
          <p:nvPr/>
        </p:nvSpPr>
        <p:spPr bwMode="auto">
          <a:xfrm>
            <a:off x="609600" y="6858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cs typeface="Calibri" panose="020F0502020204030204" pitchFamily="34" charset="0"/>
              </a:rPr>
              <a:t>NOT EVERYTHING IN LIFE &amp; ETERNITY IS INCONSEQUENTIAL </a:t>
            </a:r>
          </a:p>
          <a:p>
            <a:r>
              <a:rPr lang="en-US" altLang="en-US" sz="2400" b="1" dirty="0">
                <a:solidFill>
                  <a:srgbClr val="0000CC"/>
                </a:solidFill>
                <a:latin typeface="Calibri" panose="020F0502020204030204" pitchFamily="34" charset="0"/>
                <a:cs typeface="Calibri" panose="020F0502020204030204" pitchFamily="34" charset="0"/>
              </a:rPr>
              <a:t>Matthew 7:24-27 </a:t>
            </a:r>
          </a:p>
        </p:txBody>
      </p:sp>
      <p:sp>
        <p:nvSpPr>
          <p:cNvPr id="4" name="Text Box 4">
            <a:extLst>
              <a:ext uri="{FF2B5EF4-FFF2-40B4-BE49-F238E27FC236}">
                <a16:creationId xmlns:a16="http://schemas.microsoft.com/office/drawing/2014/main" id="{3680E828-7607-FBCE-F917-19CF81BF5930}"/>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5" name="Rectangle 3">
            <a:extLst>
              <a:ext uri="{FF2B5EF4-FFF2-40B4-BE49-F238E27FC236}">
                <a16:creationId xmlns:a16="http://schemas.microsoft.com/office/drawing/2014/main" id="{89431946-7138-8467-1B32-7F55296DBFD7}"/>
              </a:ext>
            </a:extLst>
          </p:cNvPr>
          <p:cNvSpPr>
            <a:spLocks noGrp="1" noChangeArrowheads="1"/>
          </p:cNvSpPr>
          <p:nvPr>
            <p:ph sz="half" idx="1"/>
          </p:nvPr>
        </p:nvSpPr>
        <p:spPr>
          <a:xfrm>
            <a:off x="609600" y="1829355"/>
            <a:ext cx="7162800" cy="4114800"/>
          </a:xfrm>
        </p:spPr>
        <p:txBody>
          <a:bodyPr>
            <a:normAutofit/>
          </a:bodyPr>
          <a:lstStyle/>
          <a:p>
            <a:pPr marL="346075" indent="-346075" algn="just" fontAlgn="base">
              <a:lnSpc>
                <a:spcPct val="100000"/>
              </a:lnSpc>
              <a:spcBef>
                <a:spcPts val="0"/>
              </a:spcBef>
              <a:spcAft>
                <a:spcPts val="1200"/>
              </a:spcAft>
            </a:pPr>
            <a:r>
              <a:rPr lang="en-US" altLang="en-US" dirty="0">
                <a:cs typeface="Calibri" panose="020F0502020204030204" pitchFamily="34" charset="0"/>
              </a:rPr>
              <a:t>The world system is increasingly pushing to enforce a non-spiritual approach to life, i.e., both secular, and non-theistic. </a:t>
            </a:r>
          </a:p>
          <a:p>
            <a:pPr marL="346075" indent="-346075" algn="just" fontAlgn="base">
              <a:lnSpc>
                <a:spcPct val="100000"/>
              </a:lnSpc>
              <a:spcBef>
                <a:spcPts val="0"/>
              </a:spcBef>
              <a:spcAft>
                <a:spcPts val="1200"/>
              </a:spcAft>
            </a:pPr>
            <a:r>
              <a:rPr lang="en-US" altLang="en-US" sz="2800" dirty="0">
                <a:latin typeface="Calibri" panose="020F0502020204030204" pitchFamily="34" charset="0"/>
                <a:cs typeface="Calibri" panose="020F0502020204030204" pitchFamily="34" charset="0"/>
              </a:rPr>
              <a:t>Atheism: </a:t>
            </a:r>
          </a:p>
          <a:p>
            <a:pPr marL="803275" lvl="1" indent="-346075" algn="just" fontAlgn="base">
              <a:lnSpc>
                <a:spcPct val="100000"/>
              </a:lnSpc>
              <a:spcBef>
                <a:spcPts val="0"/>
              </a:spcBef>
              <a:spcAft>
                <a:spcPts val="1200"/>
              </a:spcAft>
              <a:buFont typeface="Symbol" panose="05050102010706020507" pitchFamily="18" charset="2"/>
              <a:buChar char="-"/>
            </a:pPr>
            <a:r>
              <a:rPr lang="en-US" altLang="en-US" sz="2800" dirty="0">
                <a:cs typeface="Calibri" panose="020F0502020204030204" pitchFamily="34" charset="0"/>
              </a:rPr>
              <a:t>Let’s all pretend that life has no meaning…</a:t>
            </a:r>
          </a:p>
          <a:p>
            <a:pPr marL="803275" lvl="1" indent="-346075" algn="just" fontAlgn="base">
              <a:lnSpc>
                <a:spcPct val="100000"/>
              </a:lnSpc>
              <a:spcBef>
                <a:spcPts val="0"/>
              </a:spcBef>
              <a:spcAft>
                <a:spcPts val="1200"/>
              </a:spcAft>
              <a:buFont typeface="Symbol" panose="05050102010706020507" pitchFamily="18" charset="2"/>
              <a:buChar char="-"/>
            </a:pPr>
            <a:r>
              <a:rPr lang="en-US" altLang="en-US" sz="2800" dirty="0">
                <a:latin typeface="Calibri" panose="020F0502020204030204" pitchFamily="34" charset="0"/>
                <a:cs typeface="Calibri" panose="020F0502020204030204" pitchFamily="34" charset="0"/>
              </a:rPr>
              <a:t>Let’s be morally outraged at the Christians, even though we have no rational basis for morality.</a:t>
            </a:r>
            <a:endParaRPr lang="en-US" altLang="en-US" dirty="0">
              <a:cs typeface="Calibri" panose="020F0502020204030204" pitchFamily="34" charset="0"/>
            </a:endParaRPr>
          </a:p>
        </p:txBody>
      </p:sp>
      <p:sp>
        <p:nvSpPr>
          <p:cNvPr id="2" name="Rectangle 11">
            <a:extLst>
              <a:ext uri="{FF2B5EF4-FFF2-40B4-BE49-F238E27FC236}">
                <a16:creationId xmlns:a16="http://schemas.microsoft.com/office/drawing/2014/main" id="{6AD5C616-83D3-793F-8E35-874B17DD32E4}"/>
              </a:ext>
            </a:extLst>
          </p:cNvPr>
          <p:cNvSpPr>
            <a:spLocks noChangeArrowheads="1"/>
          </p:cNvSpPr>
          <p:nvPr/>
        </p:nvSpPr>
        <p:spPr bwMode="auto">
          <a:xfrm>
            <a:off x="609600" y="6858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cs typeface="Calibri" panose="020F0502020204030204" pitchFamily="34" charset="0"/>
              </a:rPr>
              <a:t>THERE IS ONLY ONE VALID APPROACH TO LIFE – SPIRITUAL </a:t>
            </a:r>
          </a:p>
          <a:p>
            <a:r>
              <a:rPr lang="en-US" altLang="en-US" sz="2400" b="1" dirty="0">
                <a:solidFill>
                  <a:srgbClr val="0000CC"/>
                </a:solidFill>
                <a:latin typeface="Calibri" panose="020F0502020204030204" pitchFamily="34" charset="0"/>
                <a:cs typeface="Calibri" panose="020F0502020204030204" pitchFamily="34" charset="0"/>
              </a:rPr>
              <a:t>Matthew 7:24-27 </a:t>
            </a:r>
          </a:p>
        </p:txBody>
      </p:sp>
      <p:sp>
        <p:nvSpPr>
          <p:cNvPr id="3" name="Text Box 4">
            <a:extLst>
              <a:ext uri="{FF2B5EF4-FFF2-40B4-BE49-F238E27FC236}">
                <a16:creationId xmlns:a16="http://schemas.microsoft.com/office/drawing/2014/main" id="{CC24E9A8-70BA-96DD-BFAB-19D0845BBDE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6" name="Picture 5">
            <a:extLst>
              <a:ext uri="{FF2B5EF4-FFF2-40B4-BE49-F238E27FC236}">
                <a16:creationId xmlns:a16="http://schemas.microsoft.com/office/drawing/2014/main" id="{C4F6AE00-B7CD-445A-BC3F-699282B36A82}"/>
              </a:ext>
            </a:extLst>
          </p:cNvPr>
          <p:cNvPicPr>
            <a:picLocks noChangeAspect="1"/>
          </p:cNvPicPr>
          <p:nvPr/>
        </p:nvPicPr>
        <p:blipFill rotWithShape="1">
          <a:blip r:embed="rId3"/>
          <a:srcRect b="10088"/>
          <a:stretch/>
        </p:blipFill>
        <p:spPr>
          <a:xfrm>
            <a:off x="7924800" y="2011680"/>
            <a:ext cx="3657600" cy="347472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6" name="Rectangle 4">
            <a:extLst>
              <a:ext uri="{FF2B5EF4-FFF2-40B4-BE49-F238E27FC236}">
                <a16:creationId xmlns:a16="http://schemas.microsoft.com/office/drawing/2014/main" id="{52A3D9E7-324C-3373-AEC3-3A44C8BE5AF8}"/>
              </a:ext>
            </a:extLst>
          </p:cNvPr>
          <p:cNvSpPr>
            <a:spLocks noGrp="1" noChangeArrowheads="1"/>
          </p:cNvSpPr>
          <p:nvPr>
            <p:ph sz="half" idx="1"/>
          </p:nvPr>
        </p:nvSpPr>
        <p:spPr>
          <a:xfrm>
            <a:off x="4724396" y="1839988"/>
            <a:ext cx="6858000" cy="2427212"/>
          </a:xfrm>
        </p:spPr>
        <p:txBody>
          <a:bodyPr>
            <a:noAutofit/>
          </a:bodyPr>
          <a:lstStyle/>
          <a:p>
            <a:pPr marL="346075" indent="-346075" algn="just" fontAlgn="base">
              <a:lnSpc>
                <a:spcPct val="100000"/>
              </a:lnSpc>
              <a:spcBef>
                <a:spcPts val="0"/>
              </a:spcBef>
              <a:spcAft>
                <a:spcPts val="1200"/>
              </a:spcAft>
            </a:pPr>
            <a:r>
              <a:rPr lang="en-US" altLang="en-US" dirty="0">
                <a:cs typeface="Calibri" panose="020F0502020204030204" pitchFamily="34" charset="0"/>
              </a:rPr>
              <a:t>What is presented to the world as the only proper spiritual approach to life is in fact, increasingly devoid of truth as singularly and specifically based in the One True God of the Bible.</a:t>
            </a:r>
          </a:p>
        </p:txBody>
      </p:sp>
      <p:pic>
        <p:nvPicPr>
          <p:cNvPr id="131082" name="Picture 10">
            <a:extLst>
              <a:ext uri="{FF2B5EF4-FFF2-40B4-BE49-F238E27FC236}">
                <a16:creationId xmlns:a16="http://schemas.microsoft.com/office/drawing/2014/main" id="{7E0893E2-4DED-C856-A688-233B6F0B4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4" y="1905000"/>
            <a:ext cx="3902528" cy="4114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1">
            <a:extLst>
              <a:ext uri="{FF2B5EF4-FFF2-40B4-BE49-F238E27FC236}">
                <a16:creationId xmlns:a16="http://schemas.microsoft.com/office/drawing/2014/main" id="{E9824C82-87E1-CFF2-F08E-9C328AFF73A4}"/>
              </a:ext>
            </a:extLst>
          </p:cNvPr>
          <p:cNvSpPr>
            <a:spLocks noChangeArrowheads="1"/>
          </p:cNvSpPr>
          <p:nvPr/>
        </p:nvSpPr>
        <p:spPr bwMode="auto">
          <a:xfrm>
            <a:off x="609600" y="6858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cs typeface="Calibri" panose="020F0502020204030204" pitchFamily="34" charset="0"/>
              </a:rPr>
              <a:t>THERE IS ONLY ONE VALID APPROACH TO LIFE – SPIRITUAL </a:t>
            </a:r>
          </a:p>
          <a:p>
            <a:r>
              <a:rPr lang="en-US" altLang="en-US" sz="2400" b="1" dirty="0">
                <a:solidFill>
                  <a:srgbClr val="0000CC"/>
                </a:solidFill>
                <a:latin typeface="Calibri" panose="020F0502020204030204" pitchFamily="34" charset="0"/>
                <a:cs typeface="Calibri" panose="020F0502020204030204" pitchFamily="34" charset="0"/>
              </a:rPr>
              <a:t>Matthew 7:24-27 </a:t>
            </a:r>
          </a:p>
        </p:txBody>
      </p:sp>
      <p:sp>
        <p:nvSpPr>
          <p:cNvPr id="4" name="Text Box 4">
            <a:extLst>
              <a:ext uri="{FF2B5EF4-FFF2-40B4-BE49-F238E27FC236}">
                <a16:creationId xmlns:a16="http://schemas.microsoft.com/office/drawing/2014/main" id="{DF5DDFDA-0B59-BE38-DF3A-44895E4D6A6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29" name="Picture 9">
            <a:extLst>
              <a:ext uri="{FF2B5EF4-FFF2-40B4-BE49-F238E27FC236}">
                <a16:creationId xmlns:a16="http://schemas.microsoft.com/office/drawing/2014/main" id="{80933C96-9682-156D-4448-4BB2DAF63E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3096" y="2895600"/>
            <a:ext cx="7345808" cy="36576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16:creationId xmlns:a16="http://schemas.microsoft.com/office/drawing/2014/main" id="{28E16C32-DA81-F97D-CA3C-A0214216061C}"/>
              </a:ext>
            </a:extLst>
          </p:cNvPr>
          <p:cNvSpPr>
            <a:spLocks noGrp="1" noChangeArrowheads="1"/>
          </p:cNvSpPr>
          <p:nvPr>
            <p:ph sz="half" idx="1"/>
          </p:nvPr>
        </p:nvSpPr>
        <p:spPr>
          <a:xfrm>
            <a:off x="609596" y="1839988"/>
            <a:ext cx="10972800" cy="1005840"/>
          </a:xfrm>
        </p:spPr>
        <p:txBody>
          <a:bodyPr>
            <a:normAutofit/>
          </a:bodyPr>
          <a:lstStyle/>
          <a:p>
            <a:pPr marL="346075" indent="-346075" algn="just" fontAlgn="base">
              <a:lnSpc>
                <a:spcPct val="100000"/>
              </a:lnSpc>
              <a:spcBef>
                <a:spcPts val="0"/>
              </a:spcBef>
              <a:spcAft>
                <a:spcPts val="1200"/>
              </a:spcAft>
            </a:pPr>
            <a:r>
              <a:rPr lang="en-US" altLang="en-US" dirty="0">
                <a:cs typeface="Calibri" panose="020F0502020204030204" pitchFamily="34" charset="0"/>
              </a:rPr>
              <a:t>But the Word of God and the words of Jesus are a singular, specific and absolute truth deliberately revealed for us.</a:t>
            </a:r>
          </a:p>
        </p:txBody>
      </p:sp>
      <p:sp>
        <p:nvSpPr>
          <p:cNvPr id="4" name="Rectangle 11">
            <a:extLst>
              <a:ext uri="{FF2B5EF4-FFF2-40B4-BE49-F238E27FC236}">
                <a16:creationId xmlns:a16="http://schemas.microsoft.com/office/drawing/2014/main" id="{77A97D1D-3E04-D673-76BB-8B68F5D151F8}"/>
              </a:ext>
            </a:extLst>
          </p:cNvPr>
          <p:cNvSpPr>
            <a:spLocks noChangeArrowheads="1"/>
          </p:cNvSpPr>
          <p:nvPr/>
        </p:nvSpPr>
        <p:spPr bwMode="auto">
          <a:xfrm>
            <a:off x="609600" y="6858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cs typeface="Calibri" panose="020F0502020204030204" pitchFamily="34" charset="0"/>
              </a:rPr>
              <a:t>THERE IS ONLY ONE VALID APPROACH TO LIFE – SPIRITUAL </a:t>
            </a:r>
          </a:p>
          <a:p>
            <a:r>
              <a:rPr lang="en-US" altLang="en-US" sz="2400" b="1" dirty="0">
                <a:solidFill>
                  <a:srgbClr val="0000CC"/>
                </a:solidFill>
                <a:latin typeface="Calibri" panose="020F0502020204030204" pitchFamily="34" charset="0"/>
                <a:cs typeface="Calibri" panose="020F0502020204030204" pitchFamily="34" charset="0"/>
              </a:rPr>
              <a:t>Matthew 7:24-27 </a:t>
            </a:r>
          </a:p>
        </p:txBody>
      </p:sp>
      <p:sp>
        <p:nvSpPr>
          <p:cNvPr id="5" name="Text Box 4">
            <a:extLst>
              <a:ext uri="{FF2B5EF4-FFF2-40B4-BE49-F238E27FC236}">
                <a16:creationId xmlns:a16="http://schemas.microsoft.com/office/drawing/2014/main" id="{BAA5FA0B-25E4-3859-3FCB-177E28599774}"/>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90" name="Picture 10">
            <a:extLst>
              <a:ext uri="{FF2B5EF4-FFF2-40B4-BE49-F238E27FC236}">
                <a16:creationId xmlns:a16="http://schemas.microsoft.com/office/drawing/2014/main" id="{0ADA62D3-695C-8230-663B-EF36BF87F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911" r="18657" b="41667"/>
          <a:stretch>
            <a:fillRect/>
          </a:stretch>
        </p:blipFill>
        <p:spPr bwMode="auto">
          <a:xfrm>
            <a:off x="3678576" y="3352800"/>
            <a:ext cx="4834848"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4">
            <a:extLst>
              <a:ext uri="{FF2B5EF4-FFF2-40B4-BE49-F238E27FC236}">
                <a16:creationId xmlns:a16="http://schemas.microsoft.com/office/drawing/2014/main" id="{FAE59462-DF7F-5590-F6D0-C6715D0CD595}"/>
              </a:ext>
            </a:extLst>
          </p:cNvPr>
          <p:cNvSpPr>
            <a:spLocks noGrp="1" noChangeArrowheads="1"/>
          </p:cNvSpPr>
          <p:nvPr>
            <p:ph sz="half" idx="1"/>
          </p:nvPr>
        </p:nvSpPr>
        <p:spPr>
          <a:xfrm>
            <a:off x="609596" y="1839988"/>
            <a:ext cx="10972800" cy="1097280"/>
          </a:xfrm>
        </p:spPr>
        <p:txBody>
          <a:bodyPr>
            <a:noAutofit/>
          </a:bodyPr>
          <a:lstStyle/>
          <a:p>
            <a:pPr marL="346075" indent="-346075" algn="just" fontAlgn="base">
              <a:lnSpc>
                <a:spcPct val="100000"/>
              </a:lnSpc>
              <a:spcBef>
                <a:spcPts val="0"/>
              </a:spcBef>
              <a:spcAft>
                <a:spcPts val="1200"/>
              </a:spcAft>
            </a:pPr>
            <a:r>
              <a:rPr lang="en-US" altLang="en-US" dirty="0">
                <a:cs typeface="Calibri" panose="020F0502020204030204" pitchFamily="34" charset="0"/>
              </a:rPr>
              <a:t>God’s specific, deliberately revealed, absolute truth was never intended to just sit on our mental bookshelves.</a:t>
            </a:r>
          </a:p>
        </p:txBody>
      </p:sp>
      <p:sp>
        <p:nvSpPr>
          <p:cNvPr id="3" name="Rectangle 11">
            <a:extLst>
              <a:ext uri="{FF2B5EF4-FFF2-40B4-BE49-F238E27FC236}">
                <a16:creationId xmlns:a16="http://schemas.microsoft.com/office/drawing/2014/main" id="{BC429FDA-7662-7E2A-F3F5-C6B856DAF9D0}"/>
              </a:ext>
            </a:extLst>
          </p:cNvPr>
          <p:cNvSpPr>
            <a:spLocks noChangeArrowheads="1"/>
          </p:cNvSpPr>
          <p:nvPr/>
        </p:nvSpPr>
        <p:spPr bwMode="auto">
          <a:xfrm>
            <a:off x="609600" y="6858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cs typeface="Calibri" panose="020F0502020204030204" pitchFamily="34" charset="0"/>
              </a:rPr>
              <a:t>GOD’S SPECIFIC, DELIBERATELY REVEALED, ABSOLUTE TRUTH  </a:t>
            </a:r>
          </a:p>
          <a:p>
            <a:r>
              <a:rPr lang="en-US" altLang="en-US" sz="2400" b="1" dirty="0">
                <a:solidFill>
                  <a:srgbClr val="0000CC"/>
                </a:solidFill>
                <a:latin typeface="Calibri" panose="020F0502020204030204" pitchFamily="34" charset="0"/>
                <a:cs typeface="Calibri" panose="020F0502020204030204" pitchFamily="34" charset="0"/>
              </a:rPr>
              <a:t>Matthew 7:24-27 </a:t>
            </a:r>
          </a:p>
        </p:txBody>
      </p:sp>
      <p:sp>
        <p:nvSpPr>
          <p:cNvPr id="4" name="Text Box 4">
            <a:extLst>
              <a:ext uri="{FF2B5EF4-FFF2-40B4-BE49-F238E27FC236}">
                <a16:creationId xmlns:a16="http://schemas.microsoft.com/office/drawing/2014/main" id="{3EB3AD08-73CE-4988-6AED-698E3124D6FE}"/>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895601" y="1542396"/>
            <a:ext cx="8686800" cy="3539430"/>
          </a:xfrm>
          <a:prstGeom prst="rect">
            <a:avLst/>
          </a:prstGeom>
          <a:noFill/>
          <a:ln>
            <a:noFill/>
          </a:ln>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It is because Reformed theology has kept us Gentiles under the Law,—if not as a means of righteousness, then as “a rule of life,” that all the trouble has arisen.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The Law is no more a rule of life than it is a means of righteousness.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Walking in the Spirit has now taken the place of walking by ordinances. </a:t>
            </a:r>
            <a:r>
              <a:rPr kumimoji="0" lang="en-US" sz="2800" b="1" i="1" u="none" strike="noStrike" kern="1200" cap="none" spc="0" normalizeH="0" baseline="0" noProof="0" dirty="0">
                <a:ln>
                  <a:noFill/>
                </a:ln>
                <a:solidFill>
                  <a:srgbClr val="CC00FF"/>
                </a:solidFill>
                <a:effectLst/>
                <a:uLnTx/>
                <a:uFillTx/>
                <a:latin typeface="Calibri" panose="020F0502020204030204" pitchFamily="34" charset="0"/>
                <a:ea typeface="+mn-ea"/>
                <a:cs typeface="Calibri" panose="020F0502020204030204" pitchFamily="34" charset="0"/>
              </a:rPr>
              <a:t>God has another principle under which He has put his saints: “Ye are not under law, but, under grace! (Rom. 6:14)</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(italics mine)</a:t>
            </a:r>
          </a:p>
        </p:txBody>
      </p:sp>
      <p:sp>
        <p:nvSpPr>
          <p:cNvPr id="2" name="Rectangle 1">
            <a:extLst>
              <a:ext uri="{FF2B5EF4-FFF2-40B4-BE49-F238E27FC236}">
                <a16:creationId xmlns:a16="http://schemas.microsoft.com/office/drawing/2014/main" id="{A634B74D-66F4-476B-A1C7-9EEF14FD73AD}"/>
              </a:ext>
            </a:extLst>
          </p:cNvPr>
          <p:cNvSpPr/>
          <p:nvPr/>
        </p:nvSpPr>
        <p:spPr>
          <a:xfrm>
            <a:off x="1952625" y="228601"/>
            <a:ext cx="8286750" cy="126188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William R. Newell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Romans Verse-by-Verse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 274).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Grand Rapids, MI: Christian Classics Ethereal Library.</a:t>
            </a:r>
          </a:p>
        </p:txBody>
      </p:sp>
      <p:pic>
        <p:nvPicPr>
          <p:cNvPr id="4" name="Picture 3">
            <a:extLst>
              <a:ext uri="{FF2B5EF4-FFF2-40B4-BE49-F238E27FC236}">
                <a16:creationId xmlns:a16="http://schemas.microsoft.com/office/drawing/2014/main" id="{0B270E57-4D9A-4DEA-BC5C-A79F85DB96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1676400"/>
            <a:ext cx="1894789" cy="2743200"/>
          </a:xfrm>
          <a:prstGeom prst="rect">
            <a:avLst/>
          </a:prstGeom>
        </p:spPr>
      </p:pic>
      <p:sp>
        <p:nvSpPr>
          <p:cNvPr id="3" name="Rectangle 2">
            <a:extLst>
              <a:ext uri="{FF2B5EF4-FFF2-40B4-BE49-F238E27FC236}">
                <a16:creationId xmlns:a16="http://schemas.microsoft.com/office/drawing/2014/main" id="{33853642-A630-4A84-ACDC-B8FA91DD4EA7}"/>
              </a:ext>
            </a:extLst>
          </p:cNvPr>
          <p:cNvSpPr/>
          <p:nvPr/>
        </p:nvSpPr>
        <p:spPr>
          <a:xfrm>
            <a:off x="2019300" y="6400800"/>
            <a:ext cx="8153400"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PDF Download Here</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https://archive.org/details/Romans_Verse_By_Verse-NewellWR</a:t>
            </a:r>
          </a:p>
        </p:txBody>
      </p:sp>
    </p:spTree>
    <p:extLst>
      <p:ext uri="{BB962C8B-B14F-4D97-AF65-F5344CB8AC3E}">
        <p14:creationId xmlns:p14="http://schemas.microsoft.com/office/powerpoint/2010/main" val="32019189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5177" name="Picture 9">
            <a:extLst>
              <a:ext uri="{FF2B5EF4-FFF2-40B4-BE49-F238E27FC236}">
                <a16:creationId xmlns:a16="http://schemas.microsoft.com/office/drawing/2014/main" id="{3CE3C8E1-63E1-F4C9-FED3-51947A60D6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263" r="15790"/>
          <a:stretch>
            <a:fillRect/>
          </a:stretch>
        </p:blipFill>
        <p:spPr bwMode="auto">
          <a:xfrm>
            <a:off x="4201027" y="3352800"/>
            <a:ext cx="3789947" cy="3200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11">
            <a:extLst>
              <a:ext uri="{FF2B5EF4-FFF2-40B4-BE49-F238E27FC236}">
                <a16:creationId xmlns:a16="http://schemas.microsoft.com/office/drawing/2014/main" id="{56CB23FD-CCB0-A913-CF9A-A39576C34CE3}"/>
              </a:ext>
            </a:extLst>
          </p:cNvPr>
          <p:cNvSpPr>
            <a:spLocks noChangeArrowheads="1"/>
          </p:cNvSpPr>
          <p:nvPr/>
        </p:nvSpPr>
        <p:spPr bwMode="auto">
          <a:xfrm>
            <a:off x="609600" y="6858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cs typeface="Calibri" panose="020F0502020204030204" pitchFamily="34" charset="0"/>
              </a:rPr>
              <a:t>GOD’S SPECIFIC, DELIBERATELY REVEALED, ABSOLUTE TRUTH  </a:t>
            </a:r>
          </a:p>
          <a:p>
            <a:r>
              <a:rPr lang="en-US" altLang="en-US" sz="2400" b="1" dirty="0">
                <a:solidFill>
                  <a:srgbClr val="0000CC"/>
                </a:solidFill>
                <a:latin typeface="Calibri" panose="020F0502020204030204" pitchFamily="34" charset="0"/>
                <a:cs typeface="Calibri" panose="020F0502020204030204" pitchFamily="34" charset="0"/>
              </a:rPr>
              <a:t>Matthew 7:24-27 </a:t>
            </a:r>
          </a:p>
        </p:txBody>
      </p:sp>
      <p:sp>
        <p:nvSpPr>
          <p:cNvPr id="4" name="Text Box 4">
            <a:extLst>
              <a:ext uri="{FF2B5EF4-FFF2-40B4-BE49-F238E27FC236}">
                <a16:creationId xmlns:a16="http://schemas.microsoft.com/office/drawing/2014/main" id="{D219ADCB-57DE-44EA-37B7-0D292B72F0A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5" name="Rectangle 4">
            <a:extLst>
              <a:ext uri="{FF2B5EF4-FFF2-40B4-BE49-F238E27FC236}">
                <a16:creationId xmlns:a16="http://schemas.microsoft.com/office/drawing/2014/main" id="{87BCEAB9-4370-0274-77D1-C22C79C72C26}"/>
              </a:ext>
            </a:extLst>
          </p:cNvPr>
          <p:cNvSpPr txBox="1">
            <a:spLocks noChangeArrowheads="1"/>
          </p:cNvSpPr>
          <p:nvPr/>
        </p:nvSpPr>
        <p:spPr>
          <a:xfrm>
            <a:off x="609596" y="1839988"/>
            <a:ext cx="10972800" cy="10058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6075" indent="-346075" algn="just" fontAlgn="base">
              <a:lnSpc>
                <a:spcPct val="100000"/>
              </a:lnSpc>
              <a:spcBef>
                <a:spcPts val="0"/>
              </a:spcBef>
              <a:spcAft>
                <a:spcPts val="1200"/>
              </a:spcAft>
            </a:pPr>
            <a:r>
              <a:rPr lang="en-US" altLang="en-US" dirty="0">
                <a:cs typeface="Calibri" panose="020F0502020204030204" pitchFamily="34" charset="0"/>
              </a:rPr>
              <a:t>God’s specific, deliberately revealed, absolute truth was and is intended to be lived out in this life, so that we would share in His life in all of the ages to come.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7225" name="Picture 9">
            <a:extLst>
              <a:ext uri="{FF2B5EF4-FFF2-40B4-BE49-F238E27FC236}">
                <a16:creationId xmlns:a16="http://schemas.microsoft.com/office/drawing/2014/main" id="{02752666-559A-8585-3852-C240AD46CB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429"/>
          <a:stretch>
            <a:fillRect/>
          </a:stretch>
        </p:blipFill>
        <p:spPr bwMode="auto">
          <a:xfrm>
            <a:off x="3595688" y="3071037"/>
            <a:ext cx="5000625" cy="3200400"/>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11">
            <a:extLst>
              <a:ext uri="{FF2B5EF4-FFF2-40B4-BE49-F238E27FC236}">
                <a16:creationId xmlns:a16="http://schemas.microsoft.com/office/drawing/2014/main" id="{65698E06-6DBC-4776-94DC-57E7FF151DBF}"/>
              </a:ext>
            </a:extLst>
          </p:cNvPr>
          <p:cNvSpPr>
            <a:spLocks noChangeArrowheads="1"/>
          </p:cNvSpPr>
          <p:nvPr/>
        </p:nvSpPr>
        <p:spPr bwMode="auto">
          <a:xfrm>
            <a:off x="609600" y="6858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cs typeface="Calibri" panose="020F0502020204030204" pitchFamily="34" charset="0"/>
              </a:rPr>
              <a:t>GOD’S SPECIFIC, DELIBERATELY REVEALED, ABSOLUTE TRUTH  </a:t>
            </a:r>
          </a:p>
          <a:p>
            <a:r>
              <a:rPr lang="en-US" altLang="en-US" sz="2400" b="1" dirty="0">
                <a:solidFill>
                  <a:srgbClr val="0000CC"/>
                </a:solidFill>
                <a:latin typeface="Calibri" panose="020F0502020204030204" pitchFamily="34" charset="0"/>
                <a:cs typeface="Calibri" panose="020F0502020204030204" pitchFamily="34" charset="0"/>
              </a:rPr>
              <a:t>Matthew 7:24-27 </a:t>
            </a:r>
          </a:p>
        </p:txBody>
      </p:sp>
      <p:sp>
        <p:nvSpPr>
          <p:cNvPr id="4" name="Text Box 4">
            <a:extLst>
              <a:ext uri="{FF2B5EF4-FFF2-40B4-BE49-F238E27FC236}">
                <a16:creationId xmlns:a16="http://schemas.microsoft.com/office/drawing/2014/main" id="{021CED48-095F-6C33-E465-01FF7DF1021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8" name="Rectangle 4">
            <a:extLst>
              <a:ext uri="{FF2B5EF4-FFF2-40B4-BE49-F238E27FC236}">
                <a16:creationId xmlns:a16="http://schemas.microsoft.com/office/drawing/2014/main" id="{D21861A7-B486-B0FC-DACE-81E406CC8533}"/>
              </a:ext>
            </a:extLst>
          </p:cNvPr>
          <p:cNvSpPr txBox="1">
            <a:spLocks noChangeArrowheads="1"/>
          </p:cNvSpPr>
          <p:nvPr/>
        </p:nvSpPr>
        <p:spPr>
          <a:xfrm>
            <a:off x="609596" y="1839988"/>
            <a:ext cx="10972800" cy="10058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6075" indent="-346075" algn="just">
              <a:lnSpc>
                <a:spcPct val="100000"/>
              </a:lnSpc>
              <a:spcBef>
                <a:spcPts val="0"/>
              </a:spcBef>
              <a:spcAft>
                <a:spcPts val="1200"/>
              </a:spcAft>
            </a:pPr>
            <a:r>
              <a:rPr lang="en-US" altLang="en-US" dirty="0">
                <a:cs typeface="Calibri" panose="020F0502020204030204" pitchFamily="34" charset="0"/>
              </a:rPr>
              <a:t>God’s specific, deliberately revealed, absolute truth was and is intended for fellowship with Him!</a:t>
            </a:r>
          </a:p>
        </p:txBody>
      </p:sp>
      <p:pic>
        <p:nvPicPr>
          <p:cNvPr id="5" name="Picture 4" descr="Cartoon of a person holding a magnifying glass&#10;&#10;Description automatically generated">
            <a:extLst>
              <a:ext uri="{FF2B5EF4-FFF2-40B4-BE49-F238E27FC236}">
                <a16:creationId xmlns:a16="http://schemas.microsoft.com/office/drawing/2014/main" id="{B698E39A-EFF8-3867-1319-9257C93462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9349" y="228600"/>
            <a:ext cx="6413302" cy="6400800"/>
          </a:xfrm>
          <a:prstGeom prst="rect">
            <a:avLst/>
          </a:prstGeom>
        </p:spPr>
      </p:pic>
      <p:sp>
        <p:nvSpPr>
          <p:cNvPr id="2" name="&quot;Not Allowed&quot; Symbol 1">
            <a:extLst>
              <a:ext uri="{FF2B5EF4-FFF2-40B4-BE49-F238E27FC236}">
                <a16:creationId xmlns:a16="http://schemas.microsoft.com/office/drawing/2014/main" id="{47AF59D3-9606-7220-67DA-0C6CC8B4B266}"/>
              </a:ext>
            </a:extLst>
          </p:cNvPr>
          <p:cNvSpPr/>
          <p:nvPr/>
        </p:nvSpPr>
        <p:spPr>
          <a:xfrm>
            <a:off x="3314700" y="477031"/>
            <a:ext cx="5562600" cy="5903938"/>
          </a:xfrm>
          <a:prstGeom prst="noSmoking">
            <a:avLst>
              <a:gd name="adj" fmla="val 6421"/>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72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3722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095139EC-5E72-6FA2-BD1C-4EDCAFF683FE}"/>
              </a:ext>
            </a:extLst>
          </p:cNvPr>
          <p:cNvSpPr>
            <a:spLocks noChangeArrowheads="1"/>
          </p:cNvSpPr>
          <p:nvPr/>
        </p:nvSpPr>
        <p:spPr bwMode="auto">
          <a:xfrm>
            <a:off x="609600" y="6858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cs typeface="Calibri" panose="020F0502020204030204" pitchFamily="34" charset="0"/>
              </a:rPr>
              <a:t>TESTING AND JUDGMENT ARE INEVITABLE </a:t>
            </a:r>
          </a:p>
          <a:p>
            <a:r>
              <a:rPr lang="en-US" altLang="en-US" sz="2400" b="1" dirty="0">
                <a:solidFill>
                  <a:srgbClr val="0000CC"/>
                </a:solidFill>
                <a:latin typeface="Calibri" panose="020F0502020204030204" pitchFamily="34" charset="0"/>
                <a:cs typeface="Calibri" panose="020F0502020204030204" pitchFamily="34" charset="0"/>
              </a:rPr>
              <a:t>Matthew 7:24-27</a:t>
            </a:r>
          </a:p>
        </p:txBody>
      </p:sp>
      <p:sp>
        <p:nvSpPr>
          <p:cNvPr id="3" name="Text Box 4">
            <a:extLst>
              <a:ext uri="{FF2B5EF4-FFF2-40B4-BE49-F238E27FC236}">
                <a16:creationId xmlns:a16="http://schemas.microsoft.com/office/drawing/2014/main" id="{DD3FF14E-8DA5-E141-2989-FA2793793606}"/>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4" name="Rectangle 4">
            <a:extLst>
              <a:ext uri="{FF2B5EF4-FFF2-40B4-BE49-F238E27FC236}">
                <a16:creationId xmlns:a16="http://schemas.microsoft.com/office/drawing/2014/main" id="{199C7F9C-0A56-BB4B-FF33-CB991C3E5548}"/>
              </a:ext>
            </a:extLst>
          </p:cNvPr>
          <p:cNvSpPr txBox="1">
            <a:spLocks noChangeArrowheads="1"/>
          </p:cNvSpPr>
          <p:nvPr/>
        </p:nvSpPr>
        <p:spPr>
          <a:xfrm>
            <a:off x="609596" y="1839988"/>
            <a:ext cx="6781804" cy="3657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6075" indent="-346075" algn="just">
              <a:lnSpc>
                <a:spcPct val="100000"/>
              </a:lnSpc>
              <a:spcBef>
                <a:spcPts val="0"/>
              </a:spcBef>
              <a:spcAft>
                <a:spcPts val="1200"/>
              </a:spcAft>
            </a:pPr>
            <a:r>
              <a:rPr lang="en-US" altLang="en-US" dirty="0">
                <a:cs typeface="Calibri" panose="020F0502020204030204" pitchFamily="34" charset="0"/>
              </a:rPr>
              <a:t>Jesus spends zero time on debating and discussing whether or not the flood will come – </a:t>
            </a:r>
            <a:r>
              <a:rPr lang="en-US" altLang="en-US" b="1" i="1" u="sng" dirty="0">
                <a:solidFill>
                  <a:srgbClr val="0000CC"/>
                </a:solidFill>
                <a:cs typeface="Calibri" panose="020F0502020204030204" pitchFamily="34" charset="0"/>
              </a:rPr>
              <a:t>it will</a:t>
            </a:r>
            <a:r>
              <a:rPr lang="en-US" altLang="en-US" dirty="0">
                <a:cs typeface="Calibri" panose="020F0502020204030204" pitchFamily="34" charset="0"/>
              </a:rPr>
              <a:t>. </a:t>
            </a:r>
          </a:p>
          <a:p>
            <a:pPr marL="346075" indent="-346075" algn="just">
              <a:lnSpc>
                <a:spcPct val="100000"/>
              </a:lnSpc>
              <a:spcBef>
                <a:spcPts val="0"/>
              </a:spcBef>
              <a:spcAft>
                <a:spcPts val="1200"/>
              </a:spcAft>
            </a:pPr>
            <a:r>
              <a:rPr lang="en-US" altLang="en-US" dirty="0">
                <a:cs typeface="Calibri" panose="020F0502020204030204" pitchFamily="34" charset="0"/>
              </a:rPr>
              <a:t>As a broad and true generalization for all of humanity, times of testing and assessment and judgment </a:t>
            </a:r>
            <a:r>
              <a:rPr lang="en-US" altLang="en-US" b="1" u="sng" dirty="0">
                <a:solidFill>
                  <a:srgbClr val="0000CC"/>
                </a:solidFill>
                <a:cs typeface="Calibri" panose="020F0502020204030204" pitchFamily="34" charset="0"/>
              </a:rPr>
              <a:t>will</a:t>
            </a:r>
            <a:r>
              <a:rPr lang="en-US" altLang="en-US" dirty="0">
                <a:cs typeface="Calibri" panose="020F0502020204030204" pitchFamily="34" charset="0"/>
              </a:rPr>
              <a:t> be coming for </a:t>
            </a:r>
            <a:r>
              <a:rPr lang="en-US" altLang="en-US" b="1" u="sng" dirty="0">
                <a:solidFill>
                  <a:srgbClr val="0000CC"/>
                </a:solidFill>
                <a:cs typeface="Calibri" panose="020F0502020204030204" pitchFamily="34" charset="0"/>
              </a:rPr>
              <a:t>everyone</a:t>
            </a:r>
            <a:r>
              <a:rPr lang="en-US" altLang="en-US" dirty="0">
                <a:cs typeface="Calibri" panose="020F0502020204030204" pitchFamily="34" charset="0"/>
              </a:rPr>
              <a:t>.</a:t>
            </a:r>
          </a:p>
          <a:p>
            <a:pPr marL="346075" indent="-346075" algn="just">
              <a:lnSpc>
                <a:spcPct val="100000"/>
              </a:lnSpc>
              <a:spcBef>
                <a:spcPts val="0"/>
              </a:spcBef>
              <a:spcAft>
                <a:spcPts val="1200"/>
              </a:spcAft>
            </a:pPr>
            <a:endParaRPr lang="en-US" altLang="en-US" dirty="0">
              <a:cs typeface="Calibri" panose="020F0502020204030204" pitchFamily="34" charset="0"/>
            </a:endParaRPr>
          </a:p>
        </p:txBody>
      </p:sp>
      <p:pic>
        <p:nvPicPr>
          <p:cNvPr id="10" name="Picture 9">
            <a:extLst>
              <a:ext uri="{FF2B5EF4-FFF2-40B4-BE49-F238E27FC236}">
                <a16:creationId xmlns:a16="http://schemas.microsoft.com/office/drawing/2014/main" id="{17696A70-3823-550D-9FCA-CC73D8D0FF90}"/>
              </a:ext>
            </a:extLst>
          </p:cNvPr>
          <p:cNvPicPr>
            <a:picLocks noChangeAspect="1"/>
          </p:cNvPicPr>
          <p:nvPr/>
        </p:nvPicPr>
        <p:blipFill rotWithShape="1">
          <a:blip r:embed="rId3"/>
          <a:srcRect l="19844" r="19456"/>
          <a:stretch/>
        </p:blipFill>
        <p:spPr>
          <a:xfrm>
            <a:off x="7620000" y="1905000"/>
            <a:ext cx="3962400" cy="365760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D34C34BC-567A-9DA3-B8B9-BCFFCCC76650}"/>
              </a:ext>
            </a:extLst>
          </p:cNvPr>
          <p:cNvSpPr>
            <a:spLocks noChangeArrowheads="1"/>
          </p:cNvSpPr>
          <p:nvPr/>
        </p:nvSpPr>
        <p:spPr bwMode="auto">
          <a:xfrm>
            <a:off x="609600" y="685800"/>
            <a:ext cx="10972800"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cs typeface="Calibri" panose="020F0502020204030204" pitchFamily="34" charset="0"/>
              </a:rPr>
              <a:t>FOR US IN THE CHURCH, THE BODY OF CHRIST…</a:t>
            </a:r>
          </a:p>
        </p:txBody>
      </p:sp>
      <p:sp>
        <p:nvSpPr>
          <p:cNvPr id="3" name="Text Box 4">
            <a:extLst>
              <a:ext uri="{FF2B5EF4-FFF2-40B4-BE49-F238E27FC236}">
                <a16:creationId xmlns:a16="http://schemas.microsoft.com/office/drawing/2014/main" id="{DC9C1A1E-6F0A-2ABB-208F-401072E86FA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6" name="Picture 5">
            <a:extLst>
              <a:ext uri="{FF2B5EF4-FFF2-40B4-BE49-F238E27FC236}">
                <a16:creationId xmlns:a16="http://schemas.microsoft.com/office/drawing/2014/main" id="{FBDB23B0-C5BB-38AF-24DF-79760CE4AC97}"/>
              </a:ext>
            </a:extLst>
          </p:cNvPr>
          <p:cNvPicPr>
            <a:picLocks noChangeAspect="1"/>
          </p:cNvPicPr>
          <p:nvPr/>
        </p:nvPicPr>
        <p:blipFill rotWithShape="1">
          <a:blip r:embed="rId3"/>
          <a:srcRect l="8750" r="9687"/>
          <a:stretch/>
        </p:blipFill>
        <p:spPr>
          <a:xfrm>
            <a:off x="2449830" y="1524000"/>
            <a:ext cx="7292340" cy="5029200"/>
          </a:xfrm>
          <a:prstGeom prst="rect">
            <a:avLst/>
          </a:prstGeom>
          <a:ln>
            <a:solidFill>
              <a:schemeClr val="tx1"/>
            </a:solid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D34C34BC-567A-9DA3-B8B9-BCFFCCC76650}"/>
              </a:ext>
            </a:extLst>
          </p:cNvPr>
          <p:cNvSpPr>
            <a:spLocks noChangeArrowheads="1"/>
          </p:cNvSpPr>
          <p:nvPr/>
        </p:nvSpPr>
        <p:spPr bwMode="auto">
          <a:xfrm>
            <a:off x="609600" y="685800"/>
            <a:ext cx="10972800"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cs typeface="Calibri" panose="020F0502020204030204" pitchFamily="34" charset="0"/>
              </a:rPr>
              <a:t>FOR US IN THE CHURCH, THE BODY OF CHRIST…</a:t>
            </a:r>
          </a:p>
        </p:txBody>
      </p:sp>
      <p:sp>
        <p:nvSpPr>
          <p:cNvPr id="3" name="Text Box 4">
            <a:extLst>
              <a:ext uri="{FF2B5EF4-FFF2-40B4-BE49-F238E27FC236}">
                <a16:creationId xmlns:a16="http://schemas.microsoft.com/office/drawing/2014/main" id="{DC9C1A1E-6F0A-2ABB-208F-401072E86FA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5" name="Picture 4">
            <a:extLst>
              <a:ext uri="{FF2B5EF4-FFF2-40B4-BE49-F238E27FC236}">
                <a16:creationId xmlns:a16="http://schemas.microsoft.com/office/drawing/2014/main" id="{399691A7-CA6A-5752-8D4D-BC369F99F4D7}"/>
              </a:ext>
            </a:extLst>
          </p:cNvPr>
          <p:cNvPicPr>
            <a:picLocks noChangeAspect="1"/>
          </p:cNvPicPr>
          <p:nvPr/>
        </p:nvPicPr>
        <p:blipFill rotWithShape="1">
          <a:blip r:embed="rId3"/>
          <a:srcRect l="8754" r="8754"/>
          <a:stretch/>
        </p:blipFill>
        <p:spPr>
          <a:xfrm>
            <a:off x="2449831" y="1524000"/>
            <a:ext cx="7292339" cy="5029200"/>
          </a:xfrm>
          <a:prstGeom prst="rect">
            <a:avLst/>
          </a:prstGeom>
          <a:ln>
            <a:solidFill>
              <a:schemeClr val="tx1"/>
            </a:solidFill>
          </a:ln>
        </p:spPr>
      </p:pic>
    </p:spTree>
    <p:extLst>
      <p:ext uri="{BB962C8B-B14F-4D97-AF65-F5344CB8AC3E}">
        <p14:creationId xmlns:p14="http://schemas.microsoft.com/office/powerpoint/2010/main" val="23560342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55A9D2-3D0C-3437-2AF8-70E3D082FE16}"/>
              </a:ext>
            </a:extLst>
          </p:cNvPr>
          <p:cNvPicPr>
            <a:picLocks noChangeAspect="1"/>
          </p:cNvPicPr>
          <p:nvPr/>
        </p:nvPicPr>
        <p:blipFill rotWithShape="1">
          <a:blip r:embed="rId3"/>
          <a:srcRect l="8754" r="10003"/>
          <a:stretch/>
        </p:blipFill>
        <p:spPr>
          <a:xfrm>
            <a:off x="2449831" y="1524000"/>
            <a:ext cx="7292339" cy="5029200"/>
          </a:xfrm>
          <a:prstGeom prst="rect">
            <a:avLst/>
          </a:prstGeom>
          <a:ln>
            <a:solidFill>
              <a:schemeClr val="tx1"/>
            </a:solidFill>
          </a:ln>
        </p:spPr>
      </p:pic>
      <p:sp>
        <p:nvSpPr>
          <p:cNvPr id="2" name="Rectangle 11">
            <a:extLst>
              <a:ext uri="{FF2B5EF4-FFF2-40B4-BE49-F238E27FC236}">
                <a16:creationId xmlns:a16="http://schemas.microsoft.com/office/drawing/2014/main" id="{D34C34BC-567A-9DA3-B8B9-BCFFCCC76650}"/>
              </a:ext>
            </a:extLst>
          </p:cNvPr>
          <p:cNvSpPr>
            <a:spLocks noChangeArrowheads="1"/>
          </p:cNvSpPr>
          <p:nvPr/>
        </p:nvSpPr>
        <p:spPr bwMode="auto">
          <a:xfrm>
            <a:off x="609600" y="685800"/>
            <a:ext cx="10972800"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cs typeface="Calibri" panose="020F0502020204030204" pitchFamily="34" charset="0"/>
              </a:rPr>
              <a:t>FOR US IN THE CHURCH, THE BODY OF CHRIST…</a:t>
            </a:r>
          </a:p>
        </p:txBody>
      </p:sp>
      <p:sp>
        <p:nvSpPr>
          <p:cNvPr id="3" name="Text Box 4">
            <a:extLst>
              <a:ext uri="{FF2B5EF4-FFF2-40B4-BE49-F238E27FC236}">
                <a16:creationId xmlns:a16="http://schemas.microsoft.com/office/drawing/2014/main" id="{DC9C1A1E-6F0A-2ABB-208F-401072E86FA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extLst>
      <p:ext uri="{BB962C8B-B14F-4D97-AF65-F5344CB8AC3E}">
        <p14:creationId xmlns:p14="http://schemas.microsoft.com/office/powerpoint/2010/main" val="21064755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1" name="Rectangle 3">
            <a:extLst>
              <a:ext uri="{FF2B5EF4-FFF2-40B4-BE49-F238E27FC236}">
                <a16:creationId xmlns:a16="http://schemas.microsoft.com/office/drawing/2014/main" id="{B67886D8-F1B7-C3DF-286C-1C903008601D}"/>
              </a:ext>
            </a:extLst>
          </p:cNvPr>
          <p:cNvSpPr>
            <a:spLocks noGrp="1" noChangeArrowheads="1"/>
          </p:cNvSpPr>
          <p:nvPr>
            <p:ph sz="half" idx="1"/>
          </p:nvPr>
        </p:nvSpPr>
        <p:spPr>
          <a:xfrm>
            <a:off x="609600" y="1828800"/>
            <a:ext cx="10972800" cy="1447800"/>
          </a:xfrm>
        </p:spPr>
        <p:txBody>
          <a:bodyPr>
            <a:normAutofit lnSpcReduction="10000"/>
          </a:bodyPr>
          <a:lstStyle/>
          <a:p>
            <a:pPr marL="346075" indent="-346075" algn="just" fontAlgn="base">
              <a:lnSpc>
                <a:spcPct val="110000"/>
              </a:lnSpc>
              <a:spcBef>
                <a:spcPts val="0"/>
              </a:spcBef>
              <a:spcAft>
                <a:spcPts val="1200"/>
              </a:spcAft>
            </a:pPr>
            <a:r>
              <a:rPr lang="en-US" altLang="en-US" dirty="0">
                <a:cs typeface="Calibri" panose="020F0502020204030204" pitchFamily="34" charset="0"/>
              </a:rPr>
              <a:t>…the issue is </a:t>
            </a:r>
            <a:r>
              <a:rPr lang="en-US" altLang="en-US" b="1" u="sng" dirty="0">
                <a:solidFill>
                  <a:srgbClr val="0000CC"/>
                </a:solidFill>
                <a:latin typeface="Calibri" panose="020F0502020204030204" pitchFamily="34" charset="0"/>
                <a:cs typeface="Calibri" panose="020F0502020204030204" pitchFamily="34" charset="0"/>
              </a:rPr>
              <a:t>how</a:t>
            </a:r>
            <a:r>
              <a:rPr lang="en-US" altLang="en-US" dirty="0">
                <a:cs typeface="Calibri" panose="020F0502020204030204" pitchFamily="34" charset="0"/>
              </a:rPr>
              <a:t> we build: </a:t>
            </a:r>
          </a:p>
          <a:p>
            <a:pPr marL="803275" lvl="1" indent="-346075" algn="just" fontAlgn="base">
              <a:lnSpc>
                <a:spcPct val="100000"/>
              </a:lnSpc>
              <a:spcBef>
                <a:spcPts val="0"/>
              </a:spcBef>
              <a:spcAft>
                <a:spcPts val="1200"/>
              </a:spcAft>
              <a:buFont typeface="Symbol" panose="05050102010706020507" pitchFamily="18" charset="2"/>
              <a:buChar char="-"/>
            </a:pPr>
            <a:r>
              <a:rPr lang="en-US" altLang="en-US" sz="2800" dirty="0">
                <a:latin typeface="Calibri" panose="020F0502020204030204" pitchFamily="34" charset="0"/>
                <a:cs typeface="Calibri" panose="020F0502020204030204" pitchFamily="34" charset="0"/>
              </a:rPr>
              <a:t>The foundation for us has already been founded upon Christ as the cornerstone, and the apostles and prophets.</a:t>
            </a:r>
          </a:p>
        </p:txBody>
      </p:sp>
      <p:pic>
        <p:nvPicPr>
          <p:cNvPr id="22538" name="Picture 10">
            <a:extLst>
              <a:ext uri="{FF2B5EF4-FFF2-40B4-BE49-F238E27FC236}">
                <a16:creationId xmlns:a16="http://schemas.microsoft.com/office/drawing/2014/main" id="{348DBFD7-8B99-964A-6542-970EA5DF05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128"/>
          <a:stretch>
            <a:fillRect/>
          </a:stretch>
        </p:blipFill>
        <p:spPr bwMode="auto">
          <a:xfrm>
            <a:off x="3620219" y="3352800"/>
            <a:ext cx="4951562" cy="3200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1">
            <a:extLst>
              <a:ext uri="{FF2B5EF4-FFF2-40B4-BE49-F238E27FC236}">
                <a16:creationId xmlns:a16="http://schemas.microsoft.com/office/drawing/2014/main" id="{16E2B26C-AA6E-B69C-FBFC-FD4F103367D9}"/>
              </a:ext>
            </a:extLst>
          </p:cNvPr>
          <p:cNvSpPr>
            <a:spLocks noChangeArrowheads="1"/>
          </p:cNvSpPr>
          <p:nvPr/>
        </p:nvSpPr>
        <p:spPr bwMode="auto">
          <a:xfrm>
            <a:off x="609600" y="685800"/>
            <a:ext cx="10972800"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cs typeface="Calibri" panose="020F0502020204030204" pitchFamily="34" charset="0"/>
              </a:rPr>
              <a:t>FOR US IN THE CHURCH, THE BODY OF CHRIST…</a:t>
            </a:r>
          </a:p>
        </p:txBody>
      </p:sp>
      <p:sp>
        <p:nvSpPr>
          <p:cNvPr id="3" name="Text Box 4">
            <a:extLst>
              <a:ext uri="{FF2B5EF4-FFF2-40B4-BE49-F238E27FC236}">
                <a16:creationId xmlns:a16="http://schemas.microsoft.com/office/drawing/2014/main" id="{9AF829B2-F9F5-0E07-3447-2EA417E3365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7465" name="Picture 9">
            <a:extLst>
              <a:ext uri="{FF2B5EF4-FFF2-40B4-BE49-F238E27FC236}">
                <a16:creationId xmlns:a16="http://schemas.microsoft.com/office/drawing/2014/main" id="{11FDCEF1-4343-B90E-407A-620C3F4648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0125" y="1828800"/>
            <a:ext cx="2962275" cy="41148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4D11D099-5E8F-9F92-82AC-DB1D738EBE65}"/>
              </a:ext>
            </a:extLst>
          </p:cNvPr>
          <p:cNvSpPr txBox="1">
            <a:spLocks noChangeArrowheads="1"/>
          </p:cNvSpPr>
          <p:nvPr/>
        </p:nvSpPr>
        <p:spPr>
          <a:xfrm>
            <a:off x="609600" y="1828800"/>
            <a:ext cx="7772400" cy="4191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6075" indent="-346075" algn="just" fontAlgn="auto">
              <a:lnSpc>
                <a:spcPct val="100000"/>
              </a:lnSpc>
              <a:spcBef>
                <a:spcPts val="0"/>
              </a:spcBef>
              <a:spcAft>
                <a:spcPts val="1200"/>
              </a:spcAft>
            </a:pPr>
            <a:r>
              <a:rPr lang="en-US" altLang="en-US" dirty="0"/>
              <a:t>God Himself will accomplish His building of the Body of Christ, but each believer has a specific purpose and part in God’s process of building.</a:t>
            </a:r>
          </a:p>
          <a:p>
            <a:pPr marL="346075" indent="-346075" algn="just" fontAlgn="auto">
              <a:lnSpc>
                <a:spcPct val="100000"/>
              </a:lnSpc>
              <a:spcBef>
                <a:spcPts val="0"/>
              </a:spcBef>
              <a:spcAft>
                <a:spcPts val="1200"/>
              </a:spcAft>
            </a:pPr>
            <a:r>
              <a:rPr lang="en-US" altLang="en-US" dirty="0"/>
              <a:t>How we build upon the foundation that is now laid, will be assessed and rewarded! (cf. 1 Corinthians 3:10-15, Ephesians 2:21-22)</a:t>
            </a:r>
          </a:p>
        </p:txBody>
      </p:sp>
      <p:sp>
        <p:nvSpPr>
          <p:cNvPr id="3" name="Rectangle 11">
            <a:extLst>
              <a:ext uri="{FF2B5EF4-FFF2-40B4-BE49-F238E27FC236}">
                <a16:creationId xmlns:a16="http://schemas.microsoft.com/office/drawing/2014/main" id="{1203F586-E393-DF40-0C81-46D4BDFFD8F1}"/>
              </a:ext>
            </a:extLst>
          </p:cNvPr>
          <p:cNvSpPr>
            <a:spLocks noChangeArrowheads="1"/>
          </p:cNvSpPr>
          <p:nvPr/>
        </p:nvSpPr>
        <p:spPr bwMode="auto">
          <a:xfrm>
            <a:off x="609600" y="685800"/>
            <a:ext cx="10972800"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cs typeface="Calibri" panose="020F0502020204030204" pitchFamily="34" charset="0"/>
              </a:rPr>
              <a:t>HOW WE IN THE CHURCH, BUILD…</a:t>
            </a:r>
          </a:p>
        </p:txBody>
      </p:sp>
      <p:sp>
        <p:nvSpPr>
          <p:cNvPr id="4" name="Text Box 4">
            <a:extLst>
              <a:ext uri="{FF2B5EF4-FFF2-40B4-BE49-F238E27FC236}">
                <a16:creationId xmlns:a16="http://schemas.microsoft.com/office/drawing/2014/main" id="{DF15F668-F177-F73D-EC3D-404068353AD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indent="0" algn="ctr">
              <a:lnSpc>
                <a:spcPct val="100000"/>
              </a:lnSpc>
              <a:spcBef>
                <a:spcPts val="0"/>
              </a:spcBef>
              <a:spcAft>
                <a:spcPts val="1200"/>
              </a:spcAft>
              <a:buNone/>
            </a:pPr>
            <a:r>
              <a:rPr lang="en-US" sz="3200" b="1" dirty="0">
                <a:solidFill>
                  <a:srgbClr val="0000CC"/>
                </a:solidFill>
              </a:rPr>
              <a:t>1 Corinthians 3:10-15</a:t>
            </a:r>
          </a:p>
          <a:p>
            <a:pPr marL="0" marR="0" indent="0" algn="just">
              <a:lnSpc>
                <a:spcPct val="100000"/>
              </a:lnSpc>
              <a:spcBef>
                <a:spcPts val="0"/>
              </a:spcBef>
              <a:buNone/>
            </a:pPr>
            <a:r>
              <a:rPr lang="en-US" baseline="30000" dirty="0">
                <a:effectLst/>
                <a:latin typeface="Calibri" panose="020F0502020204030204" pitchFamily="34" charset="0"/>
              </a:rPr>
              <a:t>10</a:t>
            </a:r>
            <a:r>
              <a:rPr lang="en-US" dirty="0">
                <a:effectLst/>
                <a:latin typeface="Calibri" panose="020F0502020204030204" pitchFamily="34" charset="0"/>
              </a:rPr>
              <a:t> According to the grace of God which was given to  me, like a wise master builder I laid a foundation, and another is building on it. But each man must be careful </a:t>
            </a:r>
            <a:r>
              <a:rPr lang="en-US" b="1" u="sng" dirty="0">
                <a:solidFill>
                  <a:srgbClr val="0000CC"/>
                </a:solidFill>
              </a:rPr>
              <a:t>how he builds</a:t>
            </a:r>
            <a:r>
              <a:rPr lang="en-US" dirty="0">
                <a:effectLst/>
                <a:latin typeface="Calibri" panose="020F0502020204030204" pitchFamily="34" charset="0"/>
              </a:rPr>
              <a:t> on it. </a:t>
            </a:r>
            <a:r>
              <a:rPr lang="en-US" baseline="30000" dirty="0">
                <a:effectLst/>
                <a:latin typeface="Calibri" panose="020F0502020204030204" pitchFamily="34" charset="0"/>
              </a:rPr>
              <a:t>11</a:t>
            </a:r>
            <a:r>
              <a:rPr lang="en-US" dirty="0">
                <a:effectLst/>
                <a:latin typeface="Calibri" panose="020F0502020204030204" pitchFamily="34" charset="0"/>
              </a:rPr>
              <a:t> For no man can lay a foundation other than the one which is laid, which   is Jesus Christ. </a:t>
            </a:r>
            <a:r>
              <a:rPr lang="en-US" baseline="30000" dirty="0">
                <a:effectLst/>
                <a:latin typeface="Calibri" panose="020F0502020204030204" pitchFamily="34" charset="0"/>
              </a:rPr>
              <a:t>12</a:t>
            </a:r>
            <a:r>
              <a:rPr lang="en-US" dirty="0">
                <a:effectLst/>
                <a:latin typeface="Calibri" panose="020F0502020204030204" pitchFamily="34" charset="0"/>
              </a:rPr>
              <a:t> Now if any man builds </a:t>
            </a:r>
            <a:r>
              <a:rPr lang="en-US" b="1" u="sng" dirty="0">
                <a:solidFill>
                  <a:srgbClr val="0000CC"/>
                </a:solidFill>
              </a:rPr>
              <a:t>on the foundation</a:t>
            </a:r>
            <a:r>
              <a:rPr lang="en-US" dirty="0">
                <a:effectLst/>
                <a:latin typeface="Calibri" panose="020F0502020204030204" pitchFamily="34" charset="0"/>
              </a:rPr>
              <a:t> with gold, silver, precious stones, wood, hay, straw, </a:t>
            </a:r>
            <a:r>
              <a:rPr lang="en-US" baseline="30000" dirty="0">
                <a:effectLst/>
                <a:latin typeface="Calibri" panose="020F0502020204030204" pitchFamily="34" charset="0"/>
              </a:rPr>
              <a:t>13</a:t>
            </a:r>
            <a:r>
              <a:rPr lang="en-US" dirty="0">
                <a:effectLst/>
                <a:latin typeface="Calibri" panose="020F0502020204030204" pitchFamily="34" charset="0"/>
              </a:rPr>
              <a:t> each man's </a:t>
            </a:r>
            <a:r>
              <a:rPr lang="en-US" b="1" u="sng" dirty="0">
                <a:solidFill>
                  <a:srgbClr val="0000CC"/>
                </a:solidFill>
              </a:rPr>
              <a:t>work</a:t>
            </a:r>
            <a:r>
              <a:rPr lang="en-US" dirty="0">
                <a:effectLst/>
                <a:latin typeface="Calibri" panose="020F0502020204030204" pitchFamily="34" charset="0"/>
              </a:rPr>
              <a:t> will become evident; for the day will show it because it is to be revealed with fire, and the fire itself will test the quality of each man's </a:t>
            </a:r>
            <a:r>
              <a:rPr lang="en-US" b="1" u="sng" dirty="0">
                <a:solidFill>
                  <a:srgbClr val="0000CC"/>
                </a:solidFill>
              </a:rPr>
              <a:t>work</a:t>
            </a:r>
            <a:r>
              <a:rPr lang="en-US" dirty="0">
                <a:effectLst/>
                <a:latin typeface="Calibri" panose="020F0502020204030204" pitchFamily="34" charset="0"/>
              </a:rPr>
              <a:t>. </a:t>
            </a:r>
            <a:r>
              <a:rPr lang="en-US" baseline="30000" dirty="0">
                <a:effectLst/>
                <a:latin typeface="Calibri" panose="020F0502020204030204" pitchFamily="34" charset="0"/>
              </a:rPr>
              <a:t>14</a:t>
            </a:r>
            <a:r>
              <a:rPr lang="en-US" dirty="0">
                <a:effectLst/>
                <a:latin typeface="Calibri" panose="020F0502020204030204" pitchFamily="34" charset="0"/>
              </a:rPr>
              <a:t> If any man's </a:t>
            </a:r>
            <a:r>
              <a:rPr lang="en-US" b="1" u="sng" dirty="0">
                <a:solidFill>
                  <a:srgbClr val="0000CC"/>
                </a:solidFill>
              </a:rPr>
              <a:t>work</a:t>
            </a:r>
            <a:r>
              <a:rPr lang="en-US" dirty="0">
                <a:effectLst/>
                <a:latin typeface="Calibri" panose="020F0502020204030204" pitchFamily="34" charset="0"/>
              </a:rPr>
              <a:t> which he has built on it remains, he will receive a reward. </a:t>
            </a:r>
            <a:r>
              <a:rPr lang="en-US" baseline="30000" dirty="0">
                <a:effectLst/>
                <a:latin typeface="Calibri" panose="020F0502020204030204" pitchFamily="34" charset="0"/>
              </a:rPr>
              <a:t>15</a:t>
            </a:r>
            <a:r>
              <a:rPr lang="en-US" dirty="0">
                <a:effectLst/>
                <a:latin typeface="Calibri" panose="020F0502020204030204" pitchFamily="34" charset="0"/>
              </a:rPr>
              <a:t> If any  man's </a:t>
            </a:r>
            <a:r>
              <a:rPr lang="en-US" b="1" u="sng" dirty="0">
                <a:solidFill>
                  <a:srgbClr val="0000CC"/>
                </a:solidFill>
              </a:rPr>
              <a:t>work</a:t>
            </a:r>
            <a:r>
              <a:rPr lang="en-US" dirty="0">
                <a:effectLst/>
                <a:latin typeface="Calibri" panose="020F0502020204030204" pitchFamily="34" charset="0"/>
              </a:rPr>
              <a:t> is burned up, he will suffer loss; but he himself will be saved, yet so as through fire.</a:t>
            </a:r>
          </a:p>
          <a:p>
            <a:pPr marL="0" marR="0" indent="0" algn="just">
              <a:lnSpc>
                <a:spcPct val="100000"/>
              </a:lnSpc>
              <a:spcBef>
                <a:spcPts val="0"/>
              </a:spcBef>
              <a:buNone/>
            </a:pPr>
            <a:endParaRPr lang="en-US" dirty="0">
              <a:solidFill>
                <a:srgbClr val="C00000"/>
              </a:solidFill>
              <a:effectLst/>
              <a:latin typeface="Calibri" panose="020F0502020204030204" pitchFamily="34" charset="0"/>
            </a:endParaRPr>
          </a:p>
        </p:txBody>
      </p:sp>
    </p:spTree>
    <p:extLst>
      <p:ext uri="{BB962C8B-B14F-4D97-AF65-F5344CB8AC3E}">
        <p14:creationId xmlns:p14="http://schemas.microsoft.com/office/powerpoint/2010/main" val="17495919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41" name="Group 33"/>
          <p:cNvGraphicFramePr>
            <a:graphicFrameLocks noGrp="1"/>
          </p:cNvGraphicFramePr>
          <p:nvPr>
            <p:extLst>
              <p:ext uri="{D42A27DB-BD31-4B8C-83A1-F6EECF244321}">
                <p14:modId xmlns:p14="http://schemas.microsoft.com/office/powerpoint/2010/main" val="925938173"/>
              </p:ext>
            </p:extLst>
          </p:nvPr>
        </p:nvGraphicFramePr>
        <p:xfrm>
          <a:off x="609600" y="102163"/>
          <a:ext cx="10972800" cy="6675112"/>
        </p:xfrm>
        <a:graphic>
          <a:graphicData uri="http://schemas.openxmlformats.org/drawingml/2006/table">
            <a:tbl>
              <a:tblPr>
                <a:tableStyleId>{D113A9D2-9D6B-4929-AA2D-F23B5EE8CBE7}</a:tableStyleId>
              </a:tblPr>
              <a:tblGrid>
                <a:gridCol w="2819400">
                  <a:extLst>
                    <a:ext uri="{9D8B030D-6E8A-4147-A177-3AD203B41FA5}">
                      <a16:colId xmlns:a16="http://schemas.microsoft.com/office/drawing/2014/main" val="20000"/>
                    </a:ext>
                  </a:extLst>
                </a:gridCol>
                <a:gridCol w="3764280">
                  <a:extLst>
                    <a:ext uri="{9D8B030D-6E8A-4147-A177-3AD203B41FA5}">
                      <a16:colId xmlns:a16="http://schemas.microsoft.com/office/drawing/2014/main" val="20001"/>
                    </a:ext>
                  </a:extLst>
                </a:gridCol>
                <a:gridCol w="4389120">
                  <a:extLst>
                    <a:ext uri="{9D8B030D-6E8A-4147-A177-3AD203B41FA5}">
                      <a16:colId xmlns:a16="http://schemas.microsoft.com/office/drawing/2014/main" val="20002"/>
                    </a:ext>
                  </a:extLst>
                </a:gridCol>
              </a:tblGrid>
              <a:tr h="1188712">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44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Scripture’s Five Crowns </a:t>
                      </a:r>
                      <a:br>
                        <a:rPr lang="en-US" altLang="en-US" sz="3600" b="1" dirty="0">
                          <a:solidFill>
                            <a:srgbClr val="FFFF99"/>
                          </a:solidFill>
                          <a:effectLst>
                            <a:outerShdw blurRad="38100" dist="38100" dir="2700000" algn="tl">
                              <a:srgbClr val="000000">
                                <a:alpha val="43137"/>
                              </a:srgbClr>
                            </a:outerShdw>
                          </a:effectLst>
                          <a:latin typeface="Calibri" panose="020F0502020204030204" pitchFamily="34" charset="0"/>
                        </a:rPr>
                      </a:br>
                      <a:r>
                        <a:rPr kumimoji="0" lang="en-US" altLang="en-US" sz="2800" u="none" strike="noStrike" kern="1200"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ea typeface="+mn-ea"/>
                          <a:cs typeface="+mn-cs"/>
                        </a:rPr>
                        <a:t>(Rev 4:10: 3:11; 2 John 8)</a:t>
                      </a:r>
                      <a:endParaRPr kumimoji="0" lang="en-US" sz="2800" u="none" strike="noStrike" kern="1200"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ea typeface="+mn-ea"/>
                        <a:cs typeface="+mn-cs"/>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4048066298"/>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600" b="1" u="none" kern="120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mj-cs"/>
                        </a:rPr>
                        <a:t>Scripture</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600" b="1" u="none" kern="120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mj-cs"/>
                        </a:rPr>
                        <a:t>Crown</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600" b="1" u="none" kern="120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mj-cs"/>
                        </a:rPr>
                        <a:t>Purpose</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14400">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rPr>
                        <a:t>1 Cor. 9:24-27</a:t>
                      </a:r>
                      <a:endParaRPr kumimoji="0" lang="en-US" sz="2600" b="1" i="0" u="none" strike="noStrike"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2600" u="none" strike="noStrike" kern="1200"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ea typeface="+mn-ea"/>
                          <a:cs typeface="+mn-cs"/>
                        </a:rPr>
                        <a:t>Victor’s, </a:t>
                      </a:r>
                      <a:r>
                        <a:rPr kumimoji="0" lang="en-US" sz="2600" u="none" strike="noStrike" kern="1200"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ea typeface="+mn-ea"/>
                          <a:cs typeface="+mn-cs"/>
                        </a:rPr>
                        <a:t>Incorruptible</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rPr>
                        <a:t>Gaining mastery over the flesh</a:t>
                      </a:r>
                      <a:endParaRPr kumimoji="0" lang="en-US" sz="2600" b="0" i="0" u="none" strike="noStrike"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14400">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ea typeface="+mn-ea"/>
                          <a:cs typeface="+mn-cs"/>
                        </a:rPr>
                        <a:t>1 Thess. 2:19-20</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ea typeface="+mn-ea"/>
                          <a:cs typeface="+mn-cs"/>
                        </a:rPr>
                        <a:t>Church Founder’s, Rejoicing</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ea typeface="+mn-ea"/>
                          <a:cs typeface="+mn-cs"/>
                        </a:rPr>
                        <a:t>Soul winning</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14400">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ea typeface="+mn-ea"/>
                          <a:cs typeface="+mn-cs"/>
                        </a:rPr>
                        <a:t>Jas. 1:12; Rev. 2:10</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ea typeface="+mn-ea"/>
                          <a:cs typeface="+mn-cs"/>
                        </a:rPr>
                        <a:t>Trial, Life</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ea typeface="+mn-ea"/>
                          <a:cs typeface="+mn-cs"/>
                        </a:rPr>
                        <a:t>Enduring trials</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14400">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ea typeface="+mn-ea"/>
                          <a:cs typeface="+mn-cs"/>
                        </a:rPr>
                        <a:t>1 Pet. 5:2-4</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ea typeface="+mn-ea"/>
                          <a:cs typeface="+mn-cs"/>
                        </a:rPr>
                        <a:t>Elder’s Service, Glory</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ea typeface="+mn-ea"/>
                          <a:cs typeface="+mn-cs"/>
                        </a:rPr>
                        <a:t>Shepherding God’s people</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914400">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ea typeface="+mn-ea"/>
                          <a:cs typeface="+mn-cs"/>
                        </a:rPr>
                        <a:t>2 Tim. 4:8</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2600" u="none" strike="noStrike" kern="1200"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ea typeface="+mn-ea"/>
                          <a:cs typeface="+mn-cs"/>
                        </a:rPr>
                        <a:t>Rapture Lover’s, </a:t>
                      </a:r>
                      <a:r>
                        <a:rPr kumimoji="0" lang="en-US" sz="2600" u="none" strike="noStrike" kern="1200"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ea typeface="+mn-ea"/>
                          <a:cs typeface="+mn-cs"/>
                        </a:rPr>
                        <a:t>Righteousness</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ea typeface="+mn-ea"/>
                          <a:cs typeface="+mn-cs"/>
                        </a:rPr>
                        <a:t>Longing for His appearing</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845760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a:extLst>
              <a:ext uri="{FF2B5EF4-FFF2-40B4-BE49-F238E27FC236}">
                <a16:creationId xmlns:a16="http://schemas.microsoft.com/office/drawing/2014/main" id="{9CFC3843-5F99-4094-9701-1EF36B493E19}"/>
              </a:ext>
            </a:extLst>
          </p:cNvPr>
          <p:cNvSpPr>
            <a:spLocks noChangeArrowheads="1"/>
          </p:cNvSpPr>
          <p:nvPr/>
        </p:nvSpPr>
        <p:spPr bwMode="auto">
          <a:xfrm>
            <a:off x="609600" y="1543050"/>
            <a:ext cx="10972799"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 Romans 7 we have a man renewed by the Spirit of God, but </a:t>
            </a:r>
            <a:r>
              <a:rPr kumimoji="0" lang="en-US" altLang="en-US" sz="2800" b="1" i="1" u="sng"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struggling under law</a:t>
            </a:r>
            <a:r>
              <a:rPr kumimoji="0" lang="en-US" altLang="en-US" sz="28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r>
              <a:rPr kumimoji="0" lang="en-US" alt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 hoping thereby to subdue or find deliverance from the power of the old Adamic nature</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chapter 8 we have God’s way of deliverance through the death and resurrection of Christ with which the believer is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identified</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before God. The chapter begins with “no condemnation” and ends with “no separation.” All who are in Christ Jesus are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accepted</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the Beloved and as free from every charge of guilt as He is Himself. He paid our penalty on the cross. </a:t>
            </a:r>
            <a:r>
              <a:rPr kumimoji="0" lang="en-US" alt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Now we are linked up with Him in resurrection,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not under law but under grace</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p:txBody>
      </p:sp>
      <p:sp>
        <p:nvSpPr>
          <p:cNvPr id="15363" name="Rectangle 1">
            <a:extLst>
              <a:ext uri="{FF2B5EF4-FFF2-40B4-BE49-F238E27FC236}">
                <a16:creationId xmlns:a16="http://schemas.microsoft.com/office/drawing/2014/main" id="{186093C1-34B7-41B2-BE56-071A7B8DEAF4}"/>
              </a:ext>
            </a:extLst>
          </p:cNvPr>
          <p:cNvSpPr>
            <a:spLocks noChangeArrowheads="1"/>
          </p:cNvSpPr>
          <p:nvPr/>
        </p:nvSpPr>
        <p:spPr bwMode="auto">
          <a:xfrm>
            <a:off x="3136108" y="228601"/>
            <a:ext cx="591978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Henry Ironside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Continual Burnt Offering: Daily Meditations on the Word of God </a:t>
            </a: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 265). Neptune, NJ: Loizeaux Brothers.</a:t>
            </a:r>
          </a:p>
        </p:txBody>
      </p:sp>
      <p:pic>
        <p:nvPicPr>
          <p:cNvPr id="2" name="Picture 1">
            <a:extLst>
              <a:ext uri="{FF2B5EF4-FFF2-40B4-BE49-F238E27FC236}">
                <a16:creationId xmlns:a16="http://schemas.microsoft.com/office/drawing/2014/main" id="{9FA87EB2-820F-4C92-84D4-2C6E6DA735B7}"/>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609600" y="76200"/>
            <a:ext cx="828882" cy="1097280"/>
          </a:xfrm>
          <a:prstGeom prst="rect">
            <a:avLst/>
          </a:prstGeom>
        </p:spPr>
      </p:pic>
    </p:spTree>
    <p:extLst>
      <p:ext uri="{BB962C8B-B14F-4D97-AF65-F5344CB8AC3E}">
        <p14:creationId xmlns:p14="http://schemas.microsoft.com/office/powerpoint/2010/main" val="26371440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41" name="Group 33"/>
          <p:cNvGraphicFramePr>
            <a:graphicFrameLocks noGrp="1"/>
          </p:cNvGraphicFramePr>
          <p:nvPr>
            <p:extLst>
              <p:ext uri="{D42A27DB-BD31-4B8C-83A1-F6EECF244321}">
                <p14:modId xmlns:p14="http://schemas.microsoft.com/office/powerpoint/2010/main" val="1060437092"/>
              </p:ext>
            </p:extLst>
          </p:nvPr>
        </p:nvGraphicFramePr>
        <p:xfrm>
          <a:off x="609600" y="102163"/>
          <a:ext cx="10972800" cy="6629400"/>
        </p:xfrm>
        <a:graphic>
          <a:graphicData uri="http://schemas.openxmlformats.org/drawingml/2006/table">
            <a:tbl>
              <a:tblPr>
                <a:tableStyleId>{D113A9D2-9D6B-4929-AA2D-F23B5EE8CBE7}</a:tableStyleId>
              </a:tblPr>
              <a:tblGrid>
                <a:gridCol w="4699000">
                  <a:extLst>
                    <a:ext uri="{9D8B030D-6E8A-4147-A177-3AD203B41FA5}">
                      <a16:colId xmlns:a16="http://schemas.microsoft.com/office/drawing/2014/main" val="20000"/>
                    </a:ext>
                  </a:extLst>
                </a:gridCol>
                <a:gridCol w="6273800">
                  <a:extLst>
                    <a:ext uri="{9D8B030D-6E8A-4147-A177-3AD203B41FA5}">
                      <a16:colId xmlns:a16="http://schemas.microsoft.com/office/drawing/2014/main" val="20001"/>
                    </a:ext>
                  </a:extLst>
                </a:gridCol>
              </a:tblGrid>
              <a:tr h="132588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44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Three Rewards </a:t>
                      </a:r>
                      <a:endParaRPr lang="en-US" sz="44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4048066298"/>
                  </a:ext>
                </a:extLst>
              </a:tr>
              <a:tr h="132588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600" b="1" u="none" kern="120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mj-cs"/>
                        </a:rPr>
                        <a:t>Scripture</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600" b="1" u="none" kern="120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mj-cs"/>
                        </a:rPr>
                        <a:t>Reward</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32588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u="none" strike="noStrike"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rPr>
                        <a:t>1 Corinthians 3:14</a:t>
                      </a:r>
                      <a:endParaRPr kumimoji="0" 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2800" u="none" strike="noStrike" kern="1200"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ea typeface="+mn-ea"/>
                          <a:cs typeface="+mn-cs"/>
                        </a:rPr>
                        <a:t>Solid Foundation Reward</a:t>
                      </a:r>
                      <a:endParaRPr kumimoji="0" lang="en-US" sz="2800" u="none" strike="noStrike" kern="1200"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ea typeface="+mn-ea"/>
                        <a:cs typeface="+mn-cs"/>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32588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u="none" strike="noStrike" kern="1200"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ea typeface="+mn-ea"/>
                          <a:cs typeface="+mn-cs"/>
                        </a:rPr>
                        <a:t>1 Corinthians 9:17</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u="none" strike="noStrike" kern="1200"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ea typeface="+mn-ea"/>
                          <a:cs typeface="+mn-cs"/>
                        </a:rPr>
                        <a:t>Voluntary Service Reward</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32588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u="none" strike="noStrike" kern="1200"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ea typeface="+mn-ea"/>
                          <a:cs typeface="+mn-cs"/>
                        </a:rPr>
                        <a:t>Colossians 3:23-24</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u="none" strike="noStrike" kern="1200" cap="none" normalizeH="0" baseline="0" dirty="0">
                          <a:ln>
                            <a:noFill/>
                          </a:ln>
                          <a:solidFill>
                            <a:schemeClr val="bg1"/>
                          </a:solidFill>
                          <a:effectLst>
                            <a:outerShdw blurRad="38100" dist="38100" dir="2700000" algn="tl">
                              <a:srgbClr val="000000">
                                <a:alpha val="43137"/>
                              </a:srgbClr>
                            </a:outerShdw>
                          </a:effectLst>
                          <a:latin typeface="Calibri" panose="020F0502020204030204" pitchFamily="34" charset="0"/>
                          <a:ea typeface="+mn-ea"/>
                          <a:cs typeface="+mn-cs"/>
                        </a:rPr>
                        <a:t>Inheritance Reward</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4096546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6A702CF-7E27-40DB-B0AE-90C68EC5F5E5}"/>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44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AA6E098B-97A3-4397-A441-D4817305429B}"/>
              </a:ext>
            </a:extLst>
          </p:cNvPr>
          <p:cNvSpPr txBox="1">
            <a:spLocks noChangeArrowheads="1"/>
          </p:cNvSpPr>
          <p:nvPr/>
        </p:nvSpPr>
        <p:spPr>
          <a:xfrm>
            <a:off x="2808289" y="1143000"/>
            <a:ext cx="6575425" cy="5410200"/>
          </a:xfrm>
          <a:prstGeom prst="rect">
            <a:avLst/>
          </a:prstGeom>
        </p:spPr>
        <p:txBody>
          <a:bodyPr/>
          <a:lstStyle>
            <a:lvl1pPr marL="342900" indent="-342900">
              <a:spcBef>
                <a:spcPct val="20000"/>
              </a:spcBef>
              <a:buChar char="•"/>
              <a:tabLst>
                <a:tab pos="1939925" algn="l"/>
              </a:tabLst>
              <a:defRPr sz="3200">
                <a:solidFill>
                  <a:schemeClr val="tx1"/>
                </a:solidFill>
                <a:latin typeface="Calibri" panose="020F0502020204030204" pitchFamily="34" charset="0"/>
                <a:cs typeface="Calibri" panose="020F0502020204030204" pitchFamily="34" charset="0"/>
              </a:defRPr>
            </a:lvl1pPr>
            <a:lvl2pPr marL="571500" indent="-571500">
              <a:spcBef>
                <a:spcPct val="20000"/>
              </a:spcBef>
              <a:buChar char="–"/>
              <a:tabLst>
                <a:tab pos="1939925" algn="l"/>
              </a:tabLst>
              <a:defRPr sz="2800">
                <a:solidFill>
                  <a:schemeClr val="tx1"/>
                </a:solidFill>
                <a:latin typeface="Calibri" panose="020F0502020204030204" pitchFamily="34" charset="0"/>
                <a:cs typeface="Calibri" panose="020F0502020204030204" pitchFamily="34" charset="0"/>
              </a:defRPr>
            </a:lvl2pPr>
            <a:lvl3pPr indent="-452438">
              <a:spcBef>
                <a:spcPct val="20000"/>
              </a:spcBef>
              <a:buChar char="•"/>
              <a:tabLst>
                <a:tab pos="1939925" algn="l"/>
              </a:tabLst>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tabLst>
                <a:tab pos="1939925" algn="l"/>
              </a:tabLst>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tabLst>
                <a:tab pos="1939925" algn="l"/>
              </a:tabLst>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tabLst>
                <a:tab pos="1939925" algn="l"/>
              </a:tabLst>
              <a:defRPr sz="2000">
                <a:solidFill>
                  <a:schemeClr val="tx1"/>
                </a:solidFill>
                <a:latin typeface="Calibri" panose="020F0502020204030204" pitchFamily="34" charset="0"/>
                <a:cs typeface="Calibri" panose="020F0502020204030204" pitchFamily="34" charset="0"/>
              </a:defRPr>
            </a:lvl9pPr>
          </a:lstStyle>
          <a:p>
            <a:pPr lvl="1">
              <a:spcBef>
                <a:spcPct val="0"/>
              </a:spcBef>
              <a:spcAft>
                <a:spcPts val="1200"/>
              </a:spcAft>
              <a:buFont typeface="Arial" panose="020B0604020202020204" pitchFamily="34" charset="0"/>
              <a:buAutoNum type="romanUcPeriod"/>
              <a:defRPr/>
            </a:pPr>
            <a:r>
              <a:rPr lang="en-US" altLang="en-US" sz="3000" b="1" dirty="0">
                <a:solidFill>
                  <a:srgbClr val="000000"/>
                </a:solidFill>
              </a:rPr>
              <a:t>Review </a:t>
            </a:r>
          </a:p>
          <a:p>
            <a:pPr lvl="2">
              <a:spcBef>
                <a:spcPct val="0"/>
              </a:spcBef>
              <a:spcAft>
                <a:spcPts val="1200"/>
              </a:spcAft>
              <a:buFontTx/>
              <a:buAutoNum type="alphaUcPeriod"/>
              <a:defRPr/>
            </a:pPr>
            <a:r>
              <a:rPr lang="en-US" altLang="en-US" sz="3000" b="1" dirty="0">
                <a:solidFill>
                  <a:srgbClr val="000000"/>
                </a:solidFill>
              </a:rPr>
              <a:t>Purpose, Aim, and Objective</a:t>
            </a:r>
          </a:p>
          <a:p>
            <a:pPr lvl="2">
              <a:spcBef>
                <a:spcPct val="0"/>
              </a:spcBef>
              <a:spcAft>
                <a:spcPts val="1200"/>
              </a:spcAft>
              <a:buFontTx/>
              <a:buAutoNum type="alphaUcPeriod"/>
              <a:defRPr/>
            </a:pPr>
            <a:r>
              <a:rPr lang="en-US" altLang="en-US" sz="3000" b="1" dirty="0">
                <a:solidFill>
                  <a:srgbClr val="000000"/>
                </a:solidFill>
              </a:rPr>
              <a:t>Session 43</a:t>
            </a:r>
          </a:p>
          <a:p>
            <a:pPr lvl="1">
              <a:spcBef>
                <a:spcPct val="0"/>
              </a:spcBef>
              <a:spcAft>
                <a:spcPts val="1200"/>
              </a:spcAft>
              <a:buFont typeface="Arial" panose="020B0604020202020204" pitchFamily="34" charset="0"/>
              <a:buAutoNum type="romanUcPeriod"/>
            </a:pPr>
            <a:r>
              <a:rPr lang="en-US" altLang="en-US" sz="3000" b="1" dirty="0">
                <a:solidFill>
                  <a:srgbClr val="000000"/>
                </a:solidFill>
              </a:rPr>
              <a:t>Flood, Rock, &amp; Sand - Matt. 7:24-29</a:t>
            </a:r>
          </a:p>
          <a:p>
            <a:pPr lvl="2">
              <a:spcBef>
                <a:spcPct val="0"/>
              </a:spcBef>
              <a:spcAft>
                <a:spcPts val="1200"/>
              </a:spcAft>
              <a:buFontTx/>
              <a:buAutoNum type="alphaUcPeriod"/>
              <a:defRPr/>
            </a:pPr>
            <a:r>
              <a:rPr lang="en-US" altLang="en-US" sz="3000" b="1" dirty="0">
                <a:solidFill>
                  <a:srgbClr val="000000"/>
                </a:solidFill>
              </a:rPr>
              <a:t>General Observations</a:t>
            </a:r>
          </a:p>
          <a:p>
            <a:pPr lvl="2">
              <a:spcBef>
                <a:spcPct val="0"/>
              </a:spcBef>
              <a:spcAft>
                <a:spcPts val="1200"/>
              </a:spcAft>
              <a:buFontTx/>
              <a:buAutoNum type="alphaUcPeriod"/>
              <a:defRPr/>
            </a:pPr>
            <a:r>
              <a:rPr lang="en-US" altLang="en-US" sz="3000" b="1" dirty="0">
                <a:solidFill>
                  <a:srgbClr val="000000"/>
                </a:solidFill>
              </a:rPr>
              <a:t>Matt. 7:24-29 </a:t>
            </a:r>
          </a:p>
          <a:p>
            <a:pPr lvl="1">
              <a:spcBef>
                <a:spcPct val="0"/>
              </a:spcBef>
              <a:spcAft>
                <a:spcPts val="1200"/>
              </a:spcAft>
              <a:buFont typeface="Arial" panose="020B0604020202020204" pitchFamily="34" charset="0"/>
              <a:buAutoNum type="romanUcPeriod"/>
              <a:defRPr/>
            </a:pPr>
            <a:r>
              <a:rPr lang="en-US" altLang="en-US" sz="3000" b="1" u="sng" dirty="0">
                <a:solidFill>
                  <a:srgbClr val="0000CC"/>
                </a:solidFill>
              </a:rPr>
              <a:t>Concluding Observations</a:t>
            </a:r>
          </a:p>
        </p:txBody>
      </p:sp>
    </p:spTree>
    <p:extLst>
      <p:ext uri="{BB962C8B-B14F-4D97-AF65-F5344CB8AC3E}">
        <p14:creationId xmlns:p14="http://schemas.microsoft.com/office/powerpoint/2010/main" val="28483157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indent="0" algn="ctr">
              <a:lnSpc>
                <a:spcPct val="100000"/>
              </a:lnSpc>
              <a:spcBef>
                <a:spcPts val="0"/>
              </a:spcBef>
              <a:spcAft>
                <a:spcPts val="1200"/>
              </a:spcAft>
              <a:buNone/>
            </a:pPr>
            <a:r>
              <a:rPr lang="en-US" sz="3200" b="1" dirty="0">
                <a:solidFill>
                  <a:srgbClr val="0000CC"/>
                </a:solidFill>
              </a:rPr>
              <a:t>Matthew 7:24–29</a:t>
            </a:r>
          </a:p>
          <a:p>
            <a:pPr marL="0" marR="0" indent="0" algn="just">
              <a:lnSpc>
                <a:spcPct val="100000"/>
              </a:lnSpc>
              <a:spcBef>
                <a:spcPts val="0"/>
              </a:spcBef>
              <a:spcAft>
                <a:spcPts val="1000"/>
              </a:spcAft>
              <a:buNone/>
            </a:pPr>
            <a:r>
              <a:rPr lang="en-US" u="none" strike="noStrike" baseline="30000" dirty="0">
                <a:solidFill>
                  <a:srgbClr val="C00000"/>
                </a:solidFill>
                <a:effectLst/>
                <a:latin typeface="Calibri" panose="020F0502020204030204" pitchFamily="34" charset="0"/>
              </a:rPr>
              <a:t>24</a:t>
            </a:r>
            <a:r>
              <a:rPr lang="en-US" u="none" strike="noStrike" dirty="0">
                <a:solidFill>
                  <a:srgbClr val="C00000"/>
                </a:solidFill>
                <a:effectLst/>
                <a:latin typeface="Calibri" panose="020F0502020204030204" pitchFamily="34" charset="0"/>
              </a:rPr>
              <a:t> </a:t>
            </a:r>
            <a:r>
              <a:rPr lang="en-US" dirty="0">
                <a:solidFill>
                  <a:srgbClr val="C00000"/>
                </a:solidFill>
                <a:effectLst/>
                <a:latin typeface="Calibri" panose="020F0502020204030204" pitchFamily="34" charset="0"/>
              </a:rPr>
              <a:t>“Therefore everyone who hears these words of Mine and acts on them, may be compared to a wise man who built his house on the rock. </a:t>
            </a:r>
            <a:r>
              <a:rPr lang="en-US" u="none" strike="noStrike" baseline="30000" dirty="0">
                <a:solidFill>
                  <a:srgbClr val="C00000"/>
                </a:solidFill>
                <a:effectLst/>
                <a:latin typeface="Calibri" panose="020F0502020204030204" pitchFamily="34" charset="0"/>
              </a:rPr>
              <a:t>25</a:t>
            </a:r>
            <a:r>
              <a:rPr lang="en-US" u="none" strike="noStrike" dirty="0">
                <a:solidFill>
                  <a:srgbClr val="C00000"/>
                </a:solidFill>
                <a:effectLst/>
                <a:latin typeface="Calibri" panose="020F0502020204030204" pitchFamily="34" charset="0"/>
              </a:rPr>
              <a:t> </a:t>
            </a:r>
            <a:r>
              <a:rPr lang="en-US" dirty="0">
                <a:solidFill>
                  <a:srgbClr val="C00000"/>
                </a:solidFill>
                <a:effectLst/>
                <a:latin typeface="Calibri" panose="020F0502020204030204" pitchFamily="34" charset="0"/>
              </a:rPr>
              <a:t>“And the rain fell, and the floods came, and the winds blew and slammed against that house; and </a:t>
            </a:r>
            <a:r>
              <a:rPr lang="en-US" i="1" dirty="0">
                <a:solidFill>
                  <a:srgbClr val="C00000"/>
                </a:solidFill>
                <a:effectLst/>
                <a:latin typeface="Calibri" panose="020F0502020204030204" pitchFamily="34" charset="0"/>
              </a:rPr>
              <a:t>yet</a:t>
            </a:r>
            <a:r>
              <a:rPr lang="en-US" dirty="0">
                <a:solidFill>
                  <a:srgbClr val="C00000"/>
                </a:solidFill>
                <a:effectLst/>
                <a:latin typeface="Calibri" panose="020F0502020204030204" pitchFamily="34" charset="0"/>
              </a:rPr>
              <a:t> it did not fall, for it had been founded on the rock. </a:t>
            </a:r>
            <a:r>
              <a:rPr lang="en-US" u="none" strike="noStrike" baseline="30000" dirty="0">
                <a:solidFill>
                  <a:srgbClr val="C00000"/>
                </a:solidFill>
                <a:effectLst/>
                <a:latin typeface="Calibri" panose="020F0502020204030204" pitchFamily="34" charset="0"/>
              </a:rPr>
              <a:t>26</a:t>
            </a:r>
            <a:r>
              <a:rPr lang="en-US" u="none" strike="noStrike" dirty="0">
                <a:solidFill>
                  <a:srgbClr val="C00000"/>
                </a:solidFill>
                <a:effectLst/>
                <a:latin typeface="Calibri" panose="020F0502020204030204" pitchFamily="34" charset="0"/>
              </a:rPr>
              <a:t> </a:t>
            </a:r>
            <a:r>
              <a:rPr lang="en-US" dirty="0">
                <a:solidFill>
                  <a:srgbClr val="C00000"/>
                </a:solidFill>
                <a:effectLst/>
                <a:latin typeface="Calibri" panose="020F0502020204030204" pitchFamily="34" charset="0"/>
              </a:rPr>
              <a:t>“Everyone who hears these words of Mine and does not act on them, will be like a foolish man who built his house on the sand. </a:t>
            </a:r>
            <a:r>
              <a:rPr lang="en-US" u="none" strike="noStrike" baseline="30000" dirty="0">
                <a:solidFill>
                  <a:srgbClr val="C00000"/>
                </a:solidFill>
                <a:effectLst/>
                <a:latin typeface="Calibri" panose="020F0502020204030204" pitchFamily="34" charset="0"/>
              </a:rPr>
              <a:t>27</a:t>
            </a:r>
            <a:r>
              <a:rPr lang="en-US" u="none" strike="noStrike" dirty="0">
                <a:solidFill>
                  <a:srgbClr val="C00000"/>
                </a:solidFill>
                <a:effectLst/>
                <a:latin typeface="Calibri" panose="020F0502020204030204" pitchFamily="34" charset="0"/>
              </a:rPr>
              <a:t> </a:t>
            </a:r>
            <a:r>
              <a:rPr lang="en-US" dirty="0">
                <a:solidFill>
                  <a:srgbClr val="C00000"/>
                </a:solidFill>
                <a:effectLst/>
                <a:latin typeface="Calibri" panose="020F0502020204030204" pitchFamily="34" charset="0"/>
              </a:rPr>
              <a:t>“The rain fell, and the floods came, and the winds blew and slammed against that house; and it fell—and great was its fall.” </a:t>
            </a:r>
            <a:r>
              <a:rPr lang="en-US" b="1" baseline="30000" dirty="0">
                <a:solidFill>
                  <a:srgbClr val="0000CC"/>
                </a:solidFill>
                <a:latin typeface="Calibri" panose="020F0502020204030204" pitchFamily="34" charset="0"/>
                <a:cs typeface="Calibri" panose="020F0502020204030204" pitchFamily="34" charset="0"/>
              </a:rPr>
              <a:t>28</a:t>
            </a:r>
            <a:r>
              <a:rPr lang="en-US" b="1" dirty="0">
                <a:solidFill>
                  <a:srgbClr val="0000CC"/>
                </a:solidFill>
                <a:latin typeface="Calibri" panose="020F0502020204030204" pitchFamily="34" charset="0"/>
                <a:cs typeface="Calibri" panose="020F0502020204030204" pitchFamily="34" charset="0"/>
              </a:rPr>
              <a:t> </a:t>
            </a:r>
            <a:r>
              <a:rPr lang="en-US" b="1" u="sng" dirty="0">
                <a:solidFill>
                  <a:srgbClr val="0000CC"/>
                </a:solidFill>
                <a:latin typeface="Calibri" panose="020F0502020204030204" pitchFamily="34" charset="0"/>
                <a:cs typeface="Calibri" panose="020F0502020204030204" pitchFamily="34" charset="0"/>
              </a:rPr>
              <a:t>When Jesus had finished these words</a:t>
            </a:r>
            <a:r>
              <a:rPr lang="en-US" b="1" dirty="0">
                <a:solidFill>
                  <a:srgbClr val="0000CC"/>
                </a:solidFill>
                <a:latin typeface="Calibri" panose="020F0502020204030204" pitchFamily="34" charset="0"/>
                <a:cs typeface="Calibri" panose="020F0502020204030204" pitchFamily="34" charset="0"/>
              </a:rPr>
              <a:t>, </a:t>
            </a:r>
            <a:r>
              <a:rPr lang="en-US" b="1" u="sng" dirty="0">
                <a:solidFill>
                  <a:srgbClr val="0000CC"/>
                </a:solidFill>
                <a:latin typeface="Calibri" panose="020F0502020204030204" pitchFamily="34" charset="0"/>
                <a:cs typeface="Calibri" panose="020F0502020204030204" pitchFamily="34" charset="0"/>
              </a:rPr>
              <a:t>the crowds were amazed at His teaching</a:t>
            </a:r>
            <a:r>
              <a:rPr lang="en-US" dirty="0">
                <a:latin typeface="Calibri" panose="020F0502020204030204" pitchFamily="34" charset="0"/>
                <a:cs typeface="Calibri" panose="020F0502020204030204" pitchFamily="34" charset="0"/>
              </a:rPr>
              <a:t>; </a:t>
            </a:r>
            <a:r>
              <a:rPr lang="en-US" baseline="30000" dirty="0">
                <a:latin typeface="Calibri" panose="020F0502020204030204" pitchFamily="34" charset="0"/>
                <a:cs typeface="Calibri" panose="020F0502020204030204" pitchFamily="34" charset="0"/>
              </a:rPr>
              <a:t>29</a:t>
            </a:r>
            <a:r>
              <a:rPr lang="en-US" dirty="0">
                <a:latin typeface="Calibri" panose="020F0502020204030204" pitchFamily="34" charset="0"/>
                <a:cs typeface="Calibri" panose="020F0502020204030204" pitchFamily="34" charset="0"/>
              </a:rPr>
              <a:t> for He was teaching them as one having authority, and not as their scribes. </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93548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1" name="Text Box 3">
            <a:extLst>
              <a:ext uri="{FF2B5EF4-FFF2-40B4-BE49-F238E27FC236}">
                <a16:creationId xmlns:a16="http://schemas.microsoft.com/office/drawing/2014/main" id="{942BC0B2-6E94-3BAE-E132-18ABECE45B1C}"/>
              </a:ext>
            </a:extLst>
          </p:cNvPr>
          <p:cNvSpPr txBox="1">
            <a:spLocks noChangeArrowheads="1"/>
          </p:cNvSpPr>
          <p:nvPr/>
        </p:nvSpPr>
        <p:spPr bwMode="auto">
          <a:xfrm>
            <a:off x="609600" y="2133600"/>
            <a:ext cx="10972800" cy="3724096"/>
          </a:xfrm>
          <a:prstGeom prst="rect">
            <a:avLst/>
          </a:prstGeom>
          <a:noFill/>
          <a:ln w="38100">
            <a:noFill/>
            <a:miter lim="800000"/>
            <a:headEnd/>
            <a:tailEnd/>
          </a:ln>
          <a:effectLst/>
        </p:spPr>
        <p:txBody>
          <a:bodyPr>
            <a:spAutoFit/>
          </a:bodyPr>
          <a:lstStyle/>
          <a:p>
            <a:pPr marL="346075" indent="-346075" algn="just" fontAlgn="auto">
              <a:spcBef>
                <a:spcPts val="0"/>
              </a:spcBef>
              <a:spcAft>
                <a:spcPts val="1200"/>
              </a:spcAft>
              <a:buFont typeface="Arial" panose="020B0604020202020204" pitchFamily="34" charset="0"/>
              <a:buChar char="•"/>
              <a:tabLst>
                <a:tab pos="2174875" algn="l"/>
                <a:tab pos="2514600" algn="l"/>
              </a:tabLst>
            </a:pPr>
            <a:r>
              <a:rPr lang="en-US" altLang="en-US" sz="2800" dirty="0">
                <a:latin typeface="+mn-lt"/>
                <a:cs typeface="+mn-cs"/>
              </a:rPr>
              <a:t>Matt. 7:28	– </a:t>
            </a:r>
            <a:r>
              <a:rPr lang="en-US" altLang="en-US" sz="2800" b="1" dirty="0">
                <a:solidFill>
                  <a:srgbClr val="0000CC"/>
                </a:solidFill>
                <a:latin typeface="+mn-lt"/>
                <a:cs typeface="Calibri" panose="020F0502020204030204" pitchFamily="34" charset="0"/>
              </a:rPr>
              <a:t>When Jesus had finished</a:t>
            </a:r>
            <a:r>
              <a:rPr lang="en-US" altLang="en-US" sz="2800" dirty="0">
                <a:latin typeface="+mn-lt"/>
                <a:cs typeface="+mn-cs"/>
              </a:rPr>
              <a:t> these words…</a:t>
            </a:r>
          </a:p>
          <a:p>
            <a:pPr marL="346075" indent="-346075" algn="just" fontAlgn="auto">
              <a:spcBef>
                <a:spcPts val="0"/>
              </a:spcBef>
              <a:spcAft>
                <a:spcPts val="1200"/>
              </a:spcAft>
              <a:buFont typeface="Arial" panose="020B0604020202020204" pitchFamily="34" charset="0"/>
              <a:buChar char="•"/>
              <a:tabLst>
                <a:tab pos="2174875" algn="l"/>
                <a:tab pos="2514600" algn="l"/>
              </a:tabLst>
            </a:pPr>
            <a:r>
              <a:rPr lang="en-US" altLang="en-US" sz="2800" dirty="0">
                <a:latin typeface="+mn-lt"/>
                <a:cs typeface="+mn-cs"/>
              </a:rPr>
              <a:t>Matt. 11:1	– 	</a:t>
            </a:r>
            <a:r>
              <a:rPr lang="en-US" altLang="en-US" sz="2800" b="1" dirty="0">
                <a:solidFill>
                  <a:srgbClr val="0000CC"/>
                </a:solidFill>
                <a:latin typeface="+mn-lt"/>
                <a:cs typeface="Calibri" panose="020F0502020204030204" pitchFamily="34" charset="0"/>
              </a:rPr>
              <a:t>When Jesus had finished</a:t>
            </a:r>
            <a:r>
              <a:rPr lang="en-US" altLang="en-US" sz="2800" dirty="0">
                <a:latin typeface="+mn-lt"/>
                <a:cs typeface="+mn-cs"/>
              </a:rPr>
              <a:t> giving instructions…He 			departed…</a:t>
            </a:r>
          </a:p>
          <a:p>
            <a:pPr marL="346075" indent="-346075" algn="just" fontAlgn="auto">
              <a:spcBef>
                <a:spcPts val="0"/>
              </a:spcBef>
              <a:spcAft>
                <a:spcPts val="1200"/>
              </a:spcAft>
              <a:buFont typeface="Arial" panose="020B0604020202020204" pitchFamily="34" charset="0"/>
              <a:buChar char="•"/>
              <a:tabLst>
                <a:tab pos="2174875" algn="l"/>
                <a:tab pos="2514600" algn="l"/>
              </a:tabLst>
            </a:pPr>
            <a:r>
              <a:rPr lang="en-US" altLang="en-US" sz="2800" dirty="0">
                <a:latin typeface="+mn-lt"/>
                <a:cs typeface="+mn-cs"/>
              </a:rPr>
              <a:t>Matt. 13:53	– 	</a:t>
            </a:r>
            <a:r>
              <a:rPr lang="en-US" altLang="en-US" sz="2800" b="1" dirty="0">
                <a:solidFill>
                  <a:srgbClr val="0000CC"/>
                </a:solidFill>
                <a:latin typeface="+mn-lt"/>
                <a:cs typeface="Calibri" panose="020F0502020204030204" pitchFamily="34" charset="0"/>
              </a:rPr>
              <a:t>When Jesus had finished</a:t>
            </a:r>
            <a:r>
              <a:rPr lang="en-US" altLang="en-US" sz="2800" dirty="0">
                <a:latin typeface="+mn-lt"/>
                <a:cs typeface="+mn-cs"/>
              </a:rPr>
              <a:t> these parables…He departed…</a:t>
            </a:r>
          </a:p>
          <a:p>
            <a:pPr marL="346075" indent="-346075" algn="just" fontAlgn="auto">
              <a:spcBef>
                <a:spcPts val="0"/>
              </a:spcBef>
              <a:spcAft>
                <a:spcPts val="1200"/>
              </a:spcAft>
              <a:buFont typeface="Arial" panose="020B0604020202020204" pitchFamily="34" charset="0"/>
              <a:buChar char="•"/>
              <a:tabLst>
                <a:tab pos="2174875" algn="l"/>
                <a:tab pos="2514600" algn="l"/>
              </a:tabLst>
            </a:pPr>
            <a:r>
              <a:rPr lang="en-US" altLang="en-US" sz="2800" dirty="0">
                <a:latin typeface="+mn-lt"/>
                <a:cs typeface="+mn-cs"/>
              </a:rPr>
              <a:t>Matt. 19:1	– 	</a:t>
            </a:r>
            <a:r>
              <a:rPr lang="en-US" altLang="en-US" sz="2800" b="1" dirty="0">
                <a:solidFill>
                  <a:srgbClr val="0000CC"/>
                </a:solidFill>
                <a:latin typeface="+mn-lt"/>
                <a:cs typeface="Calibri" panose="020F0502020204030204" pitchFamily="34" charset="0"/>
              </a:rPr>
              <a:t>When Jesus had finished</a:t>
            </a:r>
            <a:r>
              <a:rPr lang="en-US" altLang="en-US" sz="2800" dirty="0">
                <a:latin typeface="+mn-lt"/>
                <a:cs typeface="+mn-cs"/>
              </a:rPr>
              <a:t> these words…He departed…</a:t>
            </a:r>
          </a:p>
          <a:p>
            <a:pPr marL="346075" indent="-346075" algn="just" fontAlgn="auto">
              <a:spcBef>
                <a:spcPts val="0"/>
              </a:spcBef>
              <a:spcAft>
                <a:spcPts val="1200"/>
              </a:spcAft>
              <a:buFont typeface="Arial" panose="020B0604020202020204" pitchFamily="34" charset="0"/>
              <a:buChar char="•"/>
              <a:tabLst>
                <a:tab pos="2174875" algn="l"/>
                <a:tab pos="2514600" algn="l"/>
              </a:tabLst>
            </a:pPr>
            <a:r>
              <a:rPr lang="en-US" altLang="en-US" sz="2800" dirty="0">
                <a:latin typeface="+mn-lt"/>
                <a:cs typeface="+mn-cs"/>
              </a:rPr>
              <a:t>Matt. 26:1	– 	</a:t>
            </a:r>
            <a:r>
              <a:rPr lang="en-US" altLang="en-US" sz="2800" b="1" dirty="0">
                <a:solidFill>
                  <a:srgbClr val="0000CC"/>
                </a:solidFill>
                <a:latin typeface="+mn-lt"/>
                <a:cs typeface="Calibri" panose="020F0502020204030204" pitchFamily="34" charset="0"/>
              </a:rPr>
              <a:t>When Jesus had finished</a:t>
            </a:r>
            <a:r>
              <a:rPr lang="en-US" altLang="en-US" sz="2800" dirty="0">
                <a:latin typeface="+mn-lt"/>
                <a:cs typeface="+mn-cs"/>
              </a:rPr>
              <a:t> all these words…He said to His 		disciples…</a:t>
            </a:r>
          </a:p>
        </p:txBody>
      </p:sp>
      <p:sp>
        <p:nvSpPr>
          <p:cNvPr id="2" name="Rectangle 11">
            <a:extLst>
              <a:ext uri="{FF2B5EF4-FFF2-40B4-BE49-F238E27FC236}">
                <a16:creationId xmlns:a16="http://schemas.microsoft.com/office/drawing/2014/main" id="{04765F9E-E07A-6855-A88A-12847119B93F}"/>
              </a:ext>
            </a:extLst>
          </p:cNvPr>
          <p:cNvSpPr>
            <a:spLocks noChangeArrowheads="1"/>
          </p:cNvSpPr>
          <p:nvPr/>
        </p:nvSpPr>
        <p:spPr bwMode="auto">
          <a:xfrm>
            <a:off x="609600" y="6858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cs typeface="Calibri" panose="020F0502020204030204" pitchFamily="34" charset="0"/>
              </a:rPr>
              <a:t>WHEN JESUS HAD FINISHED…  </a:t>
            </a:r>
          </a:p>
          <a:p>
            <a:r>
              <a:rPr lang="en-US" altLang="en-US" sz="2400" b="1" dirty="0">
                <a:solidFill>
                  <a:srgbClr val="0000CC"/>
                </a:solidFill>
                <a:latin typeface="Calibri" panose="020F0502020204030204" pitchFamily="34" charset="0"/>
                <a:cs typeface="Calibri" panose="020F0502020204030204" pitchFamily="34" charset="0"/>
              </a:rPr>
              <a:t>Matthew 7:28-29 </a:t>
            </a:r>
          </a:p>
        </p:txBody>
      </p:sp>
      <p:sp>
        <p:nvSpPr>
          <p:cNvPr id="3" name="Text Box 4">
            <a:extLst>
              <a:ext uri="{FF2B5EF4-FFF2-40B4-BE49-F238E27FC236}">
                <a16:creationId xmlns:a16="http://schemas.microsoft.com/office/drawing/2014/main" id="{319EDB5E-676A-32CA-1800-0D0E1D650326}"/>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indent="0" algn="ctr">
              <a:lnSpc>
                <a:spcPct val="100000"/>
              </a:lnSpc>
              <a:spcBef>
                <a:spcPts val="0"/>
              </a:spcBef>
              <a:spcAft>
                <a:spcPts val="1200"/>
              </a:spcAft>
              <a:buNone/>
            </a:pPr>
            <a:r>
              <a:rPr lang="en-US" sz="3200" b="1" dirty="0">
                <a:solidFill>
                  <a:srgbClr val="0000CC"/>
                </a:solidFill>
              </a:rPr>
              <a:t>Matthew 7:24–29</a:t>
            </a:r>
          </a:p>
          <a:p>
            <a:pPr marL="0" marR="0" indent="0" algn="just">
              <a:lnSpc>
                <a:spcPct val="100000"/>
              </a:lnSpc>
              <a:spcBef>
                <a:spcPts val="0"/>
              </a:spcBef>
              <a:spcAft>
                <a:spcPts val="1000"/>
              </a:spcAft>
              <a:buNone/>
            </a:pPr>
            <a:r>
              <a:rPr lang="en-US" u="none" strike="noStrike" baseline="30000" dirty="0">
                <a:solidFill>
                  <a:srgbClr val="C00000"/>
                </a:solidFill>
                <a:effectLst/>
                <a:latin typeface="Calibri" panose="020F0502020204030204" pitchFamily="34" charset="0"/>
              </a:rPr>
              <a:t>24</a:t>
            </a:r>
            <a:r>
              <a:rPr lang="en-US" u="none" strike="noStrike" dirty="0">
                <a:solidFill>
                  <a:srgbClr val="C00000"/>
                </a:solidFill>
                <a:effectLst/>
                <a:latin typeface="Calibri" panose="020F0502020204030204" pitchFamily="34" charset="0"/>
              </a:rPr>
              <a:t> </a:t>
            </a:r>
            <a:r>
              <a:rPr lang="en-US" dirty="0">
                <a:solidFill>
                  <a:srgbClr val="C00000"/>
                </a:solidFill>
                <a:effectLst/>
                <a:latin typeface="Calibri" panose="020F0502020204030204" pitchFamily="34" charset="0"/>
              </a:rPr>
              <a:t>“Therefore everyone who hears these words of Mine and acts on them, may be compared to a wise man who built his house on the rock. </a:t>
            </a:r>
            <a:r>
              <a:rPr lang="en-US" u="none" strike="noStrike" baseline="30000" dirty="0">
                <a:solidFill>
                  <a:srgbClr val="C00000"/>
                </a:solidFill>
                <a:effectLst/>
                <a:latin typeface="Calibri" panose="020F0502020204030204" pitchFamily="34" charset="0"/>
              </a:rPr>
              <a:t>25</a:t>
            </a:r>
            <a:r>
              <a:rPr lang="en-US" u="none" strike="noStrike" dirty="0">
                <a:solidFill>
                  <a:srgbClr val="C00000"/>
                </a:solidFill>
                <a:effectLst/>
                <a:latin typeface="Calibri" panose="020F0502020204030204" pitchFamily="34" charset="0"/>
              </a:rPr>
              <a:t> </a:t>
            </a:r>
            <a:r>
              <a:rPr lang="en-US" dirty="0">
                <a:solidFill>
                  <a:srgbClr val="C00000"/>
                </a:solidFill>
                <a:effectLst/>
                <a:latin typeface="Calibri" panose="020F0502020204030204" pitchFamily="34" charset="0"/>
              </a:rPr>
              <a:t>“And the rain fell, and the floods came, and the winds blew and slammed against that house; and </a:t>
            </a:r>
            <a:r>
              <a:rPr lang="en-US" i="1" dirty="0">
                <a:solidFill>
                  <a:srgbClr val="C00000"/>
                </a:solidFill>
                <a:effectLst/>
                <a:latin typeface="Calibri" panose="020F0502020204030204" pitchFamily="34" charset="0"/>
              </a:rPr>
              <a:t>yet</a:t>
            </a:r>
            <a:r>
              <a:rPr lang="en-US" dirty="0">
                <a:solidFill>
                  <a:srgbClr val="C00000"/>
                </a:solidFill>
                <a:effectLst/>
                <a:latin typeface="Calibri" panose="020F0502020204030204" pitchFamily="34" charset="0"/>
              </a:rPr>
              <a:t> it did not fall, for it had been founded on the rock. </a:t>
            </a:r>
            <a:r>
              <a:rPr lang="en-US" u="none" strike="noStrike" baseline="30000" dirty="0">
                <a:solidFill>
                  <a:srgbClr val="C00000"/>
                </a:solidFill>
                <a:effectLst/>
                <a:latin typeface="Calibri" panose="020F0502020204030204" pitchFamily="34" charset="0"/>
              </a:rPr>
              <a:t>26</a:t>
            </a:r>
            <a:r>
              <a:rPr lang="en-US" u="none" strike="noStrike" dirty="0">
                <a:solidFill>
                  <a:srgbClr val="C00000"/>
                </a:solidFill>
                <a:effectLst/>
                <a:latin typeface="Calibri" panose="020F0502020204030204" pitchFamily="34" charset="0"/>
              </a:rPr>
              <a:t> </a:t>
            </a:r>
            <a:r>
              <a:rPr lang="en-US" dirty="0">
                <a:solidFill>
                  <a:srgbClr val="C00000"/>
                </a:solidFill>
                <a:effectLst/>
                <a:latin typeface="Calibri" panose="020F0502020204030204" pitchFamily="34" charset="0"/>
              </a:rPr>
              <a:t>“Everyone who hears these words of Mine and does not act on them, will be like a foolish man who built his house on the sand. </a:t>
            </a:r>
            <a:r>
              <a:rPr lang="en-US" u="none" strike="noStrike" baseline="30000" dirty="0">
                <a:solidFill>
                  <a:srgbClr val="C00000"/>
                </a:solidFill>
                <a:effectLst/>
                <a:latin typeface="Calibri" panose="020F0502020204030204" pitchFamily="34" charset="0"/>
              </a:rPr>
              <a:t>27</a:t>
            </a:r>
            <a:r>
              <a:rPr lang="en-US" u="none" strike="noStrike" dirty="0">
                <a:solidFill>
                  <a:srgbClr val="C00000"/>
                </a:solidFill>
                <a:effectLst/>
                <a:latin typeface="Calibri" panose="020F0502020204030204" pitchFamily="34" charset="0"/>
              </a:rPr>
              <a:t> </a:t>
            </a:r>
            <a:r>
              <a:rPr lang="en-US" dirty="0">
                <a:solidFill>
                  <a:srgbClr val="C00000"/>
                </a:solidFill>
                <a:effectLst/>
                <a:latin typeface="Calibri" panose="020F0502020204030204" pitchFamily="34" charset="0"/>
              </a:rPr>
              <a:t>“The rain fell, and the floods came, and the winds blew and slammed against that house; and it fell—and great was its fall.” </a:t>
            </a:r>
            <a:r>
              <a:rPr lang="en-US" baseline="30000" dirty="0">
                <a:latin typeface="Calibri" panose="020F0502020204030204" pitchFamily="34" charset="0"/>
                <a:cs typeface="Calibri" panose="020F0502020204030204" pitchFamily="34" charset="0"/>
              </a:rPr>
              <a:t>28</a:t>
            </a:r>
            <a:r>
              <a:rPr lang="en-US" b="1" dirty="0">
                <a:solidFill>
                  <a:srgbClr val="0000CC"/>
                </a:solidFill>
                <a:latin typeface="Calibri" panose="020F0502020204030204" pitchFamily="34" charset="0"/>
                <a:cs typeface="Calibri" panose="020F0502020204030204" pitchFamily="34" charset="0"/>
              </a:rPr>
              <a:t> When Jesus had finished these words, the crowds were amazed at His teaching; </a:t>
            </a:r>
            <a:r>
              <a:rPr lang="en-US" baseline="30000" dirty="0">
                <a:latin typeface="Calibri" panose="020F0502020204030204" pitchFamily="34" charset="0"/>
                <a:cs typeface="Calibri" panose="020F0502020204030204" pitchFamily="34" charset="0"/>
              </a:rPr>
              <a:t>29</a:t>
            </a:r>
            <a:r>
              <a:rPr lang="en-US" dirty="0">
                <a:latin typeface="Calibri" panose="020F0502020204030204" pitchFamily="34" charset="0"/>
                <a:cs typeface="Calibri" panose="020F0502020204030204" pitchFamily="34" charset="0"/>
              </a:rPr>
              <a:t> </a:t>
            </a:r>
            <a:r>
              <a:rPr lang="en-US" b="1" u="sng" dirty="0">
                <a:solidFill>
                  <a:srgbClr val="0000CC"/>
                </a:solidFill>
                <a:latin typeface="Calibri" panose="020F0502020204030204" pitchFamily="34" charset="0"/>
                <a:cs typeface="Calibri" panose="020F0502020204030204" pitchFamily="34" charset="0"/>
              </a:rPr>
              <a:t>for He was teaching them as one having authority</a:t>
            </a:r>
            <a:r>
              <a:rPr lang="en-US" dirty="0">
                <a:latin typeface="Calibri" panose="020F0502020204030204" pitchFamily="34" charset="0"/>
                <a:cs typeface="Calibri" panose="020F0502020204030204" pitchFamily="34" charset="0"/>
              </a:rPr>
              <a:t>, and not as their scribes. </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83193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9" name="Rectangle 3">
            <a:extLst>
              <a:ext uri="{FF2B5EF4-FFF2-40B4-BE49-F238E27FC236}">
                <a16:creationId xmlns:a16="http://schemas.microsoft.com/office/drawing/2014/main" id="{E438F2A6-0547-22DC-E68A-2D263292777D}"/>
              </a:ext>
            </a:extLst>
          </p:cNvPr>
          <p:cNvSpPr>
            <a:spLocks noGrp="1" noChangeArrowheads="1"/>
          </p:cNvSpPr>
          <p:nvPr>
            <p:ph sz="half" idx="1"/>
          </p:nvPr>
        </p:nvSpPr>
        <p:spPr>
          <a:xfrm>
            <a:off x="609600" y="1981200"/>
            <a:ext cx="6781800" cy="4267200"/>
          </a:xfrm>
        </p:spPr>
        <p:txBody>
          <a:bodyPr>
            <a:normAutofit/>
          </a:bodyPr>
          <a:lstStyle/>
          <a:p>
            <a:pPr marL="346075" indent="-346075" algn="just">
              <a:lnSpc>
                <a:spcPct val="110000"/>
              </a:lnSpc>
              <a:spcBef>
                <a:spcPts val="0"/>
              </a:spcBef>
              <a:spcAft>
                <a:spcPts val="1200"/>
              </a:spcAft>
            </a:pPr>
            <a:r>
              <a:rPr lang="en-US" altLang="en-US" dirty="0"/>
              <a:t>It was common for the Jewish rabbis and scribes to: </a:t>
            </a:r>
          </a:p>
          <a:p>
            <a:pPr marL="803275" lvl="1" indent="-346075" algn="just" fontAlgn="base">
              <a:lnSpc>
                <a:spcPct val="110000"/>
              </a:lnSpc>
              <a:spcBef>
                <a:spcPts val="0"/>
              </a:spcBef>
              <a:spcAft>
                <a:spcPts val="1200"/>
              </a:spcAft>
              <a:buFont typeface="Symbol" panose="05050102010706020507" pitchFamily="18" charset="2"/>
              <a:buChar char="-"/>
            </a:pPr>
            <a:r>
              <a:rPr lang="en-US" altLang="en-US" sz="2800" dirty="0"/>
              <a:t>present their listeners with </a:t>
            </a:r>
            <a:r>
              <a:rPr lang="en-US" altLang="en-US" sz="2800" dirty="0">
                <a:latin typeface="Calibri" panose="020F0502020204030204" pitchFamily="34" charset="0"/>
                <a:cs typeface="Calibri" panose="020F0502020204030204" pitchFamily="34" charset="0"/>
              </a:rPr>
              <a:t>Dichotomies </a:t>
            </a:r>
          </a:p>
          <a:p>
            <a:pPr marL="803275" lvl="1" indent="-346075" algn="just" fontAlgn="base">
              <a:lnSpc>
                <a:spcPct val="110000"/>
              </a:lnSpc>
              <a:spcBef>
                <a:spcPts val="0"/>
              </a:spcBef>
              <a:spcAft>
                <a:spcPts val="1200"/>
              </a:spcAft>
              <a:buFont typeface="Symbol" panose="05050102010706020507" pitchFamily="18" charset="2"/>
              <a:buChar char="-"/>
            </a:pPr>
            <a:r>
              <a:rPr lang="en-US" altLang="en-US" sz="2800" dirty="0"/>
              <a:t>present their listeners with </a:t>
            </a:r>
            <a:r>
              <a:rPr lang="en-US" altLang="en-US" sz="2800" dirty="0">
                <a:latin typeface="Calibri" panose="020F0502020204030204" pitchFamily="34" charset="0"/>
                <a:cs typeface="Calibri" panose="020F0502020204030204" pitchFamily="34" charset="0"/>
              </a:rPr>
              <a:t>Quandaries, </a:t>
            </a:r>
          </a:p>
          <a:p>
            <a:pPr marL="803275" lvl="1" indent="-346075" algn="just" fontAlgn="base">
              <a:lnSpc>
                <a:spcPct val="110000"/>
              </a:lnSpc>
              <a:spcBef>
                <a:spcPts val="0"/>
              </a:spcBef>
              <a:spcAft>
                <a:spcPts val="1200"/>
              </a:spcAft>
              <a:buFont typeface="Symbol" panose="05050102010706020507" pitchFamily="18" charset="2"/>
              <a:buChar char="-"/>
            </a:pPr>
            <a:r>
              <a:rPr lang="en-US" altLang="en-US" sz="2800" dirty="0"/>
              <a:t>and leave their listeners with </a:t>
            </a:r>
            <a:r>
              <a:rPr lang="en-US" altLang="en-US" sz="2800" dirty="0">
                <a:latin typeface="Calibri" panose="020F0502020204030204" pitchFamily="34" charset="0"/>
                <a:cs typeface="Calibri" panose="020F0502020204030204" pitchFamily="34" charset="0"/>
              </a:rPr>
              <a:t>ongoing unresolved tension,</a:t>
            </a:r>
          </a:p>
          <a:p>
            <a:pPr marL="803275" lvl="1" indent="-346075" algn="just" fontAlgn="base">
              <a:lnSpc>
                <a:spcPct val="110000"/>
              </a:lnSpc>
              <a:spcBef>
                <a:spcPts val="0"/>
              </a:spcBef>
              <a:spcAft>
                <a:spcPts val="1200"/>
              </a:spcAft>
              <a:buFont typeface="Symbol" panose="05050102010706020507" pitchFamily="18" charset="2"/>
              <a:buChar char="-"/>
            </a:pPr>
            <a:r>
              <a:rPr lang="en-US" altLang="en-US" sz="2800" dirty="0">
                <a:latin typeface="Calibri" panose="020F0502020204030204" pitchFamily="34" charset="0"/>
                <a:cs typeface="Calibri" panose="020F0502020204030204" pitchFamily="34" charset="0"/>
              </a:rPr>
              <a:t>generally just quote others rabbis.</a:t>
            </a:r>
          </a:p>
        </p:txBody>
      </p:sp>
      <p:sp>
        <p:nvSpPr>
          <p:cNvPr id="2" name="Rectangle 11">
            <a:extLst>
              <a:ext uri="{FF2B5EF4-FFF2-40B4-BE49-F238E27FC236}">
                <a16:creationId xmlns:a16="http://schemas.microsoft.com/office/drawing/2014/main" id="{767F88C7-12D8-9917-F6E9-DD0DD55E7C5B}"/>
              </a:ext>
            </a:extLst>
          </p:cNvPr>
          <p:cNvSpPr>
            <a:spLocks noChangeArrowheads="1"/>
          </p:cNvSpPr>
          <p:nvPr/>
        </p:nvSpPr>
        <p:spPr bwMode="auto">
          <a:xfrm>
            <a:off x="609600" y="6858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cs typeface="Calibri" panose="020F0502020204030204" pitchFamily="34" charset="0"/>
              </a:rPr>
              <a:t>JESUS TAUGHT WITH AUTHORITY – NOT JUST QUOTING OTHERS </a:t>
            </a:r>
          </a:p>
          <a:p>
            <a:r>
              <a:rPr lang="en-US" altLang="en-US" sz="2400" b="1" dirty="0">
                <a:solidFill>
                  <a:srgbClr val="0000CC"/>
                </a:solidFill>
                <a:latin typeface="Calibri" panose="020F0502020204030204" pitchFamily="34" charset="0"/>
                <a:cs typeface="Calibri" panose="020F0502020204030204" pitchFamily="34" charset="0"/>
              </a:rPr>
              <a:t>Matthew 7:28-29 </a:t>
            </a:r>
          </a:p>
        </p:txBody>
      </p:sp>
      <p:sp>
        <p:nvSpPr>
          <p:cNvPr id="3" name="Text Box 4">
            <a:extLst>
              <a:ext uri="{FF2B5EF4-FFF2-40B4-BE49-F238E27FC236}">
                <a16:creationId xmlns:a16="http://schemas.microsoft.com/office/drawing/2014/main" id="{E7B3F43D-1386-73FE-4D98-CF8F7E8BB11B}"/>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6" name="Picture 5">
            <a:extLst>
              <a:ext uri="{FF2B5EF4-FFF2-40B4-BE49-F238E27FC236}">
                <a16:creationId xmlns:a16="http://schemas.microsoft.com/office/drawing/2014/main" id="{026EB0DD-113C-73D9-DE13-5FF34BACADB8}"/>
              </a:ext>
            </a:extLst>
          </p:cNvPr>
          <p:cNvPicPr>
            <a:picLocks noChangeAspect="1"/>
          </p:cNvPicPr>
          <p:nvPr/>
        </p:nvPicPr>
        <p:blipFill>
          <a:blip r:embed="rId3"/>
          <a:stretch>
            <a:fillRect/>
          </a:stretch>
        </p:blipFill>
        <p:spPr>
          <a:xfrm>
            <a:off x="7467600" y="2133600"/>
            <a:ext cx="4114800" cy="303278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5572C0-7BF1-03BF-6F81-F3C4099D3444}"/>
              </a:ext>
            </a:extLst>
          </p:cNvPr>
          <p:cNvPicPr>
            <a:picLocks noChangeAspect="1"/>
          </p:cNvPicPr>
          <p:nvPr/>
        </p:nvPicPr>
        <p:blipFill>
          <a:blip r:embed="rId3"/>
          <a:stretch>
            <a:fillRect/>
          </a:stretch>
        </p:blipFill>
        <p:spPr>
          <a:xfrm>
            <a:off x="8458200" y="2057400"/>
            <a:ext cx="3200677" cy="4230991"/>
          </a:xfrm>
          <a:prstGeom prst="rect">
            <a:avLst/>
          </a:prstGeom>
        </p:spPr>
      </p:pic>
      <p:sp>
        <p:nvSpPr>
          <p:cNvPr id="155652" name="Rectangle 4">
            <a:extLst>
              <a:ext uri="{FF2B5EF4-FFF2-40B4-BE49-F238E27FC236}">
                <a16:creationId xmlns:a16="http://schemas.microsoft.com/office/drawing/2014/main" id="{1B854322-F1D1-E5B7-A75B-04323DF1FDEB}"/>
              </a:ext>
            </a:extLst>
          </p:cNvPr>
          <p:cNvSpPr>
            <a:spLocks noGrp="1" noChangeArrowheads="1"/>
          </p:cNvSpPr>
          <p:nvPr>
            <p:ph sz="half" idx="1"/>
          </p:nvPr>
        </p:nvSpPr>
        <p:spPr>
          <a:xfrm>
            <a:off x="609600" y="1981200"/>
            <a:ext cx="7467600" cy="3657600"/>
          </a:xfrm>
        </p:spPr>
        <p:txBody>
          <a:bodyPr>
            <a:normAutofit/>
          </a:bodyPr>
          <a:lstStyle/>
          <a:p>
            <a:pPr marL="346075" indent="-346075" algn="just">
              <a:lnSpc>
                <a:spcPct val="100000"/>
              </a:lnSpc>
              <a:spcBef>
                <a:spcPts val="0"/>
              </a:spcBef>
              <a:spcAft>
                <a:spcPts val="1200"/>
              </a:spcAft>
            </a:pPr>
            <a:r>
              <a:rPr lang="en-US" altLang="en-US" dirty="0"/>
              <a:t>But Jesus would speak with authority and finality, setting out His words as the only wise foundation because when </a:t>
            </a:r>
            <a:r>
              <a:rPr lang="en-US" altLang="en-US" sz="2800" dirty="0">
                <a:latin typeface="+mn-lt"/>
                <a:cs typeface="+mn-cs"/>
              </a:rPr>
              <a:t>Jesus spoke, he did so as the voice of God, which makes sense, since </a:t>
            </a:r>
            <a:r>
              <a:rPr lang="en-US" altLang="en-US" sz="2800" b="1" u="sng" dirty="0">
                <a:solidFill>
                  <a:srgbClr val="0000CC"/>
                </a:solidFill>
                <a:latin typeface="Calibri" panose="020F0502020204030204" pitchFamily="34" charset="0"/>
                <a:cs typeface="Calibri" panose="020F0502020204030204" pitchFamily="34" charset="0"/>
              </a:rPr>
              <a:t>He is eternal deity</a:t>
            </a:r>
            <a:r>
              <a:rPr lang="en-US" altLang="en-US" sz="2800" dirty="0">
                <a:latin typeface="+mn-lt"/>
                <a:cs typeface="+mn-cs"/>
              </a:rPr>
              <a:t>.</a:t>
            </a:r>
          </a:p>
        </p:txBody>
      </p:sp>
      <p:sp>
        <p:nvSpPr>
          <p:cNvPr id="3" name="Rectangle 11">
            <a:extLst>
              <a:ext uri="{FF2B5EF4-FFF2-40B4-BE49-F238E27FC236}">
                <a16:creationId xmlns:a16="http://schemas.microsoft.com/office/drawing/2014/main" id="{01FDC192-4BA9-A99D-07EC-3E5CEAEAFC7B}"/>
              </a:ext>
            </a:extLst>
          </p:cNvPr>
          <p:cNvSpPr>
            <a:spLocks noChangeArrowheads="1"/>
          </p:cNvSpPr>
          <p:nvPr/>
        </p:nvSpPr>
        <p:spPr bwMode="auto">
          <a:xfrm>
            <a:off x="609600" y="6858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cs typeface="Calibri" panose="020F0502020204030204" pitchFamily="34" charset="0"/>
              </a:rPr>
              <a:t>JESUS TAUGHT WITH AUTHORITY – NOT JUST QUOTING OTHERS </a:t>
            </a:r>
          </a:p>
          <a:p>
            <a:r>
              <a:rPr lang="en-US" altLang="en-US" sz="2400" b="1" dirty="0">
                <a:solidFill>
                  <a:srgbClr val="0000CC"/>
                </a:solidFill>
                <a:latin typeface="Calibri" panose="020F0502020204030204" pitchFamily="34" charset="0"/>
                <a:cs typeface="Calibri" panose="020F0502020204030204" pitchFamily="34" charset="0"/>
              </a:rPr>
              <a:t>Matthew 7:28-29 </a:t>
            </a:r>
          </a:p>
        </p:txBody>
      </p:sp>
      <p:sp>
        <p:nvSpPr>
          <p:cNvPr id="4" name="Text Box 4">
            <a:extLst>
              <a:ext uri="{FF2B5EF4-FFF2-40B4-BE49-F238E27FC236}">
                <a16:creationId xmlns:a16="http://schemas.microsoft.com/office/drawing/2014/main" id="{EED8C6E1-A78E-406F-42C1-36863D1EF606}"/>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E2769DC4-C141-2089-FAF0-BF19341A4C6B}"/>
              </a:ext>
            </a:extLst>
          </p:cNvPr>
          <p:cNvSpPr>
            <a:spLocks noChangeArrowheads="1"/>
          </p:cNvSpPr>
          <p:nvPr/>
        </p:nvSpPr>
        <p:spPr bwMode="auto">
          <a:xfrm>
            <a:off x="609600" y="685800"/>
            <a:ext cx="10972800"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cs typeface="Calibri" panose="020F0502020204030204" pitchFamily="34" charset="0"/>
              </a:rPr>
              <a:t>OVERFLOWING GRATITUDE!</a:t>
            </a:r>
          </a:p>
        </p:txBody>
      </p:sp>
      <p:sp>
        <p:nvSpPr>
          <p:cNvPr id="3" name="Text Box 4">
            <a:extLst>
              <a:ext uri="{FF2B5EF4-FFF2-40B4-BE49-F238E27FC236}">
                <a16:creationId xmlns:a16="http://schemas.microsoft.com/office/drawing/2014/main" id="{A76AA27E-503B-B5F8-325A-C0EE16EA8081}"/>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8" name="Picture 7">
            <a:extLst>
              <a:ext uri="{FF2B5EF4-FFF2-40B4-BE49-F238E27FC236}">
                <a16:creationId xmlns:a16="http://schemas.microsoft.com/office/drawing/2014/main" id="{394A771C-E87E-878D-0788-329A811152D2}"/>
              </a:ext>
            </a:extLst>
          </p:cNvPr>
          <p:cNvPicPr>
            <a:picLocks noChangeAspect="1"/>
          </p:cNvPicPr>
          <p:nvPr/>
        </p:nvPicPr>
        <p:blipFill>
          <a:blip r:embed="rId3"/>
          <a:stretch>
            <a:fillRect/>
          </a:stretch>
        </p:blipFill>
        <p:spPr>
          <a:xfrm>
            <a:off x="3718965" y="1676400"/>
            <a:ext cx="4754071" cy="4572000"/>
          </a:xfrm>
          <a:prstGeom prst="rect">
            <a:avLst/>
          </a:prstGeom>
        </p:spPr>
      </p:pic>
      <p:pic>
        <p:nvPicPr>
          <p:cNvPr id="14" name="Picture 13">
            <a:extLst>
              <a:ext uri="{FF2B5EF4-FFF2-40B4-BE49-F238E27FC236}">
                <a16:creationId xmlns:a16="http://schemas.microsoft.com/office/drawing/2014/main" id="{3D77FDFA-D87D-8103-033A-F049486A657D}"/>
              </a:ext>
            </a:extLst>
          </p:cNvPr>
          <p:cNvPicPr>
            <a:picLocks noChangeAspect="1"/>
          </p:cNvPicPr>
          <p:nvPr/>
        </p:nvPicPr>
        <p:blipFill>
          <a:blip r:embed="rId4"/>
          <a:stretch>
            <a:fillRect/>
          </a:stretch>
        </p:blipFill>
        <p:spPr>
          <a:xfrm>
            <a:off x="1968651" y="1600200"/>
            <a:ext cx="8254699" cy="47004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3">
            <a:extLst>
              <a:ext uri="{FF2B5EF4-FFF2-40B4-BE49-F238E27FC236}">
                <a16:creationId xmlns:a16="http://schemas.microsoft.com/office/drawing/2014/main" id="{E8C859F3-C0B8-4259-972D-CA4F17347C63}"/>
              </a:ext>
            </a:extLst>
          </p:cNvPr>
          <p:cNvSpPr txBox="1">
            <a:spLocks noChangeArrowheads="1"/>
          </p:cNvSpPr>
          <p:nvPr/>
        </p:nvSpPr>
        <p:spPr bwMode="auto">
          <a:xfrm>
            <a:off x="2857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800" b="1">
                <a:solidFill>
                  <a:srgbClr val="000000"/>
                </a:solidFill>
              </a:rPr>
              <a:t>Special thanks to Dr. Vern Peterman for access to his insights and resources.</a:t>
            </a:r>
          </a:p>
        </p:txBody>
      </p:sp>
      <p:sp>
        <p:nvSpPr>
          <p:cNvPr id="9" name="Title 1">
            <a:extLst>
              <a:ext uri="{FF2B5EF4-FFF2-40B4-BE49-F238E27FC236}">
                <a16:creationId xmlns:a16="http://schemas.microsoft.com/office/drawing/2014/main" id="{FE156F1A-CDFB-4526-96C2-1E5F1DD23250}"/>
              </a:ext>
            </a:extLst>
          </p:cNvPr>
          <p:cNvSpPr txBox="1">
            <a:spLocks/>
          </p:cNvSpPr>
          <p:nvPr/>
        </p:nvSpPr>
        <p:spPr bwMode="auto">
          <a:xfrm>
            <a:off x="1981200" y="241300"/>
            <a:ext cx="8229600" cy="15113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200" b="1" kern="0" dirty="0">
                <a:solidFill>
                  <a:srgbClr val="000000"/>
                </a:solidFill>
              </a:rPr>
              <a:t>Law and Grace: An Overview</a:t>
            </a:r>
            <a:br>
              <a:rPr lang="en-US" sz="3200" b="1" kern="0" dirty="0">
                <a:solidFill>
                  <a:srgbClr val="000000"/>
                </a:solidFill>
              </a:rPr>
            </a:br>
            <a:r>
              <a:rPr lang="en-US" altLang="en-US" sz="2000" b="1" kern="0" dirty="0">
                <a:solidFill>
                  <a:srgbClr val="000000"/>
                </a:solidFill>
              </a:rPr>
              <a:t>Jim McGowan, Th.D.</a:t>
            </a:r>
            <a:br>
              <a:rPr lang="en-US" altLang="en-US" sz="2000" b="1" kern="0" dirty="0">
                <a:solidFill>
                  <a:srgbClr val="000000"/>
                </a:solidFill>
              </a:rPr>
            </a:br>
            <a:r>
              <a:rPr lang="en-US" altLang="en-US" sz="2000" b="1" kern="0" dirty="0">
                <a:solidFill>
                  <a:srgbClr val="000000"/>
                </a:solidFill>
              </a:rPr>
              <a:t>Sugar Land Bible Church</a:t>
            </a:r>
            <a:br>
              <a:rPr lang="en-US" altLang="en-US" sz="2000" b="1" kern="0">
                <a:solidFill>
                  <a:srgbClr val="000000"/>
                </a:solidFill>
              </a:rPr>
            </a:br>
            <a:r>
              <a:rPr lang="en-US" altLang="en-US" sz="2000" b="1" kern="0">
                <a:solidFill>
                  <a:srgbClr val="000000"/>
                </a:solidFill>
              </a:rPr>
              <a:t>07-21-2024</a:t>
            </a:r>
            <a:endParaRPr lang="en-US" sz="3200" b="1" kern="0" dirty="0">
              <a:solidFill>
                <a:srgbClr val="000000"/>
              </a:solidFill>
            </a:endParaRPr>
          </a:p>
        </p:txBody>
      </p:sp>
      <p:pic>
        <p:nvPicPr>
          <p:cNvPr id="10" name="Picture 2" descr="moses and the ten comandments">
            <a:extLst>
              <a:ext uri="{FF2B5EF4-FFF2-40B4-BE49-F238E27FC236}">
                <a16:creationId xmlns:a16="http://schemas.microsoft.com/office/drawing/2014/main" id="{5511D208-2B9C-4B5C-9499-E0737AF7960E}"/>
              </a:ext>
            </a:extLst>
          </p:cNvPr>
          <p:cNvPicPr>
            <a:picLocks noChangeAspect="1" noChangeArrowheads="1"/>
          </p:cNvPicPr>
          <p:nvPr/>
        </p:nvPicPr>
        <p:blipFill>
          <a:blip r:embed="rId3" cstate="email"/>
          <a:srcRect/>
          <a:stretch>
            <a:fillRect/>
          </a:stretch>
        </p:blipFill>
        <p:spPr bwMode="auto">
          <a:xfrm>
            <a:off x="1981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3" descr="Christ with boy - no edging">
            <a:extLst>
              <a:ext uri="{FF2B5EF4-FFF2-40B4-BE49-F238E27FC236}">
                <a16:creationId xmlns:a16="http://schemas.microsoft.com/office/drawing/2014/main" id="{4C31BD8E-4480-472D-9006-54A0BA23FADD}"/>
              </a:ext>
            </a:extLst>
          </p:cNvPr>
          <p:cNvPicPr>
            <a:picLocks noChangeAspect="1" noChangeArrowheads="1"/>
          </p:cNvPicPr>
          <p:nvPr/>
        </p:nvPicPr>
        <p:blipFill>
          <a:blip r:embed="rId4" cstate="email"/>
          <a:srcRect/>
          <a:stretch>
            <a:fillRect/>
          </a:stretch>
        </p:blipFill>
        <p:spPr bwMode="auto">
          <a:xfrm>
            <a:off x="6781801"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4">
            <a:extLst>
              <a:ext uri="{FF2B5EF4-FFF2-40B4-BE49-F238E27FC236}">
                <a16:creationId xmlns:a16="http://schemas.microsoft.com/office/drawing/2014/main" id="{FD912EEF-6975-421C-BB8E-22BE0E005F67}"/>
              </a:ext>
            </a:extLst>
          </p:cNvPr>
          <p:cNvSpPr txBox="1">
            <a:spLocks noChangeArrowheads="1"/>
          </p:cNvSpPr>
          <p:nvPr/>
        </p:nvSpPr>
        <p:spPr bwMode="auto">
          <a:xfrm>
            <a:off x="2209800" y="5334001"/>
            <a:ext cx="3048000" cy="830263"/>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defRPr/>
            </a:pPr>
            <a:r>
              <a:rPr lang="en-US" altLang="en-US" sz="2400" b="1" i="1" dirty="0">
                <a:solidFill>
                  <a:srgbClr val="FF5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Law was given through Moses…</a:t>
            </a:r>
          </a:p>
        </p:txBody>
      </p:sp>
      <p:sp>
        <p:nvSpPr>
          <p:cNvPr id="11271" name="Text Box 4">
            <a:extLst>
              <a:ext uri="{FF2B5EF4-FFF2-40B4-BE49-F238E27FC236}">
                <a16:creationId xmlns:a16="http://schemas.microsoft.com/office/drawing/2014/main" id="{DC5AD7C3-9858-460D-B106-AB7ECFAAFB3E}"/>
              </a:ext>
            </a:extLst>
          </p:cNvPr>
          <p:cNvSpPr txBox="1">
            <a:spLocks noChangeArrowheads="1"/>
          </p:cNvSpPr>
          <p:nvPr/>
        </p:nvSpPr>
        <p:spPr bwMode="auto">
          <a:xfrm>
            <a:off x="6858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2400" b="1" i="1">
                <a:solidFill>
                  <a:srgbClr val="00FFFF"/>
                </a:solidFill>
              </a:rPr>
              <a:t>…but grace and truth were realized through Jesus Christ - John 1:17</a:t>
            </a:r>
          </a:p>
        </p:txBody>
      </p:sp>
    </p:spTree>
    <p:extLst>
      <p:ext uri="{BB962C8B-B14F-4D97-AF65-F5344CB8AC3E}">
        <p14:creationId xmlns:p14="http://schemas.microsoft.com/office/powerpoint/2010/main" val="1751986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178C8B0-A1EE-45D0-B413-247E82269985}"/>
              </a:ext>
            </a:extLst>
          </p:cNvPr>
          <p:cNvSpPr>
            <a:spLocks noGrp="1" noChangeArrowheads="1"/>
          </p:cNvSpPr>
          <p:nvPr>
            <p:ph type="title"/>
          </p:nvPr>
        </p:nvSpPr>
        <p:spPr>
          <a:xfrm>
            <a:off x="2209800" y="640796"/>
            <a:ext cx="7772400" cy="775255"/>
          </a:xfrm>
        </p:spPr>
        <p:txBody>
          <a:bodyPr>
            <a:normAutofit/>
          </a:bodyPr>
          <a:lstStyle/>
          <a:p>
            <a:pPr algn="ctr" eaLnBrk="1" hangingPunct="1"/>
            <a:r>
              <a:rPr lang="en-US" altLang="en-US" sz="3600" b="1" dirty="0">
                <a:solidFill>
                  <a:srgbClr val="0000CC"/>
                </a:solidFill>
                <a:latin typeface="+mn-lt"/>
                <a:ea typeface="+mn-ea"/>
              </a:rPr>
              <a:t>Matthew’s 3-Fold Purpose</a:t>
            </a:r>
          </a:p>
        </p:txBody>
      </p:sp>
      <p:sp>
        <p:nvSpPr>
          <p:cNvPr id="17411" name="Rectangle 3">
            <a:extLst>
              <a:ext uri="{FF2B5EF4-FFF2-40B4-BE49-F238E27FC236}">
                <a16:creationId xmlns:a16="http://schemas.microsoft.com/office/drawing/2014/main" id="{570982F0-77C8-4C7A-B2D1-FA4F9BFE60A4}"/>
              </a:ext>
            </a:extLst>
          </p:cNvPr>
          <p:cNvSpPr>
            <a:spLocks noGrp="1" noChangeArrowheads="1"/>
          </p:cNvSpPr>
          <p:nvPr>
            <p:ph idx="1"/>
          </p:nvPr>
        </p:nvSpPr>
        <p:spPr>
          <a:xfrm>
            <a:off x="4038600" y="1600200"/>
            <a:ext cx="7543800" cy="4800600"/>
          </a:xfrm>
        </p:spPr>
        <p:txBody>
          <a:bodyPr>
            <a:noAutofit/>
          </a:bodyPr>
          <a:lstStyle/>
          <a:p>
            <a:pPr marL="0" indent="0" algn="just" eaLnBrk="1" hangingPunct="1">
              <a:lnSpc>
                <a:spcPct val="100000"/>
              </a:lnSpc>
              <a:spcBef>
                <a:spcPts val="0"/>
              </a:spcBef>
              <a:spcAft>
                <a:spcPts val="2400"/>
              </a:spcAft>
              <a:buNone/>
              <a:defRPr/>
            </a:pPr>
            <a:r>
              <a:rPr lang="en-US" sz="3200" b="1" dirty="0"/>
              <a:t>To explain:</a:t>
            </a:r>
          </a:p>
          <a:p>
            <a:pPr marL="514350" lvl="1" indent="-514350" algn="just" eaLnBrk="1" hangingPunct="1">
              <a:lnSpc>
                <a:spcPct val="100000"/>
              </a:lnSpc>
              <a:spcBef>
                <a:spcPts val="0"/>
              </a:spcBef>
              <a:spcAft>
                <a:spcPts val="2400"/>
              </a:spcAft>
              <a:buFont typeface="+mj-lt"/>
              <a:buAutoNum type="arabicPeriod"/>
              <a:defRPr/>
            </a:pPr>
            <a:r>
              <a:rPr lang="en-US" sz="3200" dirty="0"/>
              <a:t>that Jesus in whom they had believed was the long-awaited </a:t>
            </a:r>
            <a:r>
              <a:rPr lang="en-US" sz="3200" b="1" dirty="0">
                <a:solidFill>
                  <a:srgbClr val="0000CC"/>
                </a:solidFill>
              </a:rPr>
              <a:t>Jewish Messiah</a:t>
            </a:r>
          </a:p>
          <a:p>
            <a:pPr marL="514350" lvl="1" indent="-514350" algn="just" eaLnBrk="1" hangingPunct="1">
              <a:lnSpc>
                <a:spcPct val="100000"/>
              </a:lnSpc>
              <a:spcBef>
                <a:spcPts val="0"/>
              </a:spcBef>
              <a:spcAft>
                <a:spcPts val="2400"/>
              </a:spcAft>
              <a:buFont typeface="+mj-lt"/>
              <a:buAutoNum type="arabicPeriod"/>
              <a:defRPr/>
            </a:pPr>
            <a:r>
              <a:rPr lang="en-US" sz="3200" dirty="0"/>
              <a:t>why the kingdom had been </a:t>
            </a:r>
            <a:r>
              <a:rPr lang="en-US" sz="3200" b="1" dirty="0">
                <a:solidFill>
                  <a:srgbClr val="0000CC"/>
                </a:solidFill>
              </a:rPr>
              <a:t>postponed</a:t>
            </a:r>
            <a:r>
              <a:rPr lang="en-US" sz="3200" dirty="0"/>
              <a:t> despite the fact that the king had arrived</a:t>
            </a:r>
          </a:p>
          <a:p>
            <a:pPr marL="514350" lvl="1" indent="-514350" algn="just" eaLnBrk="1" hangingPunct="1">
              <a:lnSpc>
                <a:spcPct val="100000"/>
              </a:lnSpc>
              <a:spcBef>
                <a:spcPts val="0"/>
              </a:spcBef>
              <a:spcAft>
                <a:spcPts val="2400"/>
              </a:spcAft>
              <a:buFont typeface="+mj-lt"/>
              <a:buAutoNum type="arabicPeriod"/>
              <a:defRPr/>
            </a:pPr>
            <a:r>
              <a:rPr lang="en-US" sz="3200" dirty="0"/>
              <a:t>the </a:t>
            </a:r>
            <a:r>
              <a:rPr lang="en-US" sz="3200" b="1" dirty="0">
                <a:solidFill>
                  <a:srgbClr val="0000CC"/>
                </a:solidFill>
              </a:rPr>
              <a:t>interim</a:t>
            </a:r>
            <a:r>
              <a:rPr lang="en-US" sz="3200" dirty="0"/>
              <a:t> program of God during the kingdom’s absence</a:t>
            </a:r>
          </a:p>
        </p:txBody>
      </p:sp>
      <p:pic>
        <p:nvPicPr>
          <p:cNvPr id="6" name="Picture 4" descr="King_of_Kings[1]">
            <a:extLst>
              <a:ext uri="{FF2B5EF4-FFF2-40B4-BE49-F238E27FC236}">
                <a16:creationId xmlns:a16="http://schemas.microsoft.com/office/drawing/2014/main" id="{FE478C78-E320-437D-B5F4-EBFAF8365B0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8650"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4">
            <a:extLst>
              <a:ext uri="{FF2B5EF4-FFF2-40B4-BE49-F238E27FC236}">
                <a16:creationId xmlns:a16="http://schemas.microsoft.com/office/drawing/2014/main" id="{B03E8A6F-2F9A-4803-ADCA-C40ECD06044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 Matthew</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4218440E-AEDA-4FB4-BEB3-DF5AF737F11A}"/>
              </a:ext>
            </a:extLst>
          </p:cNvPr>
          <p:cNvSpPr>
            <a:spLocks noGrp="1" noChangeArrowheads="1"/>
          </p:cNvSpPr>
          <p:nvPr>
            <p:ph type="title" idx="4294967295"/>
          </p:nvPr>
        </p:nvSpPr>
        <p:spPr>
          <a:xfrm>
            <a:off x="2057400" y="685800"/>
            <a:ext cx="8077200" cy="695325"/>
          </a:xfrm>
        </p:spPr>
        <p:txBody>
          <a:bodyPr>
            <a:normAutofit/>
          </a:bodyPr>
          <a:lstStyle/>
          <a:p>
            <a:pPr algn="ctr" eaLnBrk="1" hangingPunct="1"/>
            <a:r>
              <a:rPr lang="en-US" altLang="en-US" sz="3600" b="1" dirty="0">
                <a:solidFill>
                  <a:srgbClr val="0000CC"/>
                </a:solidFill>
                <a:latin typeface="+mn-lt"/>
                <a:ea typeface="+mn-ea"/>
              </a:rPr>
              <a:t>Matthew and the Kingdom</a:t>
            </a:r>
          </a:p>
        </p:txBody>
      </p:sp>
      <p:graphicFrame>
        <p:nvGraphicFramePr>
          <p:cNvPr id="4" name="Table 4">
            <a:extLst>
              <a:ext uri="{FF2B5EF4-FFF2-40B4-BE49-F238E27FC236}">
                <a16:creationId xmlns:a16="http://schemas.microsoft.com/office/drawing/2014/main" id="{FECD89F3-A58E-45D3-8069-BB0C15598147}"/>
              </a:ext>
            </a:extLst>
          </p:cNvPr>
          <p:cNvGraphicFramePr>
            <a:graphicFrameLocks noGrp="1"/>
          </p:cNvGraphicFramePr>
          <p:nvPr/>
        </p:nvGraphicFramePr>
        <p:xfrm>
          <a:off x="4343400" y="1610280"/>
          <a:ext cx="6883400" cy="4754880"/>
        </p:xfrm>
        <a:graphic>
          <a:graphicData uri="http://schemas.openxmlformats.org/drawingml/2006/table">
            <a:tbl>
              <a:tblPr firstRow="1" bandRow="1">
                <a:tableStyleId>{5940675A-B579-460E-94D1-54222C63F5DA}</a:tableStyleId>
              </a:tblPr>
              <a:tblGrid>
                <a:gridCol w="2104096">
                  <a:extLst>
                    <a:ext uri="{9D8B030D-6E8A-4147-A177-3AD203B41FA5}">
                      <a16:colId xmlns:a16="http://schemas.microsoft.com/office/drawing/2014/main" val="1979612690"/>
                    </a:ext>
                  </a:extLst>
                </a:gridCol>
                <a:gridCol w="4779304">
                  <a:extLst>
                    <a:ext uri="{9D8B030D-6E8A-4147-A177-3AD203B41FA5}">
                      <a16:colId xmlns:a16="http://schemas.microsoft.com/office/drawing/2014/main" val="3356119376"/>
                    </a:ext>
                  </a:extLst>
                </a:gridCol>
              </a:tblGrid>
              <a:tr h="10972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0" marR="0" lvl="1" indent="-457200" algn="just" defTabSz="914400" rtl="0" eaLnBrk="1" fontAlgn="auto" latinLnBrk="0" hangingPunct="1">
                        <a:lnSpc>
                          <a:spcPct val="100000"/>
                        </a:lnSpc>
                        <a:spcBef>
                          <a:spcPts val="0"/>
                        </a:spcBef>
                        <a:spcAft>
                          <a:spcPts val="3600"/>
                        </a:spcAft>
                        <a:buClr>
                          <a:schemeClr val="tx1"/>
                        </a:buClr>
                        <a:buSzTx/>
                        <a:buFont typeface="+mj-lt"/>
                        <a:buAutoNum type="arabicPeriod"/>
                        <a:tabLst/>
                        <a:defRPr/>
                      </a:pPr>
                      <a:r>
                        <a:rPr kumimoji="0" lang="en-US" sz="3200" b="1" i="0" u="none" strike="noStrike" kern="1200" cap="none" spc="0" normalizeH="0" baseline="0" noProof="0" dirty="0">
                          <a:ln>
                            <a:noFill/>
                          </a:ln>
                          <a:solidFill>
                            <a:srgbClr val="0000CC"/>
                          </a:solidFill>
                          <a:effectLst/>
                          <a:uLnTx/>
                          <a:uFillTx/>
                          <a:latin typeface="+mn-lt"/>
                          <a:ea typeface="+mn-ea"/>
                          <a:cs typeface="+mn-cs"/>
                        </a:rPr>
                        <a:t>offered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6150436"/>
                  </a:ext>
                </a:extLst>
              </a:tr>
              <a:tr h="10972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14350" marR="0" lvl="1" indent="-514350" algn="just" defTabSz="914400" rtl="0" eaLnBrk="1" fontAlgn="auto" latinLnBrk="0" hangingPunct="1">
                        <a:lnSpc>
                          <a:spcPct val="100000"/>
                        </a:lnSpc>
                        <a:spcBef>
                          <a:spcPts val="0"/>
                        </a:spcBef>
                        <a:spcAft>
                          <a:spcPts val="3600"/>
                        </a:spcAft>
                        <a:buClr>
                          <a:schemeClr val="tx1"/>
                        </a:buClr>
                        <a:buSzTx/>
                        <a:buFont typeface="+mj-lt"/>
                        <a:buAutoNum type="arabicPeriod" startAt="2"/>
                        <a:tabLst/>
                        <a:defRPr/>
                      </a:pPr>
                      <a:r>
                        <a:rPr kumimoji="0" lang="en-US" sz="3200" b="1" i="0" u="none" strike="noStrike" kern="1200" cap="none" spc="0" normalizeH="0" baseline="0" noProof="0" dirty="0">
                          <a:ln>
                            <a:noFill/>
                          </a:ln>
                          <a:solidFill>
                            <a:srgbClr val="0000CC"/>
                          </a:solidFill>
                          <a:effectLst/>
                          <a:uLnTx/>
                          <a:uFillTx/>
                          <a:latin typeface="+mn-lt"/>
                          <a:ea typeface="+mn-ea"/>
                          <a:cs typeface="+mn-cs"/>
                        </a:rPr>
                        <a:t>rejected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3798205"/>
                  </a:ext>
                </a:extLst>
              </a:tr>
              <a:tr h="146304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14350" marR="0" lvl="1" indent="-514350" algn="just" defTabSz="914400" rtl="0" eaLnBrk="1" fontAlgn="auto" latinLnBrk="0" hangingPunct="1">
                        <a:lnSpc>
                          <a:spcPct val="100000"/>
                        </a:lnSpc>
                        <a:spcBef>
                          <a:spcPts val="0"/>
                        </a:spcBef>
                        <a:spcAft>
                          <a:spcPts val="1200"/>
                        </a:spcAft>
                        <a:buClr>
                          <a:schemeClr val="tx1"/>
                        </a:buClr>
                        <a:buSzTx/>
                        <a:buFont typeface="+mj-lt"/>
                        <a:buAutoNum type="arabicPeriod" startAt="3"/>
                        <a:tabLst/>
                        <a:defRPr/>
                      </a:pPr>
                      <a:r>
                        <a:rPr kumimoji="0" lang="en-US" sz="3200" b="1" i="0" u="none" strike="noStrike" kern="1200" cap="none" spc="0" normalizeH="0" baseline="0" noProof="0" dirty="0">
                          <a:ln>
                            <a:noFill/>
                          </a:ln>
                          <a:solidFill>
                            <a:srgbClr val="0000CC"/>
                          </a:solidFill>
                          <a:effectLst/>
                          <a:uLnTx/>
                          <a:uFillTx/>
                          <a:latin typeface="+mn-lt"/>
                          <a:ea typeface="+mn-ea"/>
                          <a:cs typeface="+mn-cs"/>
                        </a:rPr>
                        <a:t>postponed</a:t>
                      </a:r>
                    </a:p>
                    <a:p>
                      <a:pPr marL="914400" marR="0" lvl="2" indent="-514350" algn="just" defTabSz="914400" rtl="0" eaLnBrk="1" fontAlgn="auto" latinLnBrk="0" hangingPunct="1">
                        <a:lnSpc>
                          <a:spcPct val="100000"/>
                        </a:lnSpc>
                        <a:spcBef>
                          <a:spcPts val="0"/>
                        </a:spcBef>
                        <a:spcAft>
                          <a:spcPts val="3600"/>
                        </a:spcAft>
                        <a:buClrTx/>
                        <a:buSzTx/>
                        <a:buFont typeface="Arial" panose="020B0604020202020204" pitchFamily="34" charset="0"/>
                        <a:buChar char="•"/>
                        <a:tabLst/>
                        <a:defRPr/>
                      </a:pPr>
                      <a:r>
                        <a:rPr kumimoji="0" lang="en-US" sz="3200" b="1" i="1" u="none" strike="noStrike" kern="1200" cap="none" spc="0" normalizeH="0" baseline="0" noProof="0" dirty="0">
                          <a:ln>
                            <a:noFill/>
                          </a:ln>
                          <a:solidFill>
                            <a:srgbClr val="CC00FF"/>
                          </a:solidFill>
                          <a:effectLst/>
                          <a:uLnTx/>
                          <a:uFillTx/>
                          <a:latin typeface="+mn-lt"/>
                          <a:ea typeface="+mn-ea"/>
                          <a:cs typeface="+mn-cs"/>
                        </a:rPr>
                        <a:t>Interim program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16991005"/>
                  </a:ext>
                </a:extLst>
              </a:tr>
              <a:tr h="10972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14350" marR="0" lvl="0" indent="-514350" algn="l" defTabSz="914400" rtl="0" eaLnBrk="1" fontAlgn="auto" latinLnBrk="0" hangingPunct="1">
                        <a:lnSpc>
                          <a:spcPct val="100000"/>
                        </a:lnSpc>
                        <a:spcBef>
                          <a:spcPts val="0"/>
                        </a:spcBef>
                        <a:spcAft>
                          <a:spcPts val="3600"/>
                        </a:spcAft>
                        <a:buClrTx/>
                        <a:buSzTx/>
                        <a:buFont typeface="+mj-lt"/>
                        <a:buAutoNum type="arabicPeriod" startAt="4"/>
                        <a:tabLst/>
                        <a:defRPr/>
                      </a:pPr>
                      <a:r>
                        <a:rPr kumimoji="0" lang="en-US" sz="3200" b="1" i="0" u="none" strike="noStrike" kern="1200" cap="none" spc="0" normalizeH="0" baseline="0" noProof="0" dirty="0">
                          <a:ln>
                            <a:noFill/>
                          </a:ln>
                          <a:solidFill>
                            <a:schemeClr val="tx1"/>
                          </a:solidFill>
                          <a:effectLst/>
                          <a:uLnTx/>
                          <a:uFillTx/>
                          <a:latin typeface="+mn-lt"/>
                          <a:ea typeface="+mn-ea"/>
                          <a:cs typeface="+mn-cs"/>
                        </a:rPr>
                        <a:t>ultimately</a:t>
                      </a:r>
                      <a:r>
                        <a:rPr kumimoji="0" lang="en-US" sz="3200" b="1" i="0" u="none" strike="noStrike" kern="1200" cap="none" spc="0" normalizeH="0" baseline="0" noProof="0" dirty="0">
                          <a:ln>
                            <a:noFill/>
                          </a:ln>
                          <a:solidFill>
                            <a:srgbClr val="0000CC"/>
                          </a:solidFill>
                          <a:effectLst/>
                          <a:uLnTx/>
                          <a:uFillTx/>
                          <a:latin typeface="+mn-lt"/>
                          <a:ea typeface="+mn-ea"/>
                          <a:cs typeface="+mn-cs"/>
                        </a:rPr>
                        <a:t> accepted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785319"/>
                  </a:ext>
                </a:extLst>
              </a:tr>
            </a:tbl>
          </a:graphicData>
        </a:graphic>
      </p:graphicFrame>
      <p:pic>
        <p:nvPicPr>
          <p:cNvPr id="10" name="Picture 2" descr="Offering Cliparts - Cliparts Zone">
            <a:extLst>
              <a:ext uri="{FF2B5EF4-FFF2-40B4-BE49-F238E27FC236}">
                <a16:creationId xmlns:a16="http://schemas.microsoft.com/office/drawing/2014/main" id="{3A9BD558-A6F5-4EDD-A2C1-E543B302D8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2027" y="1676400"/>
            <a:ext cx="914400" cy="9144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61677D1-2DF0-4266-A429-AB5EEFC5D690}"/>
              </a:ext>
            </a:extLst>
          </p:cNvPr>
          <p:cNvPicPr>
            <a:picLocks noChangeAspect="1"/>
          </p:cNvPicPr>
          <p:nvPr/>
        </p:nvPicPr>
        <p:blipFill rotWithShape="1">
          <a:blip r:embed="rId3"/>
          <a:srcRect l="11656" t="10784" r="16884" b="27778"/>
          <a:stretch/>
        </p:blipFill>
        <p:spPr>
          <a:xfrm>
            <a:off x="4942027" y="2819400"/>
            <a:ext cx="914400" cy="914400"/>
          </a:xfrm>
          <a:prstGeom prst="rect">
            <a:avLst/>
          </a:prstGeom>
          <a:ln>
            <a:solidFill>
              <a:schemeClr val="accent1"/>
            </a:solidFill>
          </a:ln>
        </p:spPr>
      </p:pic>
      <p:pic>
        <p:nvPicPr>
          <p:cNvPr id="12" name="Picture 11">
            <a:extLst>
              <a:ext uri="{FF2B5EF4-FFF2-40B4-BE49-F238E27FC236}">
                <a16:creationId xmlns:a16="http://schemas.microsoft.com/office/drawing/2014/main" id="{491371C5-C836-4B4D-B448-98517A7306C8}"/>
              </a:ext>
            </a:extLst>
          </p:cNvPr>
          <p:cNvPicPr>
            <a:picLocks noChangeAspect="1"/>
          </p:cNvPicPr>
          <p:nvPr/>
        </p:nvPicPr>
        <p:blipFill>
          <a:blip r:embed="rId4"/>
          <a:stretch>
            <a:fillRect/>
          </a:stretch>
        </p:blipFill>
        <p:spPr>
          <a:xfrm>
            <a:off x="4942027" y="5410200"/>
            <a:ext cx="925373" cy="914400"/>
          </a:xfrm>
          <a:prstGeom prst="rect">
            <a:avLst/>
          </a:prstGeom>
          <a:ln>
            <a:solidFill>
              <a:schemeClr val="accent1"/>
            </a:solidFill>
          </a:ln>
        </p:spPr>
      </p:pic>
      <p:pic>
        <p:nvPicPr>
          <p:cNvPr id="13" name="Picture 12">
            <a:extLst>
              <a:ext uri="{FF2B5EF4-FFF2-40B4-BE49-F238E27FC236}">
                <a16:creationId xmlns:a16="http://schemas.microsoft.com/office/drawing/2014/main" id="{4F83B441-E6FE-44F1-9097-9C44E1C2335B}"/>
              </a:ext>
            </a:extLst>
          </p:cNvPr>
          <p:cNvPicPr>
            <a:picLocks noChangeAspect="1"/>
          </p:cNvPicPr>
          <p:nvPr/>
        </p:nvPicPr>
        <p:blipFill rotWithShape="1">
          <a:blip r:embed="rId5"/>
          <a:srcRect t="10001" b="26666"/>
          <a:stretch/>
        </p:blipFill>
        <p:spPr>
          <a:xfrm>
            <a:off x="4942027" y="4114800"/>
            <a:ext cx="920416" cy="914400"/>
          </a:xfrm>
          <a:prstGeom prst="rect">
            <a:avLst/>
          </a:prstGeom>
          <a:ln>
            <a:solidFill>
              <a:schemeClr val="accent1"/>
            </a:solidFill>
          </a:ln>
        </p:spPr>
      </p:pic>
      <p:pic>
        <p:nvPicPr>
          <p:cNvPr id="17" name="Picture 4" descr="King_of_Kings[1]">
            <a:extLst>
              <a:ext uri="{FF2B5EF4-FFF2-40B4-BE49-F238E27FC236}">
                <a16:creationId xmlns:a16="http://schemas.microsoft.com/office/drawing/2014/main" id="{A77751C4-BEFA-4356-B6AD-853194EE788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8650"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4">
            <a:extLst>
              <a:ext uri="{FF2B5EF4-FFF2-40B4-BE49-F238E27FC236}">
                <a16:creationId xmlns:a16="http://schemas.microsoft.com/office/drawing/2014/main" id="{4AFC213C-DFB4-FD4B-3367-661A2B460CE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 Matthew</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3B5D7C6-C996-4C60-92C4-5B52E05C805A}"/>
              </a:ext>
            </a:extLst>
          </p:cNvPr>
          <p:cNvSpPr>
            <a:spLocks noGrp="1" noChangeArrowheads="1"/>
          </p:cNvSpPr>
          <p:nvPr>
            <p:ph type="title"/>
          </p:nvPr>
        </p:nvSpPr>
        <p:spPr>
          <a:xfrm>
            <a:off x="2209800" y="685800"/>
            <a:ext cx="7772400" cy="685800"/>
          </a:xfrm>
        </p:spPr>
        <p:txBody>
          <a:bodyPr>
            <a:normAutofit/>
          </a:bodyPr>
          <a:lstStyle/>
          <a:p>
            <a:pPr algn="ctr" eaLnBrk="1" hangingPunct="1"/>
            <a:r>
              <a:rPr lang="en-US" altLang="en-US" sz="3600" b="1" dirty="0">
                <a:solidFill>
                  <a:srgbClr val="0000CC"/>
                </a:solidFill>
                <a:latin typeface="Calibri" panose="020F0502020204030204" pitchFamily="34" charset="0"/>
                <a:ea typeface="+mn-ea"/>
              </a:rPr>
              <a:t>Matthew’s Message</a:t>
            </a:r>
          </a:p>
        </p:txBody>
      </p:sp>
      <p:sp>
        <p:nvSpPr>
          <p:cNvPr id="20483" name="Rectangle 3">
            <a:extLst>
              <a:ext uri="{FF2B5EF4-FFF2-40B4-BE49-F238E27FC236}">
                <a16:creationId xmlns:a16="http://schemas.microsoft.com/office/drawing/2014/main" id="{628C5323-45E4-40F1-8736-5233E4849D47}"/>
              </a:ext>
            </a:extLst>
          </p:cNvPr>
          <p:cNvSpPr>
            <a:spLocks noGrp="1" noChangeArrowheads="1"/>
          </p:cNvSpPr>
          <p:nvPr>
            <p:ph idx="1"/>
          </p:nvPr>
        </p:nvSpPr>
        <p:spPr>
          <a:xfrm>
            <a:off x="609600" y="1591057"/>
            <a:ext cx="7772400" cy="3666743"/>
          </a:xfrm>
        </p:spPr>
        <p:txBody>
          <a:bodyPr>
            <a:normAutofit/>
          </a:bodyPr>
          <a:lstStyle/>
          <a:p>
            <a:pPr marL="457200" indent="-457200" algn="just" eaLnBrk="1" hangingPunct="1">
              <a:lnSpc>
                <a:spcPct val="100000"/>
              </a:lnSpc>
              <a:spcBef>
                <a:spcPts val="0"/>
              </a:spcBef>
              <a:spcAft>
                <a:spcPts val="1200"/>
              </a:spcAft>
              <a:defRPr/>
            </a:pPr>
            <a:r>
              <a:rPr lang="en-US" sz="3200" dirty="0"/>
              <a:t>Jesus is the predicted Jewish king who ushered in an interim program by building the sons of the kingdom into the Church in between Israel’s past rejection and future acceptance of her king. </a:t>
            </a:r>
          </a:p>
        </p:txBody>
      </p:sp>
      <p:pic>
        <p:nvPicPr>
          <p:cNvPr id="6" name="Picture 4" descr="King_of_Kings[1]">
            <a:extLst>
              <a:ext uri="{FF2B5EF4-FFF2-40B4-BE49-F238E27FC236}">
                <a16:creationId xmlns:a16="http://schemas.microsoft.com/office/drawing/2014/main" id="{C2FEF212-62F3-48FD-ACDB-FFD3DCF8071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43925"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4">
            <a:extLst>
              <a:ext uri="{FF2B5EF4-FFF2-40B4-BE49-F238E27FC236}">
                <a16:creationId xmlns:a16="http://schemas.microsoft.com/office/drawing/2014/main" id="{2ADB162C-D784-A869-5ECE-57EBAA9B1B23}"/>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 Matthew</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392"/>
</p:tagLst>
</file>

<file path=ppt/theme/theme1.xml><?xml version="1.0" encoding="utf-8"?>
<a:theme xmlns:a="http://schemas.openxmlformats.org/drawingml/2006/main" name="3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4485</TotalTime>
  <Words>5023</Words>
  <Application>Microsoft Office PowerPoint</Application>
  <PresentationFormat>Widescreen</PresentationFormat>
  <Paragraphs>411</Paragraphs>
  <Slides>68</Slides>
  <Notes>59</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68</vt:i4>
      </vt:variant>
    </vt:vector>
  </HeadingPairs>
  <TitlesOfParts>
    <vt:vector size="80" baseType="lpstr">
      <vt:lpstr>Aptos</vt:lpstr>
      <vt:lpstr>Arial</vt:lpstr>
      <vt:lpstr>Calibri</vt:lpstr>
      <vt:lpstr>Calibri Light</vt:lpstr>
      <vt:lpstr>Symbol</vt:lpstr>
      <vt:lpstr>Times New Roman</vt:lpstr>
      <vt:lpstr>Wingdings</vt:lpstr>
      <vt:lpstr>3_Default Design</vt:lpstr>
      <vt:lpstr>5_Default Design</vt:lpstr>
      <vt:lpstr>1_Default Design</vt:lpstr>
      <vt:lpstr>Default Design</vt:lpstr>
      <vt:lpstr>2_Default Design</vt:lpstr>
      <vt:lpstr>PowerPoint Presentation</vt:lpstr>
      <vt:lpstr>PowerPoint Presentation</vt:lpstr>
      <vt:lpstr>OUR PURPOSE, AIM AND OBJECTIVE</vt:lpstr>
      <vt:lpstr>PowerPoint Presentation</vt:lpstr>
      <vt:lpstr>PowerPoint Presentation</vt:lpstr>
      <vt:lpstr>PowerPoint Presentation</vt:lpstr>
      <vt:lpstr>Matthew’s 3-Fold Purpose</vt:lpstr>
      <vt:lpstr>Matthew and the Kingdom</vt:lpstr>
      <vt:lpstr>Matthew’s Message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SERMON ON THE MOUNT - WHAT IT IS</vt:lpstr>
      <vt:lpstr>HOW DID CHRIST INTEND FOR US TO VIEW THE SERMON ON THE MOUNT?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44 (38) Flood, Rock, &amp; Sand - 08-25-2024</dc:title>
  <dc:creator>Dr. Jim McGowan; Dr. Vern Peterrman</dc:creator>
  <cp:lastModifiedBy>Jim McGowan</cp:lastModifiedBy>
  <cp:revision>41</cp:revision>
  <dcterms:created xsi:type="dcterms:W3CDTF">2011-09-30T16:33:53Z</dcterms:created>
  <dcterms:modified xsi:type="dcterms:W3CDTF">2024-07-20T22:34:53Z</dcterms:modified>
</cp:coreProperties>
</file>