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92"/>
  </p:notesMasterIdLst>
  <p:handoutMasterIdLst>
    <p:handoutMasterId r:id="rId93"/>
  </p:handoutMasterIdLst>
  <p:sldIdLst>
    <p:sldId id="256" r:id="rId2"/>
    <p:sldId id="1002" r:id="rId3"/>
    <p:sldId id="257" r:id="rId4"/>
    <p:sldId id="258" r:id="rId5"/>
    <p:sldId id="354" r:id="rId6"/>
    <p:sldId id="2955" r:id="rId7"/>
    <p:sldId id="5140" r:id="rId8"/>
    <p:sldId id="281" r:id="rId9"/>
    <p:sldId id="326" r:id="rId10"/>
    <p:sldId id="288" r:id="rId11"/>
    <p:sldId id="278" r:id="rId12"/>
    <p:sldId id="284" r:id="rId13"/>
    <p:sldId id="289" r:id="rId14"/>
    <p:sldId id="327" r:id="rId15"/>
    <p:sldId id="282" r:id="rId16"/>
    <p:sldId id="287" r:id="rId17"/>
    <p:sldId id="328" r:id="rId18"/>
    <p:sldId id="260" r:id="rId19"/>
    <p:sldId id="261" r:id="rId20"/>
    <p:sldId id="11024" r:id="rId21"/>
    <p:sldId id="11183" r:id="rId22"/>
    <p:sldId id="290" r:id="rId23"/>
    <p:sldId id="291" r:id="rId24"/>
    <p:sldId id="329" r:id="rId25"/>
    <p:sldId id="293" r:id="rId26"/>
    <p:sldId id="292" r:id="rId27"/>
    <p:sldId id="330" r:id="rId28"/>
    <p:sldId id="353" r:id="rId29"/>
    <p:sldId id="332" r:id="rId30"/>
    <p:sldId id="333" r:id="rId31"/>
    <p:sldId id="294" r:id="rId32"/>
    <p:sldId id="266" r:id="rId33"/>
    <p:sldId id="295" r:id="rId34"/>
    <p:sldId id="334" r:id="rId35"/>
    <p:sldId id="1708" r:id="rId36"/>
    <p:sldId id="331" r:id="rId37"/>
    <p:sldId id="296" r:id="rId38"/>
    <p:sldId id="1558" r:id="rId39"/>
    <p:sldId id="11184" r:id="rId40"/>
    <p:sldId id="339" r:id="rId41"/>
    <p:sldId id="341" r:id="rId42"/>
    <p:sldId id="297" r:id="rId43"/>
    <p:sldId id="298" r:id="rId44"/>
    <p:sldId id="342" r:id="rId45"/>
    <p:sldId id="343" r:id="rId46"/>
    <p:sldId id="6579" r:id="rId47"/>
    <p:sldId id="300" r:id="rId48"/>
    <p:sldId id="344" r:id="rId49"/>
    <p:sldId id="301" r:id="rId50"/>
    <p:sldId id="302" r:id="rId51"/>
    <p:sldId id="303" r:id="rId52"/>
    <p:sldId id="2912" r:id="rId53"/>
    <p:sldId id="454" r:id="rId54"/>
    <p:sldId id="11185" r:id="rId55"/>
    <p:sldId id="345" r:id="rId56"/>
    <p:sldId id="304" r:id="rId57"/>
    <p:sldId id="346" r:id="rId58"/>
    <p:sldId id="306" r:id="rId59"/>
    <p:sldId id="347" r:id="rId60"/>
    <p:sldId id="308" r:id="rId61"/>
    <p:sldId id="11186" r:id="rId62"/>
    <p:sldId id="11187" r:id="rId63"/>
    <p:sldId id="348" r:id="rId64"/>
    <p:sldId id="309" r:id="rId65"/>
    <p:sldId id="349" r:id="rId66"/>
    <p:sldId id="310" r:id="rId67"/>
    <p:sldId id="277" r:id="rId68"/>
    <p:sldId id="1029" r:id="rId69"/>
    <p:sldId id="11191" r:id="rId70"/>
    <p:sldId id="7264" r:id="rId71"/>
    <p:sldId id="11189" r:id="rId72"/>
    <p:sldId id="2951" r:id="rId73"/>
    <p:sldId id="350" r:id="rId74"/>
    <p:sldId id="312" r:id="rId75"/>
    <p:sldId id="351" r:id="rId76"/>
    <p:sldId id="316" r:id="rId77"/>
    <p:sldId id="317" r:id="rId78"/>
    <p:sldId id="1559" r:id="rId79"/>
    <p:sldId id="1560" r:id="rId80"/>
    <p:sldId id="352" r:id="rId81"/>
    <p:sldId id="315" r:id="rId82"/>
    <p:sldId id="318" r:id="rId83"/>
    <p:sldId id="321" r:id="rId84"/>
    <p:sldId id="322" r:id="rId85"/>
    <p:sldId id="319" r:id="rId86"/>
    <p:sldId id="323" r:id="rId87"/>
    <p:sldId id="4163" r:id="rId88"/>
    <p:sldId id="324" r:id="rId89"/>
    <p:sldId id="11190" r:id="rId90"/>
    <p:sldId id="10524" r:id="rId91"/>
  </p:sldIdLst>
  <p:sldSz cx="12192000" cy="6858000"/>
  <p:notesSz cx="6858000" cy="9144000"/>
  <p:custDataLst>
    <p:tags r:id="rId94"/>
  </p:custDataLst>
  <p:defaultTextStyle>
    <a:defPPr>
      <a:defRPr lang="en-US"/>
    </a:defPPr>
    <a:lvl1pPr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FF"/>
    <a:srgbClr val="FFFF66"/>
    <a:srgbClr val="FF0066"/>
    <a:srgbClr val="FF9900"/>
    <a:srgbClr val="0000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283B35-6D17-4AA4-9A22-954C74EA0761}" v="126" dt="2024-07-06T14:05:44.366"/>
    <p1510:client id="{BB5FF1AD-119D-4B27-A0B8-CE794FBF61C8}" v="492" dt="2024-07-05T22:18:36.9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26" autoAdjust="0"/>
    <p:restoredTop sz="94660"/>
  </p:normalViewPr>
  <p:slideViewPr>
    <p:cSldViewPr>
      <p:cViewPr varScale="1">
        <p:scale>
          <a:sx n="106" d="100"/>
          <a:sy n="106" d="100"/>
        </p:scale>
        <p:origin x="486" y="96"/>
      </p:cViewPr>
      <p:guideLst>
        <p:guide orient="horz" pos="2160"/>
        <p:guide pos="3840"/>
      </p:guideLst>
    </p:cSldViewPr>
  </p:slideViewPr>
  <p:notesTextViewPr>
    <p:cViewPr>
      <p:scale>
        <a:sx n="100" d="100"/>
        <a:sy n="100" d="100"/>
      </p:scale>
      <p:origin x="0" y="0"/>
    </p:cViewPr>
  </p:notesTextViewPr>
  <p:notesViewPr>
    <p:cSldViewPr>
      <p:cViewPr varScale="1">
        <p:scale>
          <a:sx n="85" d="100"/>
          <a:sy n="85" d="100"/>
        </p:scale>
        <p:origin x="3888"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handoutMaster" Target="handoutMasters/handoutMaster1.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gs" Target="tags/tag1.xml"/><Relationship Id="rId9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BB5FF1AD-119D-4B27-A0B8-CE794FBF61C8}"/>
    <pc:docChg chg="undo custSel addSld delSld modSld replTag delTag">
      <pc:chgData name="Jim McGowan" userId="e2c7446dd3aca506" providerId="LiveId" clId="{BB5FF1AD-119D-4B27-A0B8-CE794FBF61C8}" dt="2024-07-05T22:18:41.451" v="1619"/>
      <pc:docMkLst>
        <pc:docMk/>
      </pc:docMkLst>
      <pc:sldChg chg="modSp mod">
        <pc:chgData name="Jim McGowan" userId="e2c7446dd3aca506" providerId="LiveId" clId="{BB5FF1AD-119D-4B27-A0B8-CE794FBF61C8}" dt="2024-07-05T22:11:48.429" v="1504" actId="404"/>
        <pc:sldMkLst>
          <pc:docMk/>
          <pc:sldMk cId="0" sldId="257"/>
        </pc:sldMkLst>
        <pc:spChg chg="mod">
          <ac:chgData name="Jim McGowan" userId="e2c7446dd3aca506" providerId="LiveId" clId="{BB5FF1AD-119D-4B27-A0B8-CE794FBF61C8}" dt="2024-07-05T22:11:48.429" v="1504" actId="404"/>
          <ac:spMkLst>
            <pc:docMk/>
            <pc:sldMk cId="0" sldId="257"/>
            <ac:spMk id="14340" creationId="{2C0107A2-AA16-E0F8-6717-2993D4029BD8}"/>
          </ac:spMkLst>
        </pc:spChg>
      </pc:sldChg>
      <pc:sldChg chg="modSp mod">
        <pc:chgData name="Jim McGowan" userId="e2c7446dd3aca506" providerId="LiveId" clId="{BB5FF1AD-119D-4B27-A0B8-CE794FBF61C8}" dt="2024-07-05T22:12:01.155" v="1507" actId="113"/>
        <pc:sldMkLst>
          <pc:docMk/>
          <pc:sldMk cId="0" sldId="258"/>
        </pc:sldMkLst>
        <pc:spChg chg="mod">
          <ac:chgData name="Jim McGowan" userId="e2c7446dd3aca506" providerId="LiveId" clId="{BB5FF1AD-119D-4B27-A0B8-CE794FBF61C8}" dt="2024-07-05T22:12:01.155" v="1507" actId="113"/>
          <ac:spMkLst>
            <pc:docMk/>
            <pc:sldMk cId="0" sldId="258"/>
            <ac:spMk id="3" creationId="{63EC831C-27A6-ACA6-A9F7-0EA817F9F69E}"/>
          </ac:spMkLst>
        </pc:spChg>
      </pc:sldChg>
      <pc:sldChg chg="modSp mod">
        <pc:chgData name="Jim McGowan" userId="e2c7446dd3aca506" providerId="LiveId" clId="{BB5FF1AD-119D-4B27-A0B8-CE794FBF61C8}" dt="2024-07-05T22:02:33.610" v="1266" actId="948"/>
        <pc:sldMkLst>
          <pc:docMk/>
          <pc:sldMk cId="0" sldId="277"/>
        </pc:sldMkLst>
        <pc:spChg chg="mod">
          <ac:chgData name="Jim McGowan" userId="e2c7446dd3aca506" providerId="LiveId" clId="{BB5FF1AD-119D-4B27-A0B8-CE794FBF61C8}" dt="2024-07-05T22:01:20.714" v="1219" actId="12788"/>
          <ac:spMkLst>
            <pc:docMk/>
            <pc:sldMk cId="0" sldId="277"/>
            <ac:spMk id="74754" creationId="{1B840259-913D-0020-56CC-8EAA20151D69}"/>
          </ac:spMkLst>
        </pc:spChg>
        <pc:spChg chg="mod">
          <ac:chgData name="Jim McGowan" userId="e2c7446dd3aca506" providerId="LiveId" clId="{BB5FF1AD-119D-4B27-A0B8-CE794FBF61C8}" dt="2024-07-05T22:02:33.610" v="1266" actId="948"/>
          <ac:spMkLst>
            <pc:docMk/>
            <pc:sldMk cId="0" sldId="277"/>
            <ac:spMk id="74755" creationId="{6BA310D9-6102-56D4-3E47-FEC34B48A887}"/>
          </ac:spMkLst>
        </pc:spChg>
        <pc:picChg chg="mod">
          <ac:chgData name="Jim McGowan" userId="e2c7446dd3aca506" providerId="LiveId" clId="{BB5FF1AD-119D-4B27-A0B8-CE794FBF61C8}" dt="2024-07-05T22:01:25.813" v="1234" actId="1037"/>
          <ac:picMkLst>
            <pc:docMk/>
            <pc:sldMk cId="0" sldId="277"/>
            <ac:picMk id="49157" creationId="{B36E348E-3BD8-5B16-1D3D-D7B7416057A4}"/>
          </ac:picMkLst>
        </pc:picChg>
      </pc:sldChg>
      <pc:sldChg chg="modSp mod">
        <pc:chgData name="Jim McGowan" userId="e2c7446dd3aca506" providerId="LiveId" clId="{BB5FF1AD-119D-4B27-A0B8-CE794FBF61C8}" dt="2024-07-05T21:38:21.552" v="528" actId="14100"/>
        <pc:sldMkLst>
          <pc:docMk/>
          <pc:sldMk cId="724560612" sldId="278"/>
        </pc:sldMkLst>
        <pc:spChg chg="mod">
          <ac:chgData name="Jim McGowan" userId="e2c7446dd3aca506" providerId="LiveId" clId="{BB5FF1AD-119D-4B27-A0B8-CE794FBF61C8}" dt="2024-07-05T21:37:29.778" v="486" actId="14100"/>
          <ac:spMkLst>
            <pc:docMk/>
            <pc:sldMk cId="724560612" sldId="278"/>
            <ac:spMk id="54274" creationId="{9D3EA4C6-D903-160D-3D57-3027A7E217D9}"/>
          </ac:spMkLst>
        </pc:spChg>
        <pc:spChg chg="mod">
          <ac:chgData name="Jim McGowan" userId="e2c7446dd3aca506" providerId="LiveId" clId="{BB5FF1AD-119D-4B27-A0B8-CE794FBF61C8}" dt="2024-07-05T21:38:21.552" v="528" actId="14100"/>
          <ac:spMkLst>
            <pc:docMk/>
            <pc:sldMk cId="724560612" sldId="278"/>
            <ac:spMk id="54275" creationId="{19D390A8-F05A-5E85-2FDE-13787B7774AD}"/>
          </ac:spMkLst>
        </pc:spChg>
        <pc:picChg chg="mod">
          <ac:chgData name="Jim McGowan" userId="e2c7446dd3aca506" providerId="LiveId" clId="{BB5FF1AD-119D-4B27-A0B8-CE794FBF61C8}" dt="2024-07-05T21:37:34.620" v="502" actId="1038"/>
          <ac:picMkLst>
            <pc:docMk/>
            <pc:sldMk cId="724560612" sldId="278"/>
            <ac:picMk id="35845" creationId="{C2FBF7D0-A37F-89AF-94E1-915D446380BF}"/>
          </ac:picMkLst>
        </pc:picChg>
      </pc:sldChg>
      <pc:sldChg chg="modSp mod">
        <pc:chgData name="Jim McGowan" userId="e2c7446dd3aca506" providerId="LiveId" clId="{BB5FF1AD-119D-4B27-A0B8-CE794FBF61C8}" dt="2024-07-05T22:13:00.503" v="1527" actId="1035"/>
        <pc:sldMkLst>
          <pc:docMk/>
          <pc:sldMk cId="1791318224" sldId="281"/>
        </pc:sldMkLst>
        <pc:spChg chg="mod">
          <ac:chgData name="Jim McGowan" userId="e2c7446dd3aca506" providerId="LiveId" clId="{BB5FF1AD-119D-4B27-A0B8-CE794FBF61C8}" dt="2024-07-05T22:13:00.503" v="1527" actId="1035"/>
          <ac:spMkLst>
            <pc:docMk/>
            <pc:sldMk cId="1791318224" sldId="281"/>
            <ac:spMk id="19459" creationId="{4A8515B7-486D-47BC-7685-5527E69A475D}"/>
          </ac:spMkLst>
        </pc:spChg>
        <pc:picChg chg="mod">
          <ac:chgData name="Jim McGowan" userId="e2c7446dd3aca506" providerId="LiveId" clId="{BB5FF1AD-119D-4B27-A0B8-CE794FBF61C8}" dt="2024-07-05T22:13:00.503" v="1527" actId="1035"/>
          <ac:picMkLst>
            <pc:docMk/>
            <pc:sldMk cId="1791318224" sldId="281"/>
            <ac:picMk id="18438" creationId="{8DCDE6C3-DCDE-38B3-F5C4-3B452470C4C5}"/>
          </ac:picMkLst>
        </pc:picChg>
      </pc:sldChg>
      <pc:sldChg chg="modSp mod">
        <pc:chgData name="Jim McGowan" userId="e2c7446dd3aca506" providerId="LiveId" clId="{BB5FF1AD-119D-4B27-A0B8-CE794FBF61C8}" dt="2024-07-05T22:13:20.471" v="1535" actId="404"/>
        <pc:sldMkLst>
          <pc:docMk/>
          <pc:sldMk cId="0" sldId="282"/>
        </pc:sldMkLst>
        <pc:spChg chg="mod">
          <ac:chgData name="Jim McGowan" userId="e2c7446dd3aca506" providerId="LiveId" clId="{BB5FF1AD-119D-4B27-A0B8-CE794FBF61C8}" dt="2024-07-05T22:13:20.471" v="1535" actId="404"/>
          <ac:spMkLst>
            <pc:docMk/>
            <pc:sldMk cId="0" sldId="282"/>
            <ac:spMk id="21508" creationId="{225CAD3B-E4BD-4DEF-8EC4-AC4AC4C1A504}"/>
          </ac:spMkLst>
        </pc:spChg>
      </pc:sldChg>
      <pc:sldChg chg="modSp mod">
        <pc:chgData name="Jim McGowan" userId="e2c7446dd3aca506" providerId="LiveId" clId="{BB5FF1AD-119D-4B27-A0B8-CE794FBF61C8}" dt="2024-07-05T22:12:17.296" v="1511" actId="404"/>
        <pc:sldMkLst>
          <pc:docMk/>
          <pc:sldMk cId="0" sldId="284"/>
        </pc:sldMkLst>
        <pc:spChg chg="mod">
          <ac:chgData name="Jim McGowan" userId="e2c7446dd3aca506" providerId="LiveId" clId="{BB5FF1AD-119D-4B27-A0B8-CE794FBF61C8}" dt="2024-07-05T22:12:17.296" v="1511" actId="404"/>
          <ac:spMkLst>
            <pc:docMk/>
            <pc:sldMk cId="0" sldId="284"/>
            <ac:spMk id="17410" creationId="{BC2CC286-DB5E-AFC2-5160-778C400AB647}"/>
          </ac:spMkLst>
        </pc:spChg>
      </pc:sldChg>
      <pc:sldChg chg="modSp mod">
        <pc:chgData name="Jim McGowan" userId="e2c7446dd3aca506" providerId="LiveId" clId="{BB5FF1AD-119D-4B27-A0B8-CE794FBF61C8}" dt="2024-07-05T22:12:43.156" v="1520" actId="115"/>
        <pc:sldMkLst>
          <pc:docMk/>
          <pc:sldMk cId="0" sldId="285"/>
        </pc:sldMkLst>
        <pc:spChg chg="mod">
          <ac:chgData name="Jim McGowan" userId="e2c7446dd3aca506" providerId="LiveId" clId="{BB5FF1AD-119D-4B27-A0B8-CE794FBF61C8}" dt="2024-07-05T22:12:43.156" v="1520" actId="115"/>
          <ac:spMkLst>
            <pc:docMk/>
            <pc:sldMk cId="0" sldId="285"/>
            <ac:spMk id="3" creationId="{BC20C9CE-51C6-2C25-F64C-B512FB2EDE22}"/>
          </ac:spMkLst>
        </pc:spChg>
        <pc:spChg chg="mod">
          <ac:chgData name="Jim McGowan" userId="e2c7446dd3aca506" providerId="LiveId" clId="{BB5FF1AD-119D-4B27-A0B8-CE794FBF61C8}" dt="2024-07-05T22:12:23.950" v="1514" actId="404"/>
          <ac:spMkLst>
            <pc:docMk/>
            <pc:sldMk cId="0" sldId="285"/>
            <ac:spMk id="5" creationId="{851319CA-2C75-7E0A-3D29-7CCD44D4FC7D}"/>
          </ac:spMkLst>
        </pc:spChg>
      </pc:sldChg>
      <pc:sldChg chg="modSp">
        <pc:chgData name="Jim McGowan" userId="e2c7446dd3aca506" providerId="LiveId" clId="{BB5FF1AD-119D-4B27-A0B8-CE794FBF61C8}" dt="2024-07-05T22:13:39.365" v="1539" actId="1035"/>
        <pc:sldMkLst>
          <pc:docMk/>
          <pc:sldMk cId="4127431904" sldId="288"/>
        </pc:sldMkLst>
        <pc:spChg chg="mod">
          <ac:chgData name="Jim McGowan" userId="e2c7446dd3aca506" providerId="LiveId" clId="{BB5FF1AD-119D-4B27-A0B8-CE794FBF61C8}" dt="2024-07-05T22:13:39.365" v="1539" actId="1035"/>
          <ac:spMkLst>
            <pc:docMk/>
            <pc:sldMk cId="4127431904" sldId="288"/>
            <ac:spMk id="23555" creationId="{089CCD3D-EC6C-BB49-7964-647BE51B5002}"/>
          </ac:spMkLst>
        </pc:spChg>
        <pc:picChg chg="mod">
          <ac:chgData name="Jim McGowan" userId="e2c7446dd3aca506" providerId="LiveId" clId="{BB5FF1AD-119D-4B27-A0B8-CE794FBF61C8}" dt="2024-07-05T22:13:39.365" v="1539" actId="1035"/>
          <ac:picMkLst>
            <pc:docMk/>
            <pc:sldMk cId="4127431904" sldId="288"/>
            <ac:picMk id="2" creationId="{CB0415A2-F48D-A92A-D477-4A9CDF09BC2B}"/>
          </ac:picMkLst>
        </pc:picChg>
      </pc:sldChg>
      <pc:sldChg chg="modSp">
        <pc:chgData name="Jim McGowan" userId="e2c7446dd3aca506" providerId="LiveId" clId="{BB5FF1AD-119D-4B27-A0B8-CE794FBF61C8}" dt="2024-07-05T22:13:45.135" v="1541" actId="1035"/>
        <pc:sldMkLst>
          <pc:docMk/>
          <pc:sldMk cId="0" sldId="289"/>
        </pc:sldMkLst>
        <pc:spChg chg="mod">
          <ac:chgData name="Jim McGowan" userId="e2c7446dd3aca506" providerId="LiveId" clId="{BB5FF1AD-119D-4B27-A0B8-CE794FBF61C8}" dt="2024-07-05T22:13:45.135" v="1541" actId="1035"/>
          <ac:spMkLst>
            <pc:docMk/>
            <pc:sldMk cId="0" sldId="289"/>
            <ac:spMk id="24578" creationId="{41C468CB-B0B8-98A0-6790-1BF0A736D6D3}"/>
          </ac:spMkLst>
        </pc:spChg>
        <pc:picChg chg="mod">
          <ac:chgData name="Jim McGowan" userId="e2c7446dd3aca506" providerId="LiveId" clId="{BB5FF1AD-119D-4B27-A0B8-CE794FBF61C8}" dt="2024-07-05T22:13:45.135" v="1541" actId="1035"/>
          <ac:picMkLst>
            <pc:docMk/>
            <pc:sldMk cId="0" sldId="289"/>
            <ac:picMk id="2" creationId="{6B473307-1492-F725-12D8-13E6942D2971}"/>
          </ac:picMkLst>
        </pc:picChg>
      </pc:sldChg>
      <pc:sldChg chg="modSp">
        <pc:chgData name="Jim McGowan" userId="e2c7446dd3aca506" providerId="LiveId" clId="{BB5FF1AD-119D-4B27-A0B8-CE794FBF61C8}" dt="2024-07-05T22:15:31.615" v="1589" actId="14100"/>
        <pc:sldMkLst>
          <pc:docMk/>
          <pc:sldMk cId="0" sldId="292"/>
        </pc:sldMkLst>
        <pc:spChg chg="mod">
          <ac:chgData name="Jim McGowan" userId="e2c7446dd3aca506" providerId="LiveId" clId="{BB5FF1AD-119D-4B27-A0B8-CE794FBF61C8}" dt="2024-07-05T22:15:31.615" v="1589" actId="14100"/>
          <ac:spMkLst>
            <pc:docMk/>
            <pc:sldMk cId="0" sldId="292"/>
            <ac:spMk id="33794" creationId="{4AEB9431-67DE-1967-AAD1-451062B9F7AF}"/>
          </ac:spMkLst>
        </pc:spChg>
      </pc:sldChg>
      <pc:sldChg chg="modSp">
        <pc:chgData name="Jim McGowan" userId="e2c7446dd3aca506" providerId="LiveId" clId="{BB5FF1AD-119D-4B27-A0B8-CE794FBF61C8}" dt="2024-07-05T22:15:37.967" v="1592" actId="14100"/>
        <pc:sldMkLst>
          <pc:docMk/>
          <pc:sldMk cId="0" sldId="293"/>
        </pc:sldMkLst>
        <pc:spChg chg="mod">
          <ac:chgData name="Jim McGowan" userId="e2c7446dd3aca506" providerId="LiveId" clId="{BB5FF1AD-119D-4B27-A0B8-CE794FBF61C8}" dt="2024-07-05T22:15:37.967" v="1592" actId="14100"/>
          <ac:spMkLst>
            <pc:docMk/>
            <pc:sldMk cId="0" sldId="293"/>
            <ac:spMk id="32770" creationId="{428A4B2B-4658-C6C6-D3C9-A1528008B9CF}"/>
          </ac:spMkLst>
        </pc:spChg>
      </pc:sldChg>
      <pc:sldChg chg="modSp mod">
        <pc:chgData name="Jim McGowan" userId="e2c7446dd3aca506" providerId="LiveId" clId="{BB5FF1AD-119D-4B27-A0B8-CE794FBF61C8}" dt="2024-07-05T21:28:39.474" v="224" actId="1035"/>
        <pc:sldMkLst>
          <pc:docMk/>
          <pc:sldMk cId="0" sldId="296"/>
        </pc:sldMkLst>
        <pc:spChg chg="mod">
          <ac:chgData name="Jim McGowan" userId="e2c7446dd3aca506" providerId="LiveId" clId="{BB5FF1AD-119D-4B27-A0B8-CE794FBF61C8}" dt="2024-07-05T21:28:39.474" v="224" actId="1035"/>
          <ac:spMkLst>
            <pc:docMk/>
            <pc:sldMk cId="0" sldId="296"/>
            <ac:spMk id="48130" creationId="{0920B120-5CFE-A8FB-55DC-60484474E9FE}"/>
          </ac:spMkLst>
        </pc:spChg>
        <pc:spChg chg="mod">
          <ac:chgData name="Jim McGowan" userId="e2c7446dd3aca506" providerId="LiveId" clId="{BB5FF1AD-119D-4B27-A0B8-CE794FBF61C8}" dt="2024-07-05T21:28:30.864" v="220" actId="403"/>
          <ac:spMkLst>
            <pc:docMk/>
            <pc:sldMk cId="0" sldId="296"/>
            <ac:spMk id="48131" creationId="{515B4F98-8A76-2C40-74CE-CB753C9A5E20}"/>
          </ac:spMkLst>
        </pc:spChg>
      </pc:sldChg>
      <pc:sldChg chg="modSp mod">
        <pc:chgData name="Jim McGowan" userId="e2c7446dd3aca506" providerId="LiveId" clId="{BB5FF1AD-119D-4B27-A0B8-CE794FBF61C8}" dt="2024-07-05T22:16:26.991" v="1596" actId="1035"/>
        <pc:sldMkLst>
          <pc:docMk/>
          <pc:sldMk cId="0" sldId="297"/>
        </pc:sldMkLst>
        <pc:spChg chg="mod">
          <ac:chgData name="Jim McGowan" userId="e2c7446dd3aca506" providerId="LiveId" clId="{BB5FF1AD-119D-4B27-A0B8-CE794FBF61C8}" dt="2024-07-05T21:35:34.124" v="434" actId="14100"/>
          <ac:spMkLst>
            <pc:docMk/>
            <pc:sldMk cId="0" sldId="297"/>
            <ac:spMk id="52226" creationId="{CC6C0403-55D9-2951-82F6-4EE8E0907F9F}"/>
          </ac:spMkLst>
        </pc:spChg>
        <pc:spChg chg="mod">
          <ac:chgData name="Jim McGowan" userId="e2c7446dd3aca506" providerId="LiveId" clId="{BB5FF1AD-119D-4B27-A0B8-CE794FBF61C8}" dt="2024-07-05T22:16:26.991" v="1596" actId="1035"/>
          <ac:spMkLst>
            <pc:docMk/>
            <pc:sldMk cId="0" sldId="297"/>
            <ac:spMk id="52227" creationId="{9D89147D-6531-7B8C-F734-E153F44B7EB5}"/>
          </ac:spMkLst>
        </pc:spChg>
        <pc:picChg chg="mod">
          <ac:chgData name="Jim McGowan" userId="e2c7446dd3aca506" providerId="LiveId" clId="{BB5FF1AD-119D-4B27-A0B8-CE794FBF61C8}" dt="2024-07-05T22:16:26.991" v="1596" actId="1035"/>
          <ac:picMkLst>
            <pc:docMk/>
            <pc:sldMk cId="0" sldId="297"/>
            <ac:picMk id="52228" creationId="{1ECF2EA5-F94C-D67C-D1B1-22D495D685CB}"/>
          </ac:picMkLst>
        </pc:picChg>
      </pc:sldChg>
      <pc:sldChg chg="modSp mod">
        <pc:chgData name="Jim McGowan" userId="e2c7446dd3aca506" providerId="LiveId" clId="{BB5FF1AD-119D-4B27-A0B8-CE794FBF61C8}" dt="2024-07-05T21:37:15.875" v="482" actId="14100"/>
        <pc:sldMkLst>
          <pc:docMk/>
          <pc:sldMk cId="0" sldId="298"/>
        </pc:sldMkLst>
        <pc:spChg chg="mod">
          <ac:chgData name="Jim McGowan" userId="e2c7446dd3aca506" providerId="LiveId" clId="{BB5FF1AD-119D-4B27-A0B8-CE794FBF61C8}" dt="2024-07-05T21:35:49.339" v="439" actId="14100"/>
          <ac:spMkLst>
            <pc:docMk/>
            <pc:sldMk cId="0" sldId="298"/>
            <ac:spMk id="53250" creationId="{B5DFC429-1FE7-5761-C4ED-25541BB73FFE}"/>
          </ac:spMkLst>
        </pc:spChg>
        <pc:spChg chg="mod">
          <ac:chgData name="Jim McGowan" userId="e2c7446dd3aca506" providerId="LiveId" clId="{BB5FF1AD-119D-4B27-A0B8-CE794FBF61C8}" dt="2024-07-05T21:37:15.875" v="482" actId="14100"/>
          <ac:spMkLst>
            <pc:docMk/>
            <pc:sldMk cId="0" sldId="298"/>
            <ac:spMk id="53251" creationId="{8FD182B7-1823-31A3-C891-74C0BA913229}"/>
          </ac:spMkLst>
        </pc:spChg>
        <pc:picChg chg="mod">
          <ac:chgData name="Jim McGowan" userId="e2c7446dd3aca506" providerId="LiveId" clId="{BB5FF1AD-119D-4B27-A0B8-CE794FBF61C8}" dt="2024-07-05T21:37:06.980" v="478" actId="1035"/>
          <ac:picMkLst>
            <pc:docMk/>
            <pc:sldMk cId="0" sldId="298"/>
            <ac:picMk id="53252" creationId="{73733D95-0EF6-C9BF-60E2-9AD160D4C832}"/>
          </ac:picMkLst>
        </pc:picChg>
      </pc:sldChg>
      <pc:sldChg chg="modSp mod">
        <pc:chgData name="Jim McGowan" userId="e2c7446dd3aca506" providerId="LiveId" clId="{BB5FF1AD-119D-4B27-A0B8-CE794FBF61C8}" dt="2024-07-05T21:40:44.714" v="626" actId="14100"/>
        <pc:sldMkLst>
          <pc:docMk/>
          <pc:sldMk cId="0" sldId="299"/>
        </pc:sldMkLst>
        <pc:spChg chg="mod">
          <ac:chgData name="Jim McGowan" userId="e2c7446dd3aca506" providerId="LiveId" clId="{BB5FF1AD-119D-4B27-A0B8-CE794FBF61C8}" dt="2024-07-05T21:40:13.077" v="590" actId="14100"/>
          <ac:spMkLst>
            <pc:docMk/>
            <pc:sldMk cId="0" sldId="299"/>
            <ac:spMk id="57346" creationId="{6FF0ADF6-8903-8DD1-04C1-E92116D85F9F}"/>
          </ac:spMkLst>
        </pc:spChg>
        <pc:spChg chg="mod">
          <ac:chgData name="Jim McGowan" userId="e2c7446dd3aca506" providerId="LiveId" clId="{BB5FF1AD-119D-4B27-A0B8-CE794FBF61C8}" dt="2024-07-05T21:40:44.714" v="626" actId="14100"/>
          <ac:spMkLst>
            <pc:docMk/>
            <pc:sldMk cId="0" sldId="299"/>
            <ac:spMk id="57347" creationId="{2D2B38F0-C422-E7E1-98B2-5F58A0BD111B}"/>
          </ac:spMkLst>
        </pc:spChg>
        <pc:picChg chg="mod">
          <ac:chgData name="Jim McGowan" userId="e2c7446dd3aca506" providerId="LiveId" clId="{BB5FF1AD-119D-4B27-A0B8-CE794FBF61C8}" dt="2024-07-05T21:40:19.926" v="607" actId="1440"/>
          <ac:picMkLst>
            <pc:docMk/>
            <pc:sldMk cId="0" sldId="299"/>
            <ac:picMk id="57348" creationId="{B6E404C6-135C-379C-1160-6159433C31B2}"/>
          </ac:picMkLst>
        </pc:picChg>
      </pc:sldChg>
      <pc:sldChg chg="addSp delSp modSp mod">
        <pc:chgData name="Jim McGowan" userId="e2c7446dd3aca506" providerId="LiveId" clId="{BB5FF1AD-119D-4B27-A0B8-CE794FBF61C8}" dt="2024-07-05T21:45:44.132" v="778" actId="403"/>
        <pc:sldMkLst>
          <pc:docMk/>
          <pc:sldMk cId="0" sldId="300"/>
        </pc:sldMkLst>
        <pc:spChg chg="add del mod">
          <ac:chgData name="Jim McGowan" userId="e2c7446dd3aca506" providerId="LiveId" clId="{BB5FF1AD-119D-4B27-A0B8-CE794FBF61C8}" dt="2024-07-05T21:43:20.059" v="730" actId="478"/>
          <ac:spMkLst>
            <pc:docMk/>
            <pc:sldMk cId="0" sldId="300"/>
            <ac:spMk id="3" creationId="{4470D1B2-5448-7D5F-52FB-16821F9FCAFD}"/>
          </ac:spMkLst>
        </pc:spChg>
        <pc:spChg chg="del mod">
          <ac:chgData name="Jim McGowan" userId="e2c7446dd3aca506" providerId="LiveId" clId="{BB5FF1AD-119D-4B27-A0B8-CE794FBF61C8}" dt="2024-07-05T21:42:54.417" v="716" actId="478"/>
          <ac:spMkLst>
            <pc:docMk/>
            <pc:sldMk cId="0" sldId="300"/>
            <ac:spMk id="58371" creationId="{0B872843-FF15-EA29-86C6-F5B9B537E3FD}"/>
          </ac:spMkLst>
        </pc:spChg>
        <pc:spChg chg="mod">
          <ac:chgData name="Jim McGowan" userId="e2c7446dd3aca506" providerId="LiveId" clId="{BB5FF1AD-119D-4B27-A0B8-CE794FBF61C8}" dt="2024-07-05T21:45:44.132" v="778" actId="403"/>
          <ac:spMkLst>
            <pc:docMk/>
            <pc:sldMk cId="0" sldId="300"/>
            <ac:spMk id="58372" creationId="{B878B278-2ED3-F380-BE07-8657CBAD0960}"/>
          </ac:spMkLst>
        </pc:spChg>
        <pc:picChg chg="add del ord">
          <ac:chgData name="Jim McGowan" userId="e2c7446dd3aca506" providerId="LiveId" clId="{BB5FF1AD-119D-4B27-A0B8-CE794FBF61C8}" dt="2024-07-05T21:43:15.598" v="727" actId="167"/>
          <ac:picMkLst>
            <pc:docMk/>
            <pc:sldMk cId="0" sldId="300"/>
            <ac:picMk id="2" creationId="{9C78AD3A-92E3-6FB4-5AC7-AC0D7497C8CF}"/>
          </ac:picMkLst>
        </pc:picChg>
        <pc:picChg chg="del mod">
          <ac:chgData name="Jim McGowan" userId="e2c7446dd3aca506" providerId="LiveId" clId="{BB5FF1AD-119D-4B27-A0B8-CE794FBF61C8}" dt="2024-07-05T21:45:39.172" v="777" actId="478"/>
          <ac:picMkLst>
            <pc:docMk/>
            <pc:sldMk cId="0" sldId="300"/>
            <ac:picMk id="58370" creationId="{940BBFE7-E0B5-D1F9-FDB2-A479904560B7}"/>
          </ac:picMkLst>
        </pc:picChg>
      </pc:sldChg>
      <pc:sldChg chg="addSp delSp modSp mod">
        <pc:chgData name="Jim McGowan" userId="e2c7446dd3aca506" providerId="LiveId" clId="{BB5FF1AD-119D-4B27-A0B8-CE794FBF61C8}" dt="2024-07-05T21:50:04.459" v="857" actId="1076"/>
        <pc:sldMkLst>
          <pc:docMk/>
          <pc:sldMk cId="0" sldId="301"/>
        </pc:sldMkLst>
        <pc:spChg chg="mod">
          <ac:chgData name="Jim McGowan" userId="e2c7446dd3aca506" providerId="LiveId" clId="{BB5FF1AD-119D-4B27-A0B8-CE794FBF61C8}" dt="2024-07-05T21:45:55.273" v="781" actId="404"/>
          <ac:spMkLst>
            <pc:docMk/>
            <pc:sldMk cId="0" sldId="301"/>
            <ac:spMk id="60418" creationId="{FC936BA1-03B9-A268-7F89-3695661B79CB}"/>
          </ac:spMkLst>
        </pc:spChg>
        <pc:spChg chg="mod">
          <ac:chgData name="Jim McGowan" userId="e2c7446dd3aca506" providerId="LiveId" clId="{BB5FF1AD-119D-4B27-A0B8-CE794FBF61C8}" dt="2024-07-05T21:50:04.459" v="857" actId="1076"/>
          <ac:spMkLst>
            <pc:docMk/>
            <pc:sldMk cId="0" sldId="301"/>
            <ac:spMk id="60419" creationId="{CB79F8A8-0405-A910-A278-802437F93ED2}"/>
          </ac:spMkLst>
        </pc:spChg>
        <pc:picChg chg="add mod">
          <ac:chgData name="Jim McGowan" userId="e2c7446dd3aca506" providerId="LiveId" clId="{BB5FF1AD-119D-4B27-A0B8-CE794FBF61C8}" dt="2024-07-05T21:46:28.757" v="791"/>
          <ac:picMkLst>
            <pc:docMk/>
            <pc:sldMk cId="0" sldId="301"/>
            <ac:picMk id="2" creationId="{F4F2A8AF-235B-5E6F-D845-D12E1502CB39}"/>
          </ac:picMkLst>
        </pc:picChg>
        <pc:picChg chg="del">
          <ac:chgData name="Jim McGowan" userId="e2c7446dd3aca506" providerId="LiveId" clId="{BB5FF1AD-119D-4B27-A0B8-CE794FBF61C8}" dt="2024-07-05T21:46:39.929" v="795" actId="478"/>
          <ac:picMkLst>
            <pc:docMk/>
            <pc:sldMk cId="0" sldId="301"/>
            <ac:picMk id="60420" creationId="{0C3EBD6E-11EF-B1C1-43FC-04013E6EB81A}"/>
          </ac:picMkLst>
        </pc:picChg>
      </pc:sldChg>
      <pc:sldChg chg="addSp delSp modSp mod">
        <pc:chgData name="Jim McGowan" userId="e2c7446dd3aca506" providerId="LiveId" clId="{BB5FF1AD-119D-4B27-A0B8-CE794FBF61C8}" dt="2024-07-05T21:49:52.684" v="854" actId="14100"/>
        <pc:sldMkLst>
          <pc:docMk/>
          <pc:sldMk cId="0" sldId="302"/>
        </pc:sldMkLst>
        <pc:spChg chg="mod">
          <ac:chgData name="Jim McGowan" userId="e2c7446dd3aca506" providerId="LiveId" clId="{BB5FF1AD-119D-4B27-A0B8-CE794FBF61C8}" dt="2024-07-05T21:48:05.340" v="829" actId="108"/>
          <ac:spMkLst>
            <pc:docMk/>
            <pc:sldMk cId="0" sldId="302"/>
            <ac:spMk id="61442" creationId="{CA3FA6BE-75C4-8CF8-43A9-5925A5427A3A}"/>
          </ac:spMkLst>
        </pc:spChg>
        <pc:spChg chg="mod">
          <ac:chgData name="Jim McGowan" userId="e2c7446dd3aca506" providerId="LiveId" clId="{BB5FF1AD-119D-4B27-A0B8-CE794FBF61C8}" dt="2024-07-05T21:49:52.684" v="854" actId="14100"/>
          <ac:spMkLst>
            <pc:docMk/>
            <pc:sldMk cId="0" sldId="302"/>
            <ac:spMk id="61443" creationId="{A8F87396-1025-AB44-BF4F-F51C08CD735C}"/>
          </ac:spMkLst>
        </pc:spChg>
        <pc:picChg chg="add mod">
          <ac:chgData name="Jim McGowan" userId="e2c7446dd3aca506" providerId="LiveId" clId="{BB5FF1AD-119D-4B27-A0B8-CE794FBF61C8}" dt="2024-07-05T21:47:47.005" v="823"/>
          <ac:picMkLst>
            <pc:docMk/>
            <pc:sldMk cId="0" sldId="302"/>
            <ac:picMk id="2" creationId="{4D756B30-8C7D-D067-D363-4FE39DF17EC2}"/>
          </ac:picMkLst>
        </pc:picChg>
        <pc:picChg chg="del">
          <ac:chgData name="Jim McGowan" userId="e2c7446dd3aca506" providerId="LiveId" clId="{BB5FF1AD-119D-4B27-A0B8-CE794FBF61C8}" dt="2024-07-05T21:47:45.930" v="822" actId="478"/>
          <ac:picMkLst>
            <pc:docMk/>
            <pc:sldMk cId="0" sldId="302"/>
            <ac:picMk id="61444" creationId="{5F30D2BB-1B8F-6C92-E3FC-F802285C0133}"/>
          </ac:picMkLst>
        </pc:picChg>
      </pc:sldChg>
      <pc:sldChg chg="modSp mod">
        <pc:chgData name="Jim McGowan" userId="e2c7446dd3aca506" providerId="LiveId" clId="{BB5FF1AD-119D-4B27-A0B8-CE794FBF61C8}" dt="2024-07-05T21:33:44.989" v="386" actId="404"/>
        <pc:sldMkLst>
          <pc:docMk/>
          <pc:sldMk cId="0" sldId="303"/>
        </pc:sldMkLst>
        <pc:spChg chg="mod">
          <ac:chgData name="Jim McGowan" userId="e2c7446dd3aca506" providerId="LiveId" clId="{BB5FF1AD-119D-4B27-A0B8-CE794FBF61C8}" dt="2024-07-05T21:33:41.632" v="383" actId="12788"/>
          <ac:spMkLst>
            <pc:docMk/>
            <pc:sldMk cId="0" sldId="303"/>
            <ac:spMk id="3" creationId="{2EBF575F-8A31-ED5C-C297-CCA9A0F3B7EC}"/>
          </ac:spMkLst>
        </pc:spChg>
        <pc:spChg chg="mod">
          <ac:chgData name="Jim McGowan" userId="e2c7446dd3aca506" providerId="LiveId" clId="{BB5FF1AD-119D-4B27-A0B8-CE794FBF61C8}" dt="2024-07-05T21:33:44.989" v="386" actId="404"/>
          <ac:spMkLst>
            <pc:docMk/>
            <pc:sldMk cId="0" sldId="303"/>
            <ac:spMk id="62466" creationId="{CBF3B92D-D62A-FF38-8318-27C00EF88E21}"/>
          </ac:spMkLst>
        </pc:spChg>
      </pc:sldChg>
      <pc:sldChg chg="modSp mod">
        <pc:chgData name="Jim McGowan" userId="e2c7446dd3aca506" providerId="LiveId" clId="{BB5FF1AD-119D-4B27-A0B8-CE794FBF61C8}" dt="2024-07-05T21:53:45.928" v="993" actId="404"/>
        <pc:sldMkLst>
          <pc:docMk/>
          <pc:sldMk cId="0" sldId="304"/>
        </pc:sldMkLst>
        <pc:spChg chg="mod">
          <ac:chgData name="Jim McGowan" userId="e2c7446dd3aca506" providerId="LiveId" clId="{BB5FF1AD-119D-4B27-A0B8-CE794FBF61C8}" dt="2024-07-05T21:53:41.530" v="992" actId="403"/>
          <ac:spMkLst>
            <pc:docMk/>
            <pc:sldMk cId="0" sldId="304"/>
            <ac:spMk id="3" creationId="{5BF84C6A-5136-EFCB-D477-B689EEB66E67}"/>
          </ac:spMkLst>
        </pc:spChg>
        <pc:spChg chg="mod">
          <ac:chgData name="Jim McGowan" userId="e2c7446dd3aca506" providerId="LiveId" clId="{BB5FF1AD-119D-4B27-A0B8-CE794FBF61C8}" dt="2024-07-05T21:53:45.928" v="993" actId="404"/>
          <ac:spMkLst>
            <pc:docMk/>
            <pc:sldMk cId="0" sldId="304"/>
            <ac:spMk id="64514" creationId="{7E3504A7-189C-4282-DFAC-D2B7BD586DC6}"/>
          </ac:spMkLst>
        </pc:spChg>
        <pc:picChg chg="mod">
          <ac:chgData name="Jim McGowan" userId="e2c7446dd3aca506" providerId="LiveId" clId="{BB5FF1AD-119D-4B27-A0B8-CE794FBF61C8}" dt="2024-07-05T21:53:11.331" v="979" actId="1440"/>
          <ac:picMkLst>
            <pc:docMk/>
            <pc:sldMk cId="0" sldId="304"/>
            <ac:picMk id="64516" creationId="{81EFF57D-A407-7E06-BB8F-8BBA32DD53F8}"/>
          </ac:picMkLst>
        </pc:picChg>
      </pc:sldChg>
      <pc:sldChg chg="modSp mod">
        <pc:chgData name="Jim McGowan" userId="e2c7446dd3aca506" providerId="LiveId" clId="{BB5FF1AD-119D-4B27-A0B8-CE794FBF61C8}" dt="2024-07-05T21:54:38.411" v="1039" actId="1036"/>
        <pc:sldMkLst>
          <pc:docMk/>
          <pc:sldMk cId="0" sldId="305"/>
        </pc:sldMkLst>
        <pc:spChg chg="mod">
          <ac:chgData name="Jim McGowan" userId="e2c7446dd3aca506" providerId="LiveId" clId="{BB5FF1AD-119D-4B27-A0B8-CE794FBF61C8}" dt="2024-07-05T21:54:29.521" v="1035" actId="12788"/>
          <ac:spMkLst>
            <pc:docMk/>
            <pc:sldMk cId="0" sldId="305"/>
            <ac:spMk id="3" creationId="{7FC13EF7-F57C-AC3D-0EEC-5F75FC7E65AA}"/>
          </ac:spMkLst>
        </pc:spChg>
        <pc:spChg chg="mod">
          <ac:chgData name="Jim McGowan" userId="e2c7446dd3aca506" providerId="LiveId" clId="{BB5FF1AD-119D-4B27-A0B8-CE794FBF61C8}" dt="2024-07-05T21:54:38.411" v="1039" actId="1036"/>
          <ac:spMkLst>
            <pc:docMk/>
            <pc:sldMk cId="0" sldId="305"/>
            <ac:spMk id="65539" creationId="{3FA26047-87BC-2CD5-BDBE-EEA03CDE17CA}"/>
          </ac:spMkLst>
        </pc:spChg>
        <pc:spChg chg="mod">
          <ac:chgData name="Jim McGowan" userId="e2c7446dd3aca506" providerId="LiveId" clId="{BB5FF1AD-119D-4B27-A0B8-CE794FBF61C8}" dt="2024-07-05T21:54:14.762" v="1029" actId="14100"/>
          <ac:spMkLst>
            <pc:docMk/>
            <pc:sldMk cId="0" sldId="305"/>
            <ac:spMk id="65544" creationId="{4571390F-32DE-36A0-8C53-3ED7FE0DAD89}"/>
          </ac:spMkLst>
        </pc:spChg>
        <pc:picChg chg="mod">
          <ac:chgData name="Jim McGowan" userId="e2c7446dd3aca506" providerId="LiveId" clId="{BB5FF1AD-119D-4B27-A0B8-CE794FBF61C8}" dt="2024-07-05T21:54:06.452" v="1025" actId="1038"/>
          <ac:picMkLst>
            <pc:docMk/>
            <pc:sldMk cId="0" sldId="305"/>
            <ac:picMk id="65540" creationId="{3A02C9FB-C97E-5F62-8F63-2DB1D901E838}"/>
          </ac:picMkLst>
        </pc:picChg>
        <pc:picChg chg="mod">
          <ac:chgData name="Jim McGowan" userId="e2c7446dd3aca506" providerId="LiveId" clId="{BB5FF1AD-119D-4B27-A0B8-CE794FBF61C8}" dt="2024-07-05T21:53:59.740" v="1010" actId="1037"/>
          <ac:picMkLst>
            <pc:docMk/>
            <pc:sldMk cId="0" sldId="305"/>
            <ac:picMk id="65541" creationId="{E5B6A24E-E250-29B7-920A-0A236E9B5208}"/>
          </ac:picMkLst>
        </pc:picChg>
        <pc:picChg chg="mod">
          <ac:chgData name="Jim McGowan" userId="e2c7446dd3aca506" providerId="LiveId" clId="{BB5FF1AD-119D-4B27-A0B8-CE794FBF61C8}" dt="2024-07-05T21:53:59.740" v="1010" actId="1037"/>
          <ac:picMkLst>
            <pc:docMk/>
            <pc:sldMk cId="0" sldId="305"/>
            <ac:picMk id="65542" creationId="{07A8081C-D2E0-24C5-72B8-C4D209537AEC}"/>
          </ac:picMkLst>
        </pc:picChg>
        <pc:picChg chg="mod">
          <ac:chgData name="Jim McGowan" userId="e2c7446dd3aca506" providerId="LiveId" clId="{BB5FF1AD-119D-4B27-A0B8-CE794FBF61C8}" dt="2024-07-05T21:54:06.452" v="1025" actId="1038"/>
          <ac:picMkLst>
            <pc:docMk/>
            <pc:sldMk cId="0" sldId="305"/>
            <ac:picMk id="65543" creationId="{F8F40941-9C28-2EB5-D5DF-26E460BC0841}"/>
          </ac:picMkLst>
        </pc:picChg>
      </pc:sldChg>
      <pc:sldChg chg="addSp delSp modSp mod">
        <pc:chgData name="Jim McGowan" userId="e2c7446dd3aca506" providerId="LiveId" clId="{BB5FF1AD-119D-4B27-A0B8-CE794FBF61C8}" dt="2024-07-05T21:58:11.185" v="1127" actId="255"/>
        <pc:sldMkLst>
          <pc:docMk/>
          <pc:sldMk cId="0" sldId="306"/>
        </pc:sldMkLst>
        <pc:spChg chg="mod">
          <ac:chgData name="Jim McGowan" userId="e2c7446dd3aca506" providerId="LiveId" clId="{BB5FF1AD-119D-4B27-A0B8-CE794FBF61C8}" dt="2024-07-05T21:55:37.827" v="1060" actId="12788"/>
          <ac:spMkLst>
            <pc:docMk/>
            <pc:sldMk cId="0" sldId="306"/>
            <ac:spMk id="67586" creationId="{539AF349-8BB1-E1E5-2B98-2859C18AFFFF}"/>
          </ac:spMkLst>
        </pc:spChg>
        <pc:spChg chg="mod">
          <ac:chgData name="Jim McGowan" userId="e2c7446dd3aca506" providerId="LiveId" clId="{BB5FF1AD-119D-4B27-A0B8-CE794FBF61C8}" dt="2024-07-05T21:58:11.185" v="1127" actId="255"/>
          <ac:spMkLst>
            <pc:docMk/>
            <pc:sldMk cId="0" sldId="306"/>
            <ac:spMk id="67587" creationId="{AC5A05E1-CC3E-5EA8-E784-AF9E1163C954}"/>
          </ac:spMkLst>
        </pc:spChg>
        <pc:picChg chg="add del mod">
          <ac:chgData name="Jim McGowan" userId="e2c7446dd3aca506" providerId="LiveId" clId="{BB5FF1AD-119D-4B27-A0B8-CE794FBF61C8}" dt="2024-07-05T21:57:16.237" v="1096" actId="478"/>
          <ac:picMkLst>
            <pc:docMk/>
            <pc:sldMk cId="0" sldId="306"/>
            <ac:picMk id="2" creationId="{F61E22EA-863B-C4A4-61EB-E0E846190C16}"/>
          </ac:picMkLst>
        </pc:picChg>
        <pc:picChg chg="mod">
          <ac:chgData name="Jim McGowan" userId="e2c7446dd3aca506" providerId="LiveId" clId="{BB5FF1AD-119D-4B27-A0B8-CE794FBF61C8}" dt="2024-07-05T21:57:20.965" v="1113" actId="1037"/>
          <ac:picMkLst>
            <pc:docMk/>
            <pc:sldMk cId="0" sldId="306"/>
            <ac:picMk id="67588" creationId="{C7E5572D-9ED3-E12C-712A-E19D6F9FA2A8}"/>
          </ac:picMkLst>
        </pc:picChg>
      </pc:sldChg>
      <pc:sldChg chg="addSp delSp modSp mod">
        <pc:chgData name="Jim McGowan" userId="e2c7446dd3aca506" providerId="LiveId" clId="{BB5FF1AD-119D-4B27-A0B8-CE794FBF61C8}" dt="2024-07-05T22:17:57.983" v="1611" actId="6549"/>
        <pc:sldMkLst>
          <pc:docMk/>
          <pc:sldMk cId="0" sldId="308"/>
        </pc:sldMkLst>
        <pc:spChg chg="mod">
          <ac:chgData name="Jim McGowan" userId="e2c7446dd3aca506" providerId="LiveId" clId="{BB5FF1AD-119D-4B27-A0B8-CE794FBF61C8}" dt="2024-07-05T21:58:28.178" v="1146" actId="14100"/>
          <ac:spMkLst>
            <pc:docMk/>
            <pc:sldMk cId="0" sldId="308"/>
            <ac:spMk id="69634" creationId="{18176860-1195-49DC-029B-1174A84CC904}"/>
          </ac:spMkLst>
        </pc:spChg>
        <pc:spChg chg="mod">
          <ac:chgData name="Jim McGowan" userId="e2c7446dd3aca506" providerId="LiveId" clId="{BB5FF1AD-119D-4B27-A0B8-CE794FBF61C8}" dt="2024-07-05T22:17:57.983" v="1611" actId="6549"/>
          <ac:spMkLst>
            <pc:docMk/>
            <pc:sldMk cId="0" sldId="308"/>
            <ac:spMk id="69635" creationId="{988EA799-295B-7DBA-E77F-209E4BF9E3C2}"/>
          </ac:spMkLst>
        </pc:spChg>
        <pc:picChg chg="add mod">
          <ac:chgData name="Jim McGowan" userId="e2c7446dd3aca506" providerId="LiveId" clId="{BB5FF1AD-119D-4B27-A0B8-CE794FBF61C8}" dt="2024-07-05T21:58:35.424" v="1147"/>
          <ac:picMkLst>
            <pc:docMk/>
            <pc:sldMk cId="0" sldId="308"/>
            <ac:picMk id="2" creationId="{D01C8C82-193B-7C7F-62B9-B7B2152CB221}"/>
          </ac:picMkLst>
        </pc:picChg>
        <pc:picChg chg="mod">
          <ac:chgData name="Jim McGowan" userId="e2c7446dd3aca506" providerId="LiveId" clId="{BB5FF1AD-119D-4B27-A0B8-CE794FBF61C8}" dt="2024-07-05T21:58:20.870" v="1142" actId="1037"/>
          <ac:picMkLst>
            <pc:docMk/>
            <pc:sldMk cId="0" sldId="308"/>
            <ac:picMk id="46085" creationId="{728AED83-801C-1277-6B7F-DB42B3F74DB5}"/>
          </ac:picMkLst>
        </pc:picChg>
        <pc:picChg chg="del">
          <ac:chgData name="Jim McGowan" userId="e2c7446dd3aca506" providerId="LiveId" clId="{BB5FF1AD-119D-4B27-A0B8-CE794FBF61C8}" dt="2024-07-05T21:58:37.101" v="1150" actId="478"/>
          <ac:picMkLst>
            <pc:docMk/>
            <pc:sldMk cId="0" sldId="308"/>
            <ac:picMk id="69637" creationId="{242F43DF-E207-00C6-21E4-0089D305DAAE}"/>
          </ac:picMkLst>
        </pc:picChg>
      </pc:sldChg>
      <pc:sldChg chg="addSp delSp modSp mod">
        <pc:chgData name="Jim McGowan" userId="e2c7446dd3aca506" providerId="LiveId" clId="{BB5FF1AD-119D-4B27-A0B8-CE794FBF61C8}" dt="2024-07-05T22:01:10.069" v="1215" actId="12788"/>
        <pc:sldMkLst>
          <pc:docMk/>
          <pc:sldMk cId="0" sldId="309"/>
        </pc:sldMkLst>
        <pc:spChg chg="mod">
          <ac:chgData name="Jim McGowan" userId="e2c7446dd3aca506" providerId="LiveId" clId="{BB5FF1AD-119D-4B27-A0B8-CE794FBF61C8}" dt="2024-07-05T22:01:10.069" v="1215" actId="12788"/>
          <ac:spMkLst>
            <pc:docMk/>
            <pc:sldMk cId="0" sldId="309"/>
            <ac:spMk id="71682" creationId="{0F4043AD-166D-0CEB-10D5-CC2CACFF558C}"/>
          </ac:spMkLst>
        </pc:spChg>
        <pc:spChg chg="mod">
          <ac:chgData name="Jim McGowan" userId="e2c7446dd3aca506" providerId="LiveId" clId="{BB5FF1AD-119D-4B27-A0B8-CE794FBF61C8}" dt="2024-07-05T22:00:11.620" v="1199" actId="14100"/>
          <ac:spMkLst>
            <pc:docMk/>
            <pc:sldMk cId="0" sldId="309"/>
            <ac:spMk id="71683" creationId="{3B4196B8-9B95-8AA8-3E06-FB2CEA84EC9C}"/>
          </ac:spMkLst>
        </pc:spChg>
        <pc:picChg chg="add mod">
          <ac:chgData name="Jim McGowan" userId="e2c7446dd3aca506" providerId="LiveId" clId="{BB5FF1AD-119D-4B27-A0B8-CE794FBF61C8}" dt="2024-07-05T21:59:39.118" v="1183"/>
          <ac:picMkLst>
            <pc:docMk/>
            <pc:sldMk cId="0" sldId="309"/>
            <ac:picMk id="2" creationId="{266B3461-A13A-476B-E1C8-CAF2ABEA2E6C}"/>
          </ac:picMkLst>
        </pc:picChg>
        <pc:picChg chg="mod">
          <ac:chgData name="Jim McGowan" userId="e2c7446dd3aca506" providerId="LiveId" clId="{BB5FF1AD-119D-4B27-A0B8-CE794FBF61C8}" dt="2024-07-05T21:59:29.600" v="1180" actId="1038"/>
          <ac:picMkLst>
            <pc:docMk/>
            <pc:sldMk cId="0" sldId="309"/>
            <ac:picMk id="71684" creationId="{EA53CDBE-6E16-5BD4-8A58-CDE92976C1BA}"/>
          </ac:picMkLst>
        </pc:picChg>
        <pc:picChg chg="del">
          <ac:chgData name="Jim McGowan" userId="e2c7446dd3aca506" providerId="LiveId" clId="{BB5FF1AD-119D-4B27-A0B8-CE794FBF61C8}" dt="2024-07-05T21:59:41.404" v="1184" actId="478"/>
          <ac:picMkLst>
            <pc:docMk/>
            <pc:sldMk cId="0" sldId="309"/>
            <ac:picMk id="71685" creationId="{7FDDB6DE-4C1F-95C1-B832-701356CC719E}"/>
          </ac:picMkLst>
        </pc:picChg>
      </pc:sldChg>
      <pc:sldChg chg="addSp delSp modSp mod">
        <pc:chgData name="Jim McGowan" userId="e2c7446dd3aca506" providerId="LiveId" clId="{BB5FF1AD-119D-4B27-A0B8-CE794FBF61C8}" dt="2024-07-05T22:01:03.308" v="1212" actId="12788"/>
        <pc:sldMkLst>
          <pc:docMk/>
          <pc:sldMk cId="0" sldId="310"/>
        </pc:sldMkLst>
        <pc:spChg chg="mod">
          <ac:chgData name="Jim McGowan" userId="e2c7446dd3aca506" providerId="LiveId" clId="{BB5FF1AD-119D-4B27-A0B8-CE794FBF61C8}" dt="2024-07-05T22:01:03.308" v="1212" actId="12788"/>
          <ac:spMkLst>
            <pc:docMk/>
            <pc:sldMk cId="0" sldId="310"/>
            <ac:spMk id="73730" creationId="{9ED60E0C-5B8B-2D69-98E7-F88C62C4A070}"/>
          </ac:spMkLst>
        </pc:spChg>
        <pc:spChg chg="mod">
          <ac:chgData name="Jim McGowan" userId="e2c7446dd3aca506" providerId="LiveId" clId="{BB5FF1AD-119D-4B27-A0B8-CE794FBF61C8}" dt="2024-07-05T22:00:52.949" v="1208" actId="255"/>
          <ac:spMkLst>
            <pc:docMk/>
            <pc:sldMk cId="0" sldId="310"/>
            <ac:spMk id="73731" creationId="{21F423AD-79D7-0A98-8839-C08BF5A1C22D}"/>
          </ac:spMkLst>
        </pc:spChg>
        <pc:picChg chg="add mod">
          <ac:chgData name="Jim McGowan" userId="e2c7446dd3aca506" providerId="LiveId" clId="{BB5FF1AD-119D-4B27-A0B8-CE794FBF61C8}" dt="2024-07-05T22:00:34.501" v="1202"/>
          <ac:picMkLst>
            <pc:docMk/>
            <pc:sldMk cId="0" sldId="310"/>
            <ac:picMk id="2" creationId="{B8AC221F-9730-9A46-EFC4-CA28956984EE}"/>
          </ac:picMkLst>
        </pc:picChg>
        <pc:picChg chg="del">
          <ac:chgData name="Jim McGowan" userId="e2c7446dd3aca506" providerId="LiveId" clId="{BB5FF1AD-119D-4B27-A0B8-CE794FBF61C8}" dt="2024-07-05T22:00:58.684" v="1211" actId="478"/>
          <ac:picMkLst>
            <pc:docMk/>
            <pc:sldMk cId="0" sldId="310"/>
            <ac:picMk id="73732" creationId="{137A9553-E1E6-9371-41FC-CE9500C87F67}"/>
          </ac:picMkLst>
        </pc:picChg>
      </pc:sldChg>
      <pc:sldChg chg="modSp mod">
        <pc:chgData name="Jim McGowan" userId="e2c7446dd3aca506" providerId="LiveId" clId="{BB5FF1AD-119D-4B27-A0B8-CE794FBF61C8}" dt="2024-07-05T22:18:36.994" v="1617" actId="14100"/>
        <pc:sldMkLst>
          <pc:docMk/>
          <pc:sldMk cId="0" sldId="312"/>
        </pc:sldMkLst>
        <pc:spChg chg="mod">
          <ac:chgData name="Jim McGowan" userId="e2c7446dd3aca506" providerId="LiveId" clId="{BB5FF1AD-119D-4B27-A0B8-CE794FBF61C8}" dt="2024-07-05T22:02:50.691" v="1270" actId="12788"/>
          <ac:spMkLst>
            <pc:docMk/>
            <pc:sldMk cId="0" sldId="312"/>
            <ac:spMk id="76802" creationId="{890B09F8-B0CF-6ABB-3DA8-46D789CF1BC5}"/>
          </ac:spMkLst>
        </pc:spChg>
        <pc:spChg chg="mod">
          <ac:chgData name="Jim McGowan" userId="e2c7446dd3aca506" providerId="LiveId" clId="{BB5FF1AD-119D-4B27-A0B8-CE794FBF61C8}" dt="2024-07-05T22:18:36.994" v="1617" actId="14100"/>
          <ac:spMkLst>
            <pc:docMk/>
            <pc:sldMk cId="0" sldId="312"/>
            <ac:spMk id="76803" creationId="{5F0CB38C-6696-6369-E773-1AA73627F34D}"/>
          </ac:spMkLst>
        </pc:spChg>
        <pc:picChg chg="mod">
          <ac:chgData name="Jim McGowan" userId="e2c7446dd3aca506" providerId="LiveId" clId="{BB5FF1AD-119D-4B27-A0B8-CE794FBF61C8}" dt="2024-07-05T22:18:22.484" v="1614" actId="14100"/>
          <ac:picMkLst>
            <pc:docMk/>
            <pc:sldMk cId="0" sldId="312"/>
            <ac:picMk id="76804" creationId="{048EABE7-DF70-668B-59E8-C4A423290C47}"/>
          </ac:picMkLst>
        </pc:picChg>
        <pc:picChg chg="mod">
          <ac:chgData name="Jim McGowan" userId="e2c7446dd3aca506" providerId="LiveId" clId="{BB5FF1AD-119D-4B27-A0B8-CE794FBF61C8}" dt="2024-07-05T22:02:59.774" v="1287" actId="1037"/>
          <ac:picMkLst>
            <pc:docMk/>
            <pc:sldMk cId="0" sldId="312"/>
            <ac:picMk id="76805" creationId="{9811FB49-CBFC-2D7E-C6FF-333FE4B0EC26}"/>
          </ac:picMkLst>
        </pc:picChg>
      </pc:sldChg>
      <pc:sldChg chg="modSp mod">
        <pc:chgData name="Jim McGowan" userId="e2c7446dd3aca506" providerId="LiveId" clId="{BB5FF1AD-119D-4B27-A0B8-CE794FBF61C8}" dt="2024-07-05T22:04:35.545" v="1329" actId="12788"/>
        <pc:sldMkLst>
          <pc:docMk/>
          <pc:sldMk cId="0" sldId="315"/>
        </pc:sldMkLst>
        <pc:spChg chg="mod">
          <ac:chgData name="Jim McGowan" userId="e2c7446dd3aca506" providerId="LiveId" clId="{BB5FF1AD-119D-4B27-A0B8-CE794FBF61C8}" dt="2024-07-05T22:04:35.545" v="1329" actId="12788"/>
          <ac:spMkLst>
            <pc:docMk/>
            <pc:sldMk cId="0" sldId="315"/>
            <ac:spMk id="78850" creationId="{396A313A-9671-6CED-C7A3-1BF27DEFE334}"/>
          </ac:spMkLst>
        </pc:spChg>
        <pc:spChg chg="mod">
          <ac:chgData name="Jim McGowan" userId="e2c7446dd3aca506" providerId="LiveId" clId="{BB5FF1AD-119D-4B27-A0B8-CE794FBF61C8}" dt="2024-07-05T22:04:13.206" v="1325" actId="6549"/>
          <ac:spMkLst>
            <pc:docMk/>
            <pc:sldMk cId="0" sldId="315"/>
            <ac:spMk id="78851" creationId="{9287AE06-2D10-8A00-4FA9-899CDA89F2BD}"/>
          </ac:spMkLst>
        </pc:spChg>
        <pc:picChg chg="mod">
          <ac:chgData name="Jim McGowan" userId="e2c7446dd3aca506" providerId="LiveId" clId="{BB5FF1AD-119D-4B27-A0B8-CE794FBF61C8}" dt="2024-07-05T22:03:38.373" v="1313" actId="1037"/>
          <ac:picMkLst>
            <pc:docMk/>
            <pc:sldMk cId="0" sldId="315"/>
            <ac:picMk id="52229" creationId="{61CB6FE9-4AF9-1AF0-1937-B49D6B2E45F9}"/>
          </ac:picMkLst>
        </pc:picChg>
      </pc:sldChg>
      <pc:sldChg chg="modSp mod">
        <pc:chgData name="Jim McGowan" userId="e2c7446dd3aca506" providerId="LiveId" clId="{BB5FF1AD-119D-4B27-A0B8-CE794FBF61C8}" dt="2024-07-05T22:05:12.393" v="1361" actId="14100"/>
        <pc:sldMkLst>
          <pc:docMk/>
          <pc:sldMk cId="0" sldId="316"/>
        </pc:sldMkLst>
        <pc:spChg chg="mod">
          <ac:chgData name="Jim McGowan" userId="e2c7446dd3aca506" providerId="LiveId" clId="{BB5FF1AD-119D-4B27-A0B8-CE794FBF61C8}" dt="2024-07-05T22:04:42.171" v="1332" actId="404"/>
          <ac:spMkLst>
            <pc:docMk/>
            <pc:sldMk cId="0" sldId="316"/>
            <ac:spMk id="79874" creationId="{CA44153C-F765-E626-BEFF-AC231B9BD08B}"/>
          </ac:spMkLst>
        </pc:spChg>
        <pc:spChg chg="mod">
          <ac:chgData name="Jim McGowan" userId="e2c7446dd3aca506" providerId="LiveId" clId="{BB5FF1AD-119D-4B27-A0B8-CE794FBF61C8}" dt="2024-07-05T22:05:12.393" v="1361" actId="14100"/>
          <ac:spMkLst>
            <pc:docMk/>
            <pc:sldMk cId="0" sldId="316"/>
            <ac:spMk id="79875" creationId="{B117447C-078E-793A-F22A-979343E03008}"/>
          </ac:spMkLst>
        </pc:spChg>
        <pc:picChg chg="mod">
          <ac:chgData name="Jim McGowan" userId="e2c7446dd3aca506" providerId="LiveId" clId="{BB5FF1AD-119D-4B27-A0B8-CE794FBF61C8}" dt="2024-07-05T22:04:46.093" v="1346" actId="1038"/>
          <ac:picMkLst>
            <pc:docMk/>
            <pc:sldMk cId="0" sldId="316"/>
            <ac:picMk id="79876" creationId="{D084951C-AC9C-9D02-ADC9-3E78450F225B}"/>
          </ac:picMkLst>
        </pc:picChg>
      </pc:sldChg>
      <pc:sldChg chg="addSp delSp modSp mod">
        <pc:chgData name="Jim McGowan" userId="e2c7446dd3aca506" providerId="LiveId" clId="{BB5FF1AD-119D-4B27-A0B8-CE794FBF61C8}" dt="2024-07-05T22:06:06.842" v="1384" actId="108"/>
        <pc:sldMkLst>
          <pc:docMk/>
          <pc:sldMk cId="0" sldId="317"/>
        </pc:sldMkLst>
        <pc:spChg chg="mod">
          <ac:chgData name="Jim McGowan" userId="e2c7446dd3aca506" providerId="LiveId" clId="{BB5FF1AD-119D-4B27-A0B8-CE794FBF61C8}" dt="2024-07-05T22:06:06.842" v="1384" actId="108"/>
          <ac:spMkLst>
            <pc:docMk/>
            <pc:sldMk cId="0" sldId="317"/>
            <ac:spMk id="3" creationId="{D5C3486E-2598-1996-836F-7ED4069B68ED}"/>
          </ac:spMkLst>
        </pc:spChg>
        <pc:spChg chg="mod">
          <ac:chgData name="Jim McGowan" userId="e2c7446dd3aca506" providerId="LiveId" clId="{BB5FF1AD-119D-4B27-A0B8-CE794FBF61C8}" dt="2024-07-05T22:05:23.198" v="1364" actId="404"/>
          <ac:spMkLst>
            <pc:docMk/>
            <pc:sldMk cId="0" sldId="317"/>
            <ac:spMk id="80900" creationId="{C0A10B58-222D-810A-BC32-C74A37BD2B49}"/>
          </ac:spMkLst>
        </pc:spChg>
        <pc:picChg chg="add mod">
          <ac:chgData name="Jim McGowan" userId="e2c7446dd3aca506" providerId="LiveId" clId="{BB5FF1AD-119D-4B27-A0B8-CE794FBF61C8}" dt="2024-07-05T22:05:29.078" v="1366"/>
          <ac:picMkLst>
            <pc:docMk/>
            <pc:sldMk cId="0" sldId="317"/>
            <ac:picMk id="2" creationId="{3C14DF47-018A-5E87-FB8A-5B41052F6A92}"/>
          </ac:picMkLst>
        </pc:picChg>
        <pc:picChg chg="del">
          <ac:chgData name="Jim McGowan" userId="e2c7446dd3aca506" providerId="LiveId" clId="{BB5FF1AD-119D-4B27-A0B8-CE794FBF61C8}" dt="2024-07-05T22:05:28.317" v="1365" actId="478"/>
          <ac:picMkLst>
            <pc:docMk/>
            <pc:sldMk cId="0" sldId="317"/>
            <ac:picMk id="80899" creationId="{20454506-9AAA-7DC4-8DA7-131A73292AF5}"/>
          </ac:picMkLst>
        </pc:picChg>
      </pc:sldChg>
      <pc:sldChg chg="modSp mod">
        <pc:chgData name="Jim McGowan" userId="e2c7446dd3aca506" providerId="LiveId" clId="{BB5FF1AD-119D-4B27-A0B8-CE794FBF61C8}" dt="2024-07-05T22:07:21.647" v="1412" actId="12788"/>
        <pc:sldMkLst>
          <pc:docMk/>
          <pc:sldMk cId="0" sldId="318"/>
        </pc:sldMkLst>
        <pc:spChg chg="mod">
          <ac:chgData name="Jim McGowan" userId="e2c7446dd3aca506" providerId="LiveId" clId="{BB5FF1AD-119D-4B27-A0B8-CE794FBF61C8}" dt="2024-07-05T22:06:49.358" v="1398" actId="12788"/>
          <ac:spMkLst>
            <pc:docMk/>
            <pc:sldMk cId="0" sldId="318"/>
            <ac:spMk id="82948" creationId="{EF6562FB-DE8E-ED1F-D5E3-8428D03F9E56}"/>
          </ac:spMkLst>
        </pc:spChg>
        <pc:spChg chg="mod">
          <ac:chgData name="Jim McGowan" userId="e2c7446dd3aca506" providerId="LiveId" clId="{BB5FF1AD-119D-4B27-A0B8-CE794FBF61C8}" dt="2024-07-05T22:07:14.497" v="1411" actId="1076"/>
          <ac:spMkLst>
            <pc:docMk/>
            <pc:sldMk cId="0" sldId="318"/>
            <ac:spMk id="82949" creationId="{598D4C7E-570C-F3D2-85F5-077FAB01D487}"/>
          </ac:spMkLst>
        </pc:spChg>
        <pc:picChg chg="mod">
          <ac:chgData name="Jim McGowan" userId="e2c7446dd3aca506" providerId="LiveId" clId="{BB5FF1AD-119D-4B27-A0B8-CE794FBF61C8}" dt="2024-07-05T22:07:21.647" v="1412" actId="12788"/>
          <ac:picMkLst>
            <pc:docMk/>
            <pc:sldMk cId="0" sldId="318"/>
            <ac:picMk id="82946" creationId="{A66EF422-A7F3-E0F0-18B8-1D79F06FEFD1}"/>
          </ac:picMkLst>
        </pc:picChg>
      </pc:sldChg>
      <pc:sldChg chg="modSp mod">
        <pc:chgData name="Jim McGowan" userId="e2c7446dd3aca506" providerId="LiveId" clId="{BB5FF1AD-119D-4B27-A0B8-CE794FBF61C8}" dt="2024-07-05T22:08:49.806" v="1448" actId="1035"/>
        <pc:sldMkLst>
          <pc:docMk/>
          <pc:sldMk cId="0" sldId="319"/>
        </pc:sldMkLst>
        <pc:spChg chg="mod">
          <ac:chgData name="Jim McGowan" userId="e2c7446dd3aca506" providerId="LiveId" clId="{BB5FF1AD-119D-4B27-A0B8-CE794FBF61C8}" dt="2024-07-05T22:08:45.775" v="1443" actId="255"/>
          <ac:spMkLst>
            <pc:docMk/>
            <pc:sldMk cId="0" sldId="319"/>
            <ac:spMk id="3" creationId="{6C5FA63C-EF4F-79E2-D768-32B88881877D}"/>
          </ac:spMkLst>
        </pc:spChg>
        <pc:spChg chg="mod">
          <ac:chgData name="Jim McGowan" userId="e2c7446dd3aca506" providerId="LiveId" clId="{BB5FF1AD-119D-4B27-A0B8-CE794FBF61C8}" dt="2024-07-05T22:07:52.747" v="1426" actId="404"/>
          <ac:spMkLst>
            <pc:docMk/>
            <pc:sldMk cId="0" sldId="319"/>
            <ac:spMk id="86018" creationId="{58BBF2AD-78A5-7841-FCD2-CA13A41589B7}"/>
          </ac:spMkLst>
        </pc:spChg>
        <pc:picChg chg="mod">
          <ac:chgData name="Jim McGowan" userId="e2c7446dd3aca506" providerId="LiveId" clId="{BB5FF1AD-119D-4B27-A0B8-CE794FBF61C8}" dt="2024-07-05T22:08:49.806" v="1448" actId="1035"/>
          <ac:picMkLst>
            <pc:docMk/>
            <pc:sldMk cId="0" sldId="319"/>
            <ac:picMk id="58372" creationId="{9F62E5F7-28C8-A3D6-9DB1-2B5284756EB7}"/>
          </ac:picMkLst>
        </pc:picChg>
      </pc:sldChg>
      <pc:sldChg chg="addSp delSp modSp mod">
        <pc:chgData name="Jim McGowan" userId="e2c7446dd3aca506" providerId="LiveId" clId="{BB5FF1AD-119D-4B27-A0B8-CE794FBF61C8}" dt="2024-07-05T22:10:08.576" v="1491"/>
        <pc:sldMkLst>
          <pc:docMk/>
          <pc:sldMk cId="0" sldId="323"/>
        </pc:sldMkLst>
        <pc:spChg chg="add del mod">
          <ac:chgData name="Jim McGowan" userId="e2c7446dd3aca506" providerId="LiveId" clId="{BB5FF1AD-119D-4B27-A0B8-CE794FBF61C8}" dt="2024-07-05T22:10:07.698" v="1490" actId="478"/>
          <ac:spMkLst>
            <pc:docMk/>
            <pc:sldMk cId="0" sldId="323"/>
            <ac:spMk id="2" creationId="{368ED369-6366-64CD-6125-E467B35BBBCD}"/>
          </ac:spMkLst>
        </pc:spChg>
        <pc:spChg chg="mod">
          <ac:chgData name="Jim McGowan" userId="e2c7446dd3aca506" providerId="LiveId" clId="{BB5FF1AD-119D-4B27-A0B8-CE794FBF61C8}" dt="2024-07-05T22:09:13.218" v="1454" actId="179"/>
          <ac:spMkLst>
            <pc:docMk/>
            <pc:sldMk cId="0" sldId="323"/>
            <ac:spMk id="3" creationId="{60BDEE12-C2A2-E6CD-571F-8A5AAA023A03}"/>
          </ac:spMkLst>
        </pc:spChg>
        <pc:spChg chg="add mod">
          <ac:chgData name="Jim McGowan" userId="e2c7446dd3aca506" providerId="LiveId" clId="{BB5FF1AD-119D-4B27-A0B8-CE794FBF61C8}" dt="2024-07-05T22:10:08.576" v="1491"/>
          <ac:spMkLst>
            <pc:docMk/>
            <pc:sldMk cId="0" sldId="323"/>
            <ac:spMk id="4" creationId="{775EE5D2-E431-1776-D83D-9B9E48D75B29}"/>
          </ac:spMkLst>
        </pc:spChg>
        <pc:spChg chg="mod">
          <ac:chgData name="Jim McGowan" userId="e2c7446dd3aca506" providerId="LiveId" clId="{BB5FF1AD-119D-4B27-A0B8-CE794FBF61C8}" dt="2024-07-05T22:09:52.685" v="1486" actId="1036"/>
          <ac:spMkLst>
            <pc:docMk/>
            <pc:sldMk cId="0" sldId="323"/>
            <ac:spMk id="5" creationId="{A7C5F1F3-CC7C-E34D-82B5-4025004E1744}"/>
          </ac:spMkLst>
        </pc:spChg>
        <pc:spChg chg="del">
          <ac:chgData name="Jim McGowan" userId="e2c7446dd3aca506" providerId="LiveId" clId="{BB5FF1AD-119D-4B27-A0B8-CE794FBF61C8}" dt="2024-07-05T22:10:04.862" v="1489" actId="478"/>
          <ac:spMkLst>
            <pc:docMk/>
            <pc:sldMk cId="0" sldId="323"/>
            <ac:spMk id="87042" creationId="{821A819C-908D-D0FD-14EB-52CBAE777A05}"/>
          </ac:spMkLst>
        </pc:spChg>
        <pc:picChg chg="mod">
          <ac:chgData name="Jim McGowan" userId="e2c7446dd3aca506" providerId="LiveId" clId="{BB5FF1AD-119D-4B27-A0B8-CE794FBF61C8}" dt="2024-07-05T22:09:18.893" v="1468" actId="1038"/>
          <ac:picMkLst>
            <pc:docMk/>
            <pc:sldMk cId="0" sldId="323"/>
            <ac:picMk id="6" creationId="{45EDDB53-8FBE-D5AD-D3CF-6F46107900B6}"/>
          </ac:picMkLst>
        </pc:picChg>
      </pc:sldChg>
      <pc:sldChg chg="addSp delSp modSp mod">
        <pc:chgData name="Jim McGowan" userId="e2c7446dd3aca506" providerId="LiveId" clId="{BB5FF1AD-119D-4B27-A0B8-CE794FBF61C8}" dt="2024-07-05T22:10:58.785" v="1501" actId="179"/>
        <pc:sldMkLst>
          <pc:docMk/>
          <pc:sldMk cId="0" sldId="324"/>
        </pc:sldMkLst>
        <pc:spChg chg="add del mod">
          <ac:chgData name="Jim McGowan" userId="e2c7446dd3aca506" providerId="LiveId" clId="{BB5FF1AD-119D-4B27-A0B8-CE794FBF61C8}" dt="2024-07-05T22:10:29.932" v="1495" actId="478"/>
          <ac:spMkLst>
            <pc:docMk/>
            <pc:sldMk cId="0" sldId="324"/>
            <ac:spMk id="2" creationId="{764DC58B-8B8D-FD9E-58CC-D296EA668D05}"/>
          </ac:spMkLst>
        </pc:spChg>
        <pc:spChg chg="mod">
          <ac:chgData name="Jim McGowan" userId="e2c7446dd3aca506" providerId="LiveId" clId="{BB5FF1AD-119D-4B27-A0B8-CE794FBF61C8}" dt="2024-07-05T22:10:58.785" v="1501" actId="179"/>
          <ac:spMkLst>
            <pc:docMk/>
            <pc:sldMk cId="0" sldId="324"/>
            <ac:spMk id="3" creationId="{3850CD35-1423-C5C5-F014-095718EE8F0F}"/>
          </ac:spMkLst>
        </pc:spChg>
        <pc:spChg chg="add mod">
          <ac:chgData name="Jim McGowan" userId="e2c7446dd3aca506" providerId="LiveId" clId="{BB5FF1AD-119D-4B27-A0B8-CE794FBF61C8}" dt="2024-07-05T22:10:30.776" v="1496"/>
          <ac:spMkLst>
            <pc:docMk/>
            <pc:sldMk cId="0" sldId="324"/>
            <ac:spMk id="4" creationId="{9E97979B-91D2-19BB-0079-DFB7733DAB24}"/>
          </ac:spMkLst>
        </pc:spChg>
        <pc:spChg chg="del">
          <ac:chgData name="Jim McGowan" userId="e2c7446dd3aca506" providerId="LiveId" clId="{BB5FF1AD-119D-4B27-A0B8-CE794FBF61C8}" dt="2024-07-05T22:10:27.309" v="1494" actId="478"/>
          <ac:spMkLst>
            <pc:docMk/>
            <pc:sldMk cId="0" sldId="324"/>
            <ac:spMk id="88066" creationId="{AA51CBE8-094A-0886-E9DD-FE369DB4CD0E}"/>
          </ac:spMkLst>
        </pc:spChg>
      </pc:sldChg>
      <pc:sldChg chg="addSp modSp mod">
        <pc:chgData name="Jim McGowan" userId="e2c7446dd3aca506" providerId="LiveId" clId="{BB5FF1AD-119D-4B27-A0B8-CE794FBF61C8}" dt="2024-07-05T22:15:00.776" v="1586" actId="1035"/>
        <pc:sldMkLst>
          <pc:docMk/>
          <pc:sldMk cId="0" sldId="327"/>
        </pc:sldMkLst>
        <pc:picChg chg="add mod modCrop">
          <ac:chgData name="Jim McGowan" userId="e2c7446dd3aca506" providerId="LiveId" clId="{BB5FF1AD-119D-4B27-A0B8-CE794FBF61C8}" dt="2024-07-05T22:15:00.776" v="1586" actId="1035"/>
          <ac:picMkLst>
            <pc:docMk/>
            <pc:sldMk cId="0" sldId="327"/>
            <ac:picMk id="4" creationId="{4078F25B-85B5-7F0F-B065-D395096D2687}"/>
          </ac:picMkLst>
        </pc:picChg>
      </pc:sldChg>
      <pc:sldChg chg="modSp mod">
        <pc:chgData name="Jim McGowan" userId="e2c7446dd3aca506" providerId="LiveId" clId="{BB5FF1AD-119D-4B27-A0B8-CE794FBF61C8}" dt="2024-07-05T21:27:50.242" v="205" actId="108"/>
        <pc:sldMkLst>
          <pc:docMk/>
          <pc:sldMk cId="0" sldId="331"/>
        </pc:sldMkLst>
        <pc:spChg chg="mod">
          <ac:chgData name="Jim McGowan" userId="e2c7446dd3aca506" providerId="LiveId" clId="{BB5FF1AD-119D-4B27-A0B8-CE794FBF61C8}" dt="2024-07-05T21:27:50.242" v="205" actId="108"/>
          <ac:spMkLst>
            <pc:docMk/>
            <pc:sldMk cId="0" sldId="331"/>
            <ac:spMk id="3" creationId="{640AC491-6764-71B7-67A8-D84DA62163EB}"/>
          </ac:spMkLst>
        </pc:spChg>
      </pc:sldChg>
      <pc:sldChg chg="modSp">
        <pc:chgData name="Jim McGowan" userId="e2c7446dd3aca506" providerId="LiveId" clId="{BB5FF1AD-119D-4B27-A0B8-CE794FBF61C8}" dt="2024-07-05T20:50:54.546" v="10" actId="12788"/>
        <pc:sldMkLst>
          <pc:docMk/>
          <pc:sldMk cId="0" sldId="336"/>
        </pc:sldMkLst>
        <pc:spChg chg="mod">
          <ac:chgData name="Jim McGowan" userId="e2c7446dd3aca506" providerId="LiveId" clId="{BB5FF1AD-119D-4B27-A0B8-CE794FBF61C8}" dt="2024-07-05T20:50:54.546" v="10" actId="12788"/>
          <ac:spMkLst>
            <pc:docMk/>
            <pc:sldMk cId="0" sldId="336"/>
            <ac:spMk id="44036" creationId="{ECBE68D9-C606-11E9-229E-2BBCDEE31DEF}"/>
          </ac:spMkLst>
        </pc:spChg>
      </pc:sldChg>
      <pc:sldChg chg="modSp mod">
        <pc:chgData name="Jim McGowan" userId="e2c7446dd3aca506" providerId="LiveId" clId="{BB5FF1AD-119D-4B27-A0B8-CE794FBF61C8}" dt="2024-07-05T21:27:32.634" v="202" actId="555"/>
        <pc:sldMkLst>
          <pc:docMk/>
          <pc:sldMk cId="0" sldId="337"/>
        </pc:sldMkLst>
        <pc:spChg chg="mod">
          <ac:chgData name="Jim McGowan" userId="e2c7446dd3aca506" providerId="LiveId" clId="{BB5FF1AD-119D-4B27-A0B8-CE794FBF61C8}" dt="2024-07-05T21:27:32.634" v="202" actId="555"/>
          <ac:spMkLst>
            <pc:docMk/>
            <pc:sldMk cId="0" sldId="337"/>
            <ac:spMk id="46084" creationId="{5FDA6881-30E8-085C-E237-7DA52ECC2CB2}"/>
          </ac:spMkLst>
        </pc:spChg>
        <pc:spChg chg="mod">
          <ac:chgData name="Jim McGowan" userId="e2c7446dd3aca506" providerId="LiveId" clId="{BB5FF1AD-119D-4B27-A0B8-CE794FBF61C8}" dt="2024-07-05T21:26:59.452" v="178" actId="14100"/>
          <ac:spMkLst>
            <pc:docMk/>
            <pc:sldMk cId="0" sldId="337"/>
            <ac:spMk id="56322" creationId="{03E4CA9B-7C57-6FAB-AFA3-08DA58314F52}"/>
          </ac:spMkLst>
        </pc:spChg>
        <pc:picChg chg="mod">
          <ac:chgData name="Jim McGowan" userId="e2c7446dd3aca506" providerId="LiveId" clId="{BB5FF1AD-119D-4B27-A0B8-CE794FBF61C8}" dt="2024-07-05T21:26:55.153" v="177" actId="12789"/>
          <ac:picMkLst>
            <pc:docMk/>
            <pc:sldMk cId="0" sldId="337"/>
            <ac:picMk id="46085" creationId="{5F3BBDAF-227E-B6EF-B5BD-C36085F7214C}"/>
          </ac:picMkLst>
        </pc:picChg>
      </pc:sldChg>
      <pc:sldChg chg="addSp delSp modSp mod">
        <pc:chgData name="Jim McGowan" userId="e2c7446dd3aca506" providerId="LiveId" clId="{BB5FF1AD-119D-4B27-A0B8-CE794FBF61C8}" dt="2024-07-05T21:26:21.462" v="150" actId="403"/>
        <pc:sldMkLst>
          <pc:docMk/>
          <pc:sldMk cId="0" sldId="338"/>
        </pc:sldMkLst>
        <pc:spChg chg="del mod">
          <ac:chgData name="Jim McGowan" userId="e2c7446dd3aca506" providerId="LiveId" clId="{BB5FF1AD-119D-4B27-A0B8-CE794FBF61C8}" dt="2024-07-05T20:54:00.287" v="73" actId="478"/>
          <ac:spMkLst>
            <pc:docMk/>
            <pc:sldMk cId="0" sldId="338"/>
            <ac:spMk id="3" creationId="{6B7B3D58-D67D-4149-6D7A-ACE4BDC1A0B1}"/>
          </ac:spMkLst>
        </pc:spChg>
        <pc:spChg chg="add del mod">
          <ac:chgData name="Jim McGowan" userId="e2c7446dd3aca506" providerId="LiveId" clId="{BB5FF1AD-119D-4B27-A0B8-CE794FBF61C8}" dt="2024-07-05T20:54:02.733" v="74" actId="478"/>
          <ac:spMkLst>
            <pc:docMk/>
            <pc:sldMk cId="0" sldId="338"/>
            <ac:spMk id="4" creationId="{F759F40B-F162-0B1A-98CF-AFD2794DFF0F}"/>
          </ac:spMkLst>
        </pc:spChg>
        <pc:spChg chg="add mod">
          <ac:chgData name="Jim McGowan" userId="e2c7446dd3aca506" providerId="LiveId" clId="{BB5FF1AD-119D-4B27-A0B8-CE794FBF61C8}" dt="2024-07-05T20:55:09.225" v="146" actId="12788"/>
          <ac:spMkLst>
            <pc:docMk/>
            <pc:sldMk cId="0" sldId="338"/>
            <ac:spMk id="5" creationId="{46F7B09D-BA92-6671-4ECF-C63A4133AC76}"/>
          </ac:spMkLst>
        </pc:spChg>
        <pc:spChg chg="mod">
          <ac:chgData name="Jim McGowan" userId="e2c7446dd3aca506" providerId="LiveId" clId="{BB5FF1AD-119D-4B27-A0B8-CE794FBF61C8}" dt="2024-07-05T21:26:21.462" v="150" actId="403"/>
          <ac:spMkLst>
            <pc:docMk/>
            <pc:sldMk cId="0" sldId="338"/>
            <ac:spMk id="45059" creationId="{BCA82B14-DDD4-3EF6-B088-3B33B37D0AD3}"/>
          </ac:spMkLst>
        </pc:spChg>
        <pc:picChg chg="mod">
          <ac:chgData name="Jim McGowan" userId="e2c7446dd3aca506" providerId="LiveId" clId="{BB5FF1AD-119D-4B27-A0B8-CE794FBF61C8}" dt="2024-07-05T20:54:51.827" v="138" actId="1035"/>
          <ac:picMkLst>
            <pc:docMk/>
            <pc:sldMk cId="0" sldId="338"/>
            <ac:picMk id="45060" creationId="{25B3166A-5849-9954-C405-EF22B30FBF63}"/>
          </ac:picMkLst>
        </pc:picChg>
      </pc:sldChg>
      <pc:sldChg chg="modSp mod">
        <pc:chgData name="Jim McGowan" userId="e2c7446dd3aca506" providerId="LiveId" clId="{BB5FF1AD-119D-4B27-A0B8-CE794FBF61C8}" dt="2024-07-05T21:32:04.187" v="354" actId="14100"/>
        <pc:sldMkLst>
          <pc:docMk/>
          <pc:sldMk cId="0" sldId="339"/>
        </pc:sldMkLst>
        <pc:spChg chg="mod">
          <ac:chgData name="Jim McGowan" userId="e2c7446dd3aca506" providerId="LiveId" clId="{BB5FF1AD-119D-4B27-A0B8-CE794FBF61C8}" dt="2024-07-05T21:31:05.878" v="319" actId="14100"/>
          <ac:spMkLst>
            <pc:docMk/>
            <pc:sldMk cId="0" sldId="339"/>
            <ac:spMk id="50178" creationId="{7E4BDE18-1E1D-ED8E-227C-4E7C21491596}"/>
          </ac:spMkLst>
        </pc:spChg>
        <pc:spChg chg="mod">
          <ac:chgData name="Jim McGowan" userId="e2c7446dd3aca506" providerId="LiveId" clId="{BB5FF1AD-119D-4B27-A0B8-CE794FBF61C8}" dt="2024-07-05T21:32:04.187" v="354" actId="14100"/>
          <ac:spMkLst>
            <pc:docMk/>
            <pc:sldMk cId="0" sldId="339"/>
            <ac:spMk id="61442" creationId="{23B4D305-322B-AC3A-8522-6867A354FE2E}"/>
          </ac:spMkLst>
        </pc:spChg>
        <pc:picChg chg="mod">
          <ac:chgData name="Jim McGowan" userId="e2c7446dd3aca506" providerId="LiveId" clId="{BB5FF1AD-119D-4B27-A0B8-CE794FBF61C8}" dt="2024-07-05T21:31:11.956" v="339" actId="1038"/>
          <ac:picMkLst>
            <pc:docMk/>
            <pc:sldMk cId="0" sldId="339"/>
            <ac:picMk id="23554" creationId="{61FCDB38-4521-5A21-C082-6E3BBA1411FB}"/>
          </ac:picMkLst>
        </pc:picChg>
      </pc:sldChg>
      <pc:sldChg chg="modSp mod">
        <pc:chgData name="Jim McGowan" userId="e2c7446dd3aca506" providerId="LiveId" clId="{BB5FF1AD-119D-4B27-A0B8-CE794FBF61C8}" dt="2024-07-05T21:30:54.683" v="312" actId="1036"/>
        <pc:sldMkLst>
          <pc:docMk/>
          <pc:sldMk cId="0" sldId="340"/>
        </pc:sldMkLst>
        <pc:spChg chg="mod">
          <ac:chgData name="Jim McGowan" userId="e2c7446dd3aca506" providerId="LiveId" clId="{BB5FF1AD-119D-4B27-A0B8-CE794FBF61C8}" dt="2024-07-05T21:30:35.660" v="299" actId="14100"/>
          <ac:spMkLst>
            <pc:docMk/>
            <pc:sldMk cId="0" sldId="340"/>
            <ac:spMk id="49154" creationId="{22EFFB85-91D4-FA5F-81D6-2A20F0A288E6}"/>
          </ac:spMkLst>
        </pc:spChg>
        <pc:spChg chg="mod">
          <ac:chgData name="Jim McGowan" userId="e2c7446dd3aca506" providerId="LiveId" clId="{BB5FF1AD-119D-4B27-A0B8-CE794FBF61C8}" dt="2024-07-05T21:30:20.472" v="292" actId="12788"/>
          <ac:spMkLst>
            <pc:docMk/>
            <pc:sldMk cId="0" sldId="340"/>
            <ac:spMk id="49156" creationId="{CBCE12EB-7858-A1DD-8856-F8A01CEA89D8}"/>
          </ac:spMkLst>
        </pc:spChg>
        <pc:spChg chg="mod">
          <ac:chgData name="Jim McGowan" userId="e2c7446dd3aca506" providerId="LiveId" clId="{BB5FF1AD-119D-4B27-A0B8-CE794FBF61C8}" dt="2024-07-05T21:30:49.787" v="307" actId="1036"/>
          <ac:spMkLst>
            <pc:docMk/>
            <pc:sldMk cId="0" sldId="340"/>
            <ac:spMk id="61442" creationId="{A80BF83E-64C1-D54D-4B23-98466B621927}"/>
          </ac:spMkLst>
        </pc:spChg>
        <pc:picChg chg="mod">
          <ac:chgData name="Jim McGowan" userId="e2c7446dd3aca506" providerId="LiveId" clId="{BB5FF1AD-119D-4B27-A0B8-CE794FBF61C8}" dt="2024-07-05T21:30:54.683" v="312" actId="1036"/>
          <ac:picMkLst>
            <pc:docMk/>
            <pc:sldMk cId="0" sldId="340"/>
            <ac:picMk id="49157" creationId="{DA4D24F3-B958-8803-DCA6-70E68A289F6A}"/>
          </ac:picMkLst>
        </pc:picChg>
      </pc:sldChg>
      <pc:sldChg chg="modSp mod">
        <pc:chgData name="Jim McGowan" userId="e2c7446dd3aca506" providerId="LiveId" clId="{BB5FF1AD-119D-4B27-A0B8-CE794FBF61C8}" dt="2024-07-05T21:32:34.154" v="357" actId="108"/>
        <pc:sldMkLst>
          <pc:docMk/>
          <pc:sldMk cId="0" sldId="341"/>
        </pc:sldMkLst>
        <pc:spChg chg="mod">
          <ac:chgData name="Jim McGowan" userId="e2c7446dd3aca506" providerId="LiveId" clId="{BB5FF1AD-119D-4B27-A0B8-CE794FBF61C8}" dt="2024-07-05T21:32:34.154" v="357" actId="108"/>
          <ac:spMkLst>
            <pc:docMk/>
            <pc:sldMk cId="0" sldId="341"/>
            <ac:spMk id="3" creationId="{21BA0595-59AA-2B00-2B7D-3E03CA618116}"/>
          </ac:spMkLst>
        </pc:spChg>
      </pc:sldChg>
      <pc:sldChg chg="modSp mod">
        <pc:chgData name="Jim McGowan" userId="e2c7446dd3aca506" providerId="LiveId" clId="{BB5FF1AD-119D-4B27-A0B8-CE794FBF61C8}" dt="2024-07-05T21:40:00.997" v="586" actId="1440"/>
        <pc:sldMkLst>
          <pc:docMk/>
          <pc:sldMk cId="0" sldId="342"/>
        </pc:sldMkLst>
        <pc:spChg chg="mod">
          <ac:chgData name="Jim McGowan" userId="e2c7446dd3aca506" providerId="LiveId" clId="{BB5FF1AD-119D-4B27-A0B8-CE794FBF61C8}" dt="2024-07-05T21:38:34.567" v="531" actId="404"/>
          <ac:spMkLst>
            <pc:docMk/>
            <pc:sldMk cId="0" sldId="342"/>
            <ac:spMk id="55298" creationId="{001DF043-34E4-515D-E9B7-D11914486C73}"/>
          </ac:spMkLst>
        </pc:spChg>
        <pc:spChg chg="mod">
          <ac:chgData name="Jim McGowan" userId="e2c7446dd3aca506" providerId="LiveId" clId="{BB5FF1AD-119D-4B27-A0B8-CE794FBF61C8}" dt="2024-07-05T21:39:51.125" v="583" actId="115"/>
          <ac:spMkLst>
            <pc:docMk/>
            <pc:sldMk cId="0" sldId="342"/>
            <ac:spMk id="61442" creationId="{6BECFBC3-BF7F-3A9C-27B1-BA76DEE0727A}"/>
          </ac:spMkLst>
        </pc:spChg>
        <pc:picChg chg="mod">
          <ac:chgData name="Jim McGowan" userId="e2c7446dd3aca506" providerId="LiveId" clId="{BB5FF1AD-119D-4B27-A0B8-CE794FBF61C8}" dt="2024-07-05T21:40:00.997" v="586" actId="1440"/>
          <ac:picMkLst>
            <pc:docMk/>
            <pc:sldMk cId="0" sldId="342"/>
            <ac:picMk id="55301" creationId="{8CBF2B74-DD67-37A9-96ED-F606316F3B96}"/>
          </ac:picMkLst>
        </pc:picChg>
      </pc:sldChg>
      <pc:sldChg chg="modSp mod">
        <pc:chgData name="Jim McGowan" userId="e2c7446dd3aca506" providerId="LiveId" clId="{BB5FF1AD-119D-4B27-A0B8-CE794FBF61C8}" dt="2024-07-05T21:32:40.484" v="358" actId="108"/>
        <pc:sldMkLst>
          <pc:docMk/>
          <pc:sldMk cId="0" sldId="343"/>
        </pc:sldMkLst>
        <pc:spChg chg="mod">
          <ac:chgData name="Jim McGowan" userId="e2c7446dd3aca506" providerId="LiveId" clId="{BB5FF1AD-119D-4B27-A0B8-CE794FBF61C8}" dt="2024-07-05T21:32:40.484" v="358" actId="108"/>
          <ac:spMkLst>
            <pc:docMk/>
            <pc:sldMk cId="0" sldId="343"/>
            <ac:spMk id="3" creationId="{D7A4215F-6216-E2F3-91B9-633EFF0E196D}"/>
          </ac:spMkLst>
        </pc:spChg>
      </pc:sldChg>
      <pc:sldChg chg="modSp mod">
        <pc:chgData name="Jim McGowan" userId="e2c7446dd3aca506" providerId="LiveId" clId="{BB5FF1AD-119D-4B27-A0B8-CE794FBF61C8}" dt="2024-07-05T21:32:49.194" v="362" actId="115"/>
        <pc:sldMkLst>
          <pc:docMk/>
          <pc:sldMk cId="0" sldId="344"/>
        </pc:sldMkLst>
        <pc:spChg chg="mod">
          <ac:chgData name="Jim McGowan" userId="e2c7446dd3aca506" providerId="LiveId" clId="{BB5FF1AD-119D-4B27-A0B8-CE794FBF61C8}" dt="2024-07-05T21:32:49.194" v="362" actId="115"/>
          <ac:spMkLst>
            <pc:docMk/>
            <pc:sldMk cId="0" sldId="344"/>
            <ac:spMk id="3" creationId="{C86EB853-F33B-C5E6-5BF4-DF2525F0DC75}"/>
          </ac:spMkLst>
        </pc:spChg>
      </pc:sldChg>
      <pc:sldChg chg="modSp mod">
        <pc:chgData name="Jim McGowan" userId="e2c7446dd3aca506" providerId="LiveId" clId="{BB5FF1AD-119D-4B27-A0B8-CE794FBF61C8}" dt="2024-07-05T22:17:16.142" v="1604" actId="1035"/>
        <pc:sldMkLst>
          <pc:docMk/>
          <pc:sldMk cId="0" sldId="345"/>
        </pc:sldMkLst>
        <pc:spChg chg="mod">
          <ac:chgData name="Jim McGowan" userId="e2c7446dd3aca506" providerId="LiveId" clId="{BB5FF1AD-119D-4B27-A0B8-CE794FBF61C8}" dt="2024-07-05T21:52:22.643" v="948" actId="1036"/>
          <ac:spMkLst>
            <pc:docMk/>
            <pc:sldMk cId="0" sldId="345"/>
            <ac:spMk id="23561" creationId="{5A296B57-C36B-6DAF-76C7-B84D75A331EA}"/>
          </ac:spMkLst>
        </pc:spChg>
        <pc:spChg chg="mod">
          <ac:chgData name="Jim McGowan" userId="e2c7446dd3aca506" providerId="LiveId" clId="{BB5FF1AD-119D-4B27-A0B8-CE794FBF61C8}" dt="2024-07-05T21:50:47.477" v="873" actId="122"/>
          <ac:spMkLst>
            <pc:docMk/>
            <pc:sldMk cId="0" sldId="345"/>
            <ac:spMk id="63490" creationId="{3931F78E-E5CD-1700-A213-838E531A6107}"/>
          </ac:spMkLst>
        </pc:spChg>
        <pc:picChg chg="mod">
          <ac:chgData name="Jim McGowan" userId="e2c7446dd3aca506" providerId="LiveId" clId="{BB5FF1AD-119D-4B27-A0B8-CE794FBF61C8}" dt="2024-07-05T22:17:16.142" v="1604" actId="1035"/>
          <ac:picMkLst>
            <pc:docMk/>
            <pc:sldMk cId="0" sldId="345"/>
            <ac:picMk id="63491" creationId="{DACFDBFD-8061-756D-0135-DC1AF69EAE07}"/>
          </ac:picMkLst>
        </pc:picChg>
      </pc:sldChg>
      <pc:sldChg chg="modSp mod">
        <pc:chgData name="Jim McGowan" userId="e2c7446dd3aca506" providerId="LiveId" clId="{BB5FF1AD-119D-4B27-A0B8-CE794FBF61C8}" dt="2024-07-05T21:34:04.303" v="392" actId="403"/>
        <pc:sldMkLst>
          <pc:docMk/>
          <pc:sldMk cId="0" sldId="346"/>
        </pc:sldMkLst>
        <pc:spChg chg="mod">
          <ac:chgData name="Jim McGowan" userId="e2c7446dd3aca506" providerId="LiveId" clId="{BB5FF1AD-119D-4B27-A0B8-CE794FBF61C8}" dt="2024-07-05T21:34:04.303" v="392" actId="403"/>
          <ac:spMkLst>
            <pc:docMk/>
            <pc:sldMk cId="0" sldId="346"/>
            <ac:spMk id="3" creationId="{A9779CD1-76CA-816E-A40C-2CEBEB78025D}"/>
          </ac:spMkLst>
        </pc:spChg>
      </pc:sldChg>
      <pc:sldChg chg="modSp mod">
        <pc:chgData name="Jim McGowan" userId="e2c7446dd3aca506" providerId="LiveId" clId="{BB5FF1AD-119D-4B27-A0B8-CE794FBF61C8}" dt="2024-07-05T21:34:12.867" v="393" actId="108"/>
        <pc:sldMkLst>
          <pc:docMk/>
          <pc:sldMk cId="0" sldId="347"/>
        </pc:sldMkLst>
        <pc:spChg chg="mod">
          <ac:chgData name="Jim McGowan" userId="e2c7446dd3aca506" providerId="LiveId" clId="{BB5FF1AD-119D-4B27-A0B8-CE794FBF61C8}" dt="2024-07-05T21:34:12.867" v="393" actId="108"/>
          <ac:spMkLst>
            <pc:docMk/>
            <pc:sldMk cId="0" sldId="347"/>
            <ac:spMk id="3" creationId="{D4797761-4063-3136-572D-A7CEBCA87061}"/>
          </ac:spMkLst>
        </pc:spChg>
      </pc:sldChg>
      <pc:sldChg chg="modSp mod">
        <pc:chgData name="Jim McGowan" userId="e2c7446dd3aca506" providerId="LiveId" clId="{BB5FF1AD-119D-4B27-A0B8-CE794FBF61C8}" dt="2024-07-05T21:34:17.712" v="396" actId="108"/>
        <pc:sldMkLst>
          <pc:docMk/>
          <pc:sldMk cId="0" sldId="348"/>
        </pc:sldMkLst>
        <pc:spChg chg="mod">
          <ac:chgData name="Jim McGowan" userId="e2c7446dd3aca506" providerId="LiveId" clId="{BB5FF1AD-119D-4B27-A0B8-CE794FBF61C8}" dt="2024-07-05T21:34:17.712" v="396" actId="108"/>
          <ac:spMkLst>
            <pc:docMk/>
            <pc:sldMk cId="0" sldId="348"/>
            <ac:spMk id="3" creationId="{CBF06B73-FD99-D70D-050A-3BACAFE5B497}"/>
          </ac:spMkLst>
        </pc:spChg>
      </pc:sldChg>
      <pc:sldChg chg="modSp mod">
        <pc:chgData name="Jim McGowan" userId="e2c7446dd3aca506" providerId="LiveId" clId="{BB5FF1AD-119D-4B27-A0B8-CE794FBF61C8}" dt="2024-07-05T21:34:21.237" v="397" actId="108"/>
        <pc:sldMkLst>
          <pc:docMk/>
          <pc:sldMk cId="0" sldId="349"/>
        </pc:sldMkLst>
        <pc:spChg chg="mod">
          <ac:chgData name="Jim McGowan" userId="e2c7446dd3aca506" providerId="LiveId" clId="{BB5FF1AD-119D-4B27-A0B8-CE794FBF61C8}" dt="2024-07-05T21:34:21.237" v="397" actId="108"/>
          <ac:spMkLst>
            <pc:docMk/>
            <pc:sldMk cId="0" sldId="349"/>
            <ac:spMk id="3" creationId="{74848AD5-FE79-8DCF-CBAF-5D4F0863097F}"/>
          </ac:spMkLst>
        </pc:spChg>
      </pc:sldChg>
      <pc:sldChg chg="modSp mod">
        <pc:chgData name="Jim McGowan" userId="e2c7446dd3aca506" providerId="LiveId" clId="{BB5FF1AD-119D-4B27-A0B8-CE794FBF61C8}" dt="2024-07-05T21:34:26.963" v="400" actId="108"/>
        <pc:sldMkLst>
          <pc:docMk/>
          <pc:sldMk cId="0" sldId="350"/>
        </pc:sldMkLst>
        <pc:spChg chg="mod">
          <ac:chgData name="Jim McGowan" userId="e2c7446dd3aca506" providerId="LiveId" clId="{BB5FF1AD-119D-4B27-A0B8-CE794FBF61C8}" dt="2024-07-05T21:34:26.963" v="400" actId="108"/>
          <ac:spMkLst>
            <pc:docMk/>
            <pc:sldMk cId="0" sldId="350"/>
            <ac:spMk id="3" creationId="{B0C15EFC-E1D8-CD52-330D-79B4F11E594B}"/>
          </ac:spMkLst>
        </pc:spChg>
      </pc:sldChg>
      <pc:sldChg chg="modSp mod">
        <pc:chgData name="Jim McGowan" userId="e2c7446dd3aca506" providerId="LiveId" clId="{BB5FF1AD-119D-4B27-A0B8-CE794FBF61C8}" dt="2024-07-05T21:34:31.149" v="401" actId="108"/>
        <pc:sldMkLst>
          <pc:docMk/>
          <pc:sldMk cId="0" sldId="351"/>
        </pc:sldMkLst>
        <pc:spChg chg="mod">
          <ac:chgData name="Jim McGowan" userId="e2c7446dd3aca506" providerId="LiveId" clId="{BB5FF1AD-119D-4B27-A0B8-CE794FBF61C8}" dt="2024-07-05T21:34:31.149" v="401" actId="108"/>
          <ac:spMkLst>
            <pc:docMk/>
            <pc:sldMk cId="0" sldId="351"/>
            <ac:spMk id="3" creationId="{5FD814A6-BE43-31EF-C736-8BEE03DE2763}"/>
          </ac:spMkLst>
        </pc:spChg>
      </pc:sldChg>
      <pc:sldChg chg="modSp mod">
        <pc:chgData name="Jim McGowan" userId="e2c7446dd3aca506" providerId="LiveId" clId="{BB5FF1AD-119D-4B27-A0B8-CE794FBF61C8}" dt="2024-07-05T21:34:35.725" v="404" actId="108"/>
        <pc:sldMkLst>
          <pc:docMk/>
          <pc:sldMk cId="0" sldId="352"/>
        </pc:sldMkLst>
        <pc:spChg chg="mod">
          <ac:chgData name="Jim McGowan" userId="e2c7446dd3aca506" providerId="LiveId" clId="{BB5FF1AD-119D-4B27-A0B8-CE794FBF61C8}" dt="2024-07-05T21:34:35.725" v="404" actId="108"/>
          <ac:spMkLst>
            <pc:docMk/>
            <pc:sldMk cId="0" sldId="352"/>
            <ac:spMk id="3" creationId="{A159C8BF-54C5-708B-B3F5-C9A0E9977F07}"/>
          </ac:spMkLst>
        </pc:spChg>
      </pc:sldChg>
      <pc:sldChg chg="modSp mod">
        <pc:chgData name="Jim McGowan" userId="e2c7446dd3aca506" providerId="LiveId" clId="{BB5FF1AD-119D-4B27-A0B8-CE794FBF61C8}" dt="2024-07-05T22:12:08.039" v="1510" actId="113"/>
        <pc:sldMkLst>
          <pc:docMk/>
          <pc:sldMk cId="167558619" sldId="354"/>
        </pc:sldMkLst>
        <pc:spChg chg="mod">
          <ac:chgData name="Jim McGowan" userId="e2c7446dd3aca506" providerId="LiveId" clId="{BB5FF1AD-119D-4B27-A0B8-CE794FBF61C8}" dt="2024-07-05T22:12:08.039" v="1510" actId="113"/>
          <ac:spMkLst>
            <pc:docMk/>
            <pc:sldMk cId="167558619" sldId="354"/>
            <ac:spMk id="3" creationId="{63EC831C-27A6-ACA6-A9F7-0EA817F9F69E}"/>
          </ac:spMkLst>
        </pc:spChg>
      </pc:sldChg>
      <pc:sldChg chg="addSp delSp modSp new del mod">
        <pc:chgData name="Jim McGowan" userId="e2c7446dd3aca506" providerId="LiveId" clId="{BB5FF1AD-119D-4B27-A0B8-CE794FBF61C8}" dt="2024-07-05T20:55:12.710" v="147" actId="47"/>
        <pc:sldMkLst>
          <pc:docMk/>
          <pc:sldMk cId="4294382209" sldId="355"/>
        </pc:sldMkLst>
        <pc:spChg chg="del">
          <ac:chgData name="Jim McGowan" userId="e2c7446dd3aca506" providerId="LiveId" clId="{BB5FF1AD-119D-4B27-A0B8-CE794FBF61C8}" dt="2024-07-05T20:52:48.492" v="44" actId="478"/>
          <ac:spMkLst>
            <pc:docMk/>
            <pc:sldMk cId="4294382209" sldId="355"/>
            <ac:spMk id="3" creationId="{096648EA-B7F6-9183-6B62-9D34DC8EC5BF}"/>
          </ac:spMkLst>
        </pc:spChg>
        <pc:spChg chg="add mod">
          <ac:chgData name="Jim McGowan" userId="e2c7446dd3aca506" providerId="LiveId" clId="{BB5FF1AD-119D-4B27-A0B8-CE794FBF61C8}" dt="2024-07-05T20:53:48.164" v="70" actId="6549"/>
          <ac:spMkLst>
            <pc:docMk/>
            <pc:sldMk cId="4294382209" sldId="355"/>
            <ac:spMk id="5" creationId="{E4867AB1-FAF8-5C72-0208-23E77B954767}"/>
          </ac:spMkLst>
        </pc:spChg>
      </pc:sldChg>
    </pc:docChg>
  </pc:docChgLst>
  <pc:docChgLst>
    <pc:chgData name="Jim McGowan" userId="e2c7446dd3aca506" providerId="LiveId" clId="{86283B35-6D17-4AA4-9A22-954C74EA0761}"/>
    <pc:docChg chg="undo redo custSel addSld delSld modSld sldOrd replTag delTag modHandout">
      <pc:chgData name="Jim McGowan" userId="e2c7446dd3aca506" providerId="LiveId" clId="{86283B35-6D17-4AA4-9A22-954C74EA0761}" dt="2024-07-06T14:10:20.966" v="1718" actId="1036"/>
      <pc:docMkLst>
        <pc:docMk/>
      </pc:docMkLst>
      <pc:sldChg chg="addSp delSp modSp mod">
        <pc:chgData name="Jim McGowan" userId="e2c7446dd3aca506" providerId="LiveId" clId="{86283B35-6D17-4AA4-9A22-954C74EA0761}" dt="2024-07-06T14:06:46.070" v="1670" actId="1035"/>
        <pc:sldMkLst>
          <pc:docMk/>
          <pc:sldMk cId="0" sldId="256"/>
        </pc:sldMkLst>
        <pc:spChg chg="mod">
          <ac:chgData name="Jim McGowan" userId="e2c7446dd3aca506" providerId="LiveId" clId="{86283B35-6D17-4AA4-9A22-954C74EA0761}" dt="2024-07-06T14:06:46.070" v="1670" actId="1035"/>
          <ac:spMkLst>
            <pc:docMk/>
            <pc:sldMk cId="0" sldId="256"/>
            <ac:spMk id="3" creationId="{D025A53C-4FCC-5ACD-8F08-20BA2B1685D8}"/>
          </ac:spMkLst>
        </pc:spChg>
        <pc:spChg chg="mod">
          <ac:chgData name="Jim McGowan" userId="e2c7446dd3aca506" providerId="LiveId" clId="{86283B35-6D17-4AA4-9A22-954C74EA0761}" dt="2024-07-06T14:05:44.366" v="1630" actId="1035"/>
          <ac:spMkLst>
            <pc:docMk/>
            <pc:sldMk cId="0" sldId="256"/>
            <ac:spMk id="13315" creationId="{94F66449-2E0F-7664-6766-5EC8BC121E48}"/>
          </ac:spMkLst>
        </pc:spChg>
        <pc:picChg chg="add mod ord">
          <ac:chgData name="Jim McGowan" userId="e2c7446dd3aca506" providerId="LiveId" clId="{86283B35-6D17-4AA4-9A22-954C74EA0761}" dt="2024-07-06T14:05:15.213" v="1591" actId="14100"/>
          <ac:picMkLst>
            <pc:docMk/>
            <pc:sldMk cId="0" sldId="256"/>
            <ac:picMk id="2" creationId="{9B0FB2C9-8FD4-9364-6762-C08653567626}"/>
          </ac:picMkLst>
        </pc:picChg>
        <pc:picChg chg="del">
          <ac:chgData name="Jim McGowan" userId="e2c7446dd3aca506" providerId="LiveId" clId="{86283B35-6D17-4AA4-9A22-954C74EA0761}" dt="2024-07-06T14:04:21.024" v="1533" actId="478"/>
          <ac:picMkLst>
            <pc:docMk/>
            <pc:sldMk cId="0" sldId="256"/>
            <ac:picMk id="13318" creationId="{438C5A35-B949-20AA-B78A-F8CED7992610}"/>
          </ac:picMkLst>
        </pc:picChg>
      </pc:sldChg>
      <pc:sldChg chg="modSp mod">
        <pc:chgData name="Jim McGowan" userId="e2c7446dd3aca506" providerId="LiveId" clId="{86283B35-6D17-4AA4-9A22-954C74EA0761}" dt="2024-07-06T02:27:15.208" v="1074" actId="113"/>
        <pc:sldMkLst>
          <pc:docMk/>
          <pc:sldMk cId="0" sldId="260"/>
        </pc:sldMkLst>
        <pc:spChg chg="mod">
          <ac:chgData name="Jim McGowan" userId="e2c7446dd3aca506" providerId="LiveId" clId="{86283B35-6D17-4AA4-9A22-954C74EA0761}" dt="2024-07-06T02:27:15.208" v="1074" actId="113"/>
          <ac:spMkLst>
            <pc:docMk/>
            <pc:sldMk cId="0" sldId="260"/>
            <ac:spMk id="27652" creationId="{4AB2BF24-A746-B8FF-B393-E01B27646622}"/>
          </ac:spMkLst>
        </pc:spChg>
      </pc:sldChg>
      <pc:sldChg chg="modSp mod">
        <pc:chgData name="Jim McGowan" userId="e2c7446dd3aca506" providerId="LiveId" clId="{86283B35-6D17-4AA4-9A22-954C74EA0761}" dt="2024-07-06T02:27:33.596" v="1083" actId="14100"/>
        <pc:sldMkLst>
          <pc:docMk/>
          <pc:sldMk cId="0" sldId="261"/>
        </pc:sldMkLst>
        <pc:spChg chg="mod">
          <ac:chgData name="Jim McGowan" userId="e2c7446dd3aca506" providerId="LiveId" clId="{86283B35-6D17-4AA4-9A22-954C74EA0761}" dt="2024-07-06T02:27:33.596" v="1083" actId="14100"/>
          <ac:spMkLst>
            <pc:docMk/>
            <pc:sldMk cId="0" sldId="261"/>
            <ac:spMk id="28674" creationId="{18FA0240-F257-048E-6EFB-B3B2E9312B19}"/>
          </ac:spMkLst>
        </pc:spChg>
      </pc:sldChg>
      <pc:sldChg chg="modSp mod">
        <pc:chgData name="Jim McGowan" userId="e2c7446dd3aca506" providerId="LiveId" clId="{86283B35-6D17-4AA4-9A22-954C74EA0761}" dt="2024-07-06T13:46:07.104" v="1408" actId="14100"/>
        <pc:sldMkLst>
          <pc:docMk/>
          <pc:sldMk cId="0" sldId="266"/>
        </pc:sldMkLst>
        <pc:spChg chg="mod">
          <ac:chgData name="Jim McGowan" userId="e2c7446dd3aca506" providerId="LiveId" clId="{86283B35-6D17-4AA4-9A22-954C74EA0761}" dt="2024-07-06T13:46:07.104" v="1408" actId="14100"/>
          <ac:spMkLst>
            <pc:docMk/>
            <pc:sldMk cId="0" sldId="266"/>
            <ac:spMk id="39939" creationId="{96BEB22B-956A-F27A-E5FD-026E576F4015}"/>
          </ac:spMkLst>
        </pc:spChg>
      </pc:sldChg>
      <pc:sldChg chg="modSp mod">
        <pc:chgData name="Jim McGowan" userId="e2c7446dd3aca506" providerId="LiveId" clId="{86283B35-6D17-4AA4-9A22-954C74EA0761}" dt="2024-07-06T13:52:39.437" v="1429" actId="948"/>
        <pc:sldMkLst>
          <pc:docMk/>
          <pc:sldMk cId="0" sldId="277"/>
        </pc:sldMkLst>
        <pc:spChg chg="mod">
          <ac:chgData name="Jim McGowan" userId="e2c7446dd3aca506" providerId="LiveId" clId="{86283B35-6D17-4AA4-9A22-954C74EA0761}" dt="2024-07-06T13:52:39.437" v="1429" actId="948"/>
          <ac:spMkLst>
            <pc:docMk/>
            <pc:sldMk cId="0" sldId="277"/>
            <ac:spMk id="74755" creationId="{6BA310D9-6102-56D4-3E47-FEC34B48A887}"/>
          </ac:spMkLst>
        </pc:spChg>
      </pc:sldChg>
      <pc:sldChg chg="modSp mod">
        <pc:chgData name="Jim McGowan" userId="e2c7446dd3aca506" providerId="LiveId" clId="{86283B35-6D17-4AA4-9A22-954C74EA0761}" dt="2024-07-06T02:26:39.560" v="1068" actId="113"/>
        <pc:sldMkLst>
          <pc:docMk/>
          <pc:sldMk cId="724560612" sldId="278"/>
        </pc:sldMkLst>
        <pc:spChg chg="mod">
          <ac:chgData name="Jim McGowan" userId="e2c7446dd3aca506" providerId="LiveId" clId="{86283B35-6D17-4AA4-9A22-954C74EA0761}" dt="2024-07-06T02:26:39.560" v="1068" actId="113"/>
          <ac:spMkLst>
            <pc:docMk/>
            <pc:sldMk cId="724560612" sldId="278"/>
            <ac:spMk id="54275" creationId="{19D390A8-F05A-5E85-2FDE-13787B7774AD}"/>
          </ac:spMkLst>
        </pc:spChg>
      </pc:sldChg>
      <pc:sldChg chg="modSp mod">
        <pc:chgData name="Jim McGowan" userId="e2c7446dd3aca506" providerId="LiveId" clId="{86283B35-6D17-4AA4-9A22-954C74EA0761}" dt="2024-07-06T02:26:10.285" v="1061" actId="113"/>
        <pc:sldMkLst>
          <pc:docMk/>
          <pc:sldMk cId="1791318224" sldId="281"/>
        </pc:sldMkLst>
        <pc:spChg chg="mod">
          <ac:chgData name="Jim McGowan" userId="e2c7446dd3aca506" providerId="LiveId" clId="{86283B35-6D17-4AA4-9A22-954C74EA0761}" dt="2024-07-06T01:55:56.197" v="78" actId="14100"/>
          <ac:spMkLst>
            <pc:docMk/>
            <pc:sldMk cId="1791318224" sldId="281"/>
            <ac:spMk id="19458" creationId="{352C4D2E-249A-DA53-F1CA-A61C7FE993B5}"/>
          </ac:spMkLst>
        </pc:spChg>
        <pc:spChg chg="mod">
          <ac:chgData name="Jim McGowan" userId="e2c7446dd3aca506" providerId="LiveId" clId="{86283B35-6D17-4AA4-9A22-954C74EA0761}" dt="2024-07-06T02:26:10.285" v="1061" actId="113"/>
          <ac:spMkLst>
            <pc:docMk/>
            <pc:sldMk cId="1791318224" sldId="281"/>
            <ac:spMk id="19459" creationId="{4A8515B7-486D-47BC-7685-5527E69A475D}"/>
          </ac:spMkLst>
        </pc:spChg>
      </pc:sldChg>
      <pc:sldChg chg="modSp mod">
        <pc:chgData name="Jim McGowan" userId="e2c7446dd3aca506" providerId="LiveId" clId="{86283B35-6D17-4AA4-9A22-954C74EA0761}" dt="2024-07-06T01:56:36.741" v="85" actId="207"/>
        <pc:sldMkLst>
          <pc:docMk/>
          <pc:sldMk cId="0" sldId="284"/>
        </pc:sldMkLst>
        <pc:spChg chg="mod">
          <ac:chgData name="Jim McGowan" userId="e2c7446dd3aca506" providerId="LiveId" clId="{86283B35-6D17-4AA4-9A22-954C74EA0761}" dt="2024-07-06T01:56:36.741" v="85" actId="207"/>
          <ac:spMkLst>
            <pc:docMk/>
            <pc:sldMk cId="0" sldId="284"/>
            <ac:spMk id="3" creationId="{512EEADD-A3A3-94A8-74BE-0DDB56ACE34F}"/>
          </ac:spMkLst>
        </pc:spChg>
      </pc:sldChg>
      <pc:sldChg chg="modSp">
        <pc:chgData name="Jim McGowan" userId="e2c7446dd3aca506" providerId="LiveId" clId="{86283B35-6D17-4AA4-9A22-954C74EA0761}" dt="2024-07-06T01:57:47.646" v="117" actId="12788"/>
        <pc:sldMkLst>
          <pc:docMk/>
          <pc:sldMk cId="0" sldId="285"/>
        </pc:sldMkLst>
        <pc:spChg chg="mod">
          <ac:chgData name="Jim McGowan" userId="e2c7446dd3aca506" providerId="LiveId" clId="{86283B35-6D17-4AA4-9A22-954C74EA0761}" dt="2024-07-06T01:57:47.646" v="117" actId="12788"/>
          <ac:spMkLst>
            <pc:docMk/>
            <pc:sldMk cId="0" sldId="285"/>
            <ac:spMk id="5" creationId="{851319CA-2C75-7E0A-3D29-7CCD44D4FC7D}"/>
          </ac:spMkLst>
        </pc:spChg>
      </pc:sldChg>
      <pc:sldChg chg="modSp mod">
        <pc:chgData name="Jim McGowan" userId="e2c7446dd3aca506" providerId="LiveId" clId="{86283B35-6D17-4AA4-9A22-954C74EA0761}" dt="2024-07-06T02:25:59.670" v="1058" actId="113"/>
        <pc:sldMkLst>
          <pc:docMk/>
          <pc:sldMk cId="4127431904" sldId="288"/>
        </pc:sldMkLst>
        <pc:spChg chg="mod">
          <ac:chgData name="Jim McGowan" userId="e2c7446dd3aca506" providerId="LiveId" clId="{86283B35-6D17-4AA4-9A22-954C74EA0761}" dt="2024-07-06T01:56:03.875" v="82" actId="14100"/>
          <ac:spMkLst>
            <pc:docMk/>
            <pc:sldMk cId="4127431904" sldId="288"/>
            <ac:spMk id="23554" creationId="{9C84E18F-E83F-4110-01C6-3F04CC2156B8}"/>
          </ac:spMkLst>
        </pc:spChg>
        <pc:spChg chg="mod">
          <ac:chgData name="Jim McGowan" userId="e2c7446dd3aca506" providerId="LiveId" clId="{86283B35-6D17-4AA4-9A22-954C74EA0761}" dt="2024-07-06T02:25:59.670" v="1058" actId="113"/>
          <ac:spMkLst>
            <pc:docMk/>
            <pc:sldMk cId="4127431904" sldId="288"/>
            <ac:spMk id="23555" creationId="{089CCD3D-EC6C-BB49-7964-647BE51B5002}"/>
          </ac:spMkLst>
        </pc:spChg>
      </pc:sldChg>
      <pc:sldChg chg="modSp mod">
        <pc:chgData name="Jim McGowan" userId="e2c7446dd3aca506" providerId="LiveId" clId="{86283B35-6D17-4AA4-9A22-954C74EA0761}" dt="2024-07-06T02:27:01.222" v="1071" actId="113"/>
        <pc:sldMkLst>
          <pc:docMk/>
          <pc:sldMk cId="0" sldId="289"/>
        </pc:sldMkLst>
        <pc:spChg chg="mod">
          <ac:chgData name="Jim McGowan" userId="e2c7446dd3aca506" providerId="LiveId" clId="{86283B35-6D17-4AA4-9A22-954C74EA0761}" dt="2024-07-06T02:27:01.222" v="1071" actId="113"/>
          <ac:spMkLst>
            <pc:docMk/>
            <pc:sldMk cId="0" sldId="289"/>
            <ac:spMk id="24578" creationId="{41C468CB-B0B8-98A0-6790-1BF0A736D6D3}"/>
          </ac:spMkLst>
        </pc:spChg>
        <pc:spChg chg="mod">
          <ac:chgData name="Jim McGowan" userId="e2c7446dd3aca506" providerId="LiveId" clId="{86283B35-6D17-4AA4-9A22-954C74EA0761}" dt="2024-07-06T01:58:18.625" v="126" actId="404"/>
          <ac:spMkLst>
            <pc:docMk/>
            <pc:sldMk cId="0" sldId="289"/>
            <ac:spMk id="24579" creationId="{BD6D364D-9C40-45DD-FE6E-FE87F603749F}"/>
          </ac:spMkLst>
        </pc:spChg>
      </pc:sldChg>
      <pc:sldChg chg="modSp mod">
        <pc:chgData name="Jim McGowan" userId="e2c7446dd3aca506" providerId="LiveId" clId="{86283B35-6D17-4AA4-9A22-954C74EA0761}" dt="2024-07-06T02:27:48.563" v="1086" actId="113"/>
        <pc:sldMkLst>
          <pc:docMk/>
          <pc:sldMk cId="0" sldId="290"/>
        </pc:sldMkLst>
        <pc:spChg chg="mod">
          <ac:chgData name="Jim McGowan" userId="e2c7446dd3aca506" providerId="LiveId" clId="{86283B35-6D17-4AA4-9A22-954C74EA0761}" dt="2024-07-06T02:27:48.563" v="1086" actId="113"/>
          <ac:spMkLst>
            <pc:docMk/>
            <pc:sldMk cId="0" sldId="290"/>
            <ac:spMk id="29700" creationId="{8C00DAAD-9FE8-E11D-C7FB-AB8568491AF4}"/>
          </ac:spMkLst>
        </pc:spChg>
      </pc:sldChg>
      <pc:sldChg chg="modSp mod">
        <pc:chgData name="Jim McGowan" userId="e2c7446dd3aca506" providerId="LiveId" clId="{86283B35-6D17-4AA4-9A22-954C74EA0761}" dt="2024-07-06T02:27:58.335" v="1089" actId="113"/>
        <pc:sldMkLst>
          <pc:docMk/>
          <pc:sldMk cId="0" sldId="291"/>
        </pc:sldMkLst>
        <pc:spChg chg="mod">
          <ac:chgData name="Jim McGowan" userId="e2c7446dd3aca506" providerId="LiveId" clId="{86283B35-6D17-4AA4-9A22-954C74EA0761}" dt="2024-07-06T02:27:58.335" v="1089" actId="113"/>
          <ac:spMkLst>
            <pc:docMk/>
            <pc:sldMk cId="0" sldId="291"/>
            <ac:spMk id="30723" creationId="{3AC7B014-CC6A-DEAF-61D6-62A2D393434A}"/>
          </ac:spMkLst>
        </pc:spChg>
      </pc:sldChg>
      <pc:sldChg chg="modSp mod">
        <pc:chgData name="Jim McGowan" userId="e2c7446dd3aca506" providerId="LiveId" clId="{86283B35-6D17-4AA4-9A22-954C74EA0761}" dt="2024-07-06T02:28:30.145" v="1095" actId="113"/>
        <pc:sldMkLst>
          <pc:docMk/>
          <pc:sldMk cId="0" sldId="292"/>
        </pc:sldMkLst>
        <pc:spChg chg="mod">
          <ac:chgData name="Jim McGowan" userId="e2c7446dd3aca506" providerId="LiveId" clId="{86283B35-6D17-4AA4-9A22-954C74EA0761}" dt="2024-07-06T02:28:30.145" v="1095" actId="113"/>
          <ac:spMkLst>
            <pc:docMk/>
            <pc:sldMk cId="0" sldId="292"/>
            <ac:spMk id="33795" creationId="{C2355B24-73FB-E116-8FA4-8B40EA2E3084}"/>
          </ac:spMkLst>
        </pc:spChg>
      </pc:sldChg>
      <pc:sldChg chg="modSp mod">
        <pc:chgData name="Jim McGowan" userId="e2c7446dd3aca506" providerId="LiveId" clId="{86283B35-6D17-4AA4-9A22-954C74EA0761}" dt="2024-07-06T02:28:20.989" v="1092" actId="113"/>
        <pc:sldMkLst>
          <pc:docMk/>
          <pc:sldMk cId="0" sldId="293"/>
        </pc:sldMkLst>
        <pc:spChg chg="mod">
          <ac:chgData name="Jim McGowan" userId="e2c7446dd3aca506" providerId="LiveId" clId="{86283B35-6D17-4AA4-9A22-954C74EA0761}" dt="2024-07-06T02:28:20.989" v="1092" actId="113"/>
          <ac:spMkLst>
            <pc:docMk/>
            <pc:sldMk cId="0" sldId="293"/>
            <ac:spMk id="32771" creationId="{5BF3163C-CF12-8750-79E0-EDEC5A5E8417}"/>
          </ac:spMkLst>
        </pc:spChg>
      </pc:sldChg>
      <pc:sldChg chg="modSp mod">
        <pc:chgData name="Jim McGowan" userId="e2c7446dd3aca506" providerId="LiveId" clId="{86283B35-6D17-4AA4-9A22-954C74EA0761}" dt="2024-07-06T02:28:50.604" v="1098" actId="113"/>
        <pc:sldMkLst>
          <pc:docMk/>
          <pc:sldMk cId="0" sldId="294"/>
        </pc:sldMkLst>
        <pc:spChg chg="mod">
          <ac:chgData name="Jim McGowan" userId="e2c7446dd3aca506" providerId="LiveId" clId="{86283B35-6D17-4AA4-9A22-954C74EA0761}" dt="2024-07-06T02:28:50.604" v="1098" actId="113"/>
          <ac:spMkLst>
            <pc:docMk/>
            <pc:sldMk cId="0" sldId="294"/>
            <ac:spMk id="38916" creationId="{4DE36BA5-F50B-9E89-0AF5-AE326EAF3468}"/>
          </ac:spMkLst>
        </pc:spChg>
      </pc:sldChg>
      <pc:sldChg chg="modSp mod">
        <pc:chgData name="Jim McGowan" userId="e2c7446dd3aca506" providerId="LiveId" clId="{86283B35-6D17-4AA4-9A22-954C74EA0761}" dt="2024-07-06T02:29:06.500" v="1104" actId="113"/>
        <pc:sldMkLst>
          <pc:docMk/>
          <pc:sldMk cId="0" sldId="295"/>
        </pc:sldMkLst>
        <pc:spChg chg="mod">
          <ac:chgData name="Jim McGowan" userId="e2c7446dd3aca506" providerId="LiveId" clId="{86283B35-6D17-4AA4-9A22-954C74EA0761}" dt="2024-07-06T02:29:06.500" v="1104" actId="113"/>
          <ac:spMkLst>
            <pc:docMk/>
            <pc:sldMk cId="0" sldId="295"/>
            <ac:spMk id="40963" creationId="{678CE59F-06A2-5AE9-CE44-62E6AC5F23DC}"/>
          </ac:spMkLst>
        </pc:spChg>
      </pc:sldChg>
      <pc:sldChg chg="modSp mod">
        <pc:chgData name="Jim McGowan" userId="e2c7446dd3aca506" providerId="LiveId" clId="{86283B35-6D17-4AA4-9A22-954C74EA0761}" dt="2024-07-06T02:29:27.635" v="1107" actId="113"/>
        <pc:sldMkLst>
          <pc:docMk/>
          <pc:sldMk cId="0" sldId="296"/>
        </pc:sldMkLst>
        <pc:spChg chg="mod">
          <ac:chgData name="Jim McGowan" userId="e2c7446dd3aca506" providerId="LiveId" clId="{86283B35-6D17-4AA4-9A22-954C74EA0761}" dt="2024-07-06T02:29:27.635" v="1107" actId="113"/>
          <ac:spMkLst>
            <pc:docMk/>
            <pc:sldMk cId="0" sldId="296"/>
            <ac:spMk id="48131" creationId="{515B4F98-8A76-2C40-74CE-CB753C9A5E20}"/>
          </ac:spMkLst>
        </pc:spChg>
      </pc:sldChg>
      <pc:sldChg chg="modSp mod">
        <pc:chgData name="Jim McGowan" userId="e2c7446dd3aca506" providerId="LiveId" clId="{86283B35-6D17-4AA4-9A22-954C74EA0761}" dt="2024-07-06T02:29:44.097" v="1110" actId="113"/>
        <pc:sldMkLst>
          <pc:docMk/>
          <pc:sldMk cId="0" sldId="297"/>
        </pc:sldMkLst>
        <pc:spChg chg="mod">
          <ac:chgData name="Jim McGowan" userId="e2c7446dd3aca506" providerId="LiveId" clId="{86283B35-6D17-4AA4-9A22-954C74EA0761}" dt="2024-07-06T02:29:44.097" v="1110" actId="113"/>
          <ac:spMkLst>
            <pc:docMk/>
            <pc:sldMk cId="0" sldId="297"/>
            <ac:spMk id="52227" creationId="{9D89147D-6531-7B8C-F734-E153F44B7EB5}"/>
          </ac:spMkLst>
        </pc:spChg>
      </pc:sldChg>
      <pc:sldChg chg="modSp mod">
        <pc:chgData name="Jim McGowan" userId="e2c7446dd3aca506" providerId="LiveId" clId="{86283B35-6D17-4AA4-9A22-954C74EA0761}" dt="2024-07-06T02:29:51.984" v="1113" actId="113"/>
        <pc:sldMkLst>
          <pc:docMk/>
          <pc:sldMk cId="0" sldId="298"/>
        </pc:sldMkLst>
        <pc:spChg chg="mod">
          <ac:chgData name="Jim McGowan" userId="e2c7446dd3aca506" providerId="LiveId" clId="{86283B35-6D17-4AA4-9A22-954C74EA0761}" dt="2024-07-06T02:29:51.984" v="1113" actId="113"/>
          <ac:spMkLst>
            <pc:docMk/>
            <pc:sldMk cId="0" sldId="298"/>
            <ac:spMk id="53251" creationId="{8FD182B7-1823-31A3-C891-74C0BA913229}"/>
          </ac:spMkLst>
        </pc:spChg>
      </pc:sldChg>
      <pc:sldChg chg="modSp mod">
        <pc:chgData name="Jim McGowan" userId="e2c7446dd3aca506" providerId="LiveId" clId="{86283B35-6D17-4AA4-9A22-954C74EA0761}" dt="2024-07-06T02:31:15.090" v="1136" actId="20577"/>
        <pc:sldMkLst>
          <pc:docMk/>
          <pc:sldMk cId="0" sldId="301"/>
        </pc:sldMkLst>
        <pc:spChg chg="mod">
          <ac:chgData name="Jim McGowan" userId="e2c7446dd3aca506" providerId="LiveId" clId="{86283B35-6D17-4AA4-9A22-954C74EA0761}" dt="2024-07-06T02:31:15.090" v="1136" actId="20577"/>
          <ac:spMkLst>
            <pc:docMk/>
            <pc:sldMk cId="0" sldId="301"/>
            <ac:spMk id="60419" creationId="{CB79F8A8-0405-A910-A278-802437F93ED2}"/>
          </ac:spMkLst>
        </pc:spChg>
      </pc:sldChg>
      <pc:sldChg chg="modSp mod">
        <pc:chgData name="Jim McGowan" userId="e2c7446dd3aca506" providerId="LiveId" clId="{86283B35-6D17-4AA4-9A22-954C74EA0761}" dt="2024-07-06T02:31:33.259" v="1144" actId="6549"/>
        <pc:sldMkLst>
          <pc:docMk/>
          <pc:sldMk cId="0" sldId="302"/>
        </pc:sldMkLst>
        <pc:spChg chg="mod">
          <ac:chgData name="Jim McGowan" userId="e2c7446dd3aca506" providerId="LiveId" clId="{86283B35-6D17-4AA4-9A22-954C74EA0761}" dt="2024-07-06T02:31:33.259" v="1144" actId="6549"/>
          <ac:spMkLst>
            <pc:docMk/>
            <pc:sldMk cId="0" sldId="302"/>
            <ac:spMk id="61443" creationId="{A8F87396-1025-AB44-BF4F-F51C08CD735C}"/>
          </ac:spMkLst>
        </pc:spChg>
      </pc:sldChg>
      <pc:sldChg chg="modSp mod">
        <pc:chgData name="Jim McGowan" userId="e2c7446dd3aca506" providerId="LiveId" clId="{86283B35-6D17-4AA4-9A22-954C74EA0761}" dt="2024-07-06T13:51:17.184" v="1422" actId="1035"/>
        <pc:sldMkLst>
          <pc:docMk/>
          <pc:sldMk cId="0" sldId="305"/>
        </pc:sldMkLst>
        <pc:spChg chg="mod">
          <ac:chgData name="Jim McGowan" userId="e2c7446dd3aca506" providerId="LiveId" clId="{86283B35-6D17-4AA4-9A22-954C74EA0761}" dt="2024-07-06T13:51:17.184" v="1422" actId="1035"/>
          <ac:spMkLst>
            <pc:docMk/>
            <pc:sldMk cId="0" sldId="305"/>
            <ac:spMk id="3" creationId="{7FC13EF7-F57C-AC3D-0EEC-5F75FC7E65AA}"/>
          </ac:spMkLst>
        </pc:spChg>
      </pc:sldChg>
      <pc:sldChg chg="modSp mod">
        <pc:chgData name="Jim McGowan" userId="e2c7446dd3aca506" providerId="LiveId" clId="{86283B35-6D17-4AA4-9A22-954C74EA0761}" dt="2024-07-06T02:32:00.683" v="1147" actId="113"/>
        <pc:sldMkLst>
          <pc:docMk/>
          <pc:sldMk cId="0" sldId="306"/>
        </pc:sldMkLst>
        <pc:spChg chg="mod">
          <ac:chgData name="Jim McGowan" userId="e2c7446dd3aca506" providerId="LiveId" clId="{86283B35-6D17-4AA4-9A22-954C74EA0761}" dt="2024-07-06T02:32:00.683" v="1147" actId="113"/>
          <ac:spMkLst>
            <pc:docMk/>
            <pc:sldMk cId="0" sldId="306"/>
            <ac:spMk id="67587" creationId="{AC5A05E1-CC3E-5EA8-E784-AF9E1163C954}"/>
          </ac:spMkLst>
        </pc:spChg>
      </pc:sldChg>
      <pc:sldChg chg="modSp mod">
        <pc:chgData name="Jim McGowan" userId="e2c7446dd3aca506" providerId="LiveId" clId="{86283B35-6D17-4AA4-9A22-954C74EA0761}" dt="2024-07-06T02:32:09.807" v="1148" actId="113"/>
        <pc:sldMkLst>
          <pc:docMk/>
          <pc:sldMk cId="0" sldId="308"/>
        </pc:sldMkLst>
        <pc:spChg chg="mod">
          <ac:chgData name="Jim McGowan" userId="e2c7446dd3aca506" providerId="LiveId" clId="{86283B35-6D17-4AA4-9A22-954C74EA0761}" dt="2024-07-06T02:32:09.807" v="1148" actId="113"/>
          <ac:spMkLst>
            <pc:docMk/>
            <pc:sldMk cId="0" sldId="308"/>
            <ac:spMk id="69635" creationId="{988EA799-295B-7DBA-E77F-209E4BF9E3C2}"/>
          </ac:spMkLst>
        </pc:spChg>
      </pc:sldChg>
      <pc:sldChg chg="modSp mod">
        <pc:chgData name="Jim McGowan" userId="e2c7446dd3aca506" providerId="LiveId" clId="{86283B35-6D17-4AA4-9A22-954C74EA0761}" dt="2024-07-06T02:32:55.908" v="1160" actId="113"/>
        <pc:sldMkLst>
          <pc:docMk/>
          <pc:sldMk cId="0" sldId="309"/>
        </pc:sldMkLst>
        <pc:spChg chg="mod">
          <ac:chgData name="Jim McGowan" userId="e2c7446dd3aca506" providerId="LiveId" clId="{86283B35-6D17-4AA4-9A22-954C74EA0761}" dt="2024-07-06T02:32:55.908" v="1160" actId="113"/>
          <ac:spMkLst>
            <pc:docMk/>
            <pc:sldMk cId="0" sldId="309"/>
            <ac:spMk id="71683" creationId="{3B4196B8-9B95-8AA8-3E06-FB2CEA84EC9C}"/>
          </ac:spMkLst>
        </pc:spChg>
      </pc:sldChg>
      <pc:sldChg chg="modSp mod">
        <pc:chgData name="Jim McGowan" userId="e2c7446dd3aca506" providerId="LiveId" clId="{86283B35-6D17-4AA4-9A22-954C74EA0761}" dt="2024-07-06T02:33:05.909" v="1163" actId="113"/>
        <pc:sldMkLst>
          <pc:docMk/>
          <pc:sldMk cId="0" sldId="310"/>
        </pc:sldMkLst>
        <pc:spChg chg="mod">
          <ac:chgData name="Jim McGowan" userId="e2c7446dd3aca506" providerId="LiveId" clId="{86283B35-6D17-4AA4-9A22-954C74EA0761}" dt="2024-07-06T02:33:05.909" v="1163" actId="113"/>
          <ac:spMkLst>
            <pc:docMk/>
            <pc:sldMk cId="0" sldId="310"/>
            <ac:spMk id="73731" creationId="{21F423AD-79D7-0A98-8839-C08BF5A1C22D}"/>
          </ac:spMkLst>
        </pc:spChg>
      </pc:sldChg>
      <pc:sldChg chg="modSp mod">
        <pc:chgData name="Jim McGowan" userId="e2c7446dd3aca506" providerId="LiveId" clId="{86283B35-6D17-4AA4-9A22-954C74EA0761}" dt="2024-07-06T02:34:10.715" v="1185" actId="113"/>
        <pc:sldMkLst>
          <pc:docMk/>
          <pc:sldMk cId="0" sldId="312"/>
        </pc:sldMkLst>
        <pc:spChg chg="mod">
          <ac:chgData name="Jim McGowan" userId="e2c7446dd3aca506" providerId="LiveId" clId="{86283B35-6D17-4AA4-9A22-954C74EA0761}" dt="2024-07-06T02:34:10.715" v="1185" actId="113"/>
          <ac:spMkLst>
            <pc:docMk/>
            <pc:sldMk cId="0" sldId="312"/>
            <ac:spMk id="76803" creationId="{5F0CB38C-6696-6369-E773-1AA73627F34D}"/>
          </ac:spMkLst>
        </pc:spChg>
      </pc:sldChg>
      <pc:sldChg chg="modSp mod ord">
        <pc:chgData name="Jim McGowan" userId="e2c7446dd3aca506" providerId="LiveId" clId="{86283B35-6D17-4AA4-9A22-954C74EA0761}" dt="2024-07-06T13:58:44.748" v="1502" actId="14100"/>
        <pc:sldMkLst>
          <pc:docMk/>
          <pc:sldMk cId="0" sldId="315"/>
        </pc:sldMkLst>
        <pc:spChg chg="mod">
          <ac:chgData name="Jim McGowan" userId="e2c7446dd3aca506" providerId="LiveId" clId="{86283B35-6D17-4AA4-9A22-954C74EA0761}" dt="2024-07-06T13:58:44.748" v="1502" actId="14100"/>
          <ac:spMkLst>
            <pc:docMk/>
            <pc:sldMk cId="0" sldId="315"/>
            <ac:spMk id="78851" creationId="{9287AE06-2D10-8A00-4FA9-899CDA89F2BD}"/>
          </ac:spMkLst>
        </pc:spChg>
        <pc:picChg chg="mod">
          <ac:chgData name="Jim McGowan" userId="e2c7446dd3aca506" providerId="LiveId" clId="{86283B35-6D17-4AA4-9A22-954C74EA0761}" dt="2024-07-06T13:56:20.547" v="1469" actId="14100"/>
          <ac:picMkLst>
            <pc:docMk/>
            <pc:sldMk cId="0" sldId="315"/>
            <ac:picMk id="52229" creationId="{61CB6FE9-4AF9-1AF0-1937-B49D6B2E45F9}"/>
          </ac:picMkLst>
        </pc:picChg>
      </pc:sldChg>
      <pc:sldChg chg="modSp mod">
        <pc:chgData name="Jim McGowan" userId="e2c7446dd3aca506" providerId="LiveId" clId="{86283B35-6D17-4AA4-9A22-954C74EA0761}" dt="2024-07-06T13:54:35.993" v="1445" actId="14100"/>
        <pc:sldMkLst>
          <pc:docMk/>
          <pc:sldMk cId="0" sldId="316"/>
        </pc:sldMkLst>
        <pc:spChg chg="mod">
          <ac:chgData name="Jim McGowan" userId="e2c7446dd3aca506" providerId="LiveId" clId="{86283B35-6D17-4AA4-9A22-954C74EA0761}" dt="2024-07-06T13:54:35.993" v="1445" actId="14100"/>
          <ac:spMkLst>
            <pc:docMk/>
            <pc:sldMk cId="0" sldId="316"/>
            <ac:spMk id="79875" creationId="{B117447C-078E-793A-F22A-979343E03008}"/>
          </ac:spMkLst>
        </pc:spChg>
      </pc:sldChg>
      <pc:sldChg chg="modSp mod">
        <pc:chgData name="Jim McGowan" userId="e2c7446dd3aca506" providerId="LiveId" clId="{86283B35-6D17-4AA4-9A22-954C74EA0761}" dt="2024-07-06T13:54:21.624" v="1438" actId="255"/>
        <pc:sldMkLst>
          <pc:docMk/>
          <pc:sldMk cId="0" sldId="317"/>
        </pc:sldMkLst>
        <pc:spChg chg="mod">
          <ac:chgData name="Jim McGowan" userId="e2c7446dd3aca506" providerId="LiveId" clId="{86283B35-6D17-4AA4-9A22-954C74EA0761}" dt="2024-07-06T13:54:21.624" v="1438" actId="255"/>
          <ac:spMkLst>
            <pc:docMk/>
            <pc:sldMk cId="0" sldId="317"/>
            <ac:spMk id="3" creationId="{D5C3486E-2598-1996-836F-7ED4069B68ED}"/>
          </ac:spMkLst>
        </pc:spChg>
      </pc:sldChg>
      <pc:sldChg chg="modSp">
        <pc:chgData name="Jim McGowan" userId="e2c7446dd3aca506" providerId="LiveId" clId="{86283B35-6D17-4AA4-9A22-954C74EA0761}" dt="2024-07-06T13:58:34.997" v="1492"/>
        <pc:sldMkLst>
          <pc:docMk/>
          <pc:sldMk cId="0" sldId="318"/>
        </pc:sldMkLst>
        <pc:picChg chg="mod">
          <ac:chgData name="Jim McGowan" userId="e2c7446dd3aca506" providerId="LiveId" clId="{86283B35-6D17-4AA4-9A22-954C74EA0761}" dt="2024-07-06T13:58:34.997" v="1492"/>
          <ac:picMkLst>
            <pc:docMk/>
            <pc:sldMk cId="0" sldId="318"/>
            <ac:picMk id="82946" creationId="{A66EF422-A7F3-E0F0-18B8-1D79F06FEFD1}"/>
          </ac:picMkLst>
        </pc:picChg>
      </pc:sldChg>
      <pc:sldChg chg="modSp mod">
        <pc:chgData name="Jim McGowan" userId="e2c7446dd3aca506" providerId="LiveId" clId="{86283B35-6D17-4AA4-9A22-954C74EA0761}" dt="2024-07-06T13:59:46.597" v="1513" actId="14100"/>
        <pc:sldMkLst>
          <pc:docMk/>
          <pc:sldMk cId="0" sldId="323"/>
        </pc:sldMkLst>
        <pc:spChg chg="mod">
          <ac:chgData name="Jim McGowan" userId="e2c7446dd3aca506" providerId="LiveId" clId="{86283B35-6D17-4AA4-9A22-954C74EA0761}" dt="2024-07-06T13:59:46.597" v="1513" actId="14100"/>
          <ac:spMkLst>
            <pc:docMk/>
            <pc:sldMk cId="0" sldId="323"/>
            <ac:spMk id="5" creationId="{A7C5F1F3-CC7C-E34D-82B5-4025004E1744}"/>
          </ac:spMkLst>
        </pc:spChg>
      </pc:sldChg>
      <pc:sldChg chg="modSp mod">
        <pc:chgData name="Jim McGowan" userId="e2c7446dd3aca506" providerId="LiveId" clId="{86283B35-6D17-4AA4-9A22-954C74EA0761}" dt="2024-07-06T02:47:57.544" v="1398"/>
        <pc:sldMkLst>
          <pc:docMk/>
          <pc:sldMk cId="0" sldId="324"/>
        </pc:sldMkLst>
        <pc:spChg chg="mod">
          <ac:chgData name="Jim McGowan" userId="e2c7446dd3aca506" providerId="LiveId" clId="{86283B35-6D17-4AA4-9A22-954C74EA0761}" dt="2024-07-06T02:47:57.544" v="1398"/>
          <ac:spMkLst>
            <pc:docMk/>
            <pc:sldMk cId="0" sldId="324"/>
            <ac:spMk id="3" creationId="{3850CD35-1423-C5C5-F014-095718EE8F0F}"/>
          </ac:spMkLst>
        </pc:spChg>
      </pc:sldChg>
      <pc:sldChg chg="modSp mod">
        <pc:chgData name="Jim McGowan" userId="e2c7446dd3aca506" providerId="LiveId" clId="{86283B35-6D17-4AA4-9A22-954C74EA0761}" dt="2024-07-06T02:00:54.394" v="158" actId="255"/>
        <pc:sldMkLst>
          <pc:docMk/>
          <pc:sldMk cId="0" sldId="333"/>
        </pc:sldMkLst>
        <pc:spChg chg="mod">
          <ac:chgData name="Jim McGowan" userId="e2c7446dd3aca506" providerId="LiveId" clId="{86283B35-6D17-4AA4-9A22-954C74EA0761}" dt="2024-07-06T02:00:54.394" v="158" actId="255"/>
          <ac:spMkLst>
            <pc:docMk/>
            <pc:sldMk cId="0" sldId="333"/>
            <ac:spMk id="3" creationId="{4681F445-0693-A5DC-A273-80E7E1747B8E}"/>
          </ac:spMkLst>
        </pc:spChg>
      </pc:sldChg>
      <pc:sldChg chg="modSp">
        <pc:chgData name="Jim McGowan" userId="e2c7446dd3aca506" providerId="LiveId" clId="{86283B35-6D17-4AA4-9A22-954C74EA0761}" dt="2024-07-06T13:47:18.775" v="1411" actId="1035"/>
        <pc:sldMkLst>
          <pc:docMk/>
          <pc:sldMk cId="0" sldId="335"/>
        </pc:sldMkLst>
        <pc:spChg chg="mod">
          <ac:chgData name="Jim McGowan" userId="e2c7446dd3aca506" providerId="LiveId" clId="{86283B35-6D17-4AA4-9A22-954C74EA0761}" dt="2024-07-06T13:47:18.775" v="1411" actId="1035"/>
          <ac:spMkLst>
            <pc:docMk/>
            <pc:sldMk cId="0" sldId="335"/>
            <ac:spMk id="43012" creationId="{B9CB3DAE-E00F-260A-2B97-0452272FDA08}"/>
          </ac:spMkLst>
        </pc:spChg>
      </pc:sldChg>
      <pc:sldChg chg="modSp mod">
        <pc:chgData name="Jim McGowan" userId="e2c7446dd3aca506" providerId="LiveId" clId="{86283B35-6D17-4AA4-9A22-954C74EA0761}" dt="2024-07-06T13:48:42.685" v="1418" actId="6549"/>
        <pc:sldMkLst>
          <pc:docMk/>
          <pc:sldMk cId="0" sldId="340"/>
        </pc:sldMkLst>
        <pc:spChg chg="mod">
          <ac:chgData name="Jim McGowan" userId="e2c7446dd3aca506" providerId="LiveId" clId="{86283B35-6D17-4AA4-9A22-954C74EA0761}" dt="2024-07-06T13:48:42.685" v="1418" actId="6549"/>
          <ac:spMkLst>
            <pc:docMk/>
            <pc:sldMk cId="0" sldId="340"/>
            <ac:spMk id="61442" creationId="{A80BF83E-64C1-D54D-4B23-98466B621927}"/>
          </ac:spMkLst>
        </pc:spChg>
      </pc:sldChg>
      <pc:sldChg chg="modSp mod">
        <pc:chgData name="Jim McGowan" userId="e2c7446dd3aca506" providerId="LiveId" clId="{86283B35-6D17-4AA4-9A22-954C74EA0761}" dt="2024-07-06T02:06:22.672" v="258" actId="14100"/>
        <pc:sldMkLst>
          <pc:docMk/>
          <pc:sldMk cId="3405646467" sldId="454"/>
        </pc:sldMkLst>
        <pc:spChg chg="mod">
          <ac:chgData name="Jim McGowan" userId="e2c7446dd3aca506" providerId="LiveId" clId="{86283B35-6D17-4AA4-9A22-954C74EA0761}" dt="2024-07-06T02:05:49.912" v="252" actId="1036"/>
          <ac:spMkLst>
            <pc:docMk/>
            <pc:sldMk cId="3405646467" sldId="454"/>
            <ac:spMk id="64517" creationId="{00000000-0000-0000-0000-000000000000}"/>
          </ac:spMkLst>
        </pc:spChg>
        <pc:picChg chg="mod">
          <ac:chgData name="Jim McGowan" userId="e2c7446dd3aca506" providerId="LiveId" clId="{86283B35-6D17-4AA4-9A22-954C74EA0761}" dt="2024-07-06T02:06:22.672" v="258" actId="14100"/>
          <ac:picMkLst>
            <pc:docMk/>
            <pc:sldMk cId="3405646467" sldId="454"/>
            <ac:picMk id="64516" creationId="{00000000-0000-0000-0000-000000000000}"/>
          </ac:picMkLst>
        </pc:picChg>
      </pc:sldChg>
      <pc:sldChg chg="delSp modSp mod">
        <pc:chgData name="Jim McGowan" userId="e2c7446dd3aca506" providerId="LiveId" clId="{86283B35-6D17-4AA4-9A22-954C74EA0761}" dt="2024-07-06T02:26:28.903" v="1065" actId="122"/>
        <pc:sldMkLst>
          <pc:docMk/>
          <pc:sldMk cId="0" sldId="1002"/>
        </pc:sldMkLst>
        <pc:spChg chg="mod">
          <ac:chgData name="Jim McGowan" userId="e2c7446dd3aca506" providerId="LiveId" clId="{86283B35-6D17-4AA4-9A22-954C74EA0761}" dt="2024-07-06T01:52:44.474" v="0" actId="404"/>
          <ac:spMkLst>
            <pc:docMk/>
            <pc:sldMk cId="0" sldId="1002"/>
            <ac:spMk id="163843" creationId="{7B0F3C13-6014-EE79-84AA-F32769A77A87}"/>
          </ac:spMkLst>
        </pc:spChg>
        <pc:spChg chg="mod">
          <ac:chgData name="Jim McGowan" userId="e2c7446dd3aca506" providerId="LiveId" clId="{86283B35-6D17-4AA4-9A22-954C74EA0761}" dt="2024-07-06T02:26:28.903" v="1065" actId="122"/>
          <ac:spMkLst>
            <pc:docMk/>
            <pc:sldMk cId="0" sldId="1002"/>
            <ac:spMk id="163844" creationId="{C6EA60EE-ED50-DC4A-4F5D-B55AD59DCA9D}"/>
          </ac:spMkLst>
        </pc:spChg>
        <pc:spChg chg="del mod">
          <ac:chgData name="Jim McGowan" userId="e2c7446dd3aca506" providerId="LiveId" clId="{86283B35-6D17-4AA4-9A22-954C74EA0761}" dt="2024-07-06T02:22:36.240" v="1001"/>
          <ac:spMkLst>
            <pc:docMk/>
            <pc:sldMk cId="0" sldId="1002"/>
            <ac:spMk id="163845" creationId="{08E9F4FD-D6F8-8BAA-34C8-9A64F265BECA}"/>
          </ac:spMkLst>
        </pc:spChg>
        <pc:picChg chg="mod">
          <ac:chgData name="Jim McGowan" userId="e2c7446dd3aca506" providerId="LiveId" clId="{86283B35-6D17-4AA4-9A22-954C74EA0761}" dt="2024-07-06T01:53:05.336" v="14" actId="1038"/>
          <ac:picMkLst>
            <pc:docMk/>
            <pc:sldMk cId="0" sldId="1002"/>
            <ac:picMk id="9" creationId="{6D71795D-2E4E-F4C8-5989-A062125DA98E}"/>
          </ac:picMkLst>
        </pc:picChg>
        <pc:picChg chg="del">
          <ac:chgData name="Jim McGowan" userId="e2c7446dd3aca506" providerId="LiveId" clId="{86283B35-6D17-4AA4-9A22-954C74EA0761}" dt="2024-07-06T02:19:59.824" v="969" actId="478"/>
          <ac:picMkLst>
            <pc:docMk/>
            <pc:sldMk cId="0" sldId="1002"/>
            <ac:picMk id="163842" creationId="{21EB7A4D-8420-1F47-4BFE-4B71C0585A96}"/>
          </ac:picMkLst>
        </pc:picChg>
      </pc:sldChg>
      <pc:sldChg chg="addSp delSp modSp mod">
        <pc:chgData name="Jim McGowan" userId="e2c7446dd3aca506" providerId="LiveId" clId="{86283B35-6D17-4AA4-9A22-954C74EA0761}" dt="2024-07-06T02:33:21.159" v="1169" actId="113"/>
        <pc:sldMkLst>
          <pc:docMk/>
          <pc:sldMk cId="0" sldId="1029"/>
        </pc:sldMkLst>
        <pc:spChg chg="add mod">
          <ac:chgData name="Jim McGowan" userId="e2c7446dd3aca506" providerId="LiveId" clId="{86283B35-6D17-4AA4-9A22-954C74EA0761}" dt="2024-07-06T02:33:21.159" v="1169" actId="113"/>
          <ac:spMkLst>
            <pc:docMk/>
            <pc:sldMk cId="0" sldId="1029"/>
            <ac:spMk id="3" creationId="{EFF8CD26-EED8-2E34-2F8F-6F3E725E6A14}"/>
          </ac:spMkLst>
        </pc:spChg>
        <pc:picChg chg="del">
          <ac:chgData name="Jim McGowan" userId="e2c7446dd3aca506" providerId="LiveId" clId="{86283B35-6D17-4AA4-9A22-954C74EA0761}" dt="2024-07-06T02:07:41.729" v="270" actId="478"/>
          <ac:picMkLst>
            <pc:docMk/>
            <pc:sldMk cId="0" sldId="1029"/>
            <ac:picMk id="2" creationId="{E1100CC5-3CB3-4AB9-A0F2-EE6FFB99639D}"/>
          </ac:picMkLst>
        </pc:picChg>
        <pc:picChg chg="add del mod">
          <ac:chgData name="Jim McGowan" userId="e2c7446dd3aca506" providerId="LiveId" clId="{86283B35-6D17-4AA4-9A22-954C74EA0761}" dt="2024-07-06T02:14:33.873" v="898" actId="478"/>
          <ac:picMkLst>
            <pc:docMk/>
            <pc:sldMk cId="0" sldId="1029"/>
            <ac:picMk id="4" creationId="{B902E97E-0897-23E6-F38C-61C175C04633}"/>
          </ac:picMkLst>
        </pc:picChg>
        <pc:picChg chg="mod">
          <ac:chgData name="Jim McGowan" userId="e2c7446dd3aca506" providerId="LiveId" clId="{86283B35-6D17-4AA4-9A22-954C74EA0761}" dt="2024-07-06T02:07:26.768" v="266" actId="1037"/>
          <ac:picMkLst>
            <pc:docMk/>
            <pc:sldMk cId="0" sldId="1029"/>
            <ac:picMk id="5" creationId="{9F477185-8A0B-4BB7-B385-260FFCB084FB}"/>
          </ac:picMkLst>
        </pc:picChg>
      </pc:sldChg>
      <pc:sldChg chg="modSp mod">
        <pc:chgData name="Jim McGowan" userId="e2c7446dd3aca506" providerId="LiveId" clId="{86283B35-6D17-4AA4-9A22-954C74EA0761}" dt="2024-07-06T02:02:55.937" v="182" actId="1036"/>
        <pc:sldMkLst>
          <pc:docMk/>
          <pc:sldMk cId="0" sldId="1558"/>
        </pc:sldMkLst>
        <pc:spChg chg="mod">
          <ac:chgData name="Jim McGowan" userId="e2c7446dd3aca506" providerId="LiveId" clId="{86283B35-6D17-4AA4-9A22-954C74EA0761}" dt="2024-07-06T02:02:40.375" v="172" actId="255"/>
          <ac:spMkLst>
            <pc:docMk/>
            <pc:sldMk cId="0" sldId="1558"/>
            <ac:spMk id="24578" creationId="{00000000-0000-0000-0000-000000000000}"/>
          </ac:spMkLst>
        </pc:spChg>
        <pc:spChg chg="mod">
          <ac:chgData name="Jim McGowan" userId="e2c7446dd3aca506" providerId="LiveId" clId="{86283B35-6D17-4AA4-9A22-954C74EA0761}" dt="2024-07-06T02:02:55.937" v="182" actId="1036"/>
          <ac:spMkLst>
            <pc:docMk/>
            <pc:sldMk cId="0" sldId="1558"/>
            <ac:spMk id="25604" creationId="{00000000-0000-0000-0000-000000000000}"/>
          </ac:spMkLst>
        </pc:spChg>
      </pc:sldChg>
      <pc:sldChg chg="add">
        <pc:chgData name="Jim McGowan" userId="e2c7446dd3aca506" providerId="LiveId" clId="{86283B35-6D17-4AA4-9A22-954C74EA0761}" dt="2024-07-06T02:36:18.156" v="1197"/>
        <pc:sldMkLst>
          <pc:docMk/>
          <pc:sldMk cId="0" sldId="1559"/>
        </pc:sldMkLst>
      </pc:sldChg>
      <pc:sldChg chg="addSp delSp modSp add mod">
        <pc:chgData name="Jim McGowan" userId="e2c7446dd3aca506" providerId="LiveId" clId="{86283B35-6D17-4AA4-9A22-954C74EA0761}" dt="2024-07-06T02:37:52.963" v="1244" actId="1036"/>
        <pc:sldMkLst>
          <pc:docMk/>
          <pc:sldMk cId="0" sldId="1560"/>
        </pc:sldMkLst>
        <pc:spChg chg="mod">
          <ac:chgData name="Jim McGowan" userId="e2c7446dd3aca506" providerId="LiveId" clId="{86283B35-6D17-4AA4-9A22-954C74EA0761}" dt="2024-07-06T02:37:35.650" v="1219" actId="12788"/>
          <ac:spMkLst>
            <pc:docMk/>
            <pc:sldMk cId="0" sldId="1560"/>
            <ac:spMk id="3" creationId="{00000000-0000-0000-0000-000000000000}"/>
          </ac:spMkLst>
        </pc:spChg>
        <pc:spChg chg="del">
          <ac:chgData name="Jim McGowan" userId="e2c7446dd3aca506" providerId="LiveId" clId="{86283B35-6D17-4AA4-9A22-954C74EA0761}" dt="2024-07-06T02:37:20.962" v="1213" actId="478"/>
          <ac:spMkLst>
            <pc:docMk/>
            <pc:sldMk cId="0" sldId="1560"/>
            <ac:spMk id="27650" creationId="{00000000-0000-0000-0000-000000000000}"/>
          </ac:spMkLst>
        </pc:spChg>
        <pc:picChg chg="add del ord">
          <ac:chgData name="Jim McGowan" userId="e2c7446dd3aca506" providerId="LiveId" clId="{86283B35-6D17-4AA4-9A22-954C74EA0761}" dt="2024-07-06T02:37:15.520" v="1210" actId="478"/>
          <ac:picMkLst>
            <pc:docMk/>
            <pc:sldMk cId="0" sldId="1560"/>
            <ac:picMk id="2" creationId="{780941BC-478E-7610-7597-67B94BD9AB08}"/>
          </ac:picMkLst>
        </pc:picChg>
        <pc:picChg chg="mod">
          <ac:chgData name="Jim McGowan" userId="e2c7446dd3aca506" providerId="LiveId" clId="{86283B35-6D17-4AA4-9A22-954C74EA0761}" dt="2024-07-06T02:37:52.963" v="1244" actId="1036"/>
          <ac:picMkLst>
            <pc:docMk/>
            <pc:sldMk cId="0" sldId="1560"/>
            <ac:picMk id="25603" creationId="{00000000-0000-0000-0000-000000000000}"/>
          </ac:picMkLst>
        </pc:picChg>
      </pc:sldChg>
      <pc:sldChg chg="modSp mod">
        <pc:chgData name="Jim McGowan" userId="e2c7446dd3aca506" providerId="LiveId" clId="{86283B35-6D17-4AA4-9A22-954C74EA0761}" dt="2024-07-06T13:48:08.022" v="1414" actId="1035"/>
        <pc:sldMkLst>
          <pc:docMk/>
          <pc:sldMk cId="3345512955" sldId="1708"/>
        </pc:sldMkLst>
        <pc:spChg chg="mod">
          <ac:chgData name="Jim McGowan" userId="e2c7446dd3aca506" providerId="LiveId" clId="{86283B35-6D17-4AA4-9A22-954C74EA0761}" dt="2024-07-06T02:02:22.470" v="169" actId="12788"/>
          <ac:spMkLst>
            <pc:docMk/>
            <pc:sldMk cId="3345512955" sldId="1708"/>
            <ac:spMk id="3" creationId="{00000000-0000-0000-0000-000000000000}"/>
          </ac:spMkLst>
        </pc:spChg>
        <pc:spChg chg="mod">
          <ac:chgData name="Jim McGowan" userId="e2c7446dd3aca506" providerId="LiveId" clId="{86283B35-6D17-4AA4-9A22-954C74EA0761}" dt="2024-07-06T13:48:08.022" v="1414" actId="1035"/>
          <ac:spMkLst>
            <pc:docMk/>
            <pc:sldMk cId="3345512955" sldId="1708"/>
            <ac:spMk id="4" creationId="{F0A24EF8-A462-2AF5-75A0-C565DD83B925}"/>
          </ac:spMkLst>
        </pc:spChg>
      </pc:sldChg>
      <pc:sldChg chg="modSp mod">
        <pc:chgData name="Jim McGowan" userId="e2c7446dd3aca506" providerId="LiveId" clId="{86283B35-6D17-4AA4-9A22-954C74EA0761}" dt="2024-07-06T13:53:40.717" v="1431" actId="14100"/>
        <pc:sldMkLst>
          <pc:docMk/>
          <pc:sldMk cId="2747755859" sldId="2951"/>
        </pc:sldMkLst>
        <pc:spChg chg="mod">
          <ac:chgData name="Jim McGowan" userId="e2c7446dd3aca506" providerId="LiveId" clId="{86283B35-6D17-4AA4-9A22-954C74EA0761}" dt="2024-07-06T02:17:09.354" v="960" actId="207"/>
          <ac:spMkLst>
            <pc:docMk/>
            <pc:sldMk cId="2747755859" sldId="2951"/>
            <ac:spMk id="3" creationId="{00000000-0000-0000-0000-000000000000}"/>
          </ac:spMkLst>
        </pc:spChg>
        <pc:spChg chg="mod">
          <ac:chgData name="Jim McGowan" userId="e2c7446dd3aca506" providerId="LiveId" clId="{86283B35-6D17-4AA4-9A22-954C74EA0761}" dt="2024-07-06T02:16:12.870" v="943" actId="14100"/>
          <ac:spMkLst>
            <pc:docMk/>
            <pc:sldMk cId="2747755859" sldId="2951"/>
            <ac:spMk id="30722" creationId="{00000000-0000-0000-0000-000000000000}"/>
          </ac:spMkLst>
        </pc:spChg>
        <pc:spChg chg="mod">
          <ac:chgData name="Jim McGowan" userId="e2c7446dd3aca506" providerId="LiveId" clId="{86283B35-6D17-4AA4-9A22-954C74EA0761}" dt="2024-07-06T13:53:40.717" v="1431" actId="14100"/>
          <ac:spMkLst>
            <pc:docMk/>
            <pc:sldMk cId="2747755859" sldId="2951"/>
            <ac:spMk id="30724" creationId="{00000000-0000-0000-0000-000000000000}"/>
          </ac:spMkLst>
        </pc:spChg>
        <pc:picChg chg="mod">
          <ac:chgData name="Jim McGowan" userId="e2c7446dd3aca506" providerId="LiveId" clId="{86283B35-6D17-4AA4-9A22-954C74EA0761}" dt="2024-07-06T02:16:20.315" v="948" actId="14100"/>
          <ac:picMkLst>
            <pc:docMk/>
            <pc:sldMk cId="2747755859" sldId="2951"/>
            <ac:picMk id="6" creationId="{78202E96-DC1D-4911-AF5F-3D4BA6C5B50E}"/>
          </ac:picMkLst>
        </pc:picChg>
      </pc:sldChg>
      <pc:sldChg chg="delSp modSp mod">
        <pc:chgData name="Jim McGowan" userId="e2c7446dd3aca506" providerId="LiveId" clId="{86283B35-6D17-4AA4-9A22-954C74EA0761}" dt="2024-07-06T01:58:08.441" v="123" actId="14100"/>
        <pc:sldMkLst>
          <pc:docMk/>
          <pc:sldMk cId="4257670182" sldId="2954"/>
        </pc:sldMkLst>
        <pc:spChg chg="del">
          <ac:chgData name="Jim McGowan" userId="e2c7446dd3aca506" providerId="LiveId" clId="{86283B35-6D17-4AA4-9A22-954C74EA0761}" dt="2024-07-06T01:56:44.569" v="86" actId="478"/>
          <ac:spMkLst>
            <pc:docMk/>
            <pc:sldMk cId="4257670182" sldId="2954"/>
            <ac:spMk id="6" creationId="{18030EFC-7BA9-4DB4-AEA1-2BFA65E854B9}"/>
          </ac:spMkLst>
        </pc:spChg>
        <pc:spChg chg="mod">
          <ac:chgData name="Jim McGowan" userId="e2c7446dd3aca506" providerId="LiveId" clId="{86283B35-6D17-4AA4-9A22-954C74EA0761}" dt="2024-07-06T01:58:08.441" v="123" actId="14100"/>
          <ac:spMkLst>
            <pc:docMk/>
            <pc:sldMk cId="4257670182" sldId="2954"/>
            <ac:spMk id="51202" creationId="{00000000-0000-0000-0000-000000000000}"/>
          </ac:spMkLst>
        </pc:spChg>
        <pc:spChg chg="mod">
          <ac:chgData name="Jim McGowan" userId="e2c7446dd3aca506" providerId="LiveId" clId="{86283B35-6D17-4AA4-9A22-954C74EA0761}" dt="2024-07-06T01:57:24.668" v="101" actId="12788"/>
          <ac:spMkLst>
            <pc:docMk/>
            <pc:sldMk cId="4257670182" sldId="2954"/>
            <ac:spMk id="51203" creationId="{00000000-0000-0000-0000-000000000000}"/>
          </ac:spMkLst>
        </pc:spChg>
        <pc:picChg chg="mod">
          <ac:chgData name="Jim McGowan" userId="e2c7446dd3aca506" providerId="LiveId" clId="{86283B35-6D17-4AA4-9A22-954C74EA0761}" dt="2024-07-06T01:57:38.728" v="114" actId="1036"/>
          <ac:picMkLst>
            <pc:docMk/>
            <pc:sldMk cId="4257670182" sldId="2954"/>
            <ac:picMk id="51205" creationId="{00000000-0000-0000-0000-000000000000}"/>
          </ac:picMkLst>
        </pc:picChg>
      </pc:sldChg>
      <pc:sldChg chg="delSp modSp mod">
        <pc:chgData name="Jim McGowan" userId="e2c7446dd3aca506" providerId="LiveId" clId="{86283B35-6D17-4AA4-9A22-954C74EA0761}" dt="2024-07-06T02:26:17.763" v="1062" actId="122"/>
        <pc:sldMkLst>
          <pc:docMk/>
          <pc:sldMk cId="2661893732" sldId="2955"/>
        </pc:sldMkLst>
        <pc:spChg chg="mod">
          <ac:chgData name="Jim McGowan" userId="e2c7446dd3aca506" providerId="LiveId" clId="{86283B35-6D17-4AA4-9A22-954C74EA0761}" dt="2024-07-06T01:53:56.698" v="25" actId="404"/>
          <ac:spMkLst>
            <pc:docMk/>
            <pc:sldMk cId="2661893732" sldId="2955"/>
            <ac:spMk id="163843" creationId="{7B0F3C13-6014-EE79-84AA-F32769A77A87}"/>
          </ac:spMkLst>
        </pc:spChg>
        <pc:spChg chg="mod">
          <ac:chgData name="Jim McGowan" userId="e2c7446dd3aca506" providerId="LiveId" clId="{86283B35-6D17-4AA4-9A22-954C74EA0761}" dt="2024-07-06T02:26:17.763" v="1062" actId="122"/>
          <ac:spMkLst>
            <pc:docMk/>
            <pc:sldMk cId="2661893732" sldId="2955"/>
            <ac:spMk id="163844" creationId="{C6EA60EE-ED50-DC4A-4F5D-B55AD59DCA9D}"/>
          </ac:spMkLst>
        </pc:spChg>
        <pc:spChg chg="del">
          <ac:chgData name="Jim McGowan" userId="e2c7446dd3aca506" providerId="LiveId" clId="{86283B35-6D17-4AA4-9A22-954C74EA0761}" dt="2024-07-06T02:24:52.106" v="1044" actId="478"/>
          <ac:spMkLst>
            <pc:docMk/>
            <pc:sldMk cId="2661893732" sldId="2955"/>
            <ac:spMk id="163845" creationId="{08E9F4FD-D6F8-8BAA-34C8-9A64F265BECA}"/>
          </ac:spMkLst>
        </pc:spChg>
        <pc:picChg chg="mod">
          <ac:chgData name="Jim McGowan" userId="e2c7446dd3aca506" providerId="LiveId" clId="{86283B35-6D17-4AA4-9A22-954C74EA0761}" dt="2024-07-06T01:54:03.994" v="36" actId="1038"/>
          <ac:picMkLst>
            <pc:docMk/>
            <pc:sldMk cId="2661893732" sldId="2955"/>
            <ac:picMk id="2" creationId="{B653F3B5-6D31-0DFB-A9FF-FB83D8838816}"/>
          </ac:picMkLst>
        </pc:picChg>
        <pc:picChg chg="del mod">
          <ac:chgData name="Jim McGowan" userId="e2c7446dd3aca506" providerId="LiveId" clId="{86283B35-6D17-4AA4-9A22-954C74EA0761}" dt="2024-07-06T02:23:17.078" v="1007" actId="478"/>
          <ac:picMkLst>
            <pc:docMk/>
            <pc:sldMk cId="2661893732" sldId="2955"/>
            <ac:picMk id="163842" creationId="{21EB7A4D-8420-1F47-4BFE-4B71C0585A96}"/>
          </ac:picMkLst>
        </pc:picChg>
      </pc:sldChg>
      <pc:sldChg chg="modSp add">
        <pc:chgData name="Jim McGowan" userId="e2c7446dd3aca506" providerId="LiveId" clId="{86283B35-6D17-4AA4-9A22-954C74EA0761}" dt="2024-07-06T14:00:00.697" v="1516" actId="1440"/>
        <pc:sldMkLst>
          <pc:docMk/>
          <pc:sldMk cId="1333538941" sldId="4163"/>
        </pc:sldMkLst>
        <pc:picChg chg="mod">
          <ac:chgData name="Jim McGowan" userId="e2c7446dd3aca506" providerId="LiveId" clId="{86283B35-6D17-4AA4-9A22-954C74EA0761}" dt="2024-07-06T14:00:00.697" v="1516" actId="1440"/>
          <ac:picMkLst>
            <pc:docMk/>
            <pc:sldMk cId="1333538941" sldId="4163"/>
            <ac:picMk id="26627" creationId="{1D34D6F6-82FD-481C-8B43-412F426B3DC7}"/>
          </ac:picMkLst>
        </pc:picChg>
      </pc:sldChg>
      <pc:sldChg chg="modSp mod">
        <pc:chgData name="Jim McGowan" userId="e2c7446dd3aca506" providerId="LiveId" clId="{86283B35-6D17-4AA4-9A22-954C74EA0761}" dt="2024-07-06T01:58:36.064" v="129" actId="404"/>
        <pc:sldMkLst>
          <pc:docMk/>
          <pc:sldMk cId="103878035" sldId="5140"/>
        </pc:sldMkLst>
        <pc:spChg chg="mod">
          <ac:chgData name="Jim McGowan" userId="e2c7446dd3aca506" providerId="LiveId" clId="{86283B35-6D17-4AA4-9A22-954C74EA0761}" dt="2024-07-06T01:58:36.064" v="129" actId="404"/>
          <ac:spMkLst>
            <pc:docMk/>
            <pc:sldMk cId="103878035" sldId="5140"/>
            <ac:spMk id="3" creationId="{ACD8DE03-2237-435C-B992-BA986761C4AD}"/>
          </ac:spMkLst>
        </pc:spChg>
        <pc:picChg chg="mod">
          <ac:chgData name="Jim McGowan" userId="e2c7446dd3aca506" providerId="LiveId" clId="{86283B35-6D17-4AA4-9A22-954C74EA0761}" dt="2024-07-06T01:54:52.419" v="50" actId="1076"/>
          <ac:picMkLst>
            <pc:docMk/>
            <pc:sldMk cId="103878035" sldId="5140"/>
            <ac:picMk id="2" creationId="{4035583E-7323-4232-98B3-56C96CB68600}"/>
          </ac:picMkLst>
        </pc:picChg>
      </pc:sldChg>
      <pc:sldChg chg="modSp mod">
        <pc:chgData name="Jim McGowan" userId="e2c7446dd3aca506" providerId="LiveId" clId="{86283B35-6D17-4AA4-9A22-954C74EA0761}" dt="2024-07-06T02:30:24.394" v="1116" actId="113"/>
        <pc:sldMkLst>
          <pc:docMk/>
          <pc:sldMk cId="1622220079" sldId="6579"/>
        </pc:sldMkLst>
        <pc:spChg chg="mod">
          <ac:chgData name="Jim McGowan" userId="e2c7446dd3aca506" providerId="LiveId" clId="{86283B35-6D17-4AA4-9A22-954C74EA0761}" dt="2024-07-06T02:30:24.394" v="1116" actId="113"/>
          <ac:spMkLst>
            <pc:docMk/>
            <pc:sldMk cId="1622220079" sldId="6579"/>
            <ac:spMk id="36867" creationId="{A5F78DCF-DE68-485E-9005-2F8DFA400B9E}"/>
          </ac:spMkLst>
        </pc:spChg>
      </pc:sldChg>
      <pc:sldChg chg="add del">
        <pc:chgData name="Jim McGowan" userId="e2c7446dd3aca506" providerId="LiveId" clId="{86283B35-6D17-4AA4-9A22-954C74EA0761}" dt="2024-07-06T02:46:52.323" v="1380" actId="47"/>
        <pc:sldMkLst>
          <pc:docMk/>
          <pc:sldMk cId="1706624660" sldId="6992"/>
        </pc:sldMkLst>
      </pc:sldChg>
      <pc:sldChg chg="modSp mod">
        <pc:chgData name="Jim McGowan" userId="e2c7446dd3aca506" providerId="LiveId" clId="{86283B35-6D17-4AA4-9A22-954C74EA0761}" dt="2024-07-06T02:15:57.270" v="939" actId="12789"/>
        <pc:sldMkLst>
          <pc:docMk/>
          <pc:sldMk cId="169808300" sldId="7264"/>
        </pc:sldMkLst>
        <pc:picChg chg="mod">
          <ac:chgData name="Jim McGowan" userId="e2c7446dd3aca506" providerId="LiveId" clId="{86283B35-6D17-4AA4-9A22-954C74EA0761}" dt="2024-07-06T02:15:57.270" v="939" actId="12789"/>
          <ac:picMkLst>
            <pc:docMk/>
            <pc:sldMk cId="169808300" sldId="7264"/>
            <ac:picMk id="5" creationId="{0B4B1C12-B5B1-4694-B0E1-5C1F62C3BC89}"/>
          </ac:picMkLst>
        </pc:picChg>
      </pc:sldChg>
      <pc:sldChg chg="add">
        <pc:chgData name="Jim McGowan" userId="e2c7446dd3aca506" providerId="LiveId" clId="{86283B35-6D17-4AA4-9A22-954C74EA0761}" dt="2024-07-06T02:39:47.007" v="1257"/>
        <pc:sldMkLst>
          <pc:docMk/>
          <pc:sldMk cId="2148220426" sldId="10524"/>
        </pc:sldMkLst>
      </pc:sldChg>
      <pc:sldChg chg="modSp mod">
        <pc:chgData name="Jim McGowan" userId="e2c7446dd3aca506" providerId="LiveId" clId="{86283B35-6D17-4AA4-9A22-954C74EA0761}" dt="2024-07-06T02:06:15.967" v="257" actId="14100"/>
        <pc:sldMkLst>
          <pc:docMk/>
          <pc:sldMk cId="1653434728" sldId="11185"/>
        </pc:sldMkLst>
        <pc:spChg chg="mod">
          <ac:chgData name="Jim McGowan" userId="e2c7446dd3aca506" providerId="LiveId" clId="{86283B35-6D17-4AA4-9A22-954C74EA0761}" dt="2024-07-06T02:05:38.627" v="246" actId="1036"/>
          <ac:spMkLst>
            <pc:docMk/>
            <pc:sldMk cId="1653434728" sldId="11185"/>
            <ac:spMk id="64517" creationId="{00000000-0000-0000-0000-000000000000}"/>
          </ac:spMkLst>
        </pc:spChg>
        <pc:picChg chg="mod">
          <ac:chgData name="Jim McGowan" userId="e2c7446dd3aca506" providerId="LiveId" clId="{86283B35-6D17-4AA4-9A22-954C74EA0761}" dt="2024-07-06T02:06:15.967" v="257" actId="14100"/>
          <ac:picMkLst>
            <pc:docMk/>
            <pc:sldMk cId="1653434728" sldId="11185"/>
            <ac:picMk id="2" creationId="{AAC07C19-A3CA-88C3-F053-55D752DA603A}"/>
          </ac:picMkLst>
        </pc:picChg>
      </pc:sldChg>
      <pc:sldChg chg="modSp mod">
        <pc:chgData name="Jim McGowan" userId="e2c7446dd3aca506" providerId="LiveId" clId="{86283B35-6D17-4AA4-9A22-954C74EA0761}" dt="2024-07-06T02:32:34.374" v="1154" actId="20577"/>
        <pc:sldMkLst>
          <pc:docMk/>
          <pc:sldMk cId="498136180" sldId="11186"/>
        </pc:sldMkLst>
        <pc:spChg chg="mod">
          <ac:chgData name="Jim McGowan" userId="e2c7446dd3aca506" providerId="LiveId" clId="{86283B35-6D17-4AA4-9A22-954C74EA0761}" dt="2024-07-06T02:32:34.374" v="1154" actId="20577"/>
          <ac:spMkLst>
            <pc:docMk/>
            <pc:sldMk cId="498136180" sldId="11186"/>
            <ac:spMk id="74755" creationId="{6BA310D9-6102-56D4-3E47-FEC34B48A887}"/>
          </ac:spMkLst>
        </pc:spChg>
      </pc:sldChg>
      <pc:sldChg chg="modSp mod">
        <pc:chgData name="Jim McGowan" userId="e2c7446dd3aca506" providerId="LiveId" clId="{86283B35-6D17-4AA4-9A22-954C74EA0761}" dt="2024-07-06T02:32:46.237" v="1157" actId="113"/>
        <pc:sldMkLst>
          <pc:docMk/>
          <pc:sldMk cId="2846156937" sldId="11187"/>
        </pc:sldMkLst>
        <pc:spChg chg="mod">
          <ac:chgData name="Jim McGowan" userId="e2c7446dd3aca506" providerId="LiveId" clId="{86283B35-6D17-4AA4-9A22-954C74EA0761}" dt="2024-07-06T02:32:46.237" v="1157" actId="113"/>
          <ac:spMkLst>
            <pc:docMk/>
            <pc:sldMk cId="2846156937" sldId="11187"/>
            <ac:spMk id="74755" creationId="{6BA310D9-6102-56D4-3E47-FEC34B48A887}"/>
          </ac:spMkLst>
        </pc:spChg>
      </pc:sldChg>
      <pc:sldChg chg="add del">
        <pc:chgData name="Jim McGowan" userId="e2c7446dd3aca506" providerId="LiveId" clId="{86283B35-6D17-4AA4-9A22-954C74EA0761}" dt="2024-07-06T02:15:45.005" v="932" actId="47"/>
        <pc:sldMkLst>
          <pc:docMk/>
          <pc:sldMk cId="1874885640" sldId="11188"/>
        </pc:sldMkLst>
      </pc:sldChg>
      <pc:sldChg chg="modSp add mod">
        <pc:chgData name="Jim McGowan" userId="e2c7446dd3aca506" providerId="LiveId" clId="{86283B35-6D17-4AA4-9A22-954C74EA0761}" dt="2024-07-06T02:33:56.832" v="1182" actId="12789"/>
        <pc:sldMkLst>
          <pc:docMk/>
          <pc:sldMk cId="1228079017" sldId="11189"/>
        </pc:sldMkLst>
        <pc:picChg chg="mod">
          <ac:chgData name="Jim McGowan" userId="e2c7446dd3aca506" providerId="LiveId" clId="{86283B35-6D17-4AA4-9A22-954C74EA0761}" dt="2024-07-06T02:33:56.832" v="1182" actId="12789"/>
          <ac:picMkLst>
            <pc:docMk/>
            <pc:sldMk cId="1228079017" sldId="11189"/>
            <ac:picMk id="2" creationId="{8B46DF6F-7D7B-A018-4DE8-CF23E8904388}"/>
          </ac:picMkLst>
        </pc:picChg>
      </pc:sldChg>
      <pc:sldChg chg="modSp add mod">
        <pc:chgData name="Jim McGowan" userId="e2c7446dd3aca506" providerId="LiveId" clId="{86283B35-6D17-4AA4-9A22-954C74EA0761}" dt="2024-07-06T14:01:59.564" v="1530" actId="12788"/>
        <pc:sldMkLst>
          <pc:docMk/>
          <pc:sldMk cId="1388452191" sldId="11190"/>
        </pc:sldMkLst>
        <pc:spChg chg="mod">
          <ac:chgData name="Jim McGowan" userId="e2c7446dd3aca506" providerId="LiveId" clId="{86283B35-6D17-4AA4-9A22-954C74EA0761}" dt="2024-07-06T14:01:59.564" v="1530" actId="12788"/>
          <ac:spMkLst>
            <pc:docMk/>
            <pc:sldMk cId="1388452191" sldId="11190"/>
            <ac:spMk id="27650" creationId="{8D9C58A4-59F3-4033-808D-8116EC007A6F}"/>
          </ac:spMkLst>
        </pc:spChg>
        <pc:picChg chg="mod">
          <ac:chgData name="Jim McGowan" userId="e2c7446dd3aca506" providerId="LiveId" clId="{86283B35-6D17-4AA4-9A22-954C74EA0761}" dt="2024-07-06T02:48:25.806" v="1404" actId="1582"/>
          <ac:picMkLst>
            <pc:docMk/>
            <pc:sldMk cId="1388452191" sldId="11190"/>
            <ac:picMk id="5126" creationId="{1D9BC084-A1A9-4E62-9C9D-2CA192A9ADAD}"/>
          </ac:picMkLst>
        </pc:picChg>
      </pc:sldChg>
      <pc:sldChg chg="modSp add mod">
        <pc:chgData name="Jim McGowan" userId="e2c7446dd3aca506" providerId="LiveId" clId="{86283B35-6D17-4AA4-9A22-954C74EA0761}" dt="2024-07-06T02:44:59.454" v="1357" actId="14100"/>
        <pc:sldMkLst>
          <pc:docMk/>
          <pc:sldMk cId="2182191276" sldId="11191"/>
        </pc:sldMkLst>
        <pc:spChg chg="mod">
          <ac:chgData name="Jim McGowan" userId="e2c7446dd3aca506" providerId="LiveId" clId="{86283B35-6D17-4AA4-9A22-954C74EA0761}" dt="2024-07-06T02:44:59.454" v="1357" actId="14100"/>
          <ac:spMkLst>
            <pc:docMk/>
            <pc:sldMk cId="2182191276" sldId="11191"/>
            <ac:spMk id="3" creationId="{EFF8CD26-EED8-2E34-2F8F-6F3E725E6A14}"/>
          </ac:spMkLst>
        </pc:spChg>
      </pc:sldChg>
      <pc:sldChg chg="modSp add mod">
        <pc:chgData name="Jim McGowan" userId="e2c7446dd3aca506" providerId="LiveId" clId="{86283B35-6D17-4AA4-9A22-954C74EA0761}" dt="2024-07-06T02:47:13.358" v="1395" actId="208"/>
        <pc:sldMkLst>
          <pc:docMk/>
          <pc:sldMk cId="2523203505" sldId="11192"/>
        </pc:sldMkLst>
        <pc:spChg chg="mod">
          <ac:chgData name="Jim McGowan" userId="e2c7446dd3aca506" providerId="LiveId" clId="{86283B35-6D17-4AA4-9A22-954C74EA0761}" dt="2024-07-06T02:46:37.902" v="1377" actId="14100"/>
          <ac:spMkLst>
            <pc:docMk/>
            <pc:sldMk cId="2523203505" sldId="11192"/>
            <ac:spMk id="27650" creationId="{8D9C58A4-59F3-4033-808D-8116EC007A6F}"/>
          </ac:spMkLst>
        </pc:spChg>
        <pc:picChg chg="mod">
          <ac:chgData name="Jim McGowan" userId="e2c7446dd3aca506" providerId="LiveId" clId="{86283B35-6D17-4AA4-9A22-954C74EA0761}" dt="2024-07-06T02:47:13.358" v="1395" actId="208"/>
          <ac:picMkLst>
            <pc:docMk/>
            <pc:sldMk cId="2523203505" sldId="11192"/>
            <ac:picMk id="5126" creationId="{1D9BC084-A1A9-4E62-9C9D-2CA192A9ADA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6FAADFA-EDFC-FE64-AF7F-A6B401D8C608}"/>
              </a:ext>
            </a:extLst>
          </p:cNvPr>
          <p:cNvSpPr>
            <a:spLocks noGrp="1"/>
          </p:cNvSpPr>
          <p:nvPr>
            <p:ph type="hdr" sz="quarter"/>
          </p:nvPr>
        </p:nvSpPr>
        <p:spPr>
          <a:xfrm>
            <a:off x="1943100" y="106680"/>
            <a:ext cx="2971800" cy="731520"/>
          </a:xfrm>
          <a:prstGeom prst="rect">
            <a:avLst/>
          </a:prstGeom>
        </p:spPr>
        <p:txBody>
          <a:bodyPr vert="horz" lIns="91440" tIns="45720" rIns="91440" bIns="45720" rtlCol="0"/>
          <a:lstStyle>
            <a:lvl1pPr algn="l">
              <a:defRPr sz="1200">
                <a:cs typeface="Arial" pitchFamily="34" charset="0"/>
              </a:defRPr>
            </a:lvl1pPr>
          </a:lstStyle>
          <a:p>
            <a:pPr algn="ctr">
              <a:defRPr/>
            </a:pPr>
            <a:r>
              <a:rPr lang="en-US" sz="1400" dirty="0">
                <a:latin typeface="+mn-lt"/>
              </a:rPr>
              <a:t>Dr. Andy Woods</a:t>
            </a:r>
          </a:p>
          <a:p>
            <a:pPr algn="ctr">
              <a:defRPr/>
            </a:pPr>
            <a:r>
              <a:rPr lang="en-US" sz="1400" dirty="0">
                <a:latin typeface="+mn-lt"/>
              </a:rPr>
              <a:t>America: A Christian Nation?</a:t>
            </a:r>
          </a:p>
          <a:p>
            <a:pPr algn="ctr">
              <a:defRPr/>
            </a:pPr>
            <a:r>
              <a:rPr lang="en-US" sz="1400" dirty="0">
                <a:latin typeface="+mn-lt"/>
              </a:rPr>
              <a:t>07-07-2024</a:t>
            </a:r>
          </a:p>
        </p:txBody>
      </p:sp>
      <p:sp>
        <p:nvSpPr>
          <p:cNvPr id="4" name="Footer Placeholder 3">
            <a:extLst>
              <a:ext uri="{FF2B5EF4-FFF2-40B4-BE49-F238E27FC236}">
                <a16:creationId xmlns:a16="http://schemas.microsoft.com/office/drawing/2014/main" id="{2DB1C127-D4D3-93C9-85F6-AB345FCFACB6}"/>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cs typeface="Arial" pitchFamily="34" charset="0"/>
              </a:defRPr>
            </a:lvl1pPr>
          </a:lstStyle>
          <a:p>
            <a:pPr>
              <a:defRPr/>
            </a:pPr>
            <a:r>
              <a:rPr lang="en-US" sz="1400" dirty="0">
                <a:latin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DB28F290-23C3-FC1A-7FFC-096F9AE44228}"/>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A4A21DD-02A3-41FB-B554-EFB18A465627}" type="slidenum">
              <a:rPr lang="en-US" altLang="en-US">
                <a:latin typeface="Calibri" panose="020F0502020204030204" pitchFamily="34" charset="0"/>
              </a:rPr>
              <a:pPr/>
              <a:t>‹#›</a:t>
            </a:fld>
            <a:endParaRPr lang="en-US" altLang="en-US" dirty="0">
              <a:latin typeface="Calibri" panose="020F0502020204030204" pitchFamily="34"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3C4BC92-434E-4936-5C74-317D180E154B}"/>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panose="020F0502020204030204" pitchFamily="34" charset="0"/>
                <a:cs typeface="Arial" charset="0"/>
              </a:defRPr>
            </a:lvl1pPr>
          </a:lstStyle>
          <a:p>
            <a:pPr>
              <a:defRPr/>
            </a:pPr>
            <a:endParaRPr lang="en-US" dirty="0"/>
          </a:p>
        </p:txBody>
      </p:sp>
      <p:sp>
        <p:nvSpPr>
          <p:cNvPr id="3" name="Date Placeholder 2">
            <a:extLst>
              <a:ext uri="{FF2B5EF4-FFF2-40B4-BE49-F238E27FC236}">
                <a16:creationId xmlns:a16="http://schemas.microsoft.com/office/drawing/2014/main" id="{752CC79D-D8D3-7FEC-652F-AB88608B36A9}"/>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libri" panose="020F0502020204030204" pitchFamily="34" charset="0"/>
                <a:cs typeface="Arial" charset="0"/>
              </a:defRPr>
            </a:lvl1pPr>
          </a:lstStyle>
          <a:p>
            <a:pPr>
              <a:defRPr/>
            </a:pPr>
            <a:fld id="{C29CECDD-8343-40A8-9426-D2F4FFA063FC}" type="datetimeFigureOut">
              <a:rPr lang="en-US" smtClean="0"/>
              <a:pPr>
                <a:defRPr/>
              </a:pPr>
              <a:t>7/6/2024</a:t>
            </a:fld>
            <a:endParaRPr lang="en-US" dirty="0"/>
          </a:p>
        </p:txBody>
      </p:sp>
      <p:sp>
        <p:nvSpPr>
          <p:cNvPr id="4" name="Slide Image Placeholder 3">
            <a:extLst>
              <a:ext uri="{FF2B5EF4-FFF2-40B4-BE49-F238E27FC236}">
                <a16:creationId xmlns:a16="http://schemas.microsoft.com/office/drawing/2014/main" id="{69354EB0-40C7-917E-4AA4-09F7355FA3A2}"/>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B3EF3E97-B98E-208D-D330-73EFCE087DB8}"/>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1A265D6-256B-913A-A4E6-95AB77D0CBDB}"/>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panose="020F0502020204030204" pitchFamily="34" charset="0"/>
                <a:cs typeface="Arial" charset="0"/>
              </a:defRPr>
            </a:lvl1pPr>
          </a:lstStyle>
          <a:p>
            <a:pPr>
              <a:defRPr/>
            </a:pPr>
            <a:endParaRPr lang="en-US" dirty="0"/>
          </a:p>
        </p:txBody>
      </p:sp>
      <p:sp>
        <p:nvSpPr>
          <p:cNvPr id="7" name="Slide Number Placeholder 6">
            <a:extLst>
              <a:ext uri="{FF2B5EF4-FFF2-40B4-BE49-F238E27FC236}">
                <a16:creationId xmlns:a16="http://schemas.microsoft.com/office/drawing/2014/main" id="{FD0A8127-F5C7-F05C-05CA-3B55B7BEADAD}"/>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EFD77FE0-79CC-47CE-908C-F42560696864}"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77FE0-79CC-47CE-908C-F42560696864}" type="slidenum">
              <a:rPr lang="en-US" altLang="en-US" smtClean="0"/>
              <a:pPr/>
              <a:t>6</a:t>
            </a:fld>
            <a:endParaRPr lang="en-US" altLang="en-US" dirty="0"/>
          </a:p>
        </p:txBody>
      </p:sp>
    </p:spTree>
    <p:extLst>
      <p:ext uri="{BB962C8B-B14F-4D97-AF65-F5344CB8AC3E}">
        <p14:creationId xmlns:p14="http://schemas.microsoft.com/office/powerpoint/2010/main" val="3628371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6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208EA24-E72C-4C24-A92D-F4195C433CB5}" type="slidenum">
              <a:rPr lang="en-US" altLang="en-US" sz="1200">
                <a:latin typeface="Calibri" panose="020F0502020204030204" pitchFamily="34" charset="0"/>
                <a:cs typeface="Calibri" panose="020F0502020204030204" pitchFamily="34" charset="0"/>
              </a:rPr>
              <a:pPr/>
              <a:t>53</a:t>
            </a:fld>
            <a:endParaRPr lang="en-US" alt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28856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6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208EA24-E72C-4C24-A92D-F4195C433CB5}" type="slidenum">
              <a:rPr lang="en-US" altLang="en-US" sz="1200">
                <a:latin typeface="Calibri" panose="020F0502020204030204" pitchFamily="34" charset="0"/>
                <a:cs typeface="Calibri" panose="020F0502020204030204" pitchFamily="34" charset="0"/>
              </a:rPr>
              <a:pPr/>
              <a:t>54</a:t>
            </a:fld>
            <a:endParaRPr lang="en-US" alt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5930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90</a:t>
            </a:fld>
            <a:endParaRPr lang="en-US" altLang="en-US" dirty="0"/>
          </a:p>
        </p:txBody>
      </p:sp>
    </p:spTree>
    <p:extLst>
      <p:ext uri="{BB962C8B-B14F-4D97-AF65-F5344CB8AC3E}">
        <p14:creationId xmlns:p14="http://schemas.microsoft.com/office/powerpoint/2010/main" val="4178545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106" name="Rectangle 34"/>
          <p:cNvSpPr>
            <a:spLocks noGrp="1" noChangeArrowheads="1"/>
          </p:cNvSpPr>
          <p:nvPr>
            <p:ph type="ctrTitle" sz="quarter"/>
          </p:nvPr>
        </p:nvSpPr>
        <p:spPr>
          <a:xfrm>
            <a:off x="406400" y="2286000"/>
            <a:ext cx="11480800" cy="1143000"/>
          </a:xfrm>
        </p:spPr>
        <p:txBody>
          <a:bodyPr/>
          <a:lstStyle>
            <a:lvl1pPr algn="ctr">
              <a:defRPr>
                <a:solidFill>
                  <a:srgbClr val="00FFFF"/>
                </a:solidFill>
              </a:defRPr>
            </a:lvl1pPr>
          </a:lstStyle>
          <a:p>
            <a:r>
              <a:rPr lang="en-US"/>
              <a:t>Click to edit Master title style</a:t>
            </a:r>
          </a:p>
        </p:txBody>
      </p:sp>
      <p:sp>
        <p:nvSpPr>
          <p:cNvPr id="3107" name="Rectangle 35"/>
          <p:cNvSpPr>
            <a:spLocks noGrp="1" noChangeArrowheads="1"/>
          </p:cNvSpPr>
          <p:nvPr>
            <p:ph type="subTitle" sz="quarter" idx="1"/>
          </p:nvPr>
        </p:nvSpPr>
        <p:spPr>
          <a:xfrm>
            <a:off x="1016000" y="3886200"/>
            <a:ext cx="9956800" cy="1752600"/>
          </a:xfrm>
        </p:spPr>
        <p:txBody>
          <a:bodyPr/>
          <a:lstStyle>
            <a:lvl1pPr marL="0" indent="0" algn="ctr">
              <a:buFontTx/>
              <a:buNone/>
              <a:defRPr>
                <a:solidFill>
                  <a:srgbClr val="FFFFFF"/>
                </a:solidFill>
              </a:defRPr>
            </a:lvl1pPr>
          </a:lstStyle>
          <a:p>
            <a:r>
              <a:rPr lang="en-US"/>
              <a:t>Click to edit Master subtitle style</a:t>
            </a:r>
          </a:p>
        </p:txBody>
      </p:sp>
      <p:sp>
        <p:nvSpPr>
          <p:cNvPr id="2" name="Rectangle 36">
            <a:extLst>
              <a:ext uri="{FF2B5EF4-FFF2-40B4-BE49-F238E27FC236}">
                <a16:creationId xmlns:a16="http://schemas.microsoft.com/office/drawing/2014/main" id="{4098FC83-7A44-B16E-5755-190100B86746}"/>
              </a:ext>
            </a:extLst>
          </p:cNvPr>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 name="Rectangle 37">
            <a:extLst>
              <a:ext uri="{FF2B5EF4-FFF2-40B4-BE49-F238E27FC236}">
                <a16:creationId xmlns:a16="http://schemas.microsoft.com/office/drawing/2014/main" id="{569EEF58-847F-4031-9FB0-FE53A653C5A6}"/>
              </a:ext>
            </a:extLst>
          </p:cNvPr>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4" name="Rectangle 38">
            <a:extLst>
              <a:ext uri="{FF2B5EF4-FFF2-40B4-BE49-F238E27FC236}">
                <a16:creationId xmlns:a16="http://schemas.microsoft.com/office/drawing/2014/main" id="{BDF03776-FF34-C72B-176D-191A20107FE3}"/>
              </a:ext>
            </a:extLst>
          </p:cNvPr>
          <p:cNvSpPr>
            <a:spLocks noGrp="1" noChangeArrowheads="1"/>
          </p:cNvSpPr>
          <p:nvPr>
            <p:ph type="sldNum" sz="quarter" idx="12"/>
          </p:nvPr>
        </p:nvSpPr>
        <p:spPr/>
        <p:txBody>
          <a:bodyPr/>
          <a:lstStyle>
            <a:lvl1pPr>
              <a:defRPr>
                <a:solidFill>
                  <a:srgbClr val="FFFFFF"/>
                </a:solidFill>
              </a:defRPr>
            </a:lvl1pPr>
          </a:lstStyle>
          <a:p>
            <a:fld id="{7C50C600-E313-448C-9B3E-5A5636825EA9}" type="slidenum">
              <a:rPr lang="en-US" altLang="en-US"/>
              <a:pPr/>
              <a:t>‹#›</a:t>
            </a:fld>
            <a:endParaRPr lang="en-US" altLang="en-US"/>
          </a:p>
        </p:txBody>
      </p:sp>
    </p:spTree>
    <p:extLst>
      <p:ext uri="{BB962C8B-B14F-4D97-AF65-F5344CB8AC3E}">
        <p14:creationId xmlns:p14="http://schemas.microsoft.com/office/powerpoint/2010/main" val="281418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0C8667-26F0-337D-7F1B-8544DA767C8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FA54D18-09B6-D08E-B8EB-454C653556D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FB9E278-B646-E7C5-8F2B-CBE1DA0A5543}"/>
              </a:ext>
            </a:extLst>
          </p:cNvPr>
          <p:cNvSpPr>
            <a:spLocks noGrp="1"/>
          </p:cNvSpPr>
          <p:nvPr>
            <p:ph type="sldNum" sz="quarter" idx="12"/>
          </p:nvPr>
        </p:nvSpPr>
        <p:spPr/>
        <p:txBody>
          <a:bodyPr/>
          <a:lstStyle>
            <a:lvl1pPr>
              <a:defRPr/>
            </a:lvl1pPr>
          </a:lstStyle>
          <a:p>
            <a:fld id="{0665C92D-EE83-4BE9-A3B5-8E8D9909C06E}" type="slidenum">
              <a:rPr lang="en-US" altLang="en-US"/>
              <a:pPr/>
              <a:t>‹#›</a:t>
            </a:fld>
            <a:endParaRPr lang="en-US" altLang="en-US"/>
          </a:p>
        </p:txBody>
      </p:sp>
    </p:spTree>
    <p:extLst>
      <p:ext uri="{BB962C8B-B14F-4D97-AF65-F5344CB8AC3E}">
        <p14:creationId xmlns:p14="http://schemas.microsoft.com/office/powerpoint/2010/main" val="225448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64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2BF5D-52E7-4A35-D7F8-DC2921C7783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6575935-965A-A9F8-09A2-89547DB76B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283E1C7-A9F9-F524-E11D-64B30F8BDD77}"/>
              </a:ext>
            </a:extLst>
          </p:cNvPr>
          <p:cNvSpPr>
            <a:spLocks noGrp="1"/>
          </p:cNvSpPr>
          <p:nvPr>
            <p:ph type="sldNum" sz="quarter" idx="12"/>
          </p:nvPr>
        </p:nvSpPr>
        <p:spPr/>
        <p:txBody>
          <a:bodyPr/>
          <a:lstStyle>
            <a:lvl1pPr>
              <a:defRPr/>
            </a:lvl1pPr>
          </a:lstStyle>
          <a:p>
            <a:fld id="{579E0DF4-C203-498B-939D-4DD15E7F470E}" type="slidenum">
              <a:rPr lang="en-US" altLang="en-US"/>
              <a:pPr/>
              <a:t>‹#›</a:t>
            </a:fld>
            <a:endParaRPr lang="en-US" altLang="en-US"/>
          </a:p>
        </p:txBody>
      </p:sp>
    </p:spTree>
    <p:extLst>
      <p:ext uri="{BB962C8B-B14F-4D97-AF65-F5344CB8AC3E}">
        <p14:creationId xmlns:p14="http://schemas.microsoft.com/office/powerpoint/2010/main" val="2176680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77413939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3767165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609600"/>
            <a:ext cx="11379200" cy="1143000"/>
          </a:xfrm>
        </p:spPr>
        <p:txBody>
          <a:bodyPr/>
          <a:lstStyle/>
          <a:p>
            <a:r>
              <a:rPr lang="en-US"/>
              <a:t>Click to edit Master title style</a:t>
            </a:r>
          </a:p>
        </p:txBody>
      </p:sp>
      <p:sp>
        <p:nvSpPr>
          <p:cNvPr id="3" name="Content Placeholder 2"/>
          <p:cNvSpPr>
            <a:spLocks noGrp="1"/>
          </p:cNvSpPr>
          <p:nvPr>
            <p:ph idx="1"/>
          </p:nvPr>
        </p:nvSpPr>
        <p:spPr>
          <a:xfrm>
            <a:off x="508000" y="1981200"/>
            <a:ext cx="11379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F6C488-862F-CA73-C978-67E3F405414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02C95031-D670-0C7B-0518-FAEC3B285F0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4BA61FD-6D0B-4718-8F09-4728FD3BF495}"/>
              </a:ext>
            </a:extLst>
          </p:cNvPr>
          <p:cNvSpPr>
            <a:spLocks noGrp="1"/>
          </p:cNvSpPr>
          <p:nvPr>
            <p:ph type="sldNum" sz="quarter" idx="12"/>
          </p:nvPr>
        </p:nvSpPr>
        <p:spPr/>
        <p:txBody>
          <a:bodyPr/>
          <a:lstStyle>
            <a:lvl1pPr>
              <a:defRPr/>
            </a:lvl1pPr>
          </a:lstStyle>
          <a:p>
            <a:fld id="{2694A70D-2CCE-4D50-8517-3BD78E216677}" type="slidenum">
              <a:rPr lang="en-US" altLang="en-US"/>
              <a:pPr/>
              <a:t>‹#›</a:t>
            </a:fld>
            <a:endParaRPr lang="en-US" altLang="en-US"/>
          </a:p>
        </p:txBody>
      </p:sp>
    </p:spTree>
    <p:extLst>
      <p:ext uri="{BB962C8B-B14F-4D97-AF65-F5344CB8AC3E}">
        <p14:creationId xmlns:p14="http://schemas.microsoft.com/office/powerpoint/2010/main" val="1435835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8288ACAB-AD3A-C738-4A23-86872558C3C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1AF475C-DF3B-21E0-D80E-72EDB1D6AD0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6E9A088-BDC2-95D0-42FF-51F9E4F228BD}"/>
              </a:ext>
            </a:extLst>
          </p:cNvPr>
          <p:cNvSpPr>
            <a:spLocks noGrp="1"/>
          </p:cNvSpPr>
          <p:nvPr>
            <p:ph type="sldNum" sz="quarter" idx="12"/>
          </p:nvPr>
        </p:nvSpPr>
        <p:spPr/>
        <p:txBody>
          <a:bodyPr/>
          <a:lstStyle>
            <a:lvl1pPr>
              <a:defRPr/>
            </a:lvl1pPr>
          </a:lstStyle>
          <a:p>
            <a:fld id="{6068AADE-E77B-45E5-967C-0035989DFD65}" type="slidenum">
              <a:rPr lang="en-US" altLang="en-US"/>
              <a:pPr/>
              <a:t>‹#›</a:t>
            </a:fld>
            <a:endParaRPr lang="en-US" altLang="en-US"/>
          </a:p>
        </p:txBody>
      </p:sp>
    </p:spTree>
    <p:extLst>
      <p:ext uri="{BB962C8B-B14F-4D97-AF65-F5344CB8AC3E}">
        <p14:creationId xmlns:p14="http://schemas.microsoft.com/office/powerpoint/2010/main" val="219425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609600"/>
            <a:ext cx="11176000" cy="1143000"/>
          </a:xfrm>
        </p:spPr>
        <p:txBody>
          <a:bodyPr/>
          <a:lstStyle/>
          <a:p>
            <a:r>
              <a:rPr lang="en-US" dirty="0"/>
              <a:t>Click to edit Master title style</a:t>
            </a:r>
          </a:p>
        </p:txBody>
      </p:sp>
      <p:sp>
        <p:nvSpPr>
          <p:cNvPr id="3" name="Content Placeholder 2"/>
          <p:cNvSpPr>
            <a:spLocks noGrp="1"/>
          </p:cNvSpPr>
          <p:nvPr>
            <p:ph sz="half" idx="1"/>
          </p:nvPr>
        </p:nvSpPr>
        <p:spPr>
          <a:xfrm>
            <a:off x="711200" y="1981200"/>
            <a:ext cx="589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8072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411E55-6EDC-89B7-C4EE-491722A10B9F}"/>
              </a:ext>
            </a:extLst>
          </p:cNvPr>
          <p:cNvSpPr>
            <a:spLocks noGrp="1"/>
          </p:cNvSpPr>
          <p:nvPr>
            <p:ph type="dt" sz="half" idx="10"/>
          </p:nvPr>
        </p:nvSpPr>
        <p:spPr>
          <a:xfrm>
            <a:off x="609600" y="6248400"/>
            <a:ext cx="3454400" cy="4572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CF4C4848-F633-6A67-9ADF-9ED3ED992C7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4576E393-E6F9-D337-18EC-D9B9F9CFF9FD}"/>
              </a:ext>
            </a:extLst>
          </p:cNvPr>
          <p:cNvSpPr>
            <a:spLocks noGrp="1"/>
          </p:cNvSpPr>
          <p:nvPr>
            <p:ph type="sldNum" sz="quarter" idx="12"/>
          </p:nvPr>
        </p:nvSpPr>
        <p:spPr/>
        <p:txBody>
          <a:bodyPr/>
          <a:lstStyle>
            <a:lvl1pPr>
              <a:defRPr/>
            </a:lvl1pPr>
          </a:lstStyle>
          <a:p>
            <a:fld id="{1EA18C8A-22E2-4C81-8572-D233443AB766}" type="slidenum">
              <a:rPr lang="en-US" altLang="en-US"/>
              <a:pPr/>
              <a:t>‹#›</a:t>
            </a:fld>
            <a:endParaRPr lang="en-US" altLang="en-US"/>
          </a:p>
        </p:txBody>
      </p:sp>
    </p:spTree>
    <p:extLst>
      <p:ext uri="{BB962C8B-B14F-4D97-AF65-F5344CB8AC3E}">
        <p14:creationId xmlns:p14="http://schemas.microsoft.com/office/powerpoint/2010/main" val="1866318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0F090D-9096-E2D4-6F8B-BD63DC11515C}"/>
              </a:ext>
            </a:extLst>
          </p:cNvPr>
          <p:cNvSpPr>
            <a:spLocks noGrp="1"/>
          </p:cNvSpPr>
          <p:nvPr>
            <p:ph type="dt" sz="half" idx="10"/>
          </p:nvPr>
        </p:nvSpPr>
        <p:spPr/>
        <p:txBody>
          <a:bodyPr/>
          <a:lstStyle>
            <a:lvl1pPr>
              <a:defRPr/>
            </a:lvl1pPr>
          </a:lstStyle>
          <a:p>
            <a:pPr>
              <a:defRPr/>
            </a:pPr>
            <a:endParaRPr lang="en-US"/>
          </a:p>
        </p:txBody>
      </p:sp>
      <p:sp>
        <p:nvSpPr>
          <p:cNvPr id="8" name="Footer Placeholder 7">
            <a:extLst>
              <a:ext uri="{FF2B5EF4-FFF2-40B4-BE49-F238E27FC236}">
                <a16:creationId xmlns:a16="http://schemas.microsoft.com/office/drawing/2014/main" id="{D94D2A27-5C5C-53DF-7A8C-B1898C83326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292D4E1E-DC96-55E4-E5A0-314ED2C113E0}"/>
              </a:ext>
            </a:extLst>
          </p:cNvPr>
          <p:cNvSpPr>
            <a:spLocks noGrp="1"/>
          </p:cNvSpPr>
          <p:nvPr>
            <p:ph type="sldNum" sz="quarter" idx="12"/>
          </p:nvPr>
        </p:nvSpPr>
        <p:spPr/>
        <p:txBody>
          <a:bodyPr/>
          <a:lstStyle>
            <a:lvl1pPr>
              <a:defRPr/>
            </a:lvl1pPr>
          </a:lstStyle>
          <a:p>
            <a:fld id="{4E16100C-ADA0-4A3D-B59E-1B76378D0968}" type="slidenum">
              <a:rPr lang="en-US" altLang="en-US"/>
              <a:pPr/>
              <a:t>‹#›</a:t>
            </a:fld>
            <a:endParaRPr lang="en-US" altLang="en-US"/>
          </a:p>
        </p:txBody>
      </p:sp>
    </p:spTree>
    <p:extLst>
      <p:ext uri="{BB962C8B-B14F-4D97-AF65-F5344CB8AC3E}">
        <p14:creationId xmlns:p14="http://schemas.microsoft.com/office/powerpoint/2010/main" val="3199499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2F8E49-7F83-9AD4-C04F-3AFFE92D8AE1}"/>
              </a:ext>
            </a:extLst>
          </p:cNvPr>
          <p:cNvSpPr>
            <a:spLocks noGrp="1"/>
          </p:cNvSpPr>
          <p:nvPr>
            <p:ph type="dt" sz="half" idx="10"/>
          </p:nvPr>
        </p:nvSpPr>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AFA8E607-043D-8A95-895E-08D60C3509B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7D037E59-D06F-952F-5ED9-3DB383F496B8}"/>
              </a:ext>
            </a:extLst>
          </p:cNvPr>
          <p:cNvSpPr>
            <a:spLocks noGrp="1"/>
          </p:cNvSpPr>
          <p:nvPr>
            <p:ph type="sldNum" sz="quarter" idx="12"/>
          </p:nvPr>
        </p:nvSpPr>
        <p:spPr/>
        <p:txBody>
          <a:bodyPr/>
          <a:lstStyle>
            <a:lvl1pPr>
              <a:defRPr/>
            </a:lvl1pPr>
          </a:lstStyle>
          <a:p>
            <a:fld id="{EF9A7AB6-AA84-4C47-87B2-4CB2E325A506}" type="slidenum">
              <a:rPr lang="en-US" altLang="en-US"/>
              <a:pPr/>
              <a:t>‹#›</a:t>
            </a:fld>
            <a:endParaRPr lang="en-US" altLang="en-US"/>
          </a:p>
        </p:txBody>
      </p:sp>
    </p:spTree>
    <p:extLst>
      <p:ext uri="{BB962C8B-B14F-4D97-AF65-F5344CB8AC3E}">
        <p14:creationId xmlns:p14="http://schemas.microsoft.com/office/powerpoint/2010/main" val="1257990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5EBB44-2CBB-92DE-209E-2A0C7ABFA3F5}"/>
              </a:ext>
            </a:extLst>
          </p:cNvPr>
          <p:cNvSpPr>
            <a:spLocks noGrp="1"/>
          </p:cNvSpPr>
          <p:nvPr>
            <p:ph type="dt" sz="half" idx="10"/>
          </p:nvPr>
        </p:nvSpPr>
        <p:spPr/>
        <p:txBody>
          <a:bodyPr/>
          <a:lstStyle>
            <a:lvl1pPr>
              <a:defRPr/>
            </a:lvl1pPr>
          </a:lstStyle>
          <a:p>
            <a:pPr>
              <a:defRPr/>
            </a:pPr>
            <a:endParaRPr lang="en-US"/>
          </a:p>
        </p:txBody>
      </p:sp>
      <p:sp>
        <p:nvSpPr>
          <p:cNvPr id="3" name="Footer Placeholder 2">
            <a:extLst>
              <a:ext uri="{FF2B5EF4-FFF2-40B4-BE49-F238E27FC236}">
                <a16:creationId xmlns:a16="http://schemas.microsoft.com/office/drawing/2014/main" id="{4FA6B5E9-E2CA-7796-D4CB-8C29733B948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4D45BEE1-0B8A-12FE-AA59-F1CC673176E2}"/>
              </a:ext>
            </a:extLst>
          </p:cNvPr>
          <p:cNvSpPr>
            <a:spLocks noGrp="1"/>
          </p:cNvSpPr>
          <p:nvPr>
            <p:ph type="sldNum" sz="quarter" idx="12"/>
          </p:nvPr>
        </p:nvSpPr>
        <p:spPr/>
        <p:txBody>
          <a:bodyPr/>
          <a:lstStyle>
            <a:lvl1pPr>
              <a:defRPr/>
            </a:lvl1pPr>
          </a:lstStyle>
          <a:p>
            <a:fld id="{FF46B5B5-F781-43E5-8AC6-DA22627C8A00}" type="slidenum">
              <a:rPr lang="en-US" altLang="en-US"/>
              <a:pPr/>
              <a:t>‹#›</a:t>
            </a:fld>
            <a:endParaRPr lang="en-US" altLang="en-US"/>
          </a:p>
        </p:txBody>
      </p:sp>
    </p:spTree>
    <p:extLst>
      <p:ext uri="{BB962C8B-B14F-4D97-AF65-F5344CB8AC3E}">
        <p14:creationId xmlns:p14="http://schemas.microsoft.com/office/powerpoint/2010/main" val="181491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CF81F65-A3C3-389B-27A7-C78D17B30135}"/>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453C0258-4C42-7A3E-2232-0580726042F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F23278B0-C10B-6103-E9F5-34B9B407C780}"/>
              </a:ext>
            </a:extLst>
          </p:cNvPr>
          <p:cNvSpPr>
            <a:spLocks noGrp="1"/>
          </p:cNvSpPr>
          <p:nvPr>
            <p:ph type="sldNum" sz="quarter" idx="12"/>
          </p:nvPr>
        </p:nvSpPr>
        <p:spPr/>
        <p:txBody>
          <a:bodyPr/>
          <a:lstStyle>
            <a:lvl1pPr>
              <a:defRPr/>
            </a:lvl1pPr>
          </a:lstStyle>
          <a:p>
            <a:fld id="{2E99B007-9DB7-470D-8F74-8F0266FBDC85}" type="slidenum">
              <a:rPr lang="en-US" altLang="en-US"/>
              <a:pPr/>
              <a:t>‹#›</a:t>
            </a:fld>
            <a:endParaRPr lang="en-US" altLang="en-US"/>
          </a:p>
        </p:txBody>
      </p:sp>
    </p:spTree>
    <p:extLst>
      <p:ext uri="{BB962C8B-B14F-4D97-AF65-F5344CB8AC3E}">
        <p14:creationId xmlns:p14="http://schemas.microsoft.com/office/powerpoint/2010/main" val="658323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7820526-B4A9-710E-FD95-8684DE334493}"/>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A914039D-7382-8BC4-44B9-65548D4013A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3D96AA71-EDC3-436E-9A05-D7AB28403BC6}"/>
              </a:ext>
            </a:extLst>
          </p:cNvPr>
          <p:cNvSpPr>
            <a:spLocks noGrp="1"/>
          </p:cNvSpPr>
          <p:nvPr>
            <p:ph type="sldNum" sz="quarter" idx="12"/>
          </p:nvPr>
        </p:nvSpPr>
        <p:spPr/>
        <p:txBody>
          <a:bodyPr/>
          <a:lstStyle>
            <a:lvl1pPr>
              <a:defRPr/>
            </a:lvl1pPr>
          </a:lstStyle>
          <a:p>
            <a:fld id="{32B07146-541C-4728-8C74-C24A53DE06B8}" type="slidenum">
              <a:rPr lang="en-US" altLang="en-US"/>
              <a:pPr/>
              <a:t>‹#›</a:t>
            </a:fld>
            <a:endParaRPr lang="en-US" altLang="en-US"/>
          </a:p>
        </p:txBody>
      </p:sp>
    </p:spTree>
    <p:extLst>
      <p:ext uri="{BB962C8B-B14F-4D97-AF65-F5344CB8AC3E}">
        <p14:creationId xmlns:p14="http://schemas.microsoft.com/office/powerpoint/2010/main" val="2687001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7B1DD3F9-2806-9163-C0C3-C726EA830341}"/>
              </a:ext>
            </a:extLst>
          </p:cNvPr>
          <p:cNvGrpSpPr>
            <a:grpSpLocks/>
          </p:cNvGrpSpPr>
          <p:nvPr/>
        </p:nvGrpSpPr>
        <p:grpSpPr bwMode="auto">
          <a:xfrm>
            <a:off x="0" y="1"/>
            <a:ext cx="1447800" cy="6854825"/>
            <a:chOff x="0" y="0"/>
            <a:chExt cx="684" cy="4318"/>
          </a:xfrm>
        </p:grpSpPr>
        <p:sp>
          <p:nvSpPr>
            <p:cNvPr id="2" name="Rectangle 3">
              <a:extLst>
                <a:ext uri="{FF2B5EF4-FFF2-40B4-BE49-F238E27FC236}">
                  <a16:creationId xmlns:a16="http://schemas.microsoft.com/office/drawing/2014/main" id="{6EE0CFE6-22EB-C387-8AEB-E30A7046C4F3}"/>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0" hangingPunct="0">
                <a:defRPr/>
              </a:pPr>
              <a:endParaRPr lang="en-US" dirty="0">
                <a:latin typeface="Calibri" panose="020F0502020204030204" pitchFamily="34" charset="0"/>
                <a:cs typeface="+mn-cs"/>
              </a:endParaRPr>
            </a:p>
          </p:txBody>
        </p:sp>
        <p:grpSp>
          <p:nvGrpSpPr>
            <p:cNvPr id="1033" name="Group 4">
              <a:extLst>
                <a:ext uri="{FF2B5EF4-FFF2-40B4-BE49-F238E27FC236}">
                  <a16:creationId xmlns:a16="http://schemas.microsoft.com/office/drawing/2014/main" id="{5D6FA73F-A71B-5211-E7CA-9E76906CB81A}"/>
                </a:ext>
              </a:extLst>
            </p:cNvPr>
            <p:cNvGrpSpPr>
              <a:grpSpLocks/>
            </p:cNvGrpSpPr>
            <p:nvPr/>
          </p:nvGrpSpPr>
          <p:grpSpPr bwMode="auto">
            <a:xfrm>
              <a:off x="48" y="102"/>
              <a:ext cx="96" cy="4128"/>
              <a:chOff x="48" y="102"/>
              <a:chExt cx="96" cy="4128"/>
            </a:xfrm>
          </p:grpSpPr>
          <p:sp>
            <p:nvSpPr>
              <p:cNvPr id="1034" name="Rectangle 5">
                <a:extLst>
                  <a:ext uri="{FF2B5EF4-FFF2-40B4-BE49-F238E27FC236}">
                    <a16:creationId xmlns:a16="http://schemas.microsoft.com/office/drawing/2014/main" id="{EE8E2211-3A41-6222-A576-114BFC4C254C}"/>
                  </a:ext>
                </a:extLst>
              </p:cNvPr>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eaLnBrk="0" hangingPunct="0">
                  <a:defRPr/>
                </a:pPr>
                <a:endParaRPr lang="en-US" dirty="0">
                  <a:latin typeface="Calibri" panose="020F0502020204030204" pitchFamily="34" charset="0"/>
                  <a:cs typeface="Arial" charset="0"/>
                </a:endParaRPr>
              </a:p>
            </p:txBody>
          </p:sp>
          <p:sp>
            <p:nvSpPr>
              <p:cNvPr id="1035" name="Rectangle 6">
                <a:extLst>
                  <a:ext uri="{FF2B5EF4-FFF2-40B4-BE49-F238E27FC236}">
                    <a16:creationId xmlns:a16="http://schemas.microsoft.com/office/drawing/2014/main" id="{F6603B54-21D7-484D-FB99-4F8E196640FE}"/>
                  </a:ext>
                </a:extLst>
              </p:cNvPr>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eaLnBrk="0" hangingPunct="0">
                  <a:defRPr/>
                </a:pPr>
                <a:endParaRPr lang="en-US" dirty="0">
                  <a:latin typeface="Calibri" panose="020F0502020204030204" pitchFamily="34" charset="0"/>
                  <a:cs typeface="Arial" charset="0"/>
                </a:endParaRPr>
              </a:p>
            </p:txBody>
          </p:sp>
          <p:sp>
            <p:nvSpPr>
              <p:cNvPr id="1036" name="Rectangle 7">
                <a:extLst>
                  <a:ext uri="{FF2B5EF4-FFF2-40B4-BE49-F238E27FC236}">
                    <a16:creationId xmlns:a16="http://schemas.microsoft.com/office/drawing/2014/main" id="{2DACBAB7-A67F-711F-A51F-618A16F2DC9A}"/>
                  </a:ext>
                </a:extLst>
              </p:cNvPr>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eaLnBrk="0" hangingPunct="0">
                  <a:defRPr/>
                </a:pPr>
                <a:endParaRPr lang="en-US" dirty="0">
                  <a:latin typeface="Calibri" panose="020F0502020204030204" pitchFamily="34" charset="0"/>
                  <a:cs typeface="Arial" charset="0"/>
                </a:endParaRPr>
              </a:p>
            </p:txBody>
          </p:sp>
          <p:sp>
            <p:nvSpPr>
              <p:cNvPr id="1037" name="Rectangle 8">
                <a:extLst>
                  <a:ext uri="{FF2B5EF4-FFF2-40B4-BE49-F238E27FC236}">
                    <a16:creationId xmlns:a16="http://schemas.microsoft.com/office/drawing/2014/main" id="{2CFD48E3-0542-A785-E5E0-6445CFDD1E42}"/>
                  </a:ext>
                </a:extLst>
              </p:cNvPr>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eaLnBrk="0" hangingPunct="0">
                  <a:defRPr/>
                </a:pPr>
                <a:endParaRPr lang="en-US" dirty="0">
                  <a:latin typeface="Calibri" panose="020F0502020204030204" pitchFamily="34" charset="0"/>
                  <a:cs typeface="Arial" charset="0"/>
                </a:endParaRPr>
              </a:p>
            </p:txBody>
          </p:sp>
          <p:sp>
            <p:nvSpPr>
              <p:cNvPr id="1038" name="Rectangle 9">
                <a:extLst>
                  <a:ext uri="{FF2B5EF4-FFF2-40B4-BE49-F238E27FC236}">
                    <a16:creationId xmlns:a16="http://schemas.microsoft.com/office/drawing/2014/main" id="{D22DA880-CA5F-9147-7C9C-2F1E959C18B2}"/>
                  </a:ext>
                </a:extLst>
              </p:cNvPr>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eaLnBrk="0" hangingPunct="0">
                  <a:defRPr/>
                </a:pPr>
                <a:endParaRPr lang="en-US" dirty="0">
                  <a:latin typeface="Calibri" panose="020F0502020204030204" pitchFamily="34" charset="0"/>
                  <a:cs typeface="Arial" charset="0"/>
                </a:endParaRPr>
              </a:p>
            </p:txBody>
          </p:sp>
          <p:sp>
            <p:nvSpPr>
              <p:cNvPr id="1039" name="Rectangle 10">
                <a:extLst>
                  <a:ext uri="{FF2B5EF4-FFF2-40B4-BE49-F238E27FC236}">
                    <a16:creationId xmlns:a16="http://schemas.microsoft.com/office/drawing/2014/main" id="{F16A97B3-4E7E-D69C-56DF-DD8FED3184D5}"/>
                  </a:ext>
                </a:extLst>
              </p:cNvPr>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eaLnBrk="0" hangingPunct="0">
                  <a:defRPr/>
                </a:pPr>
                <a:endParaRPr lang="en-US" dirty="0">
                  <a:latin typeface="Calibri" panose="020F0502020204030204" pitchFamily="34" charset="0"/>
                  <a:cs typeface="Arial" charset="0"/>
                </a:endParaRPr>
              </a:p>
            </p:txBody>
          </p:sp>
          <p:sp>
            <p:nvSpPr>
              <p:cNvPr id="1040" name="Rectangle 11">
                <a:extLst>
                  <a:ext uri="{FF2B5EF4-FFF2-40B4-BE49-F238E27FC236}">
                    <a16:creationId xmlns:a16="http://schemas.microsoft.com/office/drawing/2014/main" id="{FC7194B3-00EF-897B-953C-55CC36C2946A}"/>
                  </a:ext>
                </a:extLst>
              </p:cNvPr>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eaLnBrk="0" hangingPunct="0">
                  <a:defRPr/>
                </a:pPr>
                <a:endParaRPr lang="en-US" dirty="0">
                  <a:latin typeface="Calibri" panose="020F0502020204030204" pitchFamily="34" charset="0"/>
                  <a:cs typeface="Arial" charset="0"/>
                </a:endParaRPr>
              </a:p>
            </p:txBody>
          </p:sp>
          <p:sp>
            <p:nvSpPr>
              <p:cNvPr id="1041" name="Rectangle 12">
                <a:extLst>
                  <a:ext uri="{FF2B5EF4-FFF2-40B4-BE49-F238E27FC236}">
                    <a16:creationId xmlns:a16="http://schemas.microsoft.com/office/drawing/2014/main" id="{8B91800E-BFB2-A9F6-055C-AF1088C448EE}"/>
                  </a:ext>
                </a:extLst>
              </p:cNvPr>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eaLnBrk="0" hangingPunct="0">
                  <a:defRPr/>
                </a:pPr>
                <a:endParaRPr lang="en-US" dirty="0">
                  <a:latin typeface="Calibri" panose="020F0502020204030204" pitchFamily="34" charset="0"/>
                  <a:cs typeface="Arial" charset="0"/>
                </a:endParaRPr>
              </a:p>
            </p:txBody>
          </p:sp>
          <p:sp>
            <p:nvSpPr>
              <p:cNvPr id="1042" name="Rectangle 13">
                <a:extLst>
                  <a:ext uri="{FF2B5EF4-FFF2-40B4-BE49-F238E27FC236}">
                    <a16:creationId xmlns:a16="http://schemas.microsoft.com/office/drawing/2014/main" id="{86C12858-B5D0-FF3D-DE40-5188803EFF1F}"/>
                  </a:ext>
                </a:extLst>
              </p:cNvPr>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eaLnBrk="0" hangingPunct="0">
                  <a:defRPr/>
                </a:pPr>
                <a:endParaRPr lang="en-US" dirty="0">
                  <a:latin typeface="Calibri" panose="020F0502020204030204" pitchFamily="34" charset="0"/>
                  <a:cs typeface="Arial" charset="0"/>
                </a:endParaRPr>
              </a:p>
            </p:txBody>
          </p:sp>
          <p:sp>
            <p:nvSpPr>
              <p:cNvPr id="1043" name="Rectangle 14">
                <a:extLst>
                  <a:ext uri="{FF2B5EF4-FFF2-40B4-BE49-F238E27FC236}">
                    <a16:creationId xmlns:a16="http://schemas.microsoft.com/office/drawing/2014/main" id="{29D3DC30-1DA7-1116-B2A1-FE4E63D2B0F8}"/>
                  </a:ext>
                </a:extLst>
              </p:cNvPr>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eaLnBrk="0" hangingPunct="0">
                  <a:defRPr/>
                </a:pPr>
                <a:endParaRPr lang="en-US" dirty="0">
                  <a:latin typeface="Calibri" panose="020F0502020204030204" pitchFamily="34" charset="0"/>
                  <a:cs typeface="Arial" charset="0"/>
                </a:endParaRPr>
              </a:p>
            </p:txBody>
          </p:sp>
          <p:sp>
            <p:nvSpPr>
              <p:cNvPr id="1044" name="Rectangle 15">
                <a:extLst>
                  <a:ext uri="{FF2B5EF4-FFF2-40B4-BE49-F238E27FC236}">
                    <a16:creationId xmlns:a16="http://schemas.microsoft.com/office/drawing/2014/main" id="{9FA9CF82-B65A-79E6-680B-3DBA5C4CCF9C}"/>
                  </a:ext>
                </a:extLst>
              </p:cNvPr>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eaLnBrk="0" hangingPunct="0">
                  <a:defRPr/>
                </a:pPr>
                <a:endParaRPr lang="en-US" dirty="0">
                  <a:latin typeface="Calibri" panose="020F0502020204030204" pitchFamily="34" charset="0"/>
                  <a:cs typeface="Arial" charset="0"/>
                </a:endParaRPr>
              </a:p>
            </p:txBody>
          </p:sp>
          <p:sp>
            <p:nvSpPr>
              <p:cNvPr id="1045" name="Rectangle 16">
                <a:extLst>
                  <a:ext uri="{FF2B5EF4-FFF2-40B4-BE49-F238E27FC236}">
                    <a16:creationId xmlns:a16="http://schemas.microsoft.com/office/drawing/2014/main" id="{A2D23F69-AA8D-5333-4D39-4E91E1488A4D}"/>
                  </a:ext>
                </a:extLst>
              </p:cNvPr>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eaLnBrk="0" hangingPunct="0">
                  <a:defRPr/>
                </a:pPr>
                <a:endParaRPr lang="en-US" dirty="0">
                  <a:latin typeface="Calibri" panose="020F0502020204030204" pitchFamily="34" charset="0"/>
                  <a:cs typeface="Arial" charset="0"/>
                </a:endParaRPr>
              </a:p>
            </p:txBody>
          </p:sp>
          <p:sp>
            <p:nvSpPr>
              <p:cNvPr id="1046" name="Rectangle 17">
                <a:extLst>
                  <a:ext uri="{FF2B5EF4-FFF2-40B4-BE49-F238E27FC236}">
                    <a16:creationId xmlns:a16="http://schemas.microsoft.com/office/drawing/2014/main" id="{38C25E27-C8E8-4BA1-7DD5-71DBA30DDA20}"/>
                  </a:ext>
                </a:extLst>
              </p:cNvPr>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eaLnBrk="0" hangingPunct="0">
                  <a:defRPr/>
                </a:pPr>
                <a:endParaRPr lang="en-US" dirty="0">
                  <a:latin typeface="Calibri" panose="020F0502020204030204" pitchFamily="34" charset="0"/>
                  <a:cs typeface="Arial" charset="0"/>
                </a:endParaRPr>
              </a:p>
            </p:txBody>
          </p:sp>
          <p:sp>
            <p:nvSpPr>
              <p:cNvPr id="1047" name="Rectangle 18">
                <a:extLst>
                  <a:ext uri="{FF2B5EF4-FFF2-40B4-BE49-F238E27FC236}">
                    <a16:creationId xmlns:a16="http://schemas.microsoft.com/office/drawing/2014/main" id="{7C21643A-2AEC-9FEB-E44B-2A579480B655}"/>
                  </a:ext>
                </a:extLst>
              </p:cNvPr>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eaLnBrk="0" hangingPunct="0">
                  <a:defRPr/>
                </a:pPr>
                <a:endParaRPr lang="en-US" dirty="0">
                  <a:latin typeface="Calibri" panose="020F0502020204030204" pitchFamily="34" charset="0"/>
                  <a:cs typeface="Arial" charset="0"/>
                </a:endParaRPr>
              </a:p>
            </p:txBody>
          </p:sp>
          <p:sp>
            <p:nvSpPr>
              <p:cNvPr id="1048" name="Rectangle 19">
                <a:extLst>
                  <a:ext uri="{FF2B5EF4-FFF2-40B4-BE49-F238E27FC236}">
                    <a16:creationId xmlns:a16="http://schemas.microsoft.com/office/drawing/2014/main" id="{F547D6D5-0E30-FCDB-CF8B-3EEFB553054E}"/>
                  </a:ext>
                </a:extLst>
              </p:cNvPr>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eaLnBrk="0" hangingPunct="0">
                  <a:defRPr/>
                </a:pPr>
                <a:endParaRPr lang="en-US" dirty="0">
                  <a:latin typeface="Calibri" panose="020F0502020204030204" pitchFamily="34" charset="0"/>
                  <a:cs typeface="Arial" charset="0"/>
                </a:endParaRPr>
              </a:p>
            </p:txBody>
          </p:sp>
          <p:sp>
            <p:nvSpPr>
              <p:cNvPr id="1049" name="Rectangle 20">
                <a:extLst>
                  <a:ext uri="{FF2B5EF4-FFF2-40B4-BE49-F238E27FC236}">
                    <a16:creationId xmlns:a16="http://schemas.microsoft.com/office/drawing/2014/main" id="{92DB982B-8859-7C71-00C5-D65F3D768DAD}"/>
                  </a:ext>
                </a:extLst>
              </p:cNvPr>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eaLnBrk="0" hangingPunct="0">
                  <a:defRPr/>
                </a:pPr>
                <a:endParaRPr lang="en-US" dirty="0">
                  <a:latin typeface="Calibri" panose="020F0502020204030204" pitchFamily="34" charset="0"/>
                  <a:cs typeface="Arial" charset="0"/>
                </a:endParaRPr>
              </a:p>
            </p:txBody>
          </p:sp>
          <p:sp>
            <p:nvSpPr>
              <p:cNvPr id="1050" name="Rectangle 21">
                <a:extLst>
                  <a:ext uri="{FF2B5EF4-FFF2-40B4-BE49-F238E27FC236}">
                    <a16:creationId xmlns:a16="http://schemas.microsoft.com/office/drawing/2014/main" id="{A0CCC8E3-9D17-E196-9328-ADFE59F74018}"/>
                  </a:ext>
                </a:extLst>
              </p:cNvPr>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eaLnBrk="0" hangingPunct="0">
                  <a:defRPr/>
                </a:pPr>
                <a:endParaRPr lang="en-US" dirty="0">
                  <a:latin typeface="Calibri" panose="020F0502020204030204" pitchFamily="34" charset="0"/>
                  <a:cs typeface="Arial" charset="0"/>
                </a:endParaRPr>
              </a:p>
            </p:txBody>
          </p:sp>
          <p:sp>
            <p:nvSpPr>
              <p:cNvPr id="1051" name="Rectangle 22">
                <a:extLst>
                  <a:ext uri="{FF2B5EF4-FFF2-40B4-BE49-F238E27FC236}">
                    <a16:creationId xmlns:a16="http://schemas.microsoft.com/office/drawing/2014/main" id="{9142601B-0465-2082-C207-83AF711C3903}"/>
                  </a:ext>
                </a:extLst>
              </p:cNvPr>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eaLnBrk="0" hangingPunct="0">
                  <a:defRPr/>
                </a:pPr>
                <a:endParaRPr lang="en-US" dirty="0">
                  <a:latin typeface="Calibri" panose="020F0502020204030204" pitchFamily="34" charset="0"/>
                  <a:cs typeface="Arial" charset="0"/>
                </a:endParaRPr>
              </a:p>
            </p:txBody>
          </p:sp>
          <p:sp>
            <p:nvSpPr>
              <p:cNvPr id="1052" name="Rectangle 23">
                <a:extLst>
                  <a:ext uri="{FF2B5EF4-FFF2-40B4-BE49-F238E27FC236}">
                    <a16:creationId xmlns:a16="http://schemas.microsoft.com/office/drawing/2014/main" id="{6A9BD604-326D-22D5-25F9-73FBBEBED9C4}"/>
                  </a:ext>
                </a:extLst>
              </p:cNvPr>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eaLnBrk="0" hangingPunct="0">
                  <a:defRPr/>
                </a:pPr>
                <a:endParaRPr lang="en-US" dirty="0">
                  <a:latin typeface="Calibri" panose="020F0502020204030204" pitchFamily="34" charset="0"/>
                  <a:cs typeface="Arial" charset="0"/>
                </a:endParaRPr>
              </a:p>
            </p:txBody>
          </p:sp>
          <p:sp>
            <p:nvSpPr>
              <p:cNvPr id="1053" name="Rectangle 24">
                <a:extLst>
                  <a:ext uri="{FF2B5EF4-FFF2-40B4-BE49-F238E27FC236}">
                    <a16:creationId xmlns:a16="http://schemas.microsoft.com/office/drawing/2014/main" id="{702AD9BE-B7EC-AEBE-4391-101077508987}"/>
                  </a:ext>
                </a:extLst>
              </p:cNvPr>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eaLnBrk="0" hangingPunct="0">
                  <a:defRPr/>
                </a:pPr>
                <a:endParaRPr lang="en-US" dirty="0">
                  <a:latin typeface="Calibri" panose="020F0502020204030204" pitchFamily="34" charset="0"/>
                  <a:cs typeface="Arial" charset="0"/>
                </a:endParaRPr>
              </a:p>
            </p:txBody>
          </p:sp>
          <p:sp>
            <p:nvSpPr>
              <p:cNvPr id="1054" name="Rectangle 25">
                <a:extLst>
                  <a:ext uri="{FF2B5EF4-FFF2-40B4-BE49-F238E27FC236}">
                    <a16:creationId xmlns:a16="http://schemas.microsoft.com/office/drawing/2014/main" id="{1E09E28B-F58E-7D80-7134-CF1903251B09}"/>
                  </a:ext>
                </a:extLst>
              </p:cNvPr>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eaLnBrk="0" hangingPunct="0">
                  <a:defRPr/>
                </a:pPr>
                <a:endParaRPr lang="en-US" dirty="0">
                  <a:latin typeface="Calibri" panose="020F0502020204030204" pitchFamily="34" charset="0"/>
                  <a:cs typeface="Arial" charset="0"/>
                </a:endParaRPr>
              </a:p>
            </p:txBody>
          </p:sp>
          <p:sp>
            <p:nvSpPr>
              <p:cNvPr id="1055" name="Rectangle 26">
                <a:extLst>
                  <a:ext uri="{FF2B5EF4-FFF2-40B4-BE49-F238E27FC236}">
                    <a16:creationId xmlns:a16="http://schemas.microsoft.com/office/drawing/2014/main" id="{5BEC7145-416A-47F5-F528-172BC9B0A48C}"/>
                  </a:ext>
                </a:extLst>
              </p:cNvPr>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eaLnBrk="0" hangingPunct="0">
                  <a:defRPr/>
                </a:pPr>
                <a:endParaRPr lang="en-US" dirty="0">
                  <a:latin typeface="Calibri" panose="020F0502020204030204" pitchFamily="34" charset="0"/>
                  <a:cs typeface="Arial" charset="0"/>
                </a:endParaRPr>
              </a:p>
            </p:txBody>
          </p:sp>
          <p:sp>
            <p:nvSpPr>
              <p:cNvPr id="1056" name="Rectangle 27">
                <a:extLst>
                  <a:ext uri="{FF2B5EF4-FFF2-40B4-BE49-F238E27FC236}">
                    <a16:creationId xmlns:a16="http://schemas.microsoft.com/office/drawing/2014/main" id="{3953987A-0975-269E-7509-01759FD5096F}"/>
                  </a:ext>
                </a:extLst>
              </p:cNvPr>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eaLnBrk="0" hangingPunct="0">
                  <a:defRPr/>
                </a:pPr>
                <a:endParaRPr lang="en-US" dirty="0">
                  <a:latin typeface="Calibri" panose="020F0502020204030204" pitchFamily="34" charset="0"/>
                  <a:cs typeface="Arial" charset="0"/>
                </a:endParaRPr>
              </a:p>
            </p:txBody>
          </p:sp>
          <p:sp>
            <p:nvSpPr>
              <p:cNvPr id="1057" name="Rectangle 28">
                <a:extLst>
                  <a:ext uri="{FF2B5EF4-FFF2-40B4-BE49-F238E27FC236}">
                    <a16:creationId xmlns:a16="http://schemas.microsoft.com/office/drawing/2014/main" id="{A0320D70-5F1D-27B5-14A1-9328AD23CF0C}"/>
                  </a:ext>
                </a:extLst>
              </p:cNvPr>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eaLnBrk="0" hangingPunct="0">
                  <a:defRPr/>
                </a:pPr>
                <a:endParaRPr lang="en-US" dirty="0">
                  <a:latin typeface="Calibri" panose="020F0502020204030204" pitchFamily="34" charset="0"/>
                  <a:cs typeface="Arial" charset="0"/>
                </a:endParaRPr>
              </a:p>
            </p:txBody>
          </p:sp>
          <p:sp>
            <p:nvSpPr>
              <p:cNvPr id="1058" name="Rectangle 29">
                <a:extLst>
                  <a:ext uri="{FF2B5EF4-FFF2-40B4-BE49-F238E27FC236}">
                    <a16:creationId xmlns:a16="http://schemas.microsoft.com/office/drawing/2014/main" id="{01717472-465D-27F4-7543-6C5C1C015DEE}"/>
                  </a:ext>
                </a:extLst>
              </p:cNvPr>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eaLnBrk="0" hangingPunct="0">
                  <a:defRPr/>
                </a:pPr>
                <a:endParaRPr lang="en-US" dirty="0">
                  <a:latin typeface="Calibri" panose="020F0502020204030204" pitchFamily="34" charset="0"/>
                  <a:cs typeface="Arial" charset="0"/>
                </a:endParaRPr>
              </a:p>
            </p:txBody>
          </p:sp>
          <p:sp>
            <p:nvSpPr>
              <p:cNvPr id="1059" name="Rectangle 30">
                <a:extLst>
                  <a:ext uri="{FF2B5EF4-FFF2-40B4-BE49-F238E27FC236}">
                    <a16:creationId xmlns:a16="http://schemas.microsoft.com/office/drawing/2014/main" id="{4F15CA60-1D0F-8CB1-DBC7-F1F6F17B399A}"/>
                  </a:ext>
                </a:extLst>
              </p:cNvPr>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eaLnBrk="0" hangingPunct="0">
                  <a:defRPr/>
                </a:pPr>
                <a:endParaRPr lang="en-US" dirty="0">
                  <a:latin typeface="Calibri" panose="020F0502020204030204" pitchFamily="34" charset="0"/>
                  <a:cs typeface="Arial" charset="0"/>
                </a:endParaRPr>
              </a:p>
            </p:txBody>
          </p:sp>
          <p:sp>
            <p:nvSpPr>
              <p:cNvPr id="1060" name="Rectangle 31">
                <a:extLst>
                  <a:ext uri="{FF2B5EF4-FFF2-40B4-BE49-F238E27FC236}">
                    <a16:creationId xmlns:a16="http://schemas.microsoft.com/office/drawing/2014/main" id="{93B346C0-C9EC-5F48-5D2C-09D107F23DC2}"/>
                  </a:ext>
                </a:extLst>
              </p:cNvPr>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eaLnBrk="0" hangingPunct="0">
                  <a:defRPr/>
                </a:pPr>
                <a:endParaRPr lang="en-US" dirty="0">
                  <a:latin typeface="Calibri" panose="020F0502020204030204" pitchFamily="34" charset="0"/>
                  <a:cs typeface="Arial" charset="0"/>
                </a:endParaRPr>
              </a:p>
            </p:txBody>
          </p:sp>
          <p:sp>
            <p:nvSpPr>
              <p:cNvPr id="1061" name="Rectangle 32">
                <a:extLst>
                  <a:ext uri="{FF2B5EF4-FFF2-40B4-BE49-F238E27FC236}">
                    <a16:creationId xmlns:a16="http://schemas.microsoft.com/office/drawing/2014/main" id="{D036E580-F300-D624-E7D4-C90248F8F082}"/>
                  </a:ext>
                </a:extLst>
              </p:cNvPr>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eaLnBrk="0" hangingPunct="0">
                  <a:defRPr/>
                </a:pPr>
                <a:endParaRPr lang="en-US" dirty="0">
                  <a:latin typeface="Calibri" panose="020F0502020204030204" pitchFamily="34" charset="0"/>
                  <a:cs typeface="Arial" charset="0"/>
                </a:endParaRPr>
              </a:p>
            </p:txBody>
          </p:sp>
          <p:sp>
            <p:nvSpPr>
              <p:cNvPr id="1062" name="Rectangle 33">
                <a:extLst>
                  <a:ext uri="{FF2B5EF4-FFF2-40B4-BE49-F238E27FC236}">
                    <a16:creationId xmlns:a16="http://schemas.microsoft.com/office/drawing/2014/main" id="{B61723B4-ACB8-EB39-EFFA-D97D679545A5}"/>
                  </a:ext>
                </a:extLst>
              </p:cNvPr>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eaLnBrk="0" hangingPunct="0">
                  <a:defRPr/>
                </a:pPr>
                <a:endParaRPr lang="en-US" dirty="0">
                  <a:latin typeface="Calibri" panose="020F0502020204030204" pitchFamily="34" charset="0"/>
                  <a:cs typeface="Arial" charset="0"/>
                </a:endParaRPr>
              </a:p>
            </p:txBody>
          </p:sp>
        </p:grpSp>
      </p:grpSp>
      <p:sp>
        <p:nvSpPr>
          <p:cNvPr id="1027" name="Rectangle 34">
            <a:extLst>
              <a:ext uri="{FF2B5EF4-FFF2-40B4-BE49-F238E27FC236}">
                <a16:creationId xmlns:a16="http://schemas.microsoft.com/office/drawing/2014/main" id="{79408890-D7A4-0492-EE11-F1D334BE1705}"/>
              </a:ext>
            </a:extLst>
          </p:cNvPr>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2083" name="Rectangle 35">
            <a:extLst>
              <a:ext uri="{FF2B5EF4-FFF2-40B4-BE49-F238E27FC236}">
                <a16:creationId xmlns:a16="http://schemas.microsoft.com/office/drawing/2014/main" id="{037AD744-CB58-7A69-25FD-CCEF19397667}"/>
              </a:ext>
            </a:extLst>
          </p:cNvPr>
          <p:cNvSpPr>
            <a:spLocks noGrp="1" noChangeArrowheads="1"/>
          </p:cNvSpPr>
          <p:nvPr>
            <p:ph type="body" idx="1"/>
          </p:nvPr>
        </p:nvSpPr>
        <p:spPr bwMode="auto">
          <a:xfrm>
            <a:off x="1524000" y="1981200"/>
            <a:ext cx="103632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84" name="Rectangle 36">
            <a:extLst>
              <a:ext uri="{FF2B5EF4-FFF2-40B4-BE49-F238E27FC236}">
                <a16:creationId xmlns:a16="http://schemas.microsoft.com/office/drawing/2014/main" id="{24E9BAB2-93A3-41D6-FDBF-810388606DF0}"/>
              </a:ext>
            </a:extLst>
          </p:cNvPr>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a:latin typeface="Calibri" panose="020F0502020204030204" pitchFamily="34" charset="0"/>
                <a:cs typeface="+mn-cs"/>
              </a:defRPr>
            </a:lvl1pPr>
          </a:lstStyle>
          <a:p>
            <a:pPr>
              <a:defRPr/>
            </a:pPr>
            <a:endParaRPr lang="en-US" dirty="0"/>
          </a:p>
        </p:txBody>
      </p:sp>
      <p:sp>
        <p:nvSpPr>
          <p:cNvPr id="2085" name="Rectangle 37">
            <a:extLst>
              <a:ext uri="{FF2B5EF4-FFF2-40B4-BE49-F238E27FC236}">
                <a16:creationId xmlns:a16="http://schemas.microsoft.com/office/drawing/2014/main" id="{A97A23D5-5785-431E-8CC4-CB910DF43A02}"/>
              </a:ext>
            </a:extLst>
          </p:cNvPr>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latin typeface="Calibri" panose="020F0502020204030204" pitchFamily="34" charset="0"/>
                <a:cs typeface="+mn-cs"/>
              </a:defRPr>
            </a:lvl1pPr>
          </a:lstStyle>
          <a:p>
            <a:pPr>
              <a:defRPr/>
            </a:pPr>
            <a:endParaRPr lang="en-US" dirty="0"/>
          </a:p>
        </p:txBody>
      </p:sp>
      <p:sp>
        <p:nvSpPr>
          <p:cNvPr id="2086" name="Rectangle 38">
            <a:extLst>
              <a:ext uri="{FF2B5EF4-FFF2-40B4-BE49-F238E27FC236}">
                <a16:creationId xmlns:a16="http://schemas.microsoft.com/office/drawing/2014/main" id="{FAB74192-A5B1-0864-6634-973FF118536F}"/>
              </a:ext>
            </a:extLst>
          </p:cNvPr>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latin typeface="Calibri" panose="020F0502020204030204" pitchFamily="34" charset="0"/>
              </a:defRPr>
            </a:lvl1pPr>
          </a:lstStyle>
          <a:p>
            <a:fld id="{B934215D-381D-4946-B86A-F8174B83CE60}" type="slidenum">
              <a:rPr lang="en-US" altLang="en-US" smtClean="0"/>
              <a:pPr/>
              <a:t>‹#›</a:t>
            </a:fld>
            <a:endParaRPr lang="en-US" altLang="en-US" dirty="0"/>
          </a:p>
        </p:txBody>
      </p:sp>
    </p:spTree>
  </p:cSld>
  <p:clrMap bg1="dk2" tx1="lt1" bg2="dk1" tx2="lt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1" fontAlgn="base" hangingPunct="1">
        <a:spcBef>
          <a:spcPct val="0"/>
        </a:spcBef>
        <a:spcAft>
          <a:spcPct val="0"/>
        </a:spcAft>
        <a:defRPr sz="4400">
          <a:solidFill>
            <a:schemeClr val="tx2"/>
          </a:solidFill>
          <a:latin typeface="Times New Roman" pitchFamily="18" charset="0"/>
        </a:defRPr>
      </a:lvl6pPr>
      <a:lvl7pPr marL="914400" algn="l" rtl="0" eaLnBrk="1" fontAlgn="base" hangingPunct="1">
        <a:spcBef>
          <a:spcPct val="0"/>
        </a:spcBef>
        <a:spcAft>
          <a:spcPct val="0"/>
        </a:spcAft>
        <a:defRPr sz="4400">
          <a:solidFill>
            <a:schemeClr val="tx2"/>
          </a:solidFill>
          <a:latin typeface="Times New Roman" pitchFamily="18" charset="0"/>
        </a:defRPr>
      </a:lvl7pPr>
      <a:lvl8pPr marL="1371600" algn="l" rtl="0" eaLnBrk="1" fontAlgn="base" hangingPunct="1">
        <a:spcBef>
          <a:spcPct val="0"/>
        </a:spcBef>
        <a:spcAft>
          <a:spcPct val="0"/>
        </a:spcAft>
        <a:defRPr sz="4400">
          <a:solidFill>
            <a:schemeClr val="tx2"/>
          </a:solidFill>
          <a:latin typeface="Times New Roman" pitchFamily="18" charset="0"/>
        </a:defRPr>
      </a:lvl8pPr>
      <a:lvl9pPr marL="1828800" algn="l"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Char char="•"/>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Char char="•"/>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eaLnBrk="1" fontAlgn="base" hangingPunct="1">
        <a:spcBef>
          <a:spcPct val="20000"/>
        </a:spcBef>
        <a:spcAft>
          <a:spcPct val="0"/>
        </a:spcAft>
        <a:buClr>
          <a:schemeClr val="tx1"/>
        </a:buClr>
        <a:buChar char="•"/>
        <a:defRPr sz="32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tx1"/>
        </a:buClr>
        <a:buChar char="•"/>
        <a:defRPr sz="32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tx1"/>
        </a:buClr>
        <a:buChar char="•"/>
        <a:defRPr sz="32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tx1"/>
        </a:buClr>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en.wikipedia.org/wiki/Image:Janetreno.jpg"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7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0FB2C9-8FD4-9364-6762-C08653567626}"/>
              </a:ext>
            </a:extLst>
          </p:cNvPr>
          <p:cNvPicPr>
            <a:picLocks noChangeAspect="1"/>
          </p:cNvPicPr>
          <p:nvPr/>
        </p:nvPicPr>
        <p:blipFill>
          <a:blip r:embed="rId2"/>
          <a:stretch>
            <a:fillRect/>
          </a:stretch>
        </p:blipFill>
        <p:spPr>
          <a:xfrm>
            <a:off x="609600" y="228600"/>
            <a:ext cx="109728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315" name="Title 1">
            <a:extLst>
              <a:ext uri="{FF2B5EF4-FFF2-40B4-BE49-F238E27FC236}">
                <a16:creationId xmlns:a16="http://schemas.microsoft.com/office/drawing/2014/main" id="{94F66449-2E0F-7664-6766-5EC8BC121E48}"/>
              </a:ext>
            </a:extLst>
          </p:cNvPr>
          <p:cNvSpPr>
            <a:spLocks noGrp="1"/>
          </p:cNvSpPr>
          <p:nvPr>
            <p:ph type="ctrTitle" sz="quarter"/>
          </p:nvPr>
        </p:nvSpPr>
        <p:spPr>
          <a:xfrm>
            <a:off x="1746250" y="304800"/>
            <a:ext cx="8699500" cy="1676400"/>
          </a:xfrm>
        </p:spPr>
        <p:txBody>
          <a:bodyPr/>
          <a:lstStyle/>
          <a:p>
            <a:pPr eaLnBrk="1" hangingPunct="1"/>
            <a:r>
              <a:rPr lang="en-US" altLang="en-US" sz="6000" dirty="0">
                <a:solidFill>
                  <a:schemeClr val="tx1"/>
                </a:solidFill>
                <a:latin typeface="Cooper Black" panose="0208090404030B020404" pitchFamily="18" charset="0"/>
              </a:rPr>
              <a:t>America: </a:t>
            </a:r>
            <a:br>
              <a:rPr lang="en-US" altLang="en-US" sz="6000" dirty="0">
                <a:solidFill>
                  <a:schemeClr val="tx1"/>
                </a:solidFill>
                <a:latin typeface="Cooper Black" panose="0208090404030B020404" pitchFamily="18" charset="0"/>
              </a:rPr>
            </a:br>
            <a:r>
              <a:rPr lang="en-US" altLang="en-US" sz="6000" dirty="0">
                <a:solidFill>
                  <a:schemeClr val="tx1"/>
                </a:solidFill>
                <a:latin typeface="Cooper Black" panose="0208090404030B020404" pitchFamily="18" charset="0"/>
              </a:rPr>
              <a:t>A Christian Nation?</a:t>
            </a:r>
          </a:p>
        </p:txBody>
      </p:sp>
      <p:sp>
        <p:nvSpPr>
          <p:cNvPr id="3" name="Subtitle 2">
            <a:extLst>
              <a:ext uri="{FF2B5EF4-FFF2-40B4-BE49-F238E27FC236}">
                <a16:creationId xmlns:a16="http://schemas.microsoft.com/office/drawing/2014/main" id="{D025A53C-4FCC-5ACD-8F08-20BA2B1685D8}"/>
              </a:ext>
            </a:extLst>
          </p:cNvPr>
          <p:cNvSpPr>
            <a:spLocks noGrp="1"/>
          </p:cNvSpPr>
          <p:nvPr>
            <p:ph type="subTitle" sz="quarter" idx="1"/>
          </p:nvPr>
        </p:nvSpPr>
        <p:spPr>
          <a:xfrm>
            <a:off x="2209800" y="5410200"/>
            <a:ext cx="7467600" cy="548640"/>
          </a:xfrm>
        </p:spPr>
        <p:txBody>
          <a:bodyPr/>
          <a:lstStyle/>
          <a:p>
            <a:pPr eaLnBrk="1" hangingPunct="1">
              <a:defRPr/>
            </a:pPr>
            <a:r>
              <a:rPr lang="en-US" dirty="0">
                <a:ln w="18415" cmpd="sng">
                  <a:solidFill>
                    <a:srgbClr val="FFFFFF"/>
                  </a:solidFill>
                  <a:prstDash val="solid"/>
                </a:ln>
                <a:effectLst>
                  <a:outerShdw blurRad="63500" dir="3600000" algn="tl" rotWithShape="0">
                    <a:srgbClr val="000000">
                      <a:alpha val="70000"/>
                    </a:srgbClr>
                  </a:outerShdw>
                </a:effectLst>
                <a:latin typeface="Calibri" pitchFamily="34" charset="0"/>
                <a:cs typeface="Calibri" pitchFamily="34" charset="0"/>
              </a:rPr>
              <a:t>By Justice David Josiah Brewer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C84E18F-E83F-4110-01C6-3F04CC2156B8}"/>
              </a:ext>
            </a:extLst>
          </p:cNvPr>
          <p:cNvSpPr>
            <a:spLocks noGrp="1"/>
          </p:cNvSpPr>
          <p:nvPr>
            <p:ph type="title"/>
          </p:nvPr>
        </p:nvSpPr>
        <p:spPr>
          <a:xfrm>
            <a:off x="1905000" y="228600"/>
            <a:ext cx="8534400" cy="1005840"/>
          </a:xfrm>
        </p:spPr>
        <p:txBody>
          <a:bodyPr/>
          <a:lstStyle/>
          <a:p>
            <a:pPr algn="ctr"/>
            <a:r>
              <a:rPr lang="en-US" altLang="en-US" sz="4000" dirty="0">
                <a:latin typeface="Calibri" panose="020F0502020204030204" pitchFamily="34" charset="0"/>
                <a:cs typeface="Calibri" panose="020F0502020204030204" pitchFamily="34" charset="0"/>
              </a:rPr>
              <a:t>America is a “Christian Nation”</a:t>
            </a:r>
          </a:p>
        </p:txBody>
      </p:sp>
      <p:sp>
        <p:nvSpPr>
          <p:cNvPr id="23555" name="TextBox 6">
            <a:extLst>
              <a:ext uri="{FF2B5EF4-FFF2-40B4-BE49-F238E27FC236}">
                <a16:creationId xmlns:a16="http://schemas.microsoft.com/office/drawing/2014/main" id="{089CCD3D-EC6C-BB49-7964-647BE51B5002}"/>
              </a:ext>
            </a:extLst>
          </p:cNvPr>
          <p:cNvSpPr txBox="1">
            <a:spLocks noChangeArrowheads="1"/>
          </p:cNvSpPr>
          <p:nvPr/>
        </p:nvSpPr>
        <p:spPr bwMode="auto">
          <a:xfrm>
            <a:off x="609600" y="1447800"/>
            <a:ext cx="7772400" cy="5139869"/>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hangingPunct="1">
              <a:spcBef>
                <a:spcPts val="600"/>
              </a:spcBef>
              <a:spcAft>
                <a:spcPts val="600"/>
              </a:spcAft>
            </a:pPr>
            <a:r>
              <a:rPr lang="en-US" altLang="en-US" sz="3000" dirty="0">
                <a:solidFill>
                  <a:schemeClr val="bg2"/>
                </a:solidFill>
                <a:latin typeface="Calibri" panose="020F0502020204030204" pitchFamily="34" charset="0"/>
              </a:rPr>
              <a:t>“This republic is classified among the Christian nations of the world.  It was so formally declared by the Supreme Court of the United States.  In the case of Holy Trinity Church vs. United States, 143 U.S. 471, that court, after mentioning various circumstances, added, ‘these and many other matters which might be noticed, add a volume of unofficial declarations to the mass of organic utterances that this is a Christian nation.’”</a:t>
            </a:r>
          </a:p>
          <a:p>
            <a:pPr algn="ctr" eaLnBrk="1" hangingPunct="1">
              <a:spcBef>
                <a:spcPts val="600"/>
              </a:spcBef>
              <a:spcAft>
                <a:spcPts val="600"/>
              </a:spcAft>
            </a:pPr>
            <a:r>
              <a:rPr lang="en-US" altLang="en-US" dirty="0">
                <a:solidFill>
                  <a:schemeClr val="bg2"/>
                </a:solidFill>
                <a:latin typeface="Calibri" panose="020F0502020204030204" pitchFamily="34" charset="0"/>
              </a:rPr>
              <a:t>Brewer, </a:t>
            </a:r>
            <a:r>
              <a:rPr lang="en-US" altLang="en-US" i="1" dirty="0">
                <a:solidFill>
                  <a:schemeClr val="bg2"/>
                </a:solidFill>
                <a:latin typeface="Calibri" panose="020F0502020204030204" pitchFamily="34" charset="0"/>
              </a:rPr>
              <a:t>United States A Christian Nation</a:t>
            </a:r>
            <a:r>
              <a:rPr lang="en-US" altLang="en-US" dirty="0">
                <a:solidFill>
                  <a:schemeClr val="bg2"/>
                </a:solidFill>
                <a:latin typeface="Calibri" panose="020F0502020204030204" pitchFamily="34" charset="0"/>
              </a:rPr>
              <a:t>, 11-12</a:t>
            </a:r>
          </a:p>
        </p:txBody>
      </p:sp>
      <p:pic>
        <p:nvPicPr>
          <p:cNvPr id="2" name="Picture 6">
            <a:extLst>
              <a:ext uri="{FF2B5EF4-FFF2-40B4-BE49-F238E27FC236}">
                <a16:creationId xmlns:a16="http://schemas.microsoft.com/office/drawing/2014/main" id="{CB0415A2-F48D-A92A-D477-4A9CDF09BC2B}"/>
              </a:ext>
            </a:extLst>
          </p:cNvPr>
          <p:cNvPicPr>
            <a:picLocks noChangeAspect="1" noChangeArrowheads="1"/>
          </p:cNvPicPr>
          <p:nvPr/>
        </p:nvPicPr>
        <p:blipFill>
          <a:blip r:embed="rId3" cstate="print"/>
          <a:srcRect/>
          <a:stretch>
            <a:fillRect/>
          </a:stretch>
        </p:blipFill>
        <p:spPr bwMode="auto">
          <a:xfrm>
            <a:off x="8839200" y="1524001"/>
            <a:ext cx="2743200" cy="3708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27431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9D3EA4C6-D903-160D-3D57-3027A7E217D9}"/>
              </a:ext>
            </a:extLst>
          </p:cNvPr>
          <p:cNvSpPr>
            <a:spLocks noGrp="1"/>
          </p:cNvSpPr>
          <p:nvPr>
            <p:ph type="title"/>
          </p:nvPr>
        </p:nvSpPr>
        <p:spPr>
          <a:xfrm>
            <a:off x="1828800" y="228600"/>
            <a:ext cx="8534400" cy="1097280"/>
          </a:xfrm>
        </p:spPr>
        <p:txBody>
          <a:bodyPr/>
          <a:lstStyle/>
          <a:p>
            <a:pPr algn="ctr" eaLnBrk="1" hangingPunct="1"/>
            <a:r>
              <a:rPr lang="en-US" altLang="en-US" sz="4000" dirty="0">
                <a:latin typeface="Calibri" panose="020F0502020204030204" pitchFamily="34" charset="0"/>
                <a:cs typeface="Calibri" panose="020F0502020204030204" pitchFamily="34" charset="0"/>
              </a:rPr>
              <a:t>John Jay</a:t>
            </a:r>
          </a:p>
        </p:txBody>
      </p:sp>
      <p:sp>
        <p:nvSpPr>
          <p:cNvPr id="54275" name="Content Placeholder 2">
            <a:extLst>
              <a:ext uri="{FF2B5EF4-FFF2-40B4-BE49-F238E27FC236}">
                <a16:creationId xmlns:a16="http://schemas.microsoft.com/office/drawing/2014/main" id="{19D390A8-F05A-5E85-2FDE-13787B7774AD}"/>
              </a:ext>
            </a:extLst>
          </p:cNvPr>
          <p:cNvSpPr>
            <a:spLocks noGrp="1"/>
          </p:cNvSpPr>
          <p:nvPr>
            <p:ph idx="1"/>
          </p:nvPr>
        </p:nvSpPr>
        <p:spPr>
          <a:xfrm>
            <a:off x="609600" y="1600200"/>
            <a:ext cx="7772400" cy="3383280"/>
          </a:xfrm>
          <a:blipFill dpi="0" rotWithShape="1">
            <a:blip r:embed="rId2"/>
            <a:srcRect/>
            <a:tile tx="0" ty="0" sx="100000" sy="100000" flip="none" algn="tl"/>
          </a:blipFill>
        </p:spPr>
        <p:txBody>
          <a:bodyPr/>
          <a:lstStyle/>
          <a:p>
            <a:pPr marL="0" indent="0" algn="just" eaLnBrk="1" hangingPunct="1">
              <a:spcBef>
                <a:spcPts val="600"/>
              </a:spcBef>
              <a:spcAft>
                <a:spcPts val="600"/>
              </a:spcAft>
              <a:buNone/>
            </a:pPr>
            <a:r>
              <a:rPr lang="en-US" altLang="en-US" dirty="0">
                <a:solidFill>
                  <a:schemeClr val="bg2"/>
                </a:solidFill>
                <a:effectLst/>
                <a:latin typeface="Calibri" panose="020F0502020204030204" pitchFamily="34" charset="0"/>
                <a:cs typeface="Calibri" panose="020F0502020204030204" pitchFamily="34" charset="0"/>
              </a:rPr>
              <a:t>“Providence has given to our people the choice of their rulers, and it is the duty, as well as the privilege and interest of our </a:t>
            </a:r>
            <a:r>
              <a:rPr lang="en-US" altLang="en-US" u="sng" dirty="0">
                <a:solidFill>
                  <a:schemeClr val="bg2"/>
                </a:solidFill>
                <a:effectLst/>
                <a:latin typeface="Calibri" panose="020F0502020204030204" pitchFamily="34" charset="0"/>
                <a:cs typeface="Calibri" panose="020F0502020204030204" pitchFamily="34" charset="0"/>
              </a:rPr>
              <a:t>Christian nation to select and prefer Christians for their rulers</a:t>
            </a:r>
            <a:r>
              <a:rPr lang="en-US" altLang="en-US" dirty="0">
                <a:solidFill>
                  <a:schemeClr val="bg2"/>
                </a:solidFill>
                <a:effectLst/>
                <a:latin typeface="Calibri" panose="020F0502020204030204" pitchFamily="34" charset="0"/>
                <a:cs typeface="Calibri" panose="020F0502020204030204" pitchFamily="34" charset="0"/>
              </a:rPr>
              <a:t>.”</a:t>
            </a:r>
          </a:p>
          <a:p>
            <a:pPr marL="0" indent="0" algn="ctr" eaLnBrk="1" hangingPunct="1">
              <a:spcBef>
                <a:spcPts val="0"/>
              </a:spcBef>
              <a:spcAft>
                <a:spcPts val="0"/>
              </a:spcAft>
              <a:buNone/>
            </a:pPr>
            <a:endParaRPr lang="en-US" sz="1800" dirty="0">
              <a:solidFill>
                <a:schemeClr val="bg2"/>
              </a:solidFill>
              <a:effectLst/>
              <a:cs typeface="Calibri" panose="020F0502020204030204" pitchFamily="34" charset="0"/>
            </a:endParaRPr>
          </a:p>
          <a:p>
            <a:pPr marL="0" indent="0" algn="ctr" eaLnBrk="1" hangingPunct="1">
              <a:spcBef>
                <a:spcPts val="0"/>
              </a:spcBef>
              <a:spcAft>
                <a:spcPts val="0"/>
              </a:spcAft>
              <a:buNone/>
            </a:pPr>
            <a:r>
              <a:rPr lang="en-US" sz="1600" dirty="0">
                <a:solidFill>
                  <a:schemeClr val="bg2"/>
                </a:solidFill>
                <a:effectLst/>
                <a:cs typeface="Calibri" panose="020F0502020204030204" pitchFamily="34" charset="0"/>
              </a:rPr>
              <a:t>William Jay, </a:t>
            </a:r>
            <a:r>
              <a:rPr lang="en-US" sz="1600" i="1" dirty="0">
                <a:solidFill>
                  <a:schemeClr val="bg2"/>
                </a:solidFill>
                <a:effectLst/>
                <a:cs typeface="Calibri" panose="020F0502020204030204" pitchFamily="34" charset="0"/>
              </a:rPr>
              <a:t>The Life of John Jay </a:t>
            </a:r>
            <a:r>
              <a:rPr lang="en-US" sz="1600" dirty="0">
                <a:solidFill>
                  <a:schemeClr val="bg2"/>
                </a:solidFill>
                <a:effectLst/>
                <a:cs typeface="Calibri" panose="020F0502020204030204" pitchFamily="34" charset="0"/>
              </a:rPr>
              <a:t>(New York: J. &amp; J. Harper, 1833), Vol. II, p. 376, to John Murray Jr. on October 12, 1816.</a:t>
            </a:r>
            <a:endParaRPr lang="en-US" altLang="en-US" sz="1600" dirty="0">
              <a:solidFill>
                <a:schemeClr val="bg2"/>
              </a:solidFill>
              <a:effectLst/>
              <a:cs typeface="Calibri" panose="020F0502020204030204" pitchFamily="34" charset="0"/>
            </a:endParaRPr>
          </a:p>
          <a:p>
            <a:pPr marL="0" indent="0" algn="ctr" eaLnBrk="1" hangingPunct="1">
              <a:spcBef>
                <a:spcPts val="0"/>
              </a:spcBef>
              <a:spcAft>
                <a:spcPts val="0"/>
              </a:spcAft>
              <a:buNone/>
            </a:pPr>
            <a:endParaRPr lang="en-US" altLang="en-US" sz="1800" b="1" dirty="0">
              <a:solidFill>
                <a:schemeClr val="bg2"/>
              </a:solidFill>
              <a:effectLst/>
              <a:latin typeface="Calibri" panose="020F0502020204030204" pitchFamily="34" charset="0"/>
              <a:cs typeface="Calibri" panose="020F0502020204030204" pitchFamily="34" charset="0"/>
            </a:endParaRPr>
          </a:p>
        </p:txBody>
      </p:sp>
      <p:pic>
        <p:nvPicPr>
          <p:cNvPr id="35845" name="Picture 2">
            <a:extLst>
              <a:ext uri="{FF2B5EF4-FFF2-40B4-BE49-F238E27FC236}">
                <a16:creationId xmlns:a16="http://schemas.microsoft.com/office/drawing/2014/main" id="{C2FBF7D0-A37F-89AF-94E1-915D446380BF}"/>
              </a:ext>
            </a:extLst>
          </p:cNvPr>
          <p:cNvPicPr>
            <a:picLocks noChangeAspect="1" noChangeArrowheads="1"/>
          </p:cNvPicPr>
          <p:nvPr/>
        </p:nvPicPr>
        <p:blipFill>
          <a:blip r:embed="rId3" cstate="print"/>
          <a:srcRect/>
          <a:stretch>
            <a:fillRect/>
          </a:stretch>
        </p:blipFill>
        <p:spPr bwMode="auto">
          <a:xfrm>
            <a:off x="8661400" y="1600200"/>
            <a:ext cx="2844800" cy="4267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24560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BC2CC286-DB5E-AFC2-5160-778C400AB647}"/>
              </a:ext>
            </a:extLst>
          </p:cNvPr>
          <p:cNvSpPr>
            <a:spLocks noGrp="1"/>
          </p:cNvSpPr>
          <p:nvPr>
            <p:ph type="title"/>
          </p:nvPr>
        </p:nvSpPr>
        <p:spPr>
          <a:xfrm>
            <a:off x="3657600" y="228600"/>
            <a:ext cx="4876800" cy="1143000"/>
          </a:xfrm>
        </p:spPr>
        <p:txBody>
          <a:bodyPr/>
          <a:lstStyle/>
          <a:p>
            <a:pPr eaLnBrk="1" hangingPunct="1"/>
            <a:r>
              <a:rPr lang="en-US" altLang="en-US" sz="4000" dirty="0">
                <a:latin typeface="Calibri" panose="020F0502020204030204" pitchFamily="34" charset="0"/>
                <a:cs typeface="Calibri" panose="020F0502020204030204" pitchFamily="34" charset="0"/>
              </a:rPr>
              <a:t>A Christian Nation?</a:t>
            </a:r>
          </a:p>
        </p:txBody>
      </p:sp>
      <p:sp>
        <p:nvSpPr>
          <p:cNvPr id="3" name="Content Placeholder 2">
            <a:extLst>
              <a:ext uri="{FF2B5EF4-FFF2-40B4-BE49-F238E27FC236}">
                <a16:creationId xmlns:a16="http://schemas.microsoft.com/office/drawing/2014/main" id="{512EEADD-A3A3-94A8-74BE-0DDB56ACE34F}"/>
              </a:ext>
            </a:extLst>
          </p:cNvPr>
          <p:cNvSpPr>
            <a:spLocks noGrp="1"/>
          </p:cNvSpPr>
          <p:nvPr>
            <p:ph idx="1"/>
          </p:nvPr>
        </p:nvSpPr>
        <p:spPr>
          <a:xfrm>
            <a:off x="609600" y="1600200"/>
            <a:ext cx="7772400" cy="4114800"/>
          </a:xfrm>
        </p:spPr>
        <p:txBody>
          <a:bodyPr/>
          <a:lstStyle/>
          <a:p>
            <a:pPr marL="0" indent="0" algn="just" eaLnBrk="1" hangingPunct="1">
              <a:buNone/>
              <a:defRPr/>
            </a:pPr>
            <a:r>
              <a:rPr lang="en-US" dirty="0">
                <a:latin typeface="Calibri" pitchFamily="34" charset="0"/>
                <a:cs typeface="Calibri" pitchFamily="34" charset="0"/>
              </a:rPr>
              <a:t>“Although…we have a very large Christian population, </a:t>
            </a:r>
            <a:r>
              <a:rPr lang="en-US" b="1" i="1" u="sng" dirty="0">
                <a:solidFill>
                  <a:srgbClr val="FFFFCC"/>
                </a:solidFill>
                <a:latin typeface="Calibri" pitchFamily="34" charset="0"/>
                <a:cs typeface="Calibri" pitchFamily="34" charset="0"/>
              </a:rPr>
              <a:t>we do not consider ourselves a Christian nation</a:t>
            </a:r>
            <a:r>
              <a:rPr lang="en-US" dirty="0">
                <a:solidFill>
                  <a:srgbClr val="FFFFCC"/>
                </a:solidFill>
                <a:latin typeface="Calibri" pitchFamily="34" charset="0"/>
                <a:cs typeface="Calibri" pitchFamily="34" charset="0"/>
              </a:rPr>
              <a:t> </a:t>
            </a:r>
            <a:r>
              <a:rPr lang="en-US" dirty="0">
                <a:latin typeface="Calibri" pitchFamily="34" charset="0"/>
                <a:cs typeface="Calibri" pitchFamily="34" charset="0"/>
              </a:rPr>
              <a:t>or a Jewish nation or a Muslim nation; we consider ourselves a nation of citizens who are bound by ideals and a set of values” (italics added).</a:t>
            </a:r>
          </a:p>
        </p:txBody>
      </p:sp>
      <p:sp>
        <p:nvSpPr>
          <p:cNvPr id="17412" name="TextBox 3">
            <a:extLst>
              <a:ext uri="{FF2B5EF4-FFF2-40B4-BE49-F238E27FC236}">
                <a16:creationId xmlns:a16="http://schemas.microsoft.com/office/drawing/2014/main" id="{7AFCEB00-5A18-BFA3-7F17-E5C2754E532F}"/>
              </a:ext>
            </a:extLst>
          </p:cNvPr>
          <p:cNvSpPr txBox="1">
            <a:spLocks noChangeArrowheads="1"/>
          </p:cNvSpPr>
          <p:nvPr/>
        </p:nvSpPr>
        <p:spPr bwMode="auto">
          <a:xfrm>
            <a:off x="2819400" y="6197600"/>
            <a:ext cx="6553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r>
              <a:rPr lang="en-US" altLang="en-US" sz="1600" dirty="0">
                <a:latin typeface="Calibri" panose="020F0502020204030204" pitchFamily="34" charset="0"/>
              </a:rPr>
              <a:t>Cited in Lynn Sweet, “Obama and President Gul of Turkey Press Conference. Obama’s Islamic Outreach,” </a:t>
            </a:r>
            <a:r>
              <a:rPr lang="en-US" altLang="en-US" sz="1600" i="1" dirty="0">
                <a:latin typeface="Calibri" panose="020F0502020204030204" pitchFamily="34" charset="0"/>
              </a:rPr>
              <a:t>Chicago Sun Times</a:t>
            </a:r>
            <a:r>
              <a:rPr lang="en-US" altLang="en-US" sz="1600" dirty="0">
                <a:latin typeface="Calibri" panose="020F0502020204030204" pitchFamily="34" charset="0"/>
              </a:rPr>
              <a:t> (April 6, 2009).</a:t>
            </a:r>
          </a:p>
        </p:txBody>
      </p:sp>
      <p:pic>
        <p:nvPicPr>
          <p:cNvPr id="17413" name="Picture 3">
            <a:extLst>
              <a:ext uri="{FF2B5EF4-FFF2-40B4-BE49-F238E27FC236}">
                <a16:creationId xmlns:a16="http://schemas.microsoft.com/office/drawing/2014/main" id="{728C03C3-7965-6367-45BC-F3206C633E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9188" y="1828800"/>
            <a:ext cx="2843212"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TextBox 5">
            <a:extLst>
              <a:ext uri="{FF2B5EF4-FFF2-40B4-BE49-F238E27FC236}">
                <a16:creationId xmlns:a16="http://schemas.microsoft.com/office/drawing/2014/main" id="{41C468CB-B0B8-98A0-6790-1BF0A736D6D3}"/>
              </a:ext>
            </a:extLst>
          </p:cNvPr>
          <p:cNvSpPr txBox="1">
            <a:spLocks noChangeArrowheads="1"/>
          </p:cNvSpPr>
          <p:nvPr/>
        </p:nvSpPr>
        <p:spPr bwMode="auto">
          <a:xfrm>
            <a:off x="609600" y="1447800"/>
            <a:ext cx="7772400" cy="2369880"/>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hangingPunct="1">
              <a:spcBef>
                <a:spcPts val="600"/>
              </a:spcBef>
              <a:spcAft>
                <a:spcPts val="600"/>
              </a:spcAft>
            </a:pPr>
            <a:r>
              <a:rPr lang="en-US" altLang="en-US" sz="3000" dirty="0">
                <a:solidFill>
                  <a:schemeClr val="bg2"/>
                </a:solidFill>
                <a:latin typeface="Calibri" panose="020F0502020204030204" pitchFamily="34" charset="0"/>
              </a:rPr>
              <a:t>“But in what sense can it be called a Christian nation?  Not in the sense that Christianity is the established religion or that the people are in any manner compelled to support it.”</a:t>
            </a:r>
          </a:p>
          <a:p>
            <a:pPr algn="ctr" eaLnBrk="1" hangingPunct="1">
              <a:spcBef>
                <a:spcPts val="600"/>
              </a:spcBef>
              <a:spcAft>
                <a:spcPts val="600"/>
              </a:spcAft>
            </a:pPr>
            <a:r>
              <a:rPr lang="en-US" altLang="en-US" dirty="0">
                <a:solidFill>
                  <a:schemeClr val="bg2"/>
                </a:solidFill>
                <a:latin typeface="Calibri" panose="020F0502020204030204" pitchFamily="34" charset="0"/>
              </a:rPr>
              <a:t>Brewer, </a:t>
            </a:r>
            <a:r>
              <a:rPr lang="en-US" altLang="en-US" i="1" dirty="0">
                <a:solidFill>
                  <a:schemeClr val="bg2"/>
                </a:solidFill>
                <a:latin typeface="Calibri" panose="020F0502020204030204" pitchFamily="34" charset="0"/>
              </a:rPr>
              <a:t>United States A Christian Nation</a:t>
            </a:r>
            <a:r>
              <a:rPr lang="en-US" altLang="en-US" dirty="0">
                <a:solidFill>
                  <a:schemeClr val="bg2"/>
                </a:solidFill>
                <a:latin typeface="Calibri" panose="020F0502020204030204" pitchFamily="34" charset="0"/>
              </a:rPr>
              <a:t>, 11-12</a:t>
            </a:r>
          </a:p>
        </p:txBody>
      </p:sp>
      <p:sp>
        <p:nvSpPr>
          <p:cNvPr id="24579" name="Title 1">
            <a:extLst>
              <a:ext uri="{FF2B5EF4-FFF2-40B4-BE49-F238E27FC236}">
                <a16:creationId xmlns:a16="http://schemas.microsoft.com/office/drawing/2014/main" id="{BD6D364D-9C40-45DD-FE6E-FE87F603749F}"/>
              </a:ext>
            </a:extLst>
          </p:cNvPr>
          <p:cNvSpPr>
            <a:spLocks noGrp="1"/>
          </p:cNvSpPr>
          <p:nvPr>
            <p:ph type="title"/>
          </p:nvPr>
        </p:nvSpPr>
        <p:spPr>
          <a:xfrm>
            <a:off x="1905000" y="228600"/>
            <a:ext cx="8534400" cy="1143000"/>
          </a:xfrm>
        </p:spPr>
        <p:txBody>
          <a:bodyPr/>
          <a:lstStyle/>
          <a:p>
            <a:pPr algn="ctr"/>
            <a:r>
              <a:rPr lang="en-US" altLang="en-US" sz="4000" dirty="0">
                <a:latin typeface="Calibri" panose="020F0502020204030204" pitchFamily="34" charset="0"/>
                <a:cs typeface="Calibri" panose="020F0502020204030204" pitchFamily="34" charset="0"/>
              </a:rPr>
              <a:t>America is a “Christian Nation”</a:t>
            </a:r>
          </a:p>
        </p:txBody>
      </p:sp>
      <p:pic>
        <p:nvPicPr>
          <p:cNvPr id="2" name="Picture 6">
            <a:extLst>
              <a:ext uri="{FF2B5EF4-FFF2-40B4-BE49-F238E27FC236}">
                <a16:creationId xmlns:a16="http://schemas.microsoft.com/office/drawing/2014/main" id="{6B473307-1492-F725-12D8-13E6942D2971}"/>
              </a:ext>
            </a:extLst>
          </p:cNvPr>
          <p:cNvPicPr>
            <a:picLocks noChangeAspect="1" noChangeArrowheads="1"/>
          </p:cNvPicPr>
          <p:nvPr/>
        </p:nvPicPr>
        <p:blipFill>
          <a:blip r:embed="rId3" cstate="print"/>
          <a:srcRect/>
          <a:stretch>
            <a:fillRect/>
          </a:stretch>
        </p:blipFill>
        <p:spPr bwMode="auto">
          <a:xfrm>
            <a:off x="8839200" y="1524001"/>
            <a:ext cx="2743200" cy="3708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99F582-E073-3241-AAB0-F8E60B42C122}"/>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6F757072-9F84-7BF1-896C-CE69F8D46E70}"/>
              </a:ext>
            </a:extLst>
          </p:cNvPr>
          <p:cNvSpPr>
            <a:spLocks noGrp="1"/>
          </p:cNvSpPr>
          <p:nvPr>
            <p:ph idx="1"/>
          </p:nvPr>
        </p:nvSpPr>
        <p:spPr>
          <a:xfrm>
            <a:off x="609600" y="0"/>
            <a:ext cx="10972800" cy="2743200"/>
          </a:xfrm>
        </p:spPr>
        <p:txBody>
          <a:bodyPr/>
          <a:lstStyle/>
          <a:p>
            <a:pPr marL="0" indent="0" algn="ctr" eaLnBrk="1" hangingPunct="1">
              <a:spcBef>
                <a:spcPts val="0"/>
              </a:spcBef>
              <a:spcAft>
                <a:spcPts val="900"/>
              </a:spcAft>
              <a:buNone/>
              <a:defRPr/>
            </a:pPr>
            <a:r>
              <a:rPr lang="en-US" sz="4000" kern="1200" dirty="0">
                <a:solidFill>
                  <a:schemeClr val="tx2"/>
                </a:solidFill>
                <a:latin typeface="Calibri" panose="020F0502020204030204" pitchFamily="34" charset="0"/>
                <a:ea typeface="+mj-ea"/>
                <a:cs typeface="Calibri" panose="020F0502020204030204" pitchFamily="34" charset="0"/>
              </a:rPr>
              <a:t>2 Corinthians 3:17</a:t>
            </a:r>
          </a:p>
          <a:p>
            <a:pPr marL="0" indent="0" algn="ctr" eaLnBrk="1" hangingPunct="1">
              <a:spcBef>
                <a:spcPts val="0"/>
              </a:spcBef>
              <a:spcAft>
                <a:spcPts val="900"/>
              </a:spcAft>
              <a:buNone/>
              <a:defRPr/>
            </a:pPr>
            <a:r>
              <a:rPr lang="en-US" altLang="en-US" dirty="0">
                <a:solidFill>
                  <a:srgbClr val="FFFFCC"/>
                </a:solidFill>
                <a:latin typeface="Calibri" panose="020F0502020204030204" pitchFamily="34" charset="0"/>
              </a:rPr>
              <a:t>God Blesses His Truth</a:t>
            </a:r>
          </a:p>
          <a:p>
            <a:pPr marL="0" indent="0" algn="just" eaLnBrk="1" hangingPunct="1">
              <a:spcBef>
                <a:spcPct val="0"/>
              </a:spcBef>
              <a:buNone/>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the Lord is the Spirit, and where the Spirit of the Lord is, there is </a:t>
            </a:r>
            <a:r>
              <a:rPr lang="en-US" sz="3600" b="1" i="1" u="sng" kern="1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liberty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4078F25B-85B5-7F0F-B065-D395096D2687}"/>
              </a:ext>
            </a:extLst>
          </p:cNvPr>
          <p:cNvPicPr>
            <a:picLocks noChangeAspect="1"/>
          </p:cNvPicPr>
          <p:nvPr/>
        </p:nvPicPr>
        <p:blipFill rotWithShape="1">
          <a:blip r:embed="rId3"/>
          <a:srcRect l="18943" t="5556" r="22640" b="4445"/>
          <a:stretch/>
        </p:blipFill>
        <p:spPr>
          <a:xfrm>
            <a:off x="4981222" y="2514600"/>
            <a:ext cx="2229556" cy="2286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C71DC9-4025-04B1-AF9C-9769E0A75866}"/>
              </a:ext>
            </a:extLst>
          </p:cNvPr>
          <p:cNvSpPr>
            <a:spLocks noGrp="1"/>
          </p:cNvSpPr>
          <p:nvPr>
            <p:ph idx="1"/>
          </p:nvPr>
        </p:nvSpPr>
        <p:spPr>
          <a:xfrm>
            <a:off x="1752600" y="1600200"/>
            <a:ext cx="8534400" cy="4953000"/>
          </a:xfrm>
        </p:spPr>
        <p:txBody>
          <a:bodyPr/>
          <a:lstStyle/>
          <a:p>
            <a:pPr marL="0" indent="0" eaLnBrk="1" hangingPunct="1">
              <a:buNone/>
              <a:defRPr/>
            </a:pPr>
            <a:r>
              <a:rPr lang="en-US" dirty="0">
                <a:latin typeface="Calibri" pitchFamily="34" charset="0"/>
                <a:cs typeface="Calibri" pitchFamily="34" charset="0"/>
              </a:rPr>
              <a:t>Early America’s:</a:t>
            </a:r>
          </a:p>
          <a:p>
            <a:pPr marL="1027113" lvl="1" indent="-569913" eaLnBrk="1" hangingPunct="1">
              <a:buClr>
                <a:schemeClr val="tx2">
                  <a:lumMod val="60000"/>
                  <a:lumOff val="40000"/>
                </a:schemeClr>
              </a:buClr>
              <a:buSzPct val="125000"/>
              <a:buBlip>
                <a:blip r:embed="rId2"/>
              </a:buBlip>
              <a:defRPr/>
            </a:pPr>
            <a:r>
              <a:rPr lang="en-US" dirty="0">
                <a:latin typeface="Calibri" pitchFamily="34" charset="0"/>
                <a:cs typeface="Calibri" pitchFamily="34" charset="0"/>
              </a:rPr>
              <a:t>Settlements</a:t>
            </a:r>
          </a:p>
          <a:p>
            <a:pPr marL="1027113" lvl="1" indent="-569913" eaLnBrk="1" hangingPunct="1">
              <a:buClr>
                <a:schemeClr val="tx2">
                  <a:lumMod val="60000"/>
                  <a:lumOff val="40000"/>
                </a:schemeClr>
              </a:buClr>
              <a:buSzPct val="125000"/>
              <a:buBlip>
                <a:blip r:embed="rId2"/>
              </a:buBlip>
              <a:defRPr/>
            </a:pPr>
            <a:r>
              <a:rPr lang="en-US" dirty="0">
                <a:latin typeface="Calibri" pitchFamily="34" charset="0"/>
                <a:cs typeface="Calibri" pitchFamily="34" charset="0"/>
              </a:rPr>
              <a:t>Colonial motivations</a:t>
            </a:r>
          </a:p>
          <a:p>
            <a:pPr marL="1027113" lvl="1" indent="-569913" eaLnBrk="1" hangingPunct="1">
              <a:buClr>
                <a:schemeClr val="tx2">
                  <a:lumMod val="60000"/>
                  <a:lumOff val="40000"/>
                </a:schemeClr>
              </a:buClr>
              <a:buSzPct val="125000"/>
              <a:buBlip>
                <a:blip r:embed="rId2"/>
              </a:buBlip>
              <a:defRPr/>
            </a:pPr>
            <a:r>
              <a:rPr lang="en-US" dirty="0">
                <a:latin typeface="Calibri" pitchFamily="34" charset="0"/>
                <a:cs typeface="Calibri" pitchFamily="34" charset="0"/>
              </a:rPr>
              <a:t>Educational institutions</a:t>
            </a:r>
          </a:p>
          <a:p>
            <a:pPr marL="1027113" lvl="1" indent="-569913" eaLnBrk="1" hangingPunct="1">
              <a:buClr>
                <a:schemeClr val="tx2">
                  <a:lumMod val="60000"/>
                  <a:lumOff val="40000"/>
                </a:schemeClr>
              </a:buClr>
              <a:buSzPct val="125000"/>
              <a:buBlip>
                <a:blip r:embed="rId2"/>
              </a:buBlip>
              <a:defRPr/>
            </a:pPr>
            <a:r>
              <a:rPr lang="en-US" dirty="0">
                <a:latin typeface="Calibri" pitchFamily="34" charset="0"/>
                <a:cs typeface="Calibri" pitchFamily="34" charset="0"/>
              </a:rPr>
              <a:t>Support for the church</a:t>
            </a:r>
          </a:p>
          <a:p>
            <a:pPr marL="1027113" lvl="1" indent="-569913" eaLnBrk="1" hangingPunct="1">
              <a:buClr>
                <a:schemeClr val="tx2">
                  <a:lumMod val="60000"/>
                  <a:lumOff val="40000"/>
                </a:schemeClr>
              </a:buClr>
              <a:buSzPct val="125000"/>
              <a:buBlip>
                <a:blip r:embed="rId2"/>
              </a:buBlip>
              <a:defRPr/>
            </a:pPr>
            <a:r>
              <a:rPr lang="en-US" dirty="0">
                <a:latin typeface="Calibri" pitchFamily="34" charset="0"/>
                <a:cs typeface="Calibri" pitchFamily="34" charset="0"/>
              </a:rPr>
              <a:t>Requirement of Christian officeholders</a:t>
            </a:r>
          </a:p>
          <a:p>
            <a:pPr marL="1027113" lvl="1" indent="-569913" eaLnBrk="1" hangingPunct="1">
              <a:buClr>
                <a:schemeClr val="tx2">
                  <a:lumMod val="60000"/>
                  <a:lumOff val="40000"/>
                </a:schemeClr>
              </a:buClr>
              <a:buSzPct val="125000"/>
              <a:buBlip>
                <a:blip r:embed="rId2"/>
              </a:buBlip>
              <a:defRPr/>
            </a:pPr>
            <a:r>
              <a:rPr lang="en-US" dirty="0">
                <a:latin typeface="Calibri" pitchFamily="34" charset="0"/>
                <a:cs typeface="Calibri" pitchFamily="34" charset="0"/>
              </a:rPr>
              <a:t>Recognition of the Sabbath</a:t>
            </a:r>
          </a:p>
          <a:p>
            <a:pPr marL="1027113" lvl="1" indent="-569913" eaLnBrk="1" hangingPunct="1">
              <a:buClr>
                <a:schemeClr val="tx2">
                  <a:lumMod val="60000"/>
                  <a:lumOff val="40000"/>
                </a:schemeClr>
              </a:buClr>
              <a:buSzPct val="125000"/>
              <a:buBlip>
                <a:blip r:embed="rId2"/>
              </a:buBlip>
              <a:defRPr/>
            </a:pPr>
            <a:r>
              <a:rPr lang="en-US" dirty="0">
                <a:latin typeface="Calibri" pitchFamily="34" charset="0"/>
                <a:cs typeface="Calibri" pitchFamily="34" charset="0"/>
              </a:rPr>
              <a:t>Use of “God”</a:t>
            </a:r>
          </a:p>
        </p:txBody>
      </p:sp>
      <p:pic>
        <p:nvPicPr>
          <p:cNvPr id="21507" name="Picture 2" descr="C:\Users\awoods\AppData\Local\Microsoft\Windows\Temporary Internet Files\Content.IE5\4YST7Z0P\MC900161806[1].wmf">
            <a:extLst>
              <a:ext uri="{FF2B5EF4-FFF2-40B4-BE49-F238E27FC236}">
                <a16:creationId xmlns:a16="http://schemas.microsoft.com/office/drawing/2014/main" id="{61BEAF1E-AF47-8282-C0DE-91918E07D4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5264" y="381000"/>
            <a:ext cx="397033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itle 1">
            <a:extLst>
              <a:ext uri="{FF2B5EF4-FFF2-40B4-BE49-F238E27FC236}">
                <a16:creationId xmlns:a16="http://schemas.microsoft.com/office/drawing/2014/main" id="{225CAD3B-E4BD-4DEF-8EC4-AC4AC4C1A504}"/>
              </a:ext>
            </a:extLst>
          </p:cNvPr>
          <p:cNvSpPr txBox="1">
            <a:spLocks/>
          </p:cNvSpPr>
          <p:nvPr/>
        </p:nvSpPr>
        <p:spPr bwMode="auto">
          <a:xfrm>
            <a:off x="1905000" y="457200"/>
            <a:ext cx="2362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altLang="en-US" sz="4400" dirty="0">
                <a:solidFill>
                  <a:schemeClr val="tx2"/>
                </a:solidFill>
                <a:latin typeface="Calibri" panose="020F0502020204030204" pitchFamily="34" charset="0"/>
              </a:rPr>
              <a:t>Preview</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Picture 2" descr="C:\Users\awoods\AppData\Local\Microsoft\Windows\Temporary Internet Files\Content.IE5\4YST7Z0P\MC900161806[1].wmf">
            <a:extLst>
              <a:ext uri="{FF2B5EF4-FFF2-40B4-BE49-F238E27FC236}">
                <a16:creationId xmlns:a16="http://schemas.microsoft.com/office/drawing/2014/main" id="{E432B51E-5744-ECF6-B906-66EAB9AE65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5264" y="381000"/>
            <a:ext cx="397033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BBC16DD5-095F-E5DB-2492-D2BBC538AC58}"/>
              </a:ext>
            </a:extLst>
          </p:cNvPr>
          <p:cNvSpPr>
            <a:spLocks noGrp="1"/>
          </p:cNvSpPr>
          <p:nvPr>
            <p:ph idx="1"/>
          </p:nvPr>
        </p:nvSpPr>
        <p:spPr>
          <a:xfrm>
            <a:off x="1752600" y="1600200"/>
            <a:ext cx="8534400" cy="4114800"/>
          </a:xfrm>
        </p:spPr>
        <p:txBody>
          <a:bodyPr/>
          <a:lstStyle/>
          <a:p>
            <a:pPr marL="0" indent="0" eaLnBrk="1" hangingPunct="1">
              <a:buNone/>
              <a:defRPr/>
            </a:pPr>
            <a:r>
              <a:rPr lang="en-US" dirty="0">
                <a:latin typeface="Calibri" pitchFamily="34" charset="0"/>
                <a:cs typeface="Calibri" pitchFamily="34" charset="0"/>
              </a:rPr>
              <a:t>Early America’s:</a:t>
            </a:r>
          </a:p>
          <a:p>
            <a:pPr marL="1027113" lvl="1" indent="-569913" eaLnBrk="1" hangingPunct="1">
              <a:buSzPct val="125000"/>
              <a:buBlip>
                <a:blip r:embed="rId3"/>
              </a:buBlip>
              <a:defRPr/>
            </a:pPr>
            <a:r>
              <a:rPr lang="en-US" dirty="0">
                <a:latin typeface="Calibri" pitchFamily="34" charset="0"/>
                <a:cs typeface="Calibri" pitchFamily="34" charset="0"/>
              </a:rPr>
              <a:t>Absence of contrary declarations </a:t>
            </a:r>
          </a:p>
          <a:p>
            <a:pPr marL="1027113" lvl="1" indent="-569913" eaLnBrk="1" hangingPunct="1">
              <a:buSzPct val="125000"/>
              <a:buBlip>
                <a:blip r:embed="rId3"/>
              </a:buBlip>
              <a:defRPr/>
            </a:pPr>
            <a:r>
              <a:rPr lang="en-US" dirty="0">
                <a:latin typeface="Calibri" pitchFamily="34" charset="0"/>
                <a:cs typeface="Calibri" pitchFamily="34" charset="0"/>
              </a:rPr>
              <a:t>Chaplains</a:t>
            </a:r>
          </a:p>
          <a:p>
            <a:pPr marL="1027113" lvl="1" indent="-569913" eaLnBrk="1" hangingPunct="1">
              <a:buSzPct val="125000"/>
              <a:buBlip>
                <a:blip r:embed="rId3"/>
              </a:buBlip>
              <a:defRPr/>
            </a:pPr>
            <a:r>
              <a:rPr lang="en-US" dirty="0">
                <a:latin typeface="Calibri" pitchFamily="34" charset="0"/>
                <a:cs typeface="Calibri" pitchFamily="34" charset="0"/>
              </a:rPr>
              <a:t>Judicial opinions</a:t>
            </a:r>
          </a:p>
          <a:p>
            <a:pPr marL="1027113" lvl="1" indent="-569913" eaLnBrk="1" hangingPunct="1">
              <a:buSzPct val="125000"/>
              <a:buBlip>
                <a:blip r:embed="rId3"/>
              </a:buBlip>
              <a:defRPr/>
            </a:pPr>
            <a:r>
              <a:rPr lang="en-US" dirty="0">
                <a:latin typeface="Calibri" pitchFamily="34" charset="0"/>
                <a:cs typeface="Calibri" pitchFamily="34" charset="0"/>
              </a:rPr>
              <a:t>Christian population</a:t>
            </a:r>
          </a:p>
          <a:p>
            <a:pPr marL="1027113" lvl="1" indent="-569913" eaLnBrk="1" hangingPunct="1">
              <a:buSzPct val="125000"/>
              <a:buBlip>
                <a:blip r:embed="rId3"/>
              </a:buBlip>
              <a:defRPr/>
            </a:pPr>
            <a:r>
              <a:rPr lang="en-US" dirty="0">
                <a:latin typeface="Calibri" pitchFamily="34" charset="0"/>
                <a:cs typeface="Calibri" pitchFamily="34" charset="0"/>
              </a:rPr>
              <a:t>Acceptance of the Bible</a:t>
            </a:r>
          </a:p>
          <a:p>
            <a:pPr marL="1027113" lvl="1" indent="-569913" eaLnBrk="1" hangingPunct="1">
              <a:buSzPct val="125000"/>
              <a:buBlip>
                <a:blip r:embed="rId3"/>
              </a:buBlip>
              <a:defRPr/>
            </a:pPr>
            <a:r>
              <a:rPr lang="en-US" dirty="0">
                <a:latin typeface="Calibri" pitchFamily="34" charset="0"/>
                <a:cs typeface="Calibri" pitchFamily="34" charset="0"/>
              </a:rPr>
              <a:t>Unofficial Christian declarations</a:t>
            </a:r>
          </a:p>
          <a:p>
            <a:pPr marL="1027113" lvl="1" indent="-569913" eaLnBrk="1" hangingPunct="1">
              <a:buSzPct val="125000"/>
              <a:buBlip>
                <a:blip r:embed="rId3"/>
              </a:buBlip>
              <a:defRPr/>
            </a:pPr>
            <a:r>
              <a:rPr lang="en-US" dirty="0">
                <a:latin typeface="Calibri" pitchFamily="34" charset="0"/>
                <a:cs typeface="Calibri" pitchFamily="34" charset="0"/>
              </a:rPr>
              <a:t>Conclusion</a:t>
            </a:r>
          </a:p>
        </p:txBody>
      </p:sp>
      <p:sp>
        <p:nvSpPr>
          <p:cNvPr id="22532" name="Title 1">
            <a:extLst>
              <a:ext uri="{FF2B5EF4-FFF2-40B4-BE49-F238E27FC236}">
                <a16:creationId xmlns:a16="http://schemas.microsoft.com/office/drawing/2014/main" id="{53CC6B9C-81A4-0C67-46B9-817AD25A00DE}"/>
              </a:ext>
            </a:extLst>
          </p:cNvPr>
          <p:cNvSpPr txBox="1">
            <a:spLocks/>
          </p:cNvSpPr>
          <p:nvPr/>
        </p:nvSpPr>
        <p:spPr bwMode="auto">
          <a:xfrm>
            <a:off x="1905000" y="457200"/>
            <a:ext cx="2362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altLang="en-US" sz="4400">
                <a:solidFill>
                  <a:schemeClr val="tx2"/>
                </a:solidFill>
                <a:latin typeface="Calibri" panose="020F0502020204030204" pitchFamily="34" charset="0"/>
              </a:rPr>
              <a:t>Preview</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139F51-CC1B-3A01-CD52-302A50497DF9}"/>
              </a:ext>
            </a:extLst>
          </p:cNvPr>
          <p:cNvSpPr>
            <a:spLocks noGrp="1"/>
          </p:cNvSpPr>
          <p:nvPr>
            <p:ph idx="1"/>
          </p:nvPr>
        </p:nvSpPr>
        <p:spPr>
          <a:xfrm>
            <a:off x="1752600" y="1600200"/>
            <a:ext cx="8534400" cy="4953000"/>
          </a:xfrm>
        </p:spPr>
        <p:txBody>
          <a:bodyPr/>
          <a:lstStyle/>
          <a:p>
            <a:pPr marL="0" indent="0" eaLnBrk="1" hangingPunct="1">
              <a:buNone/>
              <a:defRPr/>
            </a:pPr>
            <a:r>
              <a:rPr lang="en-US" dirty="0">
                <a:latin typeface="Calibri" pitchFamily="34" charset="0"/>
                <a:cs typeface="Calibri" pitchFamily="34" charset="0"/>
              </a:rPr>
              <a:t>Early America’s:</a:t>
            </a:r>
          </a:p>
          <a:p>
            <a:pPr marL="1027113" lvl="1" indent="-569913" eaLnBrk="1" hangingPunct="1">
              <a:buClr>
                <a:schemeClr val="tx2">
                  <a:lumMod val="60000"/>
                  <a:lumOff val="40000"/>
                </a:schemeClr>
              </a:buClr>
              <a:buSzPct val="125000"/>
              <a:buBlip>
                <a:blip r:embed="rId2"/>
              </a:buBlip>
              <a:defRPr/>
            </a:pPr>
            <a:r>
              <a:rPr lang="en-US" b="1" u="sng"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Settlements</a:t>
            </a:r>
          </a:p>
          <a:p>
            <a:pPr marL="1027113" lvl="1" indent="-569913" eaLnBrk="1" hangingPunct="1">
              <a:buClr>
                <a:schemeClr val="tx2">
                  <a:lumMod val="60000"/>
                  <a:lumOff val="40000"/>
                </a:schemeClr>
              </a:buClr>
              <a:buSzPct val="125000"/>
              <a:buBlip>
                <a:blip r:embed="rId2"/>
              </a:buBlip>
              <a:defRPr/>
            </a:pPr>
            <a:r>
              <a:rPr lang="en-US" dirty="0">
                <a:latin typeface="Calibri" pitchFamily="34" charset="0"/>
                <a:cs typeface="Calibri" pitchFamily="34" charset="0"/>
              </a:rPr>
              <a:t>Colonial motivations</a:t>
            </a:r>
          </a:p>
          <a:p>
            <a:pPr marL="1027113" lvl="1" indent="-569913" eaLnBrk="1" hangingPunct="1">
              <a:buClr>
                <a:schemeClr val="tx2">
                  <a:lumMod val="60000"/>
                  <a:lumOff val="40000"/>
                </a:schemeClr>
              </a:buClr>
              <a:buSzPct val="125000"/>
              <a:buBlip>
                <a:blip r:embed="rId2"/>
              </a:buBlip>
              <a:defRPr/>
            </a:pPr>
            <a:r>
              <a:rPr lang="en-US" dirty="0">
                <a:latin typeface="Calibri" pitchFamily="34" charset="0"/>
                <a:cs typeface="Calibri" pitchFamily="34" charset="0"/>
              </a:rPr>
              <a:t>Educational institutions</a:t>
            </a:r>
          </a:p>
          <a:p>
            <a:pPr marL="1027113" lvl="1" indent="-569913" eaLnBrk="1" hangingPunct="1">
              <a:buClr>
                <a:schemeClr val="tx2">
                  <a:lumMod val="60000"/>
                  <a:lumOff val="40000"/>
                </a:schemeClr>
              </a:buClr>
              <a:buSzPct val="125000"/>
              <a:buBlip>
                <a:blip r:embed="rId2"/>
              </a:buBlip>
              <a:defRPr/>
            </a:pPr>
            <a:r>
              <a:rPr lang="en-US" dirty="0">
                <a:latin typeface="Calibri" pitchFamily="34" charset="0"/>
                <a:cs typeface="Calibri" pitchFamily="34" charset="0"/>
              </a:rPr>
              <a:t>Support for the church</a:t>
            </a:r>
          </a:p>
          <a:p>
            <a:pPr marL="1027113" lvl="1" indent="-569913" eaLnBrk="1" hangingPunct="1">
              <a:buClr>
                <a:schemeClr val="tx2">
                  <a:lumMod val="60000"/>
                  <a:lumOff val="40000"/>
                </a:schemeClr>
              </a:buClr>
              <a:buSzPct val="125000"/>
              <a:buBlip>
                <a:blip r:embed="rId2"/>
              </a:buBlip>
              <a:defRPr/>
            </a:pPr>
            <a:r>
              <a:rPr lang="en-US" dirty="0">
                <a:latin typeface="Calibri" pitchFamily="34" charset="0"/>
                <a:cs typeface="Calibri" pitchFamily="34" charset="0"/>
              </a:rPr>
              <a:t>Requirement of Christian officeholders</a:t>
            </a:r>
          </a:p>
          <a:p>
            <a:pPr marL="1027113" lvl="1" indent="-569913" eaLnBrk="1" hangingPunct="1">
              <a:buClr>
                <a:schemeClr val="tx2">
                  <a:lumMod val="60000"/>
                  <a:lumOff val="40000"/>
                </a:schemeClr>
              </a:buClr>
              <a:buSzPct val="125000"/>
              <a:buBlip>
                <a:blip r:embed="rId2"/>
              </a:buBlip>
              <a:defRPr/>
            </a:pPr>
            <a:r>
              <a:rPr lang="en-US" dirty="0">
                <a:latin typeface="Calibri" pitchFamily="34" charset="0"/>
                <a:cs typeface="Calibri" pitchFamily="34" charset="0"/>
              </a:rPr>
              <a:t>Recognition of the Sabbath</a:t>
            </a:r>
          </a:p>
          <a:p>
            <a:pPr marL="1027113" lvl="1" indent="-569913" eaLnBrk="1" hangingPunct="1">
              <a:buClr>
                <a:schemeClr val="tx2">
                  <a:lumMod val="60000"/>
                  <a:lumOff val="40000"/>
                </a:schemeClr>
              </a:buClr>
              <a:buSzPct val="125000"/>
              <a:buBlip>
                <a:blip r:embed="rId2"/>
              </a:buBlip>
              <a:defRPr/>
            </a:pPr>
            <a:r>
              <a:rPr lang="en-US" dirty="0">
                <a:latin typeface="Calibri" pitchFamily="34" charset="0"/>
                <a:cs typeface="Calibri" pitchFamily="34" charset="0"/>
              </a:rPr>
              <a:t>Use of “God”</a:t>
            </a:r>
          </a:p>
        </p:txBody>
      </p:sp>
      <p:pic>
        <p:nvPicPr>
          <p:cNvPr id="26627" name="Picture 2" descr="C:\Users\awoods\AppData\Local\Microsoft\Windows\Temporary Internet Files\Content.IE5\4YST7Z0P\MC900161806[1].wmf">
            <a:extLst>
              <a:ext uri="{FF2B5EF4-FFF2-40B4-BE49-F238E27FC236}">
                <a16:creationId xmlns:a16="http://schemas.microsoft.com/office/drawing/2014/main" id="{57994A23-D451-C510-EF85-0822FA8110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5264" y="381000"/>
            <a:ext cx="397033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itle 1">
            <a:extLst>
              <a:ext uri="{FF2B5EF4-FFF2-40B4-BE49-F238E27FC236}">
                <a16:creationId xmlns:a16="http://schemas.microsoft.com/office/drawing/2014/main" id="{62492184-192E-ECFF-96A6-C46BCC0B7862}"/>
              </a:ext>
            </a:extLst>
          </p:cNvPr>
          <p:cNvSpPr txBox="1">
            <a:spLocks/>
          </p:cNvSpPr>
          <p:nvPr/>
        </p:nvSpPr>
        <p:spPr bwMode="auto">
          <a:xfrm>
            <a:off x="1905000" y="457200"/>
            <a:ext cx="2362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altLang="en-US" sz="4400">
                <a:solidFill>
                  <a:schemeClr val="tx2"/>
                </a:solidFill>
                <a:latin typeface="Calibri" panose="020F0502020204030204" pitchFamily="34" charset="0"/>
              </a:rPr>
              <a:t>Preview</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9069501B-1FAD-A26B-5E1D-FFAD4C12D7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2550" y="1600201"/>
            <a:ext cx="2609850" cy="3470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Title 1">
            <a:extLst>
              <a:ext uri="{FF2B5EF4-FFF2-40B4-BE49-F238E27FC236}">
                <a16:creationId xmlns:a16="http://schemas.microsoft.com/office/drawing/2014/main" id="{C4F33233-F085-6277-1278-12F584695B76}"/>
              </a:ext>
            </a:extLst>
          </p:cNvPr>
          <p:cNvSpPr>
            <a:spLocks noGrp="1"/>
          </p:cNvSpPr>
          <p:nvPr>
            <p:ph type="title"/>
          </p:nvPr>
        </p:nvSpPr>
        <p:spPr>
          <a:xfrm>
            <a:off x="3429000" y="228600"/>
            <a:ext cx="5334000" cy="1143000"/>
          </a:xfrm>
        </p:spPr>
        <p:txBody>
          <a:bodyPr/>
          <a:lstStyle/>
          <a:p>
            <a:pPr eaLnBrk="1" hangingPunct="1"/>
            <a:r>
              <a:rPr lang="en-US" altLang="en-US" sz="4000" dirty="0">
                <a:latin typeface="Calibri" panose="020F0502020204030204" pitchFamily="34" charset="0"/>
                <a:cs typeface="Calibri" panose="020F0502020204030204" pitchFamily="34" charset="0"/>
              </a:rPr>
              <a:t>Christopher Columbus</a:t>
            </a:r>
          </a:p>
        </p:txBody>
      </p:sp>
      <p:sp>
        <p:nvSpPr>
          <p:cNvPr id="27652" name="Content Placeholder 2">
            <a:extLst>
              <a:ext uri="{FF2B5EF4-FFF2-40B4-BE49-F238E27FC236}">
                <a16:creationId xmlns:a16="http://schemas.microsoft.com/office/drawing/2014/main" id="{4AB2BF24-A746-B8FF-B393-E01B27646622}"/>
              </a:ext>
            </a:extLst>
          </p:cNvPr>
          <p:cNvSpPr>
            <a:spLocks noGrp="1"/>
          </p:cNvSpPr>
          <p:nvPr>
            <p:ph idx="1"/>
          </p:nvPr>
        </p:nvSpPr>
        <p:spPr>
          <a:xfrm>
            <a:off x="609600" y="1600200"/>
            <a:ext cx="7772400" cy="4572000"/>
          </a:xfrm>
          <a:blipFill dpi="0" rotWithShape="1">
            <a:blip r:embed="rId3"/>
            <a:srcRect/>
            <a:tile tx="0" ty="0" sx="100000" sy="100000" flip="none" algn="tl"/>
          </a:blipFill>
        </p:spPr>
        <p:txBody>
          <a:bodyPr/>
          <a:lstStyle/>
          <a:p>
            <a:pPr marL="0" indent="0" algn="just" eaLnBrk="1" hangingPunct="1">
              <a:buNone/>
            </a:pPr>
            <a:r>
              <a:rPr lang="en-US" altLang="en-US" dirty="0">
                <a:solidFill>
                  <a:schemeClr val="bg2"/>
                </a:solidFill>
                <a:effectLst/>
                <a:latin typeface="Calibri" panose="020F0502020204030204" pitchFamily="34" charset="0"/>
                <a:cs typeface="Calibri" panose="020F0502020204030204" pitchFamily="34" charset="0"/>
              </a:rPr>
              <a:t>“Our Lord opened to my understanding (I could sense his hand upon me) so it became clear to me that the voyage was feasible…All those who heard of my enterprise rejected it with laughter, scoffing at me…Who doubts this illumination was from the Holy Spirit? I attest that He, with marvelous rays of light, consoled me with the holy and sacred Scriptures, they inflame me with a sense of…</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Content Placeholder 2">
            <a:extLst>
              <a:ext uri="{FF2B5EF4-FFF2-40B4-BE49-F238E27FC236}">
                <a16:creationId xmlns:a16="http://schemas.microsoft.com/office/drawing/2014/main" id="{18FA0240-F257-048E-6EFB-B3B2E9312B19}"/>
              </a:ext>
            </a:extLst>
          </p:cNvPr>
          <p:cNvSpPr>
            <a:spLocks noGrp="1"/>
          </p:cNvSpPr>
          <p:nvPr>
            <p:ph idx="1"/>
          </p:nvPr>
        </p:nvSpPr>
        <p:spPr>
          <a:xfrm>
            <a:off x="609600" y="1597026"/>
            <a:ext cx="7772400" cy="3931920"/>
          </a:xfrm>
          <a:blipFill dpi="0" rotWithShape="1">
            <a:blip r:embed="rId2"/>
            <a:srcRect/>
            <a:tile tx="0" ty="0" sx="100000" sy="100000" flip="none" algn="tl"/>
          </a:blipFill>
        </p:spPr>
        <p:txBody>
          <a:bodyPr/>
          <a:lstStyle/>
          <a:p>
            <a:pPr marL="0" indent="0" algn="just" eaLnBrk="1" hangingPunct="1">
              <a:buNone/>
            </a:pPr>
            <a:r>
              <a:rPr lang="en-US" altLang="en-US" dirty="0">
                <a:solidFill>
                  <a:schemeClr val="bg2"/>
                </a:solidFill>
                <a:effectLst/>
                <a:latin typeface="Calibri" panose="020F0502020204030204" pitchFamily="34" charset="0"/>
                <a:cs typeface="Calibri" panose="020F0502020204030204" pitchFamily="34" charset="0"/>
              </a:rPr>
              <a:t>…great urgency…No one should be afraid to take on any enterprise in the name of the savior if it is right and if the purpose is purely for His holy service…And I say that the sign that convinces me that our Lord is hastening the end of the world is the preaching of the Gospel in so many distant lands.”</a:t>
            </a:r>
          </a:p>
          <a:p>
            <a:pPr marL="0" indent="0" algn="ctr" eaLnBrk="1" hangingPunct="1">
              <a:buNone/>
            </a:pPr>
            <a:r>
              <a:rPr lang="en-US" altLang="en-US" sz="1600" dirty="0">
                <a:solidFill>
                  <a:schemeClr val="bg2"/>
                </a:solidFill>
                <a:effectLst/>
                <a:latin typeface="Calibri" panose="020F0502020204030204" pitchFamily="34" charset="0"/>
                <a:cs typeface="Calibri" panose="020F0502020204030204" pitchFamily="34" charset="0"/>
              </a:rPr>
              <a:t>Columbus, </a:t>
            </a:r>
            <a:r>
              <a:rPr lang="en-US" altLang="en-US" sz="1600" i="1" dirty="0">
                <a:solidFill>
                  <a:schemeClr val="bg2"/>
                </a:solidFill>
                <a:effectLst/>
                <a:latin typeface="Calibri" panose="020F0502020204030204" pitchFamily="34" charset="0"/>
                <a:cs typeface="Calibri" panose="020F0502020204030204" pitchFamily="34" charset="0"/>
              </a:rPr>
              <a:t>Book of Prophecies</a:t>
            </a:r>
            <a:r>
              <a:rPr lang="en-US" altLang="en-US" sz="1600" dirty="0">
                <a:solidFill>
                  <a:schemeClr val="bg2"/>
                </a:solidFill>
                <a:effectLst/>
                <a:latin typeface="Calibri" panose="020F0502020204030204" pitchFamily="34" charset="0"/>
                <a:cs typeface="Calibri" panose="020F0502020204030204" pitchFamily="34" charset="0"/>
              </a:rPr>
              <a:t>, trans. Kay Brigham, 178-79, 182-83.</a:t>
            </a:r>
          </a:p>
          <a:p>
            <a:pPr marL="0" indent="0" eaLnBrk="1" hangingPunct="1">
              <a:buNone/>
            </a:pPr>
            <a:endParaRPr lang="en-US" altLang="en-US" sz="2800" b="1" dirty="0">
              <a:solidFill>
                <a:schemeClr val="bg2"/>
              </a:solidFill>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53421665-6FE4-CD45-5100-FDCA874740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2550" y="1600201"/>
            <a:ext cx="2609850" cy="3470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itle 1">
            <a:extLst>
              <a:ext uri="{FF2B5EF4-FFF2-40B4-BE49-F238E27FC236}">
                <a16:creationId xmlns:a16="http://schemas.microsoft.com/office/drawing/2014/main" id="{349031A0-8E6C-6B9E-B495-2E4ECC553D26}"/>
              </a:ext>
            </a:extLst>
          </p:cNvPr>
          <p:cNvSpPr>
            <a:spLocks noGrp="1"/>
          </p:cNvSpPr>
          <p:nvPr>
            <p:ph type="title"/>
          </p:nvPr>
        </p:nvSpPr>
        <p:spPr>
          <a:xfrm>
            <a:off x="3429000" y="228600"/>
            <a:ext cx="5334000" cy="1143000"/>
          </a:xfrm>
        </p:spPr>
        <p:txBody>
          <a:bodyPr/>
          <a:lstStyle/>
          <a:p>
            <a:pPr eaLnBrk="1" hangingPunct="1"/>
            <a:r>
              <a:rPr lang="en-US" altLang="en-US" sz="4000" dirty="0">
                <a:latin typeface="Calibri" panose="020F0502020204030204" pitchFamily="34" charset="0"/>
                <a:cs typeface="Calibri" panose="020F0502020204030204" pitchFamily="34" charset="0"/>
              </a:rPr>
              <a:t>Christopher Columbus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3" name="Title 1">
            <a:extLst>
              <a:ext uri="{FF2B5EF4-FFF2-40B4-BE49-F238E27FC236}">
                <a16:creationId xmlns:a16="http://schemas.microsoft.com/office/drawing/2014/main" id="{7B0F3C13-6014-EE79-84AA-F32769A77A87}"/>
              </a:ext>
            </a:extLst>
          </p:cNvPr>
          <p:cNvSpPr>
            <a:spLocks noGrp="1"/>
          </p:cNvSpPr>
          <p:nvPr>
            <p:ph type="title" idx="4294967295"/>
          </p:nvPr>
        </p:nvSpPr>
        <p:spPr>
          <a:xfrm>
            <a:off x="1905000" y="228600"/>
            <a:ext cx="8534400" cy="762000"/>
          </a:xfrm>
        </p:spPr>
        <p:txBody>
          <a:bodyPr/>
          <a:lstStyle/>
          <a:p>
            <a:pPr algn="ctr"/>
            <a:r>
              <a:rPr lang="en-US" altLang="en-US" sz="4000" dirty="0">
                <a:latin typeface="Calibri" panose="020F0502020204030204" pitchFamily="34" charset="0"/>
                <a:cs typeface="Calibri" panose="020F0502020204030204" pitchFamily="34" charset="0"/>
              </a:rPr>
              <a:t>John Quincy Adams</a:t>
            </a:r>
          </a:p>
        </p:txBody>
      </p:sp>
      <p:sp>
        <p:nvSpPr>
          <p:cNvPr id="163844" name="Content Placeholder 2">
            <a:extLst>
              <a:ext uri="{FF2B5EF4-FFF2-40B4-BE49-F238E27FC236}">
                <a16:creationId xmlns:a16="http://schemas.microsoft.com/office/drawing/2014/main" id="{C6EA60EE-ED50-DC4A-4F5D-B55AD59DCA9D}"/>
              </a:ext>
            </a:extLst>
          </p:cNvPr>
          <p:cNvSpPr>
            <a:spLocks noGrp="1"/>
          </p:cNvSpPr>
          <p:nvPr>
            <p:ph idx="4294967295"/>
          </p:nvPr>
        </p:nvSpPr>
        <p:spPr>
          <a:xfrm>
            <a:off x="685800" y="1143000"/>
            <a:ext cx="8534400" cy="5029200"/>
          </a:xfrm>
          <a:blipFill>
            <a:blip r:embed="rId2"/>
            <a:tile tx="0" ty="0" sx="100000" sy="100000" flip="none" algn="tl"/>
          </a:blipFill>
        </p:spPr>
        <p:txBody>
          <a:bodyPr/>
          <a:lstStyle/>
          <a:p>
            <a:pPr marL="0" indent="0" algn="just">
              <a:buNone/>
            </a:pPr>
            <a:r>
              <a:rPr lang="en-US" altLang="en-US" dirty="0">
                <a:solidFill>
                  <a:schemeClr val="bg2"/>
                </a:solidFill>
                <a:effectLst/>
                <a:cs typeface="Calibri" panose="020F0502020204030204" pitchFamily="34" charset="0"/>
              </a:rPr>
              <a:t>“The birth-day of the nation is indissolubly linked with the birth-day of the </a:t>
            </a:r>
            <a:r>
              <a:rPr lang="en-US" altLang="en-US" dirty="0" err="1">
                <a:solidFill>
                  <a:schemeClr val="bg2"/>
                </a:solidFill>
                <a:effectLst/>
                <a:cs typeface="Calibri" panose="020F0502020204030204" pitchFamily="34" charset="0"/>
              </a:rPr>
              <a:t>Saviour</a:t>
            </a:r>
            <a:r>
              <a:rPr lang="en-US" altLang="en-US" dirty="0">
                <a:solidFill>
                  <a:schemeClr val="bg2"/>
                </a:solidFill>
                <a:effectLst/>
                <a:cs typeface="Calibri" panose="020F0502020204030204" pitchFamily="34" charset="0"/>
              </a:rPr>
              <a:t> [and] forms a leading event in the progress of the gospel dispensation…the Declaration of Independence first organized the social compact on the foundation of the Redeemer’s mission upon the earth [and] laid the corner stone of human government upon the first precepts of Christianity.”</a:t>
            </a:r>
          </a:p>
          <a:p>
            <a:pPr marL="0" indent="0" algn="ctr">
              <a:buNone/>
            </a:pPr>
            <a:r>
              <a:rPr lang="en-US" altLang="en-US" sz="1400" dirty="0">
                <a:solidFill>
                  <a:schemeClr val="bg2"/>
                </a:solidFill>
                <a:effectLst/>
                <a:cs typeface="Calibri" panose="020F0502020204030204" pitchFamily="34" charset="0"/>
              </a:rPr>
              <a:t>John Quincy Adams, </a:t>
            </a:r>
            <a:r>
              <a:rPr lang="en-US" altLang="en-US" sz="1400" i="1" dirty="0">
                <a:solidFill>
                  <a:schemeClr val="bg2"/>
                </a:solidFill>
                <a:effectLst/>
                <a:cs typeface="Calibri" panose="020F0502020204030204" pitchFamily="34" charset="0"/>
              </a:rPr>
              <a:t>An Oration Delivered before the Inhabitants of the Town of Newburyport at Their Request on the Sixty-First Anniversary of the Declaration of Independence</a:t>
            </a:r>
            <a:r>
              <a:rPr lang="en-US" altLang="en-US" sz="1400" dirty="0">
                <a:solidFill>
                  <a:schemeClr val="bg2"/>
                </a:solidFill>
                <a:effectLst/>
                <a:cs typeface="Calibri" panose="020F0502020204030204" pitchFamily="34" charset="0"/>
              </a:rPr>
              <a:t> (Newburyport: Whipple, 1837), 5-6.</a:t>
            </a:r>
            <a:endParaRPr lang="en-US" altLang="en-US" b="1" dirty="0">
              <a:solidFill>
                <a:schemeClr val="bg2"/>
              </a:solidFill>
              <a:effectLst/>
              <a:cs typeface="Calibri" panose="020F0502020204030204" pitchFamily="34" charset="0"/>
            </a:endParaRPr>
          </a:p>
        </p:txBody>
      </p:sp>
      <p:pic>
        <p:nvPicPr>
          <p:cNvPr id="9" name="Picture 2">
            <a:extLst>
              <a:ext uri="{FF2B5EF4-FFF2-40B4-BE49-F238E27FC236}">
                <a16:creationId xmlns:a16="http://schemas.microsoft.com/office/drawing/2014/main" id="{6D71795D-2E4E-F4C8-5989-A062125DA98E}"/>
              </a:ext>
            </a:extLst>
          </p:cNvPr>
          <p:cNvPicPr>
            <a:picLocks noChangeAspect="1" noChangeArrowheads="1"/>
          </p:cNvPicPr>
          <p:nvPr/>
        </p:nvPicPr>
        <p:blipFill>
          <a:blip r:embed="rId3"/>
          <a:srcRect/>
          <a:stretch>
            <a:fillRect/>
          </a:stretch>
        </p:blipFill>
        <p:spPr bwMode="auto">
          <a:xfrm>
            <a:off x="9454801" y="1828800"/>
            <a:ext cx="2127599" cy="2593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6AB6A1-C454-AA3A-8954-3A9E849BC674}"/>
              </a:ext>
            </a:extLst>
          </p:cNvPr>
          <p:cNvPicPr>
            <a:picLocks noChangeAspect="1"/>
          </p:cNvPicPr>
          <p:nvPr/>
        </p:nvPicPr>
        <p:blipFill>
          <a:blip r:embed="rId2"/>
          <a:stretch>
            <a:fillRect/>
          </a:stretch>
        </p:blipFill>
        <p:spPr>
          <a:xfrm>
            <a:off x="2714324" y="137160"/>
            <a:ext cx="6763353"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442408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BCF2E-4296-7AF2-65A6-7B7C2E7F8A89}"/>
              </a:ext>
            </a:extLst>
          </p:cNvPr>
          <p:cNvPicPr>
            <a:picLocks noChangeAspect="1"/>
          </p:cNvPicPr>
          <p:nvPr/>
        </p:nvPicPr>
        <p:blipFill>
          <a:blip r:embed="rId2"/>
          <a:stretch>
            <a:fillRect/>
          </a:stretch>
        </p:blipFill>
        <p:spPr>
          <a:xfrm>
            <a:off x="1219200" y="147637"/>
            <a:ext cx="9753600" cy="6562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469EFFC0-177E-E996-A76B-9672D3FDA1EB}"/>
              </a:ext>
            </a:extLst>
          </p:cNvPr>
          <p:cNvSpPr>
            <a:spLocks noChangeArrowheads="1"/>
          </p:cNvSpPr>
          <p:nvPr/>
        </p:nvSpPr>
        <p:spPr bwMode="auto">
          <a:xfrm>
            <a:off x="2286000" y="6024562"/>
            <a:ext cx="1600200" cy="685800"/>
          </a:xfrm>
          <a:prstGeom prst="ellipse">
            <a:avLst/>
          </a:prstGeom>
          <a:noFill/>
          <a:ln w="76200" algn="ctr">
            <a:solidFill>
              <a:srgbClr val="C00000"/>
            </a:solidFill>
            <a:round/>
            <a:headEnd/>
            <a:tailEnd/>
          </a:ln>
        </p:spPr>
        <p:txBody>
          <a:bodyPr wrap="none"/>
          <a:lstStyle/>
          <a:p>
            <a:endParaRPr lang="en-US"/>
          </a:p>
        </p:txBody>
      </p:sp>
      <p:sp>
        <p:nvSpPr>
          <p:cNvPr id="4" name="Oval 7">
            <a:extLst>
              <a:ext uri="{FF2B5EF4-FFF2-40B4-BE49-F238E27FC236}">
                <a16:creationId xmlns:a16="http://schemas.microsoft.com/office/drawing/2014/main" id="{888017C1-2471-FA5B-AB5F-3D0205BDF8CE}"/>
              </a:ext>
            </a:extLst>
          </p:cNvPr>
          <p:cNvSpPr>
            <a:spLocks noChangeArrowheads="1"/>
          </p:cNvSpPr>
          <p:nvPr/>
        </p:nvSpPr>
        <p:spPr bwMode="auto">
          <a:xfrm>
            <a:off x="8686800" y="2514600"/>
            <a:ext cx="1295400" cy="381000"/>
          </a:xfrm>
          <a:prstGeom prst="ellipse">
            <a:avLst/>
          </a:prstGeom>
          <a:noFill/>
          <a:ln w="76200" algn="ctr">
            <a:solidFill>
              <a:srgbClr val="C00000"/>
            </a:solidFill>
            <a:round/>
            <a:headEnd/>
            <a:tailEnd/>
          </a:ln>
        </p:spPr>
        <p:txBody>
          <a:bodyPr wrap="none"/>
          <a:lstStyle/>
          <a:p>
            <a:endParaRPr lang="en-US"/>
          </a:p>
        </p:txBody>
      </p:sp>
      <p:sp>
        <p:nvSpPr>
          <p:cNvPr id="5" name="Oval 7">
            <a:extLst>
              <a:ext uri="{FF2B5EF4-FFF2-40B4-BE49-F238E27FC236}">
                <a16:creationId xmlns:a16="http://schemas.microsoft.com/office/drawing/2014/main" id="{D4A3F32E-298D-CBA8-5536-C932F406A770}"/>
              </a:ext>
            </a:extLst>
          </p:cNvPr>
          <p:cNvSpPr>
            <a:spLocks noChangeArrowheads="1"/>
          </p:cNvSpPr>
          <p:nvPr/>
        </p:nvSpPr>
        <p:spPr bwMode="auto">
          <a:xfrm>
            <a:off x="9677400" y="1752600"/>
            <a:ext cx="1295400" cy="609600"/>
          </a:xfrm>
          <a:prstGeom prst="ellipse">
            <a:avLst/>
          </a:prstGeom>
          <a:noFill/>
          <a:ln w="76200" algn="ctr">
            <a:solidFill>
              <a:srgbClr val="C00000"/>
            </a:solidFill>
            <a:round/>
            <a:headEnd/>
            <a:tailEnd/>
          </a:ln>
        </p:spPr>
        <p:txBody>
          <a:bodyPr wrap="none"/>
          <a:lstStyle/>
          <a:p>
            <a:endParaRPr lang="en-US"/>
          </a:p>
        </p:txBody>
      </p:sp>
    </p:spTree>
    <p:extLst>
      <p:ext uri="{BB962C8B-B14F-4D97-AF65-F5344CB8AC3E}">
        <p14:creationId xmlns:p14="http://schemas.microsoft.com/office/powerpoint/2010/main" val="17062119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3">
            <a:extLst>
              <a:ext uri="{FF2B5EF4-FFF2-40B4-BE49-F238E27FC236}">
                <a16:creationId xmlns:a16="http://schemas.microsoft.com/office/drawing/2014/main" id="{D1A1CBBE-179B-25F5-F119-7D9BBF74C1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7388" y="3962400"/>
            <a:ext cx="319881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itle 1">
            <a:extLst>
              <a:ext uri="{FF2B5EF4-FFF2-40B4-BE49-F238E27FC236}">
                <a16:creationId xmlns:a16="http://schemas.microsoft.com/office/drawing/2014/main" id="{012B52CF-0A92-56D8-3E5A-1EF8B3F17C36}"/>
              </a:ext>
            </a:extLst>
          </p:cNvPr>
          <p:cNvSpPr>
            <a:spLocks noGrp="1"/>
          </p:cNvSpPr>
          <p:nvPr>
            <p:ph type="title"/>
          </p:nvPr>
        </p:nvSpPr>
        <p:spPr>
          <a:xfrm>
            <a:off x="2819400" y="228600"/>
            <a:ext cx="6553200" cy="1143000"/>
          </a:xfrm>
        </p:spPr>
        <p:txBody>
          <a:bodyPr/>
          <a:lstStyle/>
          <a:p>
            <a:r>
              <a:rPr lang="en-US" altLang="en-US" sz="4000" dirty="0">
                <a:latin typeface="Calibri" panose="020F0502020204030204" pitchFamily="34" charset="0"/>
                <a:cs typeface="Calibri" panose="020F0502020204030204" pitchFamily="34" charset="0"/>
              </a:rPr>
              <a:t>Mayflower Compact (1620)</a:t>
            </a:r>
          </a:p>
        </p:txBody>
      </p:sp>
      <p:sp>
        <p:nvSpPr>
          <p:cNvPr id="29700" name="TextBox 4">
            <a:extLst>
              <a:ext uri="{FF2B5EF4-FFF2-40B4-BE49-F238E27FC236}">
                <a16:creationId xmlns:a16="http://schemas.microsoft.com/office/drawing/2014/main" id="{8C00DAAD-9FE8-E11D-C7FB-AB8568491AF4}"/>
              </a:ext>
            </a:extLst>
          </p:cNvPr>
          <p:cNvSpPr txBox="1">
            <a:spLocks noChangeArrowheads="1"/>
          </p:cNvSpPr>
          <p:nvPr/>
        </p:nvSpPr>
        <p:spPr bwMode="auto">
          <a:xfrm>
            <a:off x="609600" y="1371600"/>
            <a:ext cx="10972800" cy="249299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hangingPunct="1">
              <a:spcBef>
                <a:spcPts val="600"/>
              </a:spcBef>
              <a:spcAft>
                <a:spcPts val="600"/>
              </a:spcAft>
            </a:pPr>
            <a:r>
              <a:rPr lang="en-US" altLang="en-US" sz="3200" dirty="0">
                <a:solidFill>
                  <a:schemeClr val="bg2"/>
                </a:solidFill>
                <a:latin typeface="Calibri" panose="020F0502020204030204" pitchFamily="34" charset="0"/>
              </a:rPr>
              <a:t>“Mayflower, in 1620, recites: ‘Having undertaken for the glory of God and advancement of the Christian faith and the honor of our king and country a voyage to plant the first colony in the northern parts of Virginia.’”</a:t>
            </a:r>
            <a:endParaRPr lang="en-US" altLang="en-US" sz="2000" dirty="0">
              <a:solidFill>
                <a:schemeClr val="bg2"/>
              </a:solidFill>
              <a:latin typeface="Calibri" panose="020F0502020204030204" pitchFamily="34" charset="0"/>
            </a:endParaRPr>
          </a:p>
          <a:p>
            <a:pPr algn="ctr" eaLnBrk="1" hangingPunct="1">
              <a:spcBef>
                <a:spcPts val="600"/>
              </a:spcBef>
              <a:spcAft>
                <a:spcPts val="600"/>
              </a:spcAft>
            </a:pPr>
            <a:r>
              <a:rPr lang="en-US" altLang="en-US" dirty="0">
                <a:solidFill>
                  <a:schemeClr val="bg2"/>
                </a:solidFill>
                <a:latin typeface="Calibri" panose="020F0502020204030204" pitchFamily="34" charset="0"/>
              </a:rPr>
              <a:t>Brewer, </a:t>
            </a:r>
            <a:r>
              <a:rPr lang="en-US" altLang="en-US" i="1" dirty="0">
                <a:solidFill>
                  <a:schemeClr val="bg2"/>
                </a:solidFill>
                <a:latin typeface="Calibri" panose="020F0502020204030204" pitchFamily="34" charset="0"/>
              </a:rPr>
              <a:t>United States A Christian Nation</a:t>
            </a:r>
            <a:r>
              <a:rPr lang="en-US" altLang="en-US" dirty="0">
                <a:solidFill>
                  <a:schemeClr val="bg2"/>
                </a:solidFill>
                <a:latin typeface="Calibri" panose="020F0502020204030204" pitchFamily="34" charset="0"/>
              </a:rPr>
              <a:t>, 14</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D8F9861A-7ED5-2AEB-19DB-B43B6CD77C81}"/>
              </a:ext>
            </a:extLst>
          </p:cNvPr>
          <p:cNvSpPr>
            <a:spLocks noGrp="1"/>
          </p:cNvSpPr>
          <p:nvPr>
            <p:ph type="title"/>
          </p:nvPr>
        </p:nvSpPr>
        <p:spPr>
          <a:xfrm>
            <a:off x="1905000" y="228600"/>
            <a:ext cx="8534400" cy="1143000"/>
          </a:xfrm>
        </p:spPr>
        <p:txBody>
          <a:bodyPr/>
          <a:lstStyle/>
          <a:p>
            <a:pPr algn="ctr"/>
            <a:r>
              <a:rPr lang="en-US" altLang="en-US" sz="4000" dirty="0">
                <a:latin typeface="Calibri" panose="020F0502020204030204" pitchFamily="34" charset="0"/>
                <a:cs typeface="Calibri" panose="020F0502020204030204" pitchFamily="34" charset="0"/>
              </a:rPr>
              <a:t>South Carolina Constitution (1778)</a:t>
            </a:r>
          </a:p>
        </p:txBody>
      </p:sp>
      <p:sp>
        <p:nvSpPr>
          <p:cNvPr id="30723" name="TextBox 5">
            <a:extLst>
              <a:ext uri="{FF2B5EF4-FFF2-40B4-BE49-F238E27FC236}">
                <a16:creationId xmlns:a16="http://schemas.microsoft.com/office/drawing/2014/main" id="{3AC7B014-CC6A-DEAF-61D6-62A2D393434A}"/>
              </a:ext>
            </a:extLst>
          </p:cNvPr>
          <p:cNvSpPr txBox="1">
            <a:spLocks noChangeArrowheads="1"/>
          </p:cNvSpPr>
          <p:nvPr/>
        </p:nvSpPr>
        <p:spPr bwMode="auto">
          <a:xfrm>
            <a:off x="609600" y="1369397"/>
            <a:ext cx="10972800" cy="4114800"/>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hangingPunct="1">
              <a:spcBef>
                <a:spcPts val="600"/>
              </a:spcBef>
              <a:spcAft>
                <a:spcPts val="600"/>
              </a:spcAft>
            </a:pPr>
            <a:r>
              <a:rPr lang="en-US" altLang="en-US" sz="3200" dirty="0">
                <a:solidFill>
                  <a:schemeClr val="bg2"/>
                </a:solidFill>
                <a:latin typeface="Calibri" panose="020F0502020204030204" pitchFamily="34" charset="0"/>
              </a:rPr>
              <a:t>“In the Constitution of South Carolina, of 1778, it was declared that ‘the Christian Protestant religion shall be deemed and is hereby constituted and declared to be the established religion of this State.’ And further of which were ‘that the Christian religion is the true religion; that the holy scriptures of the Old and New Testament are of divine inspiration, and are the rule of faith and practice.’”</a:t>
            </a:r>
          </a:p>
          <a:p>
            <a:pPr algn="ctr" eaLnBrk="1" hangingPunct="1">
              <a:spcBef>
                <a:spcPts val="600"/>
              </a:spcBef>
              <a:spcAft>
                <a:spcPts val="600"/>
              </a:spcAft>
            </a:pPr>
            <a:r>
              <a:rPr lang="en-US" altLang="en-US" dirty="0">
                <a:solidFill>
                  <a:schemeClr val="bg2"/>
                </a:solidFill>
                <a:latin typeface="Calibri" panose="020F0502020204030204" pitchFamily="34" charset="0"/>
              </a:rPr>
              <a:t>Brewer, </a:t>
            </a:r>
            <a:r>
              <a:rPr lang="en-US" altLang="en-US" i="1" dirty="0">
                <a:solidFill>
                  <a:schemeClr val="bg2"/>
                </a:solidFill>
                <a:latin typeface="Calibri" panose="020F0502020204030204" pitchFamily="34" charset="0"/>
              </a:rPr>
              <a:t>United States A Christian Nation</a:t>
            </a:r>
            <a:r>
              <a:rPr lang="en-US" altLang="en-US" dirty="0">
                <a:solidFill>
                  <a:schemeClr val="bg2"/>
                </a:solidFill>
                <a:latin typeface="Calibri" panose="020F0502020204030204" pitchFamily="34" charset="0"/>
              </a:rPr>
              <a:t>, 18-19</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E3560B-2445-3F8E-A56A-4B83055DC169}"/>
              </a:ext>
            </a:extLst>
          </p:cNvPr>
          <p:cNvSpPr>
            <a:spLocks noGrp="1"/>
          </p:cNvSpPr>
          <p:nvPr>
            <p:ph idx="1"/>
          </p:nvPr>
        </p:nvSpPr>
        <p:spPr>
          <a:xfrm>
            <a:off x="1752600" y="1600200"/>
            <a:ext cx="8534400" cy="4953000"/>
          </a:xfrm>
        </p:spPr>
        <p:txBody>
          <a:bodyPr/>
          <a:lstStyle/>
          <a:p>
            <a:pPr marL="0" indent="0" eaLnBrk="1" hangingPunct="1">
              <a:buNone/>
              <a:defRPr/>
            </a:pPr>
            <a:r>
              <a:rPr lang="en-US" dirty="0">
                <a:latin typeface="Calibri" pitchFamily="34" charset="0"/>
                <a:cs typeface="Calibri" pitchFamily="34" charset="0"/>
              </a:rPr>
              <a:t>Early America’s:</a:t>
            </a:r>
          </a:p>
          <a:p>
            <a:pPr marL="1027113" lvl="1" indent="-569913" eaLnBrk="1" hangingPunct="1">
              <a:buClr>
                <a:schemeClr val="tx2">
                  <a:lumMod val="60000"/>
                  <a:lumOff val="40000"/>
                </a:schemeClr>
              </a:buClr>
              <a:buSzPct val="125000"/>
              <a:buBlip>
                <a:blip r:embed="rId2"/>
              </a:buBlip>
              <a:defRPr/>
            </a:pPr>
            <a:r>
              <a:rPr lang="en-US" dirty="0">
                <a:latin typeface="Calibri" pitchFamily="34" charset="0"/>
                <a:cs typeface="Calibri" pitchFamily="34" charset="0"/>
              </a:rPr>
              <a:t>Settlements</a:t>
            </a:r>
          </a:p>
          <a:p>
            <a:pPr marL="1027113" lvl="1" indent="-569913" eaLnBrk="1" hangingPunct="1">
              <a:buClr>
                <a:schemeClr val="tx2">
                  <a:lumMod val="60000"/>
                  <a:lumOff val="40000"/>
                </a:schemeClr>
              </a:buClr>
              <a:buSzPct val="125000"/>
              <a:buBlip>
                <a:blip r:embed="rId2"/>
              </a:buBlip>
              <a:defRPr/>
            </a:pPr>
            <a:r>
              <a:rPr lang="en-US" b="1" u="sng"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Colonial motivations</a:t>
            </a:r>
          </a:p>
          <a:p>
            <a:pPr marL="1027113" lvl="1" indent="-569913" eaLnBrk="1" hangingPunct="1">
              <a:buClr>
                <a:schemeClr val="tx2">
                  <a:lumMod val="60000"/>
                  <a:lumOff val="40000"/>
                </a:schemeClr>
              </a:buClr>
              <a:buSzPct val="125000"/>
              <a:buBlip>
                <a:blip r:embed="rId2"/>
              </a:buBlip>
              <a:defRPr/>
            </a:pPr>
            <a:r>
              <a:rPr lang="en-US" dirty="0">
                <a:latin typeface="Calibri" pitchFamily="34" charset="0"/>
                <a:cs typeface="Calibri" pitchFamily="34" charset="0"/>
              </a:rPr>
              <a:t>Educational institutions</a:t>
            </a:r>
          </a:p>
          <a:p>
            <a:pPr marL="1027113" lvl="1" indent="-569913" eaLnBrk="1" hangingPunct="1">
              <a:buClr>
                <a:schemeClr val="tx2">
                  <a:lumMod val="60000"/>
                  <a:lumOff val="40000"/>
                </a:schemeClr>
              </a:buClr>
              <a:buSzPct val="125000"/>
              <a:buBlip>
                <a:blip r:embed="rId2"/>
              </a:buBlip>
              <a:defRPr/>
            </a:pPr>
            <a:r>
              <a:rPr lang="en-US" dirty="0">
                <a:latin typeface="Calibri" pitchFamily="34" charset="0"/>
                <a:cs typeface="Calibri" pitchFamily="34" charset="0"/>
              </a:rPr>
              <a:t>Support for the church</a:t>
            </a:r>
          </a:p>
          <a:p>
            <a:pPr marL="1027113" lvl="1" indent="-569913" eaLnBrk="1" hangingPunct="1">
              <a:buClr>
                <a:schemeClr val="tx2">
                  <a:lumMod val="60000"/>
                  <a:lumOff val="40000"/>
                </a:schemeClr>
              </a:buClr>
              <a:buSzPct val="125000"/>
              <a:buBlip>
                <a:blip r:embed="rId2"/>
              </a:buBlip>
              <a:defRPr/>
            </a:pPr>
            <a:r>
              <a:rPr lang="en-US" dirty="0">
                <a:latin typeface="Calibri" pitchFamily="34" charset="0"/>
                <a:cs typeface="Calibri" pitchFamily="34" charset="0"/>
              </a:rPr>
              <a:t>Requirement of Christian officeholders</a:t>
            </a:r>
          </a:p>
          <a:p>
            <a:pPr marL="1027113" lvl="1" indent="-569913" eaLnBrk="1" hangingPunct="1">
              <a:buClr>
                <a:schemeClr val="tx2">
                  <a:lumMod val="60000"/>
                  <a:lumOff val="40000"/>
                </a:schemeClr>
              </a:buClr>
              <a:buSzPct val="125000"/>
              <a:buBlip>
                <a:blip r:embed="rId2"/>
              </a:buBlip>
              <a:defRPr/>
            </a:pPr>
            <a:r>
              <a:rPr lang="en-US" dirty="0">
                <a:latin typeface="Calibri" pitchFamily="34" charset="0"/>
                <a:cs typeface="Calibri" pitchFamily="34" charset="0"/>
              </a:rPr>
              <a:t>Recognition of the Sabbath</a:t>
            </a:r>
          </a:p>
          <a:p>
            <a:pPr marL="1027113" lvl="1" indent="-569913" eaLnBrk="1" hangingPunct="1">
              <a:buClr>
                <a:schemeClr val="tx2">
                  <a:lumMod val="60000"/>
                  <a:lumOff val="40000"/>
                </a:schemeClr>
              </a:buClr>
              <a:buSzPct val="125000"/>
              <a:buBlip>
                <a:blip r:embed="rId2"/>
              </a:buBlip>
              <a:defRPr/>
            </a:pPr>
            <a:r>
              <a:rPr lang="en-US" dirty="0">
                <a:latin typeface="Calibri" pitchFamily="34" charset="0"/>
                <a:cs typeface="Calibri" pitchFamily="34" charset="0"/>
              </a:rPr>
              <a:t>Use of “God”</a:t>
            </a:r>
          </a:p>
        </p:txBody>
      </p:sp>
      <p:pic>
        <p:nvPicPr>
          <p:cNvPr id="31747" name="Picture 2" descr="C:\Users\awoods\AppData\Local\Microsoft\Windows\Temporary Internet Files\Content.IE5\4YST7Z0P\MC900161806[1].wmf">
            <a:extLst>
              <a:ext uri="{FF2B5EF4-FFF2-40B4-BE49-F238E27FC236}">
                <a16:creationId xmlns:a16="http://schemas.microsoft.com/office/drawing/2014/main" id="{E3A2892B-B45C-8553-AB4E-6921C81753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5264" y="381000"/>
            <a:ext cx="397033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itle 1">
            <a:extLst>
              <a:ext uri="{FF2B5EF4-FFF2-40B4-BE49-F238E27FC236}">
                <a16:creationId xmlns:a16="http://schemas.microsoft.com/office/drawing/2014/main" id="{D49BA28C-0A3A-D8EE-3759-3A330E6BCD8F}"/>
              </a:ext>
            </a:extLst>
          </p:cNvPr>
          <p:cNvSpPr txBox="1">
            <a:spLocks/>
          </p:cNvSpPr>
          <p:nvPr/>
        </p:nvSpPr>
        <p:spPr bwMode="auto">
          <a:xfrm>
            <a:off x="1905000" y="457200"/>
            <a:ext cx="2362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altLang="en-US" sz="4400">
                <a:solidFill>
                  <a:schemeClr val="tx2"/>
                </a:solidFill>
                <a:latin typeface="Calibri" panose="020F0502020204030204" pitchFamily="34" charset="0"/>
              </a:rPr>
              <a:t>Preview</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428A4B2B-4658-C6C6-D3C9-A1528008B9CF}"/>
              </a:ext>
            </a:extLst>
          </p:cNvPr>
          <p:cNvSpPr>
            <a:spLocks noGrp="1"/>
          </p:cNvSpPr>
          <p:nvPr>
            <p:ph type="title"/>
          </p:nvPr>
        </p:nvSpPr>
        <p:spPr>
          <a:xfrm>
            <a:off x="4191000" y="228600"/>
            <a:ext cx="3810000" cy="1097280"/>
          </a:xfrm>
        </p:spPr>
        <p:txBody>
          <a:bodyPr/>
          <a:lstStyle/>
          <a:p>
            <a:r>
              <a:rPr lang="en-US" altLang="en-US" sz="4000" dirty="0">
                <a:latin typeface="Calibri" panose="020F0502020204030204" pitchFamily="34" charset="0"/>
                <a:cs typeface="Calibri" panose="020F0502020204030204" pitchFamily="34" charset="0"/>
              </a:rPr>
              <a:t>Roger Williams</a:t>
            </a:r>
          </a:p>
        </p:txBody>
      </p:sp>
      <p:sp>
        <p:nvSpPr>
          <p:cNvPr id="32771" name="TextBox 3">
            <a:extLst>
              <a:ext uri="{FF2B5EF4-FFF2-40B4-BE49-F238E27FC236}">
                <a16:creationId xmlns:a16="http://schemas.microsoft.com/office/drawing/2014/main" id="{5BF3163C-CF12-8750-79E0-EDEC5A5E8417}"/>
              </a:ext>
            </a:extLst>
          </p:cNvPr>
          <p:cNvSpPr txBox="1">
            <a:spLocks noChangeArrowheads="1"/>
          </p:cNvSpPr>
          <p:nvPr/>
        </p:nvSpPr>
        <p:spPr bwMode="auto">
          <a:xfrm>
            <a:off x="609600" y="1360490"/>
            <a:ext cx="10972800" cy="2000548"/>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hangingPunct="1">
              <a:spcBef>
                <a:spcPts val="600"/>
              </a:spcBef>
              <a:spcAft>
                <a:spcPts val="600"/>
              </a:spcAft>
            </a:pPr>
            <a:r>
              <a:rPr lang="en-US" altLang="en-US" sz="3200" dirty="0">
                <a:solidFill>
                  <a:schemeClr val="bg2"/>
                </a:solidFill>
                <a:latin typeface="Calibri" panose="020F0502020204030204" pitchFamily="34" charset="0"/>
              </a:rPr>
              <a:t>“Roger Williams, exiled from Massachusetts because of his religious views, established an independent colony in Rhode Island.”</a:t>
            </a:r>
          </a:p>
          <a:p>
            <a:pPr algn="ctr" eaLnBrk="1" hangingPunct="1">
              <a:spcBef>
                <a:spcPts val="600"/>
              </a:spcBef>
              <a:spcAft>
                <a:spcPts val="600"/>
              </a:spcAft>
            </a:pPr>
            <a:r>
              <a:rPr lang="en-US" altLang="en-US" dirty="0">
                <a:solidFill>
                  <a:schemeClr val="bg2"/>
                </a:solidFill>
                <a:latin typeface="Calibri" panose="020F0502020204030204" pitchFamily="34" charset="0"/>
              </a:rPr>
              <a:t>Brewer, </a:t>
            </a:r>
            <a:r>
              <a:rPr lang="en-US" altLang="en-US" i="1" dirty="0">
                <a:solidFill>
                  <a:schemeClr val="bg2"/>
                </a:solidFill>
                <a:latin typeface="Calibri" panose="020F0502020204030204" pitchFamily="34" charset="0"/>
              </a:rPr>
              <a:t>United States A Christian Nation</a:t>
            </a:r>
            <a:r>
              <a:rPr lang="en-US" altLang="en-US" dirty="0">
                <a:solidFill>
                  <a:schemeClr val="bg2"/>
                </a:solidFill>
                <a:latin typeface="Calibri" panose="020F0502020204030204" pitchFamily="34" charset="0"/>
              </a:rPr>
              <a:t>, 19</a:t>
            </a:r>
          </a:p>
        </p:txBody>
      </p:sp>
      <p:pic>
        <p:nvPicPr>
          <p:cNvPr id="27653" name="Picture 3">
            <a:extLst>
              <a:ext uri="{FF2B5EF4-FFF2-40B4-BE49-F238E27FC236}">
                <a16:creationId xmlns:a16="http://schemas.microsoft.com/office/drawing/2014/main" id="{C9409A72-9C0C-26E2-FB39-948B9D2D6ABF}"/>
              </a:ext>
            </a:extLst>
          </p:cNvPr>
          <p:cNvPicPr>
            <a:picLocks noChangeAspect="1" noChangeArrowheads="1"/>
          </p:cNvPicPr>
          <p:nvPr/>
        </p:nvPicPr>
        <p:blipFill>
          <a:blip r:embed="rId3"/>
          <a:srcRect/>
          <a:stretch>
            <a:fillRect/>
          </a:stretch>
        </p:blipFill>
        <p:spPr bwMode="auto">
          <a:xfrm>
            <a:off x="1905000" y="3505200"/>
            <a:ext cx="4343400"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654" name="Picture 6">
            <a:extLst>
              <a:ext uri="{FF2B5EF4-FFF2-40B4-BE49-F238E27FC236}">
                <a16:creationId xmlns:a16="http://schemas.microsoft.com/office/drawing/2014/main" id="{5E546D53-10CE-294C-C75D-A8D5828BED1E}"/>
              </a:ext>
            </a:extLst>
          </p:cNvPr>
          <p:cNvPicPr>
            <a:picLocks noChangeAspect="1" noChangeArrowheads="1"/>
          </p:cNvPicPr>
          <p:nvPr/>
        </p:nvPicPr>
        <p:blipFill>
          <a:blip r:embed="rId4" cstate="print"/>
          <a:srcRect/>
          <a:stretch>
            <a:fillRect/>
          </a:stretch>
        </p:blipFill>
        <p:spPr bwMode="auto">
          <a:xfrm>
            <a:off x="7543800" y="3505200"/>
            <a:ext cx="2667000"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4AEB9431-67DE-1967-AAD1-451062B9F7AF}"/>
              </a:ext>
            </a:extLst>
          </p:cNvPr>
          <p:cNvSpPr>
            <a:spLocks noGrp="1"/>
          </p:cNvSpPr>
          <p:nvPr>
            <p:ph type="title"/>
          </p:nvPr>
        </p:nvSpPr>
        <p:spPr>
          <a:xfrm>
            <a:off x="609600" y="228600"/>
            <a:ext cx="10972800" cy="1097280"/>
          </a:xfrm>
        </p:spPr>
        <p:txBody>
          <a:bodyPr/>
          <a:lstStyle/>
          <a:p>
            <a:pPr algn="ctr"/>
            <a:r>
              <a:rPr lang="en-US" altLang="en-US" sz="4000" dirty="0">
                <a:latin typeface="Calibri" panose="020F0502020204030204" pitchFamily="34" charset="0"/>
                <a:cs typeface="Calibri" panose="020F0502020204030204" pitchFamily="34" charset="0"/>
              </a:rPr>
              <a:t>Declarations of America’s Early Settlements</a:t>
            </a:r>
          </a:p>
        </p:txBody>
      </p:sp>
      <p:sp>
        <p:nvSpPr>
          <p:cNvPr id="33795" name="TextBox 5">
            <a:extLst>
              <a:ext uri="{FF2B5EF4-FFF2-40B4-BE49-F238E27FC236}">
                <a16:creationId xmlns:a16="http://schemas.microsoft.com/office/drawing/2014/main" id="{C2355B24-73FB-E116-8FA4-8B40EA2E3084}"/>
              </a:ext>
            </a:extLst>
          </p:cNvPr>
          <p:cNvSpPr txBox="1">
            <a:spLocks noChangeArrowheads="1"/>
          </p:cNvSpPr>
          <p:nvPr/>
        </p:nvSpPr>
        <p:spPr bwMode="auto">
          <a:xfrm>
            <a:off x="609600" y="1593851"/>
            <a:ext cx="10972800" cy="3566160"/>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hangingPunct="1">
              <a:spcBef>
                <a:spcPts val="600"/>
              </a:spcBef>
              <a:spcAft>
                <a:spcPts val="600"/>
              </a:spcAft>
            </a:pPr>
            <a:r>
              <a:rPr lang="en-US" altLang="en-US" sz="3200" dirty="0">
                <a:solidFill>
                  <a:schemeClr val="bg2"/>
                </a:solidFill>
                <a:latin typeface="Calibri" panose="020F0502020204030204" pitchFamily="34" charset="0"/>
              </a:rPr>
              <a:t>“It is not exaggeration to say that Christianity in some of its creeds was the principal cause of the settlement of many of the colonies, and cooperated with business hopes and purposes in the settlement of the others.  Beginning in this way and under these influences it is not strange that the colonial life had an emphatic Christian tone.”</a:t>
            </a:r>
          </a:p>
          <a:p>
            <a:pPr algn="ctr" eaLnBrk="1" hangingPunct="1">
              <a:spcBef>
                <a:spcPts val="600"/>
              </a:spcBef>
              <a:spcAft>
                <a:spcPts val="600"/>
              </a:spcAft>
            </a:pPr>
            <a:r>
              <a:rPr lang="en-US" altLang="en-US" dirty="0">
                <a:solidFill>
                  <a:schemeClr val="bg2"/>
                </a:solidFill>
                <a:latin typeface="Calibri" panose="020F0502020204030204" pitchFamily="34" charset="0"/>
              </a:rPr>
              <a:t>Brewer, </a:t>
            </a:r>
            <a:r>
              <a:rPr lang="en-US" altLang="en-US" i="1" dirty="0">
                <a:solidFill>
                  <a:schemeClr val="bg2"/>
                </a:solidFill>
                <a:latin typeface="Calibri" panose="020F0502020204030204" pitchFamily="34" charset="0"/>
              </a:rPr>
              <a:t>United States A Christian Nation</a:t>
            </a:r>
            <a:r>
              <a:rPr lang="en-US" altLang="en-US" dirty="0">
                <a:solidFill>
                  <a:schemeClr val="bg2"/>
                </a:solidFill>
                <a:latin typeface="Calibri" panose="020F0502020204030204" pitchFamily="34" charset="0"/>
              </a:rPr>
              <a:t>, 19-20</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2C2351-DF32-D4D1-E4F9-29FFB381100E}"/>
              </a:ext>
            </a:extLst>
          </p:cNvPr>
          <p:cNvSpPr>
            <a:spLocks noGrp="1"/>
          </p:cNvSpPr>
          <p:nvPr>
            <p:ph idx="1"/>
          </p:nvPr>
        </p:nvSpPr>
        <p:spPr>
          <a:xfrm>
            <a:off x="1752600" y="1600200"/>
            <a:ext cx="8534400" cy="4953000"/>
          </a:xfrm>
        </p:spPr>
        <p:txBody>
          <a:bodyPr/>
          <a:lstStyle/>
          <a:p>
            <a:pPr marL="0" indent="0" eaLnBrk="1" hangingPunct="1">
              <a:buNone/>
              <a:defRPr/>
            </a:pPr>
            <a:r>
              <a:rPr lang="en-US" dirty="0">
                <a:latin typeface="Calibri" pitchFamily="34" charset="0"/>
                <a:cs typeface="Calibri" pitchFamily="34" charset="0"/>
              </a:rPr>
              <a:t>Early America’s:</a:t>
            </a:r>
          </a:p>
          <a:p>
            <a:pPr marL="1027113" lvl="1" indent="-569913" eaLnBrk="1" hangingPunct="1">
              <a:buClr>
                <a:schemeClr val="tx2">
                  <a:lumMod val="60000"/>
                  <a:lumOff val="40000"/>
                </a:schemeClr>
              </a:buClr>
              <a:buSzPct val="125000"/>
              <a:buBlip>
                <a:blip r:embed="rId2"/>
              </a:buBlip>
              <a:defRPr/>
            </a:pPr>
            <a:r>
              <a:rPr lang="en-US" dirty="0">
                <a:latin typeface="Calibri" pitchFamily="34" charset="0"/>
                <a:cs typeface="Calibri" pitchFamily="34" charset="0"/>
              </a:rPr>
              <a:t>Settlements</a:t>
            </a:r>
          </a:p>
          <a:p>
            <a:pPr marL="1027113" lvl="1" indent="-569913" eaLnBrk="1" hangingPunct="1">
              <a:buClr>
                <a:schemeClr val="tx2">
                  <a:lumMod val="60000"/>
                  <a:lumOff val="40000"/>
                </a:schemeClr>
              </a:buClr>
              <a:buSzPct val="125000"/>
              <a:buBlip>
                <a:blip r:embed="rId2"/>
              </a:buBlip>
              <a:defRPr/>
            </a:pPr>
            <a:r>
              <a:rPr lang="en-US" dirty="0">
                <a:latin typeface="Calibri" pitchFamily="34" charset="0"/>
                <a:cs typeface="Calibri" pitchFamily="34" charset="0"/>
              </a:rPr>
              <a:t>Colonial motivations</a:t>
            </a:r>
          </a:p>
          <a:p>
            <a:pPr marL="1027113" lvl="1" indent="-569913" eaLnBrk="1" hangingPunct="1">
              <a:buClr>
                <a:schemeClr val="tx2">
                  <a:lumMod val="60000"/>
                  <a:lumOff val="40000"/>
                </a:schemeClr>
              </a:buClr>
              <a:buSzPct val="125000"/>
              <a:buBlip>
                <a:blip r:embed="rId2"/>
              </a:buBlip>
              <a:defRPr/>
            </a:pPr>
            <a:r>
              <a:rPr lang="en-US" b="1" u="sng"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Educational institutions</a:t>
            </a:r>
          </a:p>
          <a:p>
            <a:pPr marL="1027113" lvl="1" indent="-569913" eaLnBrk="1" hangingPunct="1">
              <a:buClr>
                <a:schemeClr val="tx2">
                  <a:lumMod val="60000"/>
                  <a:lumOff val="40000"/>
                </a:schemeClr>
              </a:buClr>
              <a:buSzPct val="125000"/>
              <a:buBlip>
                <a:blip r:embed="rId2"/>
              </a:buBlip>
              <a:defRPr/>
            </a:pPr>
            <a:r>
              <a:rPr lang="en-US" dirty="0">
                <a:latin typeface="Calibri" pitchFamily="34" charset="0"/>
                <a:cs typeface="Calibri" pitchFamily="34" charset="0"/>
              </a:rPr>
              <a:t>Support for the church</a:t>
            </a:r>
          </a:p>
          <a:p>
            <a:pPr marL="1027113" lvl="1" indent="-569913" eaLnBrk="1" hangingPunct="1">
              <a:buClr>
                <a:schemeClr val="tx2">
                  <a:lumMod val="60000"/>
                  <a:lumOff val="40000"/>
                </a:schemeClr>
              </a:buClr>
              <a:buSzPct val="125000"/>
              <a:buBlip>
                <a:blip r:embed="rId2"/>
              </a:buBlip>
              <a:defRPr/>
            </a:pPr>
            <a:r>
              <a:rPr lang="en-US" dirty="0">
                <a:latin typeface="Calibri" pitchFamily="34" charset="0"/>
                <a:cs typeface="Calibri" pitchFamily="34" charset="0"/>
              </a:rPr>
              <a:t>Requirement of Christian officeholders</a:t>
            </a:r>
          </a:p>
          <a:p>
            <a:pPr marL="1027113" lvl="1" indent="-569913" eaLnBrk="1" hangingPunct="1">
              <a:buClr>
                <a:schemeClr val="tx2">
                  <a:lumMod val="60000"/>
                  <a:lumOff val="40000"/>
                </a:schemeClr>
              </a:buClr>
              <a:buSzPct val="125000"/>
              <a:buBlip>
                <a:blip r:embed="rId2"/>
              </a:buBlip>
              <a:defRPr/>
            </a:pPr>
            <a:r>
              <a:rPr lang="en-US" dirty="0">
                <a:latin typeface="Calibri" pitchFamily="34" charset="0"/>
                <a:cs typeface="Calibri" pitchFamily="34" charset="0"/>
              </a:rPr>
              <a:t>Recognition of the Sabbath</a:t>
            </a:r>
          </a:p>
          <a:p>
            <a:pPr marL="1027113" lvl="1" indent="-569913" eaLnBrk="1" hangingPunct="1">
              <a:buClr>
                <a:schemeClr val="tx2">
                  <a:lumMod val="60000"/>
                  <a:lumOff val="40000"/>
                </a:schemeClr>
              </a:buClr>
              <a:buSzPct val="125000"/>
              <a:buBlip>
                <a:blip r:embed="rId2"/>
              </a:buBlip>
              <a:defRPr/>
            </a:pPr>
            <a:r>
              <a:rPr lang="en-US" dirty="0">
                <a:latin typeface="Calibri" pitchFamily="34" charset="0"/>
                <a:cs typeface="Calibri" pitchFamily="34" charset="0"/>
              </a:rPr>
              <a:t>Use of “God”</a:t>
            </a:r>
          </a:p>
        </p:txBody>
      </p:sp>
      <p:pic>
        <p:nvPicPr>
          <p:cNvPr id="34819" name="Picture 2" descr="C:\Users\awoods\AppData\Local\Microsoft\Windows\Temporary Internet Files\Content.IE5\4YST7Z0P\MC900161806[1].wmf">
            <a:extLst>
              <a:ext uri="{FF2B5EF4-FFF2-40B4-BE49-F238E27FC236}">
                <a16:creationId xmlns:a16="http://schemas.microsoft.com/office/drawing/2014/main" id="{1BDE78D6-3605-A3B3-5E6E-636BAFC21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5264" y="381000"/>
            <a:ext cx="397033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itle 1">
            <a:extLst>
              <a:ext uri="{FF2B5EF4-FFF2-40B4-BE49-F238E27FC236}">
                <a16:creationId xmlns:a16="http://schemas.microsoft.com/office/drawing/2014/main" id="{18EB3A5F-D9CA-EC9E-1606-034412395668}"/>
              </a:ext>
            </a:extLst>
          </p:cNvPr>
          <p:cNvSpPr txBox="1">
            <a:spLocks/>
          </p:cNvSpPr>
          <p:nvPr/>
        </p:nvSpPr>
        <p:spPr bwMode="auto">
          <a:xfrm>
            <a:off x="1905000" y="457200"/>
            <a:ext cx="2362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altLang="en-US" sz="4400">
                <a:solidFill>
                  <a:schemeClr val="tx2"/>
                </a:solidFill>
                <a:latin typeface="Calibri" panose="020F0502020204030204" pitchFamily="34" charset="0"/>
              </a:rPr>
              <a:t>Preview</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8F0509B4-C5E3-13B7-A3DF-840558793D26}"/>
              </a:ext>
            </a:extLst>
          </p:cNvPr>
          <p:cNvSpPr>
            <a:spLocks noGrp="1" noChangeArrowheads="1"/>
          </p:cNvSpPr>
          <p:nvPr>
            <p:ph type="title"/>
          </p:nvPr>
        </p:nvSpPr>
        <p:spPr>
          <a:xfrm>
            <a:off x="2529840" y="5943600"/>
            <a:ext cx="7132320" cy="876300"/>
          </a:xfrm>
        </p:spPr>
        <p:txBody>
          <a:bodyPr/>
          <a:lstStyle/>
          <a:p>
            <a:pPr algn="ctr"/>
            <a:r>
              <a:rPr lang="en-US" altLang="en-US" sz="2000" dirty="0">
                <a:solidFill>
                  <a:schemeClr val="tx1"/>
                </a:solidFill>
              </a:rPr>
              <a:t>Cited in Mark A. </a:t>
            </a:r>
            <a:r>
              <a:rPr lang="en-US" altLang="en-US" sz="2000" dirty="0" err="1">
                <a:solidFill>
                  <a:schemeClr val="tx1"/>
                </a:solidFill>
              </a:rPr>
              <a:t>Beliles</a:t>
            </a:r>
            <a:r>
              <a:rPr lang="en-US" altLang="en-US" sz="2000" dirty="0">
                <a:solidFill>
                  <a:schemeClr val="tx1"/>
                </a:solidFill>
              </a:rPr>
              <a:t> and Stephen K. McDowell, </a:t>
            </a:r>
            <a:r>
              <a:rPr lang="en-US" altLang="en-US" sz="2000" i="1" dirty="0">
                <a:solidFill>
                  <a:schemeClr val="tx1"/>
                </a:solidFill>
              </a:rPr>
              <a:t>America's Providential History</a:t>
            </a:r>
            <a:r>
              <a:rPr lang="en-US" altLang="en-US" sz="2000" dirty="0">
                <a:solidFill>
                  <a:schemeClr val="tx1"/>
                </a:solidFill>
              </a:rPr>
              <a:t> (Charlottesville, VA: Providence, 1989), 95.</a:t>
            </a:r>
            <a:endParaRPr lang="en-US" altLang="en-US" sz="2000" dirty="0">
              <a:solidFill>
                <a:schemeClr val="tx1"/>
              </a:solidFill>
              <a:latin typeface="MarkingPen"/>
              <a:cs typeface="Calibri" panose="020F0502020204030204" pitchFamily="34" charset="0"/>
            </a:endParaRPr>
          </a:p>
        </p:txBody>
      </p:sp>
      <p:sp>
        <p:nvSpPr>
          <p:cNvPr id="23561" name="Text Box 9">
            <a:extLst>
              <a:ext uri="{FF2B5EF4-FFF2-40B4-BE49-F238E27FC236}">
                <a16:creationId xmlns:a16="http://schemas.microsoft.com/office/drawing/2014/main" id="{C04D4D5C-7AE3-0CCC-9CB0-0C721BE05701}"/>
              </a:ext>
            </a:extLst>
          </p:cNvPr>
          <p:cNvSpPr txBox="1">
            <a:spLocks noGrp="1" noChangeArrowheads="1"/>
          </p:cNvSpPr>
          <p:nvPr>
            <p:ph type="body" idx="1"/>
          </p:nvPr>
        </p:nvSpPr>
        <p:spPr>
          <a:xfrm>
            <a:off x="975360" y="3657600"/>
            <a:ext cx="10241280" cy="1600200"/>
          </a:xfrm>
        </p:spPr>
        <p:txBody>
          <a:bodyPr/>
          <a:lstStyle/>
          <a:p>
            <a:pPr marL="0" indent="0" algn="just">
              <a:spcBef>
                <a:spcPct val="50000"/>
              </a:spcBef>
              <a:buFontTx/>
              <a:buNone/>
              <a:defRPr/>
            </a:pPr>
            <a:r>
              <a:rPr lang="en-US" sz="3600" dirty="0">
                <a:latin typeface="Calibri" pitchFamily="34" charset="0"/>
                <a:cs typeface="Calibri" pitchFamily="34" charset="0"/>
              </a:rPr>
              <a:t>“The philosophy of the school room in one generation will be the philosophy of government in the next.” </a:t>
            </a:r>
          </a:p>
        </p:txBody>
      </p:sp>
      <p:sp>
        <p:nvSpPr>
          <p:cNvPr id="35844" name="AutoShape 2" descr="data:image/jpeg;base64,/9j/4AAQSkZJRgABAQAAAQABAAD/2wCEAAkGBhQSEBUUExQWFBQWFx0aGBcXFxcXGhgcFxgcGBUaGhcaHCYfFxojGhUYHy8gIycpLCwsHB4xNTAqNSYrLCkBCQoKDgwOGg8PGiwkHyQsLCwsLCwsLCwsLCwsLCwsLCwsLCwsLCwsLCwsLCwsKSwsLCwsLCwsLCwsLCwsLCwsLP/AABEIAPMAzwMBIgACEQEDEQH/xAAcAAABBAMBAAAAAAAAAAAAAAACAAEDBAUGBwj/xAA9EAABAwIDBQUGBQIFBQAAAAABAAIRAyEEMUEFElFh8AZxgZGxBxMiocHhFDJS0fEjQggVM2KiFiU0crL/xAAZAQADAQEBAAAAAAAAAAAAAAAAAQIDBAX/xAAlEQACAgICAgIBBQAAAAAAAAAAAQIRAyESMUFRBGETInGhweH/2gAMAwEAAhEDEQA/AOfTnwQGnN/vpE8kbRJn9kW7fmuG9nURltshCOmCNB3qZtCRnrzS9zdKwGYb3y4qSlOR64ZKSlSBzyHBHRpRczP0UNjGFPnpdRGldWQTB66CQAv11qjsCJpHmiLZFs8s8v2UjWR0FHxGiEIjImL59WRNpGB1yKrnalNtpkjl1KQ2rTLs9M4jwScX6HZLXoxbPL7KLct4KX/NqczIPNBiNo02s3rEzkDdUk7FaAZQ8JSOHHIkFU/88lwj8vMZSshQcHcz9kNV2BSqC4jxQbtx3q3UodXUT288tQqTAolk2CZ1hB9VaecjHp1/KqVBJHWatMlgVvCFHuqWqzRCRZUIic0dfNBA7keVkuvNUMj3UW6E5b4WSKYzPDwROHmk4dFED16rmodhMCkDPiiELeXDhCkYYlICZrr5d/NR1KpMz1wQsOUiPXy4KakJBtOcqWwRFvRbjmp6d7H+e5A8QcvDNSFoiB/CABfbjlK1vFbQcQRlOfEraHU/6bs5II46fstDruJtwK1wq9slsMPudURrygDsuSBzDkBPzXTXsQbqnBN7wze/1U+H2VUf+Vj3dwJU9TZFVv5qb231BHqlcVodMq02W4K/s/Ge7MKqWEaGOv2UlKnvmS4Dvss3sDYsQd5shVtwW60WJZj3UyRPQ5rI4XEh4zyWLi0ikyKtYDrvUHu78+vJWKriT+xUNQGc+pVoRFVZ1nMX+SiqenBG88OCiqHw6+a0JInC6IlEGoYRYwT5pPPijI/dBV8fJCA2XeB6vkow26JtgpKbZK5vsoTKWSmbrfOf2Cja2TAOqmZS0nnZFgMylxyyRCidJ6yQVG5dfVWaJOcXUvoCN1IyJnrJT02318UnZ65xKf3hy5ZJbXQFTaG0hTZcXOUHh6rTqzfeVJaLuOQ18Fkdv1ia0aAQPHNdF9k3YxpP4qqAf0NPqtnL8Mb8sIx5M0ns92AxGJqbgaW8SQbSV1/s17IcPRANUe8drNh3LeKFEMAyk6+itSs3OU+2U6j0Y7CdnaFJsU6TW9wTYzY9Kq3dfTa7vWVAQbt1DxrwJTZyrt17PKTW79Ju6CbxzyXGMUCx7mnQ9/zXqzb2EFSg5rrSLLzH2hwrW13hpkgm/Oclvi1phLasxVR1uSsbOq7tQEQq72xKfBtmoB5Loa0QbBUaBbl3qk85Rfv66lW3gkXzy8rKpVmY061WMRlZ40071G5nWvBTVWRE+ihK0JE1vDghGqJzYF7BCRZKgETI+qjqFSBqiqBNFG1CnkiDb95UpbfjfgmdmR1C5vIANEcJVim20ZIRHV0e94JfsMjbGuYU9AwghStkcL3SfWgLFKI69UJYBJKOm+xEyP3QumdTbxU+RGqdosLNdkD80D0H1XoHs/g/c0aTGgQGie+Llceo7MFfFYcHIP3jJAs25+a7nhSABukZKcsk5Rj6RviVJsuurXuFO0yqb6oicuc5RfwWtbZ9peHou3GH3j8oCaE46N2myjB0WlbM9oxqRv0XNYf7hcDvWznHAw4GWkZhOU0iIwbA29jgyg8yBDSQTlMLy3tTEl9ao4md5xOXFeiu2FB9bCVBTt8MGOfJebqzd1xH6TB8Fr8d8rY5qlRDVujw1bddKamDpe/VlPiMJDZgyPpmuq1VGaje0ZilVljTOYk65KtVdGmfV0Oz6n9PWFJUfx8Vj0wKr3Dgo4436+SlqOk8PD14IG55iAr8EjVbW06+yjLUVSpvFIRKQ2AXeKhcVI+37KPet8laGbhvRz1T8+vuhqOgDruSbwm3hdcgEhshjM5/b1TMBJ4Kfctb5qmCHY5JtS/H6JAZ8AnpC5OhsFC1sZYY8J2v4X8OuCip3KsUwpqgMJtnZj/9Wm472oFu+OCDYPbTE0KjSKrnDeHwEkyOAlZ2rEWz6Ksdjuzm/i6Ti0e6NUuEjVmd9BKuU48P1qy8abejqGPrzhrAgvEbpneuPuuV7Z2a6iA1jHS43gEkToF2KvTDqp5CAocdhWloBAjjGR4rGFxVG+mjlGF2ixlMigMW2qyz2VKZew3vkPh71vuyMY91Ju8xzJE93CFkcJsod856DuWQxNJrWDSB0FDVlLWgqTB7ot0g+K809raO7jKwAA+OQBbNd52vt1tCkXkjkCcz3rgm1sV7/GvcYAL+P1W3xm7bM8sTH4HBuJEiATnB+i23aGxxQpNOYImdIIN1ttTYVKu7DUqVMhtOkXVqhs3gL8SVr3btppYcNeC02Y0fqg7zz3RAlDzPJOKNIY444ts1fAsinnzvpoidbrVR4V39Nov14pVapnVdXmziZG90fz9FFkDome+/enL7QVRJG3OMwiB67lGXawi3rc06GNUNgonvgZInoeuCaA21zfh8PRNTb3cf3Rtv9kt3PiuemMKjT8lZa35KJjbhWabfU9QoboaIizPz+yYHj5KSq20XCHcsCT1ojkBJRZeVaAE/ZVKdUzKs0rqXd2Jj1jaeC3T2bw6k0TcAnxc4n0AWl1hLYyBCDZW0txrqRqPo7zgPeNi0G8g8jmpmrWjbB5OqPqFzjLwAMoMElLA48kua42Donwlc3wHZKo/aLqLsRV9wJIqjM2kawF03ZuyadGl7sOL77xc8/ETzKzap6Z0WiycWGiwMcgVgtrdowGnQgZc1bxIe2zJqE5C3ryWNxGyg8gkEEH4gYmDw4qZS9jSRzLtXjXuBc8mHElo05eK0ikTvg53812XtP2bFZlQaNO62BnafNceFLdqQdDHkYXZ8aScWc+a7O+9ne0WGZs1j3VGNG7vOE33hmInkuMdotqO2jjKlW+6T8IP9rRlZUtq4YtIvmPTuVrZNIBktdN7jglixLGuSd+vonJNvTCo4bcn5z1ZRvF9ZhWnCJtl1mqVeVrHZiyuBfimeUZBB4IOv3ViAJ05ppRn1QTPXgnfgYDjKUXulCfQyqA2tj/H6KYEyNAom24o7fdc4E9McfopWO81HRHwhSAQov2Ugn1c+6PNAWkjrrVERbKLfNSNI4d6kBmU9APkrQfyGVlFvgWzTtJOsfZTsTFUKrtwoqU6zCBvbu+NLgfZSuNtf4UNDFNbiKbnCW726QcyDzT8GmJ1JF3Y3aKqygGnEU6TCGhpcwlwgXIPFZ3/qmm1v9PFuquOY3Gx4LGdkux9epiqpdSaaAe4s94Ph+LUDUfJb1juzjaQ+GnTqQ3INa0zyIWbijq5LoxuwMLVaz8QKxIMudTfAtxB0VR3bikarhOTbd+otqtR7W9tqjG+5YHUzBDg7MT6rnbaxmZVw+M5puWjGWWno7RtHtTS/DkNe3eE1DJGZ71xl1QuqTqSfVO/EkzxjNLAUi6oBF5sBJnkunDh/EmYznyZuextlfiK1Np+INY5zrAw0MP1K0XC4p1N0tPnke9ehuy/ZL8JgXVKrf61dsEasZukhveYv4Lzm7M9/1WuGNRdmeWSctGSO23uNwOdkD9qE5CB5nzVGEiO9a/jj6M7ZYfjnFD+Ody8utVXLUinxQ7ZYbjz+kfNJuMuZF1WBSIRwiLkyc4rkmZib3UBEJnCUcUPkzfRop2tjiFVF+rqdlU5TIXEzQnbllqjquiI7vqoBVnNEoGSBm8M0bG5oQpKdK3jPglaoZKKVptMp6VHj6oqOU5JyoslsCvkfVbF2S7GPfu4h7AQRNNpP/KFrWIpQIC6L2EDsVhmVCYDBuCDA+HVDtLRrirtmXqYbEuENDWjLifusTs/ZuMwhL3ubWpTcRBjWM1nPwsmG1SDpdUxjKtOr+GquD/etJYTbLMc1Dqto6bfRo/tn2RSq4dmKpwTOdrt1BXL9m7Ilm8euC3ftOX7lfDuPw0nPd4OuAPFattXHbmHp0gd0uEuPL6Lox5JOPH7/AIM8mOK2zAPY57t1okmwhd29kfswOH3cXim/1I/psP8AZP8AcR+rhwVP2R9k8C14rGvTrV2gHd3mwwkaDVdhbWBndIMcCCuqLUjikzG9pv8Axah1DSRbWCvHe9mvW/bvHjD7MxNQ6UnR3kQPmV5HAWq6sgJpS3pslu9eiGEwCc6yiRhJyYAFG1BCIIAHdSejLUBTEbo3EaqZh8fJVGNVxsRPyXC0b2Sl3grDXAqBsKQRpaPmoaBEzKgsL9ZI/eX8Os1WbmrdFwDT0VD9jCbTcYSxNVtOnvVHADnn91U2nt1lBkzLv7W9aLRdobWqV3S50jQaDw0WkMLn30Q5Gd2n2u3gW0m7oNi4m/gNF2/2WYb/ALTQj+4OJvrvG3kF5opm69I+yTGD/K6U/wBsz4uR8iCgo17/AKLxN2zFe0LC1qQNajvMcy7t1xuNbZLIbe203e2fVMsfvAlpzALYKn7ZVN6kddQ25m8/Rc7xP4jH48Gm2Nz4mtcYA0XJVvfWz0F1bKfa3aX4jaNUtkNMBwBsSFpe0cT7yqe+B3BbptrZL8JvmvDapEwLwAIF+crR8NhHPPwtLjyErvwrVnFmlvQbX7ptbhdb17HNrVKW1mNG88VGPa4b2n5gb5kQtKq4So387C0AR+UjorJ9lm1vxdJ+HY5zw9pAAMZ3k6CFpNa+zDwdv9ruPdU2dUYxjo3SXEjKNPPVebWr1h2+w5OyMSIAd7kkxxzK8nsZfrgtYXx2QIoHDrNHfOyRNlQDb+mZTHuTJSkIJw6CGPJPu3TEpgE4/ZC5OMuaBxRQzcGO1VoZZqs0+nRhWt6w5rifo2CpGBz7/Aog2UzYGXH+VYpOECOH8qfABPF45ZLD9oNtGk0MZZzszwA4LMVawOXj6LUe1BmqOTfqrxRTkrJfRia2ILzLjJ5lMLIJRSu76RmWcDgn1agZTaXPcbACSV6G7E7LOEwVKk+xdTD3jgSTI8lgP8OuDpFmLeQDVBa2bSGlpmNQCfRdK2ps8Fm66d4CMswMlw/JXJL6ZvgaTNW27iWmlvZ/EA0jLn6LWNmbbpYbHB5Ej3TpjibhNt/ZL3tfUouc1gJG7Bz1hc/2rXNGi79b7TnYarjjj5urOuU+KL23NoVdp4t0XGTjo1s2XSexvYZrt1ohoaBvEC9svEm65v7K8aBXqUyfzttzhd77N4J1Isefy1AR9W+i7a4uvRwSlyMtU7PUHNDX02PAEfE0GwQUOzGGZ/p0ms/9bLKhJdPFNGdmF7aU97Z2KA1ov/8Akrx805L2Xt+lvYWu0a0nj/iV41Ig+Por8AhgmJRDXJB6JAPKUWTBIFOwDJuEMXS4JOCQAp+aYhJMZulI2KlpA2VMZa9cVZa6y42qNSwM+vFTOcI661VNhhSDET4KAH958MrVNv1prEcIHyWzF0iO8rUdo1w6q9wMgnzstsPZMisESbNJdZmbJ2A7Xv2djWVmyWH4ajf1MJvbiMwvVtKrTxFJr2EOY8BzXA6EWK8XNN5XT/Zd7WRs+m6hiA59HNm7BLTqBJyWElTvx5GbvtOo5hqYQiXh5IInJwlp8QtVxWxaTtm7Rr1Gn4AxlEusd8GSR4lZzF+1fB1veYik0tqwGD3gG+AJjcFxqTK5l2u7WvxPwbx3S6S2fhtlbKSsMePjkuPVm0snKNMwnZ/HmhiadQaOE903+S9a7ExYq4am8aAfL7Lx4BdekfYztz32DDDm0R5KsqqSfvRmjo7DZOgpGyNaxdpEPsq7Up71Co3ixw82leMsU2HuGUOI+a9q1WS0jiCPMLxpt2juYms05iq8eTitF0CKe6gcpEDigASEkp/hEmA5KZxTOF0igAZRNfBlDCaEho26kdPmpjVmAqe+ArTKlguVo1TJd4Rx+6NjZE/soKT7T1zUoeA3SOvNS4gQYyrusJt+U9c1qJWxbXxQFIjUiM9OS1yF0YlSM5BNKUpwLJj4LckQT6oQUW8kA7RCeUMp95Sxjl8n7LqXsU2zuVXsJ1B+hXLAti7C7R9zjqZNmuO6e52XzhZZY3EaPWdJwNxqpIWO2JW3qLeIsfBZElLG1xE+x15G9olAU9qYtoy984+d/qvWzn3heWfbHhfd7YxH+7dd5tWkZXaBGnNKFwTtQwqEMSnnRCn3UwHmSiITMCZxsgBpumKUJkDNkaJPNTAmeuuKrNdJzhTMdfuXN0WT79kD60cwEzn2WJ2hjpG4Mtf2TjG2DZUxWIL3T5D0UQKZILpWkZscpJBIFHQCASBTA+aNlzHX2QwAngi4p3NgxCTEhjgImP3XAixBnyQgpEIfoR6j9me3RiMKwzJLQT3ix9FuLnLz97He0xpbzM90zH+02PkYXfMLXD2g8R/K8+NxuBf2G1hlecPbzQ3drE/qpMPqvSc8l53/AMQlONpUzxoj1K6sWiWcuamRNTPGq1ENKSQKeEwGASITNCclAAlMnKQQMzjTdSB3PrkmFGT6Z3RNoXWDLAxFfdaZMLBk66q3tR/xxwVSJW0YpIlsTU8IQnVEiSSThNIBgrWzaO9UAVcHgsvsGgbu8Pqok6Q0Vdq0IdOh+iqN4rMbQpAsceByWHJSi7WxschMSk0piU7EZPs7tb8PiGv/ALcnAcCvTHYzbBq0N2d4tu0/qELyqBC637Hu2DabTRqWLTIcf0utE8ly/IVPmhpndqeIBaHTY6rgf+IOox2MoltyKZa7hYyt9rdpfdurYdz5BMsdw3rxPWa4l292katdvxTuz56oxSd0BrAFkk3yThy6mIEWKKdEnhJ4sNE+2IZpSclu2TkoAAJJ4Qp2Bs9OLGL9fumeLE6pUXEzxCKq4H6rmNDX8WIcdVCrm0KUXVQFdUdohjJ5TNKXJIQgnDkKcIAUrPYV4ZTHE58Vg6bZIWV96IiTbJZz3ouJLVqgzwKw72wSsgX93WSq4hs3GeqUHQ2iFqdA1GFoZgwpsPXc1wIJBHWaiI1TNSpeQNq2Z2v3bVQ5wPmLLBbYxgq1S5v5dJsY5qlvId5THGovQwi3mhBhOShnyV9iJXBBUTtMIXoAdpTOTByIlHQAlCihNvIA2Kln4oq59Ukljk09Ghj9omxWLBSSWmPaJY4KRyHWqSS1fZCFCfQpJKfAEmFHxhZJzBGSSSyyvbNY9DPMddyjr1DOf0SSWa6ZZjnm6kSSWzMRn9eaamblMkr/AMJ8DxbwTF2fckklLwNCGaYZ9cUkkmA+nXJM9MkkgGa7NSa9cEkla8iA/dCckklI12f/2Q==">
            <a:extLst>
              <a:ext uri="{FF2B5EF4-FFF2-40B4-BE49-F238E27FC236}">
                <a16:creationId xmlns:a16="http://schemas.microsoft.com/office/drawing/2014/main" id="{BEC0DE86-59F5-4F7C-B60D-A34583AE670A}"/>
              </a:ext>
            </a:extLst>
          </p:cNvPr>
          <p:cNvSpPr>
            <a:spLocks noChangeAspect="1" noChangeArrowheads="1"/>
          </p:cNvSpPr>
          <p:nvPr/>
        </p:nvSpPr>
        <p:spPr bwMode="auto">
          <a:xfrm>
            <a:off x="1673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dirty="0">
              <a:latin typeface="Calibri" panose="020F0502020204030204" pitchFamily="34" charset="0"/>
            </a:endParaRPr>
          </a:p>
        </p:txBody>
      </p:sp>
      <p:sp>
        <p:nvSpPr>
          <p:cNvPr id="35845" name="AutoShape 4" descr="data:image/jpeg;base64,/9j/4AAQSkZJRgABAQAAAQABAAD/2wCEAAkGBhQSEBUUExQWFBQWFx0aGBcXFxcXGhgcFxgcGBUaGhcaHCYfFxojGhUYHy8gIycpLCwsHB4xNTAqNSYrLCkBCQoKDgwOGg8PGiwkHyQsLCwsLCwsLCwsLCwsLCwsLCwsLCwsLCwsLCwsLCwsKSwsLCwsLCwsLCwsLCwsLCwsLP/AABEIAPMAzwMBIgACEQEDEQH/xAAcAAABBAMBAAAAAAAAAAAAAAACAAEDBAUGBwj/xAA9EAABAwIDBQUGBQIFBQAAAAABAAIRAyEEMUEFElFh8AZxgZGxBxMiocHhFDJS0fEjQggVM2KiFiU0crL/xAAZAQADAQEBAAAAAAAAAAAAAAAAAQIDBAX/xAAlEQACAgICAgIBBQAAAAAAAAAAAQIRAyESMUFRBGETInGhweH/2gAMAwEAAhEDEQA/AOfTnwQGnN/vpE8kbRJn9kW7fmuG9nURltshCOmCNB3qZtCRnrzS9zdKwGYb3y4qSlOR64ZKSlSBzyHBHRpRczP0UNjGFPnpdRGldWQTB66CQAv11qjsCJpHmiLZFs8s8v2UjWR0FHxGiEIjImL59WRNpGB1yKrnalNtpkjl1KQ2rTLs9M4jwScX6HZLXoxbPL7KLct4KX/NqczIPNBiNo02s3rEzkDdUk7FaAZQ8JSOHHIkFU/88lwj8vMZSshQcHcz9kNV2BSqC4jxQbtx3q3UodXUT288tQqTAolk2CZ1hB9VaecjHp1/KqVBJHWatMlgVvCFHuqWqzRCRZUIic0dfNBA7keVkuvNUMj3UW6E5b4WSKYzPDwROHmk4dFED16rmodhMCkDPiiELeXDhCkYYlICZrr5d/NR1KpMz1wQsOUiPXy4KakJBtOcqWwRFvRbjmp6d7H+e5A8QcvDNSFoiB/CABfbjlK1vFbQcQRlOfEraHU/6bs5II46fstDruJtwK1wq9slsMPudURrygDsuSBzDkBPzXTXsQbqnBN7wze/1U+H2VUf+Vj3dwJU9TZFVv5qb231BHqlcVodMq02W4K/s/Ge7MKqWEaGOv2UlKnvmS4Dvss3sDYsQd5shVtwW60WJZj3UyRPQ5rI4XEh4zyWLi0ikyKtYDrvUHu78+vJWKriT+xUNQGc+pVoRFVZ1nMX+SiqenBG88OCiqHw6+a0JInC6IlEGoYRYwT5pPPijI/dBV8fJCA2XeB6vkow26JtgpKbZK5vsoTKWSmbrfOf2Cja2TAOqmZS0nnZFgMylxyyRCidJ6yQVG5dfVWaJOcXUvoCN1IyJnrJT02318UnZ65xKf3hy5ZJbXQFTaG0hTZcXOUHh6rTqzfeVJaLuOQ18Fkdv1ia0aAQPHNdF9k3YxpP4qqAf0NPqtnL8Mb8sIx5M0ns92AxGJqbgaW8SQbSV1/s17IcPRANUe8drNh3LeKFEMAyk6+itSs3OU+2U6j0Y7CdnaFJsU6TW9wTYzY9Kq3dfTa7vWVAQbt1DxrwJTZyrt17PKTW79Ju6CbxzyXGMUCx7mnQ9/zXqzb2EFSg5rrSLLzH2hwrW13hpkgm/Oclvi1phLasxVR1uSsbOq7tQEQq72xKfBtmoB5Loa0QbBUaBbl3qk85Rfv66lW3gkXzy8rKpVmY061WMRlZ40071G5nWvBTVWRE+ihK0JE1vDghGqJzYF7BCRZKgETI+qjqFSBqiqBNFG1CnkiDb95UpbfjfgmdmR1C5vIANEcJVim20ZIRHV0e94JfsMjbGuYU9AwghStkcL3SfWgLFKI69UJYBJKOm+xEyP3QumdTbxU+RGqdosLNdkD80D0H1XoHs/g/c0aTGgQGie+Llceo7MFfFYcHIP3jJAs25+a7nhSABukZKcsk5Rj6RviVJsuurXuFO0yqb6oicuc5RfwWtbZ9peHou3GH3j8oCaE46N2myjB0WlbM9oxqRv0XNYf7hcDvWznHAw4GWkZhOU0iIwbA29jgyg8yBDSQTlMLy3tTEl9ao4md5xOXFeiu2FB9bCVBTt8MGOfJebqzd1xH6TB8Fr8d8rY5qlRDVujw1bddKamDpe/VlPiMJDZgyPpmuq1VGaje0ZilVljTOYk65KtVdGmfV0Oz6n9PWFJUfx8Vj0wKr3Dgo4436+SlqOk8PD14IG55iAr8EjVbW06+yjLUVSpvFIRKQ2AXeKhcVI+37KPet8laGbhvRz1T8+vuhqOgDruSbwm3hdcgEhshjM5/b1TMBJ4Kfctb5qmCHY5JtS/H6JAZ8AnpC5OhsFC1sZYY8J2v4X8OuCip3KsUwpqgMJtnZj/9Wm472oFu+OCDYPbTE0KjSKrnDeHwEkyOAlZ2rEWz6Ksdjuzm/i6Ti0e6NUuEjVmd9BKuU48P1qy8abejqGPrzhrAgvEbpneuPuuV7Z2a6iA1jHS43gEkToF2KvTDqp5CAocdhWloBAjjGR4rGFxVG+mjlGF2ixlMigMW2qyz2VKZew3vkPh71vuyMY91Ju8xzJE93CFkcJsod856DuWQxNJrWDSB0FDVlLWgqTB7ot0g+K809raO7jKwAA+OQBbNd52vt1tCkXkjkCcz3rgm1sV7/GvcYAL+P1W3xm7bM8sTH4HBuJEiATnB+i23aGxxQpNOYImdIIN1ttTYVKu7DUqVMhtOkXVqhs3gL8SVr3btppYcNeC02Y0fqg7zz3RAlDzPJOKNIY444ts1fAsinnzvpoidbrVR4V39Nov14pVapnVdXmziZG90fz9FFkDome+/enL7QVRJG3OMwiB67lGXawi3rc06GNUNgonvgZInoeuCaA21zfh8PRNTb3cf3Rtv9kt3PiuemMKjT8lZa35KJjbhWabfU9QoboaIizPz+yYHj5KSq20XCHcsCT1ojkBJRZeVaAE/ZVKdUzKs0rqXd2Jj1jaeC3T2bw6k0TcAnxc4n0AWl1hLYyBCDZW0txrqRqPo7zgPeNi0G8g8jmpmrWjbB5OqPqFzjLwAMoMElLA48kua42Donwlc3wHZKo/aLqLsRV9wJIqjM2kawF03ZuyadGl7sOL77xc8/ETzKzap6Z0WiycWGiwMcgVgtrdowGnQgZc1bxIe2zJqE5C3ryWNxGyg8gkEEH4gYmDw4qZS9jSRzLtXjXuBc8mHElo05eK0ikTvg53812XtP2bFZlQaNO62BnafNceFLdqQdDHkYXZ8aScWc+a7O+9ne0WGZs1j3VGNG7vOE33hmInkuMdotqO2jjKlW+6T8IP9rRlZUtq4YtIvmPTuVrZNIBktdN7jglixLGuSd+vonJNvTCo4bcn5z1ZRvF9ZhWnCJtl1mqVeVrHZiyuBfimeUZBB4IOv3ViAJ05ppRn1QTPXgnfgYDjKUXulCfQyqA2tj/H6KYEyNAom24o7fdc4E9McfopWO81HRHwhSAQov2Ugn1c+6PNAWkjrrVERbKLfNSNI4d6kBmU9APkrQfyGVlFvgWzTtJOsfZTsTFUKrtwoqU6zCBvbu+NLgfZSuNtf4UNDFNbiKbnCW726QcyDzT8GmJ1JF3Y3aKqygGnEU6TCGhpcwlwgXIPFZ3/qmm1v9PFuquOY3Gx4LGdkux9epiqpdSaaAe4s94Ph+LUDUfJb1juzjaQ+GnTqQ3INa0zyIWbijq5LoxuwMLVaz8QKxIMudTfAtxB0VR3bikarhOTbd+otqtR7W9tqjG+5YHUzBDg7MT6rnbaxmZVw+M5puWjGWWno7RtHtTS/DkNe3eE1DJGZ71xl1QuqTqSfVO/EkzxjNLAUi6oBF5sBJnkunDh/EmYznyZuextlfiK1Np+INY5zrAw0MP1K0XC4p1N0tPnke9ehuy/ZL8JgXVKrf61dsEasZukhveYv4Lzm7M9/1WuGNRdmeWSctGSO23uNwOdkD9qE5CB5nzVGEiO9a/jj6M7ZYfjnFD+Ody8utVXLUinxQ7ZYbjz+kfNJuMuZF1WBSIRwiLkyc4rkmZib3UBEJnCUcUPkzfRop2tjiFVF+rqdlU5TIXEzQnbllqjquiI7vqoBVnNEoGSBm8M0bG5oQpKdK3jPglaoZKKVptMp6VHj6oqOU5JyoslsCvkfVbF2S7GPfu4h7AQRNNpP/KFrWIpQIC6L2EDsVhmVCYDBuCDA+HVDtLRrirtmXqYbEuENDWjLifusTs/ZuMwhL3ubWpTcRBjWM1nPwsmG1SDpdUxjKtOr+GquD/etJYTbLMc1Dqto6bfRo/tn2RSq4dmKpwTOdrt1BXL9m7Ilm8euC3ftOX7lfDuPw0nPd4OuAPFattXHbmHp0gd0uEuPL6Lox5JOPH7/AIM8mOK2zAPY57t1okmwhd29kfswOH3cXim/1I/psP8AZP8AcR+rhwVP2R9k8C14rGvTrV2gHd3mwwkaDVdhbWBndIMcCCuqLUjikzG9pv8Axah1DSRbWCvHe9mvW/bvHjD7MxNQ6UnR3kQPmV5HAWq6sgJpS3pslu9eiGEwCc6yiRhJyYAFG1BCIIAHdSejLUBTEbo3EaqZh8fJVGNVxsRPyXC0b2Sl3grDXAqBsKQRpaPmoaBEzKgsL9ZI/eX8Os1WbmrdFwDT0VD9jCbTcYSxNVtOnvVHADnn91U2nt1lBkzLv7W9aLRdobWqV3S50jQaDw0WkMLn30Q5Gd2n2u3gW0m7oNi4m/gNF2/2WYb/ALTQj+4OJvrvG3kF5opm69I+yTGD/K6U/wBsz4uR8iCgo17/AKLxN2zFe0LC1qQNajvMcy7t1xuNbZLIbe203e2fVMsfvAlpzALYKn7ZVN6kddQ25m8/Rc7xP4jH48Gm2Nz4mtcYA0XJVvfWz0F1bKfa3aX4jaNUtkNMBwBsSFpe0cT7yqe+B3BbptrZL8JvmvDapEwLwAIF+crR8NhHPPwtLjyErvwrVnFmlvQbX7ptbhdb17HNrVKW1mNG88VGPa4b2n5gb5kQtKq4So387C0AR+UjorJ9lm1vxdJ+HY5zw9pAAMZ3k6CFpNa+zDwdv9ruPdU2dUYxjo3SXEjKNPPVebWr1h2+w5OyMSIAd7kkxxzK8nsZfrgtYXx2QIoHDrNHfOyRNlQDb+mZTHuTJSkIJw6CGPJPu3TEpgE4/ZC5OMuaBxRQzcGO1VoZZqs0+nRhWt6w5rifo2CpGBz7/Aog2UzYGXH+VYpOECOH8qfABPF45ZLD9oNtGk0MZZzszwA4LMVawOXj6LUe1BmqOTfqrxRTkrJfRia2ILzLjJ5lMLIJRSu76RmWcDgn1agZTaXPcbACSV6G7E7LOEwVKk+xdTD3jgSTI8lgP8OuDpFmLeQDVBa2bSGlpmNQCfRdK2ps8Fm66d4CMswMlw/JXJL6ZvgaTNW27iWmlvZ/EA0jLn6LWNmbbpYbHB5Ej3TpjibhNt/ZL3tfUouc1gJG7Bz1hc/2rXNGi79b7TnYarjjj5urOuU+KL23NoVdp4t0XGTjo1s2XSexvYZrt1ohoaBvEC9svEm65v7K8aBXqUyfzttzhd77N4J1Isefy1AR9W+i7a4uvRwSlyMtU7PUHNDX02PAEfE0GwQUOzGGZ/p0ms/9bLKhJdPFNGdmF7aU97Z2KA1ov/8Akrx805L2Xt+lvYWu0a0nj/iV41Ig+Por8AhgmJRDXJB6JAPKUWTBIFOwDJuEMXS4JOCQAp+aYhJMZulI2KlpA2VMZa9cVZa6y42qNSwM+vFTOcI661VNhhSDET4KAH958MrVNv1prEcIHyWzF0iO8rUdo1w6q9wMgnzstsPZMisESbNJdZmbJ2A7Xv2djWVmyWH4ajf1MJvbiMwvVtKrTxFJr2EOY8BzXA6EWK8XNN5XT/Zd7WRs+m6hiA59HNm7BLTqBJyWElTvx5GbvtOo5hqYQiXh5IInJwlp8QtVxWxaTtm7Rr1Gn4AxlEusd8GSR4lZzF+1fB1veYik0tqwGD3gG+AJjcFxqTK5l2u7WvxPwbx3S6S2fhtlbKSsMePjkuPVm0snKNMwnZ/HmhiadQaOE903+S9a7ExYq4am8aAfL7Lx4BdekfYztz32DDDm0R5KsqqSfvRmjo7DZOgpGyNaxdpEPsq7Up71Co3ixw82leMsU2HuGUOI+a9q1WS0jiCPMLxpt2juYms05iq8eTitF0CKe6gcpEDigASEkp/hEmA5KZxTOF0igAZRNfBlDCaEho26kdPmpjVmAqe+ArTKlguVo1TJd4Rx+6NjZE/soKT7T1zUoeA3SOvNS4gQYyrusJt+U9c1qJWxbXxQFIjUiM9OS1yF0YlSM5BNKUpwLJj4LckQT6oQUW8kA7RCeUMp95Sxjl8n7LqXsU2zuVXsJ1B+hXLAti7C7R9zjqZNmuO6e52XzhZZY3EaPWdJwNxqpIWO2JW3qLeIsfBZElLG1xE+x15G9olAU9qYtoy984+d/qvWzn3heWfbHhfd7YxH+7dd5tWkZXaBGnNKFwTtQwqEMSnnRCn3UwHmSiITMCZxsgBpumKUJkDNkaJPNTAmeuuKrNdJzhTMdfuXN0WT79kD60cwEzn2WJ2hjpG4Mtf2TjG2DZUxWIL3T5D0UQKZILpWkZscpJBIFHQCASBTA+aNlzHX2QwAngi4p3NgxCTEhjgImP3XAixBnyQgpEIfoR6j9me3RiMKwzJLQT3ix9FuLnLz97He0xpbzM90zH+02PkYXfMLXD2g8R/K8+NxuBf2G1hlecPbzQ3drE/qpMPqvSc8l53/AMQlONpUzxoj1K6sWiWcuamRNTPGq1ENKSQKeEwGASITNCclAAlMnKQQMzjTdSB3PrkmFGT6Z3RNoXWDLAxFfdaZMLBk66q3tR/xxwVSJW0YpIlsTU8IQnVEiSSThNIBgrWzaO9UAVcHgsvsGgbu8Pqok6Q0Vdq0IdOh+iqN4rMbQpAsceByWHJSi7WxschMSk0piU7EZPs7tb8PiGv/ALcnAcCvTHYzbBq0N2d4tu0/qELyqBC637Hu2DabTRqWLTIcf0utE8ly/IVPmhpndqeIBaHTY6rgf+IOox2MoltyKZa7hYyt9rdpfdurYdz5BMsdw3rxPWa4l292katdvxTuz56oxSd0BrAFkk3yThy6mIEWKKdEnhJ4sNE+2IZpSclu2TkoAAJJ4Qp2Bs9OLGL9fumeLE6pUXEzxCKq4H6rmNDX8WIcdVCrm0KUXVQFdUdohjJ5TNKXJIQgnDkKcIAUrPYV4ZTHE58Vg6bZIWV96IiTbJZz3ouJLVqgzwKw72wSsgX93WSq4hs3GeqUHQ2iFqdA1GFoZgwpsPXc1wIJBHWaiI1TNSpeQNq2Z2v3bVQ5wPmLLBbYxgq1S5v5dJsY5qlvId5THGovQwi3mhBhOShnyV9iJXBBUTtMIXoAdpTOTByIlHQAlCihNvIA2Kln4oq59Ukljk09Ghj9omxWLBSSWmPaJY4KRyHWqSS1fZCFCfQpJKfAEmFHxhZJzBGSSSyyvbNY9DPMddyjr1DOf0SSWa6ZZjnm6kSSWzMRn9eaamblMkr/AMJ8DxbwTF2fckklLwNCGaYZ9cUkkmA+nXJM9MkkgGa7NSa9cEkla8iA/dCckklI12f/2Q==">
            <a:extLst>
              <a:ext uri="{FF2B5EF4-FFF2-40B4-BE49-F238E27FC236}">
                <a16:creationId xmlns:a16="http://schemas.microsoft.com/office/drawing/2014/main" id="{BBBD5EF9-8C9A-6B47-6903-4025E0DFDA47}"/>
              </a:ext>
            </a:extLst>
          </p:cNvPr>
          <p:cNvSpPr>
            <a:spLocks noChangeAspect="1" noChangeArrowheads="1"/>
          </p:cNvSpPr>
          <p:nvPr/>
        </p:nvSpPr>
        <p:spPr bwMode="auto">
          <a:xfrm>
            <a:off x="1673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dirty="0">
              <a:latin typeface="Calibri" panose="020F0502020204030204" pitchFamily="34" charset="0"/>
            </a:endParaRPr>
          </a:p>
        </p:txBody>
      </p:sp>
      <p:pic>
        <p:nvPicPr>
          <p:cNvPr id="35846" name="Picture 6" descr="http://www.history.com/images/media/slideshow/abraham-lincoln/lincoln-color.jpg">
            <a:extLst>
              <a:ext uri="{FF2B5EF4-FFF2-40B4-BE49-F238E27FC236}">
                <a16:creationId xmlns:a16="http://schemas.microsoft.com/office/drawing/2014/main" id="{474B74C4-AD38-0E10-BBBF-5379DB5BA2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1992" y="533400"/>
            <a:ext cx="4028017"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564F2A08-5914-4576-CF97-2B99FB9C522E}"/>
              </a:ext>
            </a:extLst>
          </p:cNvPr>
          <p:cNvSpPr>
            <a:spLocks noGrp="1"/>
          </p:cNvSpPr>
          <p:nvPr>
            <p:ph type="title" idx="4294967295"/>
          </p:nvPr>
        </p:nvSpPr>
        <p:spPr>
          <a:xfrm>
            <a:off x="3619500" y="304801"/>
            <a:ext cx="4953000" cy="823913"/>
          </a:xfrm>
        </p:spPr>
        <p:txBody>
          <a:bodyPr/>
          <a:lstStyle/>
          <a:p>
            <a:r>
              <a:rPr lang="en-US" altLang="en-US" sz="4000" dirty="0">
                <a:latin typeface="Calibri" panose="020F0502020204030204" pitchFamily="34" charset="0"/>
                <a:cs typeface="Calibri" panose="020F0502020204030204" pitchFamily="34" charset="0"/>
              </a:rPr>
              <a:t>Old Satan Deluder Law</a:t>
            </a:r>
          </a:p>
        </p:txBody>
      </p:sp>
      <p:sp>
        <p:nvSpPr>
          <p:cNvPr id="3" name="Content Placeholder 2">
            <a:extLst>
              <a:ext uri="{FF2B5EF4-FFF2-40B4-BE49-F238E27FC236}">
                <a16:creationId xmlns:a16="http://schemas.microsoft.com/office/drawing/2014/main" id="{31238B71-092E-7389-2B8B-C136F2736052}"/>
              </a:ext>
            </a:extLst>
          </p:cNvPr>
          <p:cNvSpPr>
            <a:spLocks noGrp="1"/>
          </p:cNvSpPr>
          <p:nvPr>
            <p:ph idx="4294967295"/>
          </p:nvPr>
        </p:nvSpPr>
        <p:spPr>
          <a:xfrm>
            <a:off x="609600" y="1600200"/>
            <a:ext cx="10972800" cy="4191000"/>
          </a:xfrm>
        </p:spPr>
        <p:txBody>
          <a:bodyPr/>
          <a:lstStyle/>
          <a:p>
            <a:pPr marL="0" indent="0" algn="just">
              <a:buNone/>
              <a:defRPr/>
            </a:pPr>
            <a:r>
              <a:rPr lang="en-US" dirty="0">
                <a:latin typeface="Calibri" pitchFamily="34" charset="0"/>
                <a:cs typeface="Calibri" pitchFamily="34" charset="0"/>
              </a:rPr>
              <a:t>“It being one chief project of that </a:t>
            </a:r>
            <a:r>
              <a:rPr lang="en-US" b="1" u="sng" kern="1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old deluder</a:t>
            </a:r>
            <a:r>
              <a:rPr lang="en-US" b="1" u="sng" dirty="0">
                <a:latin typeface="Calibri" pitchFamily="34" charset="0"/>
                <a:cs typeface="Calibri" pitchFamily="34" charset="0"/>
              </a:rPr>
              <a:t>, </a:t>
            </a:r>
            <a:r>
              <a:rPr lang="en-US" b="1" u="sng" kern="1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Satan</a:t>
            </a:r>
            <a:r>
              <a:rPr lang="en-US" dirty="0">
                <a:latin typeface="Calibri" pitchFamily="34" charset="0"/>
                <a:cs typeface="Calibri" pitchFamily="34" charset="0"/>
              </a:rPr>
              <a:t>, to keep men from the knowledge of the Scriptures, as in former time…It is therefore ordered…that after the Lord hath increased the settlement…they shall…appoint one within their town, to teach all such children to read…they shall set up a grammar school to instruct youths…” </a:t>
            </a:r>
          </a:p>
        </p:txBody>
      </p:sp>
      <p:pic>
        <p:nvPicPr>
          <p:cNvPr id="5" name="Picture 2">
            <a:extLst>
              <a:ext uri="{FF2B5EF4-FFF2-40B4-BE49-F238E27FC236}">
                <a16:creationId xmlns:a16="http://schemas.microsoft.com/office/drawing/2014/main" id="{E62B48A4-683C-9AA9-A230-2D6E7C96A411}"/>
              </a:ext>
            </a:extLst>
          </p:cNvPr>
          <p:cNvPicPr>
            <a:picLocks noChangeAspect="1" noChangeArrowheads="1"/>
          </p:cNvPicPr>
          <p:nvPr/>
        </p:nvPicPr>
        <p:blipFill>
          <a:blip r:embed="rId2"/>
          <a:srcRect/>
          <a:stretch>
            <a:fillRect/>
          </a:stretch>
        </p:blipFill>
        <p:spPr bwMode="auto">
          <a:xfrm>
            <a:off x="561063" y="152401"/>
            <a:ext cx="1724937" cy="12801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6869" name="Picture 2">
            <a:extLst>
              <a:ext uri="{FF2B5EF4-FFF2-40B4-BE49-F238E27FC236}">
                <a16:creationId xmlns:a16="http://schemas.microsoft.com/office/drawing/2014/main" id="{CC3FBA44-7BE3-B7CF-9C3D-9EDE005A53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4038" y="152400"/>
            <a:ext cx="1708362"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FCE1E28E-DBE9-4DFB-A246-4E85EC4CB534}"/>
              </a:ext>
            </a:extLst>
          </p:cNvPr>
          <p:cNvSpPr txBox="1"/>
          <p:nvPr/>
        </p:nvSpPr>
        <p:spPr>
          <a:xfrm>
            <a:off x="3048000" y="6368533"/>
            <a:ext cx="6096000" cy="369332"/>
          </a:xfrm>
          <a:prstGeom prst="rect">
            <a:avLst/>
          </a:prstGeom>
          <a:noFill/>
        </p:spPr>
        <p:txBody>
          <a:bodyPr wrap="square">
            <a:spAutoFit/>
          </a:bodyPr>
          <a:lstStyle/>
          <a:p>
            <a:pPr marL="0" indent="0" algn="just">
              <a:buNone/>
              <a:defRPr/>
            </a:pPr>
            <a:r>
              <a:rPr lang="en-US" sz="1800" i="1" dirty="0">
                <a:latin typeface="Calibri" pitchFamily="34" charset="0"/>
                <a:cs typeface="Calibri" pitchFamily="34" charset="0"/>
              </a:rPr>
              <a:t>Church of the Holy Trinity v. U.S</a:t>
            </a:r>
            <a:r>
              <a:rPr lang="en-US" sz="1800" dirty="0">
                <a:latin typeface="Calibri" pitchFamily="34" charset="0"/>
                <a:cs typeface="Calibri" pitchFamily="34" charset="0"/>
              </a:rPr>
              <a:t>., 143 U.S. 457, 467 (1892)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4F0794-D965-C4D1-6045-CF76C6EA96D7}"/>
              </a:ext>
            </a:extLst>
          </p:cNvPr>
          <p:cNvSpPr>
            <a:spLocks noGrp="1"/>
          </p:cNvSpPr>
          <p:nvPr>
            <p:ph idx="1"/>
          </p:nvPr>
        </p:nvSpPr>
        <p:spPr>
          <a:xfrm>
            <a:off x="609600" y="1600200"/>
            <a:ext cx="10972800" cy="2590800"/>
          </a:xfrm>
        </p:spPr>
        <p:txBody>
          <a:bodyPr/>
          <a:lstStyle/>
          <a:p>
            <a:pPr marL="0" indent="0" algn="just" eaLnBrk="1" hangingPunct="1">
              <a:spcBef>
                <a:spcPts val="2400"/>
              </a:spcBef>
              <a:spcAft>
                <a:spcPts val="2400"/>
              </a:spcAft>
              <a:buNone/>
              <a:defRPr/>
            </a:pPr>
            <a:r>
              <a:rPr lang="en-US" sz="3600" dirty="0">
                <a:latin typeface="Calibri" pitchFamily="34" charset="0"/>
                <a:cs typeface="Calibri" pitchFamily="34" charset="0"/>
              </a:rPr>
              <a:t>Ps 33:12, “Blessed is the nation whose is the Lord.”</a:t>
            </a:r>
          </a:p>
          <a:p>
            <a:pPr marL="0" indent="0" algn="just" eaLnBrk="1" hangingPunct="1">
              <a:spcBef>
                <a:spcPts val="2400"/>
              </a:spcBef>
              <a:spcAft>
                <a:spcPts val="2400"/>
              </a:spcAft>
              <a:buNone/>
              <a:defRPr/>
            </a:pPr>
            <a:r>
              <a:rPr lang="en-US" sz="3600" dirty="0">
                <a:latin typeface="Calibri" pitchFamily="34" charset="0"/>
                <a:cs typeface="Calibri" pitchFamily="34" charset="0"/>
              </a:rPr>
              <a:t>Proverbs 14:34, “Righteousness exalts a nation, but sin is a reproach to any people.” </a:t>
            </a:r>
          </a:p>
        </p:txBody>
      </p:sp>
      <p:pic>
        <p:nvPicPr>
          <p:cNvPr id="14339" name="Picture 4">
            <a:extLst>
              <a:ext uri="{FF2B5EF4-FFF2-40B4-BE49-F238E27FC236}">
                <a16:creationId xmlns:a16="http://schemas.microsoft.com/office/drawing/2014/main" id="{32B6DCB6-ED9D-4265-C2EE-0CF33A3994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0" y="203886"/>
            <a:ext cx="183115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itle 1">
            <a:extLst>
              <a:ext uri="{FF2B5EF4-FFF2-40B4-BE49-F238E27FC236}">
                <a16:creationId xmlns:a16="http://schemas.microsoft.com/office/drawing/2014/main" id="{2C0107A2-AA16-E0F8-6717-2993D4029BD8}"/>
              </a:ext>
            </a:extLst>
          </p:cNvPr>
          <p:cNvSpPr txBox="1">
            <a:spLocks/>
          </p:cNvSpPr>
          <p:nvPr/>
        </p:nvSpPr>
        <p:spPr bwMode="auto">
          <a:xfrm>
            <a:off x="1905000" y="2286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4000" dirty="0">
                <a:solidFill>
                  <a:schemeClr val="tx2"/>
                </a:solidFill>
                <a:latin typeface="Calibri" panose="020F0502020204030204" pitchFamily="34" charset="0"/>
              </a:rPr>
              <a:t>God Blesses His Truth</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7686205C-86EB-D3AC-265F-056EA774EFA6}"/>
              </a:ext>
            </a:extLst>
          </p:cNvPr>
          <p:cNvSpPr>
            <a:spLocks noGrp="1"/>
          </p:cNvSpPr>
          <p:nvPr>
            <p:ph type="title" idx="4294967295"/>
          </p:nvPr>
        </p:nvSpPr>
        <p:spPr>
          <a:xfrm>
            <a:off x="3619500" y="228600"/>
            <a:ext cx="4953000" cy="838200"/>
          </a:xfrm>
        </p:spPr>
        <p:txBody>
          <a:bodyPr/>
          <a:lstStyle/>
          <a:p>
            <a:pPr algn="ctr"/>
            <a:r>
              <a:rPr lang="en-US" altLang="en-US" sz="4000" dirty="0">
                <a:latin typeface="Calibri" panose="020F0502020204030204" pitchFamily="34" charset="0"/>
                <a:cs typeface="Calibri" panose="020F0502020204030204" pitchFamily="34" charset="0"/>
              </a:rPr>
              <a:t>New England Primer</a:t>
            </a:r>
          </a:p>
        </p:txBody>
      </p:sp>
      <p:sp>
        <p:nvSpPr>
          <p:cNvPr id="3" name="Content Placeholder 2">
            <a:extLst>
              <a:ext uri="{FF2B5EF4-FFF2-40B4-BE49-F238E27FC236}">
                <a16:creationId xmlns:a16="http://schemas.microsoft.com/office/drawing/2014/main" id="{4681F445-0693-A5DC-A273-80E7E1747B8E}"/>
              </a:ext>
            </a:extLst>
          </p:cNvPr>
          <p:cNvSpPr>
            <a:spLocks noGrp="1"/>
          </p:cNvSpPr>
          <p:nvPr>
            <p:ph idx="4294967295"/>
          </p:nvPr>
        </p:nvSpPr>
        <p:spPr>
          <a:xfrm>
            <a:off x="609600" y="1287162"/>
            <a:ext cx="8991600" cy="4648200"/>
          </a:xfrm>
        </p:spPr>
        <p:txBody>
          <a:bodyPr/>
          <a:lstStyle/>
          <a:p>
            <a:pPr marL="685800" indent="-685800">
              <a:spcBef>
                <a:spcPts val="0"/>
              </a:spcBef>
              <a:spcAft>
                <a:spcPts val="1200"/>
              </a:spcAft>
              <a:buNone/>
              <a:defRPr/>
            </a:pPr>
            <a:r>
              <a:rPr lang="en-US" b="1" u="sng" kern="1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a:t>
            </a:r>
            <a:r>
              <a:rPr lang="en-US" dirty="0">
                <a:latin typeface="Calibri" pitchFamily="34" charset="0"/>
                <a:cs typeface="Calibri" pitchFamily="34" charset="0"/>
              </a:rPr>
              <a:t>:	</a:t>
            </a:r>
            <a:r>
              <a:rPr lang="en-US" sz="3000" dirty="0">
                <a:latin typeface="Calibri" pitchFamily="34" charset="0"/>
                <a:cs typeface="Calibri" pitchFamily="34" charset="0"/>
              </a:rPr>
              <a:t>“In </a:t>
            </a:r>
            <a:r>
              <a:rPr lang="en-US" sz="3000" b="1" u="sng" kern="1200" dirty="0">
                <a:solidFill>
                  <a:srgbClr val="FFFFCC"/>
                </a:solidFill>
                <a:effectLst>
                  <a:outerShdw blurRad="38100" dist="38100" dir="2700000" algn="tl">
                    <a:srgbClr val="000000">
                      <a:alpha val="43137"/>
                    </a:srgbClr>
                  </a:outerShdw>
                </a:effectLst>
                <a:cs typeface="Calibri" panose="020F0502020204030204" pitchFamily="34" charset="0"/>
              </a:rPr>
              <a:t>A</a:t>
            </a:r>
            <a:r>
              <a:rPr lang="en-US" sz="3000" dirty="0">
                <a:latin typeface="Calibri" pitchFamily="34" charset="0"/>
                <a:cs typeface="Calibri" pitchFamily="34" charset="0"/>
              </a:rPr>
              <a:t>dam’s fall we sinned all.”</a:t>
            </a:r>
          </a:p>
          <a:p>
            <a:pPr marL="685800" indent="-685800">
              <a:spcBef>
                <a:spcPts val="0"/>
              </a:spcBef>
              <a:spcAft>
                <a:spcPts val="1200"/>
              </a:spcAft>
              <a:buNone/>
              <a:defRPr/>
            </a:pPr>
            <a:r>
              <a:rPr lang="en-US" b="1" u="sng" kern="1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t>
            </a:r>
            <a:r>
              <a:rPr lang="en-US" dirty="0">
                <a:latin typeface="Calibri" pitchFamily="34" charset="0"/>
                <a:cs typeface="Calibri" pitchFamily="34" charset="0"/>
              </a:rPr>
              <a:t>:	</a:t>
            </a:r>
            <a:r>
              <a:rPr lang="en-US" sz="3000" b="1" u="sng" kern="1200" dirty="0">
                <a:solidFill>
                  <a:srgbClr val="FFFFCC"/>
                </a:solidFill>
                <a:effectLst>
                  <a:outerShdw blurRad="38100" dist="38100" dir="2700000" algn="tl">
                    <a:srgbClr val="000000">
                      <a:alpha val="43137"/>
                    </a:srgbClr>
                  </a:outerShdw>
                </a:effectLst>
                <a:cs typeface="Calibri" panose="020F0502020204030204" pitchFamily="34" charset="0"/>
              </a:rPr>
              <a:t>C</a:t>
            </a:r>
            <a:r>
              <a:rPr lang="en-US" sz="3000" dirty="0">
                <a:latin typeface="Calibri" pitchFamily="34" charset="0"/>
                <a:cs typeface="Calibri" pitchFamily="34" charset="0"/>
              </a:rPr>
              <a:t>hrist </a:t>
            </a:r>
            <a:r>
              <a:rPr lang="en-US" sz="3000" dirty="0" err="1">
                <a:latin typeface="Calibri" pitchFamily="34" charset="0"/>
                <a:cs typeface="Calibri" pitchFamily="34" charset="0"/>
              </a:rPr>
              <a:t>crucify’d</a:t>
            </a:r>
            <a:r>
              <a:rPr lang="en-US" sz="3000" dirty="0">
                <a:latin typeface="Calibri" pitchFamily="34" charset="0"/>
                <a:cs typeface="Calibri" pitchFamily="34" charset="0"/>
              </a:rPr>
              <a:t> for sinners </a:t>
            </a:r>
            <a:r>
              <a:rPr lang="en-US" sz="3000" dirty="0" err="1">
                <a:latin typeface="Calibri" pitchFamily="34" charset="0"/>
                <a:cs typeface="Calibri" pitchFamily="34" charset="0"/>
              </a:rPr>
              <a:t>dy’d</a:t>
            </a:r>
            <a:r>
              <a:rPr lang="en-US" sz="3000" dirty="0">
                <a:latin typeface="Calibri" pitchFamily="34" charset="0"/>
                <a:cs typeface="Calibri" pitchFamily="34" charset="0"/>
              </a:rPr>
              <a:t>.”</a:t>
            </a:r>
          </a:p>
          <a:p>
            <a:pPr marL="685800" indent="-685800">
              <a:spcBef>
                <a:spcPts val="0"/>
              </a:spcBef>
              <a:spcAft>
                <a:spcPts val="1200"/>
              </a:spcAft>
              <a:buNone/>
              <a:defRPr/>
            </a:pPr>
            <a:r>
              <a:rPr lang="en-US" b="1" u="sng" kern="1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t>
            </a:r>
            <a:r>
              <a:rPr lang="en-US" dirty="0">
                <a:latin typeface="Calibri" pitchFamily="34" charset="0"/>
                <a:cs typeface="Calibri" pitchFamily="34" charset="0"/>
              </a:rPr>
              <a:t>:	</a:t>
            </a:r>
            <a:r>
              <a:rPr lang="en-US" sz="3000" dirty="0">
                <a:latin typeface="Calibri" pitchFamily="34" charset="0"/>
                <a:cs typeface="Calibri" pitchFamily="34" charset="0"/>
              </a:rPr>
              <a:t>“The </a:t>
            </a:r>
            <a:r>
              <a:rPr lang="en-US" sz="3000" b="1" u="sng" kern="1200" dirty="0">
                <a:solidFill>
                  <a:srgbClr val="FFFFCC"/>
                </a:solidFill>
                <a:effectLst>
                  <a:outerShdw blurRad="38100" dist="38100" dir="2700000" algn="tl">
                    <a:srgbClr val="000000">
                      <a:alpha val="43137"/>
                    </a:srgbClr>
                  </a:outerShdw>
                </a:effectLst>
                <a:cs typeface="Calibri" panose="020F0502020204030204" pitchFamily="34" charset="0"/>
              </a:rPr>
              <a:t>d</a:t>
            </a:r>
            <a:r>
              <a:rPr lang="en-US" sz="3000" dirty="0">
                <a:latin typeface="Calibri" pitchFamily="34" charset="0"/>
                <a:cs typeface="Calibri" pitchFamily="34" charset="0"/>
              </a:rPr>
              <a:t>eluge </a:t>
            </a:r>
            <a:r>
              <a:rPr lang="en-US" sz="3000" dirty="0" err="1">
                <a:latin typeface="Calibri" pitchFamily="34" charset="0"/>
                <a:cs typeface="Calibri" pitchFamily="34" charset="0"/>
              </a:rPr>
              <a:t>drown’d</a:t>
            </a:r>
            <a:r>
              <a:rPr lang="en-US" sz="3000" dirty="0">
                <a:latin typeface="Calibri" pitchFamily="34" charset="0"/>
                <a:cs typeface="Calibri" pitchFamily="34" charset="0"/>
              </a:rPr>
              <a:t> the earth around.”</a:t>
            </a:r>
          </a:p>
          <a:p>
            <a:pPr marL="685800" indent="-685800">
              <a:spcBef>
                <a:spcPts val="0"/>
              </a:spcBef>
              <a:spcAft>
                <a:spcPts val="1200"/>
              </a:spcAft>
              <a:buNone/>
              <a:defRPr/>
            </a:pPr>
            <a:r>
              <a:rPr lang="en-US" b="1" u="sng" kern="1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t>
            </a:r>
            <a:r>
              <a:rPr lang="en-US" dirty="0">
                <a:latin typeface="Calibri" pitchFamily="34" charset="0"/>
                <a:cs typeface="Calibri" pitchFamily="34" charset="0"/>
              </a:rPr>
              <a:t>:	</a:t>
            </a:r>
            <a:r>
              <a:rPr lang="en-US" sz="3000" b="1" u="sng" kern="1200" dirty="0">
                <a:solidFill>
                  <a:srgbClr val="FFFFCC"/>
                </a:solidFill>
                <a:effectLst>
                  <a:outerShdw blurRad="38100" dist="38100" dir="2700000" algn="tl">
                    <a:srgbClr val="000000">
                      <a:alpha val="43137"/>
                    </a:srgbClr>
                  </a:outerShdw>
                </a:effectLst>
                <a:cs typeface="Calibri" panose="020F0502020204030204" pitchFamily="34" charset="0"/>
              </a:rPr>
              <a:t>J</a:t>
            </a:r>
            <a:r>
              <a:rPr lang="en-US" sz="3000" dirty="0">
                <a:latin typeface="Calibri" pitchFamily="34" charset="0"/>
                <a:cs typeface="Calibri" pitchFamily="34" charset="0"/>
              </a:rPr>
              <a:t>ob feels the rod, yet blesses God</a:t>
            </a:r>
          </a:p>
          <a:p>
            <a:pPr marL="685800" indent="-685800">
              <a:spcBef>
                <a:spcPts val="0"/>
              </a:spcBef>
              <a:spcAft>
                <a:spcPts val="1200"/>
              </a:spcAft>
              <a:buNone/>
              <a:defRPr/>
            </a:pPr>
            <a:r>
              <a:rPr lang="en-US" b="1" u="sng" kern="1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t>
            </a:r>
            <a:r>
              <a:rPr lang="en-US" b="1" dirty="0">
                <a:latin typeface="Calibri" pitchFamily="34" charset="0"/>
                <a:cs typeface="Calibri" pitchFamily="34" charset="0"/>
              </a:rPr>
              <a:t>:	</a:t>
            </a:r>
            <a:r>
              <a:rPr lang="en-US" sz="3000" dirty="0">
                <a:latin typeface="Calibri" pitchFamily="34" charset="0"/>
                <a:cs typeface="Calibri" pitchFamily="34" charset="0"/>
              </a:rPr>
              <a:t>“</a:t>
            </a:r>
            <a:r>
              <a:rPr lang="en-US" sz="3000" b="1" u="sng" kern="1200" dirty="0">
                <a:solidFill>
                  <a:srgbClr val="FFFFCC"/>
                </a:solidFill>
                <a:effectLst>
                  <a:outerShdw blurRad="38100" dist="38100" dir="2700000" algn="tl">
                    <a:srgbClr val="000000">
                      <a:alpha val="43137"/>
                    </a:srgbClr>
                  </a:outerShdw>
                </a:effectLst>
                <a:cs typeface="Calibri" panose="020F0502020204030204" pitchFamily="34" charset="0"/>
              </a:rPr>
              <a:t>N</a:t>
            </a:r>
            <a:r>
              <a:rPr lang="en-US" sz="3000" dirty="0">
                <a:latin typeface="Calibri" pitchFamily="34" charset="0"/>
                <a:cs typeface="Calibri" pitchFamily="34" charset="0"/>
              </a:rPr>
              <a:t>oah did view the old world &amp; new.”</a:t>
            </a:r>
          </a:p>
          <a:p>
            <a:pPr marL="685800" indent="-685800">
              <a:spcBef>
                <a:spcPts val="0"/>
              </a:spcBef>
              <a:spcAft>
                <a:spcPts val="1200"/>
              </a:spcAft>
              <a:buNone/>
              <a:defRPr/>
            </a:pPr>
            <a:r>
              <a:rPr lang="en-US" b="1" u="sng" kern="1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t>
            </a:r>
            <a:r>
              <a:rPr lang="en-US" dirty="0">
                <a:latin typeface="Calibri" pitchFamily="34" charset="0"/>
                <a:cs typeface="Calibri" pitchFamily="34" charset="0"/>
              </a:rPr>
              <a:t>:	</a:t>
            </a:r>
            <a:r>
              <a:rPr lang="en-US" sz="3000" dirty="0">
                <a:latin typeface="Calibri" pitchFamily="34" charset="0"/>
                <a:cs typeface="Calibri" pitchFamily="34" charset="0"/>
              </a:rPr>
              <a:t>“</a:t>
            </a:r>
            <a:r>
              <a:rPr lang="en-US" sz="3000" b="1" u="sng" kern="1200" dirty="0" err="1">
                <a:solidFill>
                  <a:srgbClr val="FFFFCC"/>
                </a:solidFill>
                <a:effectLst>
                  <a:outerShdw blurRad="38100" dist="38100" dir="2700000" algn="tl">
                    <a:srgbClr val="000000">
                      <a:alpha val="43137"/>
                    </a:srgbClr>
                  </a:outerShdw>
                </a:effectLst>
                <a:cs typeface="Calibri" panose="020F0502020204030204" pitchFamily="34" charset="0"/>
              </a:rPr>
              <a:t>Z</a:t>
            </a:r>
            <a:r>
              <a:rPr lang="en-US" sz="3000" dirty="0" err="1">
                <a:latin typeface="Calibri" pitchFamily="34" charset="0"/>
                <a:cs typeface="Calibri" pitchFamily="34" charset="0"/>
              </a:rPr>
              <a:t>accheus</a:t>
            </a:r>
            <a:r>
              <a:rPr lang="en-US" sz="3000" dirty="0">
                <a:latin typeface="Calibri" pitchFamily="34" charset="0"/>
                <a:cs typeface="Calibri" pitchFamily="34" charset="0"/>
              </a:rPr>
              <a:t> he did climb the tree our Lord to see.”</a:t>
            </a:r>
          </a:p>
        </p:txBody>
      </p:sp>
      <p:sp>
        <p:nvSpPr>
          <p:cNvPr id="37892" name="TextBox 3">
            <a:extLst>
              <a:ext uri="{FF2B5EF4-FFF2-40B4-BE49-F238E27FC236}">
                <a16:creationId xmlns:a16="http://schemas.microsoft.com/office/drawing/2014/main" id="{4A728700-CBB8-6068-2F95-908C7252ABF0}"/>
              </a:ext>
            </a:extLst>
          </p:cNvPr>
          <p:cNvSpPr txBox="1">
            <a:spLocks noChangeArrowheads="1"/>
          </p:cNvSpPr>
          <p:nvPr/>
        </p:nvSpPr>
        <p:spPr bwMode="auto">
          <a:xfrm>
            <a:off x="2743200" y="6248400"/>
            <a:ext cx="678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r>
              <a:rPr lang="en-US" altLang="en-US" i="1">
                <a:latin typeface="Calibri" panose="020F0502020204030204" pitchFamily="34" charset="0"/>
              </a:rPr>
              <a:t>New England Primer</a:t>
            </a:r>
            <a:r>
              <a:rPr lang="en-US" altLang="en-US">
                <a:latin typeface="Calibri" panose="020F0502020204030204" pitchFamily="34" charset="0"/>
              </a:rPr>
              <a:t>, 1737</a:t>
            </a:r>
          </a:p>
        </p:txBody>
      </p:sp>
      <p:pic>
        <p:nvPicPr>
          <p:cNvPr id="37893" name="Picture 4">
            <a:extLst>
              <a:ext uri="{FF2B5EF4-FFF2-40B4-BE49-F238E27FC236}">
                <a16:creationId xmlns:a16="http://schemas.microsoft.com/office/drawing/2014/main" id="{0A9B0072-38C6-A4AC-338E-80537D2599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8800" y="1219200"/>
            <a:ext cx="2133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9B7FFE77-FFF0-EF88-2470-7837DE04D289}"/>
              </a:ext>
            </a:extLst>
          </p:cNvPr>
          <p:cNvSpPr>
            <a:spLocks noGrp="1" noChangeArrowheads="1"/>
          </p:cNvSpPr>
          <p:nvPr>
            <p:ph type="title"/>
          </p:nvPr>
        </p:nvSpPr>
        <p:spPr>
          <a:xfrm>
            <a:off x="1981200" y="228600"/>
            <a:ext cx="8229600" cy="1097280"/>
          </a:xfrm>
        </p:spPr>
        <p:txBody>
          <a:bodyPr/>
          <a:lstStyle/>
          <a:p>
            <a:pPr algn="ctr" eaLnBrk="1" hangingPunct="1"/>
            <a:r>
              <a:rPr lang="en-US" altLang="en-US" sz="4000" dirty="0">
                <a:latin typeface="Calibri" panose="020F0502020204030204" pitchFamily="34" charset="0"/>
                <a:cs typeface="Calibri" panose="020F0502020204030204" pitchFamily="34" charset="0"/>
              </a:rPr>
              <a:t>Harvard University</a:t>
            </a:r>
          </a:p>
        </p:txBody>
      </p:sp>
      <p:sp>
        <p:nvSpPr>
          <p:cNvPr id="38916" name="Text Box 4">
            <a:extLst>
              <a:ext uri="{FF2B5EF4-FFF2-40B4-BE49-F238E27FC236}">
                <a16:creationId xmlns:a16="http://schemas.microsoft.com/office/drawing/2014/main" id="{4DE36BA5-F50B-9E89-0AF5-AE326EAF3468}"/>
              </a:ext>
            </a:extLst>
          </p:cNvPr>
          <p:cNvSpPr txBox="1">
            <a:spLocks noChangeArrowheads="1"/>
          </p:cNvSpPr>
          <p:nvPr/>
        </p:nvSpPr>
        <p:spPr bwMode="auto">
          <a:xfrm>
            <a:off x="2438400" y="4999672"/>
            <a:ext cx="7315200" cy="1477328"/>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spcBef>
                <a:spcPts val="600"/>
              </a:spcBef>
              <a:spcAft>
                <a:spcPts val="600"/>
              </a:spcAft>
            </a:pPr>
            <a:r>
              <a:rPr lang="en-US" altLang="en-US" sz="3200" dirty="0">
                <a:solidFill>
                  <a:schemeClr val="bg2"/>
                </a:solidFill>
                <a:latin typeface="Calibri" panose="020F0502020204030204" pitchFamily="34" charset="0"/>
              </a:rPr>
              <a:t>“The first seal used by Harvard College had as a motto, ‘In Christi </a:t>
            </a:r>
            <a:r>
              <a:rPr lang="en-US" altLang="en-US" sz="3200" dirty="0" err="1">
                <a:solidFill>
                  <a:schemeClr val="bg2"/>
                </a:solidFill>
                <a:latin typeface="Calibri" panose="020F0502020204030204" pitchFamily="34" charset="0"/>
              </a:rPr>
              <a:t>Gloriam</a:t>
            </a:r>
            <a:r>
              <a:rPr lang="en-US" altLang="en-US" sz="3200" dirty="0">
                <a:solidFill>
                  <a:schemeClr val="bg2"/>
                </a:solidFill>
                <a:latin typeface="Calibri" panose="020F0502020204030204" pitchFamily="34" charset="0"/>
              </a:rPr>
              <a:t>,’”…</a:t>
            </a:r>
          </a:p>
          <a:p>
            <a:pPr algn="ctr">
              <a:spcBef>
                <a:spcPts val="600"/>
              </a:spcBef>
              <a:spcAft>
                <a:spcPts val="600"/>
              </a:spcAft>
            </a:pPr>
            <a:r>
              <a:rPr lang="en-US" altLang="en-US" sz="1600" dirty="0">
                <a:solidFill>
                  <a:schemeClr val="bg2"/>
                </a:solidFill>
                <a:latin typeface="Calibri" panose="020F0502020204030204" pitchFamily="34" charset="0"/>
              </a:rPr>
              <a:t>Brewer, </a:t>
            </a:r>
            <a:r>
              <a:rPr lang="en-US" altLang="en-US" sz="1600" i="1" dirty="0">
                <a:solidFill>
                  <a:schemeClr val="bg2"/>
                </a:solidFill>
                <a:latin typeface="Calibri" panose="020F0502020204030204" pitchFamily="34" charset="0"/>
              </a:rPr>
              <a:t>United States A Christian Nation</a:t>
            </a:r>
            <a:r>
              <a:rPr lang="en-US" altLang="en-US" sz="1600" dirty="0">
                <a:solidFill>
                  <a:schemeClr val="bg2"/>
                </a:solidFill>
                <a:latin typeface="Calibri" panose="020F0502020204030204" pitchFamily="34" charset="0"/>
              </a:rPr>
              <a:t>, 20</a:t>
            </a:r>
          </a:p>
        </p:txBody>
      </p:sp>
      <p:pic>
        <p:nvPicPr>
          <p:cNvPr id="38917" name="Picture 2">
            <a:extLst>
              <a:ext uri="{FF2B5EF4-FFF2-40B4-BE49-F238E27FC236}">
                <a16:creationId xmlns:a16="http://schemas.microsoft.com/office/drawing/2014/main" id="{622A709E-C678-100B-D4C5-8782C2C3B4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0100" y="1524000"/>
            <a:ext cx="297180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9" name="Rectangle 3">
            <a:extLst>
              <a:ext uri="{FF2B5EF4-FFF2-40B4-BE49-F238E27FC236}">
                <a16:creationId xmlns:a16="http://schemas.microsoft.com/office/drawing/2014/main" id="{96BEB22B-956A-F27A-E5FD-026E576F4015}"/>
              </a:ext>
            </a:extLst>
          </p:cNvPr>
          <p:cNvSpPr>
            <a:spLocks noGrp="1" noChangeArrowheads="1"/>
          </p:cNvSpPr>
          <p:nvPr>
            <p:ph type="body" idx="1"/>
          </p:nvPr>
        </p:nvSpPr>
        <p:spPr>
          <a:xfrm>
            <a:off x="609600" y="1523999"/>
            <a:ext cx="10972800" cy="4937760"/>
          </a:xfrm>
          <a:blipFill dpi="0" rotWithShape="1">
            <a:blip r:embed="rId2"/>
            <a:srcRect/>
            <a:tile tx="0" ty="0" sx="100000" sy="100000" flip="none" algn="tl"/>
          </a:blipFill>
        </p:spPr>
        <p:txBody>
          <a:bodyPr/>
          <a:lstStyle/>
          <a:p>
            <a:pPr marL="0" indent="0" algn="just" eaLnBrk="1" hangingPunct="1">
              <a:spcBef>
                <a:spcPts val="600"/>
              </a:spcBef>
              <a:spcAft>
                <a:spcPts val="600"/>
              </a:spcAft>
              <a:buNone/>
            </a:pPr>
            <a:r>
              <a:rPr lang="en-US" altLang="en-US" dirty="0">
                <a:solidFill>
                  <a:schemeClr val="bg2"/>
                </a:solidFill>
                <a:effectLst/>
                <a:latin typeface="Calibri" panose="020F0502020204030204" pitchFamily="34" charset="0"/>
                <a:cs typeface="Calibri" panose="020F0502020204030204" pitchFamily="34" charset="0"/>
              </a:rPr>
              <a:t>“Let every student be plainly instructed and earnestly pressed to consider well the main end of his life and studies is to know God and Jesus Christ which is eternal life (John 17:3) and therefore to lay Christ in the bottom as the only foundation of all sound knowledge and learning. And seeing the Lord only giveth wisdom, let everyone seriously set himself by prayer in secret to seek it of Him (Prov. 2, 3). Everyone shall exercise himself in reading the Scriptures twice a day that he shall be ready to give such an account of his proficiency therein.”</a:t>
            </a:r>
          </a:p>
          <a:p>
            <a:pPr marL="0" indent="0" algn="ctr" eaLnBrk="1" hangingPunct="1">
              <a:spcBef>
                <a:spcPts val="600"/>
              </a:spcBef>
              <a:spcAft>
                <a:spcPts val="600"/>
              </a:spcAft>
              <a:buNone/>
            </a:pPr>
            <a:r>
              <a:rPr lang="en-US" altLang="en-US" sz="1800" dirty="0">
                <a:solidFill>
                  <a:schemeClr val="bg2"/>
                </a:solidFill>
                <a:effectLst/>
                <a:latin typeface="Calibri" panose="020F0502020204030204" pitchFamily="34" charset="0"/>
                <a:cs typeface="Calibri" panose="020F0502020204030204" pitchFamily="34" charset="0"/>
              </a:rPr>
              <a:t>Rules of Harvard in 1636; quoted in David Barton, </a:t>
            </a:r>
            <a:r>
              <a:rPr lang="en-US" altLang="en-US" sz="1800" i="1" dirty="0">
                <a:solidFill>
                  <a:schemeClr val="bg2"/>
                </a:solidFill>
                <a:effectLst/>
                <a:latin typeface="Calibri" panose="020F0502020204030204" pitchFamily="34" charset="0"/>
                <a:cs typeface="Calibri" panose="020F0502020204030204" pitchFamily="34" charset="0"/>
              </a:rPr>
              <a:t>Original Intent</a:t>
            </a:r>
            <a:r>
              <a:rPr lang="en-US" altLang="en-US" sz="1800" dirty="0">
                <a:solidFill>
                  <a:schemeClr val="bg2"/>
                </a:solidFill>
                <a:effectLst/>
                <a:latin typeface="Calibri" panose="020F0502020204030204" pitchFamily="34" charset="0"/>
                <a:cs typeface="Calibri" panose="020F0502020204030204" pitchFamily="34" charset="0"/>
              </a:rPr>
              <a:t>, 81</a:t>
            </a:r>
          </a:p>
        </p:txBody>
      </p:sp>
      <p:pic>
        <p:nvPicPr>
          <p:cNvPr id="39940" name="Picture 2">
            <a:extLst>
              <a:ext uri="{FF2B5EF4-FFF2-40B4-BE49-F238E27FC236}">
                <a16:creationId xmlns:a16="http://schemas.microsoft.com/office/drawing/2014/main" id="{F5F6C695-6C80-7116-5F87-DA92F00000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9400" y="122238"/>
            <a:ext cx="1129783"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1D5AF1B-1E45-2BDA-E7E6-85596BC203F3}"/>
              </a:ext>
            </a:extLst>
          </p:cNvPr>
          <p:cNvSpPr>
            <a:spLocks noGrp="1" noChangeArrowheads="1"/>
          </p:cNvSpPr>
          <p:nvPr>
            <p:ph type="title"/>
          </p:nvPr>
        </p:nvSpPr>
        <p:spPr>
          <a:xfrm>
            <a:off x="1981200" y="228600"/>
            <a:ext cx="8229600" cy="1097280"/>
          </a:xfrm>
        </p:spPr>
        <p:txBody>
          <a:bodyPr/>
          <a:lstStyle/>
          <a:p>
            <a:pPr algn="ctr" eaLnBrk="1" hangingPunct="1"/>
            <a:r>
              <a:rPr lang="en-US" altLang="en-US" sz="4000" dirty="0">
                <a:latin typeface="Calibri" panose="020F0502020204030204" pitchFamily="34" charset="0"/>
                <a:cs typeface="Calibri" panose="020F0502020204030204" pitchFamily="34" charset="0"/>
              </a:rPr>
              <a:t>Harvard University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ACFBC82D-C535-1D77-3117-BA5566DC9C22}"/>
              </a:ext>
            </a:extLst>
          </p:cNvPr>
          <p:cNvSpPr>
            <a:spLocks noGrp="1"/>
          </p:cNvSpPr>
          <p:nvPr>
            <p:ph type="title"/>
          </p:nvPr>
        </p:nvSpPr>
        <p:spPr>
          <a:xfrm>
            <a:off x="3162300" y="228600"/>
            <a:ext cx="5867400" cy="1097280"/>
          </a:xfrm>
        </p:spPr>
        <p:txBody>
          <a:bodyPr/>
          <a:lstStyle/>
          <a:p>
            <a:pPr algn="ctr"/>
            <a:r>
              <a:rPr lang="en-US" altLang="en-US" sz="4000" dirty="0">
                <a:latin typeface="Calibri" panose="020F0502020204030204" pitchFamily="34" charset="0"/>
                <a:cs typeface="Calibri" panose="020F0502020204030204" pitchFamily="34" charset="0"/>
              </a:rPr>
              <a:t>America’s Early Schools</a:t>
            </a:r>
          </a:p>
        </p:txBody>
      </p:sp>
      <p:sp>
        <p:nvSpPr>
          <p:cNvPr id="40963" name="TextBox 4">
            <a:extLst>
              <a:ext uri="{FF2B5EF4-FFF2-40B4-BE49-F238E27FC236}">
                <a16:creationId xmlns:a16="http://schemas.microsoft.com/office/drawing/2014/main" id="{678CE59F-06A2-5AE9-CE44-62E6AC5F23DC}"/>
              </a:ext>
            </a:extLst>
          </p:cNvPr>
          <p:cNvSpPr txBox="1">
            <a:spLocks noChangeArrowheads="1"/>
          </p:cNvSpPr>
          <p:nvPr/>
        </p:nvSpPr>
        <p:spPr bwMode="auto">
          <a:xfrm>
            <a:off x="609600" y="1600200"/>
            <a:ext cx="7772400" cy="4955203"/>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hangingPunct="1">
              <a:spcBef>
                <a:spcPts val="600"/>
              </a:spcBef>
              <a:spcAft>
                <a:spcPts val="600"/>
              </a:spcAft>
            </a:pPr>
            <a:r>
              <a:rPr lang="en-US" altLang="en-US" sz="3200" dirty="0">
                <a:solidFill>
                  <a:schemeClr val="bg2"/>
                </a:solidFill>
                <a:latin typeface="Calibri" panose="020F0502020204030204" pitchFamily="34" charset="0"/>
              </a:rPr>
              <a:t>“Think of the vast number of academies, colleges and universities scattered through the land.  Some of them, it is true, are under secular control, but there is yet to be established in this country one of those institutions founded on the religions of Confucius, Buddha or </a:t>
            </a:r>
            <a:r>
              <a:rPr lang="en-US" altLang="en-US" sz="3200" u="sng" dirty="0">
                <a:solidFill>
                  <a:schemeClr val="bg2"/>
                </a:solidFill>
                <a:latin typeface="Calibri" panose="020F0502020204030204" pitchFamily="34" charset="0"/>
              </a:rPr>
              <a:t>Mohammed</a:t>
            </a:r>
            <a:r>
              <a:rPr lang="en-US" altLang="en-US" sz="3200" dirty="0">
                <a:solidFill>
                  <a:schemeClr val="bg2"/>
                </a:solidFill>
                <a:latin typeface="Calibri" panose="020F0502020204030204" pitchFamily="34" charset="0"/>
              </a:rPr>
              <a:t>, while an overwhelming majority are under the special direction and control of Christian teachers.”</a:t>
            </a:r>
          </a:p>
          <a:p>
            <a:pPr algn="ctr" eaLnBrk="1" hangingPunct="1">
              <a:spcBef>
                <a:spcPts val="600"/>
              </a:spcBef>
              <a:spcAft>
                <a:spcPts val="600"/>
              </a:spcAft>
            </a:pPr>
            <a:r>
              <a:rPr lang="en-US" altLang="en-US" dirty="0">
                <a:solidFill>
                  <a:schemeClr val="bg2"/>
                </a:solidFill>
                <a:latin typeface="Calibri" panose="020F0502020204030204" pitchFamily="34" charset="0"/>
              </a:rPr>
              <a:t>Brewer, </a:t>
            </a:r>
            <a:r>
              <a:rPr lang="en-US" altLang="en-US" i="1" dirty="0">
                <a:solidFill>
                  <a:schemeClr val="bg2"/>
                </a:solidFill>
                <a:latin typeface="Calibri" panose="020F0502020204030204" pitchFamily="34" charset="0"/>
              </a:rPr>
              <a:t>United States A Christian Nation</a:t>
            </a:r>
            <a:r>
              <a:rPr lang="en-US" altLang="en-US" dirty="0">
                <a:solidFill>
                  <a:schemeClr val="bg2"/>
                </a:solidFill>
                <a:latin typeface="Calibri" panose="020F0502020204030204" pitchFamily="34" charset="0"/>
              </a:rPr>
              <a:t>, 37</a:t>
            </a:r>
          </a:p>
        </p:txBody>
      </p:sp>
      <p:pic>
        <p:nvPicPr>
          <p:cNvPr id="2" name="Picture 6">
            <a:extLst>
              <a:ext uri="{FF2B5EF4-FFF2-40B4-BE49-F238E27FC236}">
                <a16:creationId xmlns:a16="http://schemas.microsoft.com/office/drawing/2014/main" id="{3D2AD545-1D0F-426B-53DD-004B4CFA2E72}"/>
              </a:ext>
            </a:extLst>
          </p:cNvPr>
          <p:cNvPicPr>
            <a:picLocks noChangeAspect="1" noChangeArrowheads="1"/>
          </p:cNvPicPr>
          <p:nvPr/>
        </p:nvPicPr>
        <p:blipFill>
          <a:blip r:embed="rId3" cstate="print"/>
          <a:srcRect/>
          <a:stretch>
            <a:fillRect/>
          </a:stretch>
        </p:blipFill>
        <p:spPr bwMode="auto">
          <a:xfrm>
            <a:off x="8839200" y="1676402"/>
            <a:ext cx="2743200" cy="3708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1DC3CD40-A21B-1D0F-A2E3-5C7DFD442C26}"/>
              </a:ext>
            </a:extLst>
          </p:cNvPr>
          <p:cNvSpPr>
            <a:spLocks noGrp="1"/>
          </p:cNvSpPr>
          <p:nvPr>
            <p:ph type="title"/>
          </p:nvPr>
        </p:nvSpPr>
        <p:spPr>
          <a:xfrm>
            <a:off x="1828800" y="228600"/>
            <a:ext cx="8534400" cy="1097280"/>
          </a:xfrm>
        </p:spPr>
        <p:txBody>
          <a:bodyPr/>
          <a:lstStyle/>
          <a:p>
            <a:pPr algn="ctr" eaLnBrk="1" hangingPunct="1"/>
            <a:r>
              <a:rPr lang="en-US" altLang="en-US" sz="4000" dirty="0">
                <a:latin typeface="Calibri" panose="020F0502020204030204" pitchFamily="34" charset="0"/>
                <a:cs typeface="Calibri" panose="020F0502020204030204" pitchFamily="34" charset="0"/>
              </a:rPr>
              <a:t>Humanist Proselytizing</a:t>
            </a:r>
          </a:p>
        </p:txBody>
      </p:sp>
      <p:sp>
        <p:nvSpPr>
          <p:cNvPr id="56322" name="Content Placeholder 2">
            <a:extLst>
              <a:ext uri="{FF2B5EF4-FFF2-40B4-BE49-F238E27FC236}">
                <a16:creationId xmlns:a16="http://schemas.microsoft.com/office/drawing/2014/main" id="{1764737E-278C-E083-8FD1-B30B48D230FC}"/>
              </a:ext>
            </a:extLst>
          </p:cNvPr>
          <p:cNvSpPr>
            <a:spLocks noGrp="1"/>
          </p:cNvSpPr>
          <p:nvPr>
            <p:ph idx="1"/>
          </p:nvPr>
        </p:nvSpPr>
        <p:spPr>
          <a:xfrm>
            <a:off x="609600" y="1143000"/>
            <a:ext cx="7772400" cy="4114800"/>
          </a:xfrm>
        </p:spPr>
        <p:txBody>
          <a:bodyPr>
            <a:noAutofit/>
          </a:bodyPr>
          <a:lstStyle/>
          <a:p>
            <a:pPr marL="1588" indent="0" algn="just" eaLnBrk="1" fontAlgn="auto" hangingPunct="1">
              <a:spcAft>
                <a:spcPts val="0"/>
              </a:spcAft>
              <a:buClr>
                <a:schemeClr val="tx1">
                  <a:shade val="95000"/>
                </a:schemeClr>
              </a:buClr>
              <a:buNone/>
              <a:defRPr/>
            </a:pPr>
            <a:r>
              <a:rPr lang="en-US" dirty="0">
                <a:latin typeface="Calibri" pitchFamily="34" charset="0"/>
                <a:cs typeface="Calibri" pitchFamily="34" charset="0"/>
              </a:rPr>
              <a:t>“Education is thus a most powerful ally of Humanism, and every public school is a school of Humanism. What can the theistic Sunday-schools, meeting for an hour once a week, and teaching only a fraction of the children, do to stem the tide of a five-day program of humanistic teaching?”</a:t>
            </a:r>
          </a:p>
        </p:txBody>
      </p:sp>
      <p:sp>
        <p:nvSpPr>
          <p:cNvPr id="41988" name="TextBox 3">
            <a:extLst>
              <a:ext uri="{FF2B5EF4-FFF2-40B4-BE49-F238E27FC236}">
                <a16:creationId xmlns:a16="http://schemas.microsoft.com/office/drawing/2014/main" id="{48950CEA-8BBA-9E43-F486-AB89B3652DFE}"/>
              </a:ext>
            </a:extLst>
          </p:cNvPr>
          <p:cNvSpPr txBox="1">
            <a:spLocks noChangeArrowheads="1"/>
          </p:cNvSpPr>
          <p:nvPr/>
        </p:nvSpPr>
        <p:spPr bwMode="auto">
          <a:xfrm>
            <a:off x="1524000" y="6211887"/>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dirty="0">
                <a:latin typeface="Calibri" panose="020F0502020204030204" pitchFamily="34" charset="0"/>
              </a:rPr>
              <a:t>Charles Francis Potter, </a:t>
            </a:r>
            <a:r>
              <a:rPr lang="en-US" altLang="en-US" i="1" dirty="0">
                <a:latin typeface="Calibri" panose="020F0502020204030204" pitchFamily="34" charset="0"/>
              </a:rPr>
              <a:t>Humanism: A New Religion</a:t>
            </a:r>
            <a:r>
              <a:rPr lang="en-US" altLang="en-US" dirty="0">
                <a:latin typeface="Calibri" panose="020F0502020204030204" pitchFamily="34" charset="0"/>
              </a:rPr>
              <a:t> (New York: Simon and Schuster, 1930), 128</a:t>
            </a:r>
          </a:p>
        </p:txBody>
      </p:sp>
      <p:pic>
        <p:nvPicPr>
          <p:cNvPr id="22530" name="Picture 2">
            <a:extLst>
              <a:ext uri="{FF2B5EF4-FFF2-40B4-BE49-F238E27FC236}">
                <a16:creationId xmlns:a16="http://schemas.microsoft.com/office/drawing/2014/main" id="{EB4F5C41-F452-34A2-BC9A-B005558FC4AF}"/>
              </a:ext>
            </a:extLst>
          </p:cNvPr>
          <p:cNvPicPr>
            <a:picLocks noChangeAspect="1" noChangeArrowheads="1"/>
          </p:cNvPicPr>
          <p:nvPr/>
        </p:nvPicPr>
        <p:blipFill>
          <a:blip r:embed="rId2" cstate="print"/>
          <a:srcRect/>
          <a:stretch>
            <a:fillRect/>
          </a:stretch>
        </p:blipFill>
        <p:spPr bwMode="auto">
          <a:xfrm>
            <a:off x="8839200" y="1371600"/>
            <a:ext cx="2667000"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71700" y="304805"/>
            <a:ext cx="7848600" cy="646331"/>
          </a:xfrm>
          <a:prstGeom prst="rect">
            <a:avLst/>
          </a:prstGeom>
          <a:noFill/>
        </p:spPr>
        <p:txBody>
          <a:bodyPr wrap="square" rtlCol="0">
            <a:spAutoFit/>
          </a:bodyPr>
          <a:lstStyle/>
          <a:p>
            <a:pPr algn="ctr"/>
            <a:r>
              <a:rPr lang="en-US" sz="3600" dirty="0">
                <a:solidFill>
                  <a:schemeClr val="tx2"/>
                </a:solidFill>
                <a:latin typeface="Calibri" pitchFamily="34" charset="0"/>
                <a:ea typeface="+mj-ea"/>
                <a:cs typeface="Calibri" pitchFamily="34" charset="0"/>
              </a:rPr>
              <a:t>Karl Marx’s Communist Manifesto 1848</a:t>
            </a:r>
          </a:p>
        </p:txBody>
      </p:sp>
      <p:sp>
        <p:nvSpPr>
          <p:cNvPr id="3" name="TextBox 2"/>
          <p:cNvSpPr txBox="1"/>
          <p:nvPr/>
        </p:nvSpPr>
        <p:spPr>
          <a:xfrm>
            <a:off x="609600" y="1143001"/>
            <a:ext cx="10972800" cy="5170646"/>
          </a:xfrm>
          <a:prstGeom prst="rect">
            <a:avLst/>
          </a:prstGeom>
          <a:noFill/>
        </p:spPr>
        <p:txBody>
          <a:bodyPr wrap="square" rtlCol="0">
            <a:spAutoFit/>
          </a:bodyPr>
          <a:lstStyle/>
          <a:p>
            <a:pPr marL="685800" indent="-685800">
              <a:buClr>
                <a:schemeClr val="tx2"/>
              </a:buClr>
              <a:buAutoNum type="arabicPeriod"/>
            </a:pPr>
            <a:r>
              <a:rPr lang="en-US" sz="3000" dirty="0">
                <a:latin typeface="Calibri" panose="020F0502020204030204" pitchFamily="34" charset="0"/>
              </a:rPr>
              <a:t>Abolish private property.</a:t>
            </a:r>
          </a:p>
          <a:p>
            <a:pPr marL="685800" indent="-685800">
              <a:buClr>
                <a:schemeClr val="tx2"/>
              </a:buClr>
              <a:buAutoNum type="arabicPeriod"/>
            </a:pPr>
            <a:r>
              <a:rPr lang="en-US" sz="3000" dirty="0">
                <a:latin typeface="Calibri" panose="020F0502020204030204" pitchFamily="34" charset="0"/>
              </a:rPr>
              <a:t>Heavy progressive income tax.</a:t>
            </a:r>
          </a:p>
          <a:p>
            <a:pPr marL="685800" indent="-685800">
              <a:buClr>
                <a:schemeClr val="tx2"/>
              </a:buClr>
              <a:buAutoNum type="arabicPeriod"/>
            </a:pPr>
            <a:r>
              <a:rPr lang="en-US" sz="3000" dirty="0">
                <a:latin typeface="Calibri" panose="020F0502020204030204" pitchFamily="34" charset="0"/>
              </a:rPr>
              <a:t>Abolish rights of inheritance.</a:t>
            </a:r>
          </a:p>
          <a:p>
            <a:pPr marL="685800" indent="-685800">
              <a:buClr>
                <a:schemeClr val="tx2"/>
              </a:buClr>
              <a:buAutoNum type="arabicPeriod"/>
            </a:pPr>
            <a:r>
              <a:rPr lang="en-US" sz="3000" dirty="0">
                <a:latin typeface="Calibri" panose="020F0502020204030204" pitchFamily="34" charset="0"/>
              </a:rPr>
              <a:t>Confiscation of property rights.</a:t>
            </a:r>
          </a:p>
          <a:p>
            <a:pPr marL="685800" indent="-685800">
              <a:buClr>
                <a:schemeClr val="tx2"/>
              </a:buClr>
              <a:buAutoNum type="arabicPeriod"/>
            </a:pPr>
            <a:r>
              <a:rPr lang="en-US" sz="3000" dirty="0">
                <a:latin typeface="Calibri" panose="020F0502020204030204" pitchFamily="34" charset="0"/>
              </a:rPr>
              <a:t>Central Bank.</a:t>
            </a:r>
          </a:p>
          <a:p>
            <a:pPr marL="685800" indent="-685800">
              <a:buClr>
                <a:schemeClr val="tx2"/>
              </a:buClr>
              <a:buAutoNum type="arabicPeriod"/>
            </a:pPr>
            <a:r>
              <a:rPr lang="en-US" sz="3000" dirty="0">
                <a:latin typeface="Calibri" panose="020F0502020204030204" pitchFamily="34" charset="0"/>
              </a:rPr>
              <a:t>Government ownership of communication and transportation.</a:t>
            </a:r>
          </a:p>
          <a:p>
            <a:pPr marL="685800" indent="-685800">
              <a:buClr>
                <a:schemeClr val="tx2"/>
              </a:buClr>
              <a:buAutoNum type="arabicPeriod"/>
            </a:pPr>
            <a:r>
              <a:rPr lang="en-US" sz="3000" dirty="0">
                <a:latin typeface="Calibri" panose="020F0502020204030204" pitchFamily="34" charset="0"/>
              </a:rPr>
              <a:t>Government ownership of factories and agriculture.</a:t>
            </a:r>
          </a:p>
          <a:p>
            <a:pPr marL="685800" indent="-685800">
              <a:buClr>
                <a:schemeClr val="tx2"/>
              </a:buClr>
              <a:buAutoNum type="arabicPeriod"/>
            </a:pPr>
            <a:r>
              <a:rPr lang="en-US" sz="3000" dirty="0">
                <a:latin typeface="Calibri" panose="020F0502020204030204" pitchFamily="34" charset="0"/>
              </a:rPr>
              <a:t>Government control of labor.</a:t>
            </a:r>
          </a:p>
          <a:p>
            <a:pPr marL="685800" indent="-685800">
              <a:buClr>
                <a:schemeClr val="tx2"/>
              </a:buClr>
              <a:buAutoNum type="arabicPeriod"/>
            </a:pPr>
            <a:r>
              <a:rPr lang="en-US" sz="3000" dirty="0">
                <a:latin typeface="Calibri" panose="020F0502020204030204" pitchFamily="34" charset="0"/>
              </a:rPr>
              <a:t>Corporate farms, regional planning.</a:t>
            </a:r>
          </a:p>
          <a:p>
            <a:pPr marL="685800" indent="-685800">
              <a:buClr>
                <a:schemeClr val="tx2"/>
              </a:buClr>
              <a:buAutoNum type="arabicPeriod"/>
            </a:pPr>
            <a:r>
              <a:rPr lang="en-US" sz="3000" b="1" dirty="0">
                <a:solidFill>
                  <a:srgbClr val="FFFFCC"/>
                </a:solidFill>
                <a:latin typeface="Calibri" panose="020F0502020204030204" pitchFamily="34" charset="0"/>
              </a:rPr>
              <a:t>Free Education </a:t>
            </a:r>
            <a:r>
              <a:rPr lang="en-US" sz="3000" dirty="0">
                <a:latin typeface="Calibri" panose="020F0502020204030204" pitchFamily="34" charset="0"/>
              </a:rPr>
              <a:t>for All Children in Public Schools. Combination of Education with Industrial Production.</a:t>
            </a:r>
          </a:p>
        </p:txBody>
      </p:sp>
      <p:sp>
        <p:nvSpPr>
          <p:cNvPr id="4" name="TextBox 3">
            <a:extLst>
              <a:ext uri="{FF2B5EF4-FFF2-40B4-BE49-F238E27FC236}">
                <a16:creationId xmlns:a16="http://schemas.microsoft.com/office/drawing/2014/main" id="{F0A24EF8-A462-2AF5-75A0-C565DD83B925}"/>
              </a:ext>
            </a:extLst>
          </p:cNvPr>
          <p:cNvSpPr txBox="1"/>
          <p:nvPr/>
        </p:nvSpPr>
        <p:spPr>
          <a:xfrm>
            <a:off x="1981200" y="6477000"/>
            <a:ext cx="7239000" cy="307777"/>
          </a:xfrm>
          <a:prstGeom prst="rect">
            <a:avLst/>
          </a:prstGeom>
          <a:noFill/>
        </p:spPr>
        <p:txBody>
          <a:bodyPr wrap="square" rtlCol="0">
            <a:spAutoFit/>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Karl Marx, </a:t>
            </a:r>
            <a:r>
              <a:rPr lang="en-US" sz="1400" i="1" dirty="0">
                <a:latin typeface="Calibri" panose="020F0502020204030204" pitchFamily="34" charset="0"/>
                <a:ea typeface="Calibri" panose="020F0502020204030204" pitchFamily="34" charset="0"/>
                <a:cs typeface="Calibri" panose="020F0502020204030204" pitchFamily="34" charset="0"/>
              </a:rPr>
              <a:t>Manifesto of the Communist Party</a:t>
            </a:r>
            <a:r>
              <a:rPr lang="en-US" sz="1400" dirty="0">
                <a:latin typeface="Calibri" panose="020F0502020204030204" pitchFamily="34" charset="0"/>
                <a:ea typeface="Calibri" panose="020F0502020204030204" pitchFamily="34" charset="0"/>
                <a:cs typeface="Calibri" panose="020F0502020204030204" pitchFamily="34" charset="0"/>
              </a:rPr>
              <a:t>, trans., Samuel Moore (RMB, 2020), 16.</a:t>
            </a:r>
          </a:p>
        </p:txBody>
      </p:sp>
    </p:spTree>
    <p:extLst>
      <p:ext uri="{BB962C8B-B14F-4D97-AF65-F5344CB8AC3E}">
        <p14:creationId xmlns:p14="http://schemas.microsoft.com/office/powerpoint/2010/main" val="3345512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0AC491-6764-71B7-67A8-D84DA62163EB}"/>
              </a:ext>
            </a:extLst>
          </p:cNvPr>
          <p:cNvSpPr>
            <a:spLocks noGrp="1"/>
          </p:cNvSpPr>
          <p:nvPr>
            <p:ph idx="1"/>
          </p:nvPr>
        </p:nvSpPr>
        <p:spPr>
          <a:xfrm>
            <a:off x="1752600" y="1600200"/>
            <a:ext cx="8534400" cy="4953000"/>
          </a:xfrm>
        </p:spPr>
        <p:txBody>
          <a:bodyPr/>
          <a:lstStyle/>
          <a:p>
            <a:pPr marL="0" indent="0" eaLnBrk="1" hangingPunct="1">
              <a:buNone/>
              <a:defRPr/>
            </a:pPr>
            <a:r>
              <a:rPr lang="en-US" dirty="0">
                <a:latin typeface="Calibri" pitchFamily="34" charset="0"/>
                <a:cs typeface="Calibri" pitchFamily="34" charset="0"/>
              </a:rPr>
              <a:t>Early America’s:</a:t>
            </a:r>
          </a:p>
          <a:p>
            <a:pPr marL="1027113" lvl="1" indent="-569913" eaLnBrk="1" hangingPunct="1">
              <a:buClr>
                <a:schemeClr val="tx2">
                  <a:lumMod val="60000"/>
                  <a:lumOff val="40000"/>
                </a:schemeClr>
              </a:buClr>
              <a:buSzPct val="125000"/>
              <a:buBlip>
                <a:blip r:embed="rId2"/>
              </a:buBlip>
              <a:defRPr/>
            </a:pPr>
            <a:r>
              <a:rPr lang="en-US" dirty="0">
                <a:latin typeface="Calibri" pitchFamily="34" charset="0"/>
                <a:cs typeface="Calibri" pitchFamily="34" charset="0"/>
              </a:rPr>
              <a:t>Settlements</a:t>
            </a:r>
          </a:p>
          <a:p>
            <a:pPr marL="1027113" lvl="1" indent="-569913" eaLnBrk="1" hangingPunct="1">
              <a:buClr>
                <a:schemeClr val="tx2">
                  <a:lumMod val="60000"/>
                  <a:lumOff val="40000"/>
                </a:schemeClr>
              </a:buClr>
              <a:buSzPct val="125000"/>
              <a:buBlip>
                <a:blip r:embed="rId2"/>
              </a:buBlip>
              <a:defRPr/>
            </a:pPr>
            <a:r>
              <a:rPr lang="en-US" dirty="0">
                <a:latin typeface="Calibri" pitchFamily="34" charset="0"/>
                <a:cs typeface="Calibri" pitchFamily="34" charset="0"/>
              </a:rPr>
              <a:t>Colonial motivations</a:t>
            </a:r>
          </a:p>
          <a:p>
            <a:pPr marL="1027113" lvl="1" indent="-569913" eaLnBrk="1" hangingPunct="1">
              <a:buClr>
                <a:schemeClr val="tx2">
                  <a:lumMod val="60000"/>
                  <a:lumOff val="40000"/>
                </a:schemeClr>
              </a:buClr>
              <a:buSzPct val="125000"/>
              <a:buBlip>
                <a:blip r:embed="rId2"/>
              </a:buBlip>
              <a:defRPr/>
            </a:pPr>
            <a:r>
              <a:rPr lang="en-US" dirty="0">
                <a:latin typeface="Calibri" pitchFamily="34" charset="0"/>
                <a:cs typeface="Calibri" pitchFamily="34" charset="0"/>
              </a:rPr>
              <a:t>Educational institutions</a:t>
            </a:r>
          </a:p>
          <a:p>
            <a:pPr marL="1027113" lvl="1" indent="-569913" eaLnBrk="1" hangingPunct="1">
              <a:buClr>
                <a:schemeClr val="tx2">
                  <a:lumMod val="60000"/>
                  <a:lumOff val="40000"/>
                </a:schemeClr>
              </a:buClr>
              <a:buSzPct val="125000"/>
              <a:buBlip>
                <a:blip r:embed="rId2"/>
              </a:buBlip>
              <a:defRPr/>
            </a:pPr>
            <a:r>
              <a:rPr lang="en-US" b="1" u="sng"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Support for the church</a:t>
            </a:r>
          </a:p>
          <a:p>
            <a:pPr marL="1027113" lvl="1" indent="-569913" eaLnBrk="1" hangingPunct="1">
              <a:buClr>
                <a:schemeClr val="tx2">
                  <a:lumMod val="60000"/>
                  <a:lumOff val="40000"/>
                </a:schemeClr>
              </a:buClr>
              <a:buSzPct val="125000"/>
              <a:buBlip>
                <a:blip r:embed="rId2"/>
              </a:buBlip>
              <a:defRPr/>
            </a:pPr>
            <a:r>
              <a:rPr lang="en-US" dirty="0">
                <a:latin typeface="Calibri" pitchFamily="34" charset="0"/>
                <a:cs typeface="Calibri" pitchFamily="34" charset="0"/>
              </a:rPr>
              <a:t>Requirement of Christian officeholders</a:t>
            </a:r>
          </a:p>
          <a:p>
            <a:pPr marL="1027113" lvl="1" indent="-569913" eaLnBrk="1" hangingPunct="1">
              <a:buClr>
                <a:schemeClr val="tx2">
                  <a:lumMod val="60000"/>
                  <a:lumOff val="40000"/>
                </a:schemeClr>
              </a:buClr>
              <a:buSzPct val="125000"/>
              <a:buBlip>
                <a:blip r:embed="rId2"/>
              </a:buBlip>
              <a:defRPr/>
            </a:pPr>
            <a:r>
              <a:rPr lang="en-US" dirty="0">
                <a:latin typeface="Calibri" pitchFamily="34" charset="0"/>
                <a:cs typeface="Calibri" pitchFamily="34" charset="0"/>
              </a:rPr>
              <a:t>Recognition of the Sabbath</a:t>
            </a:r>
          </a:p>
          <a:p>
            <a:pPr marL="1027113" lvl="1" indent="-569913" eaLnBrk="1" hangingPunct="1">
              <a:buClr>
                <a:schemeClr val="tx2">
                  <a:lumMod val="60000"/>
                  <a:lumOff val="40000"/>
                </a:schemeClr>
              </a:buClr>
              <a:buSzPct val="125000"/>
              <a:buBlip>
                <a:blip r:embed="rId2"/>
              </a:buBlip>
              <a:defRPr/>
            </a:pPr>
            <a:r>
              <a:rPr lang="en-US" dirty="0">
                <a:latin typeface="Calibri" pitchFamily="34" charset="0"/>
                <a:cs typeface="Calibri" pitchFamily="34" charset="0"/>
              </a:rPr>
              <a:t>Use of “God”</a:t>
            </a:r>
          </a:p>
        </p:txBody>
      </p:sp>
      <p:pic>
        <p:nvPicPr>
          <p:cNvPr id="47107" name="Picture 2" descr="C:\Users\awoods\AppData\Local\Microsoft\Windows\Temporary Internet Files\Content.IE5\4YST7Z0P\MC900161806[1].wmf">
            <a:extLst>
              <a:ext uri="{FF2B5EF4-FFF2-40B4-BE49-F238E27FC236}">
                <a16:creationId xmlns:a16="http://schemas.microsoft.com/office/drawing/2014/main" id="{80136AC7-B468-A63F-66CB-E9B30C2E88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5264" y="381000"/>
            <a:ext cx="397033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itle 1">
            <a:extLst>
              <a:ext uri="{FF2B5EF4-FFF2-40B4-BE49-F238E27FC236}">
                <a16:creationId xmlns:a16="http://schemas.microsoft.com/office/drawing/2014/main" id="{108C1B4D-591C-B1F2-F739-17B764A07322}"/>
              </a:ext>
            </a:extLst>
          </p:cNvPr>
          <p:cNvSpPr txBox="1">
            <a:spLocks/>
          </p:cNvSpPr>
          <p:nvPr/>
        </p:nvSpPr>
        <p:spPr bwMode="auto">
          <a:xfrm>
            <a:off x="1905000" y="457200"/>
            <a:ext cx="2362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altLang="en-US" sz="4400" dirty="0">
                <a:solidFill>
                  <a:schemeClr val="tx2"/>
                </a:solidFill>
                <a:latin typeface="Calibri" panose="020F0502020204030204" pitchFamily="34" charset="0"/>
              </a:rPr>
              <a:t>Preview</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0920B120-5CFE-A8FB-55DC-60484474E9FE}"/>
              </a:ext>
            </a:extLst>
          </p:cNvPr>
          <p:cNvSpPr>
            <a:spLocks noGrp="1"/>
          </p:cNvSpPr>
          <p:nvPr>
            <p:ph type="title"/>
          </p:nvPr>
        </p:nvSpPr>
        <p:spPr>
          <a:xfrm>
            <a:off x="2933700" y="228600"/>
            <a:ext cx="6324600" cy="1097280"/>
          </a:xfrm>
        </p:spPr>
        <p:txBody>
          <a:bodyPr/>
          <a:lstStyle/>
          <a:p>
            <a:r>
              <a:rPr lang="en-US" altLang="en-US" sz="4000" dirty="0">
                <a:latin typeface="Calibri" panose="020F0502020204030204" pitchFamily="34" charset="0"/>
                <a:cs typeface="Calibri" panose="020F0502020204030204" pitchFamily="34" charset="0"/>
              </a:rPr>
              <a:t>Maryland Constitution (1776)</a:t>
            </a:r>
          </a:p>
        </p:txBody>
      </p:sp>
      <p:sp>
        <p:nvSpPr>
          <p:cNvPr id="48131" name="TextBox 3">
            <a:extLst>
              <a:ext uri="{FF2B5EF4-FFF2-40B4-BE49-F238E27FC236}">
                <a16:creationId xmlns:a16="http://schemas.microsoft.com/office/drawing/2014/main" id="{515B4F98-8A76-2C40-74CE-CB753C9A5E20}"/>
              </a:ext>
            </a:extLst>
          </p:cNvPr>
          <p:cNvSpPr txBox="1">
            <a:spLocks noChangeArrowheads="1"/>
          </p:cNvSpPr>
          <p:nvPr/>
        </p:nvSpPr>
        <p:spPr bwMode="auto">
          <a:xfrm>
            <a:off x="609600" y="1600201"/>
            <a:ext cx="10972800" cy="2000548"/>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hangingPunct="1">
              <a:spcBef>
                <a:spcPts val="600"/>
              </a:spcBef>
              <a:spcAft>
                <a:spcPts val="600"/>
              </a:spcAft>
            </a:pPr>
            <a:r>
              <a:rPr lang="en-US" altLang="en-US" sz="3200" dirty="0">
                <a:solidFill>
                  <a:schemeClr val="bg2"/>
                </a:solidFill>
                <a:latin typeface="Calibri" panose="020F0502020204030204" pitchFamily="34" charset="0"/>
              </a:rPr>
              <a:t>“In Maryland, by the Constitution of 1776, it was provided that ‘the legislature may, in their discretion, lay a general and equal tax, for the support of the Christian religion.’”</a:t>
            </a:r>
          </a:p>
          <a:p>
            <a:pPr algn="ctr" eaLnBrk="1" hangingPunct="1">
              <a:spcBef>
                <a:spcPts val="600"/>
              </a:spcBef>
              <a:spcAft>
                <a:spcPts val="600"/>
              </a:spcAft>
            </a:pPr>
            <a:r>
              <a:rPr lang="en-US" altLang="en-US" dirty="0">
                <a:solidFill>
                  <a:schemeClr val="bg2"/>
                </a:solidFill>
                <a:latin typeface="Calibri" panose="020F0502020204030204" pitchFamily="34" charset="0"/>
              </a:rPr>
              <a:t>Brewer, </a:t>
            </a:r>
            <a:r>
              <a:rPr lang="en-US" altLang="en-US" i="1" dirty="0">
                <a:solidFill>
                  <a:schemeClr val="bg2"/>
                </a:solidFill>
                <a:latin typeface="Calibri" panose="020F0502020204030204" pitchFamily="34" charset="0"/>
              </a:rPr>
              <a:t>United States A Christian Nation</a:t>
            </a:r>
            <a:r>
              <a:rPr lang="en-US" altLang="en-US" dirty="0">
                <a:solidFill>
                  <a:schemeClr val="bg2"/>
                </a:solidFill>
                <a:latin typeface="Calibri" panose="020F0502020204030204" pitchFamily="34" charset="0"/>
              </a:rPr>
              <a:t>, 22</a:t>
            </a:r>
          </a:p>
        </p:txBody>
      </p:sp>
      <p:pic>
        <p:nvPicPr>
          <p:cNvPr id="48132" name="Picture 3">
            <a:extLst>
              <a:ext uri="{FF2B5EF4-FFF2-40B4-BE49-F238E27FC236}">
                <a16:creationId xmlns:a16="http://schemas.microsoft.com/office/drawing/2014/main" id="{987C8208-03DC-33AE-0A47-5C83B9009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965576"/>
            <a:ext cx="3505200"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04800"/>
            <a:ext cx="8534400" cy="609600"/>
          </a:xfrm>
        </p:spPr>
        <p:txBody>
          <a:bodyPr rtlCol="0">
            <a:normAutofit fontScale="90000"/>
          </a:bodyPr>
          <a:lstStyle/>
          <a:p>
            <a:pPr algn="ctr" eaLnBrk="1" fontAlgn="auto" hangingPunct="1">
              <a:spcAft>
                <a:spcPts val="0"/>
              </a:spcAft>
              <a:defRPr/>
            </a:pPr>
            <a:r>
              <a:rPr lang="en-US" dirty="0">
                <a:latin typeface="Calibri" pitchFamily="34" charset="0"/>
                <a:cs typeface="Calibri" pitchFamily="34" charset="0"/>
              </a:rPr>
              <a:t>Article III of the Northwest Ordinance (1789)</a:t>
            </a:r>
          </a:p>
        </p:txBody>
      </p:sp>
      <p:sp>
        <p:nvSpPr>
          <p:cNvPr id="24578" name="Content Placeholder 2"/>
          <p:cNvSpPr>
            <a:spLocks noGrp="1"/>
          </p:cNvSpPr>
          <p:nvPr>
            <p:ph idx="1"/>
          </p:nvPr>
        </p:nvSpPr>
        <p:spPr>
          <a:xfrm>
            <a:off x="3810000" y="1371600"/>
            <a:ext cx="7772400" cy="3048000"/>
          </a:xfrm>
        </p:spPr>
        <p:txBody>
          <a:bodyPr>
            <a:normAutofit/>
          </a:bodyPr>
          <a:lstStyle/>
          <a:p>
            <a:pPr marL="1588" indent="0" algn="just" eaLnBrk="1" fontAlgn="auto" hangingPunct="1">
              <a:spcAft>
                <a:spcPts val="0"/>
              </a:spcAft>
              <a:buClr>
                <a:schemeClr val="tx1">
                  <a:shade val="95000"/>
                </a:schemeClr>
              </a:buClr>
              <a:buNone/>
              <a:defRPr/>
            </a:pPr>
            <a:r>
              <a:rPr lang="en-US" dirty="0">
                <a:latin typeface="Calibri" pitchFamily="34" charset="0"/>
                <a:cs typeface="Calibri" pitchFamily="34" charset="0"/>
              </a:rPr>
              <a:t>“</a:t>
            </a:r>
            <a:r>
              <a:rPr lang="en-US" b="1" u="sng" dirty="0">
                <a:solidFill>
                  <a:srgbClr val="FFFFCC"/>
                </a:solidFill>
                <a:latin typeface="Calibri" pitchFamily="34" charset="0"/>
                <a:cs typeface="Calibri" pitchFamily="34" charset="0"/>
              </a:rPr>
              <a:t>Religion, morality</a:t>
            </a:r>
            <a:r>
              <a:rPr lang="en-US" dirty="0">
                <a:latin typeface="Calibri" pitchFamily="34" charset="0"/>
                <a:cs typeface="Calibri" pitchFamily="34" charset="0"/>
              </a:rPr>
              <a:t>, and knowledge being </a:t>
            </a:r>
            <a:r>
              <a:rPr lang="en-US" b="1" u="sng" dirty="0">
                <a:solidFill>
                  <a:srgbClr val="FFFFCC"/>
                </a:solidFill>
                <a:latin typeface="Calibri" pitchFamily="34" charset="0"/>
                <a:cs typeface="Calibri" pitchFamily="34" charset="0"/>
              </a:rPr>
              <a:t>necessary</a:t>
            </a:r>
            <a:r>
              <a:rPr lang="en-US" dirty="0">
                <a:latin typeface="Calibri" pitchFamily="34" charset="0"/>
                <a:cs typeface="Calibri" pitchFamily="34" charset="0"/>
              </a:rPr>
              <a:t> to good government and the happiness of mankind, </a:t>
            </a:r>
            <a:r>
              <a:rPr lang="en-US" b="1" u="sng" dirty="0">
                <a:solidFill>
                  <a:srgbClr val="FFFFCC"/>
                </a:solidFill>
                <a:latin typeface="Calibri" pitchFamily="34" charset="0"/>
                <a:cs typeface="Calibri" pitchFamily="34" charset="0"/>
              </a:rPr>
              <a:t>schools</a:t>
            </a:r>
            <a:r>
              <a:rPr lang="en-US" dirty="0">
                <a:latin typeface="Calibri" pitchFamily="34" charset="0"/>
                <a:cs typeface="Calibri" pitchFamily="34" charset="0"/>
              </a:rPr>
              <a:t> and the means of education shall </a:t>
            </a:r>
            <a:r>
              <a:rPr lang="en-US" b="1" u="sng" dirty="0">
                <a:solidFill>
                  <a:srgbClr val="FFFFCC"/>
                </a:solidFill>
                <a:latin typeface="Calibri" pitchFamily="34" charset="0"/>
                <a:cs typeface="Calibri" pitchFamily="34" charset="0"/>
              </a:rPr>
              <a:t>forever be encouraged</a:t>
            </a:r>
            <a:r>
              <a:rPr lang="en-US" dirty="0">
                <a:latin typeface="Calibri" pitchFamily="34" charset="0"/>
                <a:cs typeface="Calibri" pitchFamily="34" charset="0"/>
              </a:rPr>
              <a:t>.”</a:t>
            </a:r>
          </a:p>
        </p:txBody>
      </p:sp>
      <p:sp>
        <p:nvSpPr>
          <p:cNvPr id="25604" name="TextBox 4"/>
          <p:cNvSpPr txBox="1">
            <a:spLocks noChangeArrowheads="1"/>
          </p:cNvSpPr>
          <p:nvPr/>
        </p:nvSpPr>
        <p:spPr bwMode="auto">
          <a:xfrm>
            <a:off x="2362200" y="6065520"/>
            <a:ext cx="7543800" cy="640080"/>
          </a:xfrm>
          <a:prstGeom prst="rect">
            <a:avLst/>
          </a:prstGeom>
          <a:noFill/>
          <a:ln w="9525">
            <a:noFill/>
            <a:miter lim="800000"/>
            <a:headEnd/>
            <a:tailEnd/>
          </a:ln>
        </p:spPr>
        <p:txBody>
          <a:bodyPr>
            <a:spAutoFit/>
          </a:bodyPr>
          <a:lstStyle/>
          <a:p>
            <a:pPr algn="ctr"/>
            <a:r>
              <a:rPr lang="en-US" i="1" dirty="0">
                <a:latin typeface="Calibri" pitchFamily="34" charset="0"/>
                <a:cs typeface="Calibri" pitchFamily="34" charset="0"/>
              </a:rPr>
              <a:t>Documents of American History</a:t>
            </a:r>
            <a:r>
              <a:rPr lang="en-US" dirty="0">
                <a:latin typeface="Calibri" pitchFamily="34" charset="0"/>
                <a:cs typeface="Calibri" pitchFamily="34" charset="0"/>
              </a:rPr>
              <a:t>, Henry S. Commager, ed., 5</a:t>
            </a:r>
            <a:r>
              <a:rPr lang="en-US" baseline="30000" dirty="0">
                <a:latin typeface="Calibri" pitchFamily="34" charset="0"/>
                <a:cs typeface="Calibri" pitchFamily="34" charset="0"/>
              </a:rPr>
              <a:t>th</a:t>
            </a:r>
            <a:r>
              <a:rPr lang="en-US" dirty="0">
                <a:latin typeface="Calibri" pitchFamily="34" charset="0"/>
                <a:cs typeface="Calibri" pitchFamily="34" charset="0"/>
              </a:rPr>
              <a:t> ed. (NY: Appleton-Century-Crofts, Inc., 1949), 131.</a:t>
            </a:r>
          </a:p>
        </p:txBody>
      </p:sp>
      <p:pic>
        <p:nvPicPr>
          <p:cNvPr id="5" name="Picture 1"/>
          <p:cNvPicPr>
            <a:picLocks noChangeAspect="1" noChangeArrowheads="1"/>
          </p:cNvPicPr>
          <p:nvPr/>
        </p:nvPicPr>
        <p:blipFill>
          <a:blip r:embed="rId2" cstate="print"/>
          <a:srcRect/>
          <a:stretch>
            <a:fillRect/>
          </a:stretch>
        </p:blipFill>
        <p:spPr bwMode="auto">
          <a:xfrm>
            <a:off x="533400" y="1295400"/>
            <a:ext cx="3048000" cy="3733800"/>
          </a:xfrm>
          <a:prstGeom prst="rect">
            <a:avLst/>
          </a:prstGeom>
          <a:noFill/>
          <a:ln w="38100">
            <a:solidFill>
              <a:schemeClr val="tx1"/>
            </a:solidFill>
            <a:miter lim="800000"/>
            <a:headEnd/>
            <a:tailEnd/>
          </a:ln>
          <a:scene3d>
            <a:camera prst="orthographicFront">
              <a:rot lat="0" lon="10800000" rev="0"/>
            </a:camera>
            <a:lightRig rig="threePt" dir="t"/>
          </a:scene3d>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0222" y="1391483"/>
            <a:ext cx="10982178" cy="4247317"/>
          </a:xfrm>
          <a:prstGeom prst="rect">
            <a:avLst/>
          </a:prstGeom>
        </p:spPr>
        <p:txBody>
          <a:bodyPr wrap="square">
            <a:spAutoFit/>
          </a:bodyPr>
          <a:lstStyle/>
          <a:p>
            <a:pPr algn="just"/>
            <a:r>
              <a:rPr lang="en-US" sz="3000" dirty="0">
                <a:latin typeface="Calibri" panose="020F0502020204030204" pitchFamily="34" charset="0"/>
                <a:cs typeface="Calibri" panose="020F0502020204030204" pitchFamily="34" charset="0"/>
              </a:rPr>
              <a:t>“Probably at the time of the adoption of the Constitution, and of the amendment to it now under consideration [the First Amendment], the general if not the universal sentiment in America was, that </a:t>
            </a:r>
            <a:r>
              <a:rPr lang="en-US" sz="3000" b="1" u="sng" dirty="0">
                <a:solidFill>
                  <a:srgbClr val="FFFFCC"/>
                </a:solidFill>
                <a:latin typeface="Calibri" panose="020F0502020204030204" pitchFamily="34" charset="0"/>
                <a:cs typeface="Calibri" panose="020F0502020204030204" pitchFamily="34" charset="0"/>
              </a:rPr>
              <a:t>Christianity ought to receive encouragement from the state</a:t>
            </a:r>
            <a:r>
              <a:rPr lang="en-US" sz="3000" dirty="0">
                <a:latin typeface="Calibri" panose="020F0502020204030204" pitchFamily="34" charset="0"/>
                <a:cs typeface="Calibri" panose="020F0502020204030204" pitchFamily="34" charset="0"/>
              </a:rPr>
              <a:t> so far as it was not incompatible with the private rights of conscience and the freedom of religious worship. An attempt to level all religions, and to make it a matter of state policy to hold all in utter indifference, would have created universal disapprobation, if not universal indignation</a:t>
            </a:r>
            <a:r>
              <a:rPr lang="en-US" sz="3000" dirty="0">
                <a:solidFill>
                  <a:srgbClr val="FFFFCC"/>
                </a:solidFill>
                <a:latin typeface="Calibri" panose="020F0502020204030204" pitchFamily="34" charset="0"/>
                <a:cs typeface="Calibri" panose="020F0502020204030204" pitchFamily="34" charset="0"/>
              </a:rPr>
              <a:t>” </a:t>
            </a:r>
            <a:r>
              <a:rPr lang="en-US" sz="3000" dirty="0">
                <a:latin typeface="Calibri" panose="020F0502020204030204" pitchFamily="34" charset="0"/>
                <a:cs typeface="Calibri" panose="020F0502020204030204" pitchFamily="34" charset="0"/>
              </a:rPr>
              <a:t>(underlining mine).</a:t>
            </a:r>
          </a:p>
        </p:txBody>
      </p:sp>
      <p:sp>
        <p:nvSpPr>
          <p:cNvPr id="5" name="TextBox 4"/>
          <p:cNvSpPr txBox="1"/>
          <p:nvPr/>
        </p:nvSpPr>
        <p:spPr>
          <a:xfrm>
            <a:off x="1419225" y="5943600"/>
            <a:ext cx="9353550" cy="830997"/>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Joseph Story, </a:t>
            </a:r>
            <a:r>
              <a:rPr lang="en-US" sz="1600" i="1" dirty="0">
                <a:latin typeface="Calibri" panose="020F0502020204030204" pitchFamily="34" charset="0"/>
                <a:cs typeface="Calibri" panose="020F0502020204030204" pitchFamily="34" charset="0"/>
              </a:rPr>
              <a:t>Commentaries on the Constitution of the United States: With a Preliminary Review of the Constitutional History of the Colonies and the States before the Adoption of the Constitution</a:t>
            </a:r>
            <a:r>
              <a:rPr lang="en-US" sz="1600" dirty="0">
                <a:latin typeface="Calibri" panose="020F0502020204030204" pitchFamily="34" charset="0"/>
                <a:cs typeface="Calibri" panose="020F0502020204030204" pitchFamily="34" charset="0"/>
              </a:rPr>
              <a:t>, 5th ed., 2 vols., ed. Melville M. Bigelow (Boston, MA: Little and Brown, 1891; reprint, Buffalo, NY: Hein, 1994), 2:630-31.</a:t>
            </a:r>
          </a:p>
        </p:txBody>
      </p:sp>
      <p:pic>
        <p:nvPicPr>
          <p:cNvPr id="921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0222" y="121920"/>
            <a:ext cx="923778" cy="1097280"/>
          </a:xfrm>
          <a:prstGeom prst="rect">
            <a:avLst/>
          </a:prstGeom>
          <a:noFill/>
          <a:ln w="28575">
            <a:solidFill>
              <a:schemeClr val="tx1"/>
            </a:solidFill>
            <a:miter lim="800000"/>
            <a:headEnd/>
            <a:tailEnd/>
          </a:ln>
        </p:spPr>
      </p:pic>
      <p:sp>
        <p:nvSpPr>
          <p:cNvPr id="6" name="Title 1">
            <a:extLst>
              <a:ext uri="{FF2B5EF4-FFF2-40B4-BE49-F238E27FC236}">
                <a16:creationId xmlns:a16="http://schemas.microsoft.com/office/drawing/2014/main" id="{51B03B09-B5B6-45BD-871E-D586557D36B8}"/>
              </a:ext>
            </a:extLst>
          </p:cNvPr>
          <p:cNvSpPr txBox="1">
            <a:spLocks/>
          </p:cNvSpPr>
          <p:nvPr/>
        </p:nvSpPr>
        <p:spPr>
          <a:xfrm>
            <a:off x="2882900" y="228601"/>
            <a:ext cx="6426200" cy="914399"/>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189" algn="l" rtl="0" fontAlgn="base">
              <a:spcBef>
                <a:spcPct val="0"/>
              </a:spcBef>
              <a:spcAft>
                <a:spcPct val="0"/>
              </a:spcAft>
              <a:defRPr sz="4400">
                <a:solidFill>
                  <a:schemeClr val="tx2"/>
                </a:solidFill>
                <a:latin typeface="Times New Roman" pitchFamily="18" charset="0"/>
              </a:defRPr>
            </a:lvl6pPr>
            <a:lvl7pPr marL="914377" algn="l" rtl="0" fontAlgn="base">
              <a:spcBef>
                <a:spcPct val="0"/>
              </a:spcBef>
              <a:spcAft>
                <a:spcPct val="0"/>
              </a:spcAft>
              <a:defRPr sz="4400">
                <a:solidFill>
                  <a:schemeClr val="tx2"/>
                </a:solidFill>
                <a:latin typeface="Times New Roman" pitchFamily="18" charset="0"/>
              </a:defRPr>
            </a:lvl7pPr>
            <a:lvl8pPr marL="1371566" algn="l" rtl="0" fontAlgn="base">
              <a:spcBef>
                <a:spcPct val="0"/>
              </a:spcBef>
              <a:spcAft>
                <a:spcPct val="0"/>
              </a:spcAft>
              <a:defRPr sz="4400">
                <a:solidFill>
                  <a:schemeClr val="tx2"/>
                </a:solidFill>
                <a:latin typeface="Times New Roman" pitchFamily="18" charset="0"/>
              </a:defRPr>
            </a:lvl8pPr>
            <a:lvl9pPr marL="1828754" algn="l" rtl="0" fontAlgn="base">
              <a:spcBef>
                <a:spcPct val="0"/>
              </a:spcBef>
              <a:spcAft>
                <a:spcPct val="0"/>
              </a:spcAft>
              <a:defRPr sz="4400">
                <a:solidFill>
                  <a:schemeClr val="tx2"/>
                </a:solidFill>
                <a:latin typeface="Times New Roman" pitchFamily="18" charset="0"/>
              </a:defRPr>
            </a:lvl9pPr>
          </a:lstStyle>
          <a:p>
            <a:pPr algn="ctr">
              <a:defRPr/>
            </a:pPr>
            <a:r>
              <a:rPr lang="en-US" sz="4000" kern="0" dirty="0"/>
              <a:t>Joseph Story</a:t>
            </a:r>
          </a:p>
        </p:txBody>
      </p:sp>
    </p:spTree>
    <p:extLst>
      <p:ext uri="{BB962C8B-B14F-4D97-AF65-F5344CB8AC3E}">
        <p14:creationId xmlns:p14="http://schemas.microsoft.com/office/powerpoint/2010/main" val="3942265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07E378-3EDA-AFCD-802C-8CE8D9D0D560}"/>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63EC831C-27A6-ACA6-A9F7-0EA817F9F69E}"/>
              </a:ext>
            </a:extLst>
          </p:cNvPr>
          <p:cNvSpPr>
            <a:spLocks noGrp="1"/>
          </p:cNvSpPr>
          <p:nvPr>
            <p:ph idx="1"/>
          </p:nvPr>
        </p:nvSpPr>
        <p:spPr>
          <a:xfrm>
            <a:off x="609600" y="0"/>
            <a:ext cx="10972800" cy="4343400"/>
          </a:xfrm>
        </p:spPr>
        <p:txBody>
          <a:bodyPr/>
          <a:lstStyle/>
          <a:p>
            <a:pPr marL="0" indent="0" algn="ctr" eaLnBrk="1" hangingPunct="1">
              <a:spcBef>
                <a:spcPts val="0"/>
              </a:spcBef>
              <a:spcAft>
                <a:spcPts val="900"/>
              </a:spcAft>
              <a:buNone/>
            </a:pPr>
            <a:r>
              <a:rPr lang="en-US" sz="4000" kern="1200" dirty="0">
                <a:solidFill>
                  <a:schemeClr val="tx2"/>
                </a:solidFill>
                <a:latin typeface="Calibri" panose="020F0502020204030204" pitchFamily="34" charset="0"/>
                <a:ea typeface="+mj-ea"/>
                <a:cs typeface="Calibri" panose="020F0502020204030204" pitchFamily="34" charset="0"/>
              </a:rPr>
              <a:t>Matt 7:16-18</a:t>
            </a:r>
          </a:p>
          <a:p>
            <a:pPr marL="0" indent="0" algn="ctr" eaLnBrk="1" hangingPunct="1">
              <a:spcBef>
                <a:spcPts val="0"/>
              </a:spcBef>
              <a:spcAft>
                <a:spcPts val="900"/>
              </a:spcAft>
              <a:buNone/>
            </a:pPr>
            <a:r>
              <a:rPr lang="en-US" altLang="en-US" b="1" dirty="0">
                <a:solidFill>
                  <a:srgbClr val="FFFFCC"/>
                </a:solidFill>
                <a:latin typeface="Calibri" panose="020F0502020204030204" pitchFamily="34" charset="0"/>
              </a:rPr>
              <a:t>God Blesses His Truth</a:t>
            </a:r>
          </a:p>
          <a:p>
            <a:pPr marL="0" indent="0" algn="just" eaLnBrk="1" hangingPunct="1">
              <a:spcBef>
                <a:spcPts val="0"/>
              </a:spcBef>
              <a:buNone/>
              <a:defRPr/>
            </a:pPr>
            <a:r>
              <a:rPr lang="en-US" sz="3600" dirty="0">
                <a:latin typeface="Calibri" pitchFamily="34" charset="0"/>
                <a:cs typeface="Calibri" pitchFamily="34" charset="0"/>
              </a:rPr>
              <a:t>“You will know them by their fruits. Grapes are not gathered from thorn </a:t>
            </a:r>
            <a:r>
              <a:rPr lang="en-US" sz="3600" i="1" dirty="0">
                <a:latin typeface="Calibri" pitchFamily="34" charset="0"/>
                <a:cs typeface="Calibri" pitchFamily="34" charset="0"/>
              </a:rPr>
              <a:t>bushes</a:t>
            </a:r>
            <a:r>
              <a:rPr lang="en-US" sz="3600" dirty="0">
                <a:latin typeface="Calibri" pitchFamily="34" charset="0"/>
                <a:cs typeface="Calibri" pitchFamily="34" charset="0"/>
              </a:rPr>
              <a:t> nor figs from thistles, are they? So every good tree bears good fruit, but the bad tree bears bad fruit. A good tree cannot produce bad fruit, nor can a bad tree produce good fruit.”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7E4BDE18-1E1D-ED8E-227C-4E7C21491596}"/>
              </a:ext>
            </a:extLst>
          </p:cNvPr>
          <p:cNvSpPr>
            <a:spLocks noGrp="1"/>
          </p:cNvSpPr>
          <p:nvPr>
            <p:ph type="title"/>
          </p:nvPr>
        </p:nvSpPr>
        <p:spPr>
          <a:xfrm>
            <a:off x="1905000" y="228600"/>
            <a:ext cx="8534400" cy="1097280"/>
          </a:xfrm>
        </p:spPr>
        <p:txBody>
          <a:bodyPr/>
          <a:lstStyle/>
          <a:p>
            <a:pPr algn="ctr" eaLnBrk="1" hangingPunct="1"/>
            <a:r>
              <a:rPr lang="en-US" altLang="en-US" sz="4000" dirty="0">
                <a:latin typeface="Calibri" panose="020F0502020204030204" pitchFamily="34" charset="0"/>
                <a:cs typeface="Calibri" panose="020F0502020204030204" pitchFamily="34" charset="0"/>
              </a:rPr>
              <a:t>Ann Coulter</a:t>
            </a:r>
          </a:p>
        </p:txBody>
      </p:sp>
      <p:sp>
        <p:nvSpPr>
          <p:cNvPr id="61442" name="Content Placeholder 2">
            <a:extLst>
              <a:ext uri="{FF2B5EF4-FFF2-40B4-BE49-F238E27FC236}">
                <a16:creationId xmlns:a16="http://schemas.microsoft.com/office/drawing/2014/main" id="{23B4D305-322B-AC3A-8522-6867A354FE2E}"/>
              </a:ext>
            </a:extLst>
          </p:cNvPr>
          <p:cNvSpPr>
            <a:spLocks noGrp="1"/>
          </p:cNvSpPr>
          <p:nvPr>
            <p:ph idx="1"/>
          </p:nvPr>
        </p:nvSpPr>
        <p:spPr>
          <a:xfrm>
            <a:off x="3810000" y="1371600"/>
            <a:ext cx="7813431" cy="1981200"/>
          </a:xfrm>
        </p:spPr>
        <p:txBody>
          <a:bodyPr>
            <a:normAutofit/>
          </a:bodyPr>
          <a:lstStyle/>
          <a:p>
            <a:pPr marL="1588" indent="0" algn="just" eaLnBrk="1" fontAlgn="auto" hangingPunct="1">
              <a:spcBef>
                <a:spcPts val="0"/>
              </a:spcBef>
              <a:spcAft>
                <a:spcPts val="1200"/>
              </a:spcAft>
              <a:buSzPct val="150000"/>
              <a:buNone/>
              <a:defRPr/>
            </a:pPr>
            <a:r>
              <a:rPr lang="en-US" dirty="0">
                <a:latin typeface="Calibri" pitchFamily="34" charset="0"/>
                <a:cs typeface="Calibri" pitchFamily="34" charset="0"/>
              </a:rPr>
              <a:t>“First they claim there is no place for religion in the public square, and then they expand the public square to include everything.”</a:t>
            </a:r>
          </a:p>
        </p:txBody>
      </p:sp>
      <p:sp>
        <p:nvSpPr>
          <p:cNvPr id="50180" name="TextBox 4">
            <a:extLst>
              <a:ext uri="{FF2B5EF4-FFF2-40B4-BE49-F238E27FC236}">
                <a16:creationId xmlns:a16="http://schemas.microsoft.com/office/drawing/2014/main" id="{75337B47-2CEF-2360-E02B-F6619DA92716}"/>
              </a:ext>
            </a:extLst>
          </p:cNvPr>
          <p:cNvSpPr txBox="1">
            <a:spLocks noChangeArrowheads="1"/>
          </p:cNvSpPr>
          <p:nvPr/>
        </p:nvSpPr>
        <p:spPr bwMode="auto">
          <a:xfrm>
            <a:off x="2819400" y="5943601"/>
            <a:ext cx="7086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a:latin typeface="Calibri" panose="020F0502020204030204" pitchFamily="34" charset="0"/>
              </a:rPr>
              <a:t>Ann Coulter, “Foreword,” in </a:t>
            </a:r>
            <a:r>
              <a:rPr lang="en-US" altLang="en-US" i="1">
                <a:latin typeface="Calibri" panose="020F0502020204030204" pitchFamily="34" charset="0"/>
              </a:rPr>
              <a:t>Speechless: Silencing the Christians</a:t>
            </a:r>
            <a:r>
              <a:rPr lang="en-US" altLang="en-US">
                <a:latin typeface="Calibri" panose="020F0502020204030204" pitchFamily="34" charset="0"/>
              </a:rPr>
              <a:t>, ed. Donald E. Wildmon (Minneapolis, MN: Vigilante, 2009), xiii.</a:t>
            </a:r>
          </a:p>
        </p:txBody>
      </p:sp>
      <p:pic>
        <p:nvPicPr>
          <p:cNvPr id="23554" name="Picture 2">
            <a:extLst>
              <a:ext uri="{FF2B5EF4-FFF2-40B4-BE49-F238E27FC236}">
                <a16:creationId xmlns:a16="http://schemas.microsoft.com/office/drawing/2014/main" id="{61FCDB38-4521-5A21-C082-6E3BBA1411FB}"/>
              </a:ext>
            </a:extLst>
          </p:cNvPr>
          <p:cNvPicPr>
            <a:picLocks noChangeAspect="1" noChangeArrowheads="1"/>
          </p:cNvPicPr>
          <p:nvPr/>
        </p:nvPicPr>
        <p:blipFill>
          <a:blip r:embed="rId2" cstate="print"/>
          <a:srcRect/>
          <a:stretch>
            <a:fillRect/>
          </a:stretch>
        </p:blipFill>
        <p:spPr bwMode="auto">
          <a:xfrm>
            <a:off x="568569" y="1219200"/>
            <a:ext cx="3165231" cy="34290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BA0595-59AA-2B00-2B7D-3E03CA618116}"/>
              </a:ext>
            </a:extLst>
          </p:cNvPr>
          <p:cNvSpPr>
            <a:spLocks noGrp="1"/>
          </p:cNvSpPr>
          <p:nvPr>
            <p:ph idx="1"/>
          </p:nvPr>
        </p:nvSpPr>
        <p:spPr>
          <a:xfrm>
            <a:off x="1752600" y="1600200"/>
            <a:ext cx="8534400" cy="4953000"/>
          </a:xfrm>
        </p:spPr>
        <p:txBody>
          <a:bodyPr/>
          <a:lstStyle/>
          <a:p>
            <a:pPr marL="0" indent="0" eaLnBrk="1" hangingPunct="1">
              <a:buNone/>
              <a:defRPr/>
            </a:pPr>
            <a:r>
              <a:rPr lang="en-US" dirty="0">
                <a:latin typeface="Calibri" pitchFamily="34" charset="0"/>
                <a:cs typeface="Calibri" pitchFamily="34" charset="0"/>
              </a:rPr>
              <a:t>Early America’s:</a:t>
            </a:r>
          </a:p>
          <a:p>
            <a:pPr marL="1027113" lvl="1" indent="-569913" eaLnBrk="1" hangingPunct="1">
              <a:buClr>
                <a:schemeClr val="tx2">
                  <a:lumMod val="60000"/>
                  <a:lumOff val="40000"/>
                </a:schemeClr>
              </a:buClr>
              <a:buSzPct val="125000"/>
              <a:buBlip>
                <a:blip r:embed="rId2"/>
              </a:buBlip>
              <a:defRPr/>
            </a:pPr>
            <a:r>
              <a:rPr lang="en-US" dirty="0">
                <a:latin typeface="Calibri" pitchFamily="34" charset="0"/>
                <a:cs typeface="Calibri" pitchFamily="34" charset="0"/>
              </a:rPr>
              <a:t>Settlements</a:t>
            </a:r>
          </a:p>
          <a:p>
            <a:pPr marL="1027113" lvl="1" indent="-569913" eaLnBrk="1" hangingPunct="1">
              <a:buClr>
                <a:schemeClr val="tx2">
                  <a:lumMod val="60000"/>
                  <a:lumOff val="40000"/>
                </a:schemeClr>
              </a:buClr>
              <a:buSzPct val="125000"/>
              <a:buBlip>
                <a:blip r:embed="rId2"/>
              </a:buBlip>
              <a:defRPr/>
            </a:pPr>
            <a:r>
              <a:rPr lang="en-US" dirty="0">
                <a:latin typeface="Calibri" pitchFamily="34" charset="0"/>
                <a:cs typeface="Calibri" pitchFamily="34" charset="0"/>
              </a:rPr>
              <a:t>Colonial motivations</a:t>
            </a:r>
          </a:p>
          <a:p>
            <a:pPr marL="1027113" lvl="1" indent="-569913" eaLnBrk="1" hangingPunct="1">
              <a:buClr>
                <a:schemeClr val="tx2">
                  <a:lumMod val="60000"/>
                  <a:lumOff val="40000"/>
                </a:schemeClr>
              </a:buClr>
              <a:buSzPct val="125000"/>
              <a:buBlip>
                <a:blip r:embed="rId2"/>
              </a:buBlip>
              <a:defRPr/>
            </a:pPr>
            <a:r>
              <a:rPr lang="en-US" dirty="0">
                <a:latin typeface="Calibri" pitchFamily="34" charset="0"/>
                <a:cs typeface="Calibri" pitchFamily="34" charset="0"/>
              </a:rPr>
              <a:t>Educational institutions</a:t>
            </a:r>
          </a:p>
          <a:p>
            <a:pPr marL="1027113" lvl="1" indent="-569913" eaLnBrk="1" hangingPunct="1">
              <a:buClr>
                <a:schemeClr val="tx2">
                  <a:lumMod val="60000"/>
                  <a:lumOff val="40000"/>
                </a:schemeClr>
              </a:buClr>
              <a:buSzPct val="125000"/>
              <a:buBlip>
                <a:blip r:embed="rId2"/>
              </a:buBlip>
              <a:defRPr/>
            </a:pPr>
            <a:r>
              <a:rPr lang="en-US" dirty="0">
                <a:latin typeface="Calibri" pitchFamily="34" charset="0"/>
                <a:cs typeface="Calibri" pitchFamily="34" charset="0"/>
              </a:rPr>
              <a:t>Support for the church</a:t>
            </a:r>
          </a:p>
          <a:p>
            <a:pPr marL="1027113" lvl="1" indent="-569913" eaLnBrk="1" hangingPunct="1">
              <a:buClr>
                <a:schemeClr val="tx2">
                  <a:lumMod val="60000"/>
                  <a:lumOff val="40000"/>
                </a:schemeClr>
              </a:buClr>
              <a:buSzPct val="125000"/>
              <a:buBlip>
                <a:blip r:embed="rId2"/>
              </a:buBlip>
              <a:defRPr/>
            </a:pPr>
            <a:r>
              <a:rPr lang="en-US" b="1" u="sng" kern="1200" dirty="0">
                <a:solidFill>
                  <a:srgbClr val="FFFFCC"/>
                </a:solidFill>
                <a:effectLst>
                  <a:outerShdw blurRad="38100" dist="38100" dir="2700000" algn="tl">
                    <a:srgbClr val="000000">
                      <a:alpha val="43137"/>
                    </a:srgbClr>
                  </a:outerShdw>
                </a:effectLst>
                <a:ea typeface="+mn-ea"/>
                <a:cs typeface="Calibri" panose="020F0502020204030204" pitchFamily="34" charset="0"/>
              </a:rPr>
              <a:t>Requirement of Christian officeholders</a:t>
            </a:r>
          </a:p>
          <a:p>
            <a:pPr marL="1027113" lvl="1" indent="-569913" eaLnBrk="1" hangingPunct="1">
              <a:buClr>
                <a:schemeClr val="tx2">
                  <a:lumMod val="60000"/>
                  <a:lumOff val="40000"/>
                </a:schemeClr>
              </a:buClr>
              <a:buSzPct val="125000"/>
              <a:buBlip>
                <a:blip r:embed="rId2"/>
              </a:buBlip>
              <a:defRPr/>
            </a:pPr>
            <a:r>
              <a:rPr lang="en-US" dirty="0">
                <a:latin typeface="Calibri" pitchFamily="34" charset="0"/>
                <a:cs typeface="Calibri" pitchFamily="34" charset="0"/>
              </a:rPr>
              <a:t>Recognition of the Sabbath</a:t>
            </a:r>
          </a:p>
          <a:p>
            <a:pPr marL="1027113" lvl="1" indent="-569913" eaLnBrk="1" hangingPunct="1">
              <a:buClr>
                <a:schemeClr val="tx2">
                  <a:lumMod val="60000"/>
                  <a:lumOff val="40000"/>
                </a:schemeClr>
              </a:buClr>
              <a:buSzPct val="125000"/>
              <a:buBlip>
                <a:blip r:embed="rId2"/>
              </a:buBlip>
              <a:defRPr/>
            </a:pPr>
            <a:r>
              <a:rPr lang="en-US" dirty="0">
                <a:latin typeface="Calibri" pitchFamily="34" charset="0"/>
                <a:cs typeface="Calibri" pitchFamily="34" charset="0"/>
              </a:rPr>
              <a:t>Use of “God”</a:t>
            </a:r>
          </a:p>
        </p:txBody>
      </p:sp>
      <p:pic>
        <p:nvPicPr>
          <p:cNvPr id="51203" name="Picture 2" descr="C:\Users\awoods\AppData\Local\Microsoft\Windows\Temporary Internet Files\Content.IE5\4YST7Z0P\MC900161806[1].wmf">
            <a:extLst>
              <a:ext uri="{FF2B5EF4-FFF2-40B4-BE49-F238E27FC236}">
                <a16:creationId xmlns:a16="http://schemas.microsoft.com/office/drawing/2014/main" id="{A51F645C-A82F-0BB0-2F91-727D1BDAB2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5264" y="381000"/>
            <a:ext cx="397033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Title 1">
            <a:extLst>
              <a:ext uri="{FF2B5EF4-FFF2-40B4-BE49-F238E27FC236}">
                <a16:creationId xmlns:a16="http://schemas.microsoft.com/office/drawing/2014/main" id="{74B7C8AD-2C63-B779-64AF-5C96A8907F2E}"/>
              </a:ext>
            </a:extLst>
          </p:cNvPr>
          <p:cNvSpPr txBox="1">
            <a:spLocks/>
          </p:cNvSpPr>
          <p:nvPr/>
        </p:nvSpPr>
        <p:spPr bwMode="auto">
          <a:xfrm>
            <a:off x="1905000" y="457200"/>
            <a:ext cx="2362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altLang="en-US" sz="4400">
                <a:solidFill>
                  <a:schemeClr val="tx2"/>
                </a:solidFill>
                <a:latin typeface="Calibri" panose="020F0502020204030204" pitchFamily="34" charset="0"/>
              </a:rPr>
              <a:t>Preview</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CC6C0403-55D9-2951-82F6-4EE8E0907F9F}"/>
              </a:ext>
            </a:extLst>
          </p:cNvPr>
          <p:cNvSpPr>
            <a:spLocks noGrp="1"/>
          </p:cNvSpPr>
          <p:nvPr>
            <p:ph type="title"/>
          </p:nvPr>
        </p:nvSpPr>
        <p:spPr>
          <a:xfrm>
            <a:off x="2590800" y="228600"/>
            <a:ext cx="7010400" cy="1097280"/>
          </a:xfrm>
        </p:spPr>
        <p:txBody>
          <a:bodyPr/>
          <a:lstStyle/>
          <a:p>
            <a:r>
              <a:rPr lang="en-US" altLang="en-US" sz="4000" dirty="0">
                <a:latin typeface="Calibri" panose="020F0502020204030204" pitchFamily="34" charset="0"/>
                <a:cs typeface="Calibri" panose="020F0502020204030204" pitchFamily="34" charset="0"/>
              </a:rPr>
              <a:t>Delaware Constitution (1776)</a:t>
            </a:r>
          </a:p>
        </p:txBody>
      </p:sp>
      <p:sp>
        <p:nvSpPr>
          <p:cNvPr id="52227" name="TextBox 3">
            <a:extLst>
              <a:ext uri="{FF2B5EF4-FFF2-40B4-BE49-F238E27FC236}">
                <a16:creationId xmlns:a16="http://schemas.microsoft.com/office/drawing/2014/main" id="{9D89147D-6531-7B8C-F734-E153F44B7EB5}"/>
              </a:ext>
            </a:extLst>
          </p:cNvPr>
          <p:cNvSpPr txBox="1">
            <a:spLocks noChangeArrowheads="1"/>
          </p:cNvSpPr>
          <p:nvPr/>
        </p:nvSpPr>
        <p:spPr bwMode="auto">
          <a:xfrm>
            <a:off x="609600" y="1447800"/>
            <a:ext cx="8229600" cy="4462760"/>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hangingPunct="1">
              <a:spcBef>
                <a:spcPts val="600"/>
              </a:spcBef>
              <a:spcAft>
                <a:spcPts val="600"/>
              </a:spcAft>
            </a:pPr>
            <a:r>
              <a:rPr lang="en-US" altLang="en-US" sz="3200" dirty="0">
                <a:solidFill>
                  <a:schemeClr val="bg2"/>
                </a:solidFill>
                <a:latin typeface="Calibri" panose="020F0502020204030204" pitchFamily="34" charset="0"/>
              </a:rPr>
              <a:t>“In Delaware, by the Constitution of 1776, every officeholder was required to make and subscribe the following declaration: ‘I, A. B., do profess faith in God the Father, and in Jesus Christ His Only Son, and in the Holy Ghost, one God, blessed forevermore; and I do acknowledge the Holy Scriptures of the Old and New Testament to be given by divine inspiration.’”</a:t>
            </a:r>
          </a:p>
          <a:p>
            <a:pPr algn="ctr" eaLnBrk="1" hangingPunct="1">
              <a:spcBef>
                <a:spcPts val="600"/>
              </a:spcBef>
              <a:spcAft>
                <a:spcPts val="600"/>
              </a:spcAft>
            </a:pPr>
            <a:r>
              <a:rPr lang="en-US" altLang="en-US" dirty="0">
                <a:solidFill>
                  <a:schemeClr val="bg2"/>
                </a:solidFill>
                <a:latin typeface="Calibri" panose="020F0502020204030204" pitchFamily="34" charset="0"/>
              </a:rPr>
              <a:t>Brewer, </a:t>
            </a:r>
            <a:r>
              <a:rPr lang="en-US" altLang="en-US" i="1" dirty="0">
                <a:solidFill>
                  <a:schemeClr val="bg2"/>
                </a:solidFill>
                <a:latin typeface="Calibri" panose="020F0502020204030204" pitchFamily="34" charset="0"/>
              </a:rPr>
              <a:t>United States A Christian Nation</a:t>
            </a:r>
            <a:r>
              <a:rPr lang="en-US" altLang="en-US" dirty="0">
                <a:solidFill>
                  <a:schemeClr val="bg2"/>
                </a:solidFill>
                <a:latin typeface="Calibri" panose="020F0502020204030204" pitchFamily="34" charset="0"/>
              </a:rPr>
              <a:t>, 23</a:t>
            </a:r>
          </a:p>
        </p:txBody>
      </p:sp>
      <p:pic>
        <p:nvPicPr>
          <p:cNvPr id="52228" name="Picture 3">
            <a:extLst>
              <a:ext uri="{FF2B5EF4-FFF2-40B4-BE49-F238E27FC236}">
                <a16:creationId xmlns:a16="http://schemas.microsoft.com/office/drawing/2014/main" id="{1ECF2EA5-F94C-D67C-D1B1-22D495D685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7800" y="1447800"/>
            <a:ext cx="2514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B5DFC429-1FE7-5761-C4ED-25541BB73FFE}"/>
              </a:ext>
            </a:extLst>
          </p:cNvPr>
          <p:cNvSpPr>
            <a:spLocks noGrp="1"/>
          </p:cNvSpPr>
          <p:nvPr>
            <p:ph type="title"/>
          </p:nvPr>
        </p:nvSpPr>
        <p:spPr>
          <a:xfrm>
            <a:off x="2705100" y="228600"/>
            <a:ext cx="6781800" cy="1097280"/>
          </a:xfrm>
        </p:spPr>
        <p:txBody>
          <a:bodyPr/>
          <a:lstStyle/>
          <a:p>
            <a:r>
              <a:rPr lang="en-US" altLang="en-US" sz="4000" dirty="0">
                <a:cs typeface="Calibri" panose="020F0502020204030204" pitchFamily="34" charset="0"/>
              </a:rPr>
              <a:t>Vermont Constitution (1777)</a:t>
            </a:r>
          </a:p>
        </p:txBody>
      </p:sp>
      <p:sp>
        <p:nvSpPr>
          <p:cNvPr id="53251" name="TextBox 3">
            <a:extLst>
              <a:ext uri="{FF2B5EF4-FFF2-40B4-BE49-F238E27FC236}">
                <a16:creationId xmlns:a16="http://schemas.microsoft.com/office/drawing/2014/main" id="{8FD182B7-1823-31A3-C891-74C0BA913229}"/>
              </a:ext>
            </a:extLst>
          </p:cNvPr>
          <p:cNvSpPr txBox="1">
            <a:spLocks noChangeArrowheads="1"/>
          </p:cNvSpPr>
          <p:nvPr/>
        </p:nvSpPr>
        <p:spPr bwMode="auto">
          <a:xfrm>
            <a:off x="609600" y="1371601"/>
            <a:ext cx="8534400" cy="5394960"/>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hangingPunct="1">
              <a:spcBef>
                <a:spcPts val="0"/>
              </a:spcBef>
              <a:spcAft>
                <a:spcPts val="300"/>
              </a:spcAft>
            </a:pPr>
            <a:r>
              <a:rPr lang="en-US" altLang="en-US" sz="3200" dirty="0">
                <a:solidFill>
                  <a:schemeClr val="bg2"/>
                </a:solidFill>
                <a:latin typeface="Calibri" panose="020F0502020204030204" pitchFamily="34" charset="0"/>
              </a:rPr>
              <a:t>“The Vermont Constitution of 1777 required of every member of the House of Representatives that he take this oath: ‘I do believe in one God, the creator and governor of the universe, the rewarder of the good and punisher of the wicked, and I do acknowledge the scriptures of the Old and New Testaments to be given by divine inspiration, and own and profess that Protestant religion.’  A similar requirement was provided by the Constitution of 1786.”</a:t>
            </a:r>
          </a:p>
          <a:p>
            <a:pPr algn="ctr" eaLnBrk="1" hangingPunct="1">
              <a:spcBef>
                <a:spcPts val="600"/>
              </a:spcBef>
              <a:spcAft>
                <a:spcPts val="600"/>
              </a:spcAft>
            </a:pPr>
            <a:r>
              <a:rPr lang="en-US" altLang="en-US" dirty="0">
                <a:solidFill>
                  <a:schemeClr val="bg2"/>
                </a:solidFill>
                <a:latin typeface="Calibri" panose="020F0502020204030204" pitchFamily="34" charset="0"/>
              </a:rPr>
              <a:t>Brewer, </a:t>
            </a:r>
            <a:r>
              <a:rPr lang="en-US" altLang="en-US" i="1" dirty="0">
                <a:solidFill>
                  <a:schemeClr val="bg2"/>
                </a:solidFill>
                <a:latin typeface="Calibri" panose="020F0502020204030204" pitchFamily="34" charset="0"/>
              </a:rPr>
              <a:t>United States A Christian Nation</a:t>
            </a:r>
            <a:r>
              <a:rPr lang="en-US" altLang="en-US" dirty="0">
                <a:solidFill>
                  <a:schemeClr val="bg2"/>
                </a:solidFill>
                <a:latin typeface="Calibri" panose="020F0502020204030204" pitchFamily="34" charset="0"/>
              </a:rPr>
              <a:t>, 25</a:t>
            </a:r>
          </a:p>
        </p:txBody>
      </p:sp>
      <p:pic>
        <p:nvPicPr>
          <p:cNvPr id="53252" name="Picture 3">
            <a:extLst>
              <a:ext uri="{FF2B5EF4-FFF2-40B4-BE49-F238E27FC236}">
                <a16:creationId xmlns:a16="http://schemas.microsoft.com/office/drawing/2014/main" id="{73733D95-0EF6-C9BF-60E2-9AD160D4C8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4988" y="1371600"/>
            <a:ext cx="223361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001DF043-34E4-515D-E9B7-D11914486C73}"/>
              </a:ext>
            </a:extLst>
          </p:cNvPr>
          <p:cNvSpPr>
            <a:spLocks noGrp="1"/>
          </p:cNvSpPr>
          <p:nvPr>
            <p:ph type="title"/>
          </p:nvPr>
        </p:nvSpPr>
        <p:spPr>
          <a:xfrm>
            <a:off x="1905000" y="228600"/>
            <a:ext cx="8534400" cy="762000"/>
          </a:xfrm>
        </p:spPr>
        <p:txBody>
          <a:bodyPr/>
          <a:lstStyle/>
          <a:p>
            <a:pPr algn="ctr" eaLnBrk="1" hangingPunct="1"/>
            <a:r>
              <a:rPr lang="en-US" altLang="en-US" sz="4000" dirty="0">
                <a:latin typeface="Calibri" panose="020F0502020204030204" pitchFamily="34" charset="0"/>
                <a:cs typeface="Calibri" panose="020F0502020204030204" pitchFamily="34" charset="0"/>
              </a:rPr>
              <a:t>Keith Ellison</a:t>
            </a:r>
          </a:p>
        </p:txBody>
      </p:sp>
      <p:sp>
        <p:nvSpPr>
          <p:cNvPr id="61442" name="Content Placeholder 2">
            <a:extLst>
              <a:ext uri="{FF2B5EF4-FFF2-40B4-BE49-F238E27FC236}">
                <a16:creationId xmlns:a16="http://schemas.microsoft.com/office/drawing/2014/main" id="{6BECFBC3-BF7F-3A9C-27B1-BA76DEE0727A}"/>
              </a:ext>
            </a:extLst>
          </p:cNvPr>
          <p:cNvSpPr>
            <a:spLocks noGrp="1"/>
          </p:cNvSpPr>
          <p:nvPr>
            <p:ph idx="1"/>
          </p:nvPr>
        </p:nvSpPr>
        <p:spPr>
          <a:xfrm>
            <a:off x="3429000" y="1143000"/>
            <a:ext cx="8153400" cy="5029200"/>
          </a:xfrm>
        </p:spPr>
        <p:txBody>
          <a:bodyPr>
            <a:noAutofit/>
          </a:bodyPr>
          <a:lstStyle/>
          <a:p>
            <a:pPr marL="0" indent="0" algn="just">
              <a:buNone/>
              <a:defRPr/>
            </a:pPr>
            <a:r>
              <a:rPr lang="en-US" dirty="0">
                <a:solidFill>
                  <a:srgbClr val="FFFFFF"/>
                </a:solidFill>
              </a:rPr>
              <a:t>Keith Maurice Ellison (born August 4, 1963) is the U.S. Representative for Minnesota's 5th congressional district, serving since 2007. He is a member of the Democratic-Farmer-Labor Party, the Minnesota state Democratic Party affiliate. The district centers on Minneapolis and surrounding suburbs. Ellison is a co-chair of the Congressional Progressive Caucus and Chief Deputy Whip for the 113th Congress. </a:t>
            </a:r>
            <a:r>
              <a:rPr lang="en-US" b="1" u="sng" kern="1200" dirty="0">
                <a:solidFill>
                  <a:srgbClr val="FFFFCC"/>
                </a:solidFill>
                <a:effectLst>
                  <a:outerShdw blurRad="38100" dist="38100" dir="2700000" algn="tl">
                    <a:srgbClr val="000000">
                      <a:alpha val="43137"/>
                    </a:srgbClr>
                  </a:outerShdw>
                </a:effectLst>
                <a:cs typeface="Calibri" panose="020F0502020204030204" pitchFamily="34" charset="0"/>
              </a:rPr>
              <a:t>Ellison is the first Muslim to be elected to the Congress</a:t>
            </a:r>
            <a:r>
              <a:rPr lang="en-US" b="1" kern="1200" dirty="0">
                <a:solidFill>
                  <a:srgbClr val="FFFFCC"/>
                </a:solidFill>
                <a:effectLst>
                  <a:outerShdw blurRad="38100" dist="38100" dir="2700000" algn="tl">
                    <a:srgbClr val="000000">
                      <a:alpha val="43137"/>
                    </a:srgbClr>
                  </a:outerShdw>
                </a:effectLst>
                <a:cs typeface="Calibri" panose="020F0502020204030204" pitchFamily="34" charset="0"/>
              </a:rPr>
              <a:t>.</a:t>
            </a:r>
          </a:p>
        </p:txBody>
      </p:sp>
      <p:sp>
        <p:nvSpPr>
          <p:cNvPr id="55300" name="TextBox 4">
            <a:extLst>
              <a:ext uri="{FF2B5EF4-FFF2-40B4-BE49-F238E27FC236}">
                <a16:creationId xmlns:a16="http://schemas.microsoft.com/office/drawing/2014/main" id="{CB557FA3-7EF5-FB28-95F0-DC294F9508BC}"/>
              </a:ext>
            </a:extLst>
          </p:cNvPr>
          <p:cNvSpPr txBox="1">
            <a:spLocks noChangeArrowheads="1"/>
          </p:cNvSpPr>
          <p:nvPr/>
        </p:nvSpPr>
        <p:spPr bwMode="auto">
          <a:xfrm>
            <a:off x="2819400" y="6324600"/>
            <a:ext cx="708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a:latin typeface="Calibri" panose="020F0502020204030204" pitchFamily="34" charset="0"/>
              </a:rPr>
              <a:t>http://en.wikipedia.org/wiki/Keith_Ellison</a:t>
            </a:r>
          </a:p>
        </p:txBody>
      </p:sp>
      <p:pic>
        <p:nvPicPr>
          <p:cNvPr id="55301" name="Picture 2" descr="Keithellison.jpg">
            <a:extLst>
              <a:ext uri="{FF2B5EF4-FFF2-40B4-BE49-F238E27FC236}">
                <a16:creationId xmlns:a16="http://schemas.microsoft.com/office/drawing/2014/main" id="{8CBF2B74-DD67-37A9-96ED-F606316F3B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95400"/>
            <a:ext cx="2621496"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A4215F-6216-E2F3-91B9-633EFF0E196D}"/>
              </a:ext>
            </a:extLst>
          </p:cNvPr>
          <p:cNvSpPr>
            <a:spLocks noGrp="1"/>
          </p:cNvSpPr>
          <p:nvPr>
            <p:ph idx="1"/>
          </p:nvPr>
        </p:nvSpPr>
        <p:spPr>
          <a:xfrm>
            <a:off x="1752600" y="1600200"/>
            <a:ext cx="8534400" cy="4953000"/>
          </a:xfrm>
        </p:spPr>
        <p:txBody>
          <a:bodyPr/>
          <a:lstStyle/>
          <a:p>
            <a:pPr marL="0" indent="0" eaLnBrk="1" hangingPunct="1">
              <a:buNone/>
              <a:defRPr/>
            </a:pPr>
            <a:r>
              <a:rPr lang="en-US" dirty="0">
                <a:latin typeface="Calibri" pitchFamily="34" charset="0"/>
                <a:cs typeface="Calibri" pitchFamily="34" charset="0"/>
              </a:rPr>
              <a:t>Early America’s:</a:t>
            </a:r>
          </a:p>
          <a:p>
            <a:pPr marL="1027113" lvl="1" indent="-569913" eaLnBrk="1" hangingPunct="1">
              <a:buClr>
                <a:schemeClr val="tx2">
                  <a:lumMod val="60000"/>
                  <a:lumOff val="40000"/>
                </a:schemeClr>
              </a:buClr>
              <a:buSzPct val="125000"/>
              <a:buBlip>
                <a:blip r:embed="rId2"/>
              </a:buBlip>
              <a:defRPr/>
            </a:pPr>
            <a:r>
              <a:rPr lang="en-US" dirty="0">
                <a:latin typeface="Calibri" pitchFamily="34" charset="0"/>
                <a:cs typeface="Calibri" pitchFamily="34" charset="0"/>
              </a:rPr>
              <a:t>Settlements</a:t>
            </a:r>
          </a:p>
          <a:p>
            <a:pPr marL="1027113" lvl="1" indent="-569913" eaLnBrk="1" hangingPunct="1">
              <a:buClr>
                <a:schemeClr val="tx2">
                  <a:lumMod val="60000"/>
                  <a:lumOff val="40000"/>
                </a:schemeClr>
              </a:buClr>
              <a:buSzPct val="125000"/>
              <a:buBlip>
                <a:blip r:embed="rId2"/>
              </a:buBlip>
              <a:defRPr/>
            </a:pPr>
            <a:r>
              <a:rPr lang="en-US" dirty="0">
                <a:latin typeface="Calibri" pitchFamily="34" charset="0"/>
                <a:cs typeface="Calibri" pitchFamily="34" charset="0"/>
              </a:rPr>
              <a:t>Colonial motivations</a:t>
            </a:r>
          </a:p>
          <a:p>
            <a:pPr marL="1027113" lvl="1" indent="-569913" eaLnBrk="1" hangingPunct="1">
              <a:buClr>
                <a:schemeClr val="tx2">
                  <a:lumMod val="60000"/>
                  <a:lumOff val="40000"/>
                </a:schemeClr>
              </a:buClr>
              <a:buSzPct val="125000"/>
              <a:buBlip>
                <a:blip r:embed="rId2"/>
              </a:buBlip>
              <a:defRPr/>
            </a:pPr>
            <a:r>
              <a:rPr lang="en-US" dirty="0">
                <a:latin typeface="Calibri" pitchFamily="34" charset="0"/>
                <a:cs typeface="Calibri" pitchFamily="34" charset="0"/>
              </a:rPr>
              <a:t>Educational institutions</a:t>
            </a:r>
          </a:p>
          <a:p>
            <a:pPr marL="1027113" lvl="1" indent="-569913" eaLnBrk="1" hangingPunct="1">
              <a:buClr>
                <a:schemeClr val="tx2">
                  <a:lumMod val="60000"/>
                  <a:lumOff val="40000"/>
                </a:schemeClr>
              </a:buClr>
              <a:buSzPct val="125000"/>
              <a:buBlip>
                <a:blip r:embed="rId2"/>
              </a:buBlip>
              <a:defRPr/>
            </a:pPr>
            <a:r>
              <a:rPr lang="en-US" dirty="0">
                <a:latin typeface="Calibri" pitchFamily="34" charset="0"/>
                <a:cs typeface="Calibri" pitchFamily="34" charset="0"/>
              </a:rPr>
              <a:t>Support for the church</a:t>
            </a:r>
          </a:p>
          <a:p>
            <a:pPr marL="1027113" lvl="1" indent="-569913" eaLnBrk="1" hangingPunct="1">
              <a:buClr>
                <a:schemeClr val="tx2">
                  <a:lumMod val="60000"/>
                  <a:lumOff val="40000"/>
                </a:schemeClr>
              </a:buClr>
              <a:buSzPct val="125000"/>
              <a:buBlip>
                <a:blip r:embed="rId2"/>
              </a:buBlip>
              <a:defRPr/>
            </a:pPr>
            <a:r>
              <a:rPr lang="en-US" dirty="0">
                <a:latin typeface="Calibri" pitchFamily="34" charset="0"/>
                <a:cs typeface="Calibri" pitchFamily="34" charset="0"/>
              </a:rPr>
              <a:t>Requirement of Christian officeholders</a:t>
            </a:r>
          </a:p>
          <a:p>
            <a:pPr marL="1027113" lvl="1" indent="-569913" eaLnBrk="1" hangingPunct="1">
              <a:buClr>
                <a:schemeClr val="tx2">
                  <a:lumMod val="60000"/>
                  <a:lumOff val="40000"/>
                </a:schemeClr>
              </a:buClr>
              <a:buSzPct val="125000"/>
              <a:buBlip>
                <a:blip r:embed="rId2"/>
              </a:buBlip>
              <a:defRPr/>
            </a:pPr>
            <a:r>
              <a:rPr lang="en-US" b="1" u="sng" kern="1200" dirty="0">
                <a:solidFill>
                  <a:srgbClr val="FFFFCC"/>
                </a:solidFill>
                <a:effectLst>
                  <a:outerShdw blurRad="38100" dist="38100" dir="2700000" algn="tl">
                    <a:srgbClr val="000000">
                      <a:alpha val="43137"/>
                    </a:srgbClr>
                  </a:outerShdw>
                </a:effectLst>
                <a:ea typeface="+mn-ea"/>
                <a:cs typeface="Calibri" panose="020F0502020204030204" pitchFamily="34" charset="0"/>
              </a:rPr>
              <a:t>Recognition of the Sabbath</a:t>
            </a:r>
          </a:p>
          <a:p>
            <a:pPr marL="1027113" lvl="1" indent="-569913" eaLnBrk="1" hangingPunct="1">
              <a:buClr>
                <a:schemeClr val="tx2">
                  <a:lumMod val="60000"/>
                  <a:lumOff val="40000"/>
                </a:schemeClr>
              </a:buClr>
              <a:buSzPct val="125000"/>
              <a:buBlip>
                <a:blip r:embed="rId2"/>
              </a:buBlip>
              <a:defRPr/>
            </a:pPr>
            <a:r>
              <a:rPr lang="en-US" dirty="0">
                <a:latin typeface="Calibri" pitchFamily="34" charset="0"/>
                <a:cs typeface="Calibri" pitchFamily="34" charset="0"/>
              </a:rPr>
              <a:t>Use of “God”</a:t>
            </a:r>
          </a:p>
        </p:txBody>
      </p:sp>
      <p:pic>
        <p:nvPicPr>
          <p:cNvPr id="56323" name="Picture 2" descr="C:\Users\awoods\AppData\Local\Microsoft\Windows\Temporary Internet Files\Content.IE5\4YST7Z0P\MC900161806[1].wmf">
            <a:extLst>
              <a:ext uri="{FF2B5EF4-FFF2-40B4-BE49-F238E27FC236}">
                <a16:creationId xmlns:a16="http://schemas.microsoft.com/office/drawing/2014/main" id="{5ABC5C1D-1E6E-EBEC-4D8D-FAC1FF4551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5264" y="381000"/>
            <a:ext cx="397033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itle 1">
            <a:extLst>
              <a:ext uri="{FF2B5EF4-FFF2-40B4-BE49-F238E27FC236}">
                <a16:creationId xmlns:a16="http://schemas.microsoft.com/office/drawing/2014/main" id="{97AE95D8-8786-DFF9-8877-F6E82C99800B}"/>
              </a:ext>
            </a:extLst>
          </p:cNvPr>
          <p:cNvSpPr txBox="1">
            <a:spLocks/>
          </p:cNvSpPr>
          <p:nvPr/>
        </p:nvSpPr>
        <p:spPr bwMode="auto">
          <a:xfrm>
            <a:off x="1905000" y="457200"/>
            <a:ext cx="2362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altLang="en-US" sz="4400">
                <a:solidFill>
                  <a:schemeClr val="tx2"/>
                </a:solidFill>
                <a:latin typeface="Calibri" panose="020F0502020204030204" pitchFamily="34" charset="0"/>
              </a:rPr>
              <a:t>Preview</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Content Placeholder 2">
            <a:extLst>
              <a:ext uri="{FF2B5EF4-FFF2-40B4-BE49-F238E27FC236}">
                <a16:creationId xmlns:a16="http://schemas.microsoft.com/office/drawing/2014/main" id="{A5F78DCF-DE68-485E-9005-2F8DFA400B9E}"/>
              </a:ext>
            </a:extLst>
          </p:cNvPr>
          <p:cNvSpPr>
            <a:spLocks noGrp="1"/>
          </p:cNvSpPr>
          <p:nvPr>
            <p:ph idx="1"/>
          </p:nvPr>
        </p:nvSpPr>
        <p:spPr>
          <a:xfrm>
            <a:off x="1676400" y="152400"/>
            <a:ext cx="8839200" cy="6553200"/>
          </a:xfrm>
          <a:blipFill dpi="0" rotWithShape="1">
            <a:blip r:embed="rId2"/>
            <a:srcRect/>
            <a:tile tx="0" ty="0" sx="100000" sy="100000" flip="none" algn="tl"/>
          </a:blipFill>
        </p:spPr>
        <p:txBody>
          <a:bodyPr/>
          <a:lstStyle/>
          <a:p>
            <a:pPr marL="0" indent="0" algn="ctr">
              <a:spcBef>
                <a:spcPts val="600"/>
              </a:spcBef>
              <a:spcAft>
                <a:spcPts val="600"/>
              </a:spcAft>
              <a:buNone/>
            </a:pPr>
            <a:r>
              <a:rPr lang="en-US" altLang="en-US" sz="3600" b="1" dirty="0">
                <a:solidFill>
                  <a:schemeClr val="bg2"/>
                </a:solidFill>
                <a:effectLst/>
                <a:cs typeface="Calibri" panose="020F0502020204030204" pitchFamily="34" charset="0"/>
              </a:rPr>
              <a:t>SABBATH</a:t>
            </a:r>
          </a:p>
          <a:p>
            <a:pPr marL="0" indent="0" algn="just">
              <a:spcBef>
                <a:spcPts val="600"/>
              </a:spcBef>
              <a:spcAft>
                <a:spcPts val="600"/>
              </a:spcAft>
              <a:buNone/>
            </a:pPr>
            <a:r>
              <a:rPr lang="en-US" altLang="en-US" dirty="0">
                <a:solidFill>
                  <a:schemeClr val="bg2"/>
                </a:solidFill>
                <a:effectLst/>
                <a:latin typeface="Calibri" panose="020F0502020204030204" pitchFamily="34" charset="0"/>
                <a:cs typeface="Calibri" panose="020F0502020204030204" pitchFamily="34" charset="0"/>
              </a:rPr>
              <a:t>Article I, Section 7, Paragraph 2 of the Constitution says, “If any bill should not be returned by the President within ten days </a:t>
            </a:r>
            <a:r>
              <a:rPr lang="en-US" altLang="en-US" b="1" dirty="0">
                <a:solidFill>
                  <a:schemeClr val="bg2"/>
                </a:solidFill>
                <a:effectLst/>
                <a:latin typeface="Calibri" panose="020F0502020204030204" pitchFamily="34" charset="0"/>
                <a:cs typeface="Calibri" panose="020F0502020204030204" pitchFamily="34" charset="0"/>
              </a:rPr>
              <a:t>(</a:t>
            </a:r>
            <a:r>
              <a:rPr lang="en-US" altLang="en-US" b="1" u="sng" dirty="0">
                <a:solidFill>
                  <a:schemeClr val="bg2"/>
                </a:solidFill>
                <a:effectLst/>
                <a:latin typeface="Calibri" panose="020F0502020204030204" pitchFamily="34" charset="0"/>
                <a:cs typeface="Calibri" panose="020F0502020204030204" pitchFamily="34" charset="0"/>
              </a:rPr>
              <a:t>Sundays excepted</a:t>
            </a:r>
            <a:r>
              <a:rPr lang="en-US" altLang="en-US" b="1" dirty="0">
                <a:solidFill>
                  <a:schemeClr val="bg2"/>
                </a:solidFill>
                <a:effectLst/>
                <a:latin typeface="Calibri" panose="020F0502020204030204" pitchFamily="34" charset="0"/>
                <a:cs typeface="Calibri" panose="020F0502020204030204" pitchFamily="34" charset="0"/>
              </a:rPr>
              <a:t>)</a:t>
            </a:r>
            <a:r>
              <a:rPr lang="en-US" altLang="en-US" dirty="0">
                <a:solidFill>
                  <a:schemeClr val="bg2"/>
                </a:solidFill>
                <a:effectLst/>
                <a:latin typeface="Calibri" panose="020F0502020204030204" pitchFamily="34" charset="0"/>
                <a:cs typeface="Calibri" panose="020F0502020204030204" pitchFamily="34" charset="0"/>
              </a:rPr>
              <a:t> after it shall have been presented to him, the same shall be a law in like manner as if he had signed it.”</a:t>
            </a:r>
          </a:p>
          <a:p>
            <a:pPr marL="0" indent="0" algn="ctr">
              <a:spcBef>
                <a:spcPts val="0"/>
              </a:spcBef>
              <a:spcAft>
                <a:spcPts val="0"/>
              </a:spcAft>
              <a:buNone/>
            </a:pPr>
            <a:r>
              <a:rPr lang="en-US" altLang="en-US" sz="1800" dirty="0">
                <a:solidFill>
                  <a:schemeClr val="bg2"/>
                </a:solidFill>
                <a:effectLst/>
                <a:cs typeface="Calibri" panose="020F0502020204030204" pitchFamily="34" charset="0"/>
              </a:rPr>
              <a:t>Brewer, </a:t>
            </a:r>
            <a:r>
              <a:rPr lang="en-US" altLang="en-US" sz="1800" i="1" dirty="0">
                <a:solidFill>
                  <a:schemeClr val="bg2"/>
                </a:solidFill>
                <a:effectLst/>
                <a:cs typeface="Calibri" panose="020F0502020204030204" pitchFamily="34" charset="0"/>
              </a:rPr>
              <a:t>United States A Christian Nation</a:t>
            </a:r>
            <a:r>
              <a:rPr lang="en-US" altLang="en-US" sz="1800" dirty="0">
                <a:solidFill>
                  <a:schemeClr val="bg2"/>
                </a:solidFill>
                <a:effectLst/>
                <a:cs typeface="Calibri" panose="020F0502020204030204" pitchFamily="34" charset="0"/>
              </a:rPr>
              <a:t>, 27</a:t>
            </a:r>
          </a:p>
        </p:txBody>
      </p:sp>
      <p:pic>
        <p:nvPicPr>
          <p:cNvPr id="36868" name="Picture 2">
            <a:extLst>
              <a:ext uri="{FF2B5EF4-FFF2-40B4-BE49-F238E27FC236}">
                <a16:creationId xmlns:a16="http://schemas.microsoft.com/office/drawing/2014/main" id="{47FAAB03-3C54-40BB-8B7E-4E1B77579B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9112" y="3912326"/>
            <a:ext cx="3113776" cy="246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22200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78AD3A-92E3-6FB4-5AC7-AC0D7497C8CF}"/>
              </a:ext>
            </a:extLst>
          </p:cNvPr>
          <p:cNvPicPr>
            <a:picLocks noChangeAspect="1"/>
          </p:cNvPicPr>
          <p:nvPr/>
        </p:nvPicPr>
        <p:blipFill>
          <a:blip r:embed="rId2"/>
          <a:stretch>
            <a:fillRect/>
          </a:stretch>
        </p:blipFill>
        <p:spPr>
          <a:xfrm>
            <a:off x="0" y="0"/>
            <a:ext cx="12192000" cy="6857999"/>
          </a:xfrm>
          <a:prstGeom prst="rect">
            <a:avLst/>
          </a:prstGeom>
        </p:spPr>
      </p:pic>
      <p:sp>
        <p:nvSpPr>
          <p:cNvPr id="58372" name="Content Placeholder 2">
            <a:extLst>
              <a:ext uri="{FF2B5EF4-FFF2-40B4-BE49-F238E27FC236}">
                <a16:creationId xmlns:a16="http://schemas.microsoft.com/office/drawing/2014/main" id="{B878B278-2ED3-F380-BE07-8657CBAD0960}"/>
              </a:ext>
            </a:extLst>
          </p:cNvPr>
          <p:cNvSpPr>
            <a:spLocks noGrp="1"/>
          </p:cNvSpPr>
          <p:nvPr>
            <p:ph idx="1"/>
          </p:nvPr>
        </p:nvSpPr>
        <p:spPr>
          <a:xfrm>
            <a:off x="609600" y="0"/>
            <a:ext cx="10972800" cy="4876800"/>
          </a:xfrm>
        </p:spPr>
        <p:txBody>
          <a:bodyPr/>
          <a:lstStyle/>
          <a:p>
            <a:pPr marL="0" indent="0" algn="ctr">
              <a:spcBef>
                <a:spcPts val="0"/>
              </a:spcBef>
              <a:spcAft>
                <a:spcPts val="900"/>
              </a:spcAft>
              <a:buNone/>
            </a:pPr>
            <a:r>
              <a:rPr lang="en-US" altLang="en-US" sz="4000" kern="1200" dirty="0" err="1">
                <a:solidFill>
                  <a:schemeClr val="tx2"/>
                </a:solidFill>
                <a:cs typeface="Arial" panose="020B0604020202020204" pitchFamily="34" charset="0"/>
              </a:rPr>
              <a:t>Exod</a:t>
            </a:r>
            <a:r>
              <a:rPr lang="en-US" altLang="en-US" sz="4000" kern="1200" dirty="0">
                <a:solidFill>
                  <a:schemeClr val="tx2"/>
                </a:solidFill>
                <a:cs typeface="Arial" panose="020B0604020202020204" pitchFamily="34" charset="0"/>
              </a:rPr>
              <a:t> 20:8-11</a:t>
            </a:r>
          </a:p>
          <a:p>
            <a:pPr marL="0" indent="0" algn="just">
              <a:spcBef>
                <a:spcPts val="0"/>
              </a:spcBef>
              <a:buNone/>
            </a:pP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“Remember the sabbath day, to keep it holy. Six days you shall labor and do all your work, but the seventh day is a sabbath of the LORD your God; in it you shall not do any work, you or your son or your daughter, your male or your female servant or your cattle or your sojourner who stays with you. For in six days the LORD made the heavens and the earth, the sea and all that is in them, and rested on the seventh day; therefore, the LORD blessed the sabbath day and made it holy.”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6EB853-F33B-C5E6-5BF4-DF2525F0DC75}"/>
              </a:ext>
            </a:extLst>
          </p:cNvPr>
          <p:cNvSpPr>
            <a:spLocks noGrp="1"/>
          </p:cNvSpPr>
          <p:nvPr>
            <p:ph idx="1"/>
          </p:nvPr>
        </p:nvSpPr>
        <p:spPr>
          <a:xfrm>
            <a:off x="1752600" y="1600200"/>
            <a:ext cx="8534400" cy="4953000"/>
          </a:xfrm>
        </p:spPr>
        <p:txBody>
          <a:bodyPr/>
          <a:lstStyle/>
          <a:p>
            <a:pPr marL="0" indent="0" eaLnBrk="1" hangingPunct="1">
              <a:buNone/>
              <a:defRPr/>
            </a:pPr>
            <a:r>
              <a:rPr lang="en-US" dirty="0">
                <a:latin typeface="Calibri" pitchFamily="34" charset="0"/>
                <a:cs typeface="Calibri" pitchFamily="34" charset="0"/>
              </a:rPr>
              <a:t>Early America’s:</a:t>
            </a:r>
          </a:p>
          <a:p>
            <a:pPr marL="1027113" lvl="1" indent="-569913" eaLnBrk="1" hangingPunct="1">
              <a:buClr>
                <a:schemeClr val="tx2">
                  <a:lumMod val="60000"/>
                  <a:lumOff val="40000"/>
                </a:schemeClr>
              </a:buClr>
              <a:buSzPct val="125000"/>
              <a:buBlip>
                <a:blip r:embed="rId2"/>
              </a:buBlip>
              <a:defRPr/>
            </a:pPr>
            <a:r>
              <a:rPr lang="en-US" dirty="0">
                <a:latin typeface="Calibri" pitchFamily="34" charset="0"/>
                <a:cs typeface="Calibri" pitchFamily="34" charset="0"/>
              </a:rPr>
              <a:t>Settlements</a:t>
            </a:r>
          </a:p>
          <a:p>
            <a:pPr marL="1027113" lvl="1" indent="-569913" eaLnBrk="1" hangingPunct="1">
              <a:buClr>
                <a:schemeClr val="tx2">
                  <a:lumMod val="60000"/>
                  <a:lumOff val="40000"/>
                </a:schemeClr>
              </a:buClr>
              <a:buSzPct val="125000"/>
              <a:buBlip>
                <a:blip r:embed="rId2"/>
              </a:buBlip>
              <a:defRPr/>
            </a:pPr>
            <a:r>
              <a:rPr lang="en-US" dirty="0">
                <a:latin typeface="Calibri" pitchFamily="34" charset="0"/>
                <a:cs typeface="Calibri" pitchFamily="34" charset="0"/>
              </a:rPr>
              <a:t>Colonial motivations</a:t>
            </a:r>
          </a:p>
          <a:p>
            <a:pPr marL="1027113" lvl="1" indent="-569913" eaLnBrk="1" hangingPunct="1">
              <a:buClr>
                <a:schemeClr val="tx2">
                  <a:lumMod val="60000"/>
                  <a:lumOff val="40000"/>
                </a:schemeClr>
              </a:buClr>
              <a:buSzPct val="125000"/>
              <a:buBlip>
                <a:blip r:embed="rId2"/>
              </a:buBlip>
              <a:defRPr/>
            </a:pPr>
            <a:r>
              <a:rPr lang="en-US" dirty="0">
                <a:latin typeface="Calibri" pitchFamily="34" charset="0"/>
                <a:cs typeface="Calibri" pitchFamily="34" charset="0"/>
              </a:rPr>
              <a:t>Educational institutions</a:t>
            </a:r>
          </a:p>
          <a:p>
            <a:pPr marL="1027113" lvl="1" indent="-569913" eaLnBrk="1" hangingPunct="1">
              <a:buClr>
                <a:schemeClr val="tx2">
                  <a:lumMod val="60000"/>
                  <a:lumOff val="40000"/>
                </a:schemeClr>
              </a:buClr>
              <a:buSzPct val="125000"/>
              <a:buBlip>
                <a:blip r:embed="rId2"/>
              </a:buBlip>
              <a:defRPr/>
            </a:pPr>
            <a:r>
              <a:rPr lang="en-US" dirty="0">
                <a:latin typeface="Calibri" pitchFamily="34" charset="0"/>
                <a:cs typeface="Calibri" pitchFamily="34" charset="0"/>
              </a:rPr>
              <a:t>Support for the church</a:t>
            </a:r>
          </a:p>
          <a:p>
            <a:pPr marL="1027113" lvl="1" indent="-569913" eaLnBrk="1" hangingPunct="1">
              <a:buClr>
                <a:schemeClr val="tx2">
                  <a:lumMod val="60000"/>
                  <a:lumOff val="40000"/>
                </a:schemeClr>
              </a:buClr>
              <a:buSzPct val="125000"/>
              <a:buBlip>
                <a:blip r:embed="rId2"/>
              </a:buBlip>
              <a:defRPr/>
            </a:pPr>
            <a:r>
              <a:rPr lang="en-US" dirty="0">
                <a:latin typeface="Calibri" pitchFamily="34" charset="0"/>
                <a:cs typeface="Calibri" pitchFamily="34" charset="0"/>
              </a:rPr>
              <a:t>Requirement of Christian officeholders</a:t>
            </a:r>
          </a:p>
          <a:p>
            <a:pPr marL="1027113" lvl="1" indent="-569913" eaLnBrk="1" hangingPunct="1">
              <a:buClr>
                <a:schemeClr val="tx2">
                  <a:lumMod val="60000"/>
                  <a:lumOff val="40000"/>
                </a:schemeClr>
              </a:buClr>
              <a:buSzPct val="125000"/>
              <a:buBlip>
                <a:blip r:embed="rId2"/>
              </a:buBlip>
              <a:defRPr/>
            </a:pPr>
            <a:r>
              <a:rPr lang="en-US" dirty="0">
                <a:latin typeface="Calibri" pitchFamily="34" charset="0"/>
                <a:cs typeface="Calibri" pitchFamily="34" charset="0"/>
              </a:rPr>
              <a:t>Recognition of the Sabbath</a:t>
            </a:r>
          </a:p>
          <a:p>
            <a:pPr marL="1027113" lvl="1" indent="-569913" eaLnBrk="1" hangingPunct="1">
              <a:buClr>
                <a:schemeClr val="tx2">
                  <a:lumMod val="60000"/>
                  <a:lumOff val="40000"/>
                </a:schemeClr>
              </a:buClr>
              <a:buSzPct val="125000"/>
              <a:buBlip>
                <a:blip r:embed="rId2"/>
              </a:buBlip>
              <a:defRPr/>
            </a:pPr>
            <a:r>
              <a:rPr lang="en-US" b="1" u="sng" kern="1200" dirty="0">
                <a:solidFill>
                  <a:srgbClr val="FFFFCC"/>
                </a:solidFill>
                <a:effectLst>
                  <a:outerShdw blurRad="38100" dist="38100" dir="2700000" algn="tl">
                    <a:srgbClr val="000000">
                      <a:alpha val="43137"/>
                    </a:srgbClr>
                  </a:outerShdw>
                </a:effectLst>
                <a:ea typeface="+mn-ea"/>
                <a:cs typeface="Calibri" panose="020F0502020204030204" pitchFamily="34" charset="0"/>
              </a:rPr>
              <a:t>Use of “God</a:t>
            </a:r>
            <a:r>
              <a:rPr lang="en-US" b="1" kern="1200" dirty="0">
                <a:solidFill>
                  <a:srgbClr val="FFFFCC"/>
                </a:solidFill>
                <a:effectLst>
                  <a:outerShdw blurRad="38100" dist="38100" dir="2700000" algn="tl">
                    <a:srgbClr val="000000">
                      <a:alpha val="43137"/>
                    </a:srgbClr>
                  </a:outerShdw>
                </a:effectLst>
                <a:ea typeface="+mn-ea"/>
                <a:cs typeface="Calibri" panose="020F0502020204030204" pitchFamily="34" charset="0"/>
              </a:rPr>
              <a:t>”</a:t>
            </a:r>
          </a:p>
        </p:txBody>
      </p:sp>
      <p:pic>
        <p:nvPicPr>
          <p:cNvPr id="59395" name="Picture 2" descr="C:\Users\awoods\AppData\Local\Microsoft\Windows\Temporary Internet Files\Content.IE5\4YST7Z0P\MC900161806[1].wmf">
            <a:extLst>
              <a:ext uri="{FF2B5EF4-FFF2-40B4-BE49-F238E27FC236}">
                <a16:creationId xmlns:a16="http://schemas.microsoft.com/office/drawing/2014/main" id="{28523912-0BBB-CB3D-5069-9B315AD879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5264" y="381000"/>
            <a:ext cx="397033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itle 1">
            <a:extLst>
              <a:ext uri="{FF2B5EF4-FFF2-40B4-BE49-F238E27FC236}">
                <a16:creationId xmlns:a16="http://schemas.microsoft.com/office/drawing/2014/main" id="{8A117BB9-4685-985C-D573-2CEE39CCFEE9}"/>
              </a:ext>
            </a:extLst>
          </p:cNvPr>
          <p:cNvSpPr txBox="1">
            <a:spLocks/>
          </p:cNvSpPr>
          <p:nvPr/>
        </p:nvSpPr>
        <p:spPr bwMode="auto">
          <a:xfrm>
            <a:off x="1905000" y="457200"/>
            <a:ext cx="2362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altLang="en-US" sz="4400" dirty="0">
                <a:solidFill>
                  <a:schemeClr val="tx2"/>
                </a:solidFill>
                <a:latin typeface="Calibri" panose="020F0502020204030204" pitchFamily="34" charset="0"/>
              </a:rPr>
              <a:t>Preview</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FC936BA1-03B9-A268-7F89-3695661B79CB}"/>
              </a:ext>
            </a:extLst>
          </p:cNvPr>
          <p:cNvSpPr>
            <a:spLocks noGrp="1"/>
          </p:cNvSpPr>
          <p:nvPr>
            <p:ph type="title"/>
          </p:nvPr>
        </p:nvSpPr>
        <p:spPr>
          <a:xfrm>
            <a:off x="4305300" y="228600"/>
            <a:ext cx="3581400" cy="914400"/>
          </a:xfrm>
        </p:spPr>
        <p:txBody>
          <a:bodyPr/>
          <a:lstStyle/>
          <a:p>
            <a:pPr algn="ctr"/>
            <a:r>
              <a:rPr lang="en-US" altLang="en-US" sz="4000" dirty="0">
                <a:latin typeface="Calibri" panose="020F0502020204030204" pitchFamily="34" charset="0"/>
                <a:cs typeface="Calibri" panose="020F0502020204030204" pitchFamily="34" charset="0"/>
              </a:rPr>
              <a:t>Use of “God”</a:t>
            </a:r>
          </a:p>
        </p:txBody>
      </p:sp>
      <p:sp>
        <p:nvSpPr>
          <p:cNvPr id="60419" name="TextBox 4">
            <a:extLst>
              <a:ext uri="{FF2B5EF4-FFF2-40B4-BE49-F238E27FC236}">
                <a16:creationId xmlns:a16="http://schemas.microsoft.com/office/drawing/2014/main" id="{CB79F8A8-0405-A910-A278-802437F93ED2}"/>
              </a:ext>
            </a:extLst>
          </p:cNvPr>
          <p:cNvSpPr txBox="1">
            <a:spLocks noChangeArrowheads="1"/>
          </p:cNvSpPr>
          <p:nvPr/>
        </p:nvSpPr>
        <p:spPr bwMode="auto">
          <a:xfrm>
            <a:off x="601980" y="1143000"/>
            <a:ext cx="8001000" cy="5493812"/>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hangingPunct="1"/>
            <a:r>
              <a:rPr lang="en-US" altLang="en-US" sz="2700" dirty="0">
                <a:solidFill>
                  <a:schemeClr val="bg2"/>
                </a:solidFill>
                <a:latin typeface="Calibri" panose="020F0502020204030204" pitchFamily="34" charset="0"/>
              </a:rPr>
              <a:t>“While the word ‘God’ is not infrequently used both in the singular and plural to denote any supreme being or beings, yet when used alone and in the singular number it generally refers to that Supreme Being spoken of in the Old and New Testaments and worshiped by Jew and Christian.  In that sense the word is used in constitution, statute and instrument.  In many State Constitutions we find in the preamble a declaration like this: ‘Grateful to Almighty God.’ In some he who denied the being of God was disqualified from holding office.  It is again and again declared in constitution and statute that official oaths shall close with an appeal, ‘So help me, God.’ When, upon inauguration, the President-elect each . . .</a:t>
            </a:r>
          </a:p>
        </p:txBody>
      </p:sp>
      <p:pic>
        <p:nvPicPr>
          <p:cNvPr id="2" name="Picture 6">
            <a:extLst>
              <a:ext uri="{FF2B5EF4-FFF2-40B4-BE49-F238E27FC236}">
                <a16:creationId xmlns:a16="http://schemas.microsoft.com/office/drawing/2014/main" id="{F4F2A8AF-235B-5E6F-D845-D12E1502CB39}"/>
              </a:ext>
            </a:extLst>
          </p:cNvPr>
          <p:cNvPicPr>
            <a:picLocks noChangeAspect="1" noChangeArrowheads="1"/>
          </p:cNvPicPr>
          <p:nvPr/>
        </p:nvPicPr>
        <p:blipFill>
          <a:blip r:embed="rId3" cstate="print"/>
          <a:srcRect/>
          <a:stretch>
            <a:fillRect/>
          </a:stretch>
        </p:blipFill>
        <p:spPr bwMode="auto">
          <a:xfrm>
            <a:off x="8839200" y="1676402"/>
            <a:ext cx="2743200" cy="3708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07E378-3EDA-AFCD-802C-8CE8D9D0D560}"/>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63EC831C-27A6-ACA6-A9F7-0EA817F9F69E}"/>
              </a:ext>
            </a:extLst>
          </p:cNvPr>
          <p:cNvSpPr>
            <a:spLocks noGrp="1"/>
          </p:cNvSpPr>
          <p:nvPr>
            <p:ph idx="1"/>
          </p:nvPr>
        </p:nvSpPr>
        <p:spPr>
          <a:xfrm>
            <a:off x="609600" y="0"/>
            <a:ext cx="10972800" cy="4343400"/>
          </a:xfrm>
        </p:spPr>
        <p:txBody>
          <a:bodyPr/>
          <a:lstStyle/>
          <a:p>
            <a:pPr marL="0" indent="0" algn="ctr" eaLnBrk="1" hangingPunct="1">
              <a:spcBef>
                <a:spcPts val="0"/>
              </a:spcBef>
              <a:spcAft>
                <a:spcPts val="900"/>
              </a:spcAft>
              <a:buNone/>
            </a:pPr>
            <a:r>
              <a:rPr lang="en-US" sz="4000" kern="1200" dirty="0">
                <a:solidFill>
                  <a:schemeClr val="tx2"/>
                </a:solidFill>
                <a:latin typeface="Calibri" panose="020F0502020204030204" pitchFamily="34" charset="0"/>
                <a:ea typeface="+mj-ea"/>
                <a:cs typeface="Calibri" panose="020F0502020204030204" pitchFamily="34" charset="0"/>
              </a:rPr>
              <a:t>Galatians 6:7-9</a:t>
            </a:r>
          </a:p>
          <a:p>
            <a:pPr marL="0" indent="0" algn="ctr" eaLnBrk="1" hangingPunct="1">
              <a:spcBef>
                <a:spcPts val="0"/>
              </a:spcBef>
              <a:spcAft>
                <a:spcPts val="900"/>
              </a:spcAft>
              <a:buNone/>
            </a:pPr>
            <a:r>
              <a:rPr lang="en-US" altLang="en-US" b="1" dirty="0">
                <a:solidFill>
                  <a:srgbClr val="FFFFCC"/>
                </a:solidFill>
                <a:latin typeface="Calibri" panose="020F0502020204030204" pitchFamily="34" charset="0"/>
              </a:rPr>
              <a:t>God Blesses His Truth</a:t>
            </a:r>
            <a:endParaRPr lang="en-US" b="1" dirty="0">
              <a:solidFill>
                <a:srgbClr val="FFFFCC"/>
              </a:solidFill>
              <a:latin typeface="Calibri" panose="020F0502020204030204" pitchFamily="34" charset="0"/>
            </a:endParaRPr>
          </a:p>
          <a:p>
            <a:pPr marL="0" indent="0" algn="just" eaLnBrk="1" hangingPunct="1">
              <a:spcBef>
                <a:spcPts val="0"/>
              </a:spcBef>
              <a:buNone/>
              <a:defRPr/>
            </a:pPr>
            <a:r>
              <a:rPr lang="en-US" sz="3600" dirty="0">
                <a:latin typeface="Calibri" pitchFamily="34" charset="0"/>
                <a:cs typeface="Calibri" pitchFamily="34" charset="0"/>
              </a:rPr>
              <a:t>“Do not be deceived, God is not mocked; for whatever a man sows, this he will also reap. For the one who sows to his own flesh will from the flesh reap corruption, but the one who sows to the Spirit will from the Spirit reap eternal life. Let us not lose heart in doing good, for in due time we will reap if we do not grow weary.”</a:t>
            </a:r>
          </a:p>
          <a:p>
            <a:pPr marL="0" indent="0" algn="ctr" eaLnBrk="1" hangingPunct="1">
              <a:spcBef>
                <a:spcPts val="0"/>
              </a:spcBef>
              <a:spcAft>
                <a:spcPts val="900"/>
              </a:spcAft>
              <a:buNone/>
            </a:pPr>
            <a:endParaRPr lang="en-US" dirty="0">
              <a:latin typeface="Calibri" pitchFamily="34" charset="0"/>
              <a:cs typeface="Calibri" pitchFamily="34" charset="0"/>
            </a:endParaRPr>
          </a:p>
        </p:txBody>
      </p:sp>
    </p:spTree>
    <p:extLst>
      <p:ext uri="{BB962C8B-B14F-4D97-AF65-F5344CB8AC3E}">
        <p14:creationId xmlns:p14="http://schemas.microsoft.com/office/powerpoint/2010/main" val="1675586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CA3FA6BE-75C4-8CF8-43A9-5925A5427A3A}"/>
              </a:ext>
            </a:extLst>
          </p:cNvPr>
          <p:cNvSpPr>
            <a:spLocks noGrp="1"/>
          </p:cNvSpPr>
          <p:nvPr>
            <p:ph type="title"/>
          </p:nvPr>
        </p:nvSpPr>
        <p:spPr>
          <a:xfrm>
            <a:off x="1828800" y="228600"/>
            <a:ext cx="8534400" cy="914400"/>
          </a:xfrm>
        </p:spPr>
        <p:txBody>
          <a:bodyPr/>
          <a:lstStyle/>
          <a:p>
            <a:pPr algn="ctr"/>
            <a:r>
              <a:rPr lang="en-US" altLang="en-US" sz="4000" dirty="0">
                <a:cs typeface="Calibri" panose="020F0502020204030204" pitchFamily="34" charset="0"/>
              </a:rPr>
              <a:t>Use of “God”</a:t>
            </a:r>
          </a:p>
        </p:txBody>
      </p:sp>
      <p:sp>
        <p:nvSpPr>
          <p:cNvPr id="61443" name="TextBox 4">
            <a:extLst>
              <a:ext uri="{FF2B5EF4-FFF2-40B4-BE49-F238E27FC236}">
                <a16:creationId xmlns:a16="http://schemas.microsoft.com/office/drawing/2014/main" id="{A8F87396-1025-AB44-BF4F-F51C08CD735C}"/>
              </a:ext>
            </a:extLst>
          </p:cNvPr>
          <p:cNvSpPr txBox="1">
            <a:spLocks noChangeArrowheads="1"/>
          </p:cNvSpPr>
          <p:nvPr/>
        </p:nvSpPr>
        <p:spPr bwMode="auto">
          <a:xfrm>
            <a:off x="609600" y="1135380"/>
            <a:ext cx="8001000" cy="4939814"/>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hangingPunct="1"/>
            <a:r>
              <a:rPr lang="en-US" altLang="en-US" sz="2700" dirty="0">
                <a:solidFill>
                  <a:schemeClr val="bg2"/>
                </a:solidFill>
                <a:latin typeface="Calibri" panose="020F0502020204030204" pitchFamily="34" charset="0"/>
              </a:rPr>
              <a:t>“...four years consecrates himself to the great responsibilities of Chief Executive of the republic, his vow of consecration in the presence of the vast throng filling the Capitol grounds will end with the solemn words, ‘So help me, God.’  In all our courts witnesses in like manner vouch for the truthfulness of their testimony.  The common commencement of wills is ‘In the name of God, Amen.’ Every foreigner attests his renunciation of allegiance to his former sovereign and his acceptance of citizenship in this republic by an appeal to God.”</a:t>
            </a:r>
          </a:p>
          <a:p>
            <a:pPr algn="ctr" eaLnBrk="1" hangingPunct="1"/>
            <a:r>
              <a:rPr lang="en-US" altLang="en-US" dirty="0">
                <a:solidFill>
                  <a:schemeClr val="bg2"/>
                </a:solidFill>
                <a:latin typeface="Calibri" panose="020F0502020204030204" pitchFamily="34" charset="0"/>
              </a:rPr>
              <a:t>Brewer, </a:t>
            </a:r>
            <a:r>
              <a:rPr lang="en-US" altLang="en-US" i="1" dirty="0">
                <a:solidFill>
                  <a:schemeClr val="bg2"/>
                </a:solidFill>
                <a:latin typeface="Calibri" panose="020F0502020204030204" pitchFamily="34" charset="0"/>
              </a:rPr>
              <a:t>United States A Christian Nation</a:t>
            </a:r>
            <a:r>
              <a:rPr lang="en-US" altLang="en-US" dirty="0">
                <a:solidFill>
                  <a:schemeClr val="bg2"/>
                </a:solidFill>
                <a:latin typeface="Calibri" panose="020F0502020204030204" pitchFamily="34" charset="0"/>
              </a:rPr>
              <a:t>, 30-31</a:t>
            </a:r>
          </a:p>
        </p:txBody>
      </p:sp>
      <p:pic>
        <p:nvPicPr>
          <p:cNvPr id="2" name="Picture 6">
            <a:extLst>
              <a:ext uri="{FF2B5EF4-FFF2-40B4-BE49-F238E27FC236}">
                <a16:creationId xmlns:a16="http://schemas.microsoft.com/office/drawing/2014/main" id="{4D756B30-8C7D-D067-D363-4FE39DF17EC2}"/>
              </a:ext>
            </a:extLst>
          </p:cNvPr>
          <p:cNvPicPr>
            <a:picLocks noChangeAspect="1" noChangeArrowheads="1"/>
          </p:cNvPicPr>
          <p:nvPr/>
        </p:nvPicPr>
        <p:blipFill>
          <a:blip r:embed="rId3" cstate="print"/>
          <a:srcRect/>
          <a:stretch>
            <a:fillRect/>
          </a:stretch>
        </p:blipFill>
        <p:spPr bwMode="auto">
          <a:xfrm>
            <a:off x="8839200" y="1676402"/>
            <a:ext cx="2743200" cy="3708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CBF3B92D-D62A-FF38-8318-27C00EF88E21}"/>
              </a:ext>
            </a:extLst>
          </p:cNvPr>
          <p:cNvSpPr>
            <a:spLocks noGrp="1"/>
          </p:cNvSpPr>
          <p:nvPr>
            <p:ph type="title"/>
          </p:nvPr>
        </p:nvSpPr>
        <p:spPr>
          <a:xfrm>
            <a:off x="2667000" y="228600"/>
            <a:ext cx="6858000" cy="990600"/>
          </a:xfrm>
        </p:spPr>
        <p:txBody>
          <a:bodyPr/>
          <a:lstStyle/>
          <a:p>
            <a:pPr algn="ctr"/>
            <a:r>
              <a:rPr lang="en-US" altLang="en-US" sz="4000" dirty="0">
                <a:latin typeface="Calibri" panose="020F0502020204030204" pitchFamily="34" charset="0"/>
                <a:cs typeface="Calibri" panose="020F0502020204030204" pitchFamily="34" charset="0"/>
              </a:rPr>
              <a:t>Declaration of Independence</a:t>
            </a:r>
          </a:p>
        </p:txBody>
      </p:sp>
      <p:sp>
        <p:nvSpPr>
          <p:cNvPr id="3" name="Content Placeholder 2">
            <a:extLst>
              <a:ext uri="{FF2B5EF4-FFF2-40B4-BE49-F238E27FC236}">
                <a16:creationId xmlns:a16="http://schemas.microsoft.com/office/drawing/2014/main" id="{2EBF575F-8A31-ED5C-C297-CCA9A0F3B7EC}"/>
              </a:ext>
            </a:extLst>
          </p:cNvPr>
          <p:cNvSpPr>
            <a:spLocks noGrp="1"/>
          </p:cNvSpPr>
          <p:nvPr>
            <p:ph idx="1"/>
          </p:nvPr>
        </p:nvSpPr>
        <p:spPr>
          <a:xfrm>
            <a:off x="609600" y="1600200"/>
            <a:ext cx="10972800" cy="4724400"/>
          </a:xfrm>
        </p:spPr>
        <p:txBody>
          <a:bodyPr rtlCol="0">
            <a:noAutofit/>
          </a:bodyPr>
          <a:lstStyle/>
          <a:p>
            <a:pPr marL="801688" indent="-801688" fontAlgn="auto">
              <a:spcBef>
                <a:spcPts val="1200"/>
              </a:spcBef>
              <a:spcAft>
                <a:spcPts val="1200"/>
              </a:spcAft>
              <a:buClr>
                <a:schemeClr val="tx1">
                  <a:shade val="95000"/>
                </a:schemeClr>
              </a:buClr>
              <a:buSzPct val="200000"/>
              <a:buBlip>
                <a:blip r:embed="rId2"/>
              </a:buBlip>
              <a:defRPr/>
            </a:pPr>
            <a:r>
              <a:rPr lang="en-US" sz="2800" dirty="0">
                <a:latin typeface="Calibri" pitchFamily="34" charset="0"/>
                <a:cs typeface="Calibri" pitchFamily="34" charset="0"/>
              </a:rPr>
              <a:t>“the Laws of Nature and of Nature’s </a:t>
            </a:r>
            <a:r>
              <a:rPr lang="en-US" sz="2800" b="1" u="sng" kern="1200" dirty="0">
                <a:solidFill>
                  <a:srgbClr val="FFFFCC"/>
                </a:solidFill>
                <a:effectLst>
                  <a:outerShdw blurRad="38100" dist="38100" dir="2700000" algn="tl">
                    <a:srgbClr val="000000">
                      <a:alpha val="43137"/>
                    </a:srgbClr>
                  </a:outerShdw>
                </a:effectLst>
                <a:cs typeface="Calibri" panose="020F0502020204030204" pitchFamily="34" charset="0"/>
              </a:rPr>
              <a:t>God</a:t>
            </a:r>
            <a:r>
              <a:rPr lang="en-US" sz="2800" dirty="0">
                <a:latin typeface="Calibri" pitchFamily="34" charset="0"/>
                <a:cs typeface="Calibri" pitchFamily="34" charset="0"/>
              </a:rPr>
              <a:t>,” </a:t>
            </a:r>
          </a:p>
          <a:p>
            <a:pPr marL="801688" indent="-801688" fontAlgn="auto">
              <a:spcBef>
                <a:spcPts val="1200"/>
              </a:spcBef>
              <a:spcAft>
                <a:spcPts val="1200"/>
              </a:spcAft>
              <a:buClr>
                <a:schemeClr val="tx1">
                  <a:shade val="95000"/>
                </a:schemeClr>
              </a:buClr>
              <a:buSzPct val="200000"/>
              <a:buBlip>
                <a:blip r:embed="rId2"/>
              </a:buBlip>
              <a:defRPr/>
            </a:pPr>
            <a:r>
              <a:rPr lang="en-US" sz="2800" dirty="0">
                <a:latin typeface="Calibri" pitchFamily="34" charset="0"/>
                <a:cs typeface="Calibri" pitchFamily="34" charset="0"/>
              </a:rPr>
              <a:t>“we hold these truths to be self evident, that all men are </a:t>
            </a:r>
            <a:r>
              <a:rPr lang="en-US" sz="2800" b="1" u="sng" kern="1200" dirty="0">
                <a:solidFill>
                  <a:srgbClr val="FFFFCC"/>
                </a:solidFill>
                <a:effectLst>
                  <a:outerShdw blurRad="38100" dist="38100" dir="2700000" algn="tl">
                    <a:srgbClr val="000000">
                      <a:alpha val="43137"/>
                    </a:srgbClr>
                  </a:outerShdw>
                </a:effectLst>
                <a:cs typeface="Calibri" panose="020F0502020204030204" pitchFamily="34" charset="0"/>
              </a:rPr>
              <a:t>created</a:t>
            </a:r>
            <a:r>
              <a:rPr lang="en-US" sz="2800" dirty="0">
                <a:latin typeface="Calibri" pitchFamily="34" charset="0"/>
                <a:cs typeface="Calibri" pitchFamily="34" charset="0"/>
              </a:rPr>
              <a:t> equal,” </a:t>
            </a:r>
          </a:p>
          <a:p>
            <a:pPr marL="801688" indent="-801688" fontAlgn="auto">
              <a:spcBef>
                <a:spcPts val="1200"/>
              </a:spcBef>
              <a:spcAft>
                <a:spcPts val="1200"/>
              </a:spcAft>
              <a:buClr>
                <a:schemeClr val="tx1">
                  <a:shade val="95000"/>
                </a:schemeClr>
              </a:buClr>
              <a:buSzPct val="200000"/>
              <a:buBlip>
                <a:blip r:embed="rId2"/>
              </a:buBlip>
              <a:defRPr/>
            </a:pPr>
            <a:r>
              <a:rPr lang="en-US" sz="2800" dirty="0">
                <a:latin typeface="Calibri" pitchFamily="34" charset="0"/>
                <a:cs typeface="Calibri" pitchFamily="34" charset="0"/>
              </a:rPr>
              <a:t>“they are endowed by their </a:t>
            </a:r>
            <a:r>
              <a:rPr lang="en-US" sz="2800" b="1" u="sng" kern="1200" dirty="0">
                <a:solidFill>
                  <a:srgbClr val="FFFFCC"/>
                </a:solidFill>
                <a:effectLst>
                  <a:outerShdw blurRad="38100" dist="38100" dir="2700000" algn="tl">
                    <a:srgbClr val="000000">
                      <a:alpha val="43137"/>
                    </a:srgbClr>
                  </a:outerShdw>
                </a:effectLst>
                <a:cs typeface="Calibri" panose="020F0502020204030204" pitchFamily="34" charset="0"/>
              </a:rPr>
              <a:t>Creator</a:t>
            </a:r>
            <a:r>
              <a:rPr lang="en-US" sz="2800" dirty="0">
                <a:latin typeface="Calibri" pitchFamily="34" charset="0"/>
                <a:cs typeface="Calibri" pitchFamily="34" charset="0"/>
              </a:rPr>
              <a:t> with certain unalienable Rights,” </a:t>
            </a:r>
          </a:p>
          <a:p>
            <a:pPr marL="801688" indent="-801688" fontAlgn="auto">
              <a:spcBef>
                <a:spcPts val="1200"/>
              </a:spcBef>
              <a:spcAft>
                <a:spcPts val="1200"/>
              </a:spcAft>
              <a:buClr>
                <a:schemeClr val="tx1">
                  <a:shade val="95000"/>
                </a:schemeClr>
              </a:buClr>
              <a:buSzPct val="200000"/>
              <a:buBlip>
                <a:blip r:embed="rId2"/>
              </a:buBlip>
              <a:defRPr/>
            </a:pPr>
            <a:r>
              <a:rPr lang="en-US" sz="2800" dirty="0">
                <a:latin typeface="Calibri" pitchFamily="34" charset="0"/>
                <a:cs typeface="Calibri" pitchFamily="34" charset="0"/>
              </a:rPr>
              <a:t>“appealing to the </a:t>
            </a:r>
            <a:r>
              <a:rPr lang="en-US" sz="2800" b="1" u="sng" kern="1200" dirty="0">
                <a:solidFill>
                  <a:srgbClr val="FFFFCC"/>
                </a:solidFill>
                <a:effectLst>
                  <a:outerShdw blurRad="38100" dist="38100" dir="2700000" algn="tl">
                    <a:srgbClr val="000000">
                      <a:alpha val="43137"/>
                    </a:srgbClr>
                  </a:outerShdw>
                </a:effectLst>
                <a:cs typeface="Calibri" panose="020F0502020204030204" pitchFamily="34" charset="0"/>
              </a:rPr>
              <a:t>Supreme Judge of the world</a:t>
            </a:r>
            <a:r>
              <a:rPr lang="en-US" sz="2800" dirty="0">
                <a:latin typeface="Calibri" pitchFamily="34" charset="0"/>
                <a:cs typeface="Calibri" pitchFamily="34" charset="0"/>
              </a:rPr>
              <a:t> for the rectitude of our intentions,”</a:t>
            </a:r>
          </a:p>
          <a:p>
            <a:pPr marL="801688" indent="-801688" fontAlgn="auto">
              <a:spcBef>
                <a:spcPts val="1200"/>
              </a:spcBef>
              <a:spcAft>
                <a:spcPts val="1200"/>
              </a:spcAft>
              <a:buClr>
                <a:schemeClr val="tx1">
                  <a:shade val="95000"/>
                </a:schemeClr>
              </a:buClr>
              <a:buSzPct val="200000"/>
              <a:buBlip>
                <a:blip r:embed="rId2"/>
              </a:buBlip>
              <a:defRPr/>
            </a:pPr>
            <a:r>
              <a:rPr lang="en-US" sz="2800" dirty="0">
                <a:latin typeface="Calibri" pitchFamily="34" charset="0"/>
                <a:cs typeface="Calibri" pitchFamily="34" charset="0"/>
              </a:rPr>
              <a:t>“with firm reliance on the protection of </a:t>
            </a:r>
            <a:r>
              <a:rPr lang="en-US" sz="2800" b="1" u="sng" kern="1200" dirty="0">
                <a:solidFill>
                  <a:srgbClr val="FFFFCC"/>
                </a:solidFill>
                <a:effectLst>
                  <a:outerShdw blurRad="38100" dist="38100" dir="2700000" algn="tl">
                    <a:srgbClr val="000000">
                      <a:alpha val="43137"/>
                    </a:srgbClr>
                  </a:outerShdw>
                </a:effectLst>
                <a:cs typeface="Calibri" panose="020F0502020204030204" pitchFamily="34" charset="0"/>
              </a:rPr>
              <a:t>Divine</a:t>
            </a:r>
            <a:r>
              <a:rPr lang="en-US" sz="2800" dirty="0">
                <a:latin typeface="Calibri" pitchFamily="34" charset="0"/>
                <a:cs typeface="Calibri" pitchFamily="34" charset="0"/>
              </a:rPr>
              <a:t> Providence.”</a:t>
            </a:r>
          </a:p>
        </p:txBody>
      </p:sp>
      <p:sp>
        <p:nvSpPr>
          <p:cNvPr id="62468" name="TextBox 3">
            <a:extLst>
              <a:ext uri="{FF2B5EF4-FFF2-40B4-BE49-F238E27FC236}">
                <a16:creationId xmlns:a16="http://schemas.microsoft.com/office/drawing/2014/main" id="{ACF980BE-533B-8B9F-4225-BF22881E82E0}"/>
              </a:ext>
            </a:extLst>
          </p:cNvPr>
          <p:cNvSpPr txBox="1">
            <a:spLocks noChangeArrowheads="1"/>
          </p:cNvSpPr>
          <p:nvPr/>
        </p:nvSpPr>
        <p:spPr bwMode="auto">
          <a:xfrm>
            <a:off x="4953000" y="6550026"/>
            <a:ext cx="4876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spcBef>
                <a:spcPts val="1800"/>
              </a:spcBef>
            </a:pPr>
            <a:r>
              <a:rPr lang="en-US" altLang="en-US" sz="1400" b="1" i="1">
                <a:solidFill>
                  <a:schemeClr val="bg2"/>
                </a:solidFill>
                <a:latin typeface="Calibri" panose="020F0502020204030204" pitchFamily="34" charset="0"/>
              </a:rPr>
              <a:t>Church of the Holy Trinity v. U.S</a:t>
            </a:r>
            <a:r>
              <a:rPr lang="en-US" altLang="en-US" sz="1400" b="1">
                <a:solidFill>
                  <a:schemeClr val="bg2"/>
                </a:solidFill>
                <a:latin typeface="Calibri" panose="020F0502020204030204" pitchFamily="34" charset="0"/>
              </a:rPr>
              <a:t>., 143 U.S. 457, 467-68 (1892)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229100" y="228600"/>
            <a:ext cx="3733800" cy="933450"/>
          </a:xfrm>
        </p:spPr>
        <p:txBody>
          <a:bodyPr/>
          <a:lstStyle/>
          <a:p>
            <a:pPr algn="ctr" eaLnBrk="1" hangingPunct="1"/>
            <a:r>
              <a:rPr lang="en-US" sz="4000" dirty="0">
                <a:effectLst>
                  <a:outerShdw blurRad="38100" dist="38100" dir="2700000" algn="tl">
                    <a:srgbClr val="000000">
                      <a:alpha val="43137"/>
                    </a:srgbClr>
                  </a:outerShdw>
                </a:effectLst>
                <a:latin typeface="Calibri" pitchFamily="34" charset="0"/>
                <a:cs typeface="Calibri" pitchFamily="34" charset="0"/>
              </a:rPr>
              <a:t>John Adams</a:t>
            </a:r>
          </a:p>
        </p:txBody>
      </p:sp>
      <p:sp>
        <p:nvSpPr>
          <p:cNvPr id="3" name="Content Placeholder 2"/>
          <p:cNvSpPr>
            <a:spLocks noGrp="1"/>
          </p:cNvSpPr>
          <p:nvPr>
            <p:ph idx="1"/>
          </p:nvPr>
        </p:nvSpPr>
        <p:spPr>
          <a:xfrm>
            <a:off x="3124200" y="1447800"/>
            <a:ext cx="8077200" cy="3886200"/>
          </a:xfrm>
        </p:spPr>
        <p:txBody>
          <a:bodyPr/>
          <a:lstStyle/>
          <a:p>
            <a:pPr marL="0" indent="0" algn="just" eaLnBrk="1" hangingPunct="1">
              <a:buNone/>
              <a:defRPr/>
            </a:pPr>
            <a:r>
              <a:rPr lang="en-US" dirty="0">
                <a:effectLst>
                  <a:outerShdw blurRad="38100" dist="38100" dir="2700000" algn="tl">
                    <a:srgbClr val="000000">
                      <a:alpha val="43137"/>
                    </a:srgbClr>
                  </a:outerShdw>
                </a:effectLst>
                <a:latin typeface="Calibri" pitchFamily="34" charset="0"/>
                <a:cs typeface="Calibri" pitchFamily="34" charset="0"/>
              </a:rPr>
              <a:t>John Adams - America's second President "Rights [are] antecedent to all earthly government; Rights...cannot be repealed or restrained by human laws; Rights [are] derived from the great Legislature of the universe."</a:t>
            </a:r>
          </a:p>
        </p:txBody>
      </p:sp>
      <p:sp>
        <p:nvSpPr>
          <p:cNvPr id="30724" name="TextBox 4"/>
          <p:cNvSpPr txBox="1">
            <a:spLocks noChangeArrowheads="1"/>
          </p:cNvSpPr>
          <p:nvPr/>
        </p:nvSpPr>
        <p:spPr bwMode="auto">
          <a:xfrm>
            <a:off x="1905000" y="6019800"/>
            <a:ext cx="8382000" cy="707886"/>
          </a:xfrm>
          <a:prstGeom prst="rect">
            <a:avLst/>
          </a:prstGeom>
          <a:noFill/>
          <a:ln w="9525">
            <a:noFill/>
            <a:miter lim="800000"/>
            <a:headEnd/>
            <a:tailEnd/>
          </a:ln>
        </p:spPr>
        <p:txBody>
          <a:bodyPr wrap="square">
            <a:spAutoFit/>
          </a:bodyPr>
          <a:lstStyle/>
          <a:p>
            <a:pPr algn="ctr" eaLnBrk="0" hangingPunct="0"/>
            <a:r>
              <a:rPr lang="en-US" sz="2000" dirty="0">
                <a:effectLst>
                  <a:outerShdw blurRad="38100" dist="38100" dir="2700000" algn="tl">
                    <a:srgbClr val="000000">
                      <a:alpha val="43137"/>
                    </a:srgbClr>
                  </a:outerShdw>
                </a:effectLst>
                <a:latin typeface="Calibri" pitchFamily="34" charset="0"/>
                <a:cs typeface="Calibri" pitchFamily="34" charset="0"/>
              </a:rPr>
              <a:t>John Adams, The Works of John Adams, Second President of the United States, ed. Charles Francis Adams, 10 vols. (Boston: Little, Brown, 1856), 3:449.</a:t>
            </a:r>
          </a:p>
        </p:txBody>
      </p:sp>
      <p:pic>
        <p:nvPicPr>
          <p:cNvPr id="11266" name="Picture 2" descr="Image result for john adams">
            <a:extLst>
              <a:ext uri="{FF2B5EF4-FFF2-40B4-BE49-F238E27FC236}">
                <a16:creationId xmlns:a16="http://schemas.microsoft.com/office/drawing/2014/main" id="{8F360441-F49A-4266-8B4D-521C4A41A1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676400"/>
            <a:ext cx="2286000"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6053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5"/>
          <p:cNvSpPr>
            <a:spLocks noGrp="1"/>
          </p:cNvSpPr>
          <p:nvPr>
            <p:ph type="ctrTitle" sz="quarter" idx="4294967295"/>
          </p:nvPr>
        </p:nvSpPr>
        <p:spPr>
          <a:xfrm>
            <a:off x="4379913" y="228600"/>
            <a:ext cx="3432175" cy="914400"/>
          </a:xfrm>
        </p:spPr>
        <p:txBody>
          <a:bodyPr/>
          <a:lstStyle/>
          <a:p>
            <a:pPr algn="ctr" eaLnBrk="1" hangingPunct="1"/>
            <a:r>
              <a:rPr lang="en-US" altLang="en-US" sz="4000" dirty="0">
                <a:effectLst>
                  <a:outerShdw blurRad="38100" dist="38100" dir="2700000" algn="tl">
                    <a:srgbClr val="000000">
                      <a:alpha val="43137"/>
                    </a:srgbClr>
                  </a:outerShdw>
                </a:effectLst>
                <a:latin typeface="Calibri" pitchFamily="34" charset="0"/>
                <a:cs typeface="Calibri" pitchFamily="34" charset="0"/>
              </a:rPr>
              <a:t>Calvin Coolidge</a:t>
            </a:r>
          </a:p>
        </p:txBody>
      </p:sp>
      <p:pic>
        <p:nvPicPr>
          <p:cNvPr id="64516" name="Picture 6" descr="http://3.bp.blogspot.com/-O4gUKprTHQ0/UsoUE0o2fZI/AAAAAAAAAlw/nQ42iha-iLk/s1600/2008-1-24-DC-TGR+07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 y="126181"/>
            <a:ext cx="855074" cy="10972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4517" name="Rectangle 10"/>
          <p:cNvSpPr>
            <a:spLocks noChangeArrowheads="1"/>
          </p:cNvSpPr>
          <p:nvPr/>
        </p:nvSpPr>
        <p:spPr bwMode="auto">
          <a:xfrm>
            <a:off x="1066800" y="1636455"/>
            <a:ext cx="100584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r>
              <a:rPr lang="en-US" altLang="en-US" sz="3200" dirty="0">
                <a:effectLst>
                  <a:outerShdw blurRad="38100" dist="38100" dir="2700000" algn="tl">
                    <a:srgbClr val="000000">
                      <a:alpha val="43137"/>
                    </a:srgbClr>
                  </a:outerShdw>
                </a:effectLst>
                <a:latin typeface="Calibri" panose="020F0502020204030204" pitchFamily="34" charset="0"/>
              </a:rPr>
              <a:t>Calvin Coolidge stated July 5, 1926: "The principles...which went into the Declaration of Independence...are found </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in...the sermons...of the early colonial clergy</a:t>
            </a:r>
            <a:r>
              <a:rPr lang="en-US" altLang="en-US" sz="3200" dirty="0">
                <a:effectLst>
                  <a:outerShdw blurRad="38100" dist="38100" dir="2700000" algn="tl">
                    <a:srgbClr val="000000">
                      <a:alpha val="43137"/>
                    </a:srgbClr>
                  </a:outerShdw>
                </a:effectLst>
                <a:latin typeface="Calibri" panose="020F0502020204030204" pitchFamily="34" charset="0"/>
              </a:rPr>
              <a:t>...They justified freedom by the text that we are all created in the Divine image."</a:t>
            </a:r>
          </a:p>
        </p:txBody>
      </p:sp>
      <p:sp>
        <p:nvSpPr>
          <p:cNvPr id="64518" name="TextBox 12"/>
          <p:cNvSpPr txBox="1">
            <a:spLocks noChangeArrowheads="1"/>
          </p:cNvSpPr>
          <p:nvPr/>
        </p:nvSpPr>
        <p:spPr bwMode="auto">
          <a:xfrm>
            <a:off x="2181225" y="5997714"/>
            <a:ext cx="78295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2000" dirty="0">
                <a:effectLst>
                  <a:outerShdw blurRad="38100" dist="38100" dir="2700000" algn="tl">
                    <a:srgbClr val="000000">
                      <a:alpha val="43137"/>
                    </a:srgbClr>
                  </a:outerShdw>
                </a:effectLst>
                <a:latin typeface="Calibri" panose="020F0502020204030204" pitchFamily="34" charset="0"/>
              </a:rPr>
              <a:t>Calvin Coolidge, May 15, 1926, College of William and Mary, Williamsburg, Virginia, http.americanminute.com/</a:t>
            </a:r>
            <a:r>
              <a:rPr lang="en-US" altLang="en-US" sz="2000" dirty="0" err="1">
                <a:effectLst>
                  <a:outerShdw blurRad="38100" dist="38100" dir="2700000" algn="tl">
                    <a:srgbClr val="000000">
                      <a:alpha val="43137"/>
                    </a:srgbClr>
                  </a:outerShdw>
                </a:effectLst>
                <a:latin typeface="Calibri" panose="020F0502020204030204" pitchFamily="34" charset="0"/>
              </a:rPr>
              <a:t>index.php?date</a:t>
            </a:r>
            <a:r>
              <a:rPr lang="en-US" altLang="en-US" sz="2000" dirty="0">
                <a:effectLst>
                  <a:outerShdw blurRad="38100" dist="38100" dir="2700000" algn="tl">
                    <a:srgbClr val="000000">
                      <a:alpha val="43137"/>
                    </a:srgbClr>
                  </a:outerShdw>
                </a:effectLst>
                <a:latin typeface="Calibri" panose="020F0502020204030204" pitchFamily="34" charset="0"/>
              </a:rPr>
              <a:t>=05-15</a:t>
            </a:r>
          </a:p>
        </p:txBody>
      </p:sp>
    </p:spTree>
    <p:extLst>
      <p:ext uri="{BB962C8B-B14F-4D97-AF65-F5344CB8AC3E}">
        <p14:creationId xmlns:p14="http://schemas.microsoft.com/office/powerpoint/2010/main" val="34056464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5"/>
          <p:cNvSpPr>
            <a:spLocks noGrp="1"/>
          </p:cNvSpPr>
          <p:nvPr>
            <p:ph type="ctrTitle" sz="quarter" idx="4294967295"/>
          </p:nvPr>
        </p:nvSpPr>
        <p:spPr>
          <a:xfrm>
            <a:off x="4379913" y="228600"/>
            <a:ext cx="3432175" cy="914400"/>
          </a:xfrm>
        </p:spPr>
        <p:txBody>
          <a:bodyPr/>
          <a:lstStyle/>
          <a:p>
            <a:pPr algn="ctr" eaLnBrk="1" hangingPunct="1"/>
            <a:r>
              <a:rPr lang="en-US" altLang="en-US" sz="4000" dirty="0">
                <a:effectLst>
                  <a:outerShdw blurRad="38100" dist="38100" dir="2700000" algn="tl">
                    <a:srgbClr val="000000">
                      <a:alpha val="43137"/>
                    </a:srgbClr>
                  </a:outerShdw>
                </a:effectLst>
                <a:cs typeface="Calibri" pitchFamily="34" charset="0"/>
              </a:rPr>
              <a:t>Earl Warren</a:t>
            </a:r>
            <a:endParaRPr lang="en-US" altLang="en-US" sz="4000" dirty="0">
              <a:effectLst>
                <a:outerShdw blurRad="38100" dist="38100" dir="2700000" algn="tl">
                  <a:srgbClr val="000000">
                    <a:alpha val="43137"/>
                  </a:srgbClr>
                </a:outerShdw>
              </a:effectLst>
              <a:latin typeface="Calibri" pitchFamily="34" charset="0"/>
              <a:cs typeface="Calibri" pitchFamily="34" charset="0"/>
            </a:endParaRPr>
          </a:p>
        </p:txBody>
      </p:sp>
      <p:sp>
        <p:nvSpPr>
          <p:cNvPr id="64517" name="Rectangle 10"/>
          <p:cNvSpPr>
            <a:spLocks noChangeArrowheads="1"/>
          </p:cNvSpPr>
          <p:nvPr/>
        </p:nvSpPr>
        <p:spPr bwMode="auto">
          <a:xfrm>
            <a:off x="533400" y="1642170"/>
            <a:ext cx="108966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r>
              <a:rPr lang="en-US" sz="3200" dirty="0">
                <a:effectLst>
                  <a:outerShdw blurRad="38100" dist="38100" dir="2700000" algn="tl">
                    <a:srgbClr val="000000">
                      <a:alpha val="43137"/>
                    </a:srgbClr>
                  </a:outerShdw>
                </a:effectLst>
                <a:latin typeface="Calibri" panose="020F0502020204030204" pitchFamily="34" charset="0"/>
              </a:rPr>
              <a:t>“I believe the entire Bill of Rights came into being because of the knowledge our forefathers had of the Bible and their belief in it; freedom of belief, of expression, of assembly, of petition, the dignity of the individual, the sanctity of the home, equal justice under law, and the reservation of powers to the people…we are living today in the spirit of the Christian religion…as long as we do so, no great harm can come to our country</a:t>
            </a:r>
            <a:r>
              <a:rPr lang="en-US" altLang="en-US" sz="3200" dirty="0">
                <a:effectLst>
                  <a:outerShdw blurRad="38100" dist="38100" dir="2700000" algn="tl">
                    <a:srgbClr val="000000">
                      <a:alpha val="43137"/>
                    </a:srgbClr>
                  </a:outerShdw>
                </a:effectLst>
                <a:latin typeface="Calibri" panose="020F0502020204030204" pitchFamily="34" charset="0"/>
              </a:rPr>
              <a:t>."</a:t>
            </a:r>
            <a:endParaRPr lang="en-US" altLang="en-US" sz="2000" dirty="0">
              <a:effectLst>
                <a:outerShdw blurRad="38100" dist="38100" dir="2700000" algn="tl">
                  <a:srgbClr val="000000">
                    <a:alpha val="43137"/>
                  </a:srgbClr>
                </a:outerShdw>
              </a:effectLst>
              <a:latin typeface="Calibri" panose="020F0502020204030204" pitchFamily="34" charset="0"/>
            </a:endParaRPr>
          </a:p>
        </p:txBody>
      </p:sp>
      <p:sp>
        <p:nvSpPr>
          <p:cNvPr id="64518" name="TextBox 12"/>
          <p:cNvSpPr txBox="1">
            <a:spLocks noChangeArrowheads="1"/>
          </p:cNvSpPr>
          <p:nvPr/>
        </p:nvSpPr>
        <p:spPr bwMode="auto">
          <a:xfrm>
            <a:off x="1484644" y="6096000"/>
            <a:ext cx="90963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sz="1800" i="1" kern="100" dirty="0">
                <a:effectLst/>
                <a:latin typeface="Aptos" panose="020B0004020202020204" pitchFamily="34" charset="0"/>
                <a:ea typeface="Times New Roman" panose="02020603050405020304" pitchFamily="18" charset="0"/>
                <a:cs typeface="Times New Roman" panose="02020603050405020304" pitchFamily="18" charset="0"/>
              </a:rPr>
              <a:t>Time</a:t>
            </a: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 February 15, 1954, p. 49; cited in Jim Nelson Black, </a:t>
            </a:r>
            <a:r>
              <a:rPr lang="en-US" sz="1800" i="1" kern="100" dirty="0">
                <a:effectLst/>
                <a:latin typeface="Aptos" panose="020B0004020202020204" pitchFamily="34" charset="0"/>
                <a:ea typeface="Times New Roman" panose="02020603050405020304" pitchFamily="18" charset="0"/>
                <a:cs typeface="Times New Roman" panose="02020603050405020304" pitchFamily="18" charset="0"/>
              </a:rPr>
              <a:t>When Nations Die: America on the Brink: Ten Warning Signs of a Culture in Crisis</a:t>
            </a: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 (Wheaton, IL: Tyndale, 1994), 253.</a:t>
            </a:r>
          </a:p>
          <a:p>
            <a:pPr algn="ctr" eaLnBrk="1" hangingPunct="1"/>
            <a:r>
              <a:rPr lang="en-US" altLang="en-US" sz="2000" dirty="0">
                <a:effectLst>
                  <a:outerShdw blurRad="38100" dist="38100" dir="2700000" algn="tl">
                    <a:srgbClr val="000000">
                      <a:alpha val="43137"/>
                    </a:srgbClr>
                  </a:outerShdw>
                </a:effectLst>
                <a:latin typeface="Calibri" panose="020F0502020204030204" pitchFamily="34" charset="0"/>
              </a:rPr>
              <a:t> </a:t>
            </a:r>
          </a:p>
        </p:txBody>
      </p:sp>
      <p:pic>
        <p:nvPicPr>
          <p:cNvPr id="2" name="Picture 1">
            <a:extLst>
              <a:ext uri="{FF2B5EF4-FFF2-40B4-BE49-F238E27FC236}">
                <a16:creationId xmlns:a16="http://schemas.microsoft.com/office/drawing/2014/main" id="{AAC07C19-A3CA-88C3-F053-55D752DA603A}"/>
              </a:ext>
            </a:extLst>
          </p:cNvPr>
          <p:cNvPicPr>
            <a:picLocks noChangeAspect="1"/>
          </p:cNvPicPr>
          <p:nvPr/>
        </p:nvPicPr>
        <p:blipFill>
          <a:blip r:embed="rId3"/>
          <a:stretch>
            <a:fillRect/>
          </a:stretch>
        </p:blipFill>
        <p:spPr>
          <a:xfrm>
            <a:off x="609601" y="66675"/>
            <a:ext cx="877023" cy="1097280"/>
          </a:xfrm>
          <a:prstGeom prst="rect">
            <a:avLst/>
          </a:prstGeom>
          <a:ln>
            <a:solidFill>
              <a:schemeClr val="tx1"/>
            </a:solidFill>
          </a:ln>
        </p:spPr>
      </p:pic>
    </p:spTree>
    <p:extLst>
      <p:ext uri="{BB962C8B-B14F-4D97-AF65-F5344CB8AC3E}">
        <p14:creationId xmlns:p14="http://schemas.microsoft.com/office/powerpoint/2010/main" val="16534347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3931F78E-E5CD-1700-A213-838E531A6107}"/>
              </a:ext>
            </a:extLst>
          </p:cNvPr>
          <p:cNvSpPr>
            <a:spLocks noGrp="1" noChangeArrowheads="1"/>
          </p:cNvSpPr>
          <p:nvPr>
            <p:ph type="title"/>
          </p:nvPr>
        </p:nvSpPr>
        <p:spPr>
          <a:xfrm>
            <a:off x="1524000" y="5715000"/>
            <a:ext cx="9144000" cy="1143000"/>
          </a:xfrm>
        </p:spPr>
        <p:txBody>
          <a:bodyPr/>
          <a:lstStyle/>
          <a:p>
            <a:pPr algn="ctr"/>
            <a:r>
              <a:rPr lang="en-US" altLang="en-US" sz="2000" dirty="0">
                <a:solidFill>
                  <a:schemeClr val="tx1"/>
                </a:solidFill>
                <a:latin typeface="MarkingPen"/>
                <a:cs typeface="Calibri" panose="020F0502020204030204" pitchFamily="34" charset="0"/>
              </a:rPr>
              <a:t>Speech by Attorney General Janet Reno, Newark, New Jersey, May 5, 1995. Quoted in James </a:t>
            </a:r>
            <a:r>
              <a:rPr lang="en-US" altLang="en-US" sz="2000" dirty="0" err="1">
                <a:solidFill>
                  <a:schemeClr val="tx1"/>
                </a:solidFill>
                <a:latin typeface="MarkingPen"/>
                <a:cs typeface="Calibri" panose="020F0502020204030204" pitchFamily="34" charset="0"/>
              </a:rPr>
              <a:t>Bovard</a:t>
            </a:r>
            <a:r>
              <a:rPr lang="en-US" altLang="en-US" sz="2000" dirty="0">
                <a:solidFill>
                  <a:schemeClr val="tx1"/>
                </a:solidFill>
                <a:latin typeface="MarkingPen"/>
                <a:cs typeface="Calibri" panose="020F0502020204030204" pitchFamily="34" charset="0"/>
              </a:rPr>
              <a:t>, “Waco Must Get a Hearing,” </a:t>
            </a:r>
            <a:r>
              <a:rPr lang="en-US" altLang="en-US" sz="2000" i="1" dirty="0">
                <a:solidFill>
                  <a:schemeClr val="tx1"/>
                </a:solidFill>
                <a:latin typeface="MarkingPen"/>
                <a:cs typeface="Calibri" panose="020F0502020204030204" pitchFamily="34" charset="0"/>
              </a:rPr>
              <a:t>Wall Street Journal</a:t>
            </a:r>
            <a:r>
              <a:rPr lang="en-US" altLang="en-US" sz="2000" dirty="0">
                <a:solidFill>
                  <a:schemeClr val="tx1"/>
                </a:solidFill>
                <a:latin typeface="MarkingPen"/>
                <a:cs typeface="Calibri" panose="020F0502020204030204" pitchFamily="34" charset="0"/>
              </a:rPr>
              <a:t>, May 15, 1995.</a:t>
            </a:r>
          </a:p>
        </p:txBody>
      </p:sp>
      <p:pic>
        <p:nvPicPr>
          <p:cNvPr id="63491" name="Picture 7" descr="Janet Reno">
            <a:hlinkClick r:id="rId2" tooltip="Janet Reno"/>
            <a:extLst>
              <a:ext uri="{FF2B5EF4-FFF2-40B4-BE49-F238E27FC236}">
                <a16:creationId xmlns:a16="http://schemas.microsoft.com/office/drawing/2014/main" id="{DACFDBFD-8061-756D-0135-DC1AF69EAE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609600"/>
            <a:ext cx="2133600" cy="27860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561" name="Text Box 9">
            <a:extLst>
              <a:ext uri="{FF2B5EF4-FFF2-40B4-BE49-F238E27FC236}">
                <a16:creationId xmlns:a16="http://schemas.microsoft.com/office/drawing/2014/main" id="{5A296B57-C36B-6DAF-76C7-B84D75A331EA}"/>
              </a:ext>
            </a:extLst>
          </p:cNvPr>
          <p:cNvSpPr txBox="1">
            <a:spLocks noGrp="1" noChangeArrowheads="1"/>
          </p:cNvSpPr>
          <p:nvPr>
            <p:ph type="body" idx="1"/>
          </p:nvPr>
        </p:nvSpPr>
        <p:spPr>
          <a:xfrm>
            <a:off x="609600" y="3749040"/>
            <a:ext cx="10972800" cy="1737360"/>
          </a:xfrm>
        </p:spPr>
        <p:txBody>
          <a:bodyPr/>
          <a:lstStyle/>
          <a:p>
            <a:pPr marL="0" indent="0" algn="ctr">
              <a:spcBef>
                <a:spcPct val="50000"/>
              </a:spcBef>
              <a:buFontTx/>
              <a:buNone/>
              <a:defRPr/>
            </a:pPr>
            <a:r>
              <a:rPr lang="en-US" sz="3600" dirty="0">
                <a:cs typeface="Calibri" panose="020F0502020204030204" pitchFamily="34" charset="0"/>
              </a:rPr>
              <a:t>“You are part of a government that has given its people more freedom . . . than any other government in the history of the world.”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7E3504A7-189C-4282-DFAC-D2B7BD586DC6}"/>
              </a:ext>
            </a:extLst>
          </p:cNvPr>
          <p:cNvSpPr>
            <a:spLocks noGrp="1"/>
          </p:cNvSpPr>
          <p:nvPr>
            <p:ph type="title"/>
          </p:nvPr>
        </p:nvSpPr>
        <p:spPr>
          <a:xfrm>
            <a:off x="3848100" y="228600"/>
            <a:ext cx="4495800" cy="1097280"/>
          </a:xfrm>
        </p:spPr>
        <p:txBody>
          <a:bodyPr/>
          <a:lstStyle/>
          <a:p>
            <a:r>
              <a:rPr lang="en-US" altLang="en-US" sz="4000" dirty="0">
                <a:latin typeface="Calibri" panose="020F0502020204030204" pitchFamily="34" charset="0"/>
                <a:cs typeface="Calibri" panose="020F0502020204030204" pitchFamily="34" charset="0"/>
              </a:rPr>
              <a:t>“Year of Our Lord”</a:t>
            </a:r>
          </a:p>
        </p:txBody>
      </p:sp>
      <p:sp>
        <p:nvSpPr>
          <p:cNvPr id="3" name="Content Placeholder 2">
            <a:extLst>
              <a:ext uri="{FF2B5EF4-FFF2-40B4-BE49-F238E27FC236}">
                <a16:creationId xmlns:a16="http://schemas.microsoft.com/office/drawing/2014/main" id="{5BF84C6A-5136-EFCB-D477-B689EEB66E67}"/>
              </a:ext>
            </a:extLst>
          </p:cNvPr>
          <p:cNvSpPr>
            <a:spLocks noGrp="1"/>
          </p:cNvSpPr>
          <p:nvPr>
            <p:ph idx="1"/>
          </p:nvPr>
        </p:nvSpPr>
        <p:spPr>
          <a:xfrm>
            <a:off x="609600" y="1600200"/>
            <a:ext cx="6858000" cy="4038600"/>
          </a:xfrm>
        </p:spPr>
        <p:txBody>
          <a:bodyPr/>
          <a:lstStyle/>
          <a:p>
            <a:pPr marL="0" indent="0" algn="just">
              <a:buNone/>
              <a:defRPr/>
            </a:pPr>
            <a:r>
              <a:rPr lang="en-US" dirty="0">
                <a:effectLst>
                  <a:outerShdw blurRad="38100" dist="38100" dir="2700000" algn="tl">
                    <a:srgbClr val="000000">
                      <a:alpha val="43137"/>
                    </a:srgbClr>
                  </a:outerShdw>
                </a:effectLst>
                <a:latin typeface="Calibri" pitchFamily="34" charset="0"/>
                <a:cs typeface="Calibri" pitchFamily="34" charset="0"/>
              </a:rPr>
              <a:t>Article VII, Paragraph 2 says, “Done in Convention by the Unanimous Consent of the States present the Seventeenth Day of September in the </a:t>
            </a:r>
            <a:r>
              <a:rPr lang="en-US" b="1" i="1" u="sng" kern="1200" dirty="0">
                <a:solidFill>
                  <a:srgbClr val="FFFFCC"/>
                </a:solidFill>
                <a:effectLst>
                  <a:outerShdw blurRad="38100" dist="38100" dir="2700000" algn="tl">
                    <a:srgbClr val="000000">
                      <a:alpha val="43137"/>
                    </a:srgbClr>
                  </a:outerShdw>
                </a:effectLst>
                <a:cs typeface="Calibri" panose="020F0502020204030204" pitchFamily="34" charset="0"/>
              </a:rPr>
              <a:t>Year of our Lord</a:t>
            </a:r>
            <a:r>
              <a:rPr lang="en-US" dirty="0">
                <a:effectLst>
                  <a:outerShdw blurRad="38100" dist="38100" dir="2700000" algn="tl">
                    <a:srgbClr val="000000">
                      <a:alpha val="43137"/>
                    </a:srgbClr>
                  </a:outerShdw>
                </a:effectLst>
                <a:latin typeface="Calibri" pitchFamily="34" charset="0"/>
                <a:cs typeface="Calibri" pitchFamily="34" charset="0"/>
              </a:rPr>
              <a:t> one thousand seven hundred and eighty seven, and of the Independence of the United States of America the Twelfth” (italics added).</a:t>
            </a:r>
          </a:p>
        </p:txBody>
      </p:sp>
      <p:pic>
        <p:nvPicPr>
          <p:cNvPr id="64516" name="Picture 5">
            <a:extLst>
              <a:ext uri="{FF2B5EF4-FFF2-40B4-BE49-F238E27FC236}">
                <a16:creationId xmlns:a16="http://schemas.microsoft.com/office/drawing/2014/main" id="{81EFF57D-A407-7E06-BB8F-8BBA32DD53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1752600"/>
            <a:ext cx="3733800" cy="4191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6562" name="Picture 2" descr="C:\Users\awoods\AppData\Local\Microsoft\Windows\Temporary Internet Files\Content.IE5\4YST7Z0P\MC900161806[1].wmf">
            <a:extLst>
              <a:ext uri="{FF2B5EF4-FFF2-40B4-BE49-F238E27FC236}">
                <a16:creationId xmlns:a16="http://schemas.microsoft.com/office/drawing/2014/main" id="{136013DA-48AC-55AB-F4F7-BB745835BE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5264" y="381000"/>
            <a:ext cx="397033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A9779CD1-76CA-816E-A40C-2CEBEB78025D}"/>
              </a:ext>
            </a:extLst>
          </p:cNvPr>
          <p:cNvSpPr>
            <a:spLocks noGrp="1"/>
          </p:cNvSpPr>
          <p:nvPr>
            <p:ph idx="1"/>
          </p:nvPr>
        </p:nvSpPr>
        <p:spPr>
          <a:xfrm>
            <a:off x="1752600" y="1600200"/>
            <a:ext cx="8534400" cy="4114800"/>
          </a:xfrm>
        </p:spPr>
        <p:txBody>
          <a:bodyPr/>
          <a:lstStyle/>
          <a:p>
            <a:pPr marL="0" indent="0" eaLnBrk="1" hangingPunct="1">
              <a:buNone/>
              <a:defRPr/>
            </a:pPr>
            <a:r>
              <a:rPr lang="en-US" dirty="0">
                <a:latin typeface="Calibri" pitchFamily="34" charset="0"/>
                <a:cs typeface="Calibri" pitchFamily="34" charset="0"/>
              </a:rPr>
              <a:t>Early America’s:</a:t>
            </a:r>
          </a:p>
          <a:p>
            <a:pPr marL="1027113" lvl="1" indent="-569913" eaLnBrk="1" hangingPunct="1">
              <a:buSzPct val="125000"/>
              <a:buBlip>
                <a:blip r:embed="rId3"/>
              </a:buBlip>
              <a:defRPr/>
            </a:pPr>
            <a:r>
              <a:rPr lang="en-US" b="1" u="sng" kern="1200" dirty="0">
                <a:solidFill>
                  <a:srgbClr val="FFFFCC"/>
                </a:solidFill>
                <a:effectLst>
                  <a:outerShdw blurRad="38100" dist="38100" dir="2700000" algn="tl">
                    <a:srgbClr val="000000">
                      <a:alpha val="43137"/>
                    </a:srgbClr>
                  </a:outerShdw>
                </a:effectLst>
                <a:ea typeface="+mn-ea"/>
                <a:cs typeface="Calibri" panose="020F0502020204030204" pitchFamily="34" charset="0"/>
              </a:rPr>
              <a:t>Absence of contrary declarations </a:t>
            </a:r>
          </a:p>
          <a:p>
            <a:pPr marL="1027113" lvl="1" indent="-569913" eaLnBrk="1" hangingPunct="1">
              <a:buSzPct val="125000"/>
              <a:buBlip>
                <a:blip r:embed="rId3"/>
              </a:buBlip>
              <a:defRPr/>
            </a:pPr>
            <a:r>
              <a:rPr lang="en-US" dirty="0">
                <a:latin typeface="Calibri" pitchFamily="34" charset="0"/>
                <a:cs typeface="Calibri" pitchFamily="34" charset="0"/>
              </a:rPr>
              <a:t>Chaplains</a:t>
            </a:r>
          </a:p>
          <a:p>
            <a:pPr marL="1027113" lvl="1" indent="-569913" eaLnBrk="1" hangingPunct="1">
              <a:buSzPct val="125000"/>
              <a:buBlip>
                <a:blip r:embed="rId3"/>
              </a:buBlip>
              <a:defRPr/>
            </a:pPr>
            <a:r>
              <a:rPr lang="en-US" dirty="0">
                <a:latin typeface="Calibri" pitchFamily="34" charset="0"/>
                <a:cs typeface="Calibri" pitchFamily="34" charset="0"/>
              </a:rPr>
              <a:t>Judicial opinions</a:t>
            </a:r>
          </a:p>
          <a:p>
            <a:pPr marL="1027113" lvl="1" indent="-569913" eaLnBrk="1" hangingPunct="1">
              <a:buSzPct val="125000"/>
              <a:buBlip>
                <a:blip r:embed="rId3"/>
              </a:buBlip>
              <a:defRPr/>
            </a:pPr>
            <a:r>
              <a:rPr lang="en-US" dirty="0">
                <a:latin typeface="Calibri" pitchFamily="34" charset="0"/>
                <a:cs typeface="Calibri" pitchFamily="34" charset="0"/>
              </a:rPr>
              <a:t>Christian population</a:t>
            </a:r>
          </a:p>
          <a:p>
            <a:pPr marL="1027113" lvl="1" indent="-569913" eaLnBrk="1" hangingPunct="1">
              <a:buSzPct val="125000"/>
              <a:buBlip>
                <a:blip r:embed="rId3"/>
              </a:buBlip>
              <a:defRPr/>
            </a:pPr>
            <a:r>
              <a:rPr lang="en-US" dirty="0">
                <a:latin typeface="Calibri" pitchFamily="34" charset="0"/>
                <a:cs typeface="Calibri" pitchFamily="34" charset="0"/>
              </a:rPr>
              <a:t>Acceptance of the Bible</a:t>
            </a:r>
          </a:p>
          <a:p>
            <a:pPr marL="1027113" lvl="1" indent="-569913" eaLnBrk="1" hangingPunct="1">
              <a:buSzPct val="125000"/>
              <a:buBlip>
                <a:blip r:embed="rId3"/>
              </a:buBlip>
              <a:defRPr/>
            </a:pPr>
            <a:r>
              <a:rPr lang="en-US" dirty="0">
                <a:latin typeface="Calibri" pitchFamily="34" charset="0"/>
                <a:cs typeface="Calibri" pitchFamily="34" charset="0"/>
              </a:rPr>
              <a:t>Unofficial Christian declarations</a:t>
            </a:r>
          </a:p>
          <a:p>
            <a:pPr marL="1027113" lvl="1" indent="-569913" eaLnBrk="1" hangingPunct="1">
              <a:buSzPct val="125000"/>
              <a:buBlip>
                <a:blip r:embed="rId3"/>
              </a:buBlip>
              <a:defRPr/>
            </a:pPr>
            <a:r>
              <a:rPr lang="en-US" dirty="0">
                <a:latin typeface="Calibri" pitchFamily="34" charset="0"/>
                <a:cs typeface="Calibri" pitchFamily="34" charset="0"/>
              </a:rPr>
              <a:t>Conclusion</a:t>
            </a:r>
          </a:p>
        </p:txBody>
      </p:sp>
      <p:sp>
        <p:nvSpPr>
          <p:cNvPr id="66564" name="Title 1">
            <a:extLst>
              <a:ext uri="{FF2B5EF4-FFF2-40B4-BE49-F238E27FC236}">
                <a16:creationId xmlns:a16="http://schemas.microsoft.com/office/drawing/2014/main" id="{70AC16BE-C977-154F-FFE4-91EBF9522AF6}"/>
              </a:ext>
            </a:extLst>
          </p:cNvPr>
          <p:cNvSpPr txBox="1">
            <a:spLocks/>
          </p:cNvSpPr>
          <p:nvPr/>
        </p:nvSpPr>
        <p:spPr bwMode="auto">
          <a:xfrm>
            <a:off x="1905000" y="457200"/>
            <a:ext cx="2362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altLang="en-US" sz="4400">
                <a:solidFill>
                  <a:schemeClr val="tx2"/>
                </a:solidFill>
                <a:latin typeface="Calibri" panose="020F0502020204030204" pitchFamily="34" charset="0"/>
              </a:rPr>
              <a:t>Preview</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539AF349-8BB1-E1E5-2B98-2859C18AFFFF}"/>
              </a:ext>
            </a:extLst>
          </p:cNvPr>
          <p:cNvSpPr>
            <a:spLocks noGrp="1"/>
          </p:cNvSpPr>
          <p:nvPr>
            <p:ph type="title"/>
          </p:nvPr>
        </p:nvSpPr>
        <p:spPr>
          <a:xfrm>
            <a:off x="1828800" y="228600"/>
            <a:ext cx="8534400" cy="1097280"/>
          </a:xfrm>
        </p:spPr>
        <p:txBody>
          <a:bodyPr/>
          <a:lstStyle/>
          <a:p>
            <a:r>
              <a:rPr lang="en-US" altLang="en-US" sz="4000" dirty="0">
                <a:latin typeface="Calibri" panose="020F0502020204030204" pitchFamily="34" charset="0"/>
                <a:cs typeface="Calibri" panose="020F0502020204030204" pitchFamily="34" charset="0"/>
              </a:rPr>
              <a:t>Absence of Contrary Declarations</a:t>
            </a:r>
          </a:p>
        </p:txBody>
      </p:sp>
      <p:sp>
        <p:nvSpPr>
          <p:cNvPr id="67587" name="TextBox 5">
            <a:extLst>
              <a:ext uri="{FF2B5EF4-FFF2-40B4-BE49-F238E27FC236}">
                <a16:creationId xmlns:a16="http://schemas.microsoft.com/office/drawing/2014/main" id="{AC5A05E1-CC3E-5EA8-E784-AF9E1163C954}"/>
              </a:ext>
            </a:extLst>
          </p:cNvPr>
          <p:cNvSpPr txBox="1">
            <a:spLocks noChangeArrowheads="1"/>
          </p:cNvSpPr>
          <p:nvPr/>
        </p:nvSpPr>
        <p:spPr bwMode="auto">
          <a:xfrm>
            <a:off x="586581" y="1600200"/>
            <a:ext cx="11018838" cy="4724370"/>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hangingPunct="1">
              <a:spcBef>
                <a:spcPts val="600"/>
              </a:spcBef>
              <a:spcAft>
                <a:spcPts val="600"/>
              </a:spcAft>
            </a:pPr>
            <a:r>
              <a:rPr lang="en-US" altLang="en-US" sz="2800" dirty="0">
                <a:solidFill>
                  <a:schemeClr val="bg2"/>
                </a:solidFill>
                <a:latin typeface="Calibri" panose="020F0502020204030204" pitchFamily="34" charset="0"/>
              </a:rPr>
              <a:t>“…it is of still more significance that there are no contrary declarations. In no charter or constitution is there anything to even suggest that any other than the Christian is the religion of his country. In none of them is </a:t>
            </a:r>
            <a:r>
              <a:rPr lang="en-US" altLang="en-US" sz="2800" u="sng" dirty="0">
                <a:solidFill>
                  <a:schemeClr val="bg2"/>
                </a:solidFill>
                <a:latin typeface="Calibri" panose="020F0502020204030204" pitchFamily="34" charset="0"/>
              </a:rPr>
              <a:t>Mohammed</a:t>
            </a:r>
            <a:r>
              <a:rPr lang="en-US" altLang="en-US" sz="2800" dirty="0">
                <a:solidFill>
                  <a:schemeClr val="bg2"/>
                </a:solidFill>
                <a:latin typeface="Calibri" panose="020F0502020204030204" pitchFamily="34" charset="0"/>
              </a:rPr>
              <a:t> or Confucius or Buddha in any manner noticed. In none of them is Judaism recognized other than by way of toleration of its special creed. While the separation of church and state is often affirmed, there is nowhere a repudiation of Christianity as one of the institutions as well as benedictions of society. In short, there is no charter or constitution that is either infidel, agnostic or anti-Christian. Wherever there is a declaration in favor of any religion it is of the Christian.” </a:t>
            </a:r>
          </a:p>
          <a:p>
            <a:pPr algn="ctr" eaLnBrk="1" hangingPunct="1">
              <a:spcBef>
                <a:spcPts val="0"/>
              </a:spcBef>
              <a:spcAft>
                <a:spcPts val="0"/>
              </a:spcAft>
            </a:pPr>
            <a:r>
              <a:rPr lang="en-US" altLang="en-US" sz="1600" dirty="0">
                <a:solidFill>
                  <a:schemeClr val="bg2"/>
                </a:solidFill>
                <a:latin typeface="Calibri" panose="020F0502020204030204" pitchFamily="34" charset="0"/>
              </a:rPr>
              <a:t>Brewer, </a:t>
            </a:r>
            <a:r>
              <a:rPr lang="en-US" altLang="en-US" sz="1600" i="1" dirty="0">
                <a:solidFill>
                  <a:schemeClr val="bg2"/>
                </a:solidFill>
                <a:latin typeface="Calibri" panose="020F0502020204030204" pitchFamily="34" charset="0"/>
              </a:rPr>
              <a:t>United States A Christian Nation</a:t>
            </a:r>
            <a:r>
              <a:rPr lang="en-US" altLang="en-US" sz="1600" dirty="0">
                <a:solidFill>
                  <a:schemeClr val="bg2"/>
                </a:solidFill>
                <a:latin typeface="Calibri" panose="020F0502020204030204" pitchFamily="34" charset="0"/>
              </a:rPr>
              <a:t>, 31-32</a:t>
            </a:r>
          </a:p>
        </p:txBody>
      </p:sp>
      <p:pic>
        <p:nvPicPr>
          <p:cNvPr id="67588" name="Picture 6">
            <a:extLst>
              <a:ext uri="{FF2B5EF4-FFF2-40B4-BE49-F238E27FC236}">
                <a16:creationId xmlns:a16="http://schemas.microsoft.com/office/drawing/2014/main" id="{C7E5572D-9ED3-E12C-712A-E19D6F9FA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1800" y="95250"/>
            <a:ext cx="103663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8610" name="Picture 2" descr="C:\Users\awoods\AppData\Local\Microsoft\Windows\Temporary Internet Files\Content.IE5\4YST7Z0P\MC900161806[1].wmf">
            <a:extLst>
              <a:ext uri="{FF2B5EF4-FFF2-40B4-BE49-F238E27FC236}">
                <a16:creationId xmlns:a16="http://schemas.microsoft.com/office/drawing/2014/main" id="{95D400C8-886D-AC67-7CAA-E56D9B5627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5264" y="381000"/>
            <a:ext cx="397033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D4797761-4063-3136-572D-A7CEBCA87061}"/>
              </a:ext>
            </a:extLst>
          </p:cNvPr>
          <p:cNvSpPr>
            <a:spLocks noGrp="1"/>
          </p:cNvSpPr>
          <p:nvPr>
            <p:ph idx="1"/>
          </p:nvPr>
        </p:nvSpPr>
        <p:spPr>
          <a:xfrm>
            <a:off x="1752600" y="1600200"/>
            <a:ext cx="8534400" cy="4114800"/>
          </a:xfrm>
        </p:spPr>
        <p:txBody>
          <a:bodyPr/>
          <a:lstStyle/>
          <a:p>
            <a:pPr marL="0" indent="0" eaLnBrk="1" hangingPunct="1">
              <a:buNone/>
              <a:defRPr/>
            </a:pPr>
            <a:r>
              <a:rPr lang="en-US" dirty="0">
                <a:latin typeface="Calibri" pitchFamily="34" charset="0"/>
                <a:cs typeface="Calibri" pitchFamily="34" charset="0"/>
              </a:rPr>
              <a:t>Early America’s:</a:t>
            </a:r>
          </a:p>
          <a:p>
            <a:pPr marL="1027113" lvl="1" indent="-569913" eaLnBrk="1" hangingPunct="1">
              <a:buSzPct val="125000"/>
              <a:buBlip>
                <a:blip r:embed="rId3"/>
              </a:buBlip>
              <a:defRPr/>
            </a:pPr>
            <a:r>
              <a:rPr lang="en-US" dirty="0">
                <a:latin typeface="Calibri" pitchFamily="34" charset="0"/>
                <a:cs typeface="Calibri" pitchFamily="34" charset="0"/>
              </a:rPr>
              <a:t>Absence of contrary declarations </a:t>
            </a:r>
          </a:p>
          <a:p>
            <a:pPr marL="1027113" lvl="1" indent="-569913" eaLnBrk="1" hangingPunct="1">
              <a:buSzPct val="125000"/>
              <a:buBlip>
                <a:blip r:embed="rId3"/>
              </a:buBlip>
              <a:defRPr/>
            </a:pPr>
            <a:r>
              <a:rPr lang="en-US" b="1" u="sng" kern="1200" dirty="0">
                <a:solidFill>
                  <a:srgbClr val="FFFFCC"/>
                </a:solidFill>
                <a:effectLst>
                  <a:outerShdw blurRad="38100" dist="38100" dir="2700000" algn="tl">
                    <a:srgbClr val="000000">
                      <a:alpha val="43137"/>
                    </a:srgbClr>
                  </a:outerShdw>
                </a:effectLst>
                <a:ea typeface="+mn-ea"/>
                <a:cs typeface="Calibri" panose="020F0502020204030204" pitchFamily="34" charset="0"/>
              </a:rPr>
              <a:t>Chaplains</a:t>
            </a:r>
          </a:p>
          <a:p>
            <a:pPr marL="1027113" lvl="1" indent="-569913" eaLnBrk="1" hangingPunct="1">
              <a:buSzPct val="125000"/>
              <a:buBlip>
                <a:blip r:embed="rId3"/>
              </a:buBlip>
              <a:defRPr/>
            </a:pPr>
            <a:r>
              <a:rPr lang="en-US" dirty="0">
                <a:latin typeface="Calibri" pitchFamily="34" charset="0"/>
                <a:cs typeface="Calibri" pitchFamily="34" charset="0"/>
              </a:rPr>
              <a:t>Judicial opinions</a:t>
            </a:r>
          </a:p>
          <a:p>
            <a:pPr marL="1027113" lvl="1" indent="-569913" eaLnBrk="1" hangingPunct="1">
              <a:buSzPct val="125000"/>
              <a:buBlip>
                <a:blip r:embed="rId3"/>
              </a:buBlip>
              <a:defRPr/>
            </a:pPr>
            <a:r>
              <a:rPr lang="en-US" dirty="0">
                <a:latin typeface="Calibri" pitchFamily="34" charset="0"/>
                <a:cs typeface="Calibri" pitchFamily="34" charset="0"/>
              </a:rPr>
              <a:t>Christian population</a:t>
            </a:r>
          </a:p>
          <a:p>
            <a:pPr marL="1027113" lvl="1" indent="-569913" eaLnBrk="1" hangingPunct="1">
              <a:buSzPct val="125000"/>
              <a:buBlip>
                <a:blip r:embed="rId3"/>
              </a:buBlip>
              <a:defRPr/>
            </a:pPr>
            <a:r>
              <a:rPr lang="en-US" dirty="0">
                <a:latin typeface="Calibri" pitchFamily="34" charset="0"/>
                <a:cs typeface="Calibri" pitchFamily="34" charset="0"/>
              </a:rPr>
              <a:t>Acceptance of the Bible</a:t>
            </a:r>
          </a:p>
          <a:p>
            <a:pPr marL="1027113" lvl="1" indent="-569913" eaLnBrk="1" hangingPunct="1">
              <a:buSzPct val="125000"/>
              <a:buBlip>
                <a:blip r:embed="rId3"/>
              </a:buBlip>
              <a:defRPr/>
            </a:pPr>
            <a:r>
              <a:rPr lang="en-US" dirty="0">
                <a:latin typeface="Calibri" pitchFamily="34" charset="0"/>
                <a:cs typeface="Calibri" pitchFamily="34" charset="0"/>
              </a:rPr>
              <a:t>Unofficial Christian declarations</a:t>
            </a:r>
          </a:p>
          <a:p>
            <a:pPr marL="1027113" lvl="1" indent="-569913" eaLnBrk="1" hangingPunct="1">
              <a:buSzPct val="125000"/>
              <a:buBlip>
                <a:blip r:embed="rId3"/>
              </a:buBlip>
              <a:defRPr/>
            </a:pPr>
            <a:r>
              <a:rPr lang="en-US" dirty="0">
                <a:latin typeface="Calibri" pitchFamily="34" charset="0"/>
                <a:cs typeface="Calibri" pitchFamily="34" charset="0"/>
              </a:rPr>
              <a:t>Conclusion</a:t>
            </a:r>
          </a:p>
        </p:txBody>
      </p:sp>
      <p:sp>
        <p:nvSpPr>
          <p:cNvPr id="68612" name="Title 1">
            <a:extLst>
              <a:ext uri="{FF2B5EF4-FFF2-40B4-BE49-F238E27FC236}">
                <a16:creationId xmlns:a16="http://schemas.microsoft.com/office/drawing/2014/main" id="{424DE5A0-9CD0-E6BF-F226-D676FA8AD56C}"/>
              </a:ext>
            </a:extLst>
          </p:cNvPr>
          <p:cNvSpPr txBox="1">
            <a:spLocks/>
          </p:cNvSpPr>
          <p:nvPr/>
        </p:nvSpPr>
        <p:spPr bwMode="auto">
          <a:xfrm>
            <a:off x="1905000" y="457200"/>
            <a:ext cx="2362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altLang="en-US" sz="4400">
                <a:solidFill>
                  <a:schemeClr val="tx2"/>
                </a:solidFill>
                <a:latin typeface="Calibri" panose="020F0502020204030204" pitchFamily="34" charset="0"/>
              </a:rPr>
              <a:t>Preview</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3" name="Title 1">
            <a:extLst>
              <a:ext uri="{FF2B5EF4-FFF2-40B4-BE49-F238E27FC236}">
                <a16:creationId xmlns:a16="http://schemas.microsoft.com/office/drawing/2014/main" id="{7B0F3C13-6014-EE79-84AA-F32769A77A87}"/>
              </a:ext>
            </a:extLst>
          </p:cNvPr>
          <p:cNvSpPr>
            <a:spLocks noGrp="1"/>
          </p:cNvSpPr>
          <p:nvPr>
            <p:ph type="title" idx="4294967295"/>
          </p:nvPr>
        </p:nvSpPr>
        <p:spPr>
          <a:xfrm>
            <a:off x="1905000" y="228600"/>
            <a:ext cx="8534400" cy="762000"/>
          </a:xfrm>
        </p:spPr>
        <p:txBody>
          <a:bodyPr/>
          <a:lstStyle/>
          <a:p>
            <a:pPr algn="ctr"/>
            <a:r>
              <a:rPr lang="en-US" altLang="en-US" sz="4000" dirty="0">
                <a:cs typeface="Calibri" panose="020F0502020204030204" pitchFamily="34" charset="0"/>
              </a:rPr>
              <a:t>Daniel Webster</a:t>
            </a:r>
            <a:endParaRPr lang="en-US" altLang="en-US" sz="4000" dirty="0">
              <a:latin typeface="Calibri" panose="020F0502020204030204" pitchFamily="34" charset="0"/>
              <a:cs typeface="Calibri" panose="020F0502020204030204" pitchFamily="34" charset="0"/>
            </a:endParaRPr>
          </a:p>
        </p:txBody>
      </p:sp>
      <p:sp>
        <p:nvSpPr>
          <p:cNvPr id="163844" name="Content Placeholder 2">
            <a:extLst>
              <a:ext uri="{FF2B5EF4-FFF2-40B4-BE49-F238E27FC236}">
                <a16:creationId xmlns:a16="http://schemas.microsoft.com/office/drawing/2014/main" id="{C6EA60EE-ED50-DC4A-4F5D-B55AD59DCA9D}"/>
              </a:ext>
            </a:extLst>
          </p:cNvPr>
          <p:cNvSpPr>
            <a:spLocks noGrp="1"/>
          </p:cNvSpPr>
          <p:nvPr>
            <p:ph idx="4294967295"/>
          </p:nvPr>
        </p:nvSpPr>
        <p:spPr>
          <a:xfrm>
            <a:off x="609600" y="1143000"/>
            <a:ext cx="10972800" cy="5303520"/>
          </a:xfrm>
          <a:blipFill>
            <a:blip r:embed="rId3"/>
            <a:tile tx="0" ty="0" sx="100000" sy="100000" flip="none" algn="tl"/>
          </a:blipFill>
        </p:spPr>
        <p:txBody>
          <a:bodyPr/>
          <a:lstStyle/>
          <a:p>
            <a:pPr marL="0" indent="0" algn="just">
              <a:buNone/>
            </a:pPr>
            <a:r>
              <a:rPr lang="en-US" altLang="en-US" dirty="0">
                <a:solidFill>
                  <a:schemeClr val="bg2"/>
                </a:solidFill>
                <a:effectLst/>
                <a:cs typeface="Calibri" panose="020F0502020204030204" pitchFamily="34" charset="0"/>
              </a:rPr>
              <a:t>“</a:t>
            </a:r>
            <a:r>
              <a:rPr lang="en-US" dirty="0">
                <a:solidFill>
                  <a:schemeClr val="bg2"/>
                </a:solidFill>
                <a:effectLst/>
                <a:cs typeface="Calibri" panose="020F0502020204030204" pitchFamily="34" charset="0"/>
              </a:rPr>
              <a:t>If an angel should be winged from Heaven, on an errand of mercy to our country, the first accents that would glow on his lips would be, 'Beware! Be cautious! You have everything to lose; nothing to gain.’ We live under the only government that ever existed which was framed by the unrestrained and deliberate consultations of the people. Miracles do not cluster. That which has happened but once in six thousand years cannot be expected to happen often. Such a government, once gone, might leave a void, to be filled, for ages, with revolution and tumult, riot and despotism. The history of the world is before us</a:t>
            </a:r>
            <a:r>
              <a:rPr lang="en-US" altLang="en-US" dirty="0">
                <a:solidFill>
                  <a:schemeClr val="bg2"/>
                </a:solidFill>
                <a:effectLst/>
                <a:cs typeface="Calibri" panose="020F0502020204030204" pitchFamily="34" charset="0"/>
              </a:rPr>
              <a:t>.” </a:t>
            </a:r>
          </a:p>
          <a:p>
            <a:pPr marL="0" indent="0" algn="ctr">
              <a:buNone/>
            </a:pPr>
            <a:r>
              <a:rPr lang="en-US" sz="1400" dirty="0">
                <a:solidFill>
                  <a:schemeClr val="bg2"/>
                </a:solidFill>
                <a:effectLst/>
                <a:latin typeface="Calibri" panose="020F0502020204030204" pitchFamily="34" charset="0"/>
                <a:cs typeface="Calibri" panose="020F0502020204030204" pitchFamily="34" charset="0"/>
              </a:rPr>
              <a:t>DANIEL WEBSTER, </a:t>
            </a:r>
            <a:r>
              <a:rPr lang="en-US" sz="1400" i="1" dirty="0">
                <a:solidFill>
                  <a:schemeClr val="bg2"/>
                </a:solidFill>
                <a:effectLst/>
                <a:latin typeface="Calibri" panose="020F0502020204030204" pitchFamily="34" charset="0"/>
                <a:cs typeface="Calibri" panose="020F0502020204030204" pitchFamily="34" charset="0"/>
              </a:rPr>
              <a:t>NEWLY DISCOVERED FOURTH OF JULY ORATION</a:t>
            </a:r>
            <a:r>
              <a:rPr lang="en-US" sz="1400" dirty="0">
                <a:solidFill>
                  <a:schemeClr val="bg2"/>
                </a:solidFill>
                <a:effectLst/>
                <a:latin typeface="Calibri" panose="020F0502020204030204" pitchFamily="34" charset="0"/>
                <a:cs typeface="Calibri" panose="020F0502020204030204" pitchFamily="34" charset="0"/>
              </a:rPr>
              <a:t> (BOSTON: A. WILLIAMS &amp; CO., 1882), 13-14.</a:t>
            </a:r>
            <a:endParaRPr lang="en-US" altLang="en-US" sz="1400" dirty="0">
              <a:solidFill>
                <a:schemeClr val="bg2"/>
              </a:solidFill>
              <a:effectLst/>
              <a:latin typeface="Calibri" panose="020F0502020204030204" pitchFamily="34" charset="0"/>
              <a:cs typeface="Calibri" panose="020F0502020204030204" pitchFamily="34" charset="0"/>
            </a:endParaRPr>
          </a:p>
          <a:p>
            <a:pPr marL="0" indent="0" algn="just">
              <a:buNone/>
            </a:pPr>
            <a:endParaRPr lang="en-US" altLang="en-US" dirty="0">
              <a:solidFill>
                <a:schemeClr val="bg2"/>
              </a:solidFill>
              <a:effectLst/>
              <a:cs typeface="Calibri" panose="020F0502020204030204" pitchFamily="34" charset="0"/>
            </a:endParaRPr>
          </a:p>
        </p:txBody>
      </p:sp>
      <p:pic>
        <p:nvPicPr>
          <p:cNvPr id="2" name="Picture 1">
            <a:extLst>
              <a:ext uri="{FF2B5EF4-FFF2-40B4-BE49-F238E27FC236}">
                <a16:creationId xmlns:a16="http://schemas.microsoft.com/office/drawing/2014/main" id="{B653F3B5-6D31-0DFB-A9FF-FB83D8838816}"/>
              </a:ext>
            </a:extLst>
          </p:cNvPr>
          <p:cNvPicPr>
            <a:picLocks noChangeAspect="1"/>
          </p:cNvPicPr>
          <p:nvPr/>
        </p:nvPicPr>
        <p:blipFill>
          <a:blip r:embed="rId4"/>
          <a:stretch>
            <a:fillRect/>
          </a:stretch>
        </p:blipFill>
        <p:spPr>
          <a:xfrm>
            <a:off x="10706100" y="168244"/>
            <a:ext cx="876300" cy="876300"/>
          </a:xfrm>
          <a:prstGeom prst="rect">
            <a:avLst/>
          </a:prstGeom>
        </p:spPr>
      </p:pic>
    </p:spTree>
    <p:extLst>
      <p:ext uri="{BB962C8B-B14F-4D97-AF65-F5344CB8AC3E}">
        <p14:creationId xmlns:p14="http://schemas.microsoft.com/office/powerpoint/2010/main" val="26618937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18176860-1195-49DC-029B-1174A84CC904}"/>
              </a:ext>
            </a:extLst>
          </p:cNvPr>
          <p:cNvSpPr>
            <a:spLocks noGrp="1"/>
          </p:cNvSpPr>
          <p:nvPr>
            <p:ph type="title"/>
          </p:nvPr>
        </p:nvSpPr>
        <p:spPr>
          <a:xfrm>
            <a:off x="3810000" y="228600"/>
            <a:ext cx="4572000" cy="1097280"/>
          </a:xfrm>
        </p:spPr>
        <p:txBody>
          <a:bodyPr/>
          <a:lstStyle/>
          <a:p>
            <a:r>
              <a:rPr lang="en-US" altLang="en-US" sz="4000" dirty="0">
                <a:latin typeface="Calibri" panose="020F0502020204030204" pitchFamily="34" charset="0"/>
                <a:cs typeface="Calibri" panose="020F0502020204030204" pitchFamily="34" charset="0"/>
              </a:rPr>
              <a:t>Christian Chaplains</a:t>
            </a:r>
          </a:p>
        </p:txBody>
      </p:sp>
      <p:sp>
        <p:nvSpPr>
          <p:cNvPr id="69635" name="TextBox 3">
            <a:extLst>
              <a:ext uri="{FF2B5EF4-FFF2-40B4-BE49-F238E27FC236}">
                <a16:creationId xmlns:a16="http://schemas.microsoft.com/office/drawing/2014/main" id="{988EA799-295B-7DBA-E77F-209E4BF9E3C2}"/>
              </a:ext>
            </a:extLst>
          </p:cNvPr>
          <p:cNvSpPr txBox="1">
            <a:spLocks noChangeArrowheads="1"/>
          </p:cNvSpPr>
          <p:nvPr/>
        </p:nvSpPr>
        <p:spPr bwMode="auto">
          <a:xfrm>
            <a:off x="4038600" y="1604963"/>
            <a:ext cx="7543800" cy="4955203"/>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hangingPunct="1">
              <a:spcBef>
                <a:spcPts val="600"/>
              </a:spcBef>
              <a:spcAft>
                <a:spcPts val="600"/>
              </a:spcAft>
            </a:pPr>
            <a:r>
              <a:rPr lang="en-US" altLang="en-US" sz="3200" dirty="0">
                <a:solidFill>
                  <a:schemeClr val="bg2"/>
                </a:solidFill>
                <a:latin typeface="Calibri" panose="020F0502020204030204" pitchFamily="34" charset="0"/>
              </a:rPr>
              <a:t>“Notice also the matter of chaplains.  These are appointed for the army and navy, named as officials of legislative assemblies, and universally they belong to one or other of the Christian denominations. Their whole range of service, whether in prayer or preaching, is an official recognition of Christianity. If it be not so, why do we have chaplains?”</a:t>
            </a:r>
          </a:p>
          <a:p>
            <a:pPr algn="ctr" eaLnBrk="1" hangingPunct="1">
              <a:spcBef>
                <a:spcPts val="600"/>
              </a:spcBef>
              <a:spcAft>
                <a:spcPts val="600"/>
              </a:spcAft>
            </a:pPr>
            <a:r>
              <a:rPr lang="en-US" altLang="en-US" dirty="0">
                <a:solidFill>
                  <a:schemeClr val="bg2"/>
                </a:solidFill>
                <a:latin typeface="Calibri" panose="020F0502020204030204" pitchFamily="34" charset="0"/>
              </a:rPr>
              <a:t>Brewer, </a:t>
            </a:r>
            <a:r>
              <a:rPr lang="en-US" altLang="en-US" i="1" dirty="0">
                <a:solidFill>
                  <a:schemeClr val="bg2"/>
                </a:solidFill>
                <a:latin typeface="Calibri" panose="020F0502020204030204" pitchFamily="34" charset="0"/>
              </a:rPr>
              <a:t>United States A Christian Nation</a:t>
            </a:r>
            <a:r>
              <a:rPr lang="en-US" altLang="en-US" dirty="0">
                <a:solidFill>
                  <a:schemeClr val="bg2"/>
                </a:solidFill>
                <a:latin typeface="Calibri" panose="020F0502020204030204" pitchFamily="34" charset="0"/>
              </a:rPr>
              <a:t>, 32</a:t>
            </a:r>
          </a:p>
        </p:txBody>
      </p:sp>
      <p:pic>
        <p:nvPicPr>
          <p:cNvPr id="46085" name="Picture 6">
            <a:extLst>
              <a:ext uri="{FF2B5EF4-FFF2-40B4-BE49-F238E27FC236}">
                <a16:creationId xmlns:a16="http://schemas.microsoft.com/office/drawing/2014/main" id="{728AED83-801C-1277-6B7F-DB42B3F74DB5}"/>
              </a:ext>
            </a:extLst>
          </p:cNvPr>
          <p:cNvPicPr>
            <a:picLocks noChangeAspect="1" noChangeArrowheads="1"/>
          </p:cNvPicPr>
          <p:nvPr/>
        </p:nvPicPr>
        <p:blipFill>
          <a:blip r:embed="rId3" cstate="print"/>
          <a:srcRect/>
          <a:stretch>
            <a:fillRect/>
          </a:stretch>
        </p:blipFill>
        <p:spPr bwMode="auto">
          <a:xfrm>
            <a:off x="685800" y="1680760"/>
            <a:ext cx="2926080" cy="28912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6">
            <a:extLst>
              <a:ext uri="{FF2B5EF4-FFF2-40B4-BE49-F238E27FC236}">
                <a16:creationId xmlns:a16="http://schemas.microsoft.com/office/drawing/2014/main" id="{D01C8C82-193B-7C7F-62B9-B7B2152CB2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91800" y="95250"/>
            <a:ext cx="103663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1B840259-913D-0020-56CC-8EAA20151D69}"/>
              </a:ext>
            </a:extLst>
          </p:cNvPr>
          <p:cNvSpPr>
            <a:spLocks noGrp="1"/>
          </p:cNvSpPr>
          <p:nvPr>
            <p:ph type="title"/>
          </p:nvPr>
        </p:nvSpPr>
        <p:spPr>
          <a:xfrm>
            <a:off x="2286000" y="0"/>
            <a:ext cx="8534400" cy="1143000"/>
          </a:xfrm>
        </p:spPr>
        <p:txBody>
          <a:bodyPr/>
          <a:lstStyle/>
          <a:p>
            <a:pPr algn="ctr" eaLnBrk="1" hangingPunct="1"/>
            <a:r>
              <a:rPr lang="en-US" altLang="en-US" sz="4000" dirty="0">
                <a:latin typeface="Calibri" panose="020F0502020204030204" pitchFamily="34" charset="0"/>
                <a:cs typeface="Calibri" panose="020F0502020204030204" pitchFamily="34" charset="0"/>
              </a:rPr>
              <a:t>Benjamin Franklin</a:t>
            </a:r>
          </a:p>
        </p:txBody>
      </p:sp>
      <p:sp>
        <p:nvSpPr>
          <p:cNvPr id="74755" name="Content Placeholder 2">
            <a:extLst>
              <a:ext uri="{FF2B5EF4-FFF2-40B4-BE49-F238E27FC236}">
                <a16:creationId xmlns:a16="http://schemas.microsoft.com/office/drawing/2014/main" id="{6BA310D9-6102-56D4-3E47-FEC34B48A887}"/>
              </a:ext>
            </a:extLst>
          </p:cNvPr>
          <p:cNvSpPr>
            <a:spLocks noGrp="1"/>
          </p:cNvSpPr>
          <p:nvPr>
            <p:ph idx="1"/>
          </p:nvPr>
        </p:nvSpPr>
        <p:spPr>
          <a:xfrm>
            <a:off x="3688533" y="1143000"/>
            <a:ext cx="7848600" cy="5562600"/>
          </a:xfrm>
          <a:blipFill dpi="0" rotWithShape="1">
            <a:blip r:embed="rId2"/>
            <a:srcRect/>
            <a:tile tx="0" ty="0" sx="100000" sy="100000" flip="none" algn="tl"/>
          </a:blipFill>
        </p:spPr>
        <p:txBody>
          <a:bodyPr/>
          <a:lstStyle/>
          <a:p>
            <a:pPr marL="0" indent="0" algn="just" eaLnBrk="1" hangingPunct="1">
              <a:spcBef>
                <a:spcPts val="600"/>
              </a:spcBef>
              <a:spcAft>
                <a:spcPts val="600"/>
              </a:spcAft>
              <a:buNone/>
            </a:pPr>
            <a:r>
              <a:rPr lang="en-US" altLang="en-US" dirty="0">
                <a:solidFill>
                  <a:schemeClr val="bg2"/>
                </a:solidFill>
                <a:effectLst/>
                <a:cs typeface="Calibri" panose="020F0502020204030204" pitchFamily="34" charset="0"/>
              </a:rPr>
              <a:t>“</a:t>
            </a:r>
            <a:r>
              <a:rPr lang="en-US" dirty="0">
                <a:solidFill>
                  <a:schemeClr val="bg2"/>
                </a:solidFill>
                <a:effectLst/>
                <a:cs typeface="Calibri" panose="020F0502020204030204" pitchFamily="34" charset="0"/>
              </a:rPr>
              <a:t>In the beginning of the contest with Great Britain, when we were sensible of danger we had daily prayer in this room for the Divine Protection. Our prayers, Sir, were heard, and they were graciously answered. All of us who were engaged in the struggle must have observed frequent instances of a Superintending providence in our favor…And have we now forgotten that powerful friend?</a:t>
            </a:r>
            <a:r>
              <a:rPr lang="en-US" altLang="en-US" dirty="0">
                <a:solidFill>
                  <a:schemeClr val="bg2"/>
                </a:solidFill>
                <a:effectLst/>
                <a:latin typeface="Calibri" panose="020F0502020204030204" pitchFamily="34" charset="0"/>
                <a:cs typeface="Calibri" panose="020F0502020204030204" pitchFamily="34" charset="0"/>
              </a:rPr>
              <a:t>”</a:t>
            </a:r>
          </a:p>
          <a:p>
            <a:pPr marL="0" indent="0" algn="ctr" eaLnBrk="1" hangingPunct="1">
              <a:spcBef>
                <a:spcPts val="0"/>
              </a:spcBef>
              <a:spcAft>
                <a:spcPts val="0"/>
              </a:spcAft>
              <a:buNone/>
            </a:pPr>
            <a:r>
              <a:rPr lang="en-US" sz="1800" dirty="0">
                <a:solidFill>
                  <a:schemeClr val="bg2"/>
                </a:solidFill>
                <a:effectLst/>
                <a:cs typeface="Calibri" panose="020F0502020204030204" pitchFamily="34" charset="0"/>
              </a:rPr>
              <a:t>James Madison, </a:t>
            </a:r>
            <a:r>
              <a:rPr lang="en-US" sz="1800" i="1" dirty="0">
                <a:solidFill>
                  <a:schemeClr val="bg2"/>
                </a:solidFill>
                <a:effectLst/>
                <a:cs typeface="Calibri" panose="020F0502020204030204" pitchFamily="34" charset="0"/>
              </a:rPr>
              <a:t>The Papers of James Madison</a:t>
            </a:r>
            <a:r>
              <a:rPr lang="en-US" sz="1800" dirty="0">
                <a:solidFill>
                  <a:schemeClr val="bg2"/>
                </a:solidFill>
                <a:effectLst/>
                <a:cs typeface="Calibri" panose="020F0502020204030204" pitchFamily="34" charset="0"/>
              </a:rPr>
              <a:t>, 3 vols., </a:t>
            </a:r>
          </a:p>
          <a:p>
            <a:pPr marL="0" indent="0" algn="ctr" eaLnBrk="1" hangingPunct="1">
              <a:spcBef>
                <a:spcPts val="0"/>
              </a:spcBef>
              <a:spcAft>
                <a:spcPts val="0"/>
              </a:spcAft>
              <a:buNone/>
            </a:pPr>
            <a:r>
              <a:rPr lang="en-US" sz="1800" dirty="0">
                <a:solidFill>
                  <a:schemeClr val="bg2"/>
                </a:solidFill>
                <a:effectLst/>
                <a:cs typeface="Calibri" panose="020F0502020204030204" pitchFamily="34" charset="0"/>
              </a:rPr>
              <a:t>ed. Henry D. Gilpin (Mobile, AL: </a:t>
            </a:r>
            <a:r>
              <a:rPr lang="en-US" sz="1800" dirty="0" err="1">
                <a:solidFill>
                  <a:schemeClr val="bg2"/>
                </a:solidFill>
                <a:effectLst/>
                <a:cs typeface="Calibri" panose="020F0502020204030204" pitchFamily="34" charset="0"/>
              </a:rPr>
              <a:t>Mygatt</a:t>
            </a:r>
            <a:r>
              <a:rPr lang="en-US" sz="1800" dirty="0">
                <a:solidFill>
                  <a:schemeClr val="bg2"/>
                </a:solidFill>
                <a:effectLst/>
                <a:cs typeface="Calibri" panose="020F0502020204030204" pitchFamily="34" charset="0"/>
              </a:rPr>
              <a:t>, 1842), 2:984-85.</a:t>
            </a:r>
            <a:r>
              <a:rPr lang="en-US" altLang="en-US" sz="1800" dirty="0">
                <a:solidFill>
                  <a:schemeClr val="bg2"/>
                </a:solidFill>
                <a:effectLst/>
                <a:cs typeface="Calibri" panose="020F0502020204030204" pitchFamily="34" charset="0"/>
              </a:rPr>
              <a:t> </a:t>
            </a:r>
          </a:p>
          <a:p>
            <a:pPr marL="0" indent="0" algn="ctr" eaLnBrk="1" hangingPunct="1">
              <a:spcBef>
                <a:spcPts val="0"/>
              </a:spcBef>
              <a:spcAft>
                <a:spcPts val="0"/>
              </a:spcAft>
              <a:buNone/>
            </a:pPr>
            <a:endParaRPr lang="en-US" sz="1800" dirty="0">
              <a:solidFill>
                <a:schemeClr val="bg2"/>
              </a:solidFill>
              <a:effectLst/>
              <a:cs typeface="Calibri" panose="020F0502020204030204" pitchFamily="34" charset="0"/>
            </a:endParaRPr>
          </a:p>
        </p:txBody>
      </p:sp>
      <p:pic>
        <p:nvPicPr>
          <p:cNvPr id="49157" name="Picture 2">
            <a:extLst>
              <a:ext uri="{FF2B5EF4-FFF2-40B4-BE49-F238E27FC236}">
                <a16:creationId xmlns:a16="http://schemas.microsoft.com/office/drawing/2014/main" id="{B36E348E-3BD8-5B16-1D3D-D7B7416057A4}"/>
              </a:ext>
            </a:extLst>
          </p:cNvPr>
          <p:cNvPicPr>
            <a:picLocks noChangeAspect="1" noChangeArrowheads="1"/>
          </p:cNvPicPr>
          <p:nvPr/>
        </p:nvPicPr>
        <p:blipFill>
          <a:blip r:embed="rId3" cstate="print"/>
          <a:srcRect/>
          <a:stretch>
            <a:fillRect/>
          </a:stretch>
        </p:blipFill>
        <p:spPr bwMode="auto">
          <a:xfrm>
            <a:off x="685800" y="1600200"/>
            <a:ext cx="2560320" cy="3251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981361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1B840259-913D-0020-56CC-8EAA20151D69}"/>
              </a:ext>
            </a:extLst>
          </p:cNvPr>
          <p:cNvSpPr>
            <a:spLocks noGrp="1"/>
          </p:cNvSpPr>
          <p:nvPr>
            <p:ph type="title"/>
          </p:nvPr>
        </p:nvSpPr>
        <p:spPr>
          <a:xfrm>
            <a:off x="2286000" y="0"/>
            <a:ext cx="8534400" cy="1143000"/>
          </a:xfrm>
        </p:spPr>
        <p:txBody>
          <a:bodyPr/>
          <a:lstStyle/>
          <a:p>
            <a:pPr algn="ctr" eaLnBrk="1" hangingPunct="1"/>
            <a:r>
              <a:rPr lang="en-US" altLang="en-US" sz="4000" dirty="0">
                <a:latin typeface="Calibri" panose="020F0502020204030204" pitchFamily="34" charset="0"/>
                <a:cs typeface="Calibri" panose="020F0502020204030204" pitchFamily="34" charset="0"/>
              </a:rPr>
              <a:t>Benjamin Franklin</a:t>
            </a:r>
          </a:p>
        </p:txBody>
      </p:sp>
      <p:sp>
        <p:nvSpPr>
          <p:cNvPr id="74755" name="Content Placeholder 2">
            <a:extLst>
              <a:ext uri="{FF2B5EF4-FFF2-40B4-BE49-F238E27FC236}">
                <a16:creationId xmlns:a16="http://schemas.microsoft.com/office/drawing/2014/main" id="{6BA310D9-6102-56D4-3E47-FEC34B48A887}"/>
              </a:ext>
            </a:extLst>
          </p:cNvPr>
          <p:cNvSpPr>
            <a:spLocks noGrp="1"/>
          </p:cNvSpPr>
          <p:nvPr>
            <p:ph idx="1"/>
          </p:nvPr>
        </p:nvSpPr>
        <p:spPr>
          <a:xfrm>
            <a:off x="3688533" y="1143000"/>
            <a:ext cx="7848600" cy="4191000"/>
          </a:xfrm>
          <a:blipFill dpi="0" rotWithShape="1">
            <a:blip r:embed="rId2"/>
            <a:srcRect/>
            <a:tile tx="0" ty="0" sx="100000" sy="100000" flip="none" algn="tl"/>
          </a:blipFill>
        </p:spPr>
        <p:txBody>
          <a:bodyPr/>
          <a:lstStyle/>
          <a:p>
            <a:pPr marL="0" indent="0" algn="just" eaLnBrk="1" hangingPunct="1">
              <a:spcBef>
                <a:spcPts val="600"/>
              </a:spcBef>
              <a:spcAft>
                <a:spcPts val="600"/>
              </a:spcAft>
              <a:buNone/>
            </a:pPr>
            <a:r>
              <a:rPr lang="en-US" altLang="en-US" dirty="0">
                <a:solidFill>
                  <a:schemeClr val="bg2"/>
                </a:solidFill>
                <a:effectLst/>
                <a:cs typeface="Calibri" panose="020F0502020204030204" pitchFamily="34" charset="0"/>
              </a:rPr>
              <a:t>“</a:t>
            </a:r>
            <a:r>
              <a:rPr lang="en-US" dirty="0">
                <a:solidFill>
                  <a:schemeClr val="bg2"/>
                </a:solidFill>
                <a:effectLst/>
                <a:cs typeface="Calibri" panose="020F0502020204030204" pitchFamily="34" charset="0"/>
              </a:rPr>
              <a:t>I therefore beg leave to move that henceforth prayers imploring the assistance of Heaven, and its blessings on our deliberations, be held in this Assembly every morning before we proceed to business, and that one or more of the Clergy of this City be requested to officiate in that service.</a:t>
            </a:r>
            <a:r>
              <a:rPr lang="en-US" altLang="en-US" dirty="0">
                <a:solidFill>
                  <a:schemeClr val="bg2"/>
                </a:solidFill>
                <a:effectLst/>
                <a:latin typeface="Calibri" panose="020F0502020204030204" pitchFamily="34" charset="0"/>
                <a:cs typeface="Calibri" panose="020F0502020204030204" pitchFamily="34" charset="0"/>
              </a:rPr>
              <a:t>”</a:t>
            </a:r>
          </a:p>
          <a:p>
            <a:pPr marL="0" indent="0" algn="ctr" eaLnBrk="1" hangingPunct="1">
              <a:spcBef>
                <a:spcPts val="0"/>
              </a:spcBef>
              <a:spcAft>
                <a:spcPts val="0"/>
              </a:spcAft>
              <a:buNone/>
            </a:pPr>
            <a:endParaRPr lang="en-US" sz="1800" dirty="0">
              <a:solidFill>
                <a:schemeClr val="bg2"/>
              </a:solidFill>
              <a:effectLst/>
              <a:cs typeface="Calibri" panose="020F0502020204030204" pitchFamily="34" charset="0"/>
            </a:endParaRPr>
          </a:p>
          <a:p>
            <a:pPr marL="0" indent="0" algn="ctr" eaLnBrk="1" hangingPunct="1">
              <a:spcBef>
                <a:spcPts val="0"/>
              </a:spcBef>
              <a:spcAft>
                <a:spcPts val="0"/>
              </a:spcAft>
              <a:buNone/>
            </a:pPr>
            <a:r>
              <a:rPr lang="en-US" sz="1800" dirty="0">
                <a:solidFill>
                  <a:schemeClr val="bg2"/>
                </a:solidFill>
                <a:effectLst/>
                <a:cs typeface="Calibri" panose="020F0502020204030204" pitchFamily="34" charset="0"/>
              </a:rPr>
              <a:t>Madison, </a:t>
            </a:r>
            <a:r>
              <a:rPr lang="en-US" sz="1800" i="1" dirty="0">
                <a:solidFill>
                  <a:schemeClr val="bg2"/>
                </a:solidFill>
                <a:effectLst/>
                <a:cs typeface="Calibri" panose="020F0502020204030204" pitchFamily="34" charset="0"/>
              </a:rPr>
              <a:t>The Papers of James Madison</a:t>
            </a:r>
            <a:r>
              <a:rPr lang="en-US" sz="1800" dirty="0">
                <a:solidFill>
                  <a:schemeClr val="bg2"/>
                </a:solidFill>
                <a:effectLst/>
                <a:cs typeface="Calibri" panose="020F0502020204030204" pitchFamily="34" charset="0"/>
              </a:rPr>
              <a:t>, 2:984-85.</a:t>
            </a:r>
            <a:r>
              <a:rPr lang="en-US" altLang="en-US" sz="1800" dirty="0">
                <a:solidFill>
                  <a:schemeClr val="bg2"/>
                </a:solidFill>
                <a:effectLst/>
                <a:cs typeface="Calibri" panose="020F0502020204030204" pitchFamily="34" charset="0"/>
              </a:rPr>
              <a:t> </a:t>
            </a:r>
          </a:p>
        </p:txBody>
      </p:sp>
      <p:pic>
        <p:nvPicPr>
          <p:cNvPr id="49157" name="Picture 2">
            <a:extLst>
              <a:ext uri="{FF2B5EF4-FFF2-40B4-BE49-F238E27FC236}">
                <a16:creationId xmlns:a16="http://schemas.microsoft.com/office/drawing/2014/main" id="{B36E348E-3BD8-5B16-1D3D-D7B7416057A4}"/>
              </a:ext>
            </a:extLst>
          </p:cNvPr>
          <p:cNvPicPr>
            <a:picLocks noChangeAspect="1" noChangeArrowheads="1"/>
          </p:cNvPicPr>
          <p:nvPr/>
        </p:nvPicPr>
        <p:blipFill>
          <a:blip r:embed="rId3" cstate="print"/>
          <a:srcRect/>
          <a:stretch>
            <a:fillRect/>
          </a:stretch>
        </p:blipFill>
        <p:spPr bwMode="auto">
          <a:xfrm>
            <a:off x="685800" y="1600200"/>
            <a:ext cx="2560320" cy="3251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461569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0658" name="Picture 2" descr="C:\Users\awoods\AppData\Local\Microsoft\Windows\Temporary Internet Files\Content.IE5\4YST7Z0P\MC900161806[1].wmf">
            <a:extLst>
              <a:ext uri="{FF2B5EF4-FFF2-40B4-BE49-F238E27FC236}">
                <a16:creationId xmlns:a16="http://schemas.microsoft.com/office/drawing/2014/main" id="{D9EFFBAF-59AE-460C-A4CA-EBD895FA04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5264" y="381000"/>
            <a:ext cx="397033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CBF06B73-FD99-D70D-050A-3BACAFE5B497}"/>
              </a:ext>
            </a:extLst>
          </p:cNvPr>
          <p:cNvSpPr>
            <a:spLocks noGrp="1"/>
          </p:cNvSpPr>
          <p:nvPr>
            <p:ph idx="1"/>
          </p:nvPr>
        </p:nvSpPr>
        <p:spPr>
          <a:xfrm>
            <a:off x="1752600" y="1600200"/>
            <a:ext cx="8534400" cy="4114800"/>
          </a:xfrm>
        </p:spPr>
        <p:txBody>
          <a:bodyPr/>
          <a:lstStyle/>
          <a:p>
            <a:pPr marL="0" indent="0" eaLnBrk="1" hangingPunct="1">
              <a:buNone/>
              <a:defRPr/>
            </a:pPr>
            <a:r>
              <a:rPr lang="en-US" dirty="0">
                <a:latin typeface="Calibri" pitchFamily="34" charset="0"/>
                <a:cs typeface="Calibri" pitchFamily="34" charset="0"/>
              </a:rPr>
              <a:t>Early America’s:</a:t>
            </a:r>
          </a:p>
          <a:p>
            <a:pPr marL="1027113" lvl="1" indent="-569913" eaLnBrk="1" hangingPunct="1">
              <a:buSzPct val="125000"/>
              <a:buBlip>
                <a:blip r:embed="rId3"/>
              </a:buBlip>
              <a:defRPr/>
            </a:pPr>
            <a:r>
              <a:rPr lang="en-US" dirty="0">
                <a:latin typeface="Calibri" pitchFamily="34" charset="0"/>
                <a:cs typeface="Calibri" pitchFamily="34" charset="0"/>
              </a:rPr>
              <a:t>Absence of contrary declarations </a:t>
            </a:r>
          </a:p>
          <a:p>
            <a:pPr marL="1027113" lvl="1" indent="-569913" eaLnBrk="1" hangingPunct="1">
              <a:buSzPct val="125000"/>
              <a:buBlip>
                <a:blip r:embed="rId3"/>
              </a:buBlip>
              <a:defRPr/>
            </a:pPr>
            <a:r>
              <a:rPr lang="en-US" dirty="0">
                <a:latin typeface="Calibri" pitchFamily="34" charset="0"/>
                <a:cs typeface="Calibri" pitchFamily="34" charset="0"/>
              </a:rPr>
              <a:t>Chaplains</a:t>
            </a:r>
          </a:p>
          <a:p>
            <a:pPr marL="1027113" lvl="1" indent="-569913" eaLnBrk="1" hangingPunct="1">
              <a:buSzPct val="125000"/>
              <a:buBlip>
                <a:blip r:embed="rId3"/>
              </a:buBlip>
              <a:defRPr/>
            </a:pPr>
            <a:r>
              <a:rPr lang="en-US" b="1" u="sng" kern="1200" dirty="0">
                <a:solidFill>
                  <a:srgbClr val="FFFFCC"/>
                </a:solidFill>
                <a:effectLst>
                  <a:outerShdw blurRad="38100" dist="38100" dir="2700000" algn="tl">
                    <a:srgbClr val="000000">
                      <a:alpha val="43137"/>
                    </a:srgbClr>
                  </a:outerShdw>
                </a:effectLst>
                <a:ea typeface="+mn-ea"/>
                <a:cs typeface="Calibri" panose="020F0502020204030204" pitchFamily="34" charset="0"/>
              </a:rPr>
              <a:t>Judicial opinions</a:t>
            </a:r>
          </a:p>
          <a:p>
            <a:pPr marL="1027113" lvl="1" indent="-569913" eaLnBrk="1" hangingPunct="1">
              <a:buSzPct val="125000"/>
              <a:buBlip>
                <a:blip r:embed="rId3"/>
              </a:buBlip>
              <a:defRPr/>
            </a:pPr>
            <a:r>
              <a:rPr lang="en-US" dirty="0">
                <a:latin typeface="Calibri" pitchFamily="34" charset="0"/>
                <a:cs typeface="Calibri" pitchFamily="34" charset="0"/>
              </a:rPr>
              <a:t>Christian population</a:t>
            </a:r>
          </a:p>
          <a:p>
            <a:pPr marL="1027113" lvl="1" indent="-569913" eaLnBrk="1" hangingPunct="1">
              <a:buSzPct val="125000"/>
              <a:buBlip>
                <a:blip r:embed="rId3"/>
              </a:buBlip>
              <a:defRPr/>
            </a:pPr>
            <a:r>
              <a:rPr lang="en-US" dirty="0">
                <a:latin typeface="Calibri" pitchFamily="34" charset="0"/>
                <a:cs typeface="Calibri" pitchFamily="34" charset="0"/>
              </a:rPr>
              <a:t>Acceptance of the Bible</a:t>
            </a:r>
          </a:p>
          <a:p>
            <a:pPr marL="1027113" lvl="1" indent="-569913" eaLnBrk="1" hangingPunct="1">
              <a:buSzPct val="125000"/>
              <a:buBlip>
                <a:blip r:embed="rId3"/>
              </a:buBlip>
              <a:defRPr/>
            </a:pPr>
            <a:r>
              <a:rPr lang="en-US" dirty="0">
                <a:latin typeface="Calibri" pitchFamily="34" charset="0"/>
                <a:cs typeface="Calibri" pitchFamily="34" charset="0"/>
              </a:rPr>
              <a:t>Unofficial Christian declarations</a:t>
            </a:r>
          </a:p>
          <a:p>
            <a:pPr marL="1027113" lvl="1" indent="-569913" eaLnBrk="1" hangingPunct="1">
              <a:buSzPct val="125000"/>
              <a:buBlip>
                <a:blip r:embed="rId3"/>
              </a:buBlip>
              <a:defRPr/>
            </a:pPr>
            <a:r>
              <a:rPr lang="en-US" dirty="0">
                <a:latin typeface="Calibri" pitchFamily="34" charset="0"/>
                <a:cs typeface="Calibri" pitchFamily="34" charset="0"/>
              </a:rPr>
              <a:t>Conclusion</a:t>
            </a:r>
          </a:p>
        </p:txBody>
      </p:sp>
      <p:sp>
        <p:nvSpPr>
          <p:cNvPr id="70660" name="Title 1">
            <a:extLst>
              <a:ext uri="{FF2B5EF4-FFF2-40B4-BE49-F238E27FC236}">
                <a16:creationId xmlns:a16="http://schemas.microsoft.com/office/drawing/2014/main" id="{A4DBFADA-C648-2370-9C0A-D44C68F3DCCA}"/>
              </a:ext>
            </a:extLst>
          </p:cNvPr>
          <p:cNvSpPr txBox="1">
            <a:spLocks/>
          </p:cNvSpPr>
          <p:nvPr/>
        </p:nvSpPr>
        <p:spPr bwMode="auto">
          <a:xfrm>
            <a:off x="1905000" y="457200"/>
            <a:ext cx="2362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altLang="en-US" sz="4400">
                <a:solidFill>
                  <a:schemeClr val="tx2"/>
                </a:solidFill>
                <a:latin typeface="Calibri" panose="020F0502020204030204" pitchFamily="34" charset="0"/>
              </a:rPr>
              <a:t>Preview</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0F4043AD-166D-0CEB-10D5-CC2CACFF558C}"/>
              </a:ext>
            </a:extLst>
          </p:cNvPr>
          <p:cNvSpPr>
            <a:spLocks noGrp="1"/>
          </p:cNvSpPr>
          <p:nvPr>
            <p:ph type="title"/>
          </p:nvPr>
        </p:nvSpPr>
        <p:spPr>
          <a:xfrm>
            <a:off x="2095500" y="228600"/>
            <a:ext cx="8001000" cy="1143000"/>
          </a:xfrm>
        </p:spPr>
        <p:txBody>
          <a:bodyPr/>
          <a:lstStyle/>
          <a:p>
            <a:pPr algn="ctr"/>
            <a:r>
              <a:rPr lang="en-US" altLang="en-US" sz="4000" dirty="0">
                <a:latin typeface="Calibri" panose="020F0502020204030204" pitchFamily="34" charset="0"/>
                <a:cs typeface="Calibri" panose="020F0502020204030204" pitchFamily="34" charset="0"/>
              </a:rPr>
              <a:t>South Carolina Supreme Court </a:t>
            </a:r>
            <a:br>
              <a:rPr lang="en-US" altLang="en-US" sz="4000" dirty="0">
                <a:latin typeface="Calibri" panose="020F0502020204030204" pitchFamily="34" charset="0"/>
                <a:cs typeface="Calibri" panose="020F0502020204030204" pitchFamily="34" charset="0"/>
              </a:rPr>
            </a:br>
            <a:r>
              <a:rPr lang="en-US" altLang="en-US" sz="3600" dirty="0">
                <a:latin typeface="Calibri" panose="020F0502020204030204" pitchFamily="34" charset="0"/>
                <a:cs typeface="Calibri" panose="020F0502020204030204" pitchFamily="34" charset="0"/>
              </a:rPr>
              <a:t>(1787)</a:t>
            </a:r>
            <a:endParaRPr lang="en-US" altLang="en-US" sz="4000" dirty="0">
              <a:latin typeface="Calibri" panose="020F0502020204030204" pitchFamily="34" charset="0"/>
              <a:cs typeface="Calibri" panose="020F0502020204030204" pitchFamily="34" charset="0"/>
            </a:endParaRPr>
          </a:p>
        </p:txBody>
      </p:sp>
      <p:sp>
        <p:nvSpPr>
          <p:cNvPr id="71683" name="Content Placeholder 7">
            <a:extLst>
              <a:ext uri="{FF2B5EF4-FFF2-40B4-BE49-F238E27FC236}">
                <a16:creationId xmlns:a16="http://schemas.microsoft.com/office/drawing/2014/main" id="{3B4196B8-9B95-8AA8-3E06-FB2CEA84EC9C}"/>
              </a:ext>
            </a:extLst>
          </p:cNvPr>
          <p:cNvSpPr>
            <a:spLocks noGrp="1"/>
          </p:cNvSpPr>
          <p:nvPr>
            <p:ph idx="1"/>
          </p:nvPr>
        </p:nvSpPr>
        <p:spPr>
          <a:xfrm>
            <a:off x="609600" y="1600200"/>
            <a:ext cx="7772400" cy="4572000"/>
          </a:xfrm>
          <a:blipFill dpi="0" rotWithShape="1">
            <a:blip r:embed="rId2"/>
            <a:srcRect/>
            <a:tile tx="0" ty="0" sx="100000" sy="100000" flip="none" algn="tl"/>
          </a:blipFill>
        </p:spPr>
        <p:txBody>
          <a:bodyPr/>
          <a:lstStyle/>
          <a:p>
            <a:pPr marL="0" indent="0" algn="just">
              <a:spcBef>
                <a:spcPts val="600"/>
              </a:spcBef>
              <a:spcAft>
                <a:spcPts val="600"/>
              </a:spcAft>
              <a:buNone/>
            </a:pPr>
            <a:r>
              <a:rPr lang="en-US" altLang="en-US" dirty="0">
                <a:solidFill>
                  <a:schemeClr val="bg2"/>
                </a:solidFill>
                <a:effectLst/>
                <a:latin typeface="Calibri" panose="020F0502020204030204" pitchFamily="34" charset="0"/>
                <a:cs typeface="Calibri" panose="020F0502020204030204" pitchFamily="34" charset="0"/>
              </a:rPr>
              <a:t>“It appears to have been long perfectly settled by the common law, that blasphemy against the Deity in general, or a malicious and wanton attack against the Christian religion individually, for the purpose of exposing its doctrines to contempt and ridicule, is indictable and punishable as a temporal offence.”</a:t>
            </a:r>
          </a:p>
          <a:p>
            <a:pPr marL="0" indent="0" algn="ctr">
              <a:spcBef>
                <a:spcPts val="600"/>
              </a:spcBef>
              <a:spcAft>
                <a:spcPts val="600"/>
              </a:spcAft>
              <a:buNone/>
            </a:pPr>
            <a:r>
              <a:rPr lang="en-US" altLang="en-US" sz="1800" dirty="0">
                <a:solidFill>
                  <a:schemeClr val="bg2"/>
                </a:solidFill>
                <a:effectLst/>
                <a:latin typeface="Calibri" panose="020F0502020204030204" pitchFamily="34" charset="0"/>
                <a:cs typeface="Calibri" panose="020F0502020204030204" pitchFamily="34" charset="0"/>
              </a:rPr>
              <a:t>Brewer, </a:t>
            </a:r>
            <a:r>
              <a:rPr lang="en-US" altLang="en-US" sz="1800" i="1" dirty="0">
                <a:solidFill>
                  <a:schemeClr val="bg2"/>
                </a:solidFill>
                <a:effectLst/>
                <a:latin typeface="Calibri" panose="020F0502020204030204" pitchFamily="34" charset="0"/>
                <a:cs typeface="Calibri" panose="020F0502020204030204" pitchFamily="34" charset="0"/>
              </a:rPr>
              <a:t>United States A Christian Nation</a:t>
            </a:r>
            <a:r>
              <a:rPr lang="en-US" altLang="en-US" sz="1800" dirty="0">
                <a:solidFill>
                  <a:schemeClr val="bg2"/>
                </a:solidFill>
                <a:effectLst/>
                <a:latin typeface="Calibri" panose="020F0502020204030204" pitchFamily="34" charset="0"/>
                <a:cs typeface="Calibri" panose="020F0502020204030204" pitchFamily="34" charset="0"/>
              </a:rPr>
              <a:t>, 34</a:t>
            </a:r>
            <a:endParaRPr lang="en-US" altLang="en-US" sz="2800" dirty="0">
              <a:solidFill>
                <a:schemeClr val="bg2"/>
              </a:solidFill>
              <a:effectLst/>
              <a:latin typeface="Calibri" panose="020F0502020204030204" pitchFamily="34" charset="0"/>
              <a:cs typeface="Calibri" panose="020F0502020204030204" pitchFamily="34" charset="0"/>
            </a:endParaRPr>
          </a:p>
        </p:txBody>
      </p:sp>
      <p:pic>
        <p:nvPicPr>
          <p:cNvPr id="71684" name="Picture 4">
            <a:extLst>
              <a:ext uri="{FF2B5EF4-FFF2-40B4-BE49-F238E27FC236}">
                <a16:creationId xmlns:a16="http://schemas.microsoft.com/office/drawing/2014/main" id="{EA53CDBE-6E16-5BD4-8A58-CDE92976C1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0" y="1600200"/>
            <a:ext cx="30099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6">
            <a:extLst>
              <a:ext uri="{FF2B5EF4-FFF2-40B4-BE49-F238E27FC236}">
                <a16:creationId xmlns:a16="http://schemas.microsoft.com/office/drawing/2014/main" id="{266B3461-A13A-476B-E1C8-CAF2ABEA2E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91800" y="95250"/>
            <a:ext cx="103663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2706" name="Picture 2" descr="C:\Users\awoods\AppData\Local\Microsoft\Windows\Temporary Internet Files\Content.IE5\4YST7Z0P\MC900161806[1].wmf">
            <a:extLst>
              <a:ext uri="{FF2B5EF4-FFF2-40B4-BE49-F238E27FC236}">
                <a16:creationId xmlns:a16="http://schemas.microsoft.com/office/drawing/2014/main" id="{87A29942-9A7A-7B96-E487-930B584D04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5264" y="381000"/>
            <a:ext cx="397033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74848AD5-FE79-8DCF-CBAF-5D4F0863097F}"/>
              </a:ext>
            </a:extLst>
          </p:cNvPr>
          <p:cNvSpPr>
            <a:spLocks noGrp="1"/>
          </p:cNvSpPr>
          <p:nvPr>
            <p:ph idx="1"/>
          </p:nvPr>
        </p:nvSpPr>
        <p:spPr>
          <a:xfrm>
            <a:off x="1752600" y="1600200"/>
            <a:ext cx="8534400" cy="4114800"/>
          </a:xfrm>
        </p:spPr>
        <p:txBody>
          <a:bodyPr/>
          <a:lstStyle/>
          <a:p>
            <a:pPr marL="0" indent="0" eaLnBrk="1" hangingPunct="1">
              <a:buNone/>
              <a:defRPr/>
            </a:pPr>
            <a:r>
              <a:rPr lang="en-US" dirty="0">
                <a:latin typeface="Calibri" pitchFamily="34" charset="0"/>
                <a:cs typeface="Calibri" pitchFamily="34" charset="0"/>
              </a:rPr>
              <a:t>Early America’s:</a:t>
            </a:r>
          </a:p>
          <a:p>
            <a:pPr marL="1027113" lvl="1" indent="-569913" eaLnBrk="1" hangingPunct="1">
              <a:buSzPct val="125000"/>
              <a:buBlip>
                <a:blip r:embed="rId3"/>
              </a:buBlip>
              <a:defRPr/>
            </a:pPr>
            <a:r>
              <a:rPr lang="en-US" dirty="0">
                <a:latin typeface="Calibri" pitchFamily="34" charset="0"/>
                <a:cs typeface="Calibri" pitchFamily="34" charset="0"/>
              </a:rPr>
              <a:t>Absence of contrary declarations </a:t>
            </a:r>
          </a:p>
          <a:p>
            <a:pPr marL="1027113" lvl="1" indent="-569913" eaLnBrk="1" hangingPunct="1">
              <a:buSzPct val="125000"/>
              <a:buBlip>
                <a:blip r:embed="rId3"/>
              </a:buBlip>
              <a:defRPr/>
            </a:pPr>
            <a:r>
              <a:rPr lang="en-US" dirty="0">
                <a:latin typeface="Calibri" pitchFamily="34" charset="0"/>
                <a:cs typeface="Calibri" pitchFamily="34" charset="0"/>
              </a:rPr>
              <a:t>Chaplains</a:t>
            </a:r>
          </a:p>
          <a:p>
            <a:pPr marL="1027113" lvl="1" indent="-569913" eaLnBrk="1" hangingPunct="1">
              <a:buSzPct val="125000"/>
              <a:buBlip>
                <a:blip r:embed="rId3"/>
              </a:buBlip>
              <a:defRPr/>
            </a:pPr>
            <a:r>
              <a:rPr lang="en-US" dirty="0">
                <a:latin typeface="Calibri" pitchFamily="34" charset="0"/>
                <a:cs typeface="Calibri" pitchFamily="34" charset="0"/>
              </a:rPr>
              <a:t>Judicial opinions</a:t>
            </a:r>
          </a:p>
          <a:p>
            <a:pPr marL="1027113" lvl="1" indent="-569913" eaLnBrk="1" hangingPunct="1">
              <a:buSzPct val="125000"/>
              <a:buBlip>
                <a:blip r:embed="rId3"/>
              </a:buBlip>
              <a:defRPr/>
            </a:pPr>
            <a:r>
              <a:rPr lang="en-US" b="1" u="sng" kern="1200" dirty="0">
                <a:solidFill>
                  <a:srgbClr val="FFFFCC"/>
                </a:solidFill>
                <a:effectLst>
                  <a:outerShdw blurRad="38100" dist="38100" dir="2700000" algn="tl">
                    <a:srgbClr val="000000">
                      <a:alpha val="43137"/>
                    </a:srgbClr>
                  </a:outerShdw>
                </a:effectLst>
                <a:ea typeface="+mn-ea"/>
                <a:cs typeface="Calibri" panose="020F0502020204030204" pitchFamily="34" charset="0"/>
              </a:rPr>
              <a:t>Christian population</a:t>
            </a:r>
          </a:p>
          <a:p>
            <a:pPr marL="1027113" lvl="1" indent="-569913" eaLnBrk="1" hangingPunct="1">
              <a:buSzPct val="125000"/>
              <a:buBlip>
                <a:blip r:embed="rId3"/>
              </a:buBlip>
              <a:defRPr/>
            </a:pPr>
            <a:r>
              <a:rPr lang="en-US" dirty="0">
                <a:latin typeface="Calibri" pitchFamily="34" charset="0"/>
                <a:cs typeface="Calibri" pitchFamily="34" charset="0"/>
              </a:rPr>
              <a:t>Acceptance of the Bible</a:t>
            </a:r>
          </a:p>
          <a:p>
            <a:pPr marL="1027113" lvl="1" indent="-569913" eaLnBrk="1" hangingPunct="1">
              <a:buSzPct val="125000"/>
              <a:buBlip>
                <a:blip r:embed="rId3"/>
              </a:buBlip>
              <a:defRPr/>
            </a:pPr>
            <a:r>
              <a:rPr lang="en-US" dirty="0">
                <a:latin typeface="Calibri" pitchFamily="34" charset="0"/>
                <a:cs typeface="Calibri" pitchFamily="34" charset="0"/>
              </a:rPr>
              <a:t>Unofficial Christian declarations</a:t>
            </a:r>
          </a:p>
          <a:p>
            <a:pPr marL="1027113" lvl="1" indent="-569913" eaLnBrk="1" hangingPunct="1">
              <a:buSzPct val="125000"/>
              <a:buBlip>
                <a:blip r:embed="rId3"/>
              </a:buBlip>
              <a:defRPr/>
            </a:pPr>
            <a:r>
              <a:rPr lang="en-US" dirty="0">
                <a:latin typeface="Calibri" pitchFamily="34" charset="0"/>
                <a:cs typeface="Calibri" pitchFamily="34" charset="0"/>
              </a:rPr>
              <a:t>Conclusion</a:t>
            </a:r>
          </a:p>
        </p:txBody>
      </p:sp>
      <p:sp>
        <p:nvSpPr>
          <p:cNvPr id="72708" name="Title 1">
            <a:extLst>
              <a:ext uri="{FF2B5EF4-FFF2-40B4-BE49-F238E27FC236}">
                <a16:creationId xmlns:a16="http://schemas.microsoft.com/office/drawing/2014/main" id="{EB5F9425-D7F5-0DAD-82F0-54E67854C5E2}"/>
              </a:ext>
            </a:extLst>
          </p:cNvPr>
          <p:cNvSpPr txBox="1">
            <a:spLocks/>
          </p:cNvSpPr>
          <p:nvPr/>
        </p:nvSpPr>
        <p:spPr bwMode="auto">
          <a:xfrm>
            <a:off x="1905000" y="457200"/>
            <a:ext cx="2362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altLang="en-US" sz="4400">
                <a:solidFill>
                  <a:schemeClr val="tx2"/>
                </a:solidFill>
                <a:latin typeface="Calibri" panose="020F0502020204030204" pitchFamily="34" charset="0"/>
              </a:rPr>
              <a:t>Preview</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9ED60E0C-5B8B-2D69-98E7-F88C62C4A070}"/>
              </a:ext>
            </a:extLst>
          </p:cNvPr>
          <p:cNvSpPr>
            <a:spLocks noGrp="1"/>
          </p:cNvSpPr>
          <p:nvPr>
            <p:ph type="title"/>
          </p:nvPr>
        </p:nvSpPr>
        <p:spPr>
          <a:xfrm>
            <a:off x="1828800" y="228600"/>
            <a:ext cx="8534400" cy="1143000"/>
          </a:xfrm>
        </p:spPr>
        <p:txBody>
          <a:bodyPr/>
          <a:lstStyle/>
          <a:p>
            <a:pPr algn="ctr"/>
            <a:r>
              <a:rPr lang="en-US" altLang="en-US" sz="4000" dirty="0">
                <a:latin typeface="Calibri" panose="020F0502020204030204" pitchFamily="34" charset="0"/>
                <a:cs typeface="Calibri" panose="020F0502020204030204" pitchFamily="34" charset="0"/>
              </a:rPr>
              <a:t>American Population (1890)</a:t>
            </a:r>
          </a:p>
        </p:txBody>
      </p:sp>
      <p:sp>
        <p:nvSpPr>
          <p:cNvPr id="73731" name="TextBox 3">
            <a:extLst>
              <a:ext uri="{FF2B5EF4-FFF2-40B4-BE49-F238E27FC236}">
                <a16:creationId xmlns:a16="http://schemas.microsoft.com/office/drawing/2014/main" id="{21F423AD-79D7-0A98-8839-C08BF5A1C22D}"/>
              </a:ext>
            </a:extLst>
          </p:cNvPr>
          <p:cNvSpPr txBox="1">
            <a:spLocks noChangeArrowheads="1"/>
          </p:cNvSpPr>
          <p:nvPr/>
        </p:nvSpPr>
        <p:spPr bwMode="auto">
          <a:xfrm>
            <a:off x="609600" y="1600201"/>
            <a:ext cx="7772400" cy="3477875"/>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hangingPunct="1">
              <a:spcBef>
                <a:spcPts val="600"/>
              </a:spcBef>
              <a:spcAft>
                <a:spcPts val="600"/>
              </a:spcAft>
            </a:pPr>
            <a:r>
              <a:rPr lang="en-US" altLang="en-US" sz="3200" dirty="0">
                <a:solidFill>
                  <a:schemeClr val="bg2"/>
                </a:solidFill>
                <a:latin typeface="Calibri" panose="020F0502020204030204" pitchFamily="34" charset="0"/>
              </a:rPr>
              <a:t>“In other words, about one-third of the entire population were directly connected with Christian organizations…and yet it is clear that there is an identification of the great mass of American citizens with the Christian church.”</a:t>
            </a:r>
          </a:p>
          <a:p>
            <a:pPr algn="ctr" eaLnBrk="1" hangingPunct="1">
              <a:spcBef>
                <a:spcPts val="600"/>
              </a:spcBef>
              <a:spcAft>
                <a:spcPts val="600"/>
              </a:spcAft>
            </a:pPr>
            <a:r>
              <a:rPr lang="en-US" altLang="en-US" dirty="0">
                <a:solidFill>
                  <a:schemeClr val="bg2"/>
                </a:solidFill>
                <a:latin typeface="Calibri" panose="020F0502020204030204" pitchFamily="34" charset="0"/>
              </a:rPr>
              <a:t>Brewer, </a:t>
            </a:r>
            <a:r>
              <a:rPr lang="en-US" altLang="en-US" i="1" dirty="0">
                <a:solidFill>
                  <a:schemeClr val="bg2"/>
                </a:solidFill>
                <a:latin typeface="Calibri" panose="020F0502020204030204" pitchFamily="34" charset="0"/>
              </a:rPr>
              <a:t>United States A Christian Nation</a:t>
            </a:r>
            <a:r>
              <a:rPr lang="en-US" altLang="en-US" dirty="0">
                <a:solidFill>
                  <a:schemeClr val="bg2"/>
                </a:solidFill>
                <a:latin typeface="Calibri" panose="020F0502020204030204" pitchFamily="34" charset="0"/>
              </a:rPr>
              <a:t>, 37-38</a:t>
            </a:r>
          </a:p>
        </p:txBody>
      </p:sp>
      <p:pic>
        <p:nvPicPr>
          <p:cNvPr id="2" name="Picture 6">
            <a:extLst>
              <a:ext uri="{FF2B5EF4-FFF2-40B4-BE49-F238E27FC236}">
                <a16:creationId xmlns:a16="http://schemas.microsoft.com/office/drawing/2014/main" id="{B8AC221F-9730-9A46-EFC4-CA28956984EE}"/>
              </a:ext>
            </a:extLst>
          </p:cNvPr>
          <p:cNvPicPr>
            <a:picLocks noChangeAspect="1" noChangeArrowheads="1"/>
          </p:cNvPicPr>
          <p:nvPr/>
        </p:nvPicPr>
        <p:blipFill>
          <a:blip r:embed="rId3" cstate="print"/>
          <a:srcRect/>
          <a:stretch>
            <a:fillRect/>
          </a:stretch>
        </p:blipFill>
        <p:spPr bwMode="auto">
          <a:xfrm>
            <a:off x="8839200" y="1676402"/>
            <a:ext cx="2743200" cy="3708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1B840259-913D-0020-56CC-8EAA20151D69}"/>
              </a:ext>
            </a:extLst>
          </p:cNvPr>
          <p:cNvSpPr>
            <a:spLocks noGrp="1"/>
          </p:cNvSpPr>
          <p:nvPr>
            <p:ph type="title"/>
          </p:nvPr>
        </p:nvSpPr>
        <p:spPr>
          <a:xfrm>
            <a:off x="1828800" y="228600"/>
            <a:ext cx="8534400" cy="1143000"/>
          </a:xfrm>
        </p:spPr>
        <p:txBody>
          <a:bodyPr/>
          <a:lstStyle/>
          <a:p>
            <a:pPr algn="ctr" eaLnBrk="1" hangingPunct="1"/>
            <a:r>
              <a:rPr lang="en-US" altLang="en-US" sz="4000" dirty="0">
                <a:latin typeface="Calibri" panose="020F0502020204030204" pitchFamily="34" charset="0"/>
                <a:cs typeface="Calibri" panose="020F0502020204030204" pitchFamily="34" charset="0"/>
              </a:rPr>
              <a:t>Benjamin Franklin</a:t>
            </a:r>
          </a:p>
        </p:txBody>
      </p:sp>
      <p:sp>
        <p:nvSpPr>
          <p:cNvPr id="74755" name="Content Placeholder 2">
            <a:extLst>
              <a:ext uri="{FF2B5EF4-FFF2-40B4-BE49-F238E27FC236}">
                <a16:creationId xmlns:a16="http://schemas.microsoft.com/office/drawing/2014/main" id="{6BA310D9-6102-56D4-3E47-FEC34B48A887}"/>
              </a:ext>
            </a:extLst>
          </p:cNvPr>
          <p:cNvSpPr>
            <a:spLocks noGrp="1"/>
          </p:cNvSpPr>
          <p:nvPr>
            <p:ph idx="1"/>
          </p:nvPr>
        </p:nvSpPr>
        <p:spPr>
          <a:xfrm>
            <a:off x="3810000" y="1524000"/>
            <a:ext cx="7848600" cy="3840480"/>
          </a:xfrm>
          <a:blipFill dpi="0" rotWithShape="1">
            <a:blip r:embed="rId2"/>
            <a:srcRect/>
            <a:tile tx="0" ty="0" sx="100000" sy="100000" flip="none" algn="tl"/>
          </a:blipFill>
        </p:spPr>
        <p:txBody>
          <a:bodyPr/>
          <a:lstStyle/>
          <a:p>
            <a:pPr marL="0" indent="0" algn="just" eaLnBrk="1" hangingPunct="1">
              <a:spcBef>
                <a:spcPts val="600"/>
              </a:spcBef>
              <a:spcAft>
                <a:spcPts val="600"/>
              </a:spcAft>
              <a:buNone/>
            </a:pPr>
            <a:r>
              <a:rPr lang="en-US" altLang="en-US" dirty="0">
                <a:solidFill>
                  <a:schemeClr val="bg2"/>
                </a:solidFill>
                <a:effectLst/>
                <a:latin typeface="Calibri" panose="020F0502020204030204" pitchFamily="34" charset="0"/>
                <a:cs typeface="Calibri" panose="020F0502020204030204" pitchFamily="34" charset="0"/>
              </a:rPr>
              <a:t>“Hence bad examples to youth are more rare in America…Atheism is unknown there, Infidelity rare and secret; so that great persons may live to a great age in that country without having their piety shocked by meeting with either Atheist or Infidel.”</a:t>
            </a:r>
          </a:p>
          <a:p>
            <a:pPr marL="0" indent="0" algn="ctr" eaLnBrk="1" hangingPunct="1">
              <a:spcBef>
                <a:spcPts val="0"/>
              </a:spcBef>
              <a:spcAft>
                <a:spcPts val="0"/>
              </a:spcAft>
              <a:buNone/>
            </a:pPr>
            <a:r>
              <a:rPr lang="en-US" altLang="en-US" sz="1800" dirty="0">
                <a:solidFill>
                  <a:schemeClr val="bg2"/>
                </a:solidFill>
                <a:effectLst/>
                <a:latin typeface="Calibri" panose="020F0502020204030204" pitchFamily="34" charset="0"/>
                <a:cs typeface="Calibri" panose="020F0502020204030204" pitchFamily="34" charset="0"/>
              </a:rPr>
              <a:t>Benjamin Franklin, “Advice on Coming to America,” </a:t>
            </a:r>
          </a:p>
          <a:p>
            <a:pPr marL="0" indent="0" algn="ctr" eaLnBrk="1" hangingPunct="1">
              <a:spcBef>
                <a:spcPts val="0"/>
              </a:spcBef>
              <a:spcAft>
                <a:spcPts val="0"/>
              </a:spcAft>
              <a:buNone/>
            </a:pPr>
            <a:r>
              <a:rPr lang="en-US" altLang="en-US" sz="1800" i="1" dirty="0">
                <a:solidFill>
                  <a:schemeClr val="bg2"/>
                </a:solidFill>
                <a:effectLst/>
                <a:latin typeface="Calibri" panose="020F0502020204030204" pitchFamily="34" charset="0"/>
                <a:cs typeface="Calibri" panose="020F0502020204030204" pitchFamily="34" charset="0"/>
              </a:rPr>
              <a:t>America in Person</a:t>
            </a:r>
            <a:r>
              <a:rPr lang="en-US" altLang="en-US" sz="1800" dirty="0">
                <a:solidFill>
                  <a:schemeClr val="bg2"/>
                </a:solidFill>
                <a:effectLst/>
                <a:latin typeface="Calibri" panose="020F0502020204030204" pitchFamily="34" charset="0"/>
                <a:cs typeface="Calibri" panose="020F0502020204030204" pitchFamily="34" charset="0"/>
              </a:rPr>
              <a:t>, ed. George D. </a:t>
            </a:r>
            <a:r>
              <a:rPr lang="en-US" altLang="en-US" sz="1800" dirty="0" err="1">
                <a:solidFill>
                  <a:schemeClr val="bg2"/>
                </a:solidFill>
                <a:effectLst/>
                <a:latin typeface="Calibri" panose="020F0502020204030204" pitchFamily="34" charset="0"/>
                <a:cs typeface="Calibri" panose="020F0502020204030204" pitchFamily="34" charset="0"/>
              </a:rPr>
              <a:t>Youstra</a:t>
            </a:r>
            <a:r>
              <a:rPr lang="en-US" altLang="en-US" sz="1800" dirty="0">
                <a:solidFill>
                  <a:schemeClr val="bg2"/>
                </a:solidFill>
                <a:effectLst/>
                <a:latin typeface="Calibri" panose="020F0502020204030204" pitchFamily="34" charset="0"/>
                <a:cs typeface="Calibri" panose="020F0502020204030204" pitchFamily="34" charset="0"/>
              </a:rPr>
              <a:t>, 109. </a:t>
            </a:r>
          </a:p>
        </p:txBody>
      </p:sp>
      <p:pic>
        <p:nvPicPr>
          <p:cNvPr id="49157" name="Picture 2">
            <a:extLst>
              <a:ext uri="{FF2B5EF4-FFF2-40B4-BE49-F238E27FC236}">
                <a16:creationId xmlns:a16="http://schemas.microsoft.com/office/drawing/2014/main" id="{B36E348E-3BD8-5B16-1D3D-D7B7416057A4}"/>
              </a:ext>
            </a:extLst>
          </p:cNvPr>
          <p:cNvPicPr>
            <a:picLocks noChangeAspect="1" noChangeArrowheads="1"/>
          </p:cNvPicPr>
          <p:nvPr/>
        </p:nvPicPr>
        <p:blipFill>
          <a:blip r:embed="rId3" cstate="print"/>
          <a:srcRect/>
          <a:stretch>
            <a:fillRect/>
          </a:stretch>
        </p:blipFill>
        <p:spPr bwMode="auto">
          <a:xfrm>
            <a:off x="685800" y="1600200"/>
            <a:ext cx="2560320" cy="3251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3" name="Title 1">
            <a:extLst>
              <a:ext uri="{FF2B5EF4-FFF2-40B4-BE49-F238E27FC236}">
                <a16:creationId xmlns:a16="http://schemas.microsoft.com/office/drawing/2014/main" id="{34F16C41-872B-40E1-B79D-197D8D228240}"/>
              </a:ext>
            </a:extLst>
          </p:cNvPr>
          <p:cNvSpPr>
            <a:spLocks noGrp="1"/>
          </p:cNvSpPr>
          <p:nvPr>
            <p:ph type="title" idx="4294967295"/>
          </p:nvPr>
        </p:nvSpPr>
        <p:spPr>
          <a:xfrm>
            <a:off x="3733800" y="228600"/>
            <a:ext cx="4724400" cy="685800"/>
          </a:xfrm>
        </p:spPr>
        <p:txBody>
          <a:bodyPr/>
          <a:lstStyle/>
          <a:p>
            <a:pPr algn="ctr"/>
            <a:r>
              <a:rPr lang="en-US" alt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Alexis de Tocqueville</a:t>
            </a:r>
          </a:p>
        </p:txBody>
      </p:sp>
      <p:pic>
        <p:nvPicPr>
          <p:cNvPr id="5" name="Picture 2">
            <a:extLst>
              <a:ext uri="{FF2B5EF4-FFF2-40B4-BE49-F238E27FC236}">
                <a16:creationId xmlns:a16="http://schemas.microsoft.com/office/drawing/2014/main" id="{9F477185-8A0B-4BB7-B385-260FFCB084FB}"/>
              </a:ext>
            </a:extLst>
          </p:cNvPr>
          <p:cNvPicPr>
            <a:picLocks noChangeAspect="1" noChangeArrowheads="1"/>
          </p:cNvPicPr>
          <p:nvPr/>
        </p:nvPicPr>
        <p:blipFill>
          <a:blip r:embed="rId2"/>
          <a:srcRect/>
          <a:stretch>
            <a:fillRect/>
          </a:stretch>
        </p:blipFill>
        <p:spPr bwMode="auto">
          <a:xfrm>
            <a:off x="609600" y="127201"/>
            <a:ext cx="876300" cy="10972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ontent Placeholder 2">
            <a:extLst>
              <a:ext uri="{FF2B5EF4-FFF2-40B4-BE49-F238E27FC236}">
                <a16:creationId xmlns:a16="http://schemas.microsoft.com/office/drawing/2014/main" id="{EFF8CD26-EED8-2E34-2F8F-6F3E725E6A14}"/>
              </a:ext>
            </a:extLst>
          </p:cNvPr>
          <p:cNvSpPr>
            <a:spLocks noGrp="1"/>
          </p:cNvSpPr>
          <p:nvPr>
            <p:ph idx="1"/>
          </p:nvPr>
        </p:nvSpPr>
        <p:spPr>
          <a:xfrm>
            <a:off x="1524000" y="1508760"/>
            <a:ext cx="9144000" cy="4206240"/>
          </a:xfrm>
          <a:blipFill dpi="0" rotWithShape="1">
            <a:blip r:embed="rId3"/>
            <a:srcRect/>
            <a:tile tx="0" ty="0" sx="100000" sy="100000" flip="none" algn="tl"/>
          </a:blipFill>
        </p:spPr>
        <p:txBody>
          <a:bodyPr/>
          <a:lstStyle/>
          <a:p>
            <a:pPr marL="0" indent="0" algn="just" eaLnBrk="1" hangingPunct="1">
              <a:spcBef>
                <a:spcPts val="600"/>
              </a:spcBef>
              <a:spcAft>
                <a:spcPts val="600"/>
              </a:spcAft>
              <a:buNone/>
            </a:pPr>
            <a:r>
              <a:rPr lang="en-US" altLang="en-US" dirty="0">
                <a:solidFill>
                  <a:schemeClr val="bg2"/>
                </a:solidFill>
                <a:effectLst/>
                <a:latin typeface="Calibri" panose="020F0502020204030204" pitchFamily="34" charset="0"/>
                <a:cs typeface="Calibri" panose="020F0502020204030204" pitchFamily="34" charset="0"/>
              </a:rPr>
              <a:t>“There is no country in the whole world in which the Christian religion retains a greater influence over the souls of men than in America and there can be no greater proof of its utility, and of its conformity to human nature, than that its influence is most powerfully felt over th</a:t>
            </a:r>
            <a:r>
              <a:rPr lang="en-US" altLang="en-US" dirty="0">
                <a:solidFill>
                  <a:schemeClr val="bg2"/>
                </a:solidFill>
                <a:effectLst/>
                <a:cs typeface="Calibri" panose="020F0502020204030204" pitchFamily="34" charset="0"/>
              </a:rPr>
              <a:t>e most enlightened and free nation on earth.”</a:t>
            </a:r>
            <a:r>
              <a:rPr lang="en-US" altLang="en-US" dirty="0">
                <a:solidFill>
                  <a:schemeClr val="bg2"/>
                </a:solidFill>
                <a:effectLst/>
                <a:latin typeface="Calibri" panose="020F0502020204030204" pitchFamily="34" charset="0"/>
                <a:cs typeface="Calibri" panose="020F0502020204030204" pitchFamily="34" charset="0"/>
              </a:rPr>
              <a:t> </a:t>
            </a:r>
          </a:p>
          <a:p>
            <a:pPr marL="0" indent="0" algn="ctr" eaLnBrk="1" hangingPunct="1">
              <a:spcBef>
                <a:spcPts val="0"/>
              </a:spcBef>
              <a:spcAft>
                <a:spcPts val="0"/>
              </a:spcAft>
              <a:buNone/>
            </a:pPr>
            <a:r>
              <a:rPr lang="en-US" altLang="en-US" sz="1800" dirty="0">
                <a:solidFill>
                  <a:schemeClr val="bg2"/>
                </a:solidFill>
                <a:effectLst/>
                <a:latin typeface="Calibri" panose="020F0502020204030204" pitchFamily="34" charset="0"/>
                <a:cs typeface="Calibri" panose="020F0502020204030204" pitchFamily="34" charset="0"/>
              </a:rPr>
              <a:t>Alexis de Tocqueville, </a:t>
            </a:r>
            <a:r>
              <a:rPr lang="en-US" altLang="en-US" sz="1800" i="1" dirty="0">
                <a:solidFill>
                  <a:schemeClr val="bg2"/>
                </a:solidFill>
                <a:effectLst/>
                <a:latin typeface="Calibri" panose="020F0502020204030204" pitchFamily="34" charset="0"/>
                <a:cs typeface="Calibri" panose="020F0502020204030204" pitchFamily="34" charset="0"/>
              </a:rPr>
              <a:t>Democracy in America and Two Essays</a:t>
            </a:r>
            <a:r>
              <a:rPr lang="en-US" altLang="en-US" sz="1800" dirty="0">
                <a:solidFill>
                  <a:schemeClr val="bg2"/>
                </a:solidFill>
                <a:effectLst/>
                <a:latin typeface="Calibri" panose="020F0502020204030204" pitchFamily="34" charset="0"/>
                <a:cs typeface="Calibri" panose="020F0502020204030204" pitchFamily="34" charset="0"/>
              </a:rPr>
              <a:t>, </a:t>
            </a:r>
          </a:p>
          <a:p>
            <a:pPr marL="0" indent="0" algn="ctr" eaLnBrk="1" hangingPunct="1">
              <a:spcBef>
                <a:spcPts val="0"/>
              </a:spcBef>
              <a:spcAft>
                <a:spcPts val="0"/>
              </a:spcAft>
              <a:buNone/>
            </a:pPr>
            <a:r>
              <a:rPr lang="en-US" altLang="en-US" sz="1800" dirty="0">
                <a:solidFill>
                  <a:schemeClr val="bg2"/>
                </a:solidFill>
                <a:effectLst/>
                <a:latin typeface="Calibri" panose="020F0502020204030204" pitchFamily="34" charset="0"/>
                <a:cs typeface="Calibri" panose="020F0502020204030204" pitchFamily="34" charset="0"/>
              </a:rPr>
              <a:t>Trans. Gerald E. Bevan (1830 reprint, N.Y., Penguin, 2003), 340</a:t>
            </a:r>
            <a:br>
              <a:rPr lang="en-US" altLang="en-US" sz="1800" dirty="0">
                <a:solidFill>
                  <a:schemeClr val="bg2"/>
                </a:solidFill>
                <a:effectLst/>
                <a:latin typeface="Calibri" panose="020F0502020204030204" pitchFamily="34" charset="0"/>
                <a:cs typeface="Calibri" panose="020F0502020204030204" pitchFamily="34" charset="0"/>
              </a:rPr>
            </a:br>
            <a:endParaRPr lang="en-US" altLang="en-US" sz="1800" dirty="0">
              <a:solidFill>
                <a:schemeClr val="bg2"/>
              </a:solidFill>
              <a:effectLst/>
              <a:latin typeface="Calibri" panose="020F0502020204030204" pitchFamily="34" charset="0"/>
              <a:cs typeface="Calibri" panose="020F050202020403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3" name="Title 1">
            <a:extLst>
              <a:ext uri="{FF2B5EF4-FFF2-40B4-BE49-F238E27FC236}">
                <a16:creationId xmlns:a16="http://schemas.microsoft.com/office/drawing/2014/main" id="{34F16C41-872B-40E1-B79D-197D8D228240}"/>
              </a:ext>
            </a:extLst>
          </p:cNvPr>
          <p:cNvSpPr>
            <a:spLocks noGrp="1"/>
          </p:cNvSpPr>
          <p:nvPr>
            <p:ph type="title" idx="4294967295"/>
          </p:nvPr>
        </p:nvSpPr>
        <p:spPr>
          <a:xfrm>
            <a:off x="3733800" y="228600"/>
            <a:ext cx="4724400" cy="685800"/>
          </a:xfrm>
        </p:spPr>
        <p:txBody>
          <a:bodyPr/>
          <a:lstStyle/>
          <a:p>
            <a:pPr algn="ctr"/>
            <a:r>
              <a:rPr lang="en-US" alt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Alexis de Tocqueville</a:t>
            </a:r>
          </a:p>
        </p:txBody>
      </p:sp>
      <p:pic>
        <p:nvPicPr>
          <p:cNvPr id="5" name="Picture 2">
            <a:extLst>
              <a:ext uri="{FF2B5EF4-FFF2-40B4-BE49-F238E27FC236}">
                <a16:creationId xmlns:a16="http://schemas.microsoft.com/office/drawing/2014/main" id="{9F477185-8A0B-4BB7-B385-260FFCB084FB}"/>
              </a:ext>
            </a:extLst>
          </p:cNvPr>
          <p:cNvPicPr>
            <a:picLocks noChangeAspect="1" noChangeArrowheads="1"/>
          </p:cNvPicPr>
          <p:nvPr/>
        </p:nvPicPr>
        <p:blipFill>
          <a:blip r:embed="rId2"/>
          <a:srcRect/>
          <a:stretch>
            <a:fillRect/>
          </a:stretch>
        </p:blipFill>
        <p:spPr bwMode="auto">
          <a:xfrm>
            <a:off x="609600" y="127201"/>
            <a:ext cx="876300" cy="10972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ontent Placeholder 2">
            <a:extLst>
              <a:ext uri="{FF2B5EF4-FFF2-40B4-BE49-F238E27FC236}">
                <a16:creationId xmlns:a16="http://schemas.microsoft.com/office/drawing/2014/main" id="{EFF8CD26-EED8-2E34-2F8F-6F3E725E6A14}"/>
              </a:ext>
            </a:extLst>
          </p:cNvPr>
          <p:cNvSpPr>
            <a:spLocks noGrp="1"/>
          </p:cNvSpPr>
          <p:nvPr>
            <p:ph idx="1"/>
          </p:nvPr>
        </p:nvSpPr>
        <p:spPr>
          <a:xfrm>
            <a:off x="609600" y="1508760"/>
            <a:ext cx="10972800" cy="5120640"/>
          </a:xfrm>
          <a:blipFill dpi="0" rotWithShape="1">
            <a:blip r:embed="rId3"/>
            <a:srcRect/>
            <a:tile tx="0" ty="0" sx="100000" sy="100000" flip="none" algn="tl"/>
          </a:blipFill>
        </p:spPr>
        <p:txBody>
          <a:bodyPr/>
          <a:lstStyle/>
          <a:p>
            <a:pPr marL="0" indent="0" algn="just" eaLnBrk="1" hangingPunct="1">
              <a:spcBef>
                <a:spcPts val="600"/>
              </a:spcBef>
              <a:spcAft>
                <a:spcPts val="600"/>
              </a:spcAft>
              <a:buNone/>
            </a:pPr>
            <a:r>
              <a:rPr lang="en-US" altLang="en-US" dirty="0">
                <a:solidFill>
                  <a:schemeClr val="bg2"/>
                </a:solidFill>
                <a:effectLst/>
                <a:latin typeface="Calibri" panose="020F0502020204030204" pitchFamily="34" charset="0"/>
                <a:cs typeface="Calibri" panose="020F0502020204030204" pitchFamily="34" charset="0"/>
              </a:rPr>
              <a:t>“Upon my arrival in the United States, the religious aspect of the country was the first thing that struck my attention; and the longer I stayed there, the more I did perceive the great political consequences resulting from the state of things, to which I was unaccustomed. In France I had almost always seen the spirit of religion and the spirit of freedom pursuing courses diametrically opposed to each other, but in America I found that they were intimately united, and that they reigned in common over the same country.” </a:t>
            </a:r>
          </a:p>
          <a:p>
            <a:pPr marL="0" indent="0" algn="ctr" eaLnBrk="1" hangingPunct="1">
              <a:spcBef>
                <a:spcPts val="0"/>
              </a:spcBef>
              <a:spcAft>
                <a:spcPts val="0"/>
              </a:spcAft>
              <a:buNone/>
            </a:pPr>
            <a:r>
              <a:rPr lang="en-US" altLang="en-US" sz="1800" dirty="0">
                <a:solidFill>
                  <a:schemeClr val="bg2"/>
                </a:solidFill>
                <a:effectLst/>
                <a:latin typeface="Calibri" panose="020F0502020204030204" pitchFamily="34" charset="0"/>
                <a:cs typeface="Calibri" panose="020F0502020204030204" pitchFamily="34" charset="0"/>
              </a:rPr>
              <a:t>Alexis de Tocqueville, </a:t>
            </a:r>
            <a:r>
              <a:rPr lang="en-US" altLang="en-US" sz="1800" i="1" dirty="0">
                <a:solidFill>
                  <a:schemeClr val="bg2"/>
                </a:solidFill>
                <a:effectLst/>
                <a:latin typeface="Calibri" panose="020F0502020204030204" pitchFamily="34" charset="0"/>
                <a:cs typeface="Calibri" panose="020F0502020204030204" pitchFamily="34" charset="0"/>
              </a:rPr>
              <a:t>Democracy in America and Two Essays</a:t>
            </a:r>
            <a:r>
              <a:rPr lang="en-US" altLang="en-US" sz="1800" dirty="0">
                <a:solidFill>
                  <a:schemeClr val="bg2"/>
                </a:solidFill>
                <a:effectLst/>
                <a:latin typeface="Calibri" panose="020F0502020204030204" pitchFamily="34" charset="0"/>
                <a:cs typeface="Calibri" panose="020F0502020204030204" pitchFamily="34" charset="0"/>
              </a:rPr>
              <a:t>, </a:t>
            </a:r>
          </a:p>
          <a:p>
            <a:pPr marL="0" indent="0" algn="ctr" eaLnBrk="1" hangingPunct="1">
              <a:spcBef>
                <a:spcPts val="0"/>
              </a:spcBef>
              <a:spcAft>
                <a:spcPts val="0"/>
              </a:spcAft>
              <a:buNone/>
            </a:pPr>
            <a:r>
              <a:rPr lang="en-US" altLang="en-US" sz="1800" dirty="0">
                <a:solidFill>
                  <a:schemeClr val="bg2"/>
                </a:solidFill>
                <a:effectLst/>
                <a:latin typeface="Calibri" panose="020F0502020204030204" pitchFamily="34" charset="0"/>
                <a:cs typeface="Calibri" panose="020F0502020204030204" pitchFamily="34" charset="0"/>
              </a:rPr>
              <a:t>Trans. Gerald E. Bevan (1830 reprint, N.Y., Penguin, 2003), 345</a:t>
            </a:r>
            <a:br>
              <a:rPr lang="en-US" altLang="en-US" sz="1800" dirty="0">
                <a:solidFill>
                  <a:schemeClr val="bg2"/>
                </a:solidFill>
                <a:effectLst/>
                <a:latin typeface="Calibri" panose="020F0502020204030204" pitchFamily="34" charset="0"/>
                <a:cs typeface="Calibri" panose="020F0502020204030204" pitchFamily="34" charset="0"/>
              </a:rPr>
            </a:br>
            <a:endParaRPr lang="en-US" altLang="en-US" sz="1800" dirty="0">
              <a:solidFill>
                <a:schemeClr val="bg2"/>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82191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61B1A5-F175-4FDB-94A6-53859BACB844}"/>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ACD8DE03-2237-435C-B992-BA986761C4AD}"/>
              </a:ext>
            </a:extLst>
          </p:cNvPr>
          <p:cNvSpPr>
            <a:spLocks noGrp="1"/>
          </p:cNvSpPr>
          <p:nvPr>
            <p:ph idx="1"/>
          </p:nvPr>
        </p:nvSpPr>
        <p:spPr>
          <a:xfrm>
            <a:off x="609600" y="0"/>
            <a:ext cx="10972800" cy="3840480"/>
          </a:xfrm>
          <a:ln>
            <a:noFill/>
          </a:ln>
        </p:spPr>
        <p:txBody>
          <a:bodyPr/>
          <a:lstStyle/>
          <a:p>
            <a:pPr marL="0" indent="0" algn="ctr" eaLnBrk="1" hangingPunct="1">
              <a:spcBef>
                <a:spcPts val="0"/>
              </a:spcBef>
              <a:spcAft>
                <a:spcPts val="600"/>
              </a:spcAft>
              <a:buNone/>
              <a:defRPr/>
            </a:pPr>
            <a:r>
              <a:rPr lang="en-US" sz="4000" kern="1200" dirty="0">
                <a:solidFill>
                  <a:srgbClr val="00FFFF"/>
                </a:solidFill>
                <a:effectLst>
                  <a:outerShdw blurRad="38100" dist="38100" dir="2700000" algn="tl">
                    <a:srgbClr val="000000">
                      <a:alpha val="43137"/>
                    </a:srgbClr>
                  </a:outerShdw>
                </a:effectLst>
                <a:cs typeface="Calibri" panose="020F0502020204030204" pitchFamily="34" charset="0"/>
              </a:rPr>
              <a:t>Amos 7:7-8</a:t>
            </a:r>
          </a:p>
          <a:p>
            <a:pPr marL="0" indent="0" algn="ctr" eaLnBrk="1" hangingPunct="1">
              <a:spcBef>
                <a:spcPts val="0"/>
              </a:spcBef>
              <a:spcAft>
                <a:spcPts val="900"/>
              </a:spcAft>
              <a:buNone/>
              <a:defRPr/>
            </a:pPr>
            <a:r>
              <a:rPr lang="en-US" altLang="en-US" kern="1200" dirty="0">
                <a:solidFill>
                  <a:srgbClr val="FFFF99"/>
                </a:solidFill>
                <a:effectLst>
                  <a:outerShdw blurRad="38100" dist="38100" dir="2700000" algn="tl">
                    <a:srgbClr val="000000">
                      <a:alpha val="43137"/>
                    </a:srgbClr>
                  </a:outerShdw>
                </a:effectLst>
                <a:cs typeface="Calibri" panose="020F0502020204030204" pitchFamily="34" charset="0"/>
              </a:rPr>
              <a:t>God Blesses His Truth</a:t>
            </a:r>
          </a:p>
          <a:p>
            <a:pPr marL="0" indent="0" algn="just" eaLnBrk="1" hangingPunct="1">
              <a:spcBef>
                <a:spcPts val="0"/>
              </a:spcBef>
              <a:spcAft>
                <a:spcPts val="0"/>
              </a:spcAft>
              <a:buNone/>
              <a:defRPr/>
            </a:pP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“Thus, He showed me, and behold, the Lord was standing by a vertical wall with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itchFamily="34" charset="0"/>
              </a:rPr>
              <a:t>a plumb line</a:t>
            </a:r>
            <a:r>
              <a:rPr lang="en-US" dirty="0">
                <a:effectLst>
                  <a:outerShdw blurRad="38100" dist="38100" dir="2700000" algn="tl">
                    <a:srgbClr val="000000">
                      <a:alpha val="43137"/>
                    </a:srgbClr>
                  </a:outerShdw>
                </a:effectLst>
                <a:latin typeface="Calibri" panose="020F0502020204030204" pitchFamily="34" charset="0"/>
                <a:cs typeface="Calibri" pitchFamily="34" charset="0"/>
              </a:rPr>
              <a:t> in His hand.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LORD said to me, ‘What do you see, Amos?’ And I said,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itchFamily="34" charset="0"/>
              </a:rPr>
              <a:t>A plumb line</a:t>
            </a:r>
            <a:r>
              <a:rPr lang="en-US" dirty="0">
                <a:effectLst>
                  <a:outerShdw blurRad="38100" dist="38100" dir="2700000" algn="tl">
                    <a:srgbClr val="000000">
                      <a:alpha val="43137"/>
                    </a:srgbClr>
                  </a:outerShdw>
                </a:effectLst>
                <a:latin typeface="Calibri" panose="020F0502020204030204" pitchFamily="34" charset="0"/>
                <a:cs typeface="Calibri" pitchFamily="34" charset="0"/>
              </a:rPr>
              <a:t>.’ Then the Lord said, ‘Behold I am about to put a plumb line In the midst of My people Israel. I will spare them no longer.’”</a:t>
            </a:r>
          </a:p>
          <a:p>
            <a:pPr marL="0" indent="0" algn="just" eaLnBrk="1" hangingPunct="1">
              <a:spcBef>
                <a:spcPts val="0"/>
              </a:spcBef>
              <a:spcAft>
                <a:spcPts val="1200"/>
              </a:spcAft>
              <a:buNone/>
              <a:defRPr/>
            </a:pPr>
            <a:endParaRPr lang="en-US" sz="3600" dirty="0">
              <a:effectLst>
                <a:outerShdw blurRad="38100" dist="38100" dir="2700000" algn="tl">
                  <a:srgbClr val="000000">
                    <a:alpha val="43137"/>
                  </a:srgbClr>
                </a:outerShdw>
              </a:effectLst>
              <a:cs typeface="Calibri" pitchFamily="34" charset="0"/>
            </a:endParaRPr>
          </a:p>
        </p:txBody>
      </p:sp>
      <p:pic>
        <p:nvPicPr>
          <p:cNvPr id="2" name="Picture 1">
            <a:extLst>
              <a:ext uri="{FF2B5EF4-FFF2-40B4-BE49-F238E27FC236}">
                <a16:creationId xmlns:a16="http://schemas.microsoft.com/office/drawing/2014/main" id="{4035583E-7323-4232-98B3-56C96CB68600}"/>
              </a:ext>
            </a:extLst>
          </p:cNvPr>
          <p:cNvPicPr>
            <a:picLocks noChangeAspect="1"/>
          </p:cNvPicPr>
          <p:nvPr/>
        </p:nvPicPr>
        <p:blipFill rotWithShape="1">
          <a:blip r:embed="rId3"/>
          <a:srcRect t="21111"/>
          <a:stretch/>
        </p:blipFill>
        <p:spPr>
          <a:xfrm>
            <a:off x="5334000" y="3825240"/>
            <a:ext cx="1217053" cy="1280160"/>
          </a:xfrm>
          <a:prstGeom prst="rect">
            <a:avLst/>
          </a:prstGeom>
        </p:spPr>
      </p:pic>
    </p:spTree>
    <p:extLst>
      <p:ext uri="{BB962C8B-B14F-4D97-AF65-F5344CB8AC3E}">
        <p14:creationId xmlns:p14="http://schemas.microsoft.com/office/powerpoint/2010/main" val="1038780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4B1C12-B5B1-4694-B0E1-5C1F62C3BC89}"/>
              </a:ext>
            </a:extLst>
          </p:cNvPr>
          <p:cNvPicPr>
            <a:picLocks noChangeAspect="1"/>
          </p:cNvPicPr>
          <p:nvPr/>
        </p:nvPicPr>
        <p:blipFill>
          <a:blip r:embed="rId2"/>
          <a:stretch>
            <a:fillRect/>
          </a:stretch>
        </p:blipFill>
        <p:spPr>
          <a:xfrm>
            <a:off x="1968500" y="457200"/>
            <a:ext cx="8255000" cy="5943600"/>
          </a:xfrm>
          <a:prstGeom prst="rect">
            <a:avLst/>
          </a:prstGeom>
          <a:solidFill>
            <a:schemeClr val="bg2"/>
          </a:solidFill>
          <a:ln>
            <a:solidFill>
              <a:schemeClr val="tx1"/>
            </a:solidFill>
          </a:ln>
        </p:spPr>
      </p:pic>
    </p:spTree>
    <p:extLst>
      <p:ext uri="{BB962C8B-B14F-4D97-AF65-F5344CB8AC3E}">
        <p14:creationId xmlns:p14="http://schemas.microsoft.com/office/powerpoint/2010/main" val="169808300"/>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46DF6F-7D7B-A018-4DE8-CF23E8904388}"/>
              </a:ext>
            </a:extLst>
          </p:cNvPr>
          <p:cNvPicPr>
            <a:picLocks noChangeAspect="1"/>
          </p:cNvPicPr>
          <p:nvPr/>
        </p:nvPicPr>
        <p:blipFill>
          <a:blip r:embed="rId2"/>
          <a:stretch>
            <a:fillRect/>
          </a:stretch>
        </p:blipFill>
        <p:spPr>
          <a:xfrm>
            <a:off x="2671571" y="137160"/>
            <a:ext cx="6848858" cy="6583680"/>
          </a:xfrm>
          <a:prstGeom prst="rect">
            <a:avLst/>
          </a:prstGeom>
          <a:ln>
            <a:solidFill>
              <a:schemeClr val="tx1"/>
            </a:solidFill>
          </a:ln>
        </p:spPr>
      </p:pic>
    </p:spTree>
    <p:extLst>
      <p:ext uri="{BB962C8B-B14F-4D97-AF65-F5344CB8AC3E}">
        <p14:creationId xmlns:p14="http://schemas.microsoft.com/office/powerpoint/2010/main" val="1228079017"/>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229100" y="228600"/>
            <a:ext cx="3733800" cy="914400"/>
          </a:xfrm>
        </p:spPr>
        <p:txBody>
          <a:bodyPr/>
          <a:lstStyle/>
          <a:p>
            <a:pPr algn="ctr" eaLnBrk="1" hangingPunct="1"/>
            <a:r>
              <a:rPr lang="en-US" sz="4000" dirty="0">
                <a:effectLst>
                  <a:outerShdw blurRad="38100" dist="38100" dir="2700000" algn="tl">
                    <a:srgbClr val="000000">
                      <a:alpha val="43137"/>
                    </a:srgbClr>
                  </a:outerShdw>
                </a:effectLst>
                <a:latin typeface="Calibri" pitchFamily="34" charset="0"/>
                <a:cs typeface="Calibri" pitchFamily="34" charset="0"/>
              </a:rPr>
              <a:t>John Adams</a:t>
            </a:r>
          </a:p>
        </p:txBody>
      </p:sp>
      <p:sp>
        <p:nvSpPr>
          <p:cNvPr id="3" name="Content Placeholder 2"/>
          <p:cNvSpPr>
            <a:spLocks noGrp="1"/>
          </p:cNvSpPr>
          <p:nvPr>
            <p:ph idx="1"/>
          </p:nvPr>
        </p:nvSpPr>
        <p:spPr>
          <a:xfrm>
            <a:off x="2895600" y="1371600"/>
            <a:ext cx="8686800" cy="3886200"/>
          </a:xfrm>
        </p:spPr>
        <p:txBody>
          <a:bodyPr/>
          <a:lstStyle/>
          <a:p>
            <a:pPr marL="0" indent="0" algn="just" eaLnBrk="1" hangingPunct="1">
              <a:buNone/>
              <a:defRPr/>
            </a:pPr>
            <a:r>
              <a:rPr lang="en-US" dirty="0">
                <a:effectLst>
                  <a:outerShdw blurRad="38100" dist="38100" dir="2700000" algn="tl">
                    <a:srgbClr val="000000">
                      <a:alpha val="43137"/>
                    </a:srgbClr>
                  </a:outerShdw>
                </a:effectLst>
                <a:latin typeface="Calibri" pitchFamily="34" charset="0"/>
                <a:cs typeface="Calibri" pitchFamily="34" charset="0"/>
              </a:rPr>
              <a:t>John Adams - America's second President "Because we have no government armed with power capable of contending with human passions unbridled by morality and religion, avarice, ambition, revenge or </a:t>
            </a:r>
            <a:r>
              <a:rPr lang="en-US" dirty="0" err="1">
                <a:effectLst>
                  <a:outerShdw blurRad="38100" dist="38100" dir="2700000" algn="tl">
                    <a:srgbClr val="000000">
                      <a:alpha val="43137"/>
                    </a:srgbClr>
                  </a:outerShdw>
                </a:effectLst>
                <a:latin typeface="Calibri" pitchFamily="34" charset="0"/>
                <a:cs typeface="Calibri" pitchFamily="34" charset="0"/>
              </a:rPr>
              <a:t>galantry</a:t>
            </a:r>
            <a:r>
              <a:rPr lang="en-US" dirty="0">
                <a:effectLst>
                  <a:outerShdw blurRad="38100" dist="38100" dir="2700000" algn="tl">
                    <a:srgbClr val="000000">
                      <a:alpha val="43137"/>
                    </a:srgbClr>
                  </a:outerShdw>
                </a:effectLst>
                <a:latin typeface="Calibri" pitchFamily="34" charset="0"/>
                <a:cs typeface="Calibri" pitchFamily="34" charset="0"/>
              </a:rPr>
              <a:t>, would break the strongest cords of our Constitution as a whale goes through a net. </a:t>
            </a: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Our Constitution was made only for a moral and religious People. It is wholly inadequate to the government of any other.</a:t>
            </a:r>
            <a:r>
              <a:rPr lang="en-US" dirty="0">
                <a:effectLst>
                  <a:outerShdw blurRad="38100" dist="38100" dir="2700000" algn="tl">
                    <a:srgbClr val="000000">
                      <a:alpha val="43137"/>
                    </a:srgbClr>
                  </a:outerShdw>
                </a:effectLst>
                <a:latin typeface="Calibri" pitchFamily="34" charset="0"/>
                <a:cs typeface="Calibri" pitchFamily="34" charset="0"/>
              </a:rPr>
              <a:t>"</a:t>
            </a:r>
          </a:p>
        </p:txBody>
      </p:sp>
      <p:sp>
        <p:nvSpPr>
          <p:cNvPr id="30724" name="TextBox 4"/>
          <p:cNvSpPr txBox="1">
            <a:spLocks noChangeArrowheads="1"/>
          </p:cNvSpPr>
          <p:nvPr/>
        </p:nvSpPr>
        <p:spPr bwMode="auto">
          <a:xfrm>
            <a:off x="2895600" y="6088559"/>
            <a:ext cx="8686800" cy="707886"/>
          </a:xfrm>
          <a:prstGeom prst="rect">
            <a:avLst/>
          </a:prstGeom>
          <a:noFill/>
          <a:ln w="9525">
            <a:noFill/>
            <a:miter lim="800000"/>
            <a:headEnd/>
            <a:tailEnd/>
          </a:ln>
        </p:spPr>
        <p:txBody>
          <a:bodyPr wrap="square">
            <a:spAutoFit/>
          </a:bodyPr>
          <a:lstStyle/>
          <a:p>
            <a:pPr algn="ctr" eaLnBrk="0" hangingPunct="0"/>
            <a:r>
              <a:rPr lang="en-US" sz="2000" dirty="0">
                <a:effectLst>
                  <a:outerShdw blurRad="38100" dist="38100" dir="2700000" algn="tl">
                    <a:srgbClr val="000000">
                      <a:alpha val="43137"/>
                    </a:srgbClr>
                  </a:outerShdw>
                </a:effectLst>
                <a:latin typeface="Calibri" panose="020F0502020204030204" pitchFamily="34" charset="0"/>
                <a:cs typeface="Calibri" pitchFamily="34" charset="0"/>
              </a:rPr>
              <a:t>From</a:t>
            </a:r>
            <a:r>
              <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Adams to Massachusetts Militia, 11 October 1798</a:t>
            </a:r>
          </a:p>
          <a:p>
            <a:pPr algn="ctr" eaLnBrk="0" hangingPunct="0"/>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https://founders.archives.gov/documents/Adams/99-02-02-3102</a:t>
            </a:r>
          </a:p>
        </p:txBody>
      </p:sp>
      <p:pic>
        <p:nvPicPr>
          <p:cNvPr id="6" name="Picture 2" descr="Image result for john adams">
            <a:extLst>
              <a:ext uri="{FF2B5EF4-FFF2-40B4-BE49-F238E27FC236}">
                <a16:creationId xmlns:a16="http://schemas.microsoft.com/office/drawing/2014/main" id="{78202E96-DC1D-4911-AF5F-3D4BA6C5B50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600200"/>
            <a:ext cx="2011680" cy="2011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477558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5778" name="Picture 2" descr="C:\Users\awoods\AppData\Local\Microsoft\Windows\Temporary Internet Files\Content.IE5\4YST7Z0P\MC900161806[1].wmf">
            <a:extLst>
              <a:ext uri="{FF2B5EF4-FFF2-40B4-BE49-F238E27FC236}">
                <a16:creationId xmlns:a16="http://schemas.microsoft.com/office/drawing/2014/main" id="{BE2B1C28-7833-59AF-EA93-E5295E7240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5264" y="381000"/>
            <a:ext cx="397033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B0C15EFC-E1D8-CD52-330D-79B4F11E594B}"/>
              </a:ext>
            </a:extLst>
          </p:cNvPr>
          <p:cNvSpPr>
            <a:spLocks noGrp="1"/>
          </p:cNvSpPr>
          <p:nvPr>
            <p:ph idx="1"/>
          </p:nvPr>
        </p:nvSpPr>
        <p:spPr>
          <a:xfrm>
            <a:off x="1752600" y="1600200"/>
            <a:ext cx="8534400" cy="4114800"/>
          </a:xfrm>
        </p:spPr>
        <p:txBody>
          <a:bodyPr/>
          <a:lstStyle/>
          <a:p>
            <a:pPr marL="0" indent="0" eaLnBrk="1" hangingPunct="1">
              <a:buNone/>
              <a:defRPr/>
            </a:pPr>
            <a:r>
              <a:rPr lang="en-US" dirty="0">
                <a:latin typeface="Calibri" pitchFamily="34" charset="0"/>
                <a:cs typeface="Calibri" pitchFamily="34" charset="0"/>
              </a:rPr>
              <a:t>Early America’s:</a:t>
            </a:r>
          </a:p>
          <a:p>
            <a:pPr marL="1027113" lvl="1" indent="-569913" eaLnBrk="1" hangingPunct="1">
              <a:buSzPct val="125000"/>
              <a:buBlip>
                <a:blip r:embed="rId3"/>
              </a:buBlip>
              <a:defRPr/>
            </a:pPr>
            <a:r>
              <a:rPr lang="en-US" dirty="0">
                <a:latin typeface="Calibri" pitchFamily="34" charset="0"/>
                <a:cs typeface="Calibri" pitchFamily="34" charset="0"/>
              </a:rPr>
              <a:t>Absence of contrary declarations </a:t>
            </a:r>
          </a:p>
          <a:p>
            <a:pPr marL="1027113" lvl="1" indent="-569913" eaLnBrk="1" hangingPunct="1">
              <a:buSzPct val="125000"/>
              <a:buBlip>
                <a:blip r:embed="rId3"/>
              </a:buBlip>
              <a:defRPr/>
            </a:pPr>
            <a:r>
              <a:rPr lang="en-US" dirty="0">
                <a:latin typeface="Calibri" pitchFamily="34" charset="0"/>
                <a:cs typeface="Calibri" pitchFamily="34" charset="0"/>
              </a:rPr>
              <a:t>Chaplains</a:t>
            </a:r>
          </a:p>
          <a:p>
            <a:pPr marL="1027113" lvl="1" indent="-569913" eaLnBrk="1" hangingPunct="1">
              <a:buSzPct val="125000"/>
              <a:buBlip>
                <a:blip r:embed="rId3"/>
              </a:buBlip>
              <a:defRPr/>
            </a:pPr>
            <a:r>
              <a:rPr lang="en-US" dirty="0">
                <a:latin typeface="Calibri" pitchFamily="34" charset="0"/>
                <a:cs typeface="Calibri" pitchFamily="34" charset="0"/>
              </a:rPr>
              <a:t>Judicial opinions</a:t>
            </a:r>
          </a:p>
          <a:p>
            <a:pPr marL="1027113" lvl="1" indent="-569913" eaLnBrk="1" hangingPunct="1">
              <a:buSzPct val="125000"/>
              <a:buBlip>
                <a:blip r:embed="rId3"/>
              </a:buBlip>
              <a:defRPr/>
            </a:pPr>
            <a:r>
              <a:rPr lang="en-US" dirty="0">
                <a:latin typeface="Calibri" pitchFamily="34" charset="0"/>
                <a:cs typeface="Calibri" pitchFamily="34" charset="0"/>
              </a:rPr>
              <a:t>Christian population</a:t>
            </a:r>
          </a:p>
          <a:p>
            <a:pPr marL="1027113" lvl="1" indent="-569913" eaLnBrk="1" hangingPunct="1">
              <a:buSzPct val="125000"/>
              <a:buBlip>
                <a:blip r:embed="rId3"/>
              </a:buBlip>
              <a:defRPr/>
            </a:pPr>
            <a:r>
              <a:rPr lang="en-US" b="1" u="sng" kern="1200" dirty="0">
                <a:solidFill>
                  <a:srgbClr val="FFFFCC"/>
                </a:solidFill>
                <a:effectLst>
                  <a:outerShdw blurRad="38100" dist="38100" dir="2700000" algn="tl">
                    <a:srgbClr val="000000">
                      <a:alpha val="43137"/>
                    </a:srgbClr>
                  </a:outerShdw>
                </a:effectLst>
                <a:ea typeface="+mn-ea"/>
                <a:cs typeface="Calibri" panose="020F0502020204030204" pitchFamily="34" charset="0"/>
              </a:rPr>
              <a:t>Acceptance of the Bible</a:t>
            </a:r>
          </a:p>
          <a:p>
            <a:pPr marL="1027113" lvl="1" indent="-569913" eaLnBrk="1" hangingPunct="1">
              <a:buSzPct val="125000"/>
              <a:buBlip>
                <a:blip r:embed="rId3"/>
              </a:buBlip>
              <a:defRPr/>
            </a:pPr>
            <a:r>
              <a:rPr lang="en-US" dirty="0">
                <a:latin typeface="Calibri" pitchFamily="34" charset="0"/>
                <a:cs typeface="Calibri" pitchFamily="34" charset="0"/>
              </a:rPr>
              <a:t>Unofficial Christian declarations</a:t>
            </a:r>
          </a:p>
          <a:p>
            <a:pPr marL="1027113" lvl="1" indent="-569913" eaLnBrk="1" hangingPunct="1">
              <a:buSzPct val="125000"/>
              <a:buBlip>
                <a:blip r:embed="rId3"/>
              </a:buBlip>
              <a:defRPr/>
            </a:pPr>
            <a:r>
              <a:rPr lang="en-US" dirty="0">
                <a:latin typeface="Calibri" pitchFamily="34" charset="0"/>
                <a:cs typeface="Calibri" pitchFamily="34" charset="0"/>
              </a:rPr>
              <a:t>Conclusion</a:t>
            </a:r>
          </a:p>
        </p:txBody>
      </p:sp>
      <p:sp>
        <p:nvSpPr>
          <p:cNvPr id="75780" name="Title 1">
            <a:extLst>
              <a:ext uri="{FF2B5EF4-FFF2-40B4-BE49-F238E27FC236}">
                <a16:creationId xmlns:a16="http://schemas.microsoft.com/office/drawing/2014/main" id="{2E3C8BF9-6A47-CA44-2E4E-3E2C790F2840}"/>
              </a:ext>
            </a:extLst>
          </p:cNvPr>
          <p:cNvSpPr txBox="1">
            <a:spLocks/>
          </p:cNvSpPr>
          <p:nvPr/>
        </p:nvSpPr>
        <p:spPr bwMode="auto">
          <a:xfrm>
            <a:off x="1905000" y="457200"/>
            <a:ext cx="2362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altLang="en-US" sz="4400">
                <a:solidFill>
                  <a:schemeClr val="tx2"/>
                </a:solidFill>
                <a:latin typeface="Calibri" panose="020F0502020204030204" pitchFamily="34" charset="0"/>
              </a:rPr>
              <a:t>Preview</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890B09F8-B0CF-6ABB-3DA8-46D789CF1BC5}"/>
              </a:ext>
            </a:extLst>
          </p:cNvPr>
          <p:cNvSpPr>
            <a:spLocks noGrp="1"/>
          </p:cNvSpPr>
          <p:nvPr>
            <p:ph type="title"/>
          </p:nvPr>
        </p:nvSpPr>
        <p:spPr>
          <a:xfrm>
            <a:off x="3238500" y="228600"/>
            <a:ext cx="5715000" cy="1143000"/>
          </a:xfrm>
        </p:spPr>
        <p:txBody>
          <a:bodyPr/>
          <a:lstStyle/>
          <a:p>
            <a:r>
              <a:rPr lang="en-US" altLang="en-US" sz="4000" dirty="0">
                <a:latin typeface="Calibri" panose="020F0502020204030204" pitchFamily="34" charset="0"/>
                <a:cs typeface="Calibri" panose="020F0502020204030204" pitchFamily="34" charset="0"/>
              </a:rPr>
              <a:t>Acceptance of the Bible</a:t>
            </a:r>
          </a:p>
        </p:txBody>
      </p:sp>
      <p:sp>
        <p:nvSpPr>
          <p:cNvPr id="76803" name="TextBox 4">
            <a:extLst>
              <a:ext uri="{FF2B5EF4-FFF2-40B4-BE49-F238E27FC236}">
                <a16:creationId xmlns:a16="http://schemas.microsoft.com/office/drawing/2014/main" id="{5F0CB38C-6696-6369-E773-1AA73627F34D}"/>
              </a:ext>
            </a:extLst>
          </p:cNvPr>
          <p:cNvSpPr txBox="1">
            <a:spLocks noChangeArrowheads="1"/>
          </p:cNvSpPr>
          <p:nvPr/>
        </p:nvSpPr>
        <p:spPr bwMode="auto">
          <a:xfrm>
            <a:off x="579437" y="1600201"/>
            <a:ext cx="8564563" cy="4524315"/>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hangingPunct="1"/>
            <a:r>
              <a:rPr lang="en-US" altLang="en-US" sz="3000" dirty="0">
                <a:solidFill>
                  <a:schemeClr val="bg2"/>
                </a:solidFill>
                <a:latin typeface="Calibri" panose="020F0502020204030204" pitchFamily="34" charset="0"/>
              </a:rPr>
              <a:t>“No other book has so wide a circulation or is so universally found in the households of the land.  During their century of existence the English and American Bible Societies have published and circulated two hundred and fifty million copies, and this represents but a fraction of its circulation.  And then think of the multitude of volumes published in exposition, explanation and illustration of that book or some portion of it.”</a:t>
            </a:r>
          </a:p>
          <a:p>
            <a:pPr algn="ctr" eaLnBrk="1" hangingPunct="1"/>
            <a:r>
              <a:rPr lang="en-US" altLang="en-US" dirty="0">
                <a:solidFill>
                  <a:schemeClr val="bg2"/>
                </a:solidFill>
                <a:latin typeface="Calibri" panose="020F0502020204030204" pitchFamily="34" charset="0"/>
              </a:rPr>
              <a:t>Brewer, </a:t>
            </a:r>
            <a:r>
              <a:rPr lang="en-US" altLang="en-US" i="1" dirty="0">
                <a:solidFill>
                  <a:schemeClr val="bg2"/>
                </a:solidFill>
                <a:latin typeface="Calibri" panose="020F0502020204030204" pitchFamily="34" charset="0"/>
              </a:rPr>
              <a:t>United States A Christian Nation</a:t>
            </a:r>
            <a:r>
              <a:rPr lang="en-US" altLang="en-US" dirty="0">
                <a:solidFill>
                  <a:schemeClr val="bg2"/>
                </a:solidFill>
                <a:latin typeface="Calibri" panose="020F0502020204030204" pitchFamily="34" charset="0"/>
              </a:rPr>
              <a:t>, 39</a:t>
            </a:r>
          </a:p>
        </p:txBody>
      </p:sp>
      <p:pic>
        <p:nvPicPr>
          <p:cNvPr id="76804" name="Picture 4">
            <a:extLst>
              <a:ext uri="{FF2B5EF4-FFF2-40B4-BE49-F238E27FC236}">
                <a16:creationId xmlns:a16="http://schemas.microsoft.com/office/drawing/2014/main" id="{048EABE7-DF70-668B-59E8-C4A423290C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600" y="1600201"/>
            <a:ext cx="223996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6">
            <a:extLst>
              <a:ext uri="{FF2B5EF4-FFF2-40B4-BE49-F238E27FC236}">
                <a16:creationId xmlns:a16="http://schemas.microsoft.com/office/drawing/2014/main" id="{9811FB49-CBFC-2D7E-C6FF-333FE4B0EC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7038" y="95250"/>
            <a:ext cx="103663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7826" name="Picture 2" descr="C:\Users\awoods\AppData\Local\Microsoft\Windows\Temporary Internet Files\Content.IE5\4YST7Z0P\MC900161806[1].wmf">
            <a:extLst>
              <a:ext uri="{FF2B5EF4-FFF2-40B4-BE49-F238E27FC236}">
                <a16:creationId xmlns:a16="http://schemas.microsoft.com/office/drawing/2014/main" id="{7D42903E-87F0-13C1-4A9E-C48F3EF203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5264" y="381000"/>
            <a:ext cx="397033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5FD814A6-BE43-31EF-C736-8BEE03DE2763}"/>
              </a:ext>
            </a:extLst>
          </p:cNvPr>
          <p:cNvSpPr>
            <a:spLocks noGrp="1"/>
          </p:cNvSpPr>
          <p:nvPr>
            <p:ph idx="1"/>
          </p:nvPr>
        </p:nvSpPr>
        <p:spPr>
          <a:xfrm>
            <a:off x="1752600" y="1600200"/>
            <a:ext cx="8534400" cy="4114800"/>
          </a:xfrm>
        </p:spPr>
        <p:txBody>
          <a:bodyPr/>
          <a:lstStyle/>
          <a:p>
            <a:pPr marL="0" indent="0" eaLnBrk="1" hangingPunct="1">
              <a:buNone/>
              <a:defRPr/>
            </a:pPr>
            <a:r>
              <a:rPr lang="en-US" dirty="0">
                <a:latin typeface="Calibri" pitchFamily="34" charset="0"/>
                <a:cs typeface="Calibri" pitchFamily="34" charset="0"/>
              </a:rPr>
              <a:t>Early America’s:</a:t>
            </a:r>
          </a:p>
          <a:p>
            <a:pPr marL="1027113" lvl="1" indent="-569913" eaLnBrk="1" hangingPunct="1">
              <a:buSzPct val="125000"/>
              <a:buBlip>
                <a:blip r:embed="rId3"/>
              </a:buBlip>
              <a:defRPr/>
            </a:pPr>
            <a:r>
              <a:rPr lang="en-US" dirty="0">
                <a:latin typeface="Calibri" pitchFamily="34" charset="0"/>
                <a:cs typeface="Calibri" pitchFamily="34" charset="0"/>
              </a:rPr>
              <a:t>Absence of contrary declarations </a:t>
            </a:r>
          </a:p>
          <a:p>
            <a:pPr marL="1027113" lvl="1" indent="-569913" eaLnBrk="1" hangingPunct="1">
              <a:buSzPct val="125000"/>
              <a:buBlip>
                <a:blip r:embed="rId3"/>
              </a:buBlip>
              <a:defRPr/>
            </a:pPr>
            <a:r>
              <a:rPr lang="en-US" dirty="0">
                <a:latin typeface="Calibri" pitchFamily="34" charset="0"/>
                <a:cs typeface="Calibri" pitchFamily="34" charset="0"/>
              </a:rPr>
              <a:t>Chaplains</a:t>
            </a:r>
          </a:p>
          <a:p>
            <a:pPr marL="1027113" lvl="1" indent="-569913" eaLnBrk="1" hangingPunct="1">
              <a:buSzPct val="125000"/>
              <a:buBlip>
                <a:blip r:embed="rId3"/>
              </a:buBlip>
              <a:defRPr/>
            </a:pPr>
            <a:r>
              <a:rPr lang="en-US" dirty="0">
                <a:latin typeface="Calibri" pitchFamily="34" charset="0"/>
                <a:cs typeface="Calibri" pitchFamily="34" charset="0"/>
              </a:rPr>
              <a:t>Judicial opinions</a:t>
            </a:r>
          </a:p>
          <a:p>
            <a:pPr marL="1027113" lvl="1" indent="-569913" eaLnBrk="1" hangingPunct="1">
              <a:buSzPct val="125000"/>
              <a:buBlip>
                <a:blip r:embed="rId3"/>
              </a:buBlip>
              <a:defRPr/>
            </a:pPr>
            <a:r>
              <a:rPr lang="en-US" dirty="0">
                <a:latin typeface="Calibri" pitchFamily="34" charset="0"/>
                <a:cs typeface="Calibri" pitchFamily="34" charset="0"/>
              </a:rPr>
              <a:t>Christian population</a:t>
            </a:r>
          </a:p>
          <a:p>
            <a:pPr marL="1027113" lvl="1" indent="-569913" eaLnBrk="1" hangingPunct="1">
              <a:buSzPct val="125000"/>
              <a:buBlip>
                <a:blip r:embed="rId3"/>
              </a:buBlip>
              <a:defRPr/>
            </a:pPr>
            <a:r>
              <a:rPr lang="en-US" dirty="0">
                <a:latin typeface="Calibri" pitchFamily="34" charset="0"/>
                <a:cs typeface="Calibri" pitchFamily="34" charset="0"/>
              </a:rPr>
              <a:t>Acceptance of the Bible</a:t>
            </a:r>
          </a:p>
          <a:p>
            <a:pPr marL="1027113" lvl="1" indent="-569913" eaLnBrk="1" hangingPunct="1">
              <a:buSzPct val="125000"/>
              <a:buBlip>
                <a:blip r:embed="rId3"/>
              </a:buBlip>
              <a:defRPr/>
            </a:pPr>
            <a:r>
              <a:rPr lang="en-US" b="1" u="sng" kern="1200" dirty="0">
                <a:solidFill>
                  <a:srgbClr val="FFFFCC"/>
                </a:solidFill>
                <a:effectLst>
                  <a:outerShdw blurRad="38100" dist="38100" dir="2700000" algn="tl">
                    <a:srgbClr val="000000">
                      <a:alpha val="43137"/>
                    </a:srgbClr>
                  </a:outerShdw>
                </a:effectLst>
                <a:ea typeface="+mn-ea"/>
                <a:cs typeface="Calibri" panose="020F0502020204030204" pitchFamily="34" charset="0"/>
              </a:rPr>
              <a:t>Unofficial Christian declarations</a:t>
            </a:r>
          </a:p>
          <a:p>
            <a:pPr marL="1027113" lvl="1" indent="-569913" eaLnBrk="1" hangingPunct="1">
              <a:buSzPct val="125000"/>
              <a:buBlip>
                <a:blip r:embed="rId3"/>
              </a:buBlip>
              <a:defRPr/>
            </a:pPr>
            <a:r>
              <a:rPr lang="en-US" dirty="0">
                <a:latin typeface="Calibri" pitchFamily="34" charset="0"/>
                <a:cs typeface="Calibri" pitchFamily="34" charset="0"/>
              </a:rPr>
              <a:t>Conclusion</a:t>
            </a:r>
          </a:p>
        </p:txBody>
      </p:sp>
      <p:sp>
        <p:nvSpPr>
          <p:cNvPr id="77828" name="Title 1">
            <a:extLst>
              <a:ext uri="{FF2B5EF4-FFF2-40B4-BE49-F238E27FC236}">
                <a16:creationId xmlns:a16="http://schemas.microsoft.com/office/drawing/2014/main" id="{8A8A4FEB-9B1C-E509-10CF-D9DE5203ED76}"/>
              </a:ext>
            </a:extLst>
          </p:cNvPr>
          <p:cNvSpPr txBox="1">
            <a:spLocks/>
          </p:cNvSpPr>
          <p:nvPr/>
        </p:nvSpPr>
        <p:spPr bwMode="auto">
          <a:xfrm>
            <a:off x="1905000" y="457200"/>
            <a:ext cx="2362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altLang="en-US" sz="4400">
                <a:solidFill>
                  <a:schemeClr val="tx2"/>
                </a:solidFill>
                <a:latin typeface="Calibri" panose="020F0502020204030204" pitchFamily="34" charset="0"/>
              </a:rPr>
              <a:t>Preview</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CA44153C-F765-E626-BEFF-AC231B9BD08B}"/>
              </a:ext>
            </a:extLst>
          </p:cNvPr>
          <p:cNvSpPr>
            <a:spLocks noGrp="1"/>
          </p:cNvSpPr>
          <p:nvPr>
            <p:ph type="title"/>
          </p:nvPr>
        </p:nvSpPr>
        <p:spPr>
          <a:xfrm>
            <a:off x="3352800" y="152400"/>
            <a:ext cx="5486400" cy="1143000"/>
          </a:xfrm>
        </p:spPr>
        <p:txBody>
          <a:bodyPr/>
          <a:lstStyle/>
          <a:p>
            <a:r>
              <a:rPr lang="en-US" altLang="en-US" sz="4000" dirty="0">
                <a:latin typeface="Calibri" panose="020F0502020204030204" pitchFamily="34" charset="0"/>
                <a:cs typeface="Calibri" panose="020F0502020204030204" pitchFamily="34" charset="0"/>
              </a:rPr>
              <a:t>Unofficial Declarations</a:t>
            </a:r>
          </a:p>
        </p:txBody>
      </p:sp>
      <p:sp>
        <p:nvSpPr>
          <p:cNvPr id="79875" name="Content Placeholder 2">
            <a:extLst>
              <a:ext uri="{FF2B5EF4-FFF2-40B4-BE49-F238E27FC236}">
                <a16:creationId xmlns:a16="http://schemas.microsoft.com/office/drawing/2014/main" id="{B117447C-078E-793A-F22A-979343E03008}"/>
              </a:ext>
            </a:extLst>
          </p:cNvPr>
          <p:cNvSpPr>
            <a:spLocks noGrp="1"/>
          </p:cNvSpPr>
          <p:nvPr>
            <p:ph idx="1"/>
          </p:nvPr>
        </p:nvSpPr>
        <p:spPr>
          <a:xfrm>
            <a:off x="609600" y="1600200"/>
            <a:ext cx="10972800" cy="4572000"/>
          </a:xfrm>
          <a:blipFill dpi="0" rotWithShape="1">
            <a:blip r:embed="rId2"/>
            <a:srcRect/>
            <a:tile tx="0" ty="0" sx="100000" sy="100000" flip="none" algn="tl"/>
          </a:blipFill>
        </p:spPr>
        <p:txBody>
          <a:bodyPr anchor="ctr"/>
          <a:lstStyle/>
          <a:p>
            <a:pPr marL="576263" indent="-576263">
              <a:spcBef>
                <a:spcPts val="600"/>
              </a:spcBef>
              <a:spcAft>
                <a:spcPts val="600"/>
              </a:spcAft>
              <a:buClrTx/>
              <a:buSzPct val="125000"/>
              <a:buFont typeface="Wingdings" panose="05000000000000000000" pitchFamily="2" charset="2"/>
              <a:buChar char=""/>
            </a:pPr>
            <a:r>
              <a:rPr lang="en-US" altLang="en-US" sz="3000" dirty="0">
                <a:solidFill>
                  <a:schemeClr val="bg2"/>
                </a:solidFill>
                <a:effectLst/>
                <a:latin typeface="Calibri" panose="020F0502020204030204" pitchFamily="34" charset="0"/>
                <a:cs typeface="Calibri" panose="020F0502020204030204" pitchFamily="34" charset="0"/>
              </a:rPr>
              <a:t>“trend of pubic opinion”</a:t>
            </a:r>
          </a:p>
          <a:p>
            <a:pPr marL="576263" indent="-576263">
              <a:spcBef>
                <a:spcPts val="600"/>
              </a:spcBef>
              <a:spcAft>
                <a:spcPts val="600"/>
              </a:spcAft>
              <a:buClrTx/>
              <a:buSzPct val="125000"/>
              <a:buFont typeface="Wingdings" panose="05000000000000000000" pitchFamily="2" charset="2"/>
              <a:buChar char=""/>
            </a:pPr>
            <a:r>
              <a:rPr lang="en-US" altLang="en-US" sz="3000" dirty="0">
                <a:solidFill>
                  <a:schemeClr val="bg2"/>
                </a:solidFill>
                <a:effectLst/>
                <a:latin typeface="Calibri" panose="020F0502020204030204" pitchFamily="34" charset="0"/>
                <a:cs typeface="Calibri" panose="020F0502020204030204" pitchFamily="34" charset="0"/>
              </a:rPr>
              <a:t>“our laws and customs are based upon the laws of Moses and the teachings of Christ”</a:t>
            </a:r>
          </a:p>
          <a:p>
            <a:pPr marL="576263" indent="-576263">
              <a:spcBef>
                <a:spcPts val="600"/>
              </a:spcBef>
              <a:spcAft>
                <a:spcPts val="600"/>
              </a:spcAft>
              <a:buClrTx/>
              <a:buSzPct val="125000"/>
              <a:buFont typeface="Wingdings" panose="05000000000000000000" pitchFamily="2" charset="2"/>
              <a:buChar char=""/>
            </a:pPr>
            <a:r>
              <a:rPr lang="en-US" altLang="en-US" sz="3000" dirty="0">
                <a:solidFill>
                  <a:schemeClr val="bg2"/>
                </a:solidFill>
                <a:effectLst/>
                <a:latin typeface="Calibri" panose="020F0502020204030204" pitchFamily="34" charset="0"/>
                <a:cs typeface="Calibri" panose="020F0502020204030204" pitchFamily="34" charset="0"/>
              </a:rPr>
              <a:t>“Bible is appealed to as a guide of life and the authority in questions of morals”</a:t>
            </a:r>
          </a:p>
          <a:p>
            <a:pPr marL="576263" indent="-576263">
              <a:spcBef>
                <a:spcPts val="600"/>
              </a:spcBef>
              <a:spcAft>
                <a:spcPts val="600"/>
              </a:spcAft>
              <a:buClrTx/>
              <a:buSzPct val="125000"/>
              <a:buFont typeface="Wingdings" panose="05000000000000000000" pitchFamily="2" charset="2"/>
              <a:buChar char=""/>
            </a:pPr>
            <a:r>
              <a:rPr lang="en-US" altLang="en-US" sz="3000" dirty="0">
                <a:solidFill>
                  <a:schemeClr val="bg2"/>
                </a:solidFill>
                <a:effectLst/>
                <a:latin typeface="Calibri" panose="020F0502020204030204" pitchFamily="34" charset="0"/>
                <a:cs typeface="Calibri" panose="020F0502020204030204" pitchFamily="34" charset="0"/>
              </a:rPr>
              <a:t>“Christian doctrines are accepted as the great comfort in times of sorrow and affliction”</a:t>
            </a:r>
          </a:p>
          <a:p>
            <a:pPr marL="576263" indent="-576263">
              <a:spcBef>
                <a:spcPts val="600"/>
              </a:spcBef>
              <a:spcAft>
                <a:spcPts val="600"/>
              </a:spcAft>
              <a:buClrTx/>
              <a:buSzPct val="125000"/>
              <a:buFont typeface="Wingdings" panose="05000000000000000000" pitchFamily="2" charset="2"/>
              <a:buChar char=""/>
            </a:pPr>
            <a:r>
              <a:rPr lang="en-US" altLang="en-US" sz="3000" dirty="0">
                <a:solidFill>
                  <a:schemeClr val="bg2"/>
                </a:solidFill>
                <a:effectLst/>
                <a:latin typeface="Calibri" panose="020F0502020204030204" pitchFamily="34" charset="0"/>
                <a:cs typeface="Calibri" panose="020F0502020204030204" pitchFamily="34" charset="0"/>
              </a:rPr>
              <a:t>“on every hilltop towers the steeple of some Christian church”</a:t>
            </a:r>
          </a:p>
        </p:txBody>
      </p:sp>
      <p:pic>
        <p:nvPicPr>
          <p:cNvPr id="79876" name="Picture 2">
            <a:extLst>
              <a:ext uri="{FF2B5EF4-FFF2-40B4-BE49-F238E27FC236}">
                <a16:creationId xmlns:a16="http://schemas.microsoft.com/office/drawing/2014/main" id="{D084951C-AC9C-9D02-ADC9-3E78450F22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0800" y="152401"/>
            <a:ext cx="137160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C3486E-2598-1996-836F-7ED4069B68ED}"/>
              </a:ext>
            </a:extLst>
          </p:cNvPr>
          <p:cNvSpPr>
            <a:spLocks noGrp="1"/>
          </p:cNvSpPr>
          <p:nvPr>
            <p:ph idx="1"/>
          </p:nvPr>
        </p:nvSpPr>
        <p:spPr>
          <a:xfrm>
            <a:off x="609600" y="1600200"/>
            <a:ext cx="10972800" cy="3566160"/>
          </a:xfrm>
          <a:blipFill>
            <a:blip r:embed="rId2" cstate="print"/>
            <a:tile tx="0" ty="0" sx="100000" sy="100000" flip="none" algn="tl"/>
          </a:blipFill>
        </p:spPr>
        <p:txBody>
          <a:bodyPr anchor="ctr"/>
          <a:lstStyle/>
          <a:p>
            <a:pPr marL="576263" indent="-576263">
              <a:spcBef>
                <a:spcPts val="600"/>
              </a:spcBef>
              <a:spcAft>
                <a:spcPts val="600"/>
              </a:spcAft>
              <a:buClrTx/>
              <a:buSzPct val="125000"/>
              <a:buFont typeface="Wingdings" panose="05000000000000000000" pitchFamily="2" charset="2"/>
              <a:buChar char=""/>
              <a:defRPr/>
            </a:pPr>
            <a:r>
              <a:rPr lang="en-US" sz="3000" dirty="0">
                <a:solidFill>
                  <a:schemeClr val="bg2"/>
                </a:solidFill>
                <a:effectLst/>
                <a:cs typeface="Calibri" panose="020F0502020204030204" pitchFamily="34" charset="0"/>
              </a:rPr>
              <a:t>“Annual Thanksgiving proclamations”</a:t>
            </a:r>
          </a:p>
          <a:p>
            <a:pPr marL="576263" indent="-576263">
              <a:spcBef>
                <a:spcPts val="600"/>
              </a:spcBef>
              <a:spcAft>
                <a:spcPts val="600"/>
              </a:spcAft>
              <a:buClrTx/>
              <a:buSzPct val="125000"/>
              <a:buFont typeface="Wingdings" panose="05000000000000000000" pitchFamily="2" charset="2"/>
              <a:buChar char=""/>
              <a:defRPr/>
            </a:pPr>
            <a:r>
              <a:rPr lang="en-US" sz="3000" dirty="0">
                <a:solidFill>
                  <a:schemeClr val="bg2"/>
                </a:solidFill>
                <a:effectLst/>
                <a:cs typeface="Calibri" panose="020F0502020204030204" pitchFamily="34" charset="0"/>
              </a:rPr>
              <a:t>“Days of fasting and prayer”</a:t>
            </a:r>
          </a:p>
          <a:p>
            <a:pPr marL="576263" indent="-576263">
              <a:spcBef>
                <a:spcPts val="600"/>
              </a:spcBef>
              <a:spcAft>
                <a:spcPts val="600"/>
              </a:spcAft>
              <a:buClrTx/>
              <a:buSzPct val="125000"/>
              <a:buFont typeface="Wingdings" panose="05000000000000000000" pitchFamily="2" charset="2"/>
              <a:buChar char=""/>
              <a:defRPr/>
            </a:pPr>
            <a:r>
              <a:rPr lang="en-US" sz="3000" dirty="0">
                <a:solidFill>
                  <a:schemeClr val="bg2"/>
                </a:solidFill>
                <a:effectLst/>
                <a:cs typeface="Calibri" panose="020F0502020204030204" pitchFamily="34" charset="0"/>
              </a:rPr>
              <a:t>“the universal celebration of Christmas”</a:t>
            </a:r>
          </a:p>
          <a:p>
            <a:pPr marL="576263" indent="-576263">
              <a:spcBef>
                <a:spcPts val="600"/>
              </a:spcBef>
              <a:spcAft>
                <a:spcPts val="600"/>
              </a:spcAft>
              <a:buClrTx/>
              <a:buSzPct val="125000"/>
              <a:buFont typeface="Wingdings" panose="05000000000000000000" pitchFamily="2" charset="2"/>
              <a:buChar char=""/>
              <a:defRPr/>
            </a:pPr>
            <a:r>
              <a:rPr lang="en-US" sz="3000" dirty="0">
                <a:solidFill>
                  <a:schemeClr val="bg2"/>
                </a:solidFill>
                <a:effectLst/>
                <a:cs typeface="Calibri" panose="020F0502020204030204" pitchFamily="34" charset="0"/>
              </a:rPr>
              <a:t>“the gathering of millions of our children in Sunday Schools”</a:t>
            </a:r>
          </a:p>
          <a:p>
            <a:pPr marL="576263" indent="-576263">
              <a:spcBef>
                <a:spcPts val="600"/>
              </a:spcBef>
              <a:spcAft>
                <a:spcPts val="600"/>
              </a:spcAft>
              <a:buClrTx/>
              <a:buSzPct val="125000"/>
              <a:buFont typeface="Wingdings" panose="05000000000000000000" pitchFamily="2" charset="2"/>
              <a:buChar char=""/>
              <a:defRPr/>
            </a:pPr>
            <a:r>
              <a:rPr lang="en-US" sz="3000" dirty="0">
                <a:solidFill>
                  <a:schemeClr val="bg2"/>
                </a:solidFill>
                <a:effectLst/>
                <a:cs typeface="Calibri" panose="020F0502020204030204" pitchFamily="34" charset="0"/>
              </a:rPr>
              <a:t>“Countless volumes of Christian literature”</a:t>
            </a:r>
          </a:p>
          <a:p>
            <a:pPr marL="0" indent="0" algn="ctr">
              <a:spcBef>
                <a:spcPts val="600"/>
              </a:spcBef>
              <a:spcAft>
                <a:spcPts val="600"/>
              </a:spcAft>
              <a:buClrTx/>
              <a:buSzPct val="125000"/>
              <a:buNone/>
              <a:defRPr/>
            </a:pPr>
            <a:r>
              <a:rPr lang="en-US" sz="1800" dirty="0">
                <a:solidFill>
                  <a:schemeClr val="bg2"/>
                </a:solidFill>
                <a:effectLst/>
                <a:latin typeface="Calibri" pitchFamily="34" charset="0"/>
                <a:cs typeface="Calibri" pitchFamily="34" charset="0"/>
              </a:rPr>
              <a:t>Brewer, </a:t>
            </a:r>
            <a:r>
              <a:rPr lang="en-US" sz="1800" i="1" dirty="0">
                <a:solidFill>
                  <a:schemeClr val="bg2"/>
                </a:solidFill>
                <a:effectLst/>
                <a:latin typeface="Calibri" pitchFamily="34" charset="0"/>
                <a:cs typeface="Calibri" pitchFamily="34" charset="0"/>
              </a:rPr>
              <a:t>United States A Christian Nation</a:t>
            </a:r>
            <a:r>
              <a:rPr lang="en-US" sz="1800" dirty="0">
                <a:solidFill>
                  <a:schemeClr val="bg2"/>
                </a:solidFill>
                <a:effectLst/>
                <a:latin typeface="Calibri" pitchFamily="34" charset="0"/>
                <a:cs typeface="Calibri" pitchFamily="34" charset="0"/>
              </a:rPr>
              <a:t>, 39-40</a:t>
            </a:r>
          </a:p>
        </p:txBody>
      </p:sp>
      <p:sp>
        <p:nvSpPr>
          <p:cNvPr id="80900" name="Title 1">
            <a:extLst>
              <a:ext uri="{FF2B5EF4-FFF2-40B4-BE49-F238E27FC236}">
                <a16:creationId xmlns:a16="http://schemas.microsoft.com/office/drawing/2014/main" id="{C0A10B58-222D-810A-BC32-C74A37BD2B49}"/>
              </a:ext>
            </a:extLst>
          </p:cNvPr>
          <p:cNvSpPr>
            <a:spLocks noGrp="1"/>
          </p:cNvSpPr>
          <p:nvPr>
            <p:ph type="title"/>
          </p:nvPr>
        </p:nvSpPr>
        <p:spPr>
          <a:xfrm>
            <a:off x="3352800" y="152400"/>
            <a:ext cx="5486400" cy="1143000"/>
          </a:xfrm>
        </p:spPr>
        <p:txBody>
          <a:bodyPr/>
          <a:lstStyle/>
          <a:p>
            <a:r>
              <a:rPr lang="en-US" altLang="en-US" sz="4000" dirty="0">
                <a:latin typeface="Calibri" panose="020F0502020204030204" pitchFamily="34" charset="0"/>
                <a:cs typeface="Calibri" panose="020F0502020204030204" pitchFamily="34" charset="0"/>
              </a:rPr>
              <a:t>Unofficial Declarations</a:t>
            </a:r>
          </a:p>
        </p:txBody>
      </p:sp>
      <p:pic>
        <p:nvPicPr>
          <p:cNvPr id="2" name="Picture 2">
            <a:extLst>
              <a:ext uri="{FF2B5EF4-FFF2-40B4-BE49-F238E27FC236}">
                <a16:creationId xmlns:a16="http://schemas.microsoft.com/office/drawing/2014/main" id="{3C14DF47-018A-5E87-FB8A-5B41052F6A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0800" y="152401"/>
            <a:ext cx="137160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descr="C:\Users\Dr. Jim McGowan\Desktop\liberty-bell_14540_lg[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1040" y="685800"/>
            <a:ext cx="4929923" cy="5486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0941BC-478E-7610-7597-67B94BD9AB08}"/>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4708525"/>
          </a:xfrm>
        </p:spPr>
        <p:txBody>
          <a:bodyPr/>
          <a:lstStyle/>
          <a:p>
            <a:pPr marL="0" indent="0" algn="ctr" eaLnBrk="1" hangingPunct="1">
              <a:buNone/>
              <a:defRPr/>
            </a:pPr>
            <a:r>
              <a:rPr lang="en-US" sz="4000" dirty="0">
                <a:solidFill>
                  <a:schemeClr val="tx2"/>
                </a:solidFill>
                <a:ea typeface="+mj-ea"/>
                <a:cs typeface="+mj-cs"/>
              </a:rPr>
              <a:t>Leviticus 25:10</a:t>
            </a:r>
          </a:p>
          <a:p>
            <a:pPr marL="0" indent="0" algn="just" eaLnBrk="1" hangingPunct="1">
              <a:buNone/>
              <a:defRPr/>
            </a:pPr>
            <a:r>
              <a:rPr lang="en-US" sz="3600" dirty="0">
                <a:latin typeface="Calibri" pitchFamily="34" charset="0"/>
                <a:cs typeface="Calibri" pitchFamily="34" charset="0"/>
              </a:rPr>
              <a:t>“And you shall consecrate the fiftieth year, and </a:t>
            </a:r>
            <a:r>
              <a:rPr lang="en-US" sz="3600" b="1" u="sng" dirty="0">
                <a:solidFill>
                  <a:srgbClr val="FFFFCC"/>
                </a:solidFill>
                <a:latin typeface="Calibri" pitchFamily="34" charset="0"/>
                <a:cs typeface="Calibri" pitchFamily="34" charset="0"/>
              </a:rPr>
              <a:t>proclaim liberty throughout [all] the land to all its inhabitants</a:t>
            </a:r>
            <a:r>
              <a:rPr lang="en-US" sz="3600" dirty="0">
                <a:latin typeface="Calibri" pitchFamily="34" charset="0"/>
                <a:cs typeface="Calibri" pitchFamily="34" charset="0"/>
              </a:rPr>
              <a:t>. It shall be a Jubilee for you; and each of you shall return to his possession, and each of you shall return to his family.” </a:t>
            </a:r>
          </a:p>
        </p:txBody>
      </p:sp>
      <p:pic>
        <p:nvPicPr>
          <p:cNvPr id="25603" name="Picture 3" descr="C:\Users\Dr. Jim McGowan\Desktop\liberty-bell_14540_lg[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4346" y="2971800"/>
            <a:ext cx="1643309" cy="18288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352C4D2E-249A-DA53-F1CA-A61C7FE993B5}"/>
              </a:ext>
            </a:extLst>
          </p:cNvPr>
          <p:cNvSpPr>
            <a:spLocks noGrp="1"/>
          </p:cNvSpPr>
          <p:nvPr>
            <p:ph type="title"/>
          </p:nvPr>
        </p:nvSpPr>
        <p:spPr>
          <a:xfrm>
            <a:off x="1905000" y="228600"/>
            <a:ext cx="8534400" cy="1005840"/>
          </a:xfrm>
        </p:spPr>
        <p:txBody>
          <a:bodyPr/>
          <a:lstStyle/>
          <a:p>
            <a:pPr algn="ctr" eaLnBrk="1" hangingPunct="1"/>
            <a:r>
              <a:rPr lang="en-US" altLang="en-US" sz="4000" dirty="0">
                <a:latin typeface="Calibri" panose="020F0502020204030204" pitchFamily="34" charset="0"/>
                <a:cs typeface="Calibri" panose="020F0502020204030204" pitchFamily="34" charset="0"/>
              </a:rPr>
              <a:t>America is a “Christian Nation”</a:t>
            </a:r>
          </a:p>
        </p:txBody>
      </p:sp>
      <p:sp>
        <p:nvSpPr>
          <p:cNvPr id="19459" name="Content Placeholder 2">
            <a:extLst>
              <a:ext uri="{FF2B5EF4-FFF2-40B4-BE49-F238E27FC236}">
                <a16:creationId xmlns:a16="http://schemas.microsoft.com/office/drawing/2014/main" id="{4A8515B7-486D-47BC-7685-5527E69A475D}"/>
              </a:ext>
            </a:extLst>
          </p:cNvPr>
          <p:cNvSpPr>
            <a:spLocks noGrp="1"/>
          </p:cNvSpPr>
          <p:nvPr>
            <p:ph idx="1"/>
          </p:nvPr>
        </p:nvSpPr>
        <p:spPr>
          <a:xfrm>
            <a:off x="609600" y="1371600"/>
            <a:ext cx="7924800" cy="5105400"/>
          </a:xfrm>
          <a:blipFill dpi="0" rotWithShape="1">
            <a:blip r:embed="rId2"/>
            <a:srcRect/>
            <a:tile tx="0" ty="0" sx="100000" sy="100000" flip="none" algn="tl"/>
          </a:blipFill>
        </p:spPr>
        <p:txBody>
          <a:bodyPr/>
          <a:lstStyle/>
          <a:p>
            <a:pPr marL="0" indent="0" algn="just" eaLnBrk="1" hangingPunct="1">
              <a:spcBef>
                <a:spcPts val="1800"/>
              </a:spcBef>
              <a:buNone/>
            </a:pPr>
            <a:r>
              <a:rPr lang="en-US" altLang="en-US" sz="3000" dirty="0">
                <a:solidFill>
                  <a:schemeClr val="bg2"/>
                </a:solidFill>
                <a:effectLst/>
                <a:latin typeface="Calibri" panose="020F0502020204030204" pitchFamily="34" charset="0"/>
                <a:cs typeface="Calibri" panose="020F0502020204030204" pitchFamily="34" charset="0"/>
              </a:rPr>
              <a:t>“This is historically true. From the discovery of this continent to the present hour, there is a single voice making this affirmation…These are not the sayings, declarations of private persons: they are organic utterances; they speak the voice of the entire people…These and many other matters which might be noticed, add a volume of unofficial declarations to the mass of organic utterances that </a:t>
            </a:r>
            <a:r>
              <a:rPr lang="en-US" altLang="en-US" sz="3000" u="sng" dirty="0">
                <a:solidFill>
                  <a:schemeClr val="bg2"/>
                </a:solidFill>
                <a:effectLst/>
                <a:latin typeface="Calibri" panose="020F0502020204030204" pitchFamily="34" charset="0"/>
                <a:cs typeface="Calibri" panose="020F0502020204030204" pitchFamily="34" charset="0"/>
              </a:rPr>
              <a:t>this is a Christian nation</a:t>
            </a:r>
            <a:r>
              <a:rPr lang="en-US" altLang="en-US" sz="3000" dirty="0">
                <a:solidFill>
                  <a:schemeClr val="bg2"/>
                </a:solidFill>
                <a:effectLst/>
                <a:latin typeface="Calibri" panose="020F0502020204030204" pitchFamily="34" charset="0"/>
                <a:cs typeface="Calibri" panose="020F0502020204030204" pitchFamily="34" charset="0"/>
              </a:rPr>
              <a:t>.”  </a:t>
            </a:r>
          </a:p>
          <a:p>
            <a:pPr marL="0" indent="0" algn="ctr" eaLnBrk="1" hangingPunct="1">
              <a:spcBef>
                <a:spcPts val="1800"/>
              </a:spcBef>
              <a:buNone/>
            </a:pPr>
            <a:r>
              <a:rPr lang="en-US" altLang="en-US" sz="1600" i="1" dirty="0">
                <a:solidFill>
                  <a:schemeClr val="bg2"/>
                </a:solidFill>
                <a:effectLst/>
                <a:latin typeface="Calibri" panose="020F0502020204030204" pitchFamily="34" charset="0"/>
                <a:cs typeface="Calibri" panose="020F0502020204030204" pitchFamily="34" charset="0"/>
              </a:rPr>
              <a:t>Church of the Holy Trinity v. U.S</a:t>
            </a:r>
            <a:r>
              <a:rPr lang="en-US" altLang="en-US" sz="1600" dirty="0">
                <a:solidFill>
                  <a:schemeClr val="bg2"/>
                </a:solidFill>
                <a:effectLst/>
                <a:latin typeface="Calibri" panose="020F0502020204030204" pitchFamily="34" charset="0"/>
                <a:cs typeface="Calibri" panose="020F0502020204030204" pitchFamily="34" charset="0"/>
              </a:rPr>
              <a:t>., 143 U.S. 457, 465, 470-71 (1892)</a:t>
            </a:r>
          </a:p>
        </p:txBody>
      </p:sp>
      <p:pic>
        <p:nvPicPr>
          <p:cNvPr id="18438" name="Picture 6">
            <a:extLst>
              <a:ext uri="{FF2B5EF4-FFF2-40B4-BE49-F238E27FC236}">
                <a16:creationId xmlns:a16="http://schemas.microsoft.com/office/drawing/2014/main" id="{8DCDE6C3-DCDE-38B3-F5C4-3B452470C4C5}"/>
              </a:ext>
            </a:extLst>
          </p:cNvPr>
          <p:cNvPicPr>
            <a:picLocks noChangeAspect="1" noChangeArrowheads="1"/>
          </p:cNvPicPr>
          <p:nvPr/>
        </p:nvPicPr>
        <p:blipFill>
          <a:blip r:embed="rId3" cstate="print"/>
          <a:srcRect/>
          <a:stretch>
            <a:fillRect/>
          </a:stretch>
        </p:blipFill>
        <p:spPr bwMode="auto">
          <a:xfrm>
            <a:off x="8839200" y="1447802"/>
            <a:ext cx="2743200" cy="3708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913182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22" name="Picture 2" descr="C:\Users\awoods\AppData\Local\Microsoft\Windows\Temporary Internet Files\Content.IE5\4YST7Z0P\MC900161806[1].wmf">
            <a:extLst>
              <a:ext uri="{FF2B5EF4-FFF2-40B4-BE49-F238E27FC236}">
                <a16:creationId xmlns:a16="http://schemas.microsoft.com/office/drawing/2014/main" id="{71442020-832A-448F-9DF3-EB090DD32B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5264" y="381000"/>
            <a:ext cx="397033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A159C8BF-54C5-708B-B3F5-C9A0E9977F07}"/>
              </a:ext>
            </a:extLst>
          </p:cNvPr>
          <p:cNvSpPr>
            <a:spLocks noGrp="1"/>
          </p:cNvSpPr>
          <p:nvPr>
            <p:ph idx="1"/>
          </p:nvPr>
        </p:nvSpPr>
        <p:spPr>
          <a:xfrm>
            <a:off x="1752600" y="1600200"/>
            <a:ext cx="8534400" cy="4114800"/>
          </a:xfrm>
        </p:spPr>
        <p:txBody>
          <a:bodyPr/>
          <a:lstStyle/>
          <a:p>
            <a:pPr marL="0" indent="0" eaLnBrk="1" hangingPunct="1">
              <a:buNone/>
              <a:defRPr/>
            </a:pPr>
            <a:r>
              <a:rPr lang="en-US" dirty="0">
                <a:latin typeface="Calibri" pitchFamily="34" charset="0"/>
                <a:cs typeface="Calibri" pitchFamily="34" charset="0"/>
              </a:rPr>
              <a:t>Early America’s:</a:t>
            </a:r>
          </a:p>
          <a:p>
            <a:pPr marL="1027113" lvl="1" indent="-569913" eaLnBrk="1" hangingPunct="1">
              <a:buSzPct val="125000"/>
              <a:buBlip>
                <a:blip r:embed="rId3"/>
              </a:buBlip>
              <a:defRPr/>
            </a:pPr>
            <a:r>
              <a:rPr lang="en-US" dirty="0">
                <a:latin typeface="Calibri" pitchFamily="34" charset="0"/>
                <a:cs typeface="Calibri" pitchFamily="34" charset="0"/>
              </a:rPr>
              <a:t>Absence of contrary declarations </a:t>
            </a:r>
          </a:p>
          <a:p>
            <a:pPr marL="1027113" lvl="1" indent="-569913" eaLnBrk="1" hangingPunct="1">
              <a:buSzPct val="125000"/>
              <a:buBlip>
                <a:blip r:embed="rId3"/>
              </a:buBlip>
              <a:defRPr/>
            </a:pPr>
            <a:r>
              <a:rPr lang="en-US" dirty="0">
                <a:latin typeface="Calibri" pitchFamily="34" charset="0"/>
                <a:cs typeface="Calibri" pitchFamily="34" charset="0"/>
              </a:rPr>
              <a:t>Chaplains</a:t>
            </a:r>
          </a:p>
          <a:p>
            <a:pPr marL="1027113" lvl="1" indent="-569913" eaLnBrk="1" hangingPunct="1">
              <a:buSzPct val="125000"/>
              <a:buBlip>
                <a:blip r:embed="rId3"/>
              </a:buBlip>
              <a:defRPr/>
            </a:pPr>
            <a:r>
              <a:rPr lang="en-US" dirty="0">
                <a:latin typeface="Calibri" pitchFamily="34" charset="0"/>
                <a:cs typeface="Calibri" pitchFamily="34" charset="0"/>
              </a:rPr>
              <a:t>Judicial opinions</a:t>
            </a:r>
          </a:p>
          <a:p>
            <a:pPr marL="1027113" lvl="1" indent="-569913" eaLnBrk="1" hangingPunct="1">
              <a:buSzPct val="125000"/>
              <a:buBlip>
                <a:blip r:embed="rId3"/>
              </a:buBlip>
              <a:defRPr/>
            </a:pPr>
            <a:r>
              <a:rPr lang="en-US" dirty="0">
                <a:latin typeface="Calibri" pitchFamily="34" charset="0"/>
                <a:cs typeface="Calibri" pitchFamily="34" charset="0"/>
              </a:rPr>
              <a:t>Christian population</a:t>
            </a:r>
          </a:p>
          <a:p>
            <a:pPr marL="1027113" lvl="1" indent="-569913" eaLnBrk="1" hangingPunct="1">
              <a:buSzPct val="125000"/>
              <a:buBlip>
                <a:blip r:embed="rId3"/>
              </a:buBlip>
              <a:defRPr/>
            </a:pPr>
            <a:r>
              <a:rPr lang="en-US" dirty="0">
                <a:latin typeface="Calibri" pitchFamily="34" charset="0"/>
                <a:cs typeface="Calibri" pitchFamily="34" charset="0"/>
              </a:rPr>
              <a:t>Acceptance of the Bible</a:t>
            </a:r>
          </a:p>
          <a:p>
            <a:pPr marL="1027113" lvl="1" indent="-569913" eaLnBrk="1" hangingPunct="1">
              <a:buSzPct val="125000"/>
              <a:buBlip>
                <a:blip r:embed="rId3"/>
              </a:buBlip>
              <a:defRPr/>
            </a:pPr>
            <a:r>
              <a:rPr lang="en-US" dirty="0">
                <a:latin typeface="Calibri" pitchFamily="34" charset="0"/>
                <a:cs typeface="Calibri" pitchFamily="34" charset="0"/>
              </a:rPr>
              <a:t>Unofficial Christian declarations</a:t>
            </a:r>
          </a:p>
          <a:p>
            <a:pPr marL="1027113" lvl="1" indent="-569913" eaLnBrk="1" hangingPunct="1">
              <a:buSzPct val="125000"/>
              <a:buBlip>
                <a:blip r:embed="rId3"/>
              </a:buBlip>
              <a:defRPr/>
            </a:pPr>
            <a:r>
              <a:rPr lang="en-US" b="1" u="sng" kern="1200" dirty="0">
                <a:solidFill>
                  <a:srgbClr val="FFFFCC"/>
                </a:solidFill>
                <a:effectLst>
                  <a:outerShdw blurRad="38100" dist="38100" dir="2700000" algn="tl">
                    <a:srgbClr val="000000">
                      <a:alpha val="43137"/>
                    </a:srgbClr>
                  </a:outerShdw>
                </a:effectLst>
                <a:ea typeface="+mn-ea"/>
                <a:cs typeface="Calibri" panose="020F0502020204030204" pitchFamily="34" charset="0"/>
              </a:rPr>
              <a:t>Conclusion</a:t>
            </a:r>
          </a:p>
        </p:txBody>
      </p:sp>
      <p:sp>
        <p:nvSpPr>
          <p:cNvPr id="81924" name="Title 1">
            <a:extLst>
              <a:ext uri="{FF2B5EF4-FFF2-40B4-BE49-F238E27FC236}">
                <a16:creationId xmlns:a16="http://schemas.microsoft.com/office/drawing/2014/main" id="{330A3251-A6CC-F7DD-597B-0C0D25060E76}"/>
              </a:ext>
            </a:extLst>
          </p:cNvPr>
          <p:cNvSpPr txBox="1">
            <a:spLocks/>
          </p:cNvSpPr>
          <p:nvPr/>
        </p:nvSpPr>
        <p:spPr bwMode="auto">
          <a:xfrm>
            <a:off x="1905000" y="457200"/>
            <a:ext cx="2362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altLang="en-US" sz="4400">
                <a:solidFill>
                  <a:schemeClr val="tx2"/>
                </a:solidFill>
                <a:latin typeface="Calibri" panose="020F0502020204030204" pitchFamily="34" charset="0"/>
              </a:rPr>
              <a:t>Preview</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396A313A-9671-6CED-C7A3-1BF27DEFE334}"/>
              </a:ext>
            </a:extLst>
          </p:cNvPr>
          <p:cNvSpPr>
            <a:spLocks noGrp="1"/>
          </p:cNvSpPr>
          <p:nvPr>
            <p:ph type="title"/>
          </p:nvPr>
        </p:nvSpPr>
        <p:spPr>
          <a:xfrm>
            <a:off x="4191000" y="228600"/>
            <a:ext cx="3810000" cy="1143000"/>
          </a:xfrm>
        </p:spPr>
        <p:txBody>
          <a:bodyPr/>
          <a:lstStyle/>
          <a:p>
            <a:r>
              <a:rPr lang="en-US" altLang="en-US" sz="4000" dirty="0">
                <a:latin typeface="Calibri" panose="020F0502020204030204" pitchFamily="34" charset="0"/>
                <a:cs typeface="Calibri" panose="020F0502020204030204" pitchFamily="34" charset="0"/>
              </a:rPr>
              <a:t>Beyond Dispute</a:t>
            </a:r>
          </a:p>
        </p:txBody>
      </p:sp>
      <p:sp>
        <p:nvSpPr>
          <p:cNvPr id="78851" name="TextBox 4">
            <a:extLst>
              <a:ext uri="{FF2B5EF4-FFF2-40B4-BE49-F238E27FC236}">
                <a16:creationId xmlns:a16="http://schemas.microsoft.com/office/drawing/2014/main" id="{9287AE06-2D10-8A00-4FA9-899CDA89F2BD}"/>
              </a:ext>
            </a:extLst>
          </p:cNvPr>
          <p:cNvSpPr txBox="1">
            <a:spLocks noChangeArrowheads="1"/>
          </p:cNvSpPr>
          <p:nvPr/>
        </p:nvSpPr>
        <p:spPr bwMode="auto">
          <a:xfrm>
            <a:off x="3429000" y="1600201"/>
            <a:ext cx="8153400" cy="3816429"/>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hangingPunct="1"/>
            <a:r>
              <a:rPr lang="en-US" altLang="en-US" sz="3200" dirty="0">
                <a:solidFill>
                  <a:schemeClr val="bg2"/>
                </a:solidFill>
                <a:latin typeface="Calibri" panose="020F0502020204030204" pitchFamily="34" charset="0"/>
              </a:rPr>
              <a:t>“You will have noticed that I have presented no doubtful facts. The quotations from charters are in the archives of the several States; the laws are on the statute books; judicial opinions are taken from the official reports; statistics from the census </a:t>
            </a:r>
            <a:r>
              <a:rPr lang="en-US" altLang="en-US" sz="3200">
                <a:solidFill>
                  <a:schemeClr val="bg2"/>
                </a:solidFill>
                <a:latin typeface="Calibri" panose="020F0502020204030204" pitchFamily="34" charset="0"/>
              </a:rPr>
              <a:t>publications. In </a:t>
            </a:r>
            <a:r>
              <a:rPr lang="en-US" altLang="en-US" sz="3200" dirty="0">
                <a:solidFill>
                  <a:schemeClr val="bg2"/>
                </a:solidFill>
                <a:latin typeface="Calibri" panose="020F0502020204030204" pitchFamily="34" charset="0"/>
              </a:rPr>
              <a:t>short, no evidence has been presented which is open to question.”</a:t>
            </a:r>
          </a:p>
          <a:p>
            <a:pPr algn="ctr" eaLnBrk="1" hangingPunct="1"/>
            <a:r>
              <a:rPr lang="en-US" altLang="en-US" dirty="0">
                <a:solidFill>
                  <a:schemeClr val="bg2"/>
                </a:solidFill>
                <a:latin typeface="Calibri" panose="020F0502020204030204" pitchFamily="34" charset="0"/>
              </a:rPr>
              <a:t>Brewer, </a:t>
            </a:r>
            <a:r>
              <a:rPr lang="en-US" altLang="en-US" i="1" dirty="0">
                <a:solidFill>
                  <a:schemeClr val="bg2"/>
                </a:solidFill>
                <a:latin typeface="Calibri" panose="020F0502020204030204" pitchFamily="34" charset="0"/>
              </a:rPr>
              <a:t>United States A Christian Nation</a:t>
            </a:r>
            <a:r>
              <a:rPr lang="en-US" altLang="en-US" dirty="0">
                <a:solidFill>
                  <a:schemeClr val="bg2"/>
                </a:solidFill>
                <a:latin typeface="Calibri" panose="020F0502020204030204" pitchFamily="34" charset="0"/>
              </a:rPr>
              <a:t>, 39</a:t>
            </a:r>
          </a:p>
        </p:txBody>
      </p:sp>
      <p:pic>
        <p:nvPicPr>
          <p:cNvPr id="52229" name="Picture 3">
            <a:extLst>
              <a:ext uri="{FF2B5EF4-FFF2-40B4-BE49-F238E27FC236}">
                <a16:creationId xmlns:a16="http://schemas.microsoft.com/office/drawing/2014/main" id="{61CB6FE9-4AF9-1AF0-1937-B49D6B2E45F9}"/>
              </a:ext>
            </a:extLst>
          </p:cNvPr>
          <p:cNvPicPr>
            <a:picLocks noChangeAspect="1" noChangeArrowheads="1"/>
          </p:cNvPicPr>
          <p:nvPr/>
        </p:nvPicPr>
        <p:blipFill>
          <a:blip r:embed="rId3" cstate="print"/>
          <a:srcRect/>
          <a:stretch>
            <a:fillRect/>
          </a:stretch>
        </p:blipFill>
        <p:spPr bwMode="auto">
          <a:xfrm>
            <a:off x="609600" y="1655934"/>
            <a:ext cx="2550344"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2946" name="Picture 3">
            <a:extLst>
              <a:ext uri="{FF2B5EF4-FFF2-40B4-BE49-F238E27FC236}">
                <a16:creationId xmlns:a16="http://schemas.microsoft.com/office/drawing/2014/main" id="{A66EF422-A7F3-E0F0-18B8-1D79F06FEFD1}"/>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566500" y="228600"/>
            <a:ext cx="9059000" cy="616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Title 1">
            <a:extLst>
              <a:ext uri="{FF2B5EF4-FFF2-40B4-BE49-F238E27FC236}">
                <a16:creationId xmlns:a16="http://schemas.microsoft.com/office/drawing/2014/main" id="{95C34E51-3D7E-A8E2-70B3-4FA64FF0EEF6}"/>
              </a:ext>
            </a:extLst>
          </p:cNvPr>
          <p:cNvSpPr>
            <a:spLocks noGrp="1"/>
          </p:cNvSpPr>
          <p:nvPr>
            <p:ph type="title"/>
          </p:nvPr>
        </p:nvSpPr>
        <p:spPr/>
        <p:txBody>
          <a:bodyPr/>
          <a:lstStyle/>
          <a:p>
            <a:pPr algn="ctr"/>
            <a:r>
              <a:rPr lang="en-US" altLang="en-US" b="1" dirty="0">
                <a:solidFill>
                  <a:schemeClr val="bg2"/>
                </a:solidFill>
                <a:latin typeface="Calibri" panose="020F0502020204030204" pitchFamily="34" charset="0"/>
                <a:cs typeface="Calibri" panose="020F0502020204030204" pitchFamily="34" charset="0"/>
              </a:rPr>
              <a:t>Conclusion</a:t>
            </a:r>
          </a:p>
        </p:txBody>
      </p:sp>
      <p:sp>
        <p:nvSpPr>
          <p:cNvPr id="82948" name="Content Placeholder 2">
            <a:extLst>
              <a:ext uri="{FF2B5EF4-FFF2-40B4-BE49-F238E27FC236}">
                <a16:creationId xmlns:a16="http://schemas.microsoft.com/office/drawing/2014/main" id="{EF6562FB-DE8E-ED1F-D5E3-8428D03F9E56}"/>
              </a:ext>
            </a:extLst>
          </p:cNvPr>
          <p:cNvSpPr>
            <a:spLocks noGrp="1"/>
          </p:cNvSpPr>
          <p:nvPr>
            <p:ph idx="1"/>
          </p:nvPr>
        </p:nvSpPr>
        <p:spPr>
          <a:xfrm>
            <a:off x="1706880" y="2057400"/>
            <a:ext cx="8778240" cy="3048000"/>
          </a:xfrm>
        </p:spPr>
        <p:txBody>
          <a:bodyPr/>
          <a:lstStyle/>
          <a:p>
            <a:pPr marL="0" indent="0" algn="just">
              <a:buNone/>
            </a:pPr>
            <a:r>
              <a:rPr lang="en-US" altLang="en-US" sz="3600" b="1" dirty="0">
                <a:solidFill>
                  <a:schemeClr val="bg2"/>
                </a:solidFill>
                <a:effectLst/>
                <a:latin typeface="Calibri" panose="020F0502020204030204" pitchFamily="34" charset="0"/>
                <a:cs typeface="Calibri" panose="020F0502020204030204" pitchFamily="34" charset="0"/>
              </a:rPr>
              <a:t>“But I must not weary you. I could go on indefinitely, pointing out further illustrations both official and non-official, public and private…This is a Christian nation, and we can all rejoice…”</a:t>
            </a:r>
          </a:p>
        </p:txBody>
      </p:sp>
      <p:sp>
        <p:nvSpPr>
          <p:cNvPr id="82949" name="TextBox 3">
            <a:extLst>
              <a:ext uri="{FF2B5EF4-FFF2-40B4-BE49-F238E27FC236}">
                <a16:creationId xmlns:a16="http://schemas.microsoft.com/office/drawing/2014/main" id="{598D4C7E-570C-F3D2-85F5-077FAB01D487}"/>
              </a:ext>
            </a:extLst>
          </p:cNvPr>
          <p:cNvSpPr txBox="1">
            <a:spLocks noChangeArrowheads="1"/>
          </p:cNvSpPr>
          <p:nvPr/>
        </p:nvSpPr>
        <p:spPr bwMode="auto">
          <a:xfrm>
            <a:off x="2730500" y="5791200"/>
            <a:ext cx="693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b="1" dirty="0">
                <a:solidFill>
                  <a:schemeClr val="bg2"/>
                </a:solidFill>
                <a:latin typeface="Calibri" panose="020F0502020204030204" pitchFamily="34" charset="0"/>
              </a:rPr>
              <a:t>Brewer, </a:t>
            </a:r>
            <a:r>
              <a:rPr lang="en-US" altLang="en-US" b="1" i="1" dirty="0">
                <a:solidFill>
                  <a:schemeClr val="bg2"/>
                </a:solidFill>
                <a:latin typeface="Calibri" panose="020F0502020204030204" pitchFamily="34" charset="0"/>
              </a:rPr>
              <a:t>United States A Christian Nation</a:t>
            </a:r>
            <a:r>
              <a:rPr lang="en-US" altLang="en-US" b="1" dirty="0">
                <a:solidFill>
                  <a:schemeClr val="bg2"/>
                </a:solidFill>
                <a:latin typeface="Calibri" panose="020F0502020204030204" pitchFamily="34" charset="0"/>
              </a:rPr>
              <a:t>, 40</a:t>
            </a:r>
          </a:p>
        </p:txBody>
      </p:sp>
      <p:pic>
        <p:nvPicPr>
          <p:cNvPr id="82950" name="Picture 6">
            <a:extLst>
              <a:ext uri="{FF2B5EF4-FFF2-40B4-BE49-F238E27FC236}">
                <a16:creationId xmlns:a16="http://schemas.microsoft.com/office/drawing/2014/main" id="{E510C491-EED2-70D9-01A3-EE326AEC45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5400" y="304801"/>
            <a:ext cx="1371600"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6F99D6DA-C221-C704-DEB5-0B8DFC4B4783}"/>
              </a:ext>
            </a:extLst>
          </p:cNvPr>
          <p:cNvSpPr>
            <a:spLocks noGrp="1"/>
          </p:cNvSpPr>
          <p:nvPr>
            <p:ph type="title"/>
          </p:nvPr>
        </p:nvSpPr>
        <p:spPr>
          <a:xfrm>
            <a:off x="1905000" y="457200"/>
            <a:ext cx="2362200" cy="914400"/>
          </a:xfrm>
        </p:spPr>
        <p:txBody>
          <a:bodyPr/>
          <a:lstStyle/>
          <a:p>
            <a:pPr eaLnBrk="1" hangingPunct="1"/>
            <a:r>
              <a:rPr lang="en-US" altLang="en-US">
                <a:latin typeface="Calibri" panose="020F0502020204030204" pitchFamily="34" charset="0"/>
                <a:cs typeface="Calibri" panose="020F0502020204030204" pitchFamily="34" charset="0"/>
              </a:rPr>
              <a:t>Review</a:t>
            </a:r>
          </a:p>
        </p:txBody>
      </p:sp>
      <p:sp>
        <p:nvSpPr>
          <p:cNvPr id="3" name="Content Placeholder 2">
            <a:extLst>
              <a:ext uri="{FF2B5EF4-FFF2-40B4-BE49-F238E27FC236}">
                <a16:creationId xmlns:a16="http://schemas.microsoft.com/office/drawing/2014/main" id="{A09A8E3F-6D52-47DC-F611-BB2C5B864F50}"/>
              </a:ext>
            </a:extLst>
          </p:cNvPr>
          <p:cNvSpPr>
            <a:spLocks noGrp="1"/>
          </p:cNvSpPr>
          <p:nvPr>
            <p:ph idx="1"/>
          </p:nvPr>
        </p:nvSpPr>
        <p:spPr>
          <a:xfrm>
            <a:off x="1752600" y="1600200"/>
            <a:ext cx="8534400" cy="4953000"/>
          </a:xfrm>
        </p:spPr>
        <p:txBody>
          <a:bodyPr/>
          <a:lstStyle/>
          <a:p>
            <a:pPr marL="0" indent="0" eaLnBrk="1" hangingPunct="1">
              <a:buNone/>
              <a:defRPr/>
            </a:pPr>
            <a:r>
              <a:rPr lang="en-US" dirty="0">
                <a:latin typeface="Calibri" pitchFamily="34" charset="0"/>
                <a:cs typeface="Calibri" pitchFamily="34" charset="0"/>
              </a:rPr>
              <a:t>Early America’s:</a:t>
            </a:r>
          </a:p>
          <a:p>
            <a:pPr marL="1027113" lvl="1" indent="-569913" eaLnBrk="1" hangingPunct="1">
              <a:buClr>
                <a:schemeClr val="tx2">
                  <a:lumMod val="60000"/>
                  <a:lumOff val="40000"/>
                </a:schemeClr>
              </a:buClr>
              <a:buSzPct val="150000"/>
              <a:buBlip>
                <a:blip r:embed="rId2"/>
              </a:buBlip>
              <a:defRPr/>
            </a:pPr>
            <a:r>
              <a:rPr lang="en-US" dirty="0">
                <a:latin typeface="Calibri" pitchFamily="34" charset="0"/>
                <a:cs typeface="Calibri" pitchFamily="34" charset="0"/>
              </a:rPr>
              <a:t>Settlements</a:t>
            </a:r>
          </a:p>
          <a:p>
            <a:pPr marL="1027113" lvl="1" indent="-569913" eaLnBrk="1" hangingPunct="1">
              <a:buClr>
                <a:schemeClr val="tx2">
                  <a:lumMod val="60000"/>
                  <a:lumOff val="40000"/>
                </a:schemeClr>
              </a:buClr>
              <a:buSzPct val="150000"/>
              <a:buBlip>
                <a:blip r:embed="rId2"/>
              </a:buBlip>
              <a:defRPr/>
            </a:pPr>
            <a:r>
              <a:rPr lang="en-US" dirty="0">
                <a:latin typeface="Calibri" pitchFamily="34" charset="0"/>
                <a:cs typeface="Calibri" pitchFamily="34" charset="0"/>
              </a:rPr>
              <a:t>Colonial motivations</a:t>
            </a:r>
          </a:p>
          <a:p>
            <a:pPr marL="1027113" lvl="1" indent="-569913" eaLnBrk="1" hangingPunct="1">
              <a:buClr>
                <a:schemeClr val="tx2">
                  <a:lumMod val="60000"/>
                  <a:lumOff val="40000"/>
                </a:schemeClr>
              </a:buClr>
              <a:buSzPct val="150000"/>
              <a:buBlip>
                <a:blip r:embed="rId2"/>
              </a:buBlip>
              <a:defRPr/>
            </a:pPr>
            <a:r>
              <a:rPr lang="en-US" dirty="0">
                <a:latin typeface="Calibri" pitchFamily="34" charset="0"/>
                <a:cs typeface="Calibri" pitchFamily="34" charset="0"/>
              </a:rPr>
              <a:t>Educational institutions</a:t>
            </a:r>
          </a:p>
          <a:p>
            <a:pPr marL="1027113" lvl="1" indent="-569913" eaLnBrk="1" hangingPunct="1">
              <a:buClr>
                <a:schemeClr val="tx2">
                  <a:lumMod val="60000"/>
                  <a:lumOff val="40000"/>
                </a:schemeClr>
              </a:buClr>
              <a:buSzPct val="150000"/>
              <a:buBlip>
                <a:blip r:embed="rId2"/>
              </a:buBlip>
              <a:defRPr/>
            </a:pPr>
            <a:r>
              <a:rPr lang="en-US" dirty="0">
                <a:latin typeface="Calibri" pitchFamily="34" charset="0"/>
                <a:cs typeface="Calibri" pitchFamily="34" charset="0"/>
              </a:rPr>
              <a:t>Support for the church</a:t>
            </a:r>
          </a:p>
          <a:p>
            <a:pPr marL="1027113" lvl="1" indent="-569913" eaLnBrk="1" hangingPunct="1">
              <a:buClr>
                <a:schemeClr val="tx2">
                  <a:lumMod val="60000"/>
                  <a:lumOff val="40000"/>
                </a:schemeClr>
              </a:buClr>
              <a:buSzPct val="150000"/>
              <a:buBlip>
                <a:blip r:embed="rId2"/>
              </a:buBlip>
              <a:defRPr/>
            </a:pPr>
            <a:r>
              <a:rPr lang="en-US" dirty="0">
                <a:latin typeface="Calibri" pitchFamily="34" charset="0"/>
                <a:cs typeface="Calibri" pitchFamily="34" charset="0"/>
              </a:rPr>
              <a:t>Requirement of Christian officeholders</a:t>
            </a:r>
          </a:p>
          <a:p>
            <a:pPr marL="1027113" lvl="1" indent="-569913" eaLnBrk="1" hangingPunct="1">
              <a:buClr>
                <a:schemeClr val="tx2">
                  <a:lumMod val="60000"/>
                  <a:lumOff val="40000"/>
                </a:schemeClr>
              </a:buClr>
              <a:buSzPct val="150000"/>
              <a:buBlip>
                <a:blip r:embed="rId2"/>
              </a:buBlip>
              <a:defRPr/>
            </a:pPr>
            <a:r>
              <a:rPr lang="en-US" dirty="0">
                <a:latin typeface="Calibri" pitchFamily="34" charset="0"/>
                <a:cs typeface="Calibri" pitchFamily="34" charset="0"/>
              </a:rPr>
              <a:t>Recognition of the Sabbath</a:t>
            </a:r>
          </a:p>
          <a:p>
            <a:pPr marL="1027113" lvl="1" indent="-569913" eaLnBrk="1" hangingPunct="1">
              <a:buClr>
                <a:schemeClr val="tx2">
                  <a:lumMod val="60000"/>
                  <a:lumOff val="40000"/>
                </a:schemeClr>
              </a:buClr>
              <a:buSzPct val="150000"/>
              <a:buBlip>
                <a:blip r:embed="rId2"/>
              </a:buBlip>
              <a:defRPr/>
            </a:pPr>
            <a:r>
              <a:rPr lang="en-US" dirty="0">
                <a:latin typeface="Calibri" pitchFamily="34" charset="0"/>
                <a:cs typeface="Calibri" pitchFamily="34" charset="0"/>
              </a:rPr>
              <a:t>Use of “God”</a:t>
            </a:r>
          </a:p>
        </p:txBody>
      </p:sp>
      <p:pic>
        <p:nvPicPr>
          <p:cNvPr id="83972" name="Picture 2" descr="C:\Users\awoods\AppData\Local\Microsoft\Windows\Temporary Internet Files\Content.IE5\4YST7Z0P\MC900161806[1].wmf">
            <a:extLst>
              <a:ext uri="{FF2B5EF4-FFF2-40B4-BE49-F238E27FC236}">
                <a16:creationId xmlns:a16="http://schemas.microsoft.com/office/drawing/2014/main" id="{1E2A78D2-1A3E-D11D-ADEA-85574FAA95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5264" y="381000"/>
            <a:ext cx="397033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4994" name="Picture 2" descr="C:\Users\awoods\AppData\Local\Microsoft\Windows\Temporary Internet Files\Content.IE5\4YST7Z0P\MC900161806[1].wmf">
            <a:extLst>
              <a:ext uri="{FF2B5EF4-FFF2-40B4-BE49-F238E27FC236}">
                <a16:creationId xmlns:a16="http://schemas.microsoft.com/office/drawing/2014/main" id="{B2A0189F-F8DC-D185-8FD5-20BAA79179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5264" y="381000"/>
            <a:ext cx="397033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81A0D2EC-0CF3-78EF-9D31-7DD7C5019BF3}"/>
              </a:ext>
            </a:extLst>
          </p:cNvPr>
          <p:cNvSpPr>
            <a:spLocks noGrp="1"/>
          </p:cNvSpPr>
          <p:nvPr>
            <p:ph idx="1"/>
          </p:nvPr>
        </p:nvSpPr>
        <p:spPr>
          <a:xfrm>
            <a:off x="1752600" y="1600200"/>
            <a:ext cx="8534400" cy="4114800"/>
          </a:xfrm>
        </p:spPr>
        <p:txBody>
          <a:bodyPr/>
          <a:lstStyle/>
          <a:p>
            <a:pPr marL="0" indent="0" eaLnBrk="1" hangingPunct="1">
              <a:buNone/>
              <a:defRPr/>
            </a:pPr>
            <a:r>
              <a:rPr lang="en-US" dirty="0">
                <a:latin typeface="Calibri" pitchFamily="34" charset="0"/>
                <a:cs typeface="Calibri" pitchFamily="34" charset="0"/>
              </a:rPr>
              <a:t>Early America’s:</a:t>
            </a:r>
          </a:p>
          <a:p>
            <a:pPr marL="1027113" lvl="1" indent="-569913" eaLnBrk="1" hangingPunct="1">
              <a:buSzPct val="150000"/>
              <a:buBlip>
                <a:blip r:embed="rId3"/>
              </a:buBlip>
              <a:defRPr/>
            </a:pPr>
            <a:r>
              <a:rPr lang="en-US" dirty="0">
                <a:latin typeface="Calibri" pitchFamily="34" charset="0"/>
                <a:cs typeface="Calibri" pitchFamily="34" charset="0"/>
              </a:rPr>
              <a:t>Absence of contrary declarations </a:t>
            </a:r>
          </a:p>
          <a:p>
            <a:pPr marL="1027113" lvl="1" indent="-569913" eaLnBrk="1" hangingPunct="1">
              <a:buSzPct val="150000"/>
              <a:buBlip>
                <a:blip r:embed="rId3"/>
              </a:buBlip>
              <a:defRPr/>
            </a:pPr>
            <a:r>
              <a:rPr lang="en-US" dirty="0">
                <a:latin typeface="Calibri" pitchFamily="34" charset="0"/>
                <a:cs typeface="Calibri" pitchFamily="34" charset="0"/>
              </a:rPr>
              <a:t>Chaplains</a:t>
            </a:r>
          </a:p>
          <a:p>
            <a:pPr marL="1027113" lvl="1" indent="-569913" eaLnBrk="1" hangingPunct="1">
              <a:buSzPct val="150000"/>
              <a:buBlip>
                <a:blip r:embed="rId3"/>
              </a:buBlip>
              <a:defRPr/>
            </a:pPr>
            <a:r>
              <a:rPr lang="en-US" dirty="0">
                <a:latin typeface="Calibri" pitchFamily="34" charset="0"/>
                <a:cs typeface="Calibri" pitchFamily="34" charset="0"/>
              </a:rPr>
              <a:t>Judicial opinions</a:t>
            </a:r>
          </a:p>
          <a:p>
            <a:pPr marL="1027113" lvl="1" indent="-569913" eaLnBrk="1" hangingPunct="1">
              <a:buSzPct val="150000"/>
              <a:buBlip>
                <a:blip r:embed="rId3"/>
              </a:buBlip>
              <a:defRPr/>
            </a:pPr>
            <a:r>
              <a:rPr lang="en-US" dirty="0">
                <a:latin typeface="Calibri" pitchFamily="34" charset="0"/>
                <a:cs typeface="Calibri" pitchFamily="34" charset="0"/>
              </a:rPr>
              <a:t>Christian population</a:t>
            </a:r>
          </a:p>
          <a:p>
            <a:pPr marL="1027113" lvl="1" indent="-569913" eaLnBrk="1" hangingPunct="1">
              <a:buSzPct val="150000"/>
              <a:buBlip>
                <a:blip r:embed="rId3"/>
              </a:buBlip>
              <a:defRPr/>
            </a:pPr>
            <a:r>
              <a:rPr lang="en-US" dirty="0">
                <a:latin typeface="Calibri" pitchFamily="34" charset="0"/>
                <a:cs typeface="Calibri" pitchFamily="34" charset="0"/>
              </a:rPr>
              <a:t>Acceptance of the Bible</a:t>
            </a:r>
          </a:p>
          <a:p>
            <a:pPr marL="1027113" lvl="1" indent="-569913" eaLnBrk="1" hangingPunct="1">
              <a:buSzPct val="150000"/>
              <a:buBlip>
                <a:blip r:embed="rId3"/>
              </a:buBlip>
              <a:defRPr/>
            </a:pPr>
            <a:r>
              <a:rPr lang="en-US" dirty="0">
                <a:latin typeface="Calibri" pitchFamily="34" charset="0"/>
                <a:cs typeface="Calibri" pitchFamily="34" charset="0"/>
              </a:rPr>
              <a:t>Unofficial Christian declarations</a:t>
            </a:r>
          </a:p>
          <a:p>
            <a:pPr marL="1027113" lvl="1" indent="-569913" eaLnBrk="1" hangingPunct="1">
              <a:buSzPct val="150000"/>
              <a:buBlip>
                <a:blip r:embed="rId3"/>
              </a:buBlip>
              <a:defRPr/>
            </a:pPr>
            <a:r>
              <a:rPr lang="en-US" dirty="0">
                <a:latin typeface="Calibri" pitchFamily="34" charset="0"/>
                <a:cs typeface="Calibri" pitchFamily="34" charset="0"/>
              </a:rPr>
              <a:t>Conclusion</a:t>
            </a:r>
          </a:p>
        </p:txBody>
      </p:sp>
      <p:sp>
        <p:nvSpPr>
          <p:cNvPr id="84996" name="Title 1">
            <a:extLst>
              <a:ext uri="{FF2B5EF4-FFF2-40B4-BE49-F238E27FC236}">
                <a16:creationId xmlns:a16="http://schemas.microsoft.com/office/drawing/2014/main" id="{0FA05236-BE07-022C-4EA2-70D49A55991B}"/>
              </a:ext>
            </a:extLst>
          </p:cNvPr>
          <p:cNvSpPr txBox="1">
            <a:spLocks/>
          </p:cNvSpPr>
          <p:nvPr/>
        </p:nvSpPr>
        <p:spPr bwMode="auto">
          <a:xfrm>
            <a:off x="1905000" y="457200"/>
            <a:ext cx="2362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altLang="en-US" sz="4400">
                <a:solidFill>
                  <a:schemeClr val="tx2"/>
                </a:solidFill>
                <a:latin typeface="Calibri" panose="020F0502020204030204" pitchFamily="34" charset="0"/>
              </a:rPr>
              <a:t>Review</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58BBF2AD-78A5-7841-FCD2-CA13A41589B7}"/>
              </a:ext>
            </a:extLst>
          </p:cNvPr>
          <p:cNvSpPr>
            <a:spLocks noGrp="1"/>
          </p:cNvSpPr>
          <p:nvPr>
            <p:ph type="title"/>
          </p:nvPr>
        </p:nvSpPr>
        <p:spPr>
          <a:xfrm>
            <a:off x="1905000" y="228600"/>
            <a:ext cx="8534400" cy="1143000"/>
          </a:xfrm>
        </p:spPr>
        <p:txBody>
          <a:bodyPr/>
          <a:lstStyle/>
          <a:p>
            <a:pPr algn="ctr"/>
            <a:r>
              <a:rPr lang="en-US" altLang="en-US" sz="4000" dirty="0">
                <a:latin typeface="Calibri" panose="020F0502020204030204" pitchFamily="34" charset="0"/>
                <a:cs typeface="Calibri" panose="020F0502020204030204" pitchFamily="34" charset="0"/>
              </a:rPr>
              <a:t>So What? – Points of Application!</a:t>
            </a:r>
          </a:p>
        </p:txBody>
      </p:sp>
      <p:sp>
        <p:nvSpPr>
          <p:cNvPr id="3" name="Content Placeholder 2">
            <a:extLst>
              <a:ext uri="{FF2B5EF4-FFF2-40B4-BE49-F238E27FC236}">
                <a16:creationId xmlns:a16="http://schemas.microsoft.com/office/drawing/2014/main" id="{6C5FA63C-EF4F-79E2-D768-32B88881877D}"/>
              </a:ext>
            </a:extLst>
          </p:cNvPr>
          <p:cNvSpPr>
            <a:spLocks noGrp="1"/>
          </p:cNvSpPr>
          <p:nvPr>
            <p:ph idx="1"/>
          </p:nvPr>
        </p:nvSpPr>
        <p:spPr>
          <a:xfrm>
            <a:off x="609600" y="1600200"/>
            <a:ext cx="10972800" cy="1600200"/>
          </a:xfrm>
        </p:spPr>
        <p:txBody>
          <a:bodyPr/>
          <a:lstStyle/>
          <a:p>
            <a:pPr marL="457200" indent="-457200">
              <a:spcBef>
                <a:spcPts val="1800"/>
              </a:spcBef>
              <a:spcAft>
                <a:spcPts val="1800"/>
              </a:spcAft>
              <a:buFont typeface="+mj-lt"/>
              <a:buAutoNum type="arabicPeriod"/>
              <a:defRPr/>
            </a:pPr>
            <a:r>
              <a:rPr lang="en-US" sz="3600" dirty="0">
                <a:latin typeface="Calibri" pitchFamily="34" charset="0"/>
                <a:cs typeface="Calibri" pitchFamily="34" charset="0"/>
              </a:rPr>
              <a:t>God deserves glory for what He has done – doxological purpose</a:t>
            </a:r>
          </a:p>
        </p:txBody>
      </p:sp>
      <p:pic>
        <p:nvPicPr>
          <p:cNvPr id="58372" name="Picture 2">
            <a:extLst>
              <a:ext uri="{FF2B5EF4-FFF2-40B4-BE49-F238E27FC236}">
                <a16:creationId xmlns:a16="http://schemas.microsoft.com/office/drawing/2014/main" id="{9F62E5F7-28C8-A3D6-9DB1-2B5284756EB7}"/>
              </a:ext>
            </a:extLst>
          </p:cNvPr>
          <p:cNvPicPr>
            <a:picLocks noChangeAspect="1" noChangeArrowheads="1"/>
          </p:cNvPicPr>
          <p:nvPr/>
        </p:nvPicPr>
        <p:blipFill>
          <a:blip r:embed="rId2" cstate="print"/>
          <a:srcRect/>
          <a:stretch>
            <a:fillRect/>
          </a:stretch>
        </p:blipFill>
        <p:spPr bwMode="auto">
          <a:xfrm>
            <a:off x="4152900" y="3200400"/>
            <a:ext cx="3886200" cy="2914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BDEE12-C2A2-E6CD-571F-8A5AAA023A03}"/>
              </a:ext>
            </a:extLst>
          </p:cNvPr>
          <p:cNvSpPr>
            <a:spLocks noGrp="1"/>
          </p:cNvSpPr>
          <p:nvPr>
            <p:ph idx="1"/>
          </p:nvPr>
        </p:nvSpPr>
        <p:spPr>
          <a:xfrm>
            <a:off x="609600" y="1600200"/>
            <a:ext cx="6019800" cy="990600"/>
          </a:xfrm>
        </p:spPr>
        <p:txBody>
          <a:bodyPr/>
          <a:lstStyle/>
          <a:p>
            <a:pPr marL="457200" indent="-457200">
              <a:spcBef>
                <a:spcPts val="1800"/>
              </a:spcBef>
              <a:spcAft>
                <a:spcPts val="1800"/>
              </a:spcAft>
              <a:buFont typeface="+mj-lt"/>
              <a:buAutoNum type="arabicPeriod" startAt="2"/>
              <a:defRPr/>
            </a:pPr>
            <a:r>
              <a:rPr lang="en-US" sz="3600" dirty="0">
                <a:latin typeface="Calibri" pitchFamily="34" charset="0"/>
                <a:cs typeface="Calibri" pitchFamily="34" charset="0"/>
              </a:rPr>
              <a:t>Repent (Rev 2:5)</a:t>
            </a:r>
          </a:p>
        </p:txBody>
      </p:sp>
      <p:sp>
        <p:nvSpPr>
          <p:cNvPr id="5" name="Content Placeholder 2">
            <a:extLst>
              <a:ext uri="{FF2B5EF4-FFF2-40B4-BE49-F238E27FC236}">
                <a16:creationId xmlns:a16="http://schemas.microsoft.com/office/drawing/2014/main" id="{A7C5F1F3-CC7C-E34D-82B5-4025004E1744}"/>
              </a:ext>
            </a:extLst>
          </p:cNvPr>
          <p:cNvSpPr txBox="1">
            <a:spLocks/>
          </p:cNvSpPr>
          <p:nvPr/>
        </p:nvSpPr>
        <p:spPr bwMode="auto">
          <a:xfrm>
            <a:off x="1143000" y="2316480"/>
            <a:ext cx="6858000" cy="3474720"/>
          </a:xfrm>
          <a:prstGeom prst="rect">
            <a:avLst/>
          </a:prstGeom>
          <a:noFill/>
          <a:ln w="9525">
            <a:noFill/>
            <a:miter lim="800000"/>
            <a:headEnd/>
            <a:tailEnd/>
          </a:ln>
          <a:effectLst/>
        </p:spPr>
        <p:txBody>
          <a:bodyPr lIns="92075" tIns="46038" rIns="92075" bIns="46038"/>
          <a:lstStyle>
            <a:lvl1pPr marL="342900" indent="-342900" algn="l" rtl="0" eaLnBrk="0" fontAlgn="base" hangingPunct="0">
              <a:spcBef>
                <a:spcPct val="20000"/>
              </a:spcBef>
              <a:spcAft>
                <a:spcPct val="0"/>
              </a:spcAft>
              <a:buClr>
                <a:schemeClr val="tx2"/>
              </a:buClr>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Char char="•"/>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Char char="•"/>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Char char="•"/>
              <a:defRPr sz="32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tx1"/>
              </a:buClr>
              <a:buChar char="•"/>
              <a:defRPr sz="32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tx1"/>
              </a:buClr>
              <a:buChar char="•"/>
              <a:defRPr sz="32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tx1"/>
              </a:buClr>
              <a:buChar char="•"/>
              <a:defRPr sz="32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tx1"/>
              </a:buClr>
              <a:buChar char="•"/>
              <a:defRPr sz="3200">
                <a:solidFill>
                  <a:schemeClr val="tx1"/>
                </a:solidFill>
                <a:effectLst>
                  <a:outerShdw blurRad="38100" dist="38100" dir="2700000" algn="tl">
                    <a:srgbClr val="000000"/>
                  </a:outerShdw>
                </a:effectLst>
                <a:latin typeface="+mn-lt"/>
              </a:defRPr>
            </a:lvl9pPr>
          </a:lstStyle>
          <a:p>
            <a:pPr marL="0" indent="0" algn="just">
              <a:buNone/>
              <a:defRPr/>
            </a:pPr>
            <a:r>
              <a:rPr lang="en-US" sz="3600" dirty="0">
                <a:latin typeface="Calibri" pitchFamily="34" charset="0"/>
                <a:cs typeface="Calibri" pitchFamily="34" charset="0"/>
              </a:rPr>
              <a:t>Therefore </a:t>
            </a:r>
            <a:r>
              <a:rPr lang="en-US" sz="3600" b="1" u="sng" dirty="0">
                <a:solidFill>
                  <a:srgbClr val="FFFFCC"/>
                </a:solidFill>
                <a:latin typeface="Calibri" pitchFamily="34" charset="0"/>
                <a:cs typeface="Calibri" pitchFamily="34" charset="0"/>
              </a:rPr>
              <a:t>remember from where you have fallen</a:t>
            </a:r>
            <a:r>
              <a:rPr lang="en-US" sz="3600" dirty="0">
                <a:solidFill>
                  <a:srgbClr val="FFFFCC"/>
                </a:solidFill>
                <a:latin typeface="Calibri" pitchFamily="34" charset="0"/>
                <a:cs typeface="Calibri" pitchFamily="34" charset="0"/>
              </a:rPr>
              <a:t>,</a:t>
            </a:r>
            <a:r>
              <a:rPr lang="en-US" sz="3600" dirty="0">
                <a:latin typeface="Calibri" pitchFamily="34" charset="0"/>
                <a:cs typeface="Calibri" pitchFamily="34" charset="0"/>
              </a:rPr>
              <a:t> and repent and do the deeds you did at first; or else I am coming to you and will remove your lampstand out of its place—unless you repent.</a:t>
            </a:r>
          </a:p>
        </p:txBody>
      </p:sp>
      <p:pic>
        <p:nvPicPr>
          <p:cNvPr id="6" name="Picture 2">
            <a:extLst>
              <a:ext uri="{FF2B5EF4-FFF2-40B4-BE49-F238E27FC236}">
                <a16:creationId xmlns:a16="http://schemas.microsoft.com/office/drawing/2014/main" id="{45EDDB53-8FBE-D5AD-D3CF-6F46107900B6}"/>
              </a:ext>
            </a:extLst>
          </p:cNvPr>
          <p:cNvPicPr>
            <a:picLocks noChangeAspect="1" noChangeArrowheads="1"/>
          </p:cNvPicPr>
          <p:nvPr/>
        </p:nvPicPr>
        <p:blipFill>
          <a:blip r:embed="rId2" cstate="print"/>
          <a:srcRect/>
          <a:stretch>
            <a:fillRect/>
          </a:stretch>
        </p:blipFill>
        <p:spPr bwMode="auto">
          <a:xfrm>
            <a:off x="8153400" y="1752600"/>
            <a:ext cx="3276600" cy="3657600"/>
          </a:xfrm>
          <a:prstGeom prst="rect">
            <a:avLst/>
          </a:prstGeom>
          <a:ln>
            <a:noFill/>
          </a:ln>
          <a:effectLst>
            <a:reflection blurRad="12700" stA="30000" endPos="30000" dist="5000" dir="5400000" sy="-100000" algn="bl" rotWithShape="0"/>
          </a:effectLst>
          <a:scene3d>
            <a:camera prst="perspectiveContrastingLeftFacing">
              <a:rot lat="399348" lon="1507634" rev="21296289"/>
            </a:camera>
            <a:lightRig rig="threePt" dir="t">
              <a:rot lat="0" lon="0" rev="2700000"/>
            </a:lightRig>
          </a:scene3d>
          <a:sp3d>
            <a:bevelT w="63500" h="50800"/>
          </a:sp3d>
        </p:spPr>
      </p:pic>
      <p:sp>
        <p:nvSpPr>
          <p:cNvPr id="4" name="Title 1">
            <a:extLst>
              <a:ext uri="{FF2B5EF4-FFF2-40B4-BE49-F238E27FC236}">
                <a16:creationId xmlns:a16="http://schemas.microsoft.com/office/drawing/2014/main" id="{775EE5D2-E431-1776-D83D-9B9E48D75B29}"/>
              </a:ext>
            </a:extLst>
          </p:cNvPr>
          <p:cNvSpPr>
            <a:spLocks noGrp="1"/>
          </p:cNvSpPr>
          <p:nvPr>
            <p:ph type="title"/>
          </p:nvPr>
        </p:nvSpPr>
        <p:spPr>
          <a:xfrm>
            <a:off x="1905000" y="228600"/>
            <a:ext cx="8534400" cy="1143000"/>
          </a:xfrm>
        </p:spPr>
        <p:txBody>
          <a:bodyPr/>
          <a:lstStyle/>
          <a:p>
            <a:pPr algn="ctr"/>
            <a:r>
              <a:rPr lang="en-US" altLang="en-US" sz="4000" dirty="0">
                <a:latin typeface="Calibri" panose="020F0502020204030204" pitchFamily="34" charset="0"/>
                <a:cs typeface="Calibri" panose="020F0502020204030204" pitchFamily="34" charset="0"/>
              </a:rPr>
              <a:t>So What? – Points of Application!</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4006056" y="4114800"/>
            <a:ext cx="2166144" cy="7620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35389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50CD35-1423-C5C5-F014-095718EE8F0F}"/>
              </a:ext>
            </a:extLst>
          </p:cNvPr>
          <p:cNvSpPr>
            <a:spLocks noGrp="1"/>
          </p:cNvSpPr>
          <p:nvPr>
            <p:ph idx="1"/>
          </p:nvPr>
        </p:nvSpPr>
        <p:spPr>
          <a:xfrm>
            <a:off x="609600" y="1600200"/>
            <a:ext cx="9829800" cy="1676400"/>
          </a:xfrm>
        </p:spPr>
        <p:txBody>
          <a:bodyPr/>
          <a:lstStyle/>
          <a:p>
            <a:pPr marL="457200" indent="-457200">
              <a:spcBef>
                <a:spcPts val="1800"/>
              </a:spcBef>
              <a:spcAft>
                <a:spcPts val="1800"/>
              </a:spcAft>
              <a:buFont typeface="+mj-lt"/>
              <a:buAutoNum type="arabicPeriod" startAt="3"/>
              <a:defRPr/>
            </a:pPr>
            <a:r>
              <a:rPr lang="en-US" sz="3600" dirty="0">
                <a:cs typeface="Calibri" pitchFamily="34" charset="0"/>
              </a:rPr>
              <a:t>The Truth Sets Free</a:t>
            </a:r>
            <a:endParaRPr lang="en-US" sz="3600" dirty="0">
              <a:latin typeface="Calibri" pitchFamily="34" charset="0"/>
              <a:cs typeface="Calibri" pitchFamily="34" charset="0"/>
            </a:endParaRPr>
          </a:p>
        </p:txBody>
      </p:sp>
      <p:pic>
        <p:nvPicPr>
          <p:cNvPr id="72709" name="Picture 5">
            <a:extLst>
              <a:ext uri="{FF2B5EF4-FFF2-40B4-BE49-F238E27FC236}">
                <a16:creationId xmlns:a16="http://schemas.microsoft.com/office/drawing/2014/main" id="{A04FAA1F-0DA1-79F5-F0E1-D68C27B527EA}"/>
              </a:ext>
            </a:extLst>
          </p:cNvPr>
          <p:cNvPicPr>
            <a:picLocks noChangeAspect="1" noChangeArrowheads="1"/>
          </p:cNvPicPr>
          <p:nvPr/>
        </p:nvPicPr>
        <p:blipFill>
          <a:blip r:embed="rId2" cstate="print"/>
          <a:srcRect/>
          <a:stretch>
            <a:fillRect/>
          </a:stretch>
        </p:blipFill>
        <p:spPr bwMode="auto">
          <a:xfrm>
            <a:off x="4279671" y="2895600"/>
            <a:ext cx="3632661" cy="34747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itle 1">
            <a:extLst>
              <a:ext uri="{FF2B5EF4-FFF2-40B4-BE49-F238E27FC236}">
                <a16:creationId xmlns:a16="http://schemas.microsoft.com/office/drawing/2014/main" id="{9E97979B-91D2-19BB-0079-DFB7733DAB24}"/>
              </a:ext>
            </a:extLst>
          </p:cNvPr>
          <p:cNvSpPr>
            <a:spLocks noGrp="1"/>
          </p:cNvSpPr>
          <p:nvPr>
            <p:ph type="title"/>
          </p:nvPr>
        </p:nvSpPr>
        <p:spPr>
          <a:xfrm>
            <a:off x="1905000" y="228600"/>
            <a:ext cx="8534400" cy="1143000"/>
          </a:xfrm>
        </p:spPr>
        <p:txBody>
          <a:bodyPr/>
          <a:lstStyle/>
          <a:p>
            <a:pPr algn="ctr"/>
            <a:r>
              <a:rPr lang="en-US" altLang="en-US" sz="4000" dirty="0">
                <a:latin typeface="Calibri" panose="020F0502020204030204" pitchFamily="34" charset="0"/>
                <a:cs typeface="Calibri" panose="020F0502020204030204" pitchFamily="34" charset="0"/>
              </a:rPr>
              <a:t>So What? – Points of Application!</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7B5E23-20F8-D80B-76E1-F9AE3AC3C4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7650" name="Rectangle 3">
            <a:extLst>
              <a:ext uri="{FF2B5EF4-FFF2-40B4-BE49-F238E27FC236}">
                <a16:creationId xmlns:a16="http://schemas.microsoft.com/office/drawing/2014/main" id="{8D9C58A4-59F3-4033-808D-8116EC007A6F}"/>
              </a:ext>
            </a:extLst>
          </p:cNvPr>
          <p:cNvSpPr>
            <a:spLocks noGrp="1"/>
          </p:cNvSpPr>
          <p:nvPr>
            <p:ph type="body" idx="4294967295"/>
          </p:nvPr>
        </p:nvSpPr>
        <p:spPr>
          <a:xfrm>
            <a:off x="2849880" y="0"/>
            <a:ext cx="6492240" cy="192024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Calibri" panose="020F0502020204030204" pitchFamily="34" charset="0"/>
              </a:rPr>
              <a:t>John 8:32</a:t>
            </a:r>
          </a:p>
          <a:p>
            <a:pPr marL="0" indent="0" algn="just">
              <a:spcBef>
                <a:spcPts val="0"/>
              </a:spcBef>
              <a:buNone/>
              <a:defRPr/>
            </a:pPr>
            <a:r>
              <a:rPr lang="en-US" sz="3600" dirty="0">
                <a:cs typeface="Calibri" panose="020F0502020204030204" pitchFamily="34" charset="0"/>
              </a:rPr>
              <a:t>“and you will know the truth, and the truth will make you free.”</a:t>
            </a:r>
          </a:p>
        </p:txBody>
      </p:sp>
      <p:pic>
        <p:nvPicPr>
          <p:cNvPr id="5126" name="Picture 6" descr="http://www.maggiesnotebook.com/wp-content/uploads/2011/08/Apostle_John_35.jpg">
            <a:extLst>
              <a:ext uri="{FF2B5EF4-FFF2-40B4-BE49-F238E27FC236}">
                <a16:creationId xmlns:a16="http://schemas.microsoft.com/office/drawing/2014/main" id="{1D9BC084-A1A9-4E62-9C9D-2CA192A9ADA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29200" y="1981200"/>
            <a:ext cx="2326238" cy="28194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88452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2" descr="data:image/jpeg;base64,/9j/4AAQSkZJRgABAQAAAQABAAD/2wCEAAkGBhMSERUUExQVFBUWFhUUFRUVFBcWFxQUFBUVFBQXFBQXHCYeFxkjGRUUHy8gJCcpLCwsFR4xNTAqNSYrLCkBCQoKDgwOGg8PFywkHCQvLCkpKSkvLCwpKSkpLCwsKSksLCwqKiwpKSwsLCwpKSwpKSkpKSwsKSkpKSwsLCwsLP/AABEIALQA8AMBIgACEQEDEQH/xAAbAAADAAMBAQAAAAAAAAAAAAACAwQAAQYFB//EAD4QAAEDAgIIBAQDBwMFAQAAAAEAAhEDITFBBBJRYXGBkaEFsdHwBhMiwTJS4RQWQmJygvEjU6IVM3OSsgf/xAAaAQADAQEBAQAAAAAAAAAAAAAAAQIFBAMG/8QAKhEAAgIBAwIFAwUAAAAAAAAAAAECESEDBBIxURMUQWFxIjLwBaHB0fH/2gAMAwEAAhEDEQA/AIadL2VTTprVMRsCoaydp4BfNM+gDYeXNNpvGxZT0fgOPoqqGjiLkngIUjBabZqnRqU3I98UTaPLiR32JjGDaOqFgTyF8oYQN91jKHSUYpt29reabSAlU3ZKwA2nvhOYzgRtz7LbnjED9OiJrc46+yl0A253+QPVbZJyPMnyC2Kh/wABODiRnzKLFQIYTsnffzRQc5nZghc/hPVExts+kIsKNikchzWtUzd3vhK22l+YzxJ8kVJrMuwhPqHQFrW/zHsits4YlGWcTzRFtsOv6lMQgNvhHILYbe0nmnZQEpzT7gKGyhbqcbO3mlaxzlOLPcoQ0bB0lIaJnPAyB97lqoCLjpA+6ogbZ54JTqbW3kclJSoR8wkweo/SELWRN57KgObk087IaTnGf9OI2/okOxYGy/JJe08/eStDyRGs0RuukO0cHMnqj4D5EOadsDjCSWD/AACVcKAGDIG9BUpnd0SGmcnQpqynS58TCnZfP3yTmzkJXrYqHsBGEDgPuqGDife5JY02lUfKgYz73qbAJjN/W6dT3mTwhY1uZvzgdk+nouJJHvYq4smzQteffEpgpzh5ErTWjjyROrHATzUoY3UMAxuxTmH2Emi07j3Tae8gJkjA622UYoD2PVC2pO4ccUbWAnOfe1MVG2xt98kBd/Udw/VGKRH+URo60G6AADpF2gc57BG2psHOFtmi7uMqgNA2DgmkxNoRLiiaHceye1ltq18qMk6YrFCkdqIaO4ZkIr5WG/8Aysc7aDyujArZONHAz7+iF1FuaaKrTieUx5o3MjKOf6JUVZGaWcSjbTjIAeaaaZyv1Sy3eFNew7FOaZ+kxuj9bINUSc5zKrFHaft5rDSbn6opjtEBdBsAFo1XZW9VXqNB92WOe3IDmJlLK9R37ETtaZlA/RHOyPRXu0qPwiOYHkpqukn/ADJQ1FdWCb9Ecg0KqlVkXLuAwS20DH0sneZI+wRU2nbF+HYIZ6dSum61m8ysYB7krGMzmfv1VejcFKy6E8ZCp0CQCAeJgJ8u/lHvaVt3H3wXl/EPiJoUdcficQ1sjM58gvVp9Eedrqz2GyRtOZJt9lIPF6LcajJnEfpK5z/qrxRALiZBJn8zs+hXkrt8qu7Mp75p4SO5/wCv6PN39j6Ih8RaMP4v+J9FxDGE700aO78p6FHlodxee1H0S/f+ztP3m0cZk/2Fb/euhlrcmwuNpUHbDt5JxokYiE1toEve6nZHXM+LaGevP9Mov3vobKh4NHquSqaKRIIMi5GwLBoxBIi4uVS0IEvd6p1jvi6j+V45A/dbPxfQybU6NH3XMt0J84Dq3jtRDQXHIW/mbnhmjwYB5rVOl/fKj+R/b1RN+MKX5H9R6rmmaA4gm1jGIm2wTdCKafgxJe51EdQfjCn/ALb/APj6rP3wp/7b+rfVc7+zGJtHET0WP0Qgfw8nAo8GAvMap7Nf4pY6xokje4eiBnxY1oAFM22v+8LxhopmOGYzwWjoh3WxuEvBgPzGt+Is03xRlRsf6jZ/m1+P4jHZP0b4kDQGkSIizQz/AObLyTSvHeRHVaqNItb3sKfhReA8zqrP8HSaJ8QseYgt5Ar1DRIx7rhRIuLFdp4f4garA6BMfURtXPr6EIxtHXtdzPUlxkN+XrWx4LT9FIiRHEo3VHbe60KZNsVx4Zo5RN8sbegWGN6pfohj7n9Ek0wBJM7Y9UuLXoHJM5iowuxPmY5I/ltwx4mOwS2MccyY4lUUNDzNk38Fp16h03tFrzuCaH7p3H0Q0mtnEzsFlQGt3DqfRLPcMGUqzhu3D9FzfxQ4vr0KRkhutVeDhAgX5ay6um9jcAXdh2xXHVHGtpWkVIs3VpCLi0k34yOS99vHlqLJz7mXHTeBGm1RaABJLoGQGEKUNlMrCXHdZExq1WfOhUG3GW1VA/iOM2HNDo9CTuz4JrKH1au+FEkmz0i5JYDa0SbjAAbCscyDkeGCKmxpMXxxn3sT6ejgxvDjjkElSKfKYqqAXGCIJt+q2agIM4g2O7YmOogOjGBJvnjjsWCkNXfxgj+3NL6R3KzNYa5Nogx0hFo4GqQYBkYgxYHYsDRqzGZGO6ZRGnhlIBxxTpfnsK5dfzIHyhqxIEHYbiBgiqQTITdSDtBE2OXFY5lu87U1VilyroDAjbyuOa2IIbJwmeGKJjAeM2M9kbaILjP0jC5wPEopIScmC4gwY1SCN8gmTdCID3HI60c8E1jB9QIu0TibwfRYygCAcJfqk7BEj7pUirkRgAEXvuFrblqtB47hA3WVDqIhxiC2JBzkxnmhq0BBIyjiNqMWKpVRHC974WrxrNOwEcsexXhOCu8F0gsqtIE5Qf5reiNSNxaDRlxmmdc+of4QBstPdKcx8SR39EVLxGocQRN4DcI2umEypUAE/W7cMfNZbXub6dehJTZUOLBP9X3IRGiNw2jWlOg/7e67vcomU37m8APMo4jcjkv210477vzwwCMPJwnpHc3TGaAQLkM4kDsExtNjf4tb+lp8yod9D1Vegn5J3cyqdH0Ux6BaGkwbNA3m56Jx0hztvkOgUYKyZpMU2Oe4j6WlxkzgJyXI+Es1dH1nWc4l7pGOtfGcPVet8W1T8ltKwNZ7afImXdlBp9AMbqgyLAcMfJaWzjhyoyv1CeFE81o9U5rVmrfgntauwyDbRaMpnmm3mc9vktMCY1qAthBx27e+KJrj2jkjo0S4wm0tFJIi83Hp180sDXJiGg/Zb1TtVHyLA5Ge2SadGiZyjL81wjA1yJW0zETbZsVFKgSDcnLLDmh+Xc7k8fSYBkGMvsh+wLrkVUpEQJPPKVgbAVT9HvjOIsNm5Y3RxME5HLtCFQ5Rd4JYyyxW9Unz+yqbo2w5jEImaNM3Noy222p4J4yJCDMydmOSGDEZbFYyhIxOeVttzKRqIwDTRPUJOJmOiHWM3J9U9zEBYiibJixYLXGOI4i4TtVa1Umhpnd0KrXtDg0kOAd1Eo5OWq3iV5vgVUmi1sj6Zbtww7FX6vHy8guGSpm1pvlFM0+mTi/oPVJhmA+rv5Jv7S2YlpOGIJHUleVpeisY41daqcy1rjfdqWsppHqmznqNKcSB3PVV0tDJvHMkBbZWg2aBzJ8oVNMGCdp2Ad1y0jrtm2aE0RLwOAlUfLpxiSd4Q06Ds7cf1TW0mgXd09Sj4Qr9zlfG6gqabTYB9NGm5xw/HU+lpPAA9VPpzpeN0nrh91nhThUqVqwP46jg3/xs+lvW5S6lSXPPIclsaMeOmjB3c+WoxTQnNatU2pzQrOQxoTWtWMCc1qBG6VsE0VDwjCLYYLGtTGsTopNglxOOZnmmCob747WC2GLeqikFsBoujkog1bhFBbNNnz7og0+/uttCYAmkg5PuL1Sia43vjjOaPUCyAigti9a+Oc80FQzf7Qn6oQuCKE2yeEGoqQCh1ECJS1Bq7lS5iEpDK/Cg8hzGPLCQHCIvFjfLJe9oznarQ5us7N13CRyESvB8FralVp2kt/8Aa3nC6gk59yFxa2Gae1lcK7Hl0fBjTeX0opz+KGg8Md8pXjHglWo2W13hwBhrSGhx3wF7L2bwO6SQwYku7LxtpnYs/wCHNUjJ1WNy3uPbAK35FSLnUxzDfJJDnuECTtjAcgmP0SPxECNpAXhj0OkKjo7cS6eAx5lQfEGltpaNVeMQ0xJ1rxA3C5XqU6bd7+Vhzcub+OtJ1m0aIialTWImTqU748YRCFySFKVKyLwTRfk6KJybPb1KlYPpG+69PxD6KAb+aANkZqFo7LbarB83N27DpsT2NQManNakQE1icxi0xicxqBG2sTGs9yipsTA1VQwRTW9T3Ca1iLVTAW1vuFvV9wmBq3CB0A1nuEYYjaxNa1FBQkN4rPlJ4asDAnQUJNP3ZA9iqLNyX8oewihE2puWjSVHy/cICz3CVATPbuS3MVT2pbgkwE0jBk5X6LrWlpAOsLgGw23XKsZLh7xXT6BQcGasfgJZJOOqbHpC5NxHFnZtJU2hvzAMiUHzowanGic481sho38lyU+5oWjmzTcT9T7WsCAOgW3FoJt76IaNISCXjDANJW20mjNxP9Md14ts60ikEA4SuP054r+In6QBRp6mH8T7u7aq62pUaAXFriIm7sgFx3wg75jqtcj/ALry/g0mw6R0XVtIuUzl3UuOmyrxq72t/KJ6qRrUyvV16r3byByRMWi+phvqExic1qFoTg1AgmBOYELWpzGpgHTCc1qABPYEwNBqPURtCINVUVQtrEYYmhnJMa1FDoUKaMMTgxEKSqgoUKaw01QKaL5adDolFNC6lu99FXqbktzNyKFRIWICxVliU5u5S0FErqaU6mq300pzFDQiQti69jwjSTrPb+YB45fS77LzTTTvD36tSmd+of7rDvC8dWPKLRek+Mke6QUDjlCuNF2yVv8AZjtA5Ss7g2anipHKMpmDdp/u28k+mzMluG8/cKHRmWkCZjAG3NXUdGMYdbfdRFPsdjrueZ8Z6eKeh1I/E8fLaYzedXbvUHgFH5WizsBjkIHclI+N361bRqDsJfVfB/haGtA5lx6KzxZ3y9EDBiYHW609smk5MzN2+iPF0b8PG/VVUyp2BUNXoZo9icxTsKoYmA1oVDAkNVFNMoa1tk6m1A1GwKgHNCYAhaU1rVSKMa1Ma1EGogLqh0HC3qomcE3VVDFhizU4prWblvVRQCtRAWKgsQOaigJS1LcFS4Jbwk0IlcEl7VU6EpyhoRK8JZZIcBjiOIuO4T3hLBghQ0SdLQ0wuY1wtIB6rT605qDwR8sLY/A4jDI/UPMq2pQOw+Sy5xabRqafFpHI0PGTawzzJjoE+h4i4kgxfYPVcpT0yYvhxKq0nTzTpOeZhrCcMNVc3KV1Zp8I9jyX6X+0+JOvLWltMHc27sN57L2/ibSZqMZsly5n/wDP2EuLzjGseLjPmSqdP03WrvOyy3IR4QSMHcS5TbLWPunsevP0esqm1EjlK2lUU3KFr0+k/wB9kAehTcnsKkY+yop1LqkUVtKe31UjHKhj4VIZS1UU1KNqpa5WhpDQmsalMTWJlDmCyYAl0ymgqgNtWQiW3IGLhC5MISygQslKcmVEhzkgFVEl6Y8pDioZLQpyTUPvgm1CkPKlolnp+CVwK0SYqM/5MPoV77tXAjqVxtGvqljvyPE/0mzuy6Wo84THQLh1/pkdmguSPktHxGDYkHcAF53xn44To4py7/UIF3fwi7rQvK0fSj7K8rx7S9eqxv5Rxu4/ovHSg3qJGrqSSg2dn8KO1KDn4Y9gvJo6TMu2mepTqtf5ehxOMDrivKpVcFqyXoYEj3qFaytpVF4lGvZXUaqgg9Zr1SyovNZVVdNyQHp0nWlOpP8Asoab7HknUqnvkqKR6NKp75p9J1+Cga9Pp1ExnptqT6eSppPXn03qpjwrRRY12KePso6blTTOKaGUNKcLqTX2qhpEKgHNaihLDltz0DBqpMo6jxHBJNT3OxAgahSHlMe5IeUhC6jlO9yZUMKeq9SJgPelPct1HJBcoZITDOs3aF1PhT2voseYktE8RY+S481IcCvX8Brf9ynGDtYbmvEjuCubXX02e+2+6j4VQevMZULq5J/NHeFixG3X1HfuG+B0Xj1QwwZax7Qo2OWli65dTLZfSdYK6i5YsUsgrpOV9M++a2sSGVMd9PNOYfusWIBFFF1+ioputyWLFTKKmO99FWx6xYmMqYb9PsqadQ6vOFixWhjWOVLR9PJYsQND2Nw95rThisWJjEVbCyQTIk7VixITEuzSHFaWIEKqKeqffRYsUslk7ilOWLFAiWubL1fB3EaQIMa1N0/2kR5lYsXjqfYy9H70f//Z">
            <a:extLst>
              <a:ext uri="{FF2B5EF4-FFF2-40B4-BE49-F238E27FC236}">
                <a16:creationId xmlns:a16="http://schemas.microsoft.com/office/drawing/2014/main" id="{06423B58-E6E6-BE31-E661-9E16DF48DCF3}"/>
              </a:ext>
            </a:extLst>
          </p:cNvPr>
          <p:cNvSpPr>
            <a:spLocks noChangeAspect="1" noChangeArrowheads="1"/>
          </p:cNvSpPr>
          <p:nvPr/>
        </p:nvSpPr>
        <p:spPr bwMode="auto">
          <a:xfrm>
            <a:off x="1673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dirty="0">
              <a:latin typeface="Calibri" panose="020F0502020204030204" pitchFamily="34" charset="0"/>
            </a:endParaRPr>
          </a:p>
        </p:txBody>
      </p:sp>
      <p:sp>
        <p:nvSpPr>
          <p:cNvPr id="20483" name="AutoShape 4" descr="data:image/jpeg;base64,/9j/4AAQSkZJRgABAQAAAQABAAD/2wCEAAkGBhMSERUUExQVFBUWFhUUFRUVFBcWFxQUFBUVFBQXFBQXHCYeFxkjGRUUHy8gJCcpLCwsFR4xNTAqNSYrLCkBCQoKDgwOGg8PFywkHCQvLCkpKSkvLCwpKSkpLCwsKSksLCwqKiwpKSwsLCwpKSwpKSkpKSwsKSkpKSwsLCwsLP/AABEIALQA8AMBIgACEQEDEQH/xAAbAAADAAMBAQAAAAAAAAAAAAACAwQAAQYFB//EAD4QAAEDAgIIBAQDBwMFAQAAAAEAAhEDITFBBBJRYXGBkaEFsdHwBhMiwTJS4RQWQmJygvEjU6IVM3OSsgf/xAAaAQADAQEBAQAAAAAAAAAAAAAAAQIFBAMG/8QAKhEAAgIBAwIFAwUAAAAAAAAAAAECESEDBBIxURMUQWFxIjLwBaHB0fH/2gAMAwEAAhEDEQA/AIadL2VTTprVMRsCoaydp4BfNM+gDYeXNNpvGxZT0fgOPoqqGjiLkngIUjBabZqnRqU3I98UTaPLiR32JjGDaOqFgTyF8oYQN91jKHSUYpt29reabSAlU3ZKwA2nvhOYzgRtz7LbnjED9OiJrc46+yl0A253+QPVbZJyPMnyC2Kh/wABODiRnzKLFQIYTsnffzRQc5nZghc/hPVExts+kIsKNikchzWtUzd3vhK22l+YzxJ8kVJrMuwhPqHQFrW/zHsits4YlGWcTzRFtsOv6lMQgNvhHILYbe0nmnZQEpzT7gKGyhbqcbO3mlaxzlOLPcoQ0bB0lIaJnPAyB97lqoCLjpA+6ogbZ54JTqbW3kclJSoR8wkweo/SELWRN57KgObk087IaTnGf9OI2/okOxYGy/JJe08/eStDyRGs0RuukO0cHMnqj4D5EOadsDjCSWD/AACVcKAGDIG9BUpnd0SGmcnQpqynS58TCnZfP3yTmzkJXrYqHsBGEDgPuqGDife5JY02lUfKgYz73qbAJjN/W6dT3mTwhY1uZvzgdk+nouJJHvYq4smzQteffEpgpzh5ErTWjjyROrHATzUoY3UMAxuxTmH2Emi07j3Tae8gJkjA622UYoD2PVC2pO4ccUbWAnOfe1MVG2xt98kBd/Udw/VGKRH+URo60G6AADpF2gc57BG2psHOFtmi7uMqgNA2DgmkxNoRLiiaHceye1ltq18qMk6YrFCkdqIaO4ZkIr5WG/8Aysc7aDyujArZONHAz7+iF1FuaaKrTieUx5o3MjKOf6JUVZGaWcSjbTjIAeaaaZyv1Sy3eFNew7FOaZ+kxuj9bINUSc5zKrFHaft5rDSbn6opjtEBdBsAFo1XZW9VXqNB92WOe3IDmJlLK9R37ETtaZlA/RHOyPRXu0qPwiOYHkpqukn/ADJQ1FdWCb9Ecg0KqlVkXLuAwS20DH0sneZI+wRU2nbF+HYIZ6dSum61m8ysYB7krGMzmfv1VejcFKy6E8ZCp0CQCAeJgJ8u/lHvaVt3H3wXl/EPiJoUdcficQ1sjM58gvVp9Eedrqz2GyRtOZJt9lIPF6LcajJnEfpK5z/qrxRALiZBJn8zs+hXkrt8qu7Mp75p4SO5/wCv6PN39j6Ih8RaMP4v+J9FxDGE700aO78p6FHlodxee1H0S/f+ztP3m0cZk/2Fb/euhlrcmwuNpUHbDt5JxokYiE1toEve6nZHXM+LaGevP9Mov3vobKh4NHquSqaKRIIMi5GwLBoxBIi4uVS0IEvd6p1jvi6j+V45A/dbPxfQybU6NH3XMt0J84Dq3jtRDQXHIW/mbnhmjwYB5rVOl/fKj+R/b1RN+MKX5H9R6rmmaA4gm1jGIm2wTdCKafgxJe51EdQfjCn/ALb/APj6rP3wp/7b+rfVc7+zGJtHET0WP0Qgfw8nAo8GAvMap7Nf4pY6xokje4eiBnxY1oAFM22v+8LxhopmOGYzwWjoh3WxuEvBgPzGt+Is03xRlRsf6jZ/m1+P4jHZP0b4kDQGkSIizQz/AObLyTSvHeRHVaqNItb3sKfhReA8zqrP8HSaJ8QseYgt5Ar1DRIx7rhRIuLFdp4f4garA6BMfURtXPr6EIxtHXtdzPUlxkN+XrWx4LT9FIiRHEo3VHbe60KZNsVx4Zo5RN8sbegWGN6pfohj7n9Ek0wBJM7Y9UuLXoHJM5iowuxPmY5I/ltwx4mOwS2MccyY4lUUNDzNk38Fp16h03tFrzuCaH7p3H0Q0mtnEzsFlQGt3DqfRLPcMGUqzhu3D9FzfxQ4vr0KRkhutVeDhAgX5ay6um9jcAXdh2xXHVHGtpWkVIs3VpCLi0k34yOS99vHlqLJz7mXHTeBGm1RaABJLoGQGEKUNlMrCXHdZExq1WfOhUG3GW1VA/iOM2HNDo9CTuz4JrKH1au+FEkmz0i5JYDa0SbjAAbCscyDkeGCKmxpMXxxn3sT6ejgxvDjjkElSKfKYqqAXGCIJt+q2agIM4g2O7YmOogOjGBJvnjjsWCkNXfxgj+3NL6R3KzNYa5Nogx0hFo4GqQYBkYgxYHYsDRqzGZGO6ZRGnhlIBxxTpfnsK5dfzIHyhqxIEHYbiBgiqQTITdSDtBE2OXFY5lu87U1VilyroDAjbyuOa2IIbJwmeGKJjAeM2M9kbaILjP0jC5wPEopIScmC4gwY1SCN8gmTdCID3HI60c8E1jB9QIu0TibwfRYygCAcJfqk7BEj7pUirkRgAEXvuFrblqtB47hA3WVDqIhxiC2JBzkxnmhq0BBIyjiNqMWKpVRHC974WrxrNOwEcsexXhOCu8F0gsqtIE5Qf5reiNSNxaDRlxmmdc+of4QBstPdKcx8SR39EVLxGocQRN4DcI2umEypUAE/W7cMfNZbXub6dehJTZUOLBP9X3IRGiNw2jWlOg/7e67vcomU37m8APMo4jcjkv210477vzwwCMPJwnpHc3TGaAQLkM4kDsExtNjf4tb+lp8yod9D1Vegn5J3cyqdH0Ux6BaGkwbNA3m56Jx0hztvkOgUYKyZpMU2Oe4j6WlxkzgJyXI+Es1dH1nWc4l7pGOtfGcPVet8W1T8ltKwNZ7afImXdlBp9AMbqgyLAcMfJaWzjhyoyv1CeFE81o9U5rVmrfgntauwyDbRaMpnmm3mc9vktMCY1qAthBx27e+KJrj2jkjo0S4wm0tFJIi83Hp180sDXJiGg/Zb1TtVHyLA5Ge2SadGiZyjL81wjA1yJW0zETbZsVFKgSDcnLLDmh+Xc7k8fSYBkGMvsh+wLrkVUpEQJPPKVgbAVT9HvjOIsNm5Y3RxME5HLtCFQ5Rd4JYyyxW9Unz+yqbo2w5jEImaNM3Noy222p4J4yJCDMydmOSGDEZbFYyhIxOeVttzKRqIwDTRPUJOJmOiHWM3J9U9zEBYiibJixYLXGOI4i4TtVa1Umhpnd0KrXtDg0kOAd1Eo5OWq3iV5vgVUmi1sj6Zbtww7FX6vHy8guGSpm1pvlFM0+mTi/oPVJhmA+rv5Jv7S2YlpOGIJHUleVpeisY41daqcy1rjfdqWsppHqmznqNKcSB3PVV0tDJvHMkBbZWg2aBzJ8oVNMGCdp2Ad1y0jrtm2aE0RLwOAlUfLpxiSd4Q06Ds7cf1TW0mgXd09Sj4Qr9zlfG6gqabTYB9NGm5xw/HU+lpPAA9VPpzpeN0nrh91nhThUqVqwP46jg3/xs+lvW5S6lSXPPIclsaMeOmjB3c+WoxTQnNatU2pzQrOQxoTWtWMCc1qBG6VsE0VDwjCLYYLGtTGsTopNglxOOZnmmCob747WC2GLeqikFsBoujkog1bhFBbNNnz7og0+/uttCYAmkg5PuL1Sia43vjjOaPUCyAigti9a+Oc80FQzf7Qn6oQuCKE2yeEGoqQCh1ECJS1Bq7lS5iEpDK/Cg8hzGPLCQHCIvFjfLJe9oznarQ5us7N13CRyESvB8FralVp2kt/8Aa3nC6gk59yFxa2Gae1lcK7Hl0fBjTeX0opz+KGg8Md8pXjHglWo2W13hwBhrSGhx3wF7L2bwO6SQwYku7LxtpnYs/wCHNUjJ1WNy3uPbAK35FSLnUxzDfJJDnuECTtjAcgmP0SPxECNpAXhj0OkKjo7cS6eAx5lQfEGltpaNVeMQ0xJ1rxA3C5XqU6bd7+Vhzcub+OtJ1m0aIialTWImTqU748YRCFySFKVKyLwTRfk6KJybPb1KlYPpG+69PxD6KAb+aANkZqFo7LbarB83N27DpsT2NQManNakQE1icxi0xicxqBG2sTGs9yipsTA1VQwRTW9T3Ca1iLVTAW1vuFvV9wmBq3CB0A1nuEYYjaxNa1FBQkN4rPlJ4asDAnQUJNP3ZA9iqLNyX8oewihE2puWjSVHy/cICz3CVATPbuS3MVT2pbgkwE0jBk5X6LrWlpAOsLgGw23XKsZLh7xXT6BQcGasfgJZJOOqbHpC5NxHFnZtJU2hvzAMiUHzowanGic481sho38lyU+5oWjmzTcT9T7WsCAOgW3FoJt76IaNISCXjDANJW20mjNxP9Md14ts60ikEA4SuP054r+In6QBRp6mH8T7u7aq62pUaAXFriIm7sgFx3wg75jqtcj/ALry/g0mw6R0XVtIuUzl3UuOmyrxq72t/KJ6qRrUyvV16r3byByRMWi+phvqExic1qFoTg1AgmBOYELWpzGpgHTCc1qABPYEwNBqPURtCINVUVQtrEYYmhnJMa1FDoUKaMMTgxEKSqgoUKaw01QKaL5adDolFNC6lu99FXqbktzNyKFRIWICxVliU5u5S0FErqaU6mq300pzFDQiQti69jwjSTrPb+YB45fS77LzTTTvD36tSmd+of7rDvC8dWPKLRek+Mke6QUDjlCuNF2yVv8AZjtA5Ss7g2anipHKMpmDdp/u28k+mzMluG8/cKHRmWkCZjAG3NXUdGMYdbfdRFPsdjrueZ8Z6eKeh1I/E8fLaYzedXbvUHgFH5WizsBjkIHclI+N361bRqDsJfVfB/haGtA5lx6KzxZ3y9EDBiYHW609smk5MzN2+iPF0b8PG/VVUyp2BUNXoZo9icxTsKoYmA1oVDAkNVFNMoa1tk6m1A1GwKgHNCYAhaU1rVSKMa1Ma1EGogLqh0HC3qomcE3VVDFhizU4prWblvVRQCtRAWKgsQOaigJS1LcFS4Jbwk0IlcEl7VU6EpyhoRK8JZZIcBjiOIuO4T3hLBghQ0SdLQ0wuY1wtIB6rT605qDwR8sLY/A4jDI/UPMq2pQOw+Sy5xabRqafFpHI0PGTawzzJjoE+h4i4kgxfYPVcpT0yYvhxKq0nTzTpOeZhrCcMNVc3KV1Zp8I9jyX6X+0+JOvLWltMHc27sN57L2/ibSZqMZsly5n/wDP2EuLzjGseLjPmSqdP03WrvOyy3IR4QSMHcS5TbLWPunsevP0esqm1EjlK2lUU3KFr0+k/wB9kAehTcnsKkY+yop1LqkUVtKe31UjHKhj4VIZS1UU1KNqpa5WhpDQmsalMTWJlDmCyYAl0ymgqgNtWQiW3IGLhC5MISygQslKcmVEhzkgFVEl6Y8pDioZLQpyTUPvgm1CkPKlolnp+CVwK0SYqM/5MPoV77tXAjqVxtGvqljvyPE/0mzuy6Wo84THQLh1/pkdmguSPktHxGDYkHcAF53xn44To4py7/UIF3fwi7rQvK0fSj7K8rx7S9eqxv5Rxu4/ovHSg3qJGrqSSg2dn8KO1KDn4Y9gvJo6TMu2mepTqtf5ehxOMDrivKpVcFqyXoYEj3qFaytpVF4lGvZXUaqgg9Zr1SyovNZVVdNyQHp0nWlOpP8Asoab7HknUqnvkqKR6NKp75p9J1+Cga9Pp1ExnptqT6eSppPXn03qpjwrRRY12KePso6blTTOKaGUNKcLqTX2qhpEKgHNaihLDltz0DBqpMo6jxHBJNT3OxAgahSHlMe5IeUhC6jlO9yZUMKeq9SJgPelPct1HJBcoZITDOs3aF1PhT2voseYktE8RY+S481IcCvX8Brf9ynGDtYbmvEjuCubXX02e+2+6j4VQevMZULq5J/NHeFixG3X1HfuG+B0Xj1QwwZax7Qo2OWli65dTLZfSdYK6i5YsUsgrpOV9M++a2sSGVMd9PNOYfusWIBFFF1+ioputyWLFTKKmO99FWx6xYmMqYb9PsqadQ6vOFixWhjWOVLR9PJYsQND2Nw95rThisWJjEVbCyQTIk7VixITEuzSHFaWIEKqKeqffRYsUslk7ilOWLFAiWubL1fB3EaQIMa1N0/2kR5lYsXjqfYy9H70f//Z">
            <a:extLst>
              <a:ext uri="{FF2B5EF4-FFF2-40B4-BE49-F238E27FC236}">
                <a16:creationId xmlns:a16="http://schemas.microsoft.com/office/drawing/2014/main" id="{7AFA78D5-B277-87F9-876A-AD97B56FD7FD}"/>
              </a:ext>
            </a:extLst>
          </p:cNvPr>
          <p:cNvSpPr>
            <a:spLocks noChangeAspect="1" noChangeArrowheads="1"/>
          </p:cNvSpPr>
          <p:nvPr/>
        </p:nvSpPr>
        <p:spPr bwMode="auto">
          <a:xfrm>
            <a:off x="1673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dirty="0">
              <a:latin typeface="Calibri" panose="020F0502020204030204" pitchFamily="34" charset="0"/>
            </a:endParaRPr>
          </a:p>
        </p:txBody>
      </p:sp>
      <p:sp>
        <p:nvSpPr>
          <p:cNvPr id="20484" name="AutoShape 6" descr="data:image/jpeg;base64,/9j/4AAQSkZJRgABAQAAAQABAAD/2wCEAAkGBhMSERUUExQVFBUWFhUUFRUVFBcWFxQUFBUVFBQXFBQXHCYeFxkjGRUUHy8gJCcpLCwsFR4xNTAqNSYrLCkBCQoKDgwOGg8PFywkHCQvLCkpKSkvLCwpKSkpLCwsKSksLCwqKiwpKSwsLCwpKSwpKSkpKSwsKSkpKSwsLCwsLP/AABEIALQA8AMBIgACEQEDEQH/xAAbAAADAAMBAQAAAAAAAAAAAAACAwQAAQYFB//EAD4QAAEDAgIIBAQDBwMFAQAAAAEAAhEDITFBBBJRYXGBkaEFsdHwBhMiwTJS4RQWQmJygvEjU6IVM3OSsgf/xAAaAQADAQEBAQAAAAAAAAAAAAAAAQIFBAMG/8QAKhEAAgIBAwIFAwUAAAAAAAAAAAECESEDBBIxURMUQWFxIjLwBaHB0fH/2gAMAwEAAhEDEQA/AIadL2VTTprVMRsCoaydp4BfNM+gDYeXNNpvGxZT0fgOPoqqGjiLkngIUjBabZqnRqU3I98UTaPLiR32JjGDaOqFgTyF8oYQN91jKHSUYpt29reabSAlU3ZKwA2nvhOYzgRtz7LbnjED9OiJrc46+yl0A253+QPVbZJyPMnyC2Kh/wABODiRnzKLFQIYTsnffzRQc5nZghc/hPVExts+kIsKNikchzWtUzd3vhK22l+YzxJ8kVJrMuwhPqHQFrW/zHsits4YlGWcTzRFtsOv6lMQgNvhHILYbe0nmnZQEpzT7gKGyhbqcbO3mlaxzlOLPcoQ0bB0lIaJnPAyB97lqoCLjpA+6ogbZ54JTqbW3kclJSoR8wkweo/SELWRN57KgObk087IaTnGf9OI2/okOxYGy/JJe08/eStDyRGs0RuukO0cHMnqj4D5EOadsDjCSWD/AACVcKAGDIG9BUpnd0SGmcnQpqynS58TCnZfP3yTmzkJXrYqHsBGEDgPuqGDife5JY02lUfKgYz73qbAJjN/W6dT3mTwhY1uZvzgdk+nouJJHvYq4smzQteffEpgpzh5ErTWjjyROrHATzUoY3UMAxuxTmH2Emi07j3Tae8gJkjA622UYoD2PVC2pO4ccUbWAnOfe1MVG2xt98kBd/Udw/VGKRH+URo60G6AADpF2gc57BG2psHOFtmi7uMqgNA2DgmkxNoRLiiaHceye1ltq18qMk6YrFCkdqIaO4ZkIr5WG/8Aysc7aDyujArZONHAz7+iF1FuaaKrTieUx5o3MjKOf6JUVZGaWcSjbTjIAeaaaZyv1Sy3eFNew7FOaZ+kxuj9bINUSc5zKrFHaft5rDSbn6opjtEBdBsAFo1XZW9VXqNB92WOe3IDmJlLK9R37ETtaZlA/RHOyPRXu0qPwiOYHkpqukn/ADJQ1FdWCb9Ecg0KqlVkXLuAwS20DH0sneZI+wRU2nbF+HYIZ6dSum61m8ysYB7krGMzmfv1VejcFKy6E8ZCp0CQCAeJgJ8u/lHvaVt3H3wXl/EPiJoUdcficQ1sjM58gvVp9Eedrqz2GyRtOZJt9lIPF6LcajJnEfpK5z/qrxRALiZBJn8zs+hXkrt8qu7Mp75p4SO5/wCv6PN39j6Ih8RaMP4v+J9FxDGE700aO78p6FHlodxee1H0S/f+ztP3m0cZk/2Fb/euhlrcmwuNpUHbDt5JxokYiE1toEve6nZHXM+LaGevP9Mov3vobKh4NHquSqaKRIIMi5GwLBoxBIi4uVS0IEvd6p1jvi6j+V45A/dbPxfQybU6NH3XMt0J84Dq3jtRDQXHIW/mbnhmjwYB5rVOl/fKj+R/b1RN+MKX5H9R6rmmaA4gm1jGIm2wTdCKafgxJe51EdQfjCn/ALb/APj6rP3wp/7b+rfVc7+zGJtHET0WP0Qgfw8nAo8GAvMap7Nf4pY6xokje4eiBnxY1oAFM22v+8LxhopmOGYzwWjoh3WxuEvBgPzGt+Is03xRlRsf6jZ/m1+P4jHZP0b4kDQGkSIizQz/AObLyTSvHeRHVaqNItb3sKfhReA8zqrP8HSaJ8QseYgt5Ar1DRIx7rhRIuLFdp4f4garA6BMfURtXPr6EIxtHXtdzPUlxkN+XrWx4LT9FIiRHEo3VHbe60KZNsVx4Zo5RN8sbegWGN6pfohj7n9Ek0wBJM7Y9UuLXoHJM5iowuxPmY5I/ltwx4mOwS2MccyY4lUUNDzNk38Fp16h03tFrzuCaH7p3H0Q0mtnEzsFlQGt3DqfRLPcMGUqzhu3D9FzfxQ4vr0KRkhutVeDhAgX5ay6um9jcAXdh2xXHVHGtpWkVIs3VpCLi0k34yOS99vHlqLJz7mXHTeBGm1RaABJLoGQGEKUNlMrCXHdZExq1WfOhUG3GW1VA/iOM2HNDo9CTuz4JrKH1au+FEkmz0i5JYDa0SbjAAbCscyDkeGCKmxpMXxxn3sT6ejgxvDjjkElSKfKYqqAXGCIJt+q2agIM4g2O7YmOogOjGBJvnjjsWCkNXfxgj+3NL6R3KzNYa5Nogx0hFo4GqQYBkYgxYHYsDRqzGZGO6ZRGnhlIBxxTpfnsK5dfzIHyhqxIEHYbiBgiqQTITdSDtBE2OXFY5lu87U1VilyroDAjbyuOa2IIbJwmeGKJjAeM2M9kbaILjP0jC5wPEopIScmC4gwY1SCN8gmTdCID3HI60c8E1jB9QIu0TibwfRYygCAcJfqk7BEj7pUirkRgAEXvuFrblqtB47hA3WVDqIhxiC2JBzkxnmhq0BBIyjiNqMWKpVRHC974WrxrNOwEcsexXhOCu8F0gsqtIE5Qf5reiNSNxaDRlxmmdc+of4QBstPdKcx8SR39EVLxGocQRN4DcI2umEypUAE/W7cMfNZbXub6dehJTZUOLBP9X3IRGiNw2jWlOg/7e67vcomU37m8APMo4jcjkv210477vzwwCMPJwnpHc3TGaAQLkM4kDsExtNjf4tb+lp8yod9D1Vegn5J3cyqdH0Ux6BaGkwbNA3m56Jx0hztvkOgUYKyZpMU2Oe4j6WlxkzgJyXI+Es1dH1nWc4l7pGOtfGcPVet8W1T8ltKwNZ7afImXdlBp9AMbqgyLAcMfJaWzjhyoyv1CeFE81o9U5rVmrfgntauwyDbRaMpnmm3mc9vktMCY1qAthBx27e+KJrj2jkjo0S4wm0tFJIi83Hp180sDXJiGg/Zb1TtVHyLA5Ge2SadGiZyjL81wjA1yJW0zETbZsVFKgSDcnLLDmh+Xc7k8fSYBkGMvsh+wLrkVUpEQJPPKVgbAVT9HvjOIsNm5Y3RxME5HLtCFQ5Rd4JYyyxW9Unz+yqbo2w5jEImaNM3Noy222p4J4yJCDMydmOSGDEZbFYyhIxOeVttzKRqIwDTRPUJOJmOiHWM3J9U9zEBYiibJixYLXGOI4i4TtVa1Umhpnd0KrXtDg0kOAd1Eo5OWq3iV5vgVUmi1sj6Zbtww7FX6vHy8guGSpm1pvlFM0+mTi/oPVJhmA+rv5Jv7S2YlpOGIJHUleVpeisY41daqcy1rjfdqWsppHqmznqNKcSB3PVV0tDJvHMkBbZWg2aBzJ8oVNMGCdp2Ad1y0jrtm2aE0RLwOAlUfLpxiSd4Q06Ds7cf1TW0mgXd09Sj4Qr9zlfG6gqabTYB9NGm5xw/HU+lpPAA9VPpzpeN0nrh91nhThUqVqwP46jg3/xs+lvW5S6lSXPPIclsaMeOmjB3c+WoxTQnNatU2pzQrOQxoTWtWMCc1qBG6VsE0VDwjCLYYLGtTGsTopNglxOOZnmmCob747WC2GLeqikFsBoujkog1bhFBbNNnz7og0+/uttCYAmkg5PuL1Sia43vjjOaPUCyAigti9a+Oc80FQzf7Qn6oQuCKE2yeEGoqQCh1ECJS1Bq7lS5iEpDK/Cg8hzGPLCQHCIvFjfLJe9oznarQ5us7N13CRyESvB8FralVp2kt/8Aa3nC6gk59yFxa2Gae1lcK7Hl0fBjTeX0opz+KGg8Md8pXjHglWo2W13hwBhrSGhx3wF7L2bwO6SQwYku7LxtpnYs/wCHNUjJ1WNy3uPbAK35FSLnUxzDfJJDnuECTtjAcgmP0SPxECNpAXhj0OkKjo7cS6eAx5lQfEGltpaNVeMQ0xJ1rxA3C5XqU6bd7+Vhzcub+OtJ1m0aIialTWImTqU748YRCFySFKVKyLwTRfk6KJybPb1KlYPpG+69PxD6KAb+aANkZqFo7LbarB83N27DpsT2NQManNakQE1icxi0xicxqBG2sTGs9yipsTA1VQwRTW9T3Ca1iLVTAW1vuFvV9wmBq3CB0A1nuEYYjaxNa1FBQkN4rPlJ4asDAnQUJNP3ZA9iqLNyX8oewihE2puWjSVHy/cICz3CVATPbuS3MVT2pbgkwE0jBk5X6LrWlpAOsLgGw23XKsZLh7xXT6BQcGasfgJZJOOqbHpC5NxHFnZtJU2hvzAMiUHzowanGic481sho38lyU+5oWjmzTcT9T7WsCAOgW3FoJt76IaNISCXjDANJW20mjNxP9Md14ts60ikEA4SuP054r+In6QBRp6mH8T7u7aq62pUaAXFriIm7sgFx3wg75jqtcj/ALry/g0mw6R0XVtIuUzl3UuOmyrxq72t/KJ6qRrUyvV16r3byByRMWi+phvqExic1qFoTg1AgmBOYELWpzGpgHTCc1qABPYEwNBqPURtCINVUVQtrEYYmhnJMa1FDoUKaMMTgxEKSqgoUKaw01QKaL5adDolFNC6lu99FXqbktzNyKFRIWICxVliU5u5S0FErqaU6mq300pzFDQiQti69jwjSTrPb+YB45fS77LzTTTvD36tSmd+of7rDvC8dWPKLRek+Mke6QUDjlCuNF2yVv8AZjtA5Ss7g2anipHKMpmDdp/u28k+mzMluG8/cKHRmWkCZjAG3NXUdGMYdbfdRFPsdjrueZ8Z6eKeh1I/E8fLaYzedXbvUHgFH5WizsBjkIHclI+N361bRqDsJfVfB/haGtA5lx6KzxZ3y9EDBiYHW609smk5MzN2+iPF0b8PG/VVUyp2BUNXoZo9icxTsKoYmA1oVDAkNVFNMoa1tk6m1A1GwKgHNCYAhaU1rVSKMa1Ma1EGogLqh0HC3qomcE3VVDFhizU4prWblvVRQCtRAWKgsQOaigJS1LcFS4Jbwk0IlcEl7VU6EpyhoRK8JZZIcBjiOIuO4T3hLBghQ0SdLQ0wuY1wtIB6rT605qDwR8sLY/A4jDI/UPMq2pQOw+Sy5xabRqafFpHI0PGTawzzJjoE+h4i4kgxfYPVcpT0yYvhxKq0nTzTpOeZhrCcMNVc3KV1Zp8I9jyX6X+0+JOvLWltMHc27sN57L2/ibSZqMZsly5n/wDP2EuLzjGseLjPmSqdP03WrvOyy3IR4QSMHcS5TbLWPunsevP0esqm1EjlK2lUU3KFr0+k/wB9kAehTcnsKkY+yop1LqkUVtKe31UjHKhj4VIZS1UU1KNqpa5WhpDQmsalMTWJlDmCyYAl0ymgqgNtWQiW3IGLhC5MISygQslKcmVEhzkgFVEl6Y8pDioZLQpyTUPvgm1CkPKlolnp+CVwK0SYqM/5MPoV77tXAjqVxtGvqljvyPE/0mzuy6Wo84THQLh1/pkdmguSPktHxGDYkHcAF53xn44To4py7/UIF3fwi7rQvK0fSj7K8rx7S9eqxv5Rxu4/ovHSg3qJGrqSSg2dn8KO1KDn4Y9gvJo6TMu2mepTqtf5ehxOMDrivKpVcFqyXoYEj3qFaytpVF4lGvZXUaqgg9Zr1SyovNZVVdNyQHp0nWlOpP8Asoab7HknUqnvkqKR6NKp75p9J1+Cga9Pp1ExnptqT6eSppPXn03qpjwrRRY12KePso6blTTOKaGUNKcLqTX2qhpEKgHNaihLDltz0DBqpMo6jxHBJNT3OxAgahSHlMe5IeUhC6jlO9yZUMKeq9SJgPelPct1HJBcoZITDOs3aF1PhT2voseYktE8RY+S481IcCvX8Brf9ynGDtYbmvEjuCubXX02e+2+6j4VQevMZULq5J/NHeFixG3X1HfuG+B0Xj1QwwZax7Qo2OWli65dTLZfSdYK6i5YsUsgrpOV9M++a2sSGVMd9PNOYfusWIBFFF1+ioputyWLFTKKmO99FWx6xYmMqYb9PsqadQ6vOFixWhjWOVLR9PJYsQND2Nw95rThisWJjEVbCyQTIk7VixITEuzSHFaWIEKqKeqffRYsUslk7ilOWLFAiWubL1fB3EaQIMa1N0/2kR5lYsXjqfYy9H70f//Z">
            <a:extLst>
              <a:ext uri="{FF2B5EF4-FFF2-40B4-BE49-F238E27FC236}">
                <a16:creationId xmlns:a16="http://schemas.microsoft.com/office/drawing/2014/main" id="{7002D153-5AE7-EB2E-2738-1C89D948AB1B}"/>
              </a:ext>
            </a:extLst>
          </p:cNvPr>
          <p:cNvSpPr>
            <a:spLocks noChangeAspect="1" noChangeArrowheads="1"/>
          </p:cNvSpPr>
          <p:nvPr/>
        </p:nvSpPr>
        <p:spPr bwMode="auto">
          <a:xfrm>
            <a:off x="1673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dirty="0">
              <a:latin typeface="Calibri" panose="020F0502020204030204" pitchFamily="34" charset="0"/>
            </a:endParaRPr>
          </a:p>
        </p:txBody>
      </p:sp>
      <p:pic>
        <p:nvPicPr>
          <p:cNvPr id="20485" name="Picture 8" descr="https://encrypted-tbn3.gstatic.com/images?q=tbn:ANd9GcThcGgLi3YLtFL8TXs_KatpufbYlQprYkFTOSjY_3VvInosX05Vuw">
            <a:extLst>
              <a:ext uri="{FF2B5EF4-FFF2-40B4-BE49-F238E27FC236}">
                <a16:creationId xmlns:a16="http://schemas.microsoft.com/office/drawing/2014/main" id="{D889DAB3-8CBB-F307-378B-BFF1ADA76D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28600"/>
            <a:ext cx="85344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491857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148220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56"/>
</p:tagLst>
</file>

<file path=ppt/theme/theme1.xml><?xml version="1.0" encoding="utf-8"?>
<a:theme xmlns:a="http://schemas.openxmlformats.org/drawingml/2006/main" name="TS001068976">
  <a:themeElements>
    <a:clrScheme name="Office Theme 1">
      <a:dk1>
        <a:srgbClr val="000000"/>
      </a:dk1>
      <a:lt1>
        <a:srgbClr val="FFFFFF"/>
      </a:lt1>
      <a:dk2>
        <a:srgbClr val="3333FF"/>
      </a:dk2>
      <a:lt2>
        <a:srgbClr val="00FFFF"/>
      </a:lt2>
      <a:accent1>
        <a:srgbClr val="00CCCC"/>
      </a:accent1>
      <a:accent2>
        <a:srgbClr val="CC99FF"/>
      </a:accent2>
      <a:accent3>
        <a:srgbClr val="ADADFF"/>
      </a:accent3>
      <a:accent4>
        <a:srgbClr val="DADADA"/>
      </a:accent4>
      <a:accent5>
        <a:srgbClr val="AAE2E2"/>
      </a:accent5>
      <a:accent6>
        <a:srgbClr val="B98AE7"/>
      </a:accent6>
      <a:hlink>
        <a:srgbClr val="6600CC"/>
      </a:hlink>
      <a:folHlink>
        <a:srgbClr val="6699FF"/>
      </a:folHlink>
    </a:clrScheme>
    <a:fontScheme name="Office Them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Office Theme 1">
        <a:dk1>
          <a:srgbClr val="000000"/>
        </a:dk1>
        <a:lt1>
          <a:srgbClr val="FFFFFF"/>
        </a:lt1>
        <a:dk2>
          <a:srgbClr val="3333FF"/>
        </a:dk2>
        <a:lt2>
          <a:srgbClr val="00FFFF"/>
        </a:lt2>
        <a:accent1>
          <a:srgbClr val="00CCCC"/>
        </a:accent1>
        <a:accent2>
          <a:srgbClr val="CC99FF"/>
        </a:accent2>
        <a:accent3>
          <a:srgbClr val="ADADFF"/>
        </a:accent3>
        <a:accent4>
          <a:srgbClr val="DADADA"/>
        </a:accent4>
        <a:accent5>
          <a:srgbClr val="AAE2E2"/>
        </a:accent5>
        <a:accent6>
          <a:srgbClr val="B98AE7"/>
        </a:accent6>
        <a:hlink>
          <a:srgbClr val="6600CC"/>
        </a:hlink>
        <a:folHlink>
          <a:srgbClr val="6699FF"/>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CBCBCB"/>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TS001068976</Template>
  <TotalTime>2806</TotalTime>
  <Words>5540</Words>
  <Application>Microsoft Office PowerPoint</Application>
  <PresentationFormat>Widescreen</PresentationFormat>
  <Paragraphs>385</Paragraphs>
  <Slides>90</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90</vt:i4>
      </vt:variant>
    </vt:vector>
  </HeadingPairs>
  <TitlesOfParts>
    <vt:vector size="98" baseType="lpstr">
      <vt:lpstr>Aptos</vt:lpstr>
      <vt:lpstr>Arial</vt:lpstr>
      <vt:lpstr>Calibri</vt:lpstr>
      <vt:lpstr>Cooper Black</vt:lpstr>
      <vt:lpstr>MarkingPen</vt:lpstr>
      <vt:lpstr>Times New Roman</vt:lpstr>
      <vt:lpstr>Wingdings</vt:lpstr>
      <vt:lpstr>TS001068976</vt:lpstr>
      <vt:lpstr>America:  A Christian Nation?</vt:lpstr>
      <vt:lpstr>John Quincy Adams</vt:lpstr>
      <vt:lpstr>PowerPoint Presentation</vt:lpstr>
      <vt:lpstr>PowerPoint Presentation</vt:lpstr>
      <vt:lpstr>PowerPoint Presentation</vt:lpstr>
      <vt:lpstr>Daniel Webster</vt:lpstr>
      <vt:lpstr>PowerPoint Presentation</vt:lpstr>
      <vt:lpstr>America is a “Christian Nation”</vt:lpstr>
      <vt:lpstr>PowerPoint Presentation</vt:lpstr>
      <vt:lpstr>America is a “Christian Nation”</vt:lpstr>
      <vt:lpstr>John Jay</vt:lpstr>
      <vt:lpstr>A Christian Nation?</vt:lpstr>
      <vt:lpstr>America is a “Christian Nation”</vt:lpstr>
      <vt:lpstr>PowerPoint Presentation</vt:lpstr>
      <vt:lpstr>PowerPoint Presentation</vt:lpstr>
      <vt:lpstr>PowerPoint Presentation</vt:lpstr>
      <vt:lpstr>PowerPoint Presentation</vt:lpstr>
      <vt:lpstr>Christopher Columbus</vt:lpstr>
      <vt:lpstr>Christopher Columbus</vt:lpstr>
      <vt:lpstr>PowerPoint Presentation</vt:lpstr>
      <vt:lpstr>PowerPoint Presentation</vt:lpstr>
      <vt:lpstr>Mayflower Compact (1620)</vt:lpstr>
      <vt:lpstr>South Carolina Constitution (1778)</vt:lpstr>
      <vt:lpstr>PowerPoint Presentation</vt:lpstr>
      <vt:lpstr>Roger Williams</vt:lpstr>
      <vt:lpstr>Declarations of America’s Early Settlements</vt:lpstr>
      <vt:lpstr>PowerPoint Presentation</vt:lpstr>
      <vt:lpstr>Cited in Mark A. Beliles and Stephen K. McDowell, America's Providential History (Charlottesville, VA: Providence, 1989), 95.</vt:lpstr>
      <vt:lpstr>Old Satan Deluder Law</vt:lpstr>
      <vt:lpstr>New England Primer</vt:lpstr>
      <vt:lpstr>Harvard University</vt:lpstr>
      <vt:lpstr>Harvard University</vt:lpstr>
      <vt:lpstr>America’s Early Schools</vt:lpstr>
      <vt:lpstr>Humanist Proselytizing</vt:lpstr>
      <vt:lpstr>PowerPoint Presentation</vt:lpstr>
      <vt:lpstr>PowerPoint Presentation</vt:lpstr>
      <vt:lpstr>Maryland Constitution (1776)</vt:lpstr>
      <vt:lpstr>Article III of the Northwest Ordinance (1789)</vt:lpstr>
      <vt:lpstr>PowerPoint Presentation</vt:lpstr>
      <vt:lpstr>Ann Coulter</vt:lpstr>
      <vt:lpstr>PowerPoint Presentation</vt:lpstr>
      <vt:lpstr>Delaware Constitution (1776)</vt:lpstr>
      <vt:lpstr>Vermont Constitution (1777)</vt:lpstr>
      <vt:lpstr>Keith Ellison</vt:lpstr>
      <vt:lpstr>PowerPoint Presentation</vt:lpstr>
      <vt:lpstr>PowerPoint Presentation</vt:lpstr>
      <vt:lpstr>PowerPoint Presentation</vt:lpstr>
      <vt:lpstr>PowerPoint Presentation</vt:lpstr>
      <vt:lpstr>Use of “God”</vt:lpstr>
      <vt:lpstr>Use of “God”</vt:lpstr>
      <vt:lpstr>Declaration of Independence</vt:lpstr>
      <vt:lpstr>John Adams</vt:lpstr>
      <vt:lpstr>Calvin Coolidge</vt:lpstr>
      <vt:lpstr>Earl Warren</vt:lpstr>
      <vt:lpstr>Speech by Attorney General Janet Reno, Newark, New Jersey, May 5, 1995. Quoted in James Bovard, “Waco Must Get a Hearing,” Wall Street Journal, May 15, 1995.</vt:lpstr>
      <vt:lpstr>“Year of Our Lord”</vt:lpstr>
      <vt:lpstr>PowerPoint Presentation</vt:lpstr>
      <vt:lpstr>Absence of Contrary Declarations</vt:lpstr>
      <vt:lpstr>PowerPoint Presentation</vt:lpstr>
      <vt:lpstr>Christian Chaplains</vt:lpstr>
      <vt:lpstr>Benjamin Franklin</vt:lpstr>
      <vt:lpstr>Benjamin Franklin</vt:lpstr>
      <vt:lpstr>PowerPoint Presentation</vt:lpstr>
      <vt:lpstr>South Carolina Supreme Court  (1787)</vt:lpstr>
      <vt:lpstr>PowerPoint Presentation</vt:lpstr>
      <vt:lpstr>American Population (1890)</vt:lpstr>
      <vt:lpstr>Benjamin Franklin</vt:lpstr>
      <vt:lpstr>Alexis de Tocqueville</vt:lpstr>
      <vt:lpstr>Alexis de Tocqueville</vt:lpstr>
      <vt:lpstr>PowerPoint Presentation</vt:lpstr>
      <vt:lpstr>PowerPoint Presentation</vt:lpstr>
      <vt:lpstr>John Adams</vt:lpstr>
      <vt:lpstr>PowerPoint Presentation</vt:lpstr>
      <vt:lpstr>Acceptance of the Bible</vt:lpstr>
      <vt:lpstr>PowerPoint Presentation</vt:lpstr>
      <vt:lpstr>Unofficial Declarations</vt:lpstr>
      <vt:lpstr>Unofficial Declarations</vt:lpstr>
      <vt:lpstr>PowerPoint Presentation</vt:lpstr>
      <vt:lpstr>PowerPoint Presentation</vt:lpstr>
      <vt:lpstr>PowerPoint Presentation</vt:lpstr>
      <vt:lpstr>Beyond Dispute</vt:lpstr>
      <vt:lpstr>Conclusion</vt:lpstr>
      <vt:lpstr>Review</vt:lpstr>
      <vt:lpstr>PowerPoint Presentation</vt:lpstr>
      <vt:lpstr>So What? – Points of Application!</vt:lpstr>
      <vt:lpstr>So What? – Points of Application!</vt:lpstr>
      <vt:lpstr>PowerPoint Presentation</vt:lpstr>
      <vt:lpstr>So What? – Points of Application!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America's Forgotten History -  Pro. 14v34</dc:title>
  <dc:creator>Andy</dc:creator>
  <cp:lastModifiedBy>anne woods</cp:lastModifiedBy>
  <cp:revision>208</cp:revision>
  <cp:lastPrinted>1601-01-01T00:00:00Z</cp:lastPrinted>
  <dcterms:created xsi:type="dcterms:W3CDTF">2010-07-03T11:20:46Z</dcterms:created>
  <dcterms:modified xsi:type="dcterms:W3CDTF">2024-07-06T20:01:16Z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y fmtid="{D5CDD505-2E9C-101B-9397-08002B2CF9AE}" pid="3" name="Markets">
    <vt:lpwstr/>
  </property>
  <property fmtid="{D5CDD505-2E9C-101B-9397-08002B2CF9AE}" pid="4" name="AssetType">
    <vt:lpwstr>TP</vt:lpwstr>
  </property>
  <property fmtid="{D5CDD505-2E9C-101B-9397-08002B2CF9AE}" pid="5" name="TPInstallLocation">
    <vt:lpwstr>{Document Themes}</vt:lpwstr>
  </property>
  <property fmtid="{D5CDD505-2E9C-101B-9397-08002B2CF9AE}" pid="6" name="PrimaryImageGen">
    <vt:lpwstr>1</vt:lpwstr>
  </property>
  <property fmtid="{D5CDD505-2E9C-101B-9397-08002B2CF9AE}" pid="7" name="display_urn:schemas-microsoft-com:office:office#APAuthor">
    <vt:lpwstr>REDMOND\cynvey</vt:lpwstr>
  </property>
  <property fmtid="{D5CDD505-2E9C-101B-9397-08002B2CF9AE}" pid="8" name="APAuthor">
    <vt:lpwstr>191</vt:lpwstr>
  </property>
  <property fmtid="{D5CDD505-2E9C-101B-9397-08002B2CF9AE}" pid="9" name="Milestone">
    <vt:lpwstr>Continuous</vt:lpwstr>
  </property>
  <property fmtid="{D5CDD505-2E9C-101B-9397-08002B2CF9AE}" pid="10" name="TPAppVersion">
    <vt:lpwstr>11</vt:lpwstr>
  </property>
  <property fmtid="{D5CDD505-2E9C-101B-9397-08002B2CF9AE}" pid="11" name="TPCommandLine">
    <vt:lpwstr>{PP} {FilePath}</vt:lpwstr>
  </property>
  <property fmtid="{D5CDD505-2E9C-101B-9397-08002B2CF9AE}" pid="12" name="AssetId">
    <vt:lpwstr>TS001068976</vt:lpwstr>
  </property>
  <property fmtid="{D5CDD505-2E9C-101B-9397-08002B2CF9AE}" pid="13" name="IsSearchable">
    <vt:lpwstr>0</vt:lpwstr>
  </property>
  <property fmtid="{D5CDD505-2E9C-101B-9397-08002B2CF9AE}" pid="14" name="NumericId">
    <vt:lpwstr>-1.00000000000000</vt:lpwstr>
  </property>
  <property fmtid="{D5CDD505-2E9C-101B-9397-08002B2CF9AE}" pid="15" name="PublishTargets">
    <vt:lpwstr>OfficeOnline</vt:lpwstr>
  </property>
  <property fmtid="{D5CDD505-2E9C-101B-9397-08002B2CF9AE}" pid="16" name="TPLaunchHelpLinkType">
    <vt:lpwstr>Template</vt:lpwstr>
  </property>
  <property fmtid="{D5CDD505-2E9C-101B-9397-08002B2CF9AE}" pid="17" name="TPFriendlyName">
    <vt:lpwstr>Azure design template</vt:lpwstr>
  </property>
  <property fmtid="{D5CDD505-2E9C-101B-9397-08002B2CF9AE}" pid="18" name="display_urn:schemas-microsoft-com:office:office#APEditor">
    <vt:lpwstr>REDMOND\v-luannv</vt:lpwstr>
  </property>
  <property fmtid="{D5CDD505-2E9C-101B-9397-08002B2CF9AE}" pid="19" name="APEditor">
    <vt:lpwstr>92</vt:lpwstr>
  </property>
  <property fmtid="{D5CDD505-2E9C-101B-9397-08002B2CF9AE}" pid="20" name="Provider">
    <vt:lpwstr>EY006220130</vt:lpwstr>
  </property>
  <property fmtid="{D5CDD505-2E9C-101B-9397-08002B2CF9AE}" pid="21" name="SourceTitle">
    <vt:lpwstr>Azure design template</vt:lpwstr>
  </property>
  <property fmtid="{D5CDD505-2E9C-101B-9397-08002B2CF9AE}" pid="22" name="TPApplication">
    <vt:lpwstr>PowerPoint</vt:lpwstr>
  </property>
  <property fmtid="{D5CDD505-2E9C-101B-9397-08002B2CF9AE}" pid="23" name="TPLaunchHelpLink">
    <vt:lpwstr/>
  </property>
  <property fmtid="{D5CDD505-2E9C-101B-9397-08002B2CF9AE}" pid="24" name="OpenTemplate">
    <vt:lpwstr>1</vt:lpwstr>
  </property>
  <property fmtid="{D5CDD505-2E9C-101B-9397-08002B2CF9AE}" pid="25" name="UACurrentWords">
    <vt:lpwstr>0</vt:lpwstr>
  </property>
  <property fmtid="{D5CDD505-2E9C-101B-9397-08002B2CF9AE}" pid="26" name="UALocRecommendation">
    <vt:lpwstr>Localize</vt:lpwstr>
  </property>
  <property fmtid="{D5CDD505-2E9C-101B-9397-08002B2CF9AE}" pid="27" name="Applications">
    <vt:lpwstr>64;#PowerPoint 2003;#67;#PowerPoint - Design Templt 12;#66;#PowerPoint - Design Templt 2003;#79;#Template 12;#182;#Office XP;#184;#Office 2000;#65;#Microsoft Office PowerPoint 2007</vt:lpwstr>
  </property>
  <property fmtid="{D5CDD505-2E9C-101B-9397-08002B2CF9AE}" pid="28" name="TemplateStatus">
    <vt:lpwstr>Complete</vt:lpwstr>
  </property>
  <property fmtid="{D5CDD505-2E9C-101B-9397-08002B2CF9AE}" pid="29" name="ContentTypeId">
    <vt:lpwstr>0x0101006025706CF4CD034688BEBAE97A2E701D020200C3831ACA17D8814887A164412888521E</vt:lpwstr>
  </property>
  <property fmtid="{D5CDD505-2E9C-101B-9397-08002B2CF9AE}" pid="30" name="IsDeleted">
    <vt:lpwstr>0</vt:lpwstr>
  </property>
  <property fmtid="{D5CDD505-2E9C-101B-9397-08002B2CF9AE}" pid="31" name="ShowIn">
    <vt:lpwstr>Show everywhere</vt:lpwstr>
  </property>
  <property fmtid="{D5CDD505-2E9C-101B-9397-08002B2CF9AE}" pid="32" name="UANotes">
    <vt:lpwstr>LEGACY PPTDT. 421488L. June 2003 retrofit</vt:lpwstr>
  </property>
  <property fmtid="{D5CDD505-2E9C-101B-9397-08002B2CF9AE}" pid="33" name="PublishStatusLookup">
    <vt:lpwstr>254717</vt:lpwstr>
  </property>
  <property fmtid="{D5CDD505-2E9C-101B-9397-08002B2CF9AE}" pid="34" name="TPComponent">
    <vt:lpwstr>PPTFiles</vt:lpwstr>
  </property>
  <property fmtid="{D5CDD505-2E9C-101B-9397-08002B2CF9AE}" pid="35" name="TPNamespace">
    <vt:lpwstr>POWERPNT</vt:lpwstr>
  </property>
  <property fmtid="{D5CDD505-2E9C-101B-9397-08002B2CF9AE}" pid="36" name="TPClientViewer">
    <vt:lpwstr>Microsoft Office PowerPoint</vt:lpwstr>
  </property>
  <property fmtid="{D5CDD505-2E9C-101B-9397-08002B2CF9AE}" pid="37" name="APTrustLevel">
    <vt:lpwstr>1.00000000000000</vt:lpwstr>
  </property>
  <property fmtid="{D5CDD505-2E9C-101B-9397-08002B2CF9AE}" pid="38" name="TrustLevel">
    <vt:lpwstr>Microsoft Managed Content</vt:lpwstr>
  </property>
  <property fmtid="{D5CDD505-2E9C-101B-9397-08002B2CF9AE}" pid="39" name="Content Type">
    <vt:lpwstr>OOFile</vt:lpwstr>
  </property>
  <property fmtid="{D5CDD505-2E9C-101B-9397-08002B2CF9AE}" pid="40" name="AuthoringAssetId">
    <vt:lpwstr>TP001068976</vt:lpwstr>
  </property>
  <property fmtid="{D5CDD505-2E9C-101B-9397-08002B2CF9AE}" pid="41" name="NumericAssetId">
    <vt:lpwstr/>
  </property>
  <property fmtid="{D5CDD505-2E9C-101B-9397-08002B2CF9AE}" pid="42" name="AppVer">
    <vt:lpwstr/>
  </property>
</Properties>
</file>