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9907" r:id="rId2"/>
    <p:sldId id="11172" r:id="rId3"/>
    <p:sldId id="10525" r:id="rId4"/>
    <p:sldId id="2084" r:id="rId5"/>
    <p:sldId id="273" r:id="rId6"/>
    <p:sldId id="11159" r:id="rId7"/>
    <p:sldId id="11005" r:id="rId8"/>
    <p:sldId id="11173" r:id="rId9"/>
    <p:sldId id="11164" r:id="rId10"/>
    <p:sldId id="11163" r:id="rId11"/>
    <p:sldId id="11167" r:id="rId12"/>
    <p:sldId id="11168" r:id="rId13"/>
    <p:sldId id="2307" r:id="rId14"/>
    <p:sldId id="6466" r:id="rId15"/>
    <p:sldId id="9613" r:id="rId16"/>
    <p:sldId id="10277" r:id="rId17"/>
    <p:sldId id="3819" r:id="rId18"/>
    <p:sldId id="5924" r:id="rId19"/>
    <p:sldId id="11174" r:id="rId20"/>
    <p:sldId id="271" r:id="rId21"/>
    <p:sldId id="11175" r:id="rId22"/>
    <p:sldId id="11176" r:id="rId23"/>
    <p:sldId id="5950" r:id="rId24"/>
    <p:sldId id="5942" r:id="rId25"/>
    <p:sldId id="266" r:id="rId26"/>
    <p:sldId id="270" r:id="rId27"/>
    <p:sldId id="10346" r:id="rId28"/>
    <p:sldId id="268" r:id="rId29"/>
    <p:sldId id="11169" r:id="rId30"/>
    <p:sldId id="7567" r:id="rId31"/>
    <p:sldId id="11170" r:id="rId32"/>
    <p:sldId id="5707" r:id="rId33"/>
    <p:sldId id="2309" r:id="rId34"/>
    <p:sldId id="282" r:id="rId35"/>
    <p:sldId id="5512" r:id="rId36"/>
    <p:sldId id="11178" r:id="rId37"/>
    <p:sldId id="10522" r:id="rId38"/>
    <p:sldId id="11179" r:id="rId39"/>
    <p:sldId id="11177" r:id="rId40"/>
    <p:sldId id="11160" r:id="rId41"/>
    <p:sldId id="11161" r:id="rId42"/>
  </p:sldIdLst>
  <p:sldSz cx="12192000" cy="6858000"/>
  <p:notesSz cx="7315200" cy="96012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0099"/>
    <a:srgbClr val="003399"/>
    <a:srgbClr val="0000CC"/>
    <a:srgbClr val="3333FF"/>
    <a:srgbClr val="FFFF00"/>
    <a:srgbClr val="C0C0C0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C832A-BC82-4BEF-9A38-857DC91E85F3}" v="8" dt="2024-06-21T15:42:08.386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8" autoAdjust="0"/>
    <p:restoredTop sz="93870" autoAdjust="0"/>
  </p:normalViewPr>
  <p:slideViewPr>
    <p:cSldViewPr>
      <p:cViewPr varScale="1">
        <p:scale>
          <a:sx n="64" d="100"/>
          <a:sy n="64" d="100"/>
        </p:scale>
        <p:origin x="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475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39C9EF08-877D-4C66-BF94-B2C38CC072EE}"/>
    <pc:docChg chg="custSel modHandout">
      <pc:chgData name="Jim McGowan" userId="e2c7446dd3aca506" providerId="LiveId" clId="{39C9EF08-877D-4C66-BF94-B2C38CC072EE}" dt="2024-03-19T15:02:09.061" v="5" actId="6549"/>
      <pc:docMkLst>
        <pc:docMk/>
      </pc:docMkLst>
    </pc:docChg>
  </pc:docChgLst>
  <pc:docChgLst>
    <pc:chgData name="Jim McGowan" userId="e2c7446dd3aca506" providerId="LiveId" clId="{A4EA20B5-BB04-4372-98D4-EB20B449239E}"/>
    <pc:docChg chg="custSel modSld replTag delTag">
      <pc:chgData name="Jim McGowan" userId="e2c7446dd3aca506" providerId="LiveId" clId="{A4EA20B5-BB04-4372-98D4-EB20B449239E}" dt="2024-05-15T16:29:45.681" v="11"/>
      <pc:docMkLst>
        <pc:docMk/>
      </pc:docMkLst>
      <pc:sldChg chg="addSp delSp modSp mod">
        <pc:chgData name="Jim McGowan" userId="e2c7446dd3aca506" providerId="LiveId" clId="{A4EA20B5-BB04-4372-98D4-EB20B449239E}" dt="2024-05-15T16:29:36.537" v="9"/>
        <pc:sldMkLst>
          <pc:docMk/>
          <pc:sldMk cId="1419657900" sldId="11130"/>
        </pc:sldMkLst>
        <pc:spChg chg="add mod">
          <ac:chgData name="Jim McGowan" userId="e2c7446dd3aca506" providerId="LiveId" clId="{A4EA20B5-BB04-4372-98D4-EB20B449239E}" dt="2024-05-15T16:29:36.537" v="9"/>
          <ac:spMkLst>
            <pc:docMk/>
            <pc:sldMk cId="1419657900" sldId="11130"/>
            <ac:spMk id="2" creationId="{C6371C82-25DC-97BD-9016-AD6AA2E8F3F0}"/>
          </ac:spMkLst>
        </pc:spChg>
        <pc:spChg chg="del">
          <ac:chgData name="Jim McGowan" userId="e2c7446dd3aca506" providerId="LiveId" clId="{A4EA20B5-BB04-4372-98D4-EB20B449239E}" dt="2024-05-15T16:29:35.023" v="8" actId="478"/>
          <ac:spMkLst>
            <pc:docMk/>
            <pc:sldMk cId="1419657900" sldId="11130"/>
            <ac:spMk id="4" creationId="{00000000-0000-0000-0000-000000000000}"/>
          </ac:spMkLst>
        </pc:spChg>
      </pc:sldChg>
      <pc:sldChg chg="modSp mod">
        <pc:chgData name="Jim McGowan" userId="e2c7446dd3aca506" providerId="LiveId" clId="{A4EA20B5-BB04-4372-98D4-EB20B449239E}" dt="2024-05-15T16:29:13.133" v="5" actId="115"/>
        <pc:sldMkLst>
          <pc:docMk/>
          <pc:sldMk cId="2800202896" sldId="11154"/>
        </pc:sldMkLst>
        <pc:spChg chg="mod">
          <ac:chgData name="Jim McGowan" userId="e2c7446dd3aca506" providerId="LiveId" clId="{A4EA20B5-BB04-4372-98D4-EB20B449239E}" dt="2024-05-15T16:29:13.133" v="5" actId="115"/>
          <ac:spMkLst>
            <pc:docMk/>
            <pc:sldMk cId="2800202896" sldId="11154"/>
            <ac:spMk id="5" creationId="{00000000-0000-0000-0000-000000000000}"/>
          </ac:spMkLst>
        </pc:spChg>
      </pc:sldChg>
    </pc:docChg>
  </pc:docChgLst>
  <pc:docChgLst>
    <pc:chgData name="Jim McGowan" userId="e2c7446dd3aca506" providerId="LiveId" clId="{B7BC832A-BC82-4BEF-9A38-857DC91E85F3}"/>
    <pc:docChg chg="undo custSel addSld delSld modSld replTag delTag">
      <pc:chgData name="Jim McGowan" userId="e2c7446dd3aca506" providerId="LiveId" clId="{B7BC832A-BC82-4BEF-9A38-857DC91E85F3}" dt="2024-06-21T16:19:43.619" v="124"/>
      <pc:docMkLst>
        <pc:docMk/>
      </pc:docMkLst>
      <pc:sldChg chg="modSp mod">
        <pc:chgData name="Jim McGowan" userId="e2c7446dd3aca506" providerId="LiveId" clId="{B7BC832A-BC82-4BEF-9A38-857DC91E85F3}" dt="2024-06-21T15:45:08.961" v="70" actId="12788"/>
        <pc:sldMkLst>
          <pc:docMk/>
          <pc:sldMk cId="0" sldId="266"/>
        </pc:sldMkLst>
        <pc:spChg chg="mod">
          <ac:chgData name="Jim McGowan" userId="e2c7446dd3aca506" providerId="LiveId" clId="{B7BC832A-BC82-4BEF-9A38-857DC91E85F3}" dt="2024-06-21T15:45:08.961" v="70" actId="12788"/>
          <ac:spMkLst>
            <pc:docMk/>
            <pc:sldMk cId="0" sldId="266"/>
            <ac:spMk id="12291" creationId="{5BB788B1-DC4F-4325-877A-27222411E51D}"/>
          </ac:spMkLst>
        </pc:spChg>
      </pc:sldChg>
      <pc:sldChg chg="modSp mod">
        <pc:chgData name="Jim McGowan" userId="e2c7446dd3aca506" providerId="LiveId" clId="{B7BC832A-BC82-4BEF-9A38-857DC91E85F3}" dt="2024-06-21T15:49:03.777" v="110" actId="948"/>
        <pc:sldMkLst>
          <pc:docMk/>
          <pc:sldMk cId="0" sldId="268"/>
        </pc:sldMkLst>
        <pc:spChg chg="mod">
          <ac:chgData name="Jim McGowan" userId="e2c7446dd3aca506" providerId="LiveId" clId="{B7BC832A-BC82-4BEF-9A38-857DC91E85F3}" dt="2024-06-21T15:49:03.777" v="110" actId="948"/>
          <ac:spMkLst>
            <pc:docMk/>
            <pc:sldMk cId="0" sldId="268"/>
            <ac:spMk id="14339" creationId="{4F0F8EA2-78E3-457A-AF11-0D25C0A59E85}"/>
          </ac:spMkLst>
        </pc:spChg>
      </pc:sldChg>
      <pc:sldChg chg="modSp mod">
        <pc:chgData name="Jim McGowan" userId="e2c7446dd3aca506" providerId="LiveId" clId="{B7BC832A-BC82-4BEF-9A38-857DC91E85F3}" dt="2024-06-21T15:45:00.524" v="66" actId="12788"/>
        <pc:sldMkLst>
          <pc:docMk/>
          <pc:sldMk cId="0" sldId="270"/>
        </pc:sldMkLst>
        <pc:spChg chg="mod">
          <ac:chgData name="Jim McGowan" userId="e2c7446dd3aca506" providerId="LiveId" clId="{B7BC832A-BC82-4BEF-9A38-857DC91E85F3}" dt="2024-06-21T15:45:00.524" v="66" actId="12788"/>
          <ac:spMkLst>
            <pc:docMk/>
            <pc:sldMk cId="0" sldId="270"/>
            <ac:spMk id="16387" creationId="{E4C4803F-3472-4C44-812E-2E5A888BAAFA}"/>
          </ac:spMkLst>
        </pc:spChg>
      </pc:sldChg>
      <pc:sldChg chg="del">
        <pc:chgData name="Jim McGowan" userId="e2c7446dd3aca506" providerId="LiveId" clId="{B7BC832A-BC82-4BEF-9A38-857DC91E85F3}" dt="2024-06-21T15:40:23.105" v="15" actId="47"/>
        <pc:sldMkLst>
          <pc:docMk/>
          <pc:sldMk cId="0" sldId="272"/>
        </pc:sldMkLst>
      </pc:sldChg>
      <pc:sldChg chg="modSp mod">
        <pc:chgData name="Jim McGowan" userId="e2c7446dd3aca506" providerId="LiveId" clId="{B7BC832A-BC82-4BEF-9A38-857DC91E85F3}" dt="2024-06-21T15:42:48.686" v="37" actId="2710"/>
        <pc:sldMkLst>
          <pc:docMk/>
          <pc:sldMk cId="1875746961" sldId="3819"/>
        </pc:sldMkLst>
        <pc:spChg chg="mod">
          <ac:chgData name="Jim McGowan" userId="e2c7446dd3aca506" providerId="LiveId" clId="{B7BC832A-BC82-4BEF-9A38-857DC91E85F3}" dt="2024-06-21T15:42:48.686" v="37" actId="2710"/>
          <ac:spMkLst>
            <pc:docMk/>
            <pc:sldMk cId="1875746961" sldId="3819"/>
            <ac:spMk id="134147" creationId="{00000000-0000-0000-0000-000000000000}"/>
          </ac:spMkLst>
        </pc:spChg>
      </pc:sldChg>
      <pc:sldChg chg="modSp mod">
        <pc:chgData name="Jim McGowan" userId="e2c7446dd3aca506" providerId="LiveId" clId="{B7BC832A-BC82-4BEF-9A38-857DC91E85F3}" dt="2024-06-21T15:50:02.114" v="118" actId="2710"/>
        <pc:sldMkLst>
          <pc:docMk/>
          <pc:sldMk cId="3229515011" sldId="5707"/>
        </pc:sldMkLst>
        <pc:spChg chg="mod">
          <ac:chgData name="Jim McGowan" userId="e2c7446dd3aca506" providerId="LiveId" clId="{B7BC832A-BC82-4BEF-9A38-857DC91E85F3}" dt="2024-06-21T15:50:02.114" v="118" actId="2710"/>
          <ac:spMkLst>
            <pc:docMk/>
            <pc:sldMk cId="3229515011" sldId="5707"/>
            <ac:spMk id="38914" creationId="{72F1D0A4-B466-40F2-9DC5-B2CC8E1FF1BA}"/>
          </ac:spMkLst>
        </pc:spChg>
      </pc:sldChg>
      <pc:sldChg chg="modSp add mod modTransition">
        <pc:chgData name="Jim McGowan" userId="e2c7446dd3aca506" providerId="LiveId" clId="{B7BC832A-BC82-4BEF-9A38-857DC91E85F3}" dt="2024-06-21T15:41:06.940" v="28" actId="208"/>
        <pc:sldMkLst>
          <pc:docMk/>
          <pc:sldMk cId="217491656" sldId="6466"/>
        </pc:sldMkLst>
        <pc:spChg chg="mod">
          <ac:chgData name="Jim McGowan" userId="e2c7446dd3aca506" providerId="LiveId" clId="{B7BC832A-BC82-4BEF-9A38-857DC91E85F3}" dt="2024-06-21T15:40:49.387" v="24" actId="14100"/>
          <ac:spMkLst>
            <pc:docMk/>
            <pc:sldMk cId="217491656" sldId="6466"/>
            <ac:spMk id="36867" creationId="{B7774E78-6F3A-41BB-BA5B-A7CAAFEC9A4E}"/>
          </ac:spMkLst>
        </pc:spChg>
        <pc:picChg chg="mod">
          <ac:chgData name="Jim McGowan" userId="e2c7446dd3aca506" providerId="LiveId" clId="{B7BC832A-BC82-4BEF-9A38-857DC91E85F3}" dt="2024-06-21T15:41:06.940" v="28" actId="208"/>
          <ac:picMkLst>
            <pc:docMk/>
            <pc:sldMk cId="217491656" sldId="6466"/>
            <ac:picMk id="47107" creationId="{ED3568EC-6C27-4A0B-A1CD-705A0DE67E4F}"/>
          </ac:picMkLst>
        </pc:picChg>
      </pc:sldChg>
      <pc:sldChg chg="modSp mod">
        <pc:chgData name="Jim McGowan" userId="e2c7446dd3aca506" providerId="LiveId" clId="{B7BC832A-BC82-4BEF-9A38-857DC91E85F3}" dt="2024-06-21T16:19:40.658" v="122" actId="20577"/>
        <pc:sldMkLst>
          <pc:docMk/>
          <pc:sldMk cId="600341616" sldId="9907"/>
        </pc:sldMkLst>
        <pc:spChg chg="mod">
          <ac:chgData name="Jim McGowan" userId="e2c7446dd3aca506" providerId="LiveId" clId="{B7BC832A-BC82-4BEF-9A38-857DC91E85F3}" dt="2024-06-21T16:19:40.658" v="122" actId="20577"/>
          <ac:spMkLst>
            <pc:docMk/>
            <pc:sldMk cId="600341616" sldId="9907"/>
            <ac:spMk id="2" creationId="{F6F239A2-28FB-CB10-2B53-6BC98FC8D84B}"/>
          </ac:spMkLst>
        </pc:spChg>
      </pc:sldChg>
      <pc:sldChg chg="modSp mod">
        <pc:chgData name="Jim McGowan" userId="e2c7446dd3aca506" providerId="LiveId" clId="{B7BC832A-BC82-4BEF-9A38-857DC91E85F3}" dt="2024-06-21T15:42:54.718" v="40" actId="2710"/>
        <pc:sldMkLst>
          <pc:docMk/>
          <pc:sldMk cId="1375012787" sldId="10277"/>
        </pc:sldMkLst>
        <pc:spChg chg="mod">
          <ac:chgData name="Jim McGowan" userId="e2c7446dd3aca506" providerId="LiveId" clId="{B7BC832A-BC82-4BEF-9A38-857DC91E85F3}" dt="2024-06-21T15:42:54.718" v="40" actId="2710"/>
          <ac:spMkLst>
            <pc:docMk/>
            <pc:sldMk cId="1375012787" sldId="10277"/>
            <ac:spMk id="134147" creationId="{00000000-0000-0000-0000-000000000000}"/>
          </ac:spMkLst>
        </pc:spChg>
      </pc:sldChg>
      <pc:sldChg chg="modSp mod">
        <pc:chgData name="Jim McGowan" userId="e2c7446dd3aca506" providerId="LiveId" clId="{B7BC832A-BC82-4BEF-9A38-857DC91E85F3}" dt="2024-06-21T15:48:52.677" v="108" actId="948"/>
        <pc:sldMkLst>
          <pc:docMk/>
          <pc:sldMk cId="1857731128" sldId="10346"/>
        </pc:sldMkLst>
        <pc:spChg chg="mod">
          <ac:chgData name="Jim McGowan" userId="e2c7446dd3aca506" providerId="LiveId" clId="{B7BC832A-BC82-4BEF-9A38-857DC91E85F3}" dt="2024-06-21T15:48:52.677" v="108" actId="948"/>
          <ac:spMkLst>
            <pc:docMk/>
            <pc:sldMk cId="1857731128" sldId="10346"/>
            <ac:spMk id="15363" creationId="{EF24DC29-B81A-4FE1-8FF9-B08593BB585C}"/>
          </ac:spMkLst>
        </pc:spChg>
      </pc:sldChg>
      <pc:sldChg chg="modSp">
        <pc:chgData name="Jim McGowan" userId="e2c7446dd3aca506" providerId="LiveId" clId="{B7BC832A-BC82-4BEF-9A38-857DC91E85F3}" dt="2024-06-21T15:36:15.848" v="0" actId="1037"/>
        <pc:sldMkLst>
          <pc:docMk/>
          <pc:sldMk cId="2274555151" sldId="10525"/>
        </pc:sldMkLst>
        <pc:picChg chg="mod">
          <ac:chgData name="Jim McGowan" userId="e2c7446dd3aca506" providerId="LiveId" clId="{B7BC832A-BC82-4BEF-9A38-857DC91E85F3}" dt="2024-06-21T15:36:15.848" v="0" actId="1037"/>
          <ac:picMkLst>
            <pc:docMk/>
            <pc:sldMk cId="2274555151" sldId="10525"/>
            <ac:picMk id="18436" creationId="{7C7A1305-7B5F-499F-A19E-BAE5872075BD}"/>
          </ac:picMkLst>
        </pc:picChg>
      </pc:sldChg>
      <pc:sldChg chg="addSp delSp modSp mod">
        <pc:chgData name="Jim McGowan" userId="e2c7446dd3aca506" providerId="LiveId" clId="{B7BC832A-BC82-4BEF-9A38-857DC91E85F3}" dt="2024-06-21T15:36:51.751" v="9" actId="478"/>
        <pc:sldMkLst>
          <pc:docMk/>
          <pc:sldMk cId="1080226103" sldId="11005"/>
        </pc:sldMkLst>
        <pc:picChg chg="add mod">
          <ac:chgData name="Jim McGowan" userId="e2c7446dd3aca506" providerId="LiveId" clId="{B7BC832A-BC82-4BEF-9A38-857DC91E85F3}" dt="2024-06-21T15:36:31.258" v="4"/>
          <ac:picMkLst>
            <pc:docMk/>
            <pc:sldMk cId="1080226103" sldId="11005"/>
            <ac:picMk id="2" creationId="{B33A6E5D-AC9D-FB87-3D69-B7FDF545FBEA}"/>
          </ac:picMkLst>
        </pc:picChg>
        <pc:picChg chg="add del">
          <ac:chgData name="Jim McGowan" userId="e2c7446dd3aca506" providerId="LiveId" clId="{B7BC832A-BC82-4BEF-9A38-857DC91E85F3}" dt="2024-06-21T15:36:51.751" v="9" actId="478"/>
          <ac:picMkLst>
            <pc:docMk/>
            <pc:sldMk cId="1080226103" sldId="11005"/>
            <ac:picMk id="3" creationId="{FB154A21-5487-48F3-3079-AC4DAB494891}"/>
          </ac:picMkLst>
        </pc:picChg>
      </pc:sldChg>
    </pc:docChg>
  </pc:docChgLst>
  <pc:docChgLst>
    <pc:chgData name="Jim McGowan" userId="e2c7446dd3aca506" providerId="LiveId" clId="{2CB5C28D-12E7-4891-BCBC-8A9869B2FD25}"/>
    <pc:docChg chg="custSel replTag delTag modHandout">
      <pc:chgData name="Jim McGowan" userId="e2c7446dd3aca506" providerId="LiveId" clId="{2CB5C28D-12E7-4891-BCBC-8A9869B2FD25}" dt="2024-03-03T17:23:24.258" v="1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901D300A-8290-40A1-8A18-2CCC8F69C5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8696068-63F5-4B57-A363-769945ECAD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algn="r" defTabSz="920898" eaLnBrk="1" hangingPunct="1">
              <a:defRPr sz="1400" smtClean="0"/>
            </a:lvl1pPr>
          </a:lstStyle>
          <a:p>
            <a:pPr>
              <a:defRPr/>
            </a:pPr>
            <a:fld id="{F56FB74F-9A4F-4B8F-B55F-0155425F2C8E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7660E-C050-5151-6DE2-1E17C2431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35481" y="152400"/>
            <a:ext cx="3606800" cy="838200"/>
          </a:xfrm>
          <a:prstGeom prst="rect">
            <a:avLst/>
          </a:prstGeom>
        </p:spPr>
        <p:txBody>
          <a:bodyPr vert="horz" lIns="106978" tIns="53489" rIns="106978" bIns="53489" rtlCol="0"/>
          <a:lstStyle>
            <a:lvl1pPr algn="ctr">
              <a:defRPr sz="15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2 Thessalonians 035 - 3v3-5</a:t>
            </a:r>
          </a:p>
          <a:p>
            <a:pPr>
              <a:defRPr/>
            </a:pPr>
            <a:r>
              <a:rPr lang="en-US" sz="1400" dirty="0"/>
              <a:t>06-23-2024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F1BA9B-76CB-4A0E-A6E1-D581F0118E8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5B97F-1EBA-4212-9475-AB91572652D5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143587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>
            <a:lvl1pPr algn="r"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A1ECA7B4-8F8C-4E82-9DA1-55948ACC6C67}" type="datetimeFigureOut">
              <a:rPr lang="en-US" smtClean="0"/>
              <a:pPr>
                <a:defRPr/>
              </a:pPr>
              <a:t>6/21/2024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6A067D-6789-4709-8D44-EE06BB91D3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183" tIns="50592" rIns="101183" bIns="5059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002C62-F138-44BB-9219-73E5F5BEE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31520" y="4561226"/>
            <a:ext cx="5852160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9984-9F12-4DD0-8B91-1DFED7CB77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EFD34-6B70-478E-8B9E-00CA8C133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algn="r" defTabSz="920898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0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0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071F8-0110-44CB-B1AD-32F308DA78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7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82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55095-7B13-49D2-88F5-098085CC094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A8B0333-A612-469F-8637-7331A1B8CB1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AB3528FC-DC6C-4D4A-B7FE-DA342649A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010210D-0254-4969-8D0C-7F84974E6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86893BC-F55C-46F4-A224-1F4315D72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50B839-9B27-45A9-B00F-97CA6CDB7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88D566F2-1284-4523-B4BA-CB6D63645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1D011471-5250-490C-9C51-6D71371CD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221FE5C-6F69-4F52-BFEE-2909D4D3C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FABB32-5487-4F03-919B-89510ED05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8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215E-CD08-47FF-8993-50096AE2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E909F-90B6-42A4-A052-F2B40798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64EF4-39AB-4985-83D7-09259859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FD57C3-7B94-4F44-BCC6-4480791BD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2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E0B6ECDF-5AD1-A6B7-4493-C8832E98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65A068F-0DFE-48DC-A887-27049B99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F33045A4-1D10-CDD3-FD0A-02B8A36A7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1C071-BEF5-4080-BBA9-3688134E6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41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CDE68A42-C078-4469-A66B-4495E2634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9107EC4F-D688-4EEF-B6F9-048B85374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7DB0FD5-2482-4D09-92A8-643E8E910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AE1B6-0C97-4842-AC1E-18C75DEF4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86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1DB9103-2CB8-4233-B75F-DB55E9612B0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902156A-97A2-430D-A158-8EAB8257A4E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7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876452-75A6-4AAF-97C7-01D7582E59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E5B3DF-F0DB-45BB-BD71-5E3266FFEA9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131CB3-0AAC-4010-A1E7-45DABB3A050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4A22F3-30E1-423D-9D38-42BFE68FB36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6E9D5E-8667-4A2E-9CD4-80BDC56CE76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7DD31E7-79B4-4863-A913-D69CB1F9A0D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1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DB455C-8F77-43BD-ABBD-7E94CC488B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AEC885-0E46-4CBA-825F-4CD68A4D092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1A585B-296C-4F81-83AA-BA042CE90A8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FE3BE5-077E-4398-8C8B-B821C53F3E1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60E037-A2CB-4606-9E7B-0AA97E2B76B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CCAE82-AD23-4370-96E7-EEF98326FF4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E48C0-0E01-4AEA-86A5-CAA698625E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0ABA62-A7FF-4F6E-BBB1-4D66F50F03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0F95C19-2DC5-4CED-BBCD-1930FC1BE34C}"/>
              </a:ext>
            </a:extLst>
          </p:cNvPr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DE098569-E146-4172-BE56-F5ADF7D63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2D2C2648-B172-430F-887D-8D957EF99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33B46CCE-6015-4241-99F6-8D962944C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763CF42B-BCBB-4552-ACBB-5896296C4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6D84E3D1-F9FD-4B0D-B6F9-EFCA88265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D6E74E84-949B-47D0-A88E-63F1FA31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A985C28C-BFB0-458F-8305-260FE4CB7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254462BF-B72C-4B24-96D9-EC4E13A39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6C6DA97C-8F8B-471D-B561-9A04D1D18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9D0CCAF1-6B22-40BD-A521-A0945E412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DE72B279-E701-49A3-891C-C44DC858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58D106F1-0230-4B2C-890E-4CF09E64B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B3C7A582-517A-4BD2-8BB0-7DCDBB92D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F97FA99E-97DF-4B91-9458-68CD54CF8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E7146ED3-7E37-4C30-A520-D1D6316DA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8148CF1-8E03-4487-B584-335BAB9DF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B0A9F347-B659-45E1-A793-29CFA0BC5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83FDFD86-4D8F-4AA1-BBBC-FFAE4399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2B683C3B-D329-4590-AC63-8CC34410A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F00E07FE-4C11-45AA-AD1E-6053BAD7B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60B9E0DD-D112-4700-B9F8-FA3634BA1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AE896702-2BA9-4D02-B9AF-0D7425692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AE530D09-6DC6-48CD-9DDC-FE39E4BFE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85FD8A9A-0C62-4D57-A823-7788EDA13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139AB9D7-0AFF-4059-82AF-32544AB7F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B139890F-DEFF-4B2D-8F92-0E4853B0D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E104025A-7223-4BCB-8D78-03FFB1B98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DBC21BD0-CE55-4C70-9351-73EBCC29A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AD601533-BFE9-4D4B-ABA5-635721AF4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3EE22948-F2D5-4B10-8966-F51191674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5BCBEFE4-B65C-475D-A2A2-D27A9A908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2E3F26A1-457A-4E77-9FB7-DB852B80A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3F91D09E-1F40-4ABF-930A-E565CD414B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0B8DEC82-1881-4CD6-92D8-AE06C326CF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DABAE02-2507-4B6B-B16D-B07F0CAAA0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46077B-9308-43E0-B16D-E382476ABC9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423F768F-39CA-4BFF-9CE5-E6FAE7E47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292" r:id="rId1"/>
    <p:sldLayoutId id="2147496293" r:id="rId2"/>
    <p:sldLayoutId id="2147496294" r:id="rId3"/>
    <p:sldLayoutId id="2147496295" r:id="rId4"/>
    <p:sldLayoutId id="2147496296" r:id="rId5"/>
    <p:sldLayoutId id="2147496297" r:id="rId6"/>
    <p:sldLayoutId id="2147496298" r:id="rId7"/>
    <p:sldLayoutId id="2147496299" r:id="rId8"/>
    <p:sldLayoutId id="2147496300" r:id="rId9"/>
    <p:sldLayoutId id="2147496301" r:id="rId10"/>
    <p:sldLayoutId id="2147496303" r:id="rId11"/>
    <p:sldLayoutId id="2147496304" r:id="rId12"/>
    <p:sldLayoutId id="2147496305" r:id="rId13"/>
    <p:sldLayoutId id="2147496306" r:id="rId14"/>
    <p:sldLayoutId id="214749630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10457-12D8-7F64-2A6D-BC5D9AF7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33" y="457200"/>
            <a:ext cx="814873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6F239A2-28FB-CB10-2B53-6BC98FC8D84B}"/>
              </a:ext>
            </a:extLst>
          </p:cNvPr>
          <p:cNvSpPr txBox="1">
            <a:spLocks/>
          </p:cNvSpPr>
          <p:nvPr/>
        </p:nvSpPr>
        <p:spPr bwMode="auto">
          <a:xfrm>
            <a:off x="2362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President – Chafer Theological Seminary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EE9D4-75BC-71C7-1AA1-8C247FC303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245395"/>
            <a:ext cx="9137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3:1-5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Reciprocal Prayer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6962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Thessalonians’ Prayer for Paul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Prayer for the Thessalonians (3-5)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6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3:3-5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Paul’s Prayer for the Thessalonians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Satan (3)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obedience (4)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intimacy with God (5)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8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3:3-5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Paul’s Prayer for the Thessalonians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Satan (3)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obedience (4)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intimacy with God (5)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300" y="2057400"/>
            <a:ext cx="7353500" cy="4114801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 (John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this age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and power of the air (Eph.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the believer wrestles with (Eph.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Roaring lion (1 Pet.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world lies in his power (1 John 5:19)</a:t>
            </a:r>
          </a:p>
        </p:txBody>
      </p:sp>
      <p:pic>
        <p:nvPicPr>
          <p:cNvPr id="66564" name="Picture 2" descr="https://encrypted-tbn2.gstatic.com/images?q=tbn:ANd9GcSBMfbzscRtRxzhQdk5QNPtl4JEhIIZ2ki1w7Rw4zlT093wbKcls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5" y="2743200"/>
            <a:ext cx="142000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175BFC-8CBA-41B4-B075-031D7679CA52}"/>
              </a:ext>
            </a:extLst>
          </p:cNvPr>
          <p:cNvSpPr/>
          <p:nvPr/>
        </p:nvSpPr>
        <p:spPr>
          <a:xfrm>
            <a:off x="2705100" y="228601"/>
            <a:ext cx="67818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Names &amp; Titles Demonstrating Satan’s Post-Fall, Earthly Authority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(Job 1:7; 2:2; Luke 4:5-8; Rom. 8:19-22)</a:t>
            </a:r>
          </a:p>
        </p:txBody>
      </p:sp>
    </p:spTree>
    <p:extLst>
      <p:ext uri="{BB962C8B-B14F-4D97-AF65-F5344CB8AC3E}">
        <p14:creationId xmlns:p14="http://schemas.microsoft.com/office/powerpoint/2010/main" val="196675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25564"/>
            <a:ext cx="89916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Pre-diluvian world (1 Pet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7010" y="1600200"/>
            <a:ext cx="177937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  <p:extLst>
      <p:ext uri="{BB962C8B-B14F-4D97-AF65-F5344CB8AC3E}">
        <p14:creationId xmlns:p14="http://schemas.microsoft.com/office/powerpoint/2010/main" val="21749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79" y="228600"/>
            <a:ext cx="9769643" cy="64008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6100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DC3CF-FD17-4CC6-BB71-7ABFCB2E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"/>
            <a:ext cx="112014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Revelation 20:1-3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Then I saw an angel coming down from heaven, holding the key of the abyss and a great chain in his hand.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And he laid hold of the dragon, the serpent of old, who is the devil and Satan, and bound him for a thousand years;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threw him into the abyss, and shut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so that he would not deceive the nations any longer sealed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over him,, until the thousand years were completed; after these things he must be released for a short time.”</a:t>
            </a:r>
            <a:endParaRPr lang="en-US" altLang="en-US" sz="3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1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B475A0-BEE1-985E-DA64-4AD89FB4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85800" y="0"/>
            <a:ext cx="107442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Revelation 20:10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 devil who deceived them was thrown into the lake of fire and brimstone, where the beast and the false prophet are also; and they will be tormented day and night forever and ever.”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A81FC-0E35-D855-06DE-958AE116F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1" r="16249"/>
          <a:stretch/>
        </p:blipFill>
        <p:spPr>
          <a:xfrm>
            <a:off x="5090160" y="2865120"/>
            <a:ext cx="2011680" cy="20116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7574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6FA356-66FC-4E34-86D4-47E84502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F79D25-EFBF-4FE4-B534-6A38C1AB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5700" y="2057400"/>
            <a:ext cx="4800600" cy="1905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responsibility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jamcg\AppData\Local\Temp\SNAGHTMLc818da.PNG">
            <a:extLst>
              <a:ext uri="{FF2B5EF4-FFF2-40B4-BE49-F238E27FC236}">
                <a16:creationId xmlns:a16="http://schemas.microsoft.com/office/drawing/2014/main" id="{28E5B9C1-10C7-4640-A856-1A2E2445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97" y="3886200"/>
            <a:ext cx="47920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6FA356-66FC-4E34-86D4-47E84502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F79D25-EFBF-4FE4-B534-6A38C1AB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5700" y="2057400"/>
            <a:ext cx="4800600" cy="1905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responsibility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jamcg\AppData\Local\Temp\SNAGHTMLc818da.PNG">
            <a:extLst>
              <a:ext uri="{FF2B5EF4-FFF2-40B4-BE49-F238E27FC236}">
                <a16:creationId xmlns:a16="http://schemas.microsoft.com/office/drawing/2014/main" id="{28E5B9C1-10C7-4640-A856-1A2E2445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97" y="3886200"/>
            <a:ext cx="47920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4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FD0A96E-12F7-3173-0408-F52C353FD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D8DD498-5673-53CF-DB81-6A4FBE105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95750" y="1946275"/>
            <a:ext cx="4002088" cy="29305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1 – Commendation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2 – Correction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3 – Consequences</a:t>
            </a:r>
          </a:p>
        </p:txBody>
      </p:sp>
      <p:pic>
        <p:nvPicPr>
          <p:cNvPr id="96260" name="Picture 10">
            <a:extLst>
              <a:ext uri="{FF2B5EF4-FFF2-40B4-BE49-F238E27FC236}">
                <a16:creationId xmlns:a16="http://schemas.microsoft.com/office/drawing/2014/main" id="{E786776A-AFC1-5D6C-70EB-045A88B0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4718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6FA356-66FC-4E34-86D4-47E84502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F79D25-EFBF-4FE4-B534-6A38C1AB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109728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responsibility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restraint (Job 1:12; 2:6; Luke 22:31-32; Thess. 2:6-7; 1 John 5:18)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intercession (John 17:15; Rom 8:34; Heb 7:25)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96FA356-66FC-4E34-86D4-47E84502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F79D25-EFBF-4FE4-B534-6A38C1AB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5700" y="2057400"/>
            <a:ext cx="4800600" cy="1905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responsibility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jamcg\AppData\Local\Temp\SNAGHTMLc818da.PNG">
            <a:extLst>
              <a:ext uri="{FF2B5EF4-FFF2-40B4-BE49-F238E27FC236}">
                <a16:creationId xmlns:a16="http://schemas.microsoft.com/office/drawing/2014/main" id="{28E5B9C1-10C7-4640-A856-1A2E2445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97" y="3886200"/>
            <a:ext cx="47920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7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2459BFE1-277F-40CD-A533-4478D0E7B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10972800" cy="4460875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responsibility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defensive posture (Rev 20:2-3, 10; 2 Pet 2:10-11)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catering to the flesh (Eph 4:26-27)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 (Jas 4:7; 1 Pet 5:8-9; Eph 6:13)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Rely on the Spirit (1 John 4:4)</a:t>
            </a:r>
          </a:p>
          <a:p>
            <a:pPr marL="914400" lvl="1" indent="-452438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the full armor of God (Eph 6:10-20)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789EF3-11A1-4F72-9D0C-7EA8C431C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932688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Christian’s Defense Against Satan/Demons</a:t>
            </a:r>
          </a:p>
        </p:txBody>
      </p:sp>
    </p:spTree>
    <p:extLst>
      <p:ext uri="{BB962C8B-B14F-4D97-AF65-F5344CB8AC3E}">
        <p14:creationId xmlns:p14="http://schemas.microsoft.com/office/powerpoint/2010/main" val="15495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DCE13437-F30A-4D15-BA33-0F7C720CD76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0" y="5562600"/>
            <a:ext cx="5524500" cy="9144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  <a:defRPr/>
            </a:pP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Dressed for Success!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544F1D-0789-4D4C-9C3D-D6F875F0451E}"/>
              </a:ext>
            </a:extLst>
          </p:cNvPr>
          <p:cNvSpPr/>
          <p:nvPr/>
        </p:nvSpPr>
        <p:spPr>
          <a:xfrm>
            <a:off x="2666999" y="381000"/>
            <a:ext cx="663575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Ephesians 6:10-20</a:t>
            </a:r>
          </a:p>
        </p:txBody>
      </p:sp>
      <p:pic>
        <p:nvPicPr>
          <p:cNvPr id="41988" name="Picture 7">
            <a:extLst>
              <a:ext uri="{FF2B5EF4-FFF2-40B4-BE49-F238E27FC236}">
                <a16:creationId xmlns:a16="http://schemas.microsoft.com/office/drawing/2014/main" id="{306C0B6D-2EEC-40B6-9DEC-34820783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4" y="2020094"/>
            <a:ext cx="376237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BEEB96-47AB-48DC-947D-4067A3482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24" y="1319757"/>
            <a:ext cx="2332576" cy="36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9CEFB76-AE2B-43B7-9655-92667750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79" y="1319757"/>
            <a:ext cx="2406627" cy="36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1955D29-06BF-48A1-B82C-27933459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6733"/>
            <a:ext cx="2406626" cy="37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3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5BB788B1-DC4F-4325-877A-27222411E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1"/>
            <a:ext cx="9601200" cy="4689475"/>
          </a:xfrm>
        </p:spPr>
        <p:txBody>
          <a:bodyPr/>
          <a:lstStyle/>
          <a:p>
            <a:pPr marL="684213" lvl="1" indent="-684213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Lied to Adam and Eve (Gen 3:1ff)</a:t>
            </a:r>
          </a:p>
          <a:p>
            <a:pPr marL="684213" lvl="1" indent="-684213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Corrupted the pre-flood gene pool (Gen 6:1-4)</a:t>
            </a:r>
          </a:p>
          <a:p>
            <a:pPr marL="684213" lvl="1" indent="-684213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Accused and afflicted Job (Job 1–2)</a:t>
            </a:r>
          </a:p>
          <a:p>
            <a:pPr marL="684213" lvl="1" indent="-684213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Disputed Michael regarding Moses’ body (Jude 9)</a:t>
            </a:r>
          </a:p>
          <a:p>
            <a:pPr marL="684213" lvl="1" indent="-684213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Tempted David to take a census (1 </a:t>
            </a:r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Chr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21:1)</a:t>
            </a:r>
          </a:p>
          <a:p>
            <a:pPr marL="684213" lvl="1" indent="-684213" algn="just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Accused Joshua (</a:t>
            </a:r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Zech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3:1-3)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FD3C8B-698F-41F6-93D7-F50FA100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Works 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Past</a:t>
            </a:r>
            <a:endParaRPr lang="en-US" alt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14DB1C2A-4AF6-4EE0-A273-04DCBA20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id="{2A21B2D5-CB35-468B-B332-6BCCE3EE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E4C4803F-3472-4C44-812E-2E5A888BA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1"/>
            <a:ext cx="9601200" cy="4811713"/>
          </a:xfrm>
        </p:spPr>
        <p:txBody>
          <a:bodyPr/>
          <a:lstStyle/>
          <a:p>
            <a:pPr marL="684213" lvl="1" indent="-684213" algn="just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 startAt="7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Tempted Christ (Matt 4:1-11)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 startAt="7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Tested Peter (Luke 22:31-33)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 startAt="7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Possessed Judas (John 13:27)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 startAt="7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Hindered Paul (1 </a:t>
            </a:r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Thess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2:18)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 startAt="7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Afflicted Paul (2 Cor 12:7-10)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arabicPeriod" startAt="7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Influenced Ananias &amp; Sapphira to lie (Acts 5:3-4, 8)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A9BE353-B78F-4785-BCD3-4409691A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Works 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Past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(cont’d)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9726F28-A9D1-ECA2-0E55-D8BE1D9E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76892D97-346B-CEDB-4015-56D289C4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F24DC29-B81A-4FE1-8FF9-B08593BB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9601200" cy="4114800"/>
          </a:xfrm>
        </p:spPr>
        <p:txBody>
          <a:bodyPr/>
          <a:lstStyle/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Snatches God’s Word (Luke 8:12)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Rules world (1 John 5:19)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Blinds the mind (2 Cor 4:4)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Sends false ministers (2 Cor 11:14-15)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Sends false gospels (2 Cor 11:3-4)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Sows unbelievers among believers (Matt 13:38-39)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Performs miracles (2 </a:t>
            </a:r>
            <a:r>
              <a:rPr lang="en-US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Thess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2:9)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D19DDAA-6093-49AC-81F3-4B69F121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Works 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FF9DC82-12EF-EFC6-CE7D-E346E70C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9B4AA78-16DD-4BED-2D60-1334CAD3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731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F0F8EA2-78E3-457A-AF11-0D25C0A59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9601200" cy="4659312"/>
          </a:xfrm>
        </p:spPr>
        <p:txBody>
          <a:bodyPr/>
          <a:lstStyle/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 startAt="8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Promotes immorality (Eph 2:1-3)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 startAt="8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Opposes God’s people (Eph 6:11-12)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 startAt="10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Tempts God’s people (1 Cor 7:5)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 startAt="10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Uses the carnality of Christians (Eph 4:26-27)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 startAt="10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Causes physical problems (Luke 13:11, 16)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 startAt="10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Influences civil government (Dan 10:10ff)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 startAt="10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Lies (John 8:44)</a:t>
            </a:r>
          </a:p>
          <a:p>
            <a:pPr marL="684213" lvl="1" indent="-684213" algn="just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 startAt="10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Deceives (Rev 12:9; 20:3)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DAD309-3C14-4D43-898F-9A54B51B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Works 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 )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DCC1A69-B173-FADA-6DE6-D803F50F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DA8E3B6-A1C9-DFA1-579C-32D050F2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3:3-5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Paul’s Prayer for the Thessalonians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Satan (3)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obedience (4)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intimacy with God (5)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</a:t>
            </a:r>
            <a:r>
              <a:rPr lang="en-US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Thessalonians 2:1-12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the Day of the Lord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5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" y="152400"/>
          <a:ext cx="10972800" cy="655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3115159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696705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2417736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6858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4000" b="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Three Tenses of Salvation</a:t>
                      </a:r>
                      <a:endParaRPr lang="en-US" sz="4000" b="0" kern="12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</a:t>
                      </a: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44885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943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3:3-5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Paul’s Prayer for the Thessalonians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Satan (3)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obedience (4)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intimacy with God (5)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4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3DBE7-394A-B83A-36C3-5F5C1488E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72F1D0A4-B466-40F2-9DC5-B2CC8E1F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"/>
            <a:ext cx="10972800" cy="47397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Peter 1:5-7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Now for this very reason also, applying all diligence, in your faith supply moral excellence, and in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moral excellence, knowledge,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in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knowledge, self-control, and in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self-control, </a:t>
            </a:r>
            <a:r>
              <a:rPr lang="en-US" sz="36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perseverance [</a:t>
            </a:r>
            <a:r>
              <a:rPr lang="en-US" sz="3600" b="1" i="1" u="sng" kern="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hypomonē</a:t>
            </a:r>
            <a:r>
              <a:rPr lang="en-US" sz="36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in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perseverance, godliness,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in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godliness, brotherly kindness, and in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brotherly kindness, love. </a:t>
            </a:r>
          </a:p>
        </p:txBody>
      </p:sp>
    </p:spTree>
    <p:extLst>
      <p:ext uri="{BB962C8B-B14F-4D97-AF65-F5344CB8AC3E}">
        <p14:creationId xmlns:p14="http://schemas.microsoft.com/office/powerpoint/2010/main" val="3229515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6150" y="228600"/>
            <a:ext cx="5219700" cy="1143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sz="3600" dirty="0"/>
              <a:t>Thomas L. Constable</a:t>
            </a:r>
            <a:br>
              <a:rPr lang="en-US" sz="3600" dirty="0"/>
            </a:br>
            <a:r>
              <a:rPr lang="en-US" sz="2000" dirty="0">
                <a:solidFill>
                  <a:schemeClr val="tx1"/>
                </a:solidFill>
              </a:rPr>
              <a:t>“Notes on 2 Peter,” online: www.soniclight.com, accessed 21 January 2020, 12.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10972800" cy="43434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i="1" dirty="0"/>
              <a:t>“</a:t>
            </a:r>
            <a:r>
              <a:rPr lang="en-US" dirty="0"/>
              <a:t>Unlike other New Testament ethical lists (except Rom. 5:3-5), Peter used a literary device called ‘</a:t>
            </a:r>
            <a:r>
              <a:rPr lang="en-US" dirty="0" err="1"/>
              <a:t>sorites</a:t>
            </a:r>
            <a:r>
              <a:rPr lang="en-US" dirty="0"/>
              <a:t>’ (also called ‘climax’ or </a:t>
            </a:r>
            <a:r>
              <a:rPr lang="en-US" i="1" dirty="0" err="1"/>
              <a:t>gradatio</a:t>
            </a:r>
            <a:r>
              <a:rPr lang="en-US" dirty="0"/>
              <a:t>). Sorites (from the Gr. </a:t>
            </a:r>
            <a:r>
              <a:rPr lang="en-US" i="1" dirty="0" err="1"/>
              <a:t>soros</a:t>
            </a:r>
            <a:r>
              <a:rPr lang="en-US" dirty="0"/>
              <a:t>, ‘a heap’) is </a:t>
            </a:r>
            <a:r>
              <a:rPr lang="en-US" b="1" u="sng" dirty="0">
                <a:solidFill>
                  <a:srgbClr val="FFFFCC"/>
                </a:solidFill>
              </a:rPr>
              <a:t>a set of statements that proceed, step by step, to a climactic conclusion through the force of logic or reliance upon a series of indisputable facts</a:t>
            </a:r>
            <a:r>
              <a:rPr lang="en-US" dirty="0"/>
              <a:t>. Each new statement picks up the last key word or phrase of the preceding one</a:t>
            </a:r>
            <a:r>
              <a:rPr lang="en-US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33051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>
            <a:extLst>
              <a:ext uri="{FF2B5EF4-FFF2-40B4-BE49-F238E27FC236}">
                <a16:creationId xmlns:a16="http://schemas.microsoft.com/office/drawing/2014/main" id="{F7F091DB-B027-4638-B327-FFDA9CF335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GROWTH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1:5-7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0861B-CE2D-4FC8-9428-4CE5AD9F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53" y="1447801"/>
            <a:ext cx="7913294" cy="49930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F4B24-F7A3-6425-124E-7C3DEB3D4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Thessalonians 2:2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you not be quickly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shaken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your composure or be disturbed either by a spirit or a message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letter as if from 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effect that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day of the Lord [the Tribulation] has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B1142E-80B7-434D-8660-B3E9023C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94" y="3048000"/>
            <a:ext cx="147121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315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3:3-5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Paul’s Prayer for the Thessalonians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Satan (3)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obedience (4)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intimacy with God (5)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7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15727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3:1-5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Reciprocal Prayer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6962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Thessalonians’ Prayer for Paul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Prayer for the Thessalonians (3-5)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75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3:3-5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Paul’s Prayer for the Thessalonians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Satan (3)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obedience (4)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intimacy with God (5)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4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FD0A96E-12F7-3173-0408-F52C353FD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D8DD498-5673-53CF-DB81-6A4FBE105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95750" y="1946275"/>
            <a:ext cx="4002088" cy="29305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1 – Commendation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2 – Correction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3 – Consequences</a:t>
            </a:r>
          </a:p>
        </p:txBody>
      </p:sp>
      <p:pic>
        <p:nvPicPr>
          <p:cNvPr id="96260" name="Picture 10">
            <a:extLst>
              <a:ext uri="{FF2B5EF4-FFF2-40B4-BE49-F238E27FC236}">
                <a16:creationId xmlns:a16="http://schemas.microsoft.com/office/drawing/2014/main" id="{E786776A-AFC1-5D6C-70EB-045A88B0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639050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1235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4742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076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3:1-5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Reciprocal Prayer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Thessalonians’ Prayer for Paul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Prayer for the Thessalonians (3-5)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2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3:1-5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Reciprocal Prayer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Thessalonians’ Prayer for Paul (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Prayer for the Thessalonians (3-5)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1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3:1-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Thessalonians’ Prayer for Paul</a:t>
            </a:r>
            <a:endParaRPr lang="en-US" sz="2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7131"/>
            <a:ext cx="7467600" cy="2424870"/>
          </a:xfrm>
        </p:spPr>
        <p:txBody>
          <a:bodyPr/>
          <a:lstStyle/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(1)</a:t>
            </a:r>
          </a:p>
          <a:p>
            <a:pPr marL="574675" lvl="1" indent="-574675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Deliverance (2)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54A21-5487-48F3-3079-AC4DAB49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438400"/>
            <a:ext cx="309094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91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9907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19034</TotalTime>
  <Words>1398</Words>
  <Application>Microsoft Office PowerPoint</Application>
  <PresentationFormat>Widescreen</PresentationFormat>
  <Paragraphs>188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Times New Roman</vt:lpstr>
      <vt:lpstr>Wingdings</vt:lpstr>
      <vt:lpstr>Azure</vt:lpstr>
      <vt:lpstr>PowerPoint Presentation</vt:lpstr>
      <vt:lpstr>Structure</vt:lpstr>
      <vt:lpstr>2 Thessalonians 2:1-12</vt:lpstr>
      <vt:lpstr>Structure</vt:lpstr>
      <vt:lpstr>Consequences of Poor Doctrine (3)</vt:lpstr>
      <vt:lpstr>Consequences of Poor Doctrine (3)</vt:lpstr>
      <vt:lpstr>2 Thessalonians 3:1-5 Reciprocal Prayer</vt:lpstr>
      <vt:lpstr>2 Thessalonians 3:1-5 Reciprocal Prayer</vt:lpstr>
      <vt:lpstr>2 Thessalonians 3:1-2 Thessalonians’ Prayer for Paul</vt:lpstr>
      <vt:lpstr>2 Thessalonians 3:1-5 Reciprocal Prayer</vt:lpstr>
      <vt:lpstr>2 Thessalonians 3:3-5 Paul’s Prayer for the Thessalonians</vt:lpstr>
      <vt:lpstr>2 Thessalonians 3:3-5 Paul’s Prayer for the Thessalonians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Christian’s Defense Against Satan/Demons</vt:lpstr>
      <vt:lpstr>Christian’s Defense Against Satan/Demons</vt:lpstr>
      <vt:lpstr>Christian’s Defense Against Satan/Demons</vt:lpstr>
      <vt:lpstr>Christian’s Defense Against Satan/Demons</vt:lpstr>
      <vt:lpstr>Christian’s Defense Against Satan/Demons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Thessalonians 3:3-5 Paul’s Prayer for the Thessalonians</vt:lpstr>
      <vt:lpstr>PowerPoint Presentation</vt:lpstr>
      <vt:lpstr>2 Thessalonians 3:3-5 Paul’s Prayer for the Thessalonians</vt:lpstr>
      <vt:lpstr>PowerPoint Presentation</vt:lpstr>
      <vt:lpstr>Thomas L. Constable “Notes on 2 Peter,” online: www.soniclight.com, accessed 21 January 2020, 12.</vt:lpstr>
      <vt:lpstr>PORTRAIT OF GROWTH 1:5-7 </vt:lpstr>
      <vt:lpstr>PowerPoint Presentation</vt:lpstr>
      <vt:lpstr>2 Thessalonians 3:3-5 Paul’s Prayer for the Thessalonians</vt:lpstr>
      <vt:lpstr>Conclusion</vt:lpstr>
      <vt:lpstr>2 Thessalonians 3:1-5 Reciprocal Prayer</vt:lpstr>
      <vt:lpstr>2 Thessalonians 3:3-5 Paul’s Prayer for the Thessalonians</vt:lpstr>
      <vt:lpstr>Consequences of Poor Doctrine (3)</vt:lpstr>
      <vt:lpstr>Consequences of Poor Doctrine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Thessalonians 035 - 3v3-5</dc:title>
  <dc:subject>THE RAPTURE</dc:subject>
  <dc:creator>A. Woods</dc:creator>
  <dc:description>Modified by Jim McGowan</dc:description>
  <cp:lastModifiedBy>anne woods</cp:lastModifiedBy>
  <cp:revision>2309</cp:revision>
  <cp:lastPrinted>2024-05-31T15:42:37Z</cp:lastPrinted>
  <dcterms:created xsi:type="dcterms:W3CDTF">2009-03-17T12:21:13Z</dcterms:created>
  <dcterms:modified xsi:type="dcterms:W3CDTF">2024-06-21T19:33:34Z</dcterms:modified>
</cp:coreProperties>
</file>