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0"/>
  </p:notesMasterIdLst>
  <p:handoutMasterIdLst>
    <p:handoutMasterId r:id="rId91"/>
  </p:handoutMasterIdLst>
  <p:sldIdLst>
    <p:sldId id="2094" r:id="rId2"/>
    <p:sldId id="9505" r:id="rId3"/>
    <p:sldId id="11096" r:id="rId4"/>
    <p:sldId id="11183" r:id="rId5"/>
    <p:sldId id="11184" r:id="rId6"/>
    <p:sldId id="11028" r:id="rId7"/>
    <p:sldId id="11191" r:id="rId8"/>
    <p:sldId id="11266" r:id="rId9"/>
    <p:sldId id="11360" r:id="rId10"/>
    <p:sldId id="11367" r:id="rId11"/>
    <p:sldId id="11368" r:id="rId12"/>
    <p:sldId id="11369" r:id="rId13"/>
    <p:sldId id="11418" r:id="rId14"/>
    <p:sldId id="11370" r:id="rId15"/>
    <p:sldId id="11361" r:id="rId16"/>
    <p:sldId id="11419" r:id="rId17"/>
    <p:sldId id="11362" r:id="rId18"/>
    <p:sldId id="11420" r:id="rId19"/>
    <p:sldId id="11363" r:id="rId20"/>
    <p:sldId id="11353" r:id="rId21"/>
    <p:sldId id="11374" r:id="rId22"/>
    <p:sldId id="11375" r:id="rId23"/>
    <p:sldId id="8976" r:id="rId24"/>
    <p:sldId id="11376" r:id="rId25"/>
    <p:sldId id="11429" r:id="rId26"/>
    <p:sldId id="11428" r:id="rId27"/>
    <p:sldId id="11377" r:id="rId28"/>
    <p:sldId id="11421" r:id="rId29"/>
    <p:sldId id="7497" r:id="rId30"/>
    <p:sldId id="7321" r:id="rId31"/>
    <p:sldId id="7524" r:id="rId32"/>
    <p:sldId id="7502" r:id="rId33"/>
    <p:sldId id="7562" r:id="rId34"/>
    <p:sldId id="7510" r:id="rId35"/>
    <p:sldId id="11422" r:id="rId36"/>
    <p:sldId id="7565" r:id="rId37"/>
    <p:sldId id="2627" r:id="rId38"/>
    <p:sldId id="11378" r:id="rId39"/>
    <p:sldId id="11267" r:id="rId40"/>
    <p:sldId id="11226" r:id="rId41"/>
    <p:sldId id="11379" r:id="rId42"/>
    <p:sldId id="11380" r:id="rId43"/>
    <p:sldId id="11385" r:id="rId44"/>
    <p:sldId id="11387" r:id="rId45"/>
    <p:sldId id="11388" r:id="rId46"/>
    <p:sldId id="11389" r:id="rId47"/>
    <p:sldId id="11381" r:id="rId48"/>
    <p:sldId id="11386" r:id="rId49"/>
    <p:sldId id="11391" r:id="rId50"/>
    <p:sldId id="11392" r:id="rId51"/>
    <p:sldId id="11424" r:id="rId52"/>
    <p:sldId id="11425" r:id="rId53"/>
    <p:sldId id="11426" r:id="rId54"/>
    <p:sldId id="11393" r:id="rId55"/>
    <p:sldId id="6593" r:id="rId56"/>
    <p:sldId id="2156" r:id="rId57"/>
    <p:sldId id="9993" r:id="rId58"/>
    <p:sldId id="2884" r:id="rId59"/>
    <p:sldId id="4907" r:id="rId60"/>
    <p:sldId id="11382" r:id="rId61"/>
    <p:sldId id="11390" r:id="rId62"/>
    <p:sldId id="11394" r:id="rId63"/>
    <p:sldId id="11395" r:id="rId64"/>
    <p:sldId id="8521" r:id="rId65"/>
    <p:sldId id="8520" r:id="rId66"/>
    <p:sldId id="11383" r:id="rId67"/>
    <p:sldId id="11396" r:id="rId68"/>
    <p:sldId id="11397" r:id="rId69"/>
    <p:sldId id="11399" r:id="rId70"/>
    <p:sldId id="11401" r:id="rId71"/>
    <p:sldId id="11402" r:id="rId72"/>
    <p:sldId id="11403" r:id="rId73"/>
    <p:sldId id="11398" r:id="rId74"/>
    <p:sldId id="11400" r:id="rId75"/>
    <p:sldId id="11404" r:id="rId76"/>
    <p:sldId id="1103" r:id="rId77"/>
    <p:sldId id="337" r:id="rId78"/>
    <p:sldId id="6506" r:id="rId79"/>
    <p:sldId id="2240" r:id="rId80"/>
    <p:sldId id="11405" r:id="rId81"/>
    <p:sldId id="11406" r:id="rId82"/>
    <p:sldId id="11384" r:id="rId83"/>
    <p:sldId id="3264" r:id="rId84"/>
    <p:sldId id="7883" r:id="rId85"/>
    <p:sldId id="11427" r:id="rId86"/>
    <p:sldId id="10522" r:id="rId87"/>
    <p:sldId id="11268" r:id="rId88"/>
    <p:sldId id="10524" r:id="rId89"/>
  </p:sldIdLst>
  <p:sldSz cx="12192000" cy="6858000"/>
  <p:notesSz cx="7315200" cy="9601200"/>
  <p:custDataLst>
    <p:tags r:id="rId9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8E5D1D-74EB-4DEA-B023-41A909E00DBC}" v="6" dt="2024-06-12T14:22:47.69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8" autoAdjust="0"/>
    <p:restoredTop sz="96191" autoAdjust="0"/>
  </p:normalViewPr>
  <p:slideViewPr>
    <p:cSldViewPr>
      <p:cViewPr>
        <p:scale>
          <a:sx n="140" d="100"/>
          <a:sy n="140" d="100"/>
        </p:scale>
        <p:origin x="416" y="2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2" d="100"/>
          <a:sy n="112" d="100"/>
        </p:scale>
        <p:origin x="4484"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1CBE505C-CE55-454A-AA9E-F6DF0339924F}"/>
    <pc:docChg chg="custSel addSld modSld sldOrd replTag delTag">
      <pc:chgData name="Jim McGowan" userId="e2c7446dd3aca506" providerId="LiveId" clId="{1CBE505C-CE55-454A-AA9E-F6DF0339924F}" dt="2024-05-26T17:26:45.208" v="45"/>
      <pc:docMkLst>
        <pc:docMk/>
      </pc:docMkLst>
      <pc:sldChg chg="modSp mod">
        <pc:chgData name="Jim McGowan" userId="e2c7446dd3aca506" providerId="LiveId" clId="{1CBE505C-CE55-454A-AA9E-F6DF0339924F}" dt="2024-05-26T17:26:40.785" v="43" actId="1035"/>
        <pc:sldMkLst>
          <pc:docMk/>
          <pc:sldMk cId="3156846696" sldId="6535"/>
        </pc:sldMkLst>
        <pc:picChg chg="mod">
          <ac:chgData name="Jim McGowan" userId="e2c7446dd3aca506" providerId="LiveId" clId="{1CBE505C-CE55-454A-AA9E-F6DF0339924F}" dt="2024-05-26T17:26:40.785" v="43" actId="1035"/>
          <ac:picMkLst>
            <pc:docMk/>
            <pc:sldMk cId="3156846696" sldId="6535"/>
            <ac:picMk id="5" creationId="{DADF38AD-75FD-4B26-AA5D-ED73A2247FF3}"/>
          </ac:picMkLst>
        </pc:picChg>
      </pc:sldChg>
      <pc:sldChg chg="addSp modSp new mod ord">
        <pc:chgData name="Jim McGowan" userId="e2c7446dd3aca506" providerId="LiveId" clId="{1CBE505C-CE55-454A-AA9E-F6DF0339924F}" dt="2024-05-26T17:26:13.659" v="34"/>
        <pc:sldMkLst>
          <pc:docMk/>
          <pc:sldMk cId="1647583608" sldId="11432"/>
        </pc:sldMkLst>
        <pc:spChg chg="add mod">
          <ac:chgData name="Jim McGowan" userId="e2c7446dd3aca506" providerId="LiveId" clId="{1CBE505C-CE55-454A-AA9E-F6DF0339924F}" dt="2024-05-26T17:24:51.829" v="26" actId="12789"/>
          <ac:spMkLst>
            <pc:docMk/>
            <pc:sldMk cId="1647583608" sldId="11432"/>
            <ac:spMk id="2" creationId="{E55A827D-2593-4381-4830-3DC402EAC5FA}"/>
          </ac:spMkLst>
        </pc:spChg>
      </pc:sldChg>
    </pc:docChg>
  </pc:docChgLst>
  <pc:docChgLst>
    <pc:chgData name="Jim McGowan" userId="e2c7446dd3aca506" providerId="LiveId" clId="{05EBB584-F895-4822-952F-E1E92490A182}"/>
    <pc:docChg chg="undo custSel addSld delSld modSld sldOrd delMainMaster modMainMaster replTag delTag modHandout">
      <pc:chgData name="Jim McGowan" userId="e2c7446dd3aca506" providerId="LiveId" clId="{05EBB584-F895-4822-952F-E1E92490A182}" dt="2024-05-17T14:00:41.132" v="684"/>
      <pc:docMkLst>
        <pc:docMk/>
      </pc:docMkLst>
      <pc:sldChg chg="add">
        <pc:chgData name="Jim McGowan" userId="e2c7446dd3aca506" providerId="LiveId" clId="{05EBB584-F895-4822-952F-E1E92490A182}" dt="2024-05-17T13:29:39.001" v="492"/>
        <pc:sldMkLst>
          <pc:docMk/>
          <pc:sldMk cId="0" sldId="337"/>
        </pc:sldMkLst>
      </pc:sldChg>
      <pc:sldChg chg="add">
        <pc:chgData name="Jim McGowan" userId="e2c7446dd3aca506" providerId="LiveId" clId="{05EBB584-F895-4822-952F-E1E92490A182}" dt="2024-05-17T13:29:39.001" v="492"/>
        <pc:sldMkLst>
          <pc:docMk/>
          <pc:sldMk cId="0" sldId="1103"/>
        </pc:sldMkLst>
      </pc:sldChg>
      <pc:sldChg chg="add">
        <pc:chgData name="Jim McGowan" userId="e2c7446dd3aca506" providerId="LiveId" clId="{05EBB584-F895-4822-952F-E1E92490A182}" dt="2024-05-17T12:44:14.524" v="128"/>
        <pc:sldMkLst>
          <pc:docMk/>
          <pc:sldMk cId="179357021" sldId="1318"/>
        </pc:sldMkLst>
      </pc:sldChg>
      <pc:sldChg chg="setBg">
        <pc:chgData name="Jim McGowan" userId="e2c7446dd3aca506" providerId="LiveId" clId="{05EBB584-F895-4822-952F-E1E92490A182}" dt="2024-05-17T13:35:30.540" v="504"/>
        <pc:sldMkLst>
          <pc:docMk/>
          <pc:sldMk cId="3912038533" sldId="2094"/>
        </pc:sldMkLst>
      </pc:sldChg>
      <pc:sldChg chg="addSp delSp modSp add mod">
        <pc:chgData name="Jim McGowan" userId="e2c7446dd3aca506" providerId="LiveId" clId="{05EBB584-F895-4822-952F-E1E92490A182}" dt="2024-05-17T13:27:55.951" v="478" actId="208"/>
        <pc:sldMkLst>
          <pc:docMk/>
          <pc:sldMk cId="0" sldId="2156"/>
        </pc:sldMkLst>
        <pc:picChg chg="del">
          <ac:chgData name="Jim McGowan" userId="e2c7446dd3aca506" providerId="LiveId" clId="{05EBB584-F895-4822-952F-E1E92490A182}" dt="2024-05-17T13:27:14.849" v="463" actId="478"/>
          <ac:picMkLst>
            <pc:docMk/>
            <pc:sldMk cId="0" sldId="2156"/>
            <ac:picMk id="2" creationId="{6999BC57-F88F-421E-A5E2-4130F57CF045}"/>
          </ac:picMkLst>
        </pc:picChg>
        <pc:picChg chg="add mod">
          <ac:chgData name="Jim McGowan" userId="e2c7446dd3aca506" providerId="LiveId" clId="{05EBB584-F895-4822-952F-E1E92490A182}" dt="2024-05-17T13:27:55.951" v="478" actId="208"/>
          <ac:picMkLst>
            <pc:docMk/>
            <pc:sldMk cId="0" sldId="2156"/>
            <ac:picMk id="4" creationId="{C6718173-9219-F663-D796-7C4B67D8C3C7}"/>
          </ac:picMkLst>
        </pc:picChg>
      </pc:sldChg>
      <pc:sldChg chg="modSp add mod">
        <pc:chgData name="Jim McGowan" userId="e2c7446dd3aca506" providerId="LiveId" clId="{05EBB584-F895-4822-952F-E1E92490A182}" dt="2024-05-17T13:30:07.056" v="495" actId="208"/>
        <pc:sldMkLst>
          <pc:docMk/>
          <pc:sldMk cId="1058508267" sldId="2240"/>
        </pc:sldMkLst>
        <pc:picChg chg="mod">
          <ac:chgData name="Jim McGowan" userId="e2c7446dd3aca506" providerId="LiveId" clId="{05EBB584-F895-4822-952F-E1E92490A182}" dt="2024-05-17T13:30:07.056" v="495" actId="208"/>
          <ac:picMkLst>
            <pc:docMk/>
            <pc:sldMk cId="1058508267" sldId="2240"/>
            <ac:picMk id="4" creationId="{4BDED709-DE86-4B67-9B9C-282939FA67F2}"/>
          </ac:picMkLst>
        </pc:picChg>
      </pc:sldChg>
      <pc:sldChg chg="add">
        <pc:chgData name="Jim McGowan" userId="e2c7446dd3aca506" providerId="LiveId" clId="{05EBB584-F895-4822-952F-E1E92490A182}" dt="2024-05-17T13:02:16.803" v="268"/>
        <pc:sldMkLst>
          <pc:docMk/>
          <pc:sldMk cId="223825828" sldId="2627"/>
        </pc:sldMkLst>
      </pc:sldChg>
      <pc:sldChg chg="modSp add">
        <pc:chgData name="Jim McGowan" userId="e2c7446dd3aca506" providerId="LiveId" clId="{05EBB584-F895-4822-952F-E1E92490A182}" dt="2024-05-17T13:28:33.049" v="486" actId="12789"/>
        <pc:sldMkLst>
          <pc:docMk/>
          <pc:sldMk cId="0" sldId="2884"/>
        </pc:sldMkLst>
        <pc:picChg chg="mod">
          <ac:chgData name="Jim McGowan" userId="e2c7446dd3aca506" providerId="LiveId" clId="{05EBB584-F895-4822-952F-E1E92490A182}" dt="2024-05-17T13:28:33.049" v="486" actId="12789"/>
          <ac:picMkLst>
            <pc:docMk/>
            <pc:sldMk cId="0" sldId="2884"/>
            <ac:picMk id="46082" creationId="{00000000-0000-0000-0000-000000000000}"/>
          </ac:picMkLst>
        </pc:picChg>
      </pc:sldChg>
      <pc:sldChg chg="add">
        <pc:chgData name="Jim McGowan" userId="e2c7446dd3aca506" providerId="LiveId" clId="{05EBB584-F895-4822-952F-E1E92490A182}" dt="2024-05-17T13:30:28.958" v="498"/>
        <pc:sldMkLst>
          <pc:docMk/>
          <pc:sldMk cId="3553840984" sldId="3264"/>
        </pc:sldMkLst>
      </pc:sldChg>
      <pc:sldChg chg="add">
        <pc:chgData name="Jim McGowan" userId="e2c7446dd3aca506" providerId="LiveId" clId="{05EBB584-F895-4822-952F-E1E92490A182}" dt="2024-05-17T12:52:51.513" v="173"/>
        <pc:sldMkLst>
          <pc:docMk/>
          <pc:sldMk cId="3852651751" sldId="3977"/>
        </pc:sldMkLst>
      </pc:sldChg>
      <pc:sldChg chg="add">
        <pc:chgData name="Jim McGowan" userId="e2c7446dd3aca506" providerId="LiveId" clId="{05EBB584-F895-4822-952F-E1E92490A182}" dt="2024-05-17T13:20:48.209" v="451"/>
        <pc:sldMkLst>
          <pc:docMk/>
          <pc:sldMk cId="812741897" sldId="4907"/>
        </pc:sldMkLst>
      </pc:sldChg>
      <pc:sldChg chg="addSp delSp modSp add mod">
        <pc:chgData name="Jim McGowan" userId="e2c7446dd3aca506" providerId="LiveId" clId="{05EBB584-F895-4822-952F-E1E92490A182}" dt="2024-05-17T12:58:57.679" v="250" actId="12789"/>
        <pc:sldMkLst>
          <pc:docMk/>
          <pc:sldMk cId="3785701470" sldId="5852"/>
        </pc:sldMkLst>
        <pc:spChg chg="add del mod">
          <ac:chgData name="Jim McGowan" userId="e2c7446dd3aca506" providerId="LiveId" clId="{05EBB584-F895-4822-952F-E1E92490A182}" dt="2024-05-17T12:58:37.857" v="244" actId="478"/>
          <ac:spMkLst>
            <pc:docMk/>
            <pc:sldMk cId="3785701470" sldId="5852"/>
            <ac:spMk id="3" creationId="{B738B6F8-3E43-C93F-C71A-B65DD90D6E4B}"/>
          </ac:spMkLst>
        </pc:spChg>
        <pc:spChg chg="mod">
          <ac:chgData name="Jim McGowan" userId="e2c7446dd3aca506" providerId="LiveId" clId="{05EBB584-F895-4822-952F-E1E92490A182}" dt="2024-05-17T12:53:22.007" v="177" actId="14100"/>
          <ac:spMkLst>
            <pc:docMk/>
            <pc:sldMk cId="3785701470" sldId="5852"/>
            <ac:spMk id="11271" creationId="{00000000-0000-0000-0000-000000000000}"/>
          </ac:spMkLst>
        </pc:spChg>
        <pc:picChg chg="add del mod">
          <ac:chgData name="Jim McGowan" userId="e2c7446dd3aca506" providerId="LiveId" clId="{05EBB584-F895-4822-952F-E1E92490A182}" dt="2024-05-17T12:58:37.857" v="244" actId="478"/>
          <ac:picMkLst>
            <pc:docMk/>
            <pc:sldMk cId="3785701470" sldId="5852"/>
            <ac:picMk id="2" creationId="{E53F36F6-B6A9-1A48-5F1F-1BE45A5C6D4E}"/>
          </ac:picMkLst>
        </pc:picChg>
        <pc:picChg chg="add mod">
          <ac:chgData name="Jim McGowan" userId="e2c7446dd3aca506" providerId="LiveId" clId="{05EBB584-F895-4822-952F-E1E92490A182}" dt="2024-05-17T12:58:57.679" v="250" actId="12789"/>
          <ac:picMkLst>
            <pc:docMk/>
            <pc:sldMk cId="3785701470" sldId="5852"/>
            <ac:picMk id="4" creationId="{595478DD-3AC3-BA5D-19C6-C0DC14C8952E}"/>
          </ac:picMkLst>
        </pc:picChg>
        <pc:picChg chg="del mod">
          <ac:chgData name="Jim McGowan" userId="e2c7446dd3aca506" providerId="LiveId" clId="{05EBB584-F895-4822-952F-E1E92490A182}" dt="2024-05-17T12:56:12.764" v="206" actId="478"/>
          <ac:picMkLst>
            <pc:docMk/>
            <pc:sldMk cId="3785701470" sldId="5852"/>
            <ac:picMk id="5" creationId="{752E2756-17BA-454C-8AD1-DD5A2886F68D}"/>
          </ac:picMkLst>
        </pc:picChg>
      </pc:sldChg>
      <pc:sldChg chg="add">
        <pc:chgData name="Jim McGowan" userId="e2c7446dd3aca506" providerId="LiveId" clId="{05EBB584-F895-4822-952F-E1E92490A182}" dt="2024-05-17T13:29:39.001" v="492"/>
        <pc:sldMkLst>
          <pc:docMk/>
          <pc:sldMk cId="2839868674" sldId="6506"/>
        </pc:sldMkLst>
      </pc:sldChg>
      <pc:sldChg chg="add">
        <pc:chgData name="Jim McGowan" userId="e2c7446dd3aca506" providerId="LiveId" clId="{05EBB584-F895-4822-952F-E1E92490A182}" dt="2024-05-17T13:20:48.209" v="451"/>
        <pc:sldMkLst>
          <pc:docMk/>
          <pc:sldMk cId="201793897" sldId="6593"/>
        </pc:sldMkLst>
      </pc:sldChg>
      <pc:sldChg chg="add">
        <pc:chgData name="Jim McGowan" userId="e2c7446dd3aca506" providerId="LiveId" clId="{05EBB584-F895-4822-952F-E1E92490A182}" dt="2024-05-17T12:43:20.069" v="122"/>
        <pc:sldMkLst>
          <pc:docMk/>
          <pc:sldMk cId="2931290287" sldId="6732"/>
        </pc:sldMkLst>
      </pc:sldChg>
      <pc:sldChg chg="add">
        <pc:chgData name="Jim McGowan" userId="e2c7446dd3aca506" providerId="LiveId" clId="{05EBB584-F895-4822-952F-E1E92490A182}" dt="2024-05-17T13:02:16.803" v="268"/>
        <pc:sldMkLst>
          <pc:docMk/>
          <pc:sldMk cId="715953306" sldId="7321"/>
        </pc:sldMkLst>
      </pc:sldChg>
      <pc:sldChg chg="add">
        <pc:chgData name="Jim McGowan" userId="e2c7446dd3aca506" providerId="LiveId" clId="{05EBB584-F895-4822-952F-E1E92490A182}" dt="2024-05-17T13:02:16.803" v="268"/>
        <pc:sldMkLst>
          <pc:docMk/>
          <pc:sldMk cId="28424600" sldId="7497"/>
        </pc:sldMkLst>
      </pc:sldChg>
      <pc:sldChg chg="add">
        <pc:chgData name="Jim McGowan" userId="e2c7446dd3aca506" providerId="LiveId" clId="{05EBB584-F895-4822-952F-E1E92490A182}" dt="2024-05-17T13:02:16.803" v="268"/>
        <pc:sldMkLst>
          <pc:docMk/>
          <pc:sldMk cId="743402331" sldId="7502"/>
        </pc:sldMkLst>
      </pc:sldChg>
      <pc:sldChg chg="add">
        <pc:chgData name="Jim McGowan" userId="e2c7446dd3aca506" providerId="LiveId" clId="{05EBB584-F895-4822-952F-E1E92490A182}" dt="2024-05-17T13:02:16.803" v="268"/>
        <pc:sldMkLst>
          <pc:docMk/>
          <pc:sldMk cId="3205706204" sldId="7510"/>
        </pc:sldMkLst>
      </pc:sldChg>
      <pc:sldChg chg="add">
        <pc:chgData name="Jim McGowan" userId="e2c7446dd3aca506" providerId="LiveId" clId="{05EBB584-F895-4822-952F-E1E92490A182}" dt="2024-05-17T13:02:16.803" v="268"/>
        <pc:sldMkLst>
          <pc:docMk/>
          <pc:sldMk cId="1767623603" sldId="7524"/>
        </pc:sldMkLst>
      </pc:sldChg>
      <pc:sldChg chg="modSp add mod">
        <pc:chgData name="Jim McGowan" userId="e2c7446dd3aca506" providerId="LiveId" clId="{05EBB584-F895-4822-952F-E1E92490A182}" dt="2024-05-17T13:02:47.443" v="271" actId="404"/>
        <pc:sldMkLst>
          <pc:docMk/>
          <pc:sldMk cId="2439920426" sldId="7562"/>
        </pc:sldMkLst>
        <pc:spChg chg="mod">
          <ac:chgData name="Jim McGowan" userId="e2c7446dd3aca506" providerId="LiveId" clId="{05EBB584-F895-4822-952F-E1E92490A182}" dt="2024-05-17T13:02:47.443" v="271" actId="404"/>
          <ac:spMkLst>
            <pc:docMk/>
            <pc:sldMk cId="2439920426" sldId="7562"/>
            <ac:spMk id="68611" creationId="{00000000-0000-0000-0000-000000000000}"/>
          </ac:spMkLst>
        </pc:spChg>
      </pc:sldChg>
      <pc:sldChg chg="add">
        <pc:chgData name="Jim McGowan" userId="e2c7446dd3aca506" providerId="LiveId" clId="{05EBB584-F895-4822-952F-E1E92490A182}" dt="2024-05-17T13:02:16.803" v="268"/>
        <pc:sldMkLst>
          <pc:docMk/>
          <pc:sldMk cId="3164322901" sldId="7565"/>
        </pc:sldMkLst>
      </pc:sldChg>
      <pc:sldChg chg="add">
        <pc:chgData name="Jim McGowan" userId="e2c7446dd3aca506" providerId="LiveId" clId="{05EBB584-F895-4822-952F-E1E92490A182}" dt="2024-05-17T13:30:28.958" v="498"/>
        <pc:sldMkLst>
          <pc:docMk/>
          <pc:sldMk cId="1911226212" sldId="7883"/>
        </pc:sldMkLst>
      </pc:sldChg>
      <pc:sldChg chg="add">
        <pc:chgData name="Jim McGowan" userId="e2c7446dd3aca506" providerId="LiveId" clId="{05EBB584-F895-4822-952F-E1E92490A182}" dt="2024-05-17T13:29:02.083" v="489"/>
        <pc:sldMkLst>
          <pc:docMk/>
          <pc:sldMk cId="547487123" sldId="8520"/>
        </pc:sldMkLst>
      </pc:sldChg>
      <pc:sldChg chg="add">
        <pc:chgData name="Jim McGowan" userId="e2c7446dd3aca506" providerId="LiveId" clId="{05EBB584-F895-4822-952F-E1E92490A182}" dt="2024-05-17T13:29:02.083" v="489"/>
        <pc:sldMkLst>
          <pc:docMk/>
          <pc:sldMk cId="3472539150" sldId="8521"/>
        </pc:sldMkLst>
      </pc:sldChg>
      <pc:sldChg chg="add">
        <pc:chgData name="Jim McGowan" userId="e2c7446dd3aca506" providerId="LiveId" clId="{05EBB584-F895-4822-952F-E1E92490A182}" dt="2024-05-17T13:20:48.209" v="451"/>
        <pc:sldMkLst>
          <pc:docMk/>
          <pc:sldMk cId="601964092" sldId="9993"/>
        </pc:sldMkLst>
      </pc:sldChg>
      <pc:sldChg chg="add">
        <pc:chgData name="Jim McGowan" userId="e2c7446dd3aca506" providerId="LiveId" clId="{05EBB584-F895-4822-952F-E1E92490A182}" dt="2024-05-17T12:59:35.087" v="253"/>
        <pc:sldMkLst>
          <pc:docMk/>
          <pc:sldMk cId="0" sldId="10552"/>
        </pc:sldMkLst>
      </pc:sldChg>
      <pc:sldChg chg="add">
        <pc:chgData name="Jim McGowan" userId="e2c7446dd3aca506" providerId="LiveId" clId="{05EBB584-F895-4822-952F-E1E92490A182}" dt="2024-05-17T12:59:35.087" v="253"/>
        <pc:sldMkLst>
          <pc:docMk/>
          <pc:sldMk cId="2719130697" sldId="10553"/>
        </pc:sldMkLst>
      </pc:sldChg>
      <pc:sldChg chg="add">
        <pc:chgData name="Jim McGowan" userId="e2c7446dd3aca506" providerId="LiveId" clId="{05EBB584-F895-4822-952F-E1E92490A182}" dt="2024-05-17T12:59:35.087" v="253"/>
        <pc:sldMkLst>
          <pc:docMk/>
          <pc:sldMk cId="3982774595" sldId="10554"/>
        </pc:sldMkLst>
      </pc:sldChg>
      <pc:sldChg chg="del">
        <pc:chgData name="Jim McGowan" userId="e2c7446dd3aca506" providerId="LiveId" clId="{05EBB584-F895-4822-952F-E1E92490A182}" dt="2024-05-17T13:31:05.074" v="501" actId="47"/>
        <pc:sldMkLst>
          <pc:docMk/>
          <pc:sldMk cId="2812540761" sldId="11253"/>
        </pc:sldMkLst>
      </pc:sldChg>
      <pc:sldChg chg="addSp delSp modSp mod">
        <pc:chgData name="Jim McGowan" userId="e2c7446dd3aca506" providerId="LiveId" clId="{05EBB584-F895-4822-952F-E1E92490A182}" dt="2024-05-15T13:12:35.726" v="11" actId="255"/>
        <pc:sldMkLst>
          <pc:docMk/>
          <pc:sldMk cId="3282657124" sldId="11261"/>
        </pc:sldMkLst>
        <pc:spChg chg="mod">
          <ac:chgData name="Jim McGowan" userId="e2c7446dd3aca506" providerId="LiveId" clId="{05EBB584-F895-4822-952F-E1E92490A182}" dt="2024-05-15T13:12:35.726" v="11" actId="255"/>
          <ac:spMkLst>
            <pc:docMk/>
            <pc:sldMk cId="3282657124" sldId="11261"/>
            <ac:spMk id="161795" creationId="{1BE9AC0F-EC6D-9E30-3777-03FAF3FF44D3}"/>
          </ac:spMkLst>
        </pc:spChg>
        <pc:picChg chg="del">
          <ac:chgData name="Jim McGowan" userId="e2c7446dd3aca506" providerId="LiveId" clId="{05EBB584-F895-4822-952F-E1E92490A182}" dt="2024-05-15T13:12:08.533" v="3" actId="478"/>
          <ac:picMkLst>
            <pc:docMk/>
            <pc:sldMk cId="3282657124" sldId="11261"/>
            <ac:picMk id="2" creationId="{80D67D7F-835D-44EE-A258-298EA49A4755}"/>
          </ac:picMkLst>
        </pc:picChg>
        <pc:picChg chg="add mod">
          <ac:chgData name="Jim McGowan" userId="e2c7446dd3aca506" providerId="LiveId" clId="{05EBB584-F895-4822-952F-E1E92490A182}" dt="2024-05-15T13:12:13.425" v="4"/>
          <ac:picMkLst>
            <pc:docMk/>
            <pc:sldMk cId="3282657124" sldId="11261"/>
            <ac:picMk id="3" creationId="{D1C1C63D-5B0E-3558-B179-4A34AE803F18}"/>
          </ac:picMkLst>
        </pc:picChg>
      </pc:sldChg>
      <pc:sldChg chg="addSp delSp modSp mod">
        <pc:chgData name="Jim McGowan" userId="e2c7446dd3aca506" providerId="LiveId" clId="{05EBB584-F895-4822-952F-E1E92490A182}" dt="2024-05-15T13:13:07.408" v="22"/>
        <pc:sldMkLst>
          <pc:docMk/>
          <pc:sldMk cId="3118834567" sldId="11262"/>
        </pc:sldMkLst>
        <pc:spChg chg="mod">
          <ac:chgData name="Jim McGowan" userId="e2c7446dd3aca506" providerId="LiveId" clId="{05EBB584-F895-4822-952F-E1E92490A182}" dt="2024-05-15T13:13:01.398" v="18" actId="14100"/>
          <ac:spMkLst>
            <pc:docMk/>
            <pc:sldMk cId="3118834567" sldId="11262"/>
            <ac:spMk id="161795" creationId="{1BE9AC0F-EC6D-9E30-3777-03FAF3FF44D3}"/>
          </ac:spMkLst>
        </pc:spChg>
        <pc:picChg chg="del">
          <ac:chgData name="Jim McGowan" userId="e2c7446dd3aca506" providerId="LiveId" clId="{05EBB584-F895-4822-952F-E1E92490A182}" dt="2024-05-15T13:13:06.835" v="21" actId="478"/>
          <ac:picMkLst>
            <pc:docMk/>
            <pc:sldMk cId="3118834567" sldId="11262"/>
            <ac:picMk id="2" creationId="{80D67D7F-835D-44EE-A258-298EA49A4755}"/>
          </ac:picMkLst>
        </pc:picChg>
        <pc:picChg chg="add mod">
          <ac:chgData name="Jim McGowan" userId="e2c7446dd3aca506" providerId="LiveId" clId="{05EBB584-F895-4822-952F-E1E92490A182}" dt="2024-05-15T13:13:07.408" v="22"/>
          <ac:picMkLst>
            <pc:docMk/>
            <pc:sldMk cId="3118834567" sldId="11262"/>
            <ac:picMk id="3" creationId="{3629B9AE-726E-E18D-0049-C63D21D4283B}"/>
          </ac:picMkLst>
        </pc:picChg>
      </pc:sldChg>
      <pc:sldChg chg="addSp delSp modSp mod">
        <pc:chgData name="Jim McGowan" userId="e2c7446dd3aca506" providerId="LiveId" clId="{05EBB584-F895-4822-952F-E1E92490A182}" dt="2024-05-15T13:14:28.471" v="33"/>
        <pc:sldMkLst>
          <pc:docMk/>
          <pc:sldMk cId="3414303253" sldId="11263"/>
        </pc:sldMkLst>
        <pc:spChg chg="mod">
          <ac:chgData name="Jim McGowan" userId="e2c7446dd3aca506" providerId="LiveId" clId="{05EBB584-F895-4822-952F-E1E92490A182}" dt="2024-05-15T13:14:21.654" v="29" actId="255"/>
          <ac:spMkLst>
            <pc:docMk/>
            <pc:sldMk cId="3414303253" sldId="11263"/>
            <ac:spMk id="161795" creationId="{1BE9AC0F-EC6D-9E30-3777-03FAF3FF44D3}"/>
          </ac:spMkLst>
        </pc:spChg>
        <pc:picChg chg="del">
          <ac:chgData name="Jim McGowan" userId="e2c7446dd3aca506" providerId="LiveId" clId="{05EBB584-F895-4822-952F-E1E92490A182}" dt="2024-05-15T13:14:23.988" v="30" actId="478"/>
          <ac:picMkLst>
            <pc:docMk/>
            <pc:sldMk cId="3414303253" sldId="11263"/>
            <ac:picMk id="2" creationId="{80D67D7F-835D-44EE-A258-298EA49A4755}"/>
          </ac:picMkLst>
        </pc:picChg>
        <pc:picChg chg="add mod">
          <ac:chgData name="Jim McGowan" userId="e2c7446dd3aca506" providerId="LiveId" clId="{05EBB584-F895-4822-952F-E1E92490A182}" dt="2024-05-15T13:14:28.471" v="33"/>
          <ac:picMkLst>
            <pc:docMk/>
            <pc:sldMk cId="3414303253" sldId="11263"/>
            <ac:picMk id="3" creationId="{67CC6C38-C4C7-61A9-3C62-377C8E6D4265}"/>
          </ac:picMkLst>
        </pc:picChg>
      </pc:sldChg>
      <pc:sldChg chg="addSp delSp modSp mod">
        <pc:chgData name="Jim McGowan" userId="e2c7446dd3aca506" providerId="LiveId" clId="{05EBB584-F895-4822-952F-E1E92490A182}" dt="2024-05-15T13:15:01.902" v="42" actId="14100"/>
        <pc:sldMkLst>
          <pc:docMk/>
          <pc:sldMk cId="32817189" sldId="11264"/>
        </pc:sldMkLst>
        <pc:spChg chg="mod">
          <ac:chgData name="Jim McGowan" userId="e2c7446dd3aca506" providerId="LiveId" clId="{05EBB584-F895-4822-952F-E1E92490A182}" dt="2024-05-15T13:15:01.902" v="42" actId="14100"/>
          <ac:spMkLst>
            <pc:docMk/>
            <pc:sldMk cId="32817189" sldId="11264"/>
            <ac:spMk id="161795" creationId="{1BE9AC0F-EC6D-9E30-3777-03FAF3FF44D3}"/>
          </ac:spMkLst>
        </pc:spChg>
        <pc:picChg chg="del">
          <ac:chgData name="Jim McGowan" userId="e2c7446dd3aca506" providerId="LiveId" clId="{05EBB584-F895-4822-952F-E1E92490A182}" dt="2024-05-15T13:14:44.204" v="36" actId="478"/>
          <ac:picMkLst>
            <pc:docMk/>
            <pc:sldMk cId="32817189" sldId="11264"/>
            <ac:picMk id="2" creationId="{80D67D7F-835D-44EE-A258-298EA49A4755}"/>
          </ac:picMkLst>
        </pc:picChg>
        <pc:picChg chg="add mod">
          <ac:chgData name="Jim McGowan" userId="e2c7446dd3aca506" providerId="LiveId" clId="{05EBB584-F895-4822-952F-E1E92490A182}" dt="2024-05-15T13:14:44.935" v="39"/>
          <ac:picMkLst>
            <pc:docMk/>
            <pc:sldMk cId="32817189" sldId="11264"/>
            <ac:picMk id="3" creationId="{F353FF2F-B7F6-ACE3-94C2-3D5A3F9A5EC9}"/>
          </ac:picMkLst>
        </pc:picChg>
      </pc:sldChg>
      <pc:sldChg chg="addSp delSp modSp mod">
        <pc:chgData name="Jim McGowan" userId="e2c7446dd3aca506" providerId="LiveId" clId="{05EBB584-F895-4822-952F-E1E92490A182}" dt="2024-05-15T13:15:59.341" v="53" actId="255"/>
        <pc:sldMkLst>
          <pc:docMk/>
          <pc:sldMk cId="120629644" sldId="11265"/>
        </pc:sldMkLst>
        <pc:spChg chg="mod">
          <ac:chgData name="Jim McGowan" userId="e2c7446dd3aca506" providerId="LiveId" clId="{05EBB584-F895-4822-952F-E1E92490A182}" dt="2024-05-15T13:15:59.341" v="53" actId="255"/>
          <ac:spMkLst>
            <pc:docMk/>
            <pc:sldMk cId="120629644" sldId="11265"/>
            <ac:spMk id="161795" creationId="{1BE9AC0F-EC6D-9E30-3777-03FAF3FF44D3}"/>
          </ac:spMkLst>
        </pc:spChg>
        <pc:picChg chg="del">
          <ac:chgData name="Jim McGowan" userId="e2c7446dd3aca506" providerId="LiveId" clId="{05EBB584-F895-4822-952F-E1E92490A182}" dt="2024-05-15T13:15:37.733" v="45" actId="478"/>
          <ac:picMkLst>
            <pc:docMk/>
            <pc:sldMk cId="120629644" sldId="11265"/>
            <ac:picMk id="2" creationId="{80D67D7F-835D-44EE-A258-298EA49A4755}"/>
          </ac:picMkLst>
        </pc:picChg>
        <pc:picChg chg="add mod">
          <ac:chgData name="Jim McGowan" userId="e2c7446dd3aca506" providerId="LiveId" clId="{05EBB584-F895-4822-952F-E1E92490A182}" dt="2024-05-15T13:15:38.346" v="46"/>
          <ac:picMkLst>
            <pc:docMk/>
            <pc:sldMk cId="120629644" sldId="11265"/>
            <ac:picMk id="3" creationId="{F7DC49F2-14C7-7CDF-91DF-EE31144F65FC}"/>
          </ac:picMkLst>
        </pc:picChg>
      </pc:sldChg>
      <pc:sldChg chg="addSp delSp modSp mod">
        <pc:chgData name="Jim McGowan" userId="e2c7446dd3aca506" providerId="LiveId" clId="{05EBB584-F895-4822-952F-E1E92490A182}" dt="2024-05-15T13:16:51.317" v="64" actId="948"/>
        <pc:sldMkLst>
          <pc:docMk/>
          <pc:sldMk cId="2738344717" sldId="11266"/>
        </pc:sldMkLst>
        <pc:spChg chg="mod">
          <ac:chgData name="Jim McGowan" userId="e2c7446dd3aca506" providerId="LiveId" clId="{05EBB584-F895-4822-952F-E1E92490A182}" dt="2024-05-15T13:16:51.317" v="64" actId="948"/>
          <ac:spMkLst>
            <pc:docMk/>
            <pc:sldMk cId="2738344717" sldId="11266"/>
            <ac:spMk id="161795" creationId="{1BE9AC0F-EC6D-9E30-3777-03FAF3FF44D3}"/>
          </ac:spMkLst>
        </pc:spChg>
        <pc:picChg chg="del">
          <ac:chgData name="Jim McGowan" userId="e2c7446dd3aca506" providerId="LiveId" clId="{05EBB584-F895-4822-952F-E1E92490A182}" dt="2024-05-15T13:16:21.765" v="56" actId="478"/>
          <ac:picMkLst>
            <pc:docMk/>
            <pc:sldMk cId="2738344717" sldId="11266"/>
            <ac:picMk id="2" creationId="{80D67D7F-835D-44EE-A258-298EA49A4755}"/>
          </ac:picMkLst>
        </pc:picChg>
        <pc:picChg chg="add mod">
          <ac:chgData name="Jim McGowan" userId="e2c7446dd3aca506" providerId="LiveId" clId="{05EBB584-F895-4822-952F-E1E92490A182}" dt="2024-05-15T13:16:22.376" v="57"/>
          <ac:picMkLst>
            <pc:docMk/>
            <pc:sldMk cId="2738344717" sldId="11266"/>
            <ac:picMk id="3" creationId="{21099783-3E48-E03E-60F7-9124EE2D9E04}"/>
          </ac:picMkLst>
        </pc:picChg>
      </pc:sldChg>
      <pc:sldChg chg="addSp delSp modSp mod">
        <pc:chgData name="Jim McGowan" userId="e2c7446dd3aca506" providerId="LiveId" clId="{05EBB584-F895-4822-952F-E1E92490A182}" dt="2024-05-15T13:19:51.480" v="95"/>
        <pc:sldMkLst>
          <pc:docMk/>
          <pc:sldMk cId="3487939991" sldId="11267"/>
        </pc:sldMkLst>
        <pc:spChg chg="mod">
          <ac:chgData name="Jim McGowan" userId="e2c7446dd3aca506" providerId="LiveId" clId="{05EBB584-F895-4822-952F-E1E92490A182}" dt="2024-05-15T13:19:44.925" v="91" actId="948"/>
          <ac:spMkLst>
            <pc:docMk/>
            <pc:sldMk cId="3487939991" sldId="11267"/>
            <ac:spMk id="161795" creationId="{1BE9AC0F-EC6D-9E30-3777-03FAF3FF44D3}"/>
          </ac:spMkLst>
        </pc:spChg>
        <pc:picChg chg="del">
          <ac:chgData name="Jim McGowan" userId="e2c7446dd3aca506" providerId="LiveId" clId="{05EBB584-F895-4822-952F-E1E92490A182}" dt="2024-05-15T13:19:47.221" v="94" actId="478"/>
          <ac:picMkLst>
            <pc:docMk/>
            <pc:sldMk cId="3487939991" sldId="11267"/>
            <ac:picMk id="2" creationId="{80D67D7F-835D-44EE-A258-298EA49A4755}"/>
          </ac:picMkLst>
        </pc:picChg>
        <pc:picChg chg="add mod">
          <ac:chgData name="Jim McGowan" userId="e2c7446dd3aca506" providerId="LiveId" clId="{05EBB584-F895-4822-952F-E1E92490A182}" dt="2024-05-15T13:19:51.480" v="95"/>
          <ac:picMkLst>
            <pc:docMk/>
            <pc:sldMk cId="3487939991" sldId="11267"/>
            <ac:picMk id="3" creationId="{195D0D02-B966-AEEC-828F-933395BAA0E8}"/>
          </ac:picMkLst>
        </pc:picChg>
      </pc:sldChg>
      <pc:sldChg chg="addSp delSp modSp mod">
        <pc:chgData name="Jim McGowan" userId="e2c7446dd3aca506" providerId="LiveId" clId="{05EBB584-F895-4822-952F-E1E92490A182}" dt="2024-05-15T13:23:22.293" v="119"/>
        <pc:sldMkLst>
          <pc:docMk/>
          <pc:sldMk cId="4122777337" sldId="11268"/>
        </pc:sldMkLst>
        <pc:spChg chg="mod">
          <ac:chgData name="Jim McGowan" userId="e2c7446dd3aca506" providerId="LiveId" clId="{05EBB584-F895-4822-952F-E1E92490A182}" dt="2024-05-15T13:21:25.577" v="102" actId="14100"/>
          <ac:spMkLst>
            <pc:docMk/>
            <pc:sldMk cId="4122777337" sldId="11268"/>
            <ac:spMk id="161795" creationId="{1BE9AC0F-EC6D-9E30-3777-03FAF3FF44D3}"/>
          </ac:spMkLst>
        </pc:spChg>
        <pc:picChg chg="del">
          <ac:chgData name="Jim McGowan" userId="e2c7446dd3aca506" providerId="LiveId" clId="{05EBB584-F895-4822-952F-E1E92490A182}" dt="2024-05-15T13:23:21.605" v="118" actId="478"/>
          <ac:picMkLst>
            <pc:docMk/>
            <pc:sldMk cId="4122777337" sldId="11268"/>
            <ac:picMk id="2" creationId="{80D67D7F-835D-44EE-A258-298EA49A4755}"/>
          </ac:picMkLst>
        </pc:picChg>
        <pc:picChg chg="add mod">
          <ac:chgData name="Jim McGowan" userId="e2c7446dd3aca506" providerId="LiveId" clId="{05EBB584-F895-4822-952F-E1E92490A182}" dt="2024-05-15T13:23:22.293" v="119"/>
          <ac:picMkLst>
            <pc:docMk/>
            <pc:sldMk cId="4122777337" sldId="11268"/>
            <ac:picMk id="3" creationId="{BB458086-30EA-AB5C-16AF-E3B64F90742D}"/>
          </ac:picMkLst>
        </pc:picChg>
      </pc:sldChg>
      <pc:sldChg chg="modSp mod">
        <pc:chgData name="Jim McGowan" userId="e2c7446dd3aca506" providerId="LiveId" clId="{05EBB584-F895-4822-952F-E1E92490A182}" dt="2024-05-15T13:17:50.852" v="70" actId="11"/>
        <pc:sldMkLst>
          <pc:docMk/>
          <pc:sldMk cId="1362380493" sldId="11371"/>
        </pc:sldMkLst>
        <pc:spChg chg="mod">
          <ac:chgData name="Jim McGowan" userId="e2c7446dd3aca506" providerId="LiveId" clId="{05EBB584-F895-4822-952F-E1E92490A182}" dt="2024-05-15T13:17:27.941" v="67" actId="11"/>
          <ac:spMkLst>
            <pc:docMk/>
            <pc:sldMk cId="1362380493" sldId="11371"/>
            <ac:spMk id="161795" creationId="{00000000-0000-0000-0000-000000000000}"/>
          </ac:spMkLst>
        </pc:spChg>
        <pc:spChg chg="mod">
          <ac:chgData name="Jim McGowan" userId="e2c7446dd3aca506" providerId="LiveId" clId="{05EBB584-F895-4822-952F-E1E92490A182}" dt="2024-05-15T13:17:50.852" v="70" actId="11"/>
          <ac:spMkLst>
            <pc:docMk/>
            <pc:sldMk cId="1362380493" sldId="11371"/>
            <ac:spMk id="180226" creationId="{00000000-0000-0000-0000-000000000000}"/>
          </ac:spMkLst>
        </pc:spChg>
      </pc:sldChg>
      <pc:sldChg chg="del">
        <pc:chgData name="Jim McGowan" userId="e2c7446dd3aca506" providerId="LiveId" clId="{05EBB584-F895-4822-952F-E1E92490A182}" dt="2024-05-15T13:18:11.568" v="77" actId="47"/>
        <pc:sldMkLst>
          <pc:docMk/>
          <pc:sldMk cId="298525992" sldId="11372"/>
        </pc:sldMkLst>
      </pc:sldChg>
      <pc:sldChg chg="del">
        <pc:chgData name="Jim McGowan" userId="e2c7446dd3aca506" providerId="LiveId" clId="{05EBB584-F895-4822-952F-E1E92490A182}" dt="2024-05-15T13:18:38.358" v="86" actId="47"/>
        <pc:sldMkLst>
          <pc:docMk/>
          <pc:sldMk cId="918299582" sldId="11373"/>
        </pc:sldMkLst>
      </pc:sldChg>
      <pc:sldChg chg="ord">
        <pc:chgData name="Jim McGowan" userId="e2c7446dd3aca506" providerId="LiveId" clId="{05EBB584-F895-4822-952F-E1E92490A182}" dt="2024-05-17T13:16:03.653" v="410"/>
        <pc:sldMkLst>
          <pc:docMk/>
          <pc:sldMk cId="1921913483" sldId="11393"/>
        </pc:sldMkLst>
      </pc:sldChg>
      <pc:sldChg chg="modSp add mod">
        <pc:chgData name="Jim McGowan" userId="e2c7446dd3aca506" providerId="LiveId" clId="{05EBB584-F895-4822-952F-E1E92490A182}" dt="2024-05-15T13:18:05.080" v="74" actId="108"/>
        <pc:sldMkLst>
          <pc:docMk/>
          <pc:sldMk cId="141561723" sldId="11407"/>
        </pc:sldMkLst>
        <pc:spChg chg="mod">
          <ac:chgData name="Jim McGowan" userId="e2c7446dd3aca506" providerId="LiveId" clId="{05EBB584-F895-4822-952F-E1E92490A182}" dt="2024-05-15T13:18:05.080" v="74" actId="108"/>
          <ac:spMkLst>
            <pc:docMk/>
            <pc:sldMk cId="141561723" sldId="11407"/>
            <ac:spMk id="161795" creationId="{00000000-0000-0000-0000-000000000000}"/>
          </ac:spMkLst>
        </pc:spChg>
      </pc:sldChg>
      <pc:sldChg chg="modSp add mod">
        <pc:chgData name="Jim McGowan" userId="e2c7446dd3aca506" providerId="LiveId" clId="{05EBB584-F895-4822-952F-E1E92490A182}" dt="2024-05-15T13:18:27.351" v="83" actId="108"/>
        <pc:sldMkLst>
          <pc:docMk/>
          <pc:sldMk cId="3788984336" sldId="11408"/>
        </pc:sldMkLst>
        <pc:spChg chg="mod">
          <ac:chgData name="Jim McGowan" userId="e2c7446dd3aca506" providerId="LiveId" clId="{05EBB584-F895-4822-952F-E1E92490A182}" dt="2024-05-15T13:18:27.351" v="83" actId="108"/>
          <ac:spMkLst>
            <pc:docMk/>
            <pc:sldMk cId="3788984336" sldId="11408"/>
            <ac:spMk id="161795" creationId="{00000000-0000-0000-0000-000000000000}"/>
          </ac:spMkLst>
        </pc:spChg>
      </pc:sldChg>
      <pc:sldChg chg="add">
        <pc:chgData name="Jim McGowan" userId="e2c7446dd3aca506" providerId="LiveId" clId="{05EBB584-F895-4822-952F-E1E92490A182}" dt="2024-05-17T12:43:37.354" v="125"/>
        <pc:sldMkLst>
          <pc:docMk/>
          <pc:sldMk cId="1915744079" sldId="11409"/>
        </pc:sldMkLst>
      </pc:sldChg>
      <pc:sldChg chg="addSp modSp add mod">
        <pc:chgData name="Jim McGowan" userId="e2c7446dd3aca506" providerId="LiveId" clId="{05EBB584-F895-4822-952F-E1E92490A182}" dt="2024-05-17T13:38:47.848" v="539" actId="1440"/>
        <pc:sldMkLst>
          <pc:docMk/>
          <pc:sldMk cId="2124142769" sldId="11410"/>
        </pc:sldMkLst>
        <pc:picChg chg="add mod">
          <ac:chgData name="Jim McGowan" userId="e2c7446dd3aca506" providerId="LiveId" clId="{05EBB584-F895-4822-952F-E1E92490A182}" dt="2024-05-17T13:38:47.848" v="539" actId="1440"/>
          <ac:picMkLst>
            <pc:docMk/>
            <pc:sldMk cId="2124142769" sldId="11410"/>
            <ac:picMk id="2" creationId="{C8EEC0BE-054B-B0D7-C7D8-03DE8C46897C}"/>
          </ac:picMkLst>
        </pc:picChg>
      </pc:sldChg>
      <pc:sldChg chg="add">
        <pc:chgData name="Jim McGowan" userId="e2c7446dd3aca506" providerId="LiveId" clId="{05EBB584-F895-4822-952F-E1E92490A182}" dt="2024-05-17T12:45:11.323" v="134"/>
        <pc:sldMkLst>
          <pc:docMk/>
          <pc:sldMk cId="3981271907" sldId="11411"/>
        </pc:sldMkLst>
      </pc:sldChg>
      <pc:sldChg chg="add">
        <pc:chgData name="Jim McGowan" userId="e2c7446dd3aca506" providerId="LiveId" clId="{05EBB584-F895-4822-952F-E1E92490A182}" dt="2024-05-17T12:46:11.380" v="137"/>
        <pc:sldMkLst>
          <pc:docMk/>
          <pc:sldMk cId="279109553" sldId="11412"/>
        </pc:sldMkLst>
      </pc:sldChg>
      <pc:sldChg chg="add">
        <pc:chgData name="Jim McGowan" userId="e2c7446dd3aca506" providerId="LiveId" clId="{05EBB584-F895-4822-952F-E1E92490A182}" dt="2024-05-17T12:46:11.380" v="137"/>
        <pc:sldMkLst>
          <pc:docMk/>
          <pc:sldMk cId="2084148213" sldId="11413"/>
        </pc:sldMkLst>
      </pc:sldChg>
      <pc:sldChg chg="add">
        <pc:chgData name="Jim McGowan" userId="e2c7446dd3aca506" providerId="LiveId" clId="{05EBB584-F895-4822-952F-E1E92490A182}" dt="2024-05-17T12:46:57.574" v="140"/>
        <pc:sldMkLst>
          <pc:docMk/>
          <pc:sldMk cId="942435780" sldId="11414"/>
        </pc:sldMkLst>
      </pc:sldChg>
      <pc:sldChg chg="modSp add mod">
        <pc:chgData name="Jim McGowan" userId="e2c7446dd3aca506" providerId="LiveId" clId="{05EBB584-F895-4822-952F-E1E92490A182}" dt="2024-05-17T12:50:44.624" v="167" actId="20577"/>
        <pc:sldMkLst>
          <pc:docMk/>
          <pc:sldMk cId="928835699" sldId="11415"/>
        </pc:sldMkLst>
        <pc:spChg chg="mod">
          <ac:chgData name="Jim McGowan" userId="e2c7446dd3aca506" providerId="LiveId" clId="{05EBB584-F895-4822-952F-E1E92490A182}" dt="2024-05-17T12:50:44.624" v="167" actId="20577"/>
          <ac:spMkLst>
            <pc:docMk/>
            <pc:sldMk cId="928835699" sldId="11415"/>
            <ac:spMk id="68611" creationId="{4CDB1672-CE4D-BAD4-FBD6-22659A7A14ED}"/>
          </ac:spMkLst>
        </pc:spChg>
      </pc:sldChg>
      <pc:sldChg chg="modSp add mod">
        <pc:chgData name="Jim McGowan" userId="e2c7446dd3aca506" providerId="LiveId" clId="{05EBB584-F895-4822-952F-E1E92490A182}" dt="2024-05-17T12:51:02.105" v="170"/>
        <pc:sldMkLst>
          <pc:docMk/>
          <pc:sldMk cId="3681422973" sldId="11416"/>
        </pc:sldMkLst>
        <pc:spChg chg="mod">
          <ac:chgData name="Jim McGowan" userId="e2c7446dd3aca506" providerId="LiveId" clId="{05EBB584-F895-4822-952F-E1E92490A182}" dt="2024-05-17T12:51:02.105" v="170"/>
          <ac:spMkLst>
            <pc:docMk/>
            <pc:sldMk cId="3681422973" sldId="11416"/>
            <ac:spMk id="4" creationId="{48A5FD19-8834-D3F4-1163-F94606612D6E}"/>
          </ac:spMkLst>
        </pc:spChg>
        <pc:spChg chg="mod">
          <ac:chgData name="Jim McGowan" userId="e2c7446dd3aca506" providerId="LiveId" clId="{05EBB584-F895-4822-952F-E1E92490A182}" dt="2024-05-17T12:50:39.048" v="161" actId="6549"/>
          <ac:spMkLst>
            <pc:docMk/>
            <pc:sldMk cId="3681422973" sldId="11416"/>
            <ac:spMk id="68611" creationId="{4CDB1672-CE4D-BAD4-FBD6-22659A7A14ED}"/>
          </ac:spMkLst>
        </pc:spChg>
      </pc:sldChg>
      <pc:sldChg chg="addSp modSp add mod">
        <pc:chgData name="Jim McGowan" userId="e2c7446dd3aca506" providerId="LiveId" clId="{05EBB584-F895-4822-952F-E1E92490A182}" dt="2024-05-17T13:51:41.596" v="598" actId="12788"/>
        <pc:sldMkLst>
          <pc:docMk/>
          <pc:sldMk cId="4411975" sldId="11417"/>
        </pc:sldMkLst>
        <pc:spChg chg="mod">
          <ac:chgData name="Jim McGowan" userId="e2c7446dd3aca506" providerId="LiveId" clId="{05EBB584-F895-4822-952F-E1E92490A182}" dt="2024-05-17T13:51:17.041" v="542" actId="14100"/>
          <ac:spMkLst>
            <pc:docMk/>
            <pc:sldMk cId="4411975" sldId="11417"/>
            <ac:spMk id="68611" creationId="{4CDB1672-CE4D-BAD4-FBD6-22659A7A14ED}"/>
          </ac:spMkLst>
        </pc:spChg>
        <pc:picChg chg="add mod">
          <ac:chgData name="Jim McGowan" userId="e2c7446dd3aca506" providerId="LiveId" clId="{05EBB584-F895-4822-952F-E1E92490A182}" dt="2024-05-17T13:51:41.596" v="598" actId="12788"/>
          <ac:picMkLst>
            <pc:docMk/>
            <pc:sldMk cId="4411975" sldId="11417"/>
            <ac:picMk id="3" creationId="{BFF9392E-9C46-4515-85AF-45313D6E5373}"/>
          </ac:picMkLst>
        </pc:picChg>
      </pc:sldChg>
      <pc:sldChg chg="add">
        <pc:chgData name="Jim McGowan" userId="e2c7446dd3aca506" providerId="LiveId" clId="{05EBB584-F895-4822-952F-E1E92490A182}" dt="2024-05-17T13:00:16.236" v="259"/>
        <pc:sldMkLst>
          <pc:docMk/>
          <pc:sldMk cId="4099240548" sldId="11418"/>
        </pc:sldMkLst>
      </pc:sldChg>
      <pc:sldChg chg="addSp modSp add mod">
        <pc:chgData name="Jim McGowan" userId="e2c7446dd3aca506" providerId="LiveId" clId="{05EBB584-F895-4822-952F-E1E92490A182}" dt="2024-05-17T13:56:40.107" v="636" actId="208"/>
        <pc:sldMkLst>
          <pc:docMk/>
          <pc:sldMk cId="493281320" sldId="11419"/>
        </pc:sldMkLst>
        <pc:spChg chg="mod">
          <ac:chgData name="Jim McGowan" userId="e2c7446dd3aca506" providerId="LiveId" clId="{05EBB584-F895-4822-952F-E1E92490A182}" dt="2024-05-17T13:53:38.789" v="601" actId="14100"/>
          <ac:spMkLst>
            <pc:docMk/>
            <pc:sldMk cId="493281320" sldId="11419"/>
            <ac:spMk id="68611" creationId="{4CDB1672-CE4D-BAD4-FBD6-22659A7A14ED}"/>
          </ac:spMkLst>
        </pc:spChg>
        <pc:picChg chg="add mod">
          <ac:chgData name="Jim McGowan" userId="e2c7446dd3aca506" providerId="LiveId" clId="{05EBB584-F895-4822-952F-E1E92490A182}" dt="2024-05-17T13:56:40.107" v="636" actId="208"/>
          <ac:picMkLst>
            <pc:docMk/>
            <pc:sldMk cId="493281320" sldId="11419"/>
            <ac:picMk id="3" creationId="{9845767B-15FC-00D1-1CA3-4D6F54EEADA4}"/>
          </ac:picMkLst>
        </pc:picChg>
      </pc:sldChg>
      <pc:sldChg chg="addSp modSp add mod">
        <pc:chgData name="Jim McGowan" userId="e2c7446dd3aca506" providerId="LiveId" clId="{05EBB584-F895-4822-952F-E1E92490A182}" dt="2024-05-17T14:00:34.180" v="682" actId="1440"/>
        <pc:sldMkLst>
          <pc:docMk/>
          <pc:sldMk cId="4108742343" sldId="11420"/>
        </pc:sldMkLst>
        <pc:picChg chg="add mod">
          <ac:chgData name="Jim McGowan" userId="e2c7446dd3aca506" providerId="LiveId" clId="{05EBB584-F895-4822-952F-E1E92490A182}" dt="2024-05-17T14:00:34.180" v="682" actId="1440"/>
          <ac:picMkLst>
            <pc:docMk/>
            <pc:sldMk cId="4108742343" sldId="11420"/>
            <ac:picMk id="2" creationId="{829F50EE-0392-D08C-874D-ED59946DC2AE}"/>
          </ac:picMkLst>
        </pc:picChg>
      </pc:sldChg>
      <pc:sldChg chg="add">
        <pc:chgData name="Jim McGowan" userId="e2c7446dd3aca506" providerId="LiveId" clId="{05EBB584-F895-4822-952F-E1E92490A182}" dt="2024-05-17T13:02:16.803" v="268"/>
        <pc:sldMkLst>
          <pc:docMk/>
          <pc:sldMk cId="2992481804" sldId="11421"/>
        </pc:sldMkLst>
      </pc:sldChg>
      <pc:sldChg chg="add">
        <pc:chgData name="Jim McGowan" userId="e2c7446dd3aca506" providerId="LiveId" clId="{05EBB584-F895-4822-952F-E1E92490A182}" dt="2024-05-17T13:02:16.803" v="268"/>
        <pc:sldMkLst>
          <pc:docMk/>
          <pc:sldMk cId="708250696" sldId="11422"/>
        </pc:sldMkLst>
      </pc:sldChg>
      <pc:sldChg chg="new del">
        <pc:chgData name="Jim McGowan" userId="e2c7446dd3aca506" providerId="LiveId" clId="{05EBB584-F895-4822-952F-E1E92490A182}" dt="2024-05-17T13:05:11.964" v="300" actId="47"/>
        <pc:sldMkLst>
          <pc:docMk/>
          <pc:sldMk cId="3157158557" sldId="11423"/>
        </pc:sldMkLst>
      </pc:sldChg>
      <pc:sldChg chg="addSp delSp modSp add mod">
        <pc:chgData name="Jim McGowan" userId="e2c7446dd3aca506" providerId="LiveId" clId="{05EBB584-F895-4822-952F-E1E92490A182}" dt="2024-05-17T13:19:43.384" v="441" actId="1440"/>
        <pc:sldMkLst>
          <pc:docMk/>
          <pc:sldMk cId="866954373" sldId="11424"/>
        </pc:sldMkLst>
        <pc:spChg chg="mod">
          <ac:chgData name="Jim McGowan" userId="e2c7446dd3aca506" providerId="LiveId" clId="{05EBB584-F895-4822-952F-E1E92490A182}" dt="2024-05-17T13:06:23.830" v="319" actId="108"/>
          <ac:spMkLst>
            <pc:docMk/>
            <pc:sldMk cId="866954373" sldId="11424"/>
            <ac:spMk id="64514" creationId="{00000000-0000-0000-0000-000000000000}"/>
          </ac:spMkLst>
        </pc:spChg>
        <pc:picChg chg="del">
          <ac:chgData name="Jim McGowan" userId="e2c7446dd3aca506" providerId="LiveId" clId="{05EBB584-F895-4822-952F-E1E92490A182}" dt="2024-05-17T13:04:22.287" v="282" actId="478"/>
          <ac:picMkLst>
            <pc:docMk/>
            <pc:sldMk cId="866954373" sldId="11424"/>
            <ac:picMk id="2" creationId="{2BC270CE-2748-A4CB-8F3A-087118019B79}"/>
          </ac:picMkLst>
        </pc:picChg>
        <pc:picChg chg="add del">
          <ac:chgData name="Jim McGowan" userId="e2c7446dd3aca506" providerId="LiveId" clId="{05EBB584-F895-4822-952F-E1E92490A182}" dt="2024-05-17T13:18:26.679" v="413" actId="478"/>
          <ac:picMkLst>
            <pc:docMk/>
            <pc:sldMk cId="866954373" sldId="11424"/>
            <ac:picMk id="3" creationId="{389E7424-BD19-6B0D-2C53-50A2FAE4A7D3}"/>
          </ac:picMkLst>
        </pc:picChg>
        <pc:picChg chg="add del">
          <ac:chgData name="Jim McGowan" userId="e2c7446dd3aca506" providerId="LiveId" clId="{05EBB584-F895-4822-952F-E1E92490A182}" dt="2024-05-17T13:18:35.809" v="415" actId="21"/>
          <ac:picMkLst>
            <pc:docMk/>
            <pc:sldMk cId="866954373" sldId="11424"/>
            <ac:picMk id="4" creationId="{D4C7F330-6C1A-F94F-7817-2FEBA68F0C55}"/>
          </ac:picMkLst>
        </pc:picChg>
        <pc:picChg chg="add mod">
          <ac:chgData name="Jim McGowan" userId="e2c7446dd3aca506" providerId="LiveId" clId="{05EBB584-F895-4822-952F-E1E92490A182}" dt="2024-05-17T13:19:43.384" v="441" actId="1440"/>
          <ac:picMkLst>
            <pc:docMk/>
            <pc:sldMk cId="866954373" sldId="11424"/>
            <ac:picMk id="7" creationId="{05F631D0-2E3E-3962-FCE2-625C9D2B335E}"/>
          </ac:picMkLst>
        </pc:picChg>
      </pc:sldChg>
      <pc:sldChg chg="addSp delSp modSp add mod">
        <pc:chgData name="Jim McGowan" userId="e2c7446dd3aca506" providerId="LiveId" clId="{05EBB584-F895-4822-952F-E1E92490A182}" dt="2024-05-17T13:09:46.140" v="363" actId="208"/>
        <pc:sldMkLst>
          <pc:docMk/>
          <pc:sldMk cId="315011226" sldId="11425"/>
        </pc:sldMkLst>
        <pc:spChg chg="mod">
          <ac:chgData name="Jim McGowan" userId="e2c7446dd3aca506" providerId="LiveId" clId="{05EBB584-F895-4822-952F-E1E92490A182}" dt="2024-05-17T13:06:12.808" v="311"/>
          <ac:spMkLst>
            <pc:docMk/>
            <pc:sldMk cId="315011226" sldId="11425"/>
            <ac:spMk id="64514" creationId="{00000000-0000-0000-0000-000000000000}"/>
          </ac:spMkLst>
        </pc:spChg>
        <pc:picChg chg="add mod modCrop">
          <ac:chgData name="Jim McGowan" userId="e2c7446dd3aca506" providerId="LiveId" clId="{05EBB584-F895-4822-952F-E1E92490A182}" dt="2024-05-17T13:09:46.140" v="363" actId="208"/>
          <ac:picMkLst>
            <pc:docMk/>
            <pc:sldMk cId="315011226" sldId="11425"/>
            <ac:picMk id="2" creationId="{650665E3-DC46-2679-1418-EE5C53D914F1}"/>
          </ac:picMkLst>
        </pc:picChg>
        <pc:picChg chg="del">
          <ac:chgData name="Jim McGowan" userId="e2c7446dd3aca506" providerId="LiveId" clId="{05EBB584-F895-4822-952F-E1E92490A182}" dt="2024-05-17T13:06:33.007" v="322" actId="478"/>
          <ac:picMkLst>
            <pc:docMk/>
            <pc:sldMk cId="315011226" sldId="11425"/>
            <ac:picMk id="3" creationId="{389E7424-BD19-6B0D-2C53-50A2FAE4A7D3}"/>
          </ac:picMkLst>
        </pc:picChg>
      </pc:sldChg>
      <pc:sldChg chg="addSp delSp modSp add mod">
        <pc:chgData name="Jim McGowan" userId="e2c7446dd3aca506" providerId="LiveId" clId="{05EBB584-F895-4822-952F-E1E92490A182}" dt="2024-05-17T13:20:18.690" v="448" actId="12788"/>
        <pc:sldMkLst>
          <pc:docMk/>
          <pc:sldMk cId="12649161" sldId="11426"/>
        </pc:sldMkLst>
        <pc:spChg chg="mod">
          <ac:chgData name="Jim McGowan" userId="e2c7446dd3aca506" providerId="LiveId" clId="{05EBB584-F895-4822-952F-E1E92490A182}" dt="2024-05-17T13:06:54.043" v="330"/>
          <ac:spMkLst>
            <pc:docMk/>
            <pc:sldMk cId="12649161" sldId="11426"/>
            <ac:spMk id="64514" creationId="{00000000-0000-0000-0000-000000000000}"/>
          </ac:spMkLst>
        </pc:spChg>
        <pc:picChg chg="add del">
          <ac:chgData name="Jim McGowan" userId="e2c7446dd3aca506" providerId="LiveId" clId="{05EBB584-F895-4822-952F-E1E92490A182}" dt="2024-05-17T13:14:34.609" v="369" actId="478"/>
          <ac:picMkLst>
            <pc:docMk/>
            <pc:sldMk cId="12649161" sldId="11426"/>
            <ac:picMk id="2" creationId="{837066FA-48A1-F7AD-89BF-3E1E1F1149F9}"/>
          </ac:picMkLst>
        </pc:picChg>
        <pc:picChg chg="del">
          <ac:chgData name="Jim McGowan" userId="e2c7446dd3aca506" providerId="LiveId" clId="{05EBB584-F895-4822-952F-E1E92490A182}" dt="2024-05-17T13:06:36.208" v="323" actId="478"/>
          <ac:picMkLst>
            <pc:docMk/>
            <pc:sldMk cId="12649161" sldId="11426"/>
            <ac:picMk id="3" creationId="{389E7424-BD19-6B0D-2C53-50A2FAE4A7D3}"/>
          </ac:picMkLst>
        </pc:picChg>
        <pc:picChg chg="add mod">
          <ac:chgData name="Jim McGowan" userId="e2c7446dd3aca506" providerId="LiveId" clId="{05EBB584-F895-4822-952F-E1E92490A182}" dt="2024-05-17T13:20:18.690" v="448" actId="12788"/>
          <ac:picMkLst>
            <pc:docMk/>
            <pc:sldMk cId="12649161" sldId="11426"/>
            <ac:picMk id="6" creationId="{1784EBA1-89BF-11D5-6622-F1A664C92F28}"/>
          </ac:picMkLst>
        </pc:picChg>
      </pc:sldChg>
      <pc:sldChg chg="add">
        <pc:chgData name="Jim McGowan" userId="e2c7446dd3aca506" providerId="LiveId" clId="{05EBB584-F895-4822-952F-E1E92490A182}" dt="2024-05-17T13:30:28.958" v="498"/>
        <pc:sldMkLst>
          <pc:docMk/>
          <pc:sldMk cId="1779219887" sldId="11427"/>
        </pc:sldMkLst>
      </pc:sldChg>
      <pc:sldChg chg="add del ord setBg">
        <pc:chgData name="Jim McGowan" userId="e2c7446dd3aca506" providerId="LiveId" clId="{05EBB584-F895-4822-952F-E1E92490A182}" dt="2024-05-17T13:37:12.804" v="517" actId="47"/>
        <pc:sldMkLst>
          <pc:docMk/>
          <pc:sldMk cId="202844863" sldId="11428"/>
        </pc:sldMkLst>
      </pc:sldChg>
      <pc:sldMasterChg chg="setBg modSldLayout">
        <pc:chgData name="Jim McGowan" userId="e2c7446dd3aca506" providerId="LiveId" clId="{05EBB584-F895-4822-952F-E1E92490A182}" dt="2024-05-17T13:37:06.483" v="514"/>
        <pc:sldMasterMkLst>
          <pc:docMk/>
          <pc:sldMasterMk cId="0" sldId="2147483649"/>
        </pc:sldMasterMkLst>
        <pc:sldLayoutChg chg="setBg">
          <pc:chgData name="Jim McGowan" userId="e2c7446dd3aca506" providerId="LiveId" clId="{05EBB584-F895-4822-952F-E1E92490A182}" dt="2024-05-17T13:37:06.483" v="514"/>
          <pc:sldLayoutMkLst>
            <pc:docMk/>
            <pc:sldMasterMk cId="0" sldId="2147483649"/>
            <pc:sldLayoutMk cId="1675353320" sldId="2147488906"/>
          </pc:sldLayoutMkLst>
        </pc:sldLayoutChg>
        <pc:sldLayoutChg chg="setBg">
          <pc:chgData name="Jim McGowan" userId="e2c7446dd3aca506" providerId="LiveId" clId="{05EBB584-F895-4822-952F-E1E92490A182}" dt="2024-05-17T13:37:06.483" v="514"/>
          <pc:sldLayoutMkLst>
            <pc:docMk/>
            <pc:sldMasterMk cId="0" sldId="2147483649"/>
            <pc:sldLayoutMk cId="3859233347" sldId="2147488907"/>
          </pc:sldLayoutMkLst>
        </pc:sldLayoutChg>
        <pc:sldLayoutChg chg="setBg">
          <pc:chgData name="Jim McGowan" userId="e2c7446dd3aca506" providerId="LiveId" clId="{05EBB584-F895-4822-952F-E1E92490A182}" dt="2024-05-17T13:37:06.483" v="514"/>
          <pc:sldLayoutMkLst>
            <pc:docMk/>
            <pc:sldMasterMk cId="0" sldId="2147483649"/>
            <pc:sldLayoutMk cId="4227777506" sldId="2147488908"/>
          </pc:sldLayoutMkLst>
        </pc:sldLayoutChg>
        <pc:sldLayoutChg chg="setBg">
          <pc:chgData name="Jim McGowan" userId="e2c7446dd3aca506" providerId="LiveId" clId="{05EBB584-F895-4822-952F-E1E92490A182}" dt="2024-05-17T13:37:06.483" v="514"/>
          <pc:sldLayoutMkLst>
            <pc:docMk/>
            <pc:sldMasterMk cId="0" sldId="2147483649"/>
            <pc:sldLayoutMk cId="4266701558" sldId="2147488909"/>
          </pc:sldLayoutMkLst>
        </pc:sldLayoutChg>
        <pc:sldLayoutChg chg="setBg">
          <pc:chgData name="Jim McGowan" userId="e2c7446dd3aca506" providerId="LiveId" clId="{05EBB584-F895-4822-952F-E1E92490A182}" dt="2024-05-17T13:37:06.483" v="514"/>
          <pc:sldLayoutMkLst>
            <pc:docMk/>
            <pc:sldMasterMk cId="0" sldId="2147483649"/>
            <pc:sldLayoutMk cId="3932624387" sldId="2147488910"/>
          </pc:sldLayoutMkLst>
        </pc:sldLayoutChg>
        <pc:sldLayoutChg chg="setBg">
          <pc:chgData name="Jim McGowan" userId="e2c7446dd3aca506" providerId="LiveId" clId="{05EBB584-F895-4822-952F-E1E92490A182}" dt="2024-05-17T13:37:06.483" v="514"/>
          <pc:sldLayoutMkLst>
            <pc:docMk/>
            <pc:sldMasterMk cId="0" sldId="2147483649"/>
            <pc:sldLayoutMk cId="332687730" sldId="2147488911"/>
          </pc:sldLayoutMkLst>
        </pc:sldLayoutChg>
        <pc:sldLayoutChg chg="setBg">
          <pc:chgData name="Jim McGowan" userId="e2c7446dd3aca506" providerId="LiveId" clId="{05EBB584-F895-4822-952F-E1E92490A182}" dt="2024-05-17T13:37:06.483" v="514"/>
          <pc:sldLayoutMkLst>
            <pc:docMk/>
            <pc:sldMasterMk cId="0" sldId="2147483649"/>
            <pc:sldLayoutMk cId="1167117808" sldId="2147488912"/>
          </pc:sldLayoutMkLst>
        </pc:sldLayoutChg>
        <pc:sldLayoutChg chg="setBg">
          <pc:chgData name="Jim McGowan" userId="e2c7446dd3aca506" providerId="LiveId" clId="{05EBB584-F895-4822-952F-E1E92490A182}" dt="2024-05-17T13:37:06.483" v="514"/>
          <pc:sldLayoutMkLst>
            <pc:docMk/>
            <pc:sldMasterMk cId="0" sldId="2147483649"/>
            <pc:sldLayoutMk cId="2124601033" sldId="2147488913"/>
          </pc:sldLayoutMkLst>
        </pc:sldLayoutChg>
        <pc:sldLayoutChg chg="setBg">
          <pc:chgData name="Jim McGowan" userId="e2c7446dd3aca506" providerId="LiveId" clId="{05EBB584-F895-4822-952F-E1E92490A182}" dt="2024-05-17T13:37:06.483" v="514"/>
          <pc:sldLayoutMkLst>
            <pc:docMk/>
            <pc:sldMasterMk cId="0" sldId="2147483649"/>
            <pc:sldLayoutMk cId="2195921770" sldId="2147488914"/>
          </pc:sldLayoutMkLst>
        </pc:sldLayoutChg>
        <pc:sldLayoutChg chg="setBg">
          <pc:chgData name="Jim McGowan" userId="e2c7446dd3aca506" providerId="LiveId" clId="{05EBB584-F895-4822-952F-E1E92490A182}" dt="2024-05-17T13:37:06.483" v="514"/>
          <pc:sldLayoutMkLst>
            <pc:docMk/>
            <pc:sldMasterMk cId="0" sldId="2147483649"/>
            <pc:sldLayoutMk cId="3107116183" sldId="2147488915"/>
          </pc:sldLayoutMkLst>
        </pc:sldLayoutChg>
        <pc:sldLayoutChg chg="setBg">
          <pc:chgData name="Jim McGowan" userId="e2c7446dd3aca506" providerId="LiveId" clId="{05EBB584-F895-4822-952F-E1E92490A182}" dt="2024-05-17T13:37:06.483" v="514"/>
          <pc:sldLayoutMkLst>
            <pc:docMk/>
            <pc:sldMasterMk cId="0" sldId="2147483649"/>
            <pc:sldLayoutMk cId="986519279" sldId="2147488916"/>
          </pc:sldLayoutMkLst>
        </pc:sldLayoutChg>
        <pc:sldLayoutChg chg="setBg">
          <pc:chgData name="Jim McGowan" userId="e2c7446dd3aca506" providerId="LiveId" clId="{05EBB584-F895-4822-952F-E1E92490A182}" dt="2024-05-17T13:37:06.483" v="514"/>
          <pc:sldLayoutMkLst>
            <pc:docMk/>
            <pc:sldMasterMk cId="0" sldId="2147483649"/>
            <pc:sldLayoutMk cId="3445315681" sldId="2147488920"/>
          </pc:sldLayoutMkLst>
        </pc:sldLayoutChg>
        <pc:sldLayoutChg chg="setBg">
          <pc:chgData name="Jim McGowan" userId="e2c7446dd3aca506" providerId="LiveId" clId="{05EBB584-F895-4822-952F-E1E92490A182}" dt="2024-05-17T13:37:06.483" v="514"/>
          <pc:sldLayoutMkLst>
            <pc:docMk/>
            <pc:sldMasterMk cId="0" sldId="2147483649"/>
            <pc:sldLayoutMk cId="1739135935" sldId="2147488921"/>
          </pc:sldLayoutMkLst>
        </pc:sldLayoutChg>
        <pc:sldLayoutChg chg="setBg">
          <pc:chgData name="Jim McGowan" userId="e2c7446dd3aca506" providerId="LiveId" clId="{05EBB584-F895-4822-952F-E1E92490A182}" dt="2024-05-17T13:37:06.483" v="514"/>
          <pc:sldLayoutMkLst>
            <pc:docMk/>
            <pc:sldMasterMk cId="0" sldId="2147483649"/>
            <pc:sldLayoutMk cId="2998514298" sldId="2147488922"/>
          </pc:sldLayoutMkLst>
        </pc:sldLayoutChg>
        <pc:sldLayoutChg chg="setBg">
          <pc:chgData name="Jim McGowan" userId="e2c7446dd3aca506" providerId="LiveId" clId="{05EBB584-F895-4822-952F-E1E92490A182}" dt="2024-05-17T13:37:06.483" v="514"/>
          <pc:sldLayoutMkLst>
            <pc:docMk/>
            <pc:sldMasterMk cId="0" sldId="2147483649"/>
            <pc:sldLayoutMk cId="3326590726" sldId="2147488923"/>
          </pc:sldLayoutMkLst>
        </pc:sldLayoutChg>
      </pc:sldMasterChg>
      <pc:sldMasterChg chg="del setBg delSldLayout modSldLayout">
        <pc:chgData name="Jim McGowan" userId="e2c7446dd3aca506" providerId="LiveId" clId="{05EBB584-F895-4822-952F-E1E92490A182}" dt="2024-05-17T13:37:12.804" v="517" actId="47"/>
        <pc:sldMasterMkLst>
          <pc:docMk/>
          <pc:sldMasterMk cId="2880170504" sldId="2147488924"/>
        </pc:sldMasterMkLst>
        <pc:sldLayoutChg chg="del setBg">
          <pc:chgData name="Jim McGowan" userId="e2c7446dd3aca506" providerId="LiveId" clId="{05EBB584-F895-4822-952F-E1E92490A182}" dt="2024-05-17T13:37:12.804" v="517" actId="47"/>
          <pc:sldLayoutMkLst>
            <pc:docMk/>
            <pc:sldMasterMk cId="2880170504" sldId="2147488924"/>
            <pc:sldLayoutMk cId="2686612823" sldId="214748892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4975321" sldId="214748892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3090290640" sldId="214748892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37289855" sldId="214748892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676446638" sldId="2147488929"/>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4449223" sldId="2147488930"/>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6874022" sldId="2147488931"/>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20172685" sldId="2147488932"/>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755017512" sldId="2147488933"/>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76602685" sldId="2147488934"/>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484584545" sldId="214748893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786433" sldId="214748893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135394297" sldId="214748893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83654870" sldId="214748893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105359335" sldId="2147488939"/>
          </pc:sldLayoutMkLst>
        </pc:sldLayoutChg>
      </pc:sldMasterChg>
    </pc:docChg>
  </pc:docChgLst>
  <pc:docChgLst>
    <pc:chgData name="Jim McGowan" userId="e2c7446dd3aca506" providerId="LiveId" clId="{75EC2181-3AD5-49C6-9E06-DFE3A56C7712}"/>
    <pc:docChg chg="custSel addSld modSld replTag delTag">
      <pc:chgData name="Jim McGowan" userId="e2c7446dd3aca506" providerId="LiveId" clId="{75EC2181-3AD5-49C6-9E06-DFE3A56C7712}" dt="2024-03-24T17:19:22.056" v="22"/>
      <pc:docMkLst>
        <pc:docMk/>
      </pc:docMkLst>
      <pc:sldChg chg="delSp modSp new mod">
        <pc:chgData name="Jim McGowan" userId="e2c7446dd3aca506" providerId="LiveId" clId="{75EC2181-3AD5-49C6-9E06-DFE3A56C7712}" dt="2024-03-24T17:19:12.717" v="20" actId="122"/>
        <pc:sldMkLst>
          <pc:docMk/>
          <pc:sldMk cId="1924896120" sldId="11191"/>
        </pc:sldMkLst>
        <pc:spChg chg="mod">
          <ac:chgData name="Jim McGowan" userId="e2c7446dd3aca506" providerId="LiveId" clId="{75EC2181-3AD5-49C6-9E06-DFE3A56C7712}" dt="2024-03-24T17:19:12.717" v="20" actId="122"/>
          <ac:spMkLst>
            <pc:docMk/>
            <pc:sldMk cId="1924896120" sldId="11191"/>
            <ac:spMk id="2" creationId="{DD339F66-D3DA-DC98-B64B-04EEE77CF1DB}"/>
          </ac:spMkLst>
        </pc:spChg>
        <pc:spChg chg="del">
          <ac:chgData name="Jim McGowan" userId="e2c7446dd3aca506" providerId="LiveId" clId="{75EC2181-3AD5-49C6-9E06-DFE3A56C7712}" dt="2024-03-24T17:19:00.978" v="13" actId="478"/>
          <ac:spMkLst>
            <pc:docMk/>
            <pc:sldMk cId="1924896120" sldId="11191"/>
            <ac:spMk id="3" creationId="{5D5E21CF-20CC-07EB-5967-B1C751CD0E2B}"/>
          </ac:spMkLst>
        </pc:spChg>
      </pc:sldChg>
    </pc:docChg>
  </pc:docChgLst>
  <pc:docChgLst>
    <pc:chgData name="Jim McGowan" userId="e2c7446dd3aca506" providerId="LiveId" clId="{CE8E5D1D-74EB-4DEA-B023-41A909E00DBC}"/>
    <pc:docChg chg="custSel modSld replTag delTag modHandout">
      <pc:chgData name="Jim McGowan" userId="e2c7446dd3aca506" providerId="LiveId" clId="{CE8E5D1D-74EB-4DEA-B023-41A909E00DBC}" dt="2024-06-12T14:23:47.027" v="67"/>
      <pc:docMkLst>
        <pc:docMk/>
      </pc:docMkLst>
      <pc:sldChg chg="addSp delSp modSp mod">
        <pc:chgData name="Jim McGowan" userId="e2c7446dd3aca506" providerId="LiveId" clId="{CE8E5D1D-74EB-4DEA-B023-41A909E00DBC}" dt="2024-06-12T14:22:56.392" v="53" actId="12789"/>
        <pc:sldMkLst>
          <pc:docMk/>
          <pc:sldMk cId="3553840984" sldId="3264"/>
        </pc:sldMkLst>
        <pc:spChg chg="del">
          <ac:chgData name="Jim McGowan" userId="e2c7446dd3aca506" providerId="LiveId" clId="{CE8E5D1D-74EB-4DEA-B023-41A909E00DBC}" dt="2024-06-12T14:22:44.524" v="46" actId="478"/>
          <ac:spMkLst>
            <pc:docMk/>
            <pc:sldMk cId="3553840984" sldId="3264"/>
            <ac:spMk id="27651" creationId="{CAD79956-1467-4436-8859-138C0E6701CB}"/>
          </ac:spMkLst>
        </pc:spChg>
        <pc:spChg chg="del">
          <ac:chgData name="Jim McGowan" userId="e2c7446dd3aca506" providerId="LiveId" clId="{CE8E5D1D-74EB-4DEA-B023-41A909E00DBC}" dt="2024-06-12T14:22:44.524" v="46" actId="478"/>
          <ac:spMkLst>
            <pc:docMk/>
            <pc:sldMk cId="3553840984" sldId="3264"/>
            <ac:spMk id="27653" creationId="{E751EFD9-33E6-49F6-BCBF-43E95E624B4F}"/>
          </ac:spMkLst>
        </pc:spChg>
        <pc:picChg chg="add mod">
          <ac:chgData name="Jim McGowan" userId="e2c7446dd3aca506" providerId="LiveId" clId="{CE8E5D1D-74EB-4DEA-B023-41A909E00DBC}" dt="2024-06-12T14:22:56.392" v="53" actId="12789"/>
          <ac:picMkLst>
            <pc:docMk/>
            <pc:sldMk cId="3553840984" sldId="3264"/>
            <ac:picMk id="2" creationId="{1E7DB791-CF17-A9C3-AEC1-FC736ECC8864}"/>
          </ac:picMkLst>
        </pc:picChg>
        <pc:picChg chg="del">
          <ac:chgData name="Jim McGowan" userId="e2c7446dd3aca506" providerId="LiveId" clId="{CE8E5D1D-74EB-4DEA-B023-41A909E00DBC}" dt="2024-06-12T14:22:44.524" v="46" actId="478"/>
          <ac:picMkLst>
            <pc:docMk/>
            <pc:sldMk cId="3553840984" sldId="3264"/>
            <ac:picMk id="26626" creationId="{055B56F5-9F34-4471-B32F-7E0715032DA6}"/>
          </ac:picMkLst>
        </pc:picChg>
      </pc:sldChg>
      <pc:sldChg chg="modSp mod">
        <pc:chgData name="Jim McGowan" userId="e2c7446dd3aca506" providerId="LiveId" clId="{CE8E5D1D-74EB-4DEA-B023-41A909E00DBC}" dt="2024-06-12T14:21:21.543" v="37" actId="12789"/>
        <pc:sldMkLst>
          <pc:docMk/>
          <pc:sldMk cId="3164322901" sldId="7565"/>
        </pc:sldMkLst>
        <pc:picChg chg="mod">
          <ac:chgData name="Jim McGowan" userId="e2c7446dd3aca506" providerId="LiveId" clId="{CE8E5D1D-74EB-4DEA-B023-41A909E00DBC}" dt="2024-06-12T14:21:21.543" v="37" actId="12789"/>
          <ac:picMkLst>
            <pc:docMk/>
            <pc:sldMk cId="3164322901" sldId="7565"/>
            <ac:picMk id="15" creationId="{3DD2A88D-A347-4000-8512-01EE1A31668A}"/>
          </ac:picMkLst>
        </pc:picChg>
      </pc:sldChg>
      <pc:sldChg chg="modSp mod">
        <pc:chgData name="Jim McGowan" userId="e2c7446dd3aca506" providerId="LiveId" clId="{CE8E5D1D-74EB-4DEA-B023-41A909E00DBC}" dt="2024-06-12T14:22:03.227" v="43" actId="12789"/>
        <pc:sldMkLst>
          <pc:docMk/>
          <pc:sldMk cId="601964092" sldId="9993"/>
        </pc:sldMkLst>
        <pc:picChg chg="mod">
          <ac:chgData name="Jim McGowan" userId="e2c7446dd3aca506" providerId="LiveId" clId="{CE8E5D1D-74EB-4DEA-B023-41A909E00DBC}" dt="2024-06-12T14:22:03.227" v="43" actId="12789"/>
          <ac:picMkLst>
            <pc:docMk/>
            <pc:sldMk cId="601964092" sldId="9993"/>
            <ac:picMk id="2" creationId="{6E60E5B2-428F-4547-94CC-D2352E16FDC2}"/>
          </ac:picMkLst>
        </pc:picChg>
      </pc:sldChg>
      <pc:sldChg chg="modSp mod">
        <pc:chgData name="Jim McGowan" userId="e2c7446dd3aca506" providerId="LiveId" clId="{CE8E5D1D-74EB-4DEA-B023-41A909E00DBC}" dt="2024-06-12T14:20:57.105" v="30" actId="1036"/>
        <pc:sldMkLst>
          <pc:docMk/>
          <pc:sldMk cId="708250696" sldId="11422"/>
        </pc:sldMkLst>
        <pc:spChg chg="mod">
          <ac:chgData name="Jim McGowan" userId="e2c7446dd3aca506" providerId="LiveId" clId="{CE8E5D1D-74EB-4DEA-B023-41A909E00DBC}" dt="2024-06-12T14:20:57.105" v="30" actId="1036"/>
          <ac:spMkLst>
            <pc:docMk/>
            <pc:sldMk cId="708250696" sldId="11422"/>
            <ac:spMk id="5" creationId="{95A26DE0-BE95-4139-B1A6-A0DF6E4F215C}"/>
          </ac:spMkLst>
        </pc:spChg>
        <pc:picChg chg="mod">
          <ac:chgData name="Jim McGowan" userId="e2c7446dd3aca506" providerId="LiveId" clId="{CE8E5D1D-74EB-4DEA-B023-41A909E00DBC}" dt="2024-06-12T14:20:52.426" v="27" actId="12789"/>
          <ac:picMkLst>
            <pc:docMk/>
            <pc:sldMk cId="708250696" sldId="11422"/>
            <ac:picMk id="1026" creationId="{23346DA1-A148-40E0-86CE-E6CE96B8A027}"/>
          </ac:picMkLst>
        </pc:picChg>
      </pc:sldChg>
      <pc:sldChg chg="addSp modSp mod">
        <pc:chgData name="Jim McGowan" userId="e2c7446dd3aca506" providerId="LiveId" clId="{CE8E5D1D-74EB-4DEA-B023-41A909E00DBC}" dt="2024-06-12T14:18:06.681" v="23" actId="1036"/>
        <pc:sldMkLst>
          <pc:docMk/>
          <pc:sldMk cId="130834729" sldId="11428"/>
        </pc:sldMkLst>
        <pc:picChg chg="add mod">
          <ac:chgData name="Jim McGowan" userId="e2c7446dd3aca506" providerId="LiveId" clId="{CE8E5D1D-74EB-4DEA-B023-41A909E00DBC}" dt="2024-06-12T14:18:06.681" v="23" actId="1036"/>
          <ac:picMkLst>
            <pc:docMk/>
            <pc:sldMk cId="130834729" sldId="11428"/>
            <ac:picMk id="2" creationId="{2F213692-2664-C152-C02B-DFF9C435583D}"/>
          </ac:picMkLst>
        </pc:picChg>
      </pc:sldChg>
    </pc:docChg>
  </pc:docChgLst>
  <pc:docChgLst>
    <pc:chgData name="Jim McGowan" userId="e2c7446dd3aca506" providerId="LiveId" clId="{8B2A9B12-9483-4313-8658-7137C58505EF}"/>
    <pc:docChg chg="custSel addSld modSld replTag delTag">
      <pc:chgData name="Jim McGowan" userId="e2c7446dd3aca506" providerId="LiveId" clId="{8B2A9B12-9483-4313-8658-7137C58505EF}" dt="2024-05-19T17:29:05.100" v="28"/>
      <pc:docMkLst>
        <pc:docMk/>
      </pc:docMkLst>
      <pc:sldChg chg="addSp modSp new mod">
        <pc:chgData name="Jim McGowan" userId="e2c7446dd3aca506" providerId="LiveId" clId="{8B2A9B12-9483-4313-8658-7137C58505EF}" dt="2024-05-19T17:29:00.741" v="26" actId="255"/>
        <pc:sldMkLst>
          <pc:docMk/>
          <pc:sldMk cId="678292361" sldId="11428"/>
        </pc:sldMkLst>
        <pc:spChg chg="add mod">
          <ac:chgData name="Jim McGowan" userId="e2c7446dd3aca506" providerId="LiveId" clId="{8B2A9B12-9483-4313-8658-7137C58505EF}" dt="2024-05-19T17:29:00.741" v="26" actId="255"/>
          <ac:spMkLst>
            <pc:docMk/>
            <pc:sldMk cId="678292361" sldId="11428"/>
            <ac:spMk id="2" creationId="{D845AF25-3291-0655-158A-D39C30336463}"/>
          </ac:spMkLst>
        </pc:spChg>
      </pc:sldChg>
    </pc:docChg>
  </pc:docChgLst>
  <pc:docChgLst>
    <pc:chgData name="Jim McGowan" userId="e2c7446dd3aca506" providerId="LiveId" clId="{2983F13C-001A-4A56-9FC5-7AADB4EABE17}"/>
    <pc:docChg chg="custSel addSld modSld replTag delTag">
      <pc:chgData name="Jim McGowan" userId="e2c7446dd3aca506" providerId="LiveId" clId="{2983F13C-001A-4A56-9FC5-7AADB4EABE17}" dt="2024-06-02T17:29:26.647" v="66"/>
      <pc:docMkLst>
        <pc:docMk/>
      </pc:docMkLst>
      <pc:sldChg chg="modSp mod">
        <pc:chgData name="Jim McGowan" userId="e2c7446dd3aca506" providerId="LiveId" clId="{2983F13C-001A-4A56-9FC5-7AADB4EABE17}" dt="2024-06-02T17:11:11.077" v="34" actId="1036"/>
        <pc:sldMkLst>
          <pc:docMk/>
          <pc:sldMk cId="2409218580" sldId="2048"/>
        </pc:sldMkLst>
        <pc:spChg chg="mod">
          <ac:chgData name="Jim McGowan" userId="e2c7446dd3aca506" providerId="LiveId" clId="{2983F13C-001A-4A56-9FC5-7AADB4EABE17}" dt="2024-06-02T17:10:54.820" v="29" actId="113"/>
          <ac:spMkLst>
            <pc:docMk/>
            <pc:sldMk cId="2409218580" sldId="2048"/>
            <ac:spMk id="15362" creationId="{00000000-0000-0000-0000-000000000000}"/>
          </ac:spMkLst>
        </pc:spChg>
        <pc:spChg chg="mod">
          <ac:chgData name="Jim McGowan" userId="e2c7446dd3aca506" providerId="LiveId" clId="{2983F13C-001A-4A56-9FC5-7AADB4EABE17}" dt="2024-06-02T17:11:11.077" v="34" actId="1036"/>
          <ac:spMkLst>
            <pc:docMk/>
            <pc:sldMk cId="2409218580" sldId="2048"/>
            <ac:spMk id="15363" creationId="{00000000-0000-0000-0000-000000000000}"/>
          </ac:spMkLst>
        </pc:spChg>
        <pc:picChg chg="mod">
          <ac:chgData name="Jim McGowan" userId="e2c7446dd3aca506" providerId="LiveId" clId="{2983F13C-001A-4A56-9FC5-7AADB4EABE17}" dt="2024-06-02T17:11:11.077" v="34" actId="1036"/>
          <ac:picMkLst>
            <pc:docMk/>
            <pc:sldMk cId="2409218580" sldId="2048"/>
            <ac:picMk id="2" creationId="{00000000-0000-0000-0000-000000000000}"/>
          </ac:picMkLst>
        </pc:picChg>
      </pc:sldChg>
      <pc:sldChg chg="delSp modSp new mod">
        <pc:chgData name="Jim McGowan" userId="e2c7446dd3aca506" providerId="LiveId" clId="{2983F13C-001A-4A56-9FC5-7AADB4EABE17}" dt="2024-06-02T17:29:19.950" v="64" actId="20577"/>
        <pc:sldMkLst>
          <pc:docMk/>
          <pc:sldMk cId="3845524135" sldId="11433"/>
        </pc:sldMkLst>
        <pc:spChg chg="mod">
          <ac:chgData name="Jim McGowan" userId="e2c7446dd3aca506" providerId="LiveId" clId="{2983F13C-001A-4A56-9FC5-7AADB4EABE17}" dt="2024-06-02T17:29:19.950" v="64" actId="20577"/>
          <ac:spMkLst>
            <pc:docMk/>
            <pc:sldMk cId="3845524135" sldId="11433"/>
            <ac:spMk id="2" creationId="{2AAEF3B1-6BCD-64C8-E2D7-C2A1B870E7DE}"/>
          </ac:spMkLst>
        </pc:spChg>
        <pc:spChg chg="del">
          <ac:chgData name="Jim McGowan" userId="e2c7446dd3aca506" providerId="LiveId" clId="{2983F13C-001A-4A56-9FC5-7AADB4EABE17}" dt="2024-06-02T17:28:29.846" v="38" actId="478"/>
          <ac:spMkLst>
            <pc:docMk/>
            <pc:sldMk cId="3845524135" sldId="11433"/>
            <ac:spMk id="3" creationId="{D815681B-562A-B873-362C-A663B530B4D2}"/>
          </ac:spMkLst>
        </pc:spChg>
      </pc:sldChg>
    </pc:docChg>
  </pc:docChgLst>
  <pc:docChgLst>
    <pc:chgData name="Jim McGowan" userId="e2c7446dd3aca506" providerId="LiveId" clId="{161C001F-7B67-4784-9456-755EE9D80613}"/>
    <pc:docChg chg="custSel replTag delTag modHandout">
      <pc:chgData name="Jim McGowan" userId="e2c7446dd3aca506" providerId="LiveId" clId="{161C001F-7B67-4784-9456-755EE9D80613}" dt="2024-04-16T12:40:18.521" v="14"/>
      <pc:docMkLst>
        <pc:docMk/>
      </pc:docMkLst>
    </pc:docChg>
  </pc:docChgLst>
  <pc:docChgLst>
    <pc:chgData name="Jim McGowan" userId="e2c7446dd3aca506" providerId="LiveId" clId="{B9DC7A30-8118-4AF1-B5BB-5BFF9A6C1D29}"/>
    <pc:docChg chg="custSel modHandout">
      <pc:chgData name="Jim McGowan" userId="e2c7446dd3aca506" providerId="LiveId" clId="{B9DC7A30-8118-4AF1-B5BB-5BFF9A6C1D29}" dt="2024-04-02T14:47:23.495" v="9" actId="6549"/>
      <pc:docMkLst>
        <pc:docMk/>
      </pc:docMkLst>
    </pc:docChg>
  </pc:docChgLst>
  <pc:docChgLst>
    <pc:chgData name="Jim McGowan" userId="e2c7446dd3aca506" providerId="LiveId" clId="{7D91D7DA-8F11-41D5-BDD5-DC3063498621}"/>
    <pc:docChg chg="custSel addSld modSld replTag delTag">
      <pc:chgData name="Jim McGowan" userId="e2c7446dd3aca506" providerId="LiveId" clId="{7D91D7DA-8F11-41D5-BDD5-DC3063498621}" dt="2024-04-21T17:22:05.954" v="86"/>
      <pc:docMkLst>
        <pc:docMk/>
      </pc:docMkLst>
      <pc:sldChg chg="addSp delSp modSp new mod">
        <pc:chgData name="Jim McGowan" userId="e2c7446dd3aca506" providerId="LiveId" clId="{7D91D7DA-8F11-41D5-BDD5-DC3063498621}" dt="2024-04-21T17:22:00.144" v="84" actId="12789"/>
        <pc:sldMkLst>
          <pc:docMk/>
          <pc:sldMk cId="1830040073" sldId="11261"/>
        </pc:sldMkLst>
        <pc:spChg chg="add del mod">
          <ac:chgData name="Jim McGowan" userId="e2c7446dd3aca506" providerId="LiveId" clId="{7D91D7DA-8F11-41D5-BDD5-DC3063498621}" dt="2024-04-21T17:21:15.443" v="55" actId="478"/>
          <ac:spMkLst>
            <pc:docMk/>
            <pc:sldMk cId="1830040073" sldId="11261"/>
            <ac:spMk id="2" creationId="{C352F4B2-6B35-5CC9-FE15-F0A90720DD5A}"/>
          </ac:spMkLst>
        </pc:spChg>
        <pc:spChg chg="add mod">
          <ac:chgData name="Jim McGowan" userId="e2c7446dd3aca506" providerId="LiveId" clId="{7D91D7DA-8F11-41D5-BDD5-DC3063498621}" dt="2024-04-21T17:22:00.144" v="84" actId="12789"/>
          <ac:spMkLst>
            <pc:docMk/>
            <pc:sldMk cId="1830040073" sldId="11261"/>
            <ac:spMk id="3" creationId="{E1ADD06F-A124-B597-EF38-E3B0199F82F2}"/>
          </ac:spMkLst>
        </pc:spChg>
      </pc:sldChg>
    </pc:docChg>
  </pc:docChgLst>
  <pc:docChgLst>
    <pc:chgData name="Jim McGowan" userId="e2c7446dd3aca506" providerId="LiveId" clId="{9F9BBA1E-4B9D-47E6-8530-639D18D7F4CF}"/>
    <pc:docChg chg="custSel addSld modSld sldOrd replTag delTag">
      <pc:chgData name="Jim McGowan" userId="e2c7446dd3aca506" providerId="LiveId" clId="{9F9BBA1E-4B9D-47E6-8530-639D18D7F4CF}" dt="2024-06-09T17:28:25.787" v="39"/>
      <pc:docMkLst>
        <pc:docMk/>
      </pc:docMkLst>
      <pc:sldChg chg="delSp modSp new mod ord">
        <pc:chgData name="Jim McGowan" userId="e2c7446dd3aca506" providerId="LiveId" clId="{9F9BBA1E-4B9D-47E6-8530-639D18D7F4CF}" dt="2024-06-09T17:28:22.075" v="37"/>
        <pc:sldMkLst>
          <pc:docMk/>
          <pc:sldMk cId="1175881073" sldId="11428"/>
        </pc:sldMkLst>
        <pc:spChg chg="mod">
          <ac:chgData name="Jim McGowan" userId="e2c7446dd3aca506" providerId="LiveId" clId="{9F9BBA1E-4B9D-47E6-8530-639D18D7F4CF}" dt="2024-06-09T17:23:51.970" v="21" actId="255"/>
          <ac:spMkLst>
            <pc:docMk/>
            <pc:sldMk cId="1175881073" sldId="11428"/>
            <ac:spMk id="2" creationId="{0678843B-50FF-32A7-4A74-287452851828}"/>
          </ac:spMkLst>
        </pc:spChg>
        <pc:spChg chg="del">
          <ac:chgData name="Jim McGowan" userId="e2c7446dd3aca506" providerId="LiveId" clId="{9F9BBA1E-4B9D-47E6-8530-639D18D7F4CF}" dt="2024-06-09T17:23:26.702" v="1" actId="478"/>
          <ac:spMkLst>
            <pc:docMk/>
            <pc:sldMk cId="1175881073" sldId="11428"/>
            <ac:spMk id="3" creationId="{B7BCA55F-81BE-174C-AE0B-3843C20F5883}"/>
          </ac:spMkLst>
        </pc:spChg>
      </pc:sldChg>
    </pc:docChg>
  </pc:docChgLst>
  <pc:docChgLst>
    <pc:chgData name="Jim McGowan" userId="e2c7446dd3aca506" providerId="LiveId" clId="{767C4BBB-4A6F-47F6-8518-87CB864D3AA5}"/>
    <pc:docChg chg="custSel addSld modSld replTag delTag">
      <pc:chgData name="Jim McGowan" userId="e2c7446dd3aca506" providerId="LiveId" clId="{767C4BBB-4A6F-47F6-8518-87CB864D3AA5}" dt="2024-03-03T18:26:52.133" v="23"/>
      <pc:docMkLst>
        <pc:docMk/>
      </pc:docMkLst>
      <pc:sldChg chg="delSp modSp new mod">
        <pc:chgData name="Jim McGowan" userId="e2c7446dd3aca506" providerId="LiveId" clId="{767C4BBB-4A6F-47F6-8518-87CB864D3AA5}" dt="2024-03-03T18:26:46.973" v="21" actId="255"/>
        <pc:sldMkLst>
          <pc:docMk/>
          <pc:sldMk cId="2403621910" sldId="11127"/>
        </pc:sldMkLst>
        <pc:spChg chg="mod">
          <ac:chgData name="Jim McGowan" userId="e2c7446dd3aca506" providerId="LiveId" clId="{767C4BBB-4A6F-47F6-8518-87CB864D3AA5}" dt="2024-03-03T18:26:46.973" v="21" actId="255"/>
          <ac:spMkLst>
            <pc:docMk/>
            <pc:sldMk cId="2403621910" sldId="11127"/>
            <ac:spMk id="2" creationId="{12D665CD-0A9D-6ED7-85D3-27AE72B8CDE9}"/>
          </ac:spMkLst>
        </pc:spChg>
        <pc:spChg chg="del">
          <ac:chgData name="Jim McGowan" userId="e2c7446dd3aca506" providerId="LiveId" clId="{767C4BBB-4A6F-47F6-8518-87CB864D3AA5}" dt="2024-03-03T18:26:26.814" v="1" actId="478"/>
          <ac:spMkLst>
            <pc:docMk/>
            <pc:sldMk cId="2403621910" sldId="11127"/>
            <ac:spMk id="3" creationId="{C7AB2F32-CA07-01B0-6C90-9B6A192A2F58}"/>
          </ac:spMkLst>
        </pc:spChg>
      </pc:sldChg>
    </pc:docChg>
  </pc:docChgLst>
  <pc:docChgLst>
    <pc:chgData name="Jim McGowan" userId="e2c7446dd3aca506" providerId="LiveId" clId="{E8E0B41C-AEF0-4E93-A03E-B8CCF58738A0}"/>
    <pc:docChg chg="undo custSel addSld modSld sldOrd replTag delTag">
      <pc:chgData name="Jim McGowan" userId="e2c7446dd3aca506" providerId="LiveId" clId="{E8E0B41C-AEF0-4E93-A03E-B8CCF58738A0}" dt="2024-04-07T17:23:51.256" v="91"/>
      <pc:docMkLst>
        <pc:docMk/>
      </pc:docMkLst>
      <pc:sldChg chg="modSp mod">
        <pc:chgData name="Jim McGowan" userId="e2c7446dd3aca506" providerId="LiveId" clId="{E8E0B41C-AEF0-4E93-A03E-B8CCF58738A0}" dt="2024-04-07T17:01:56.791" v="31" actId="33524"/>
        <pc:sldMkLst>
          <pc:docMk/>
          <pc:sldMk cId="3347219713" sldId="1446"/>
        </pc:sldMkLst>
        <pc:spChg chg="mod">
          <ac:chgData name="Jim McGowan" userId="e2c7446dd3aca506" providerId="LiveId" clId="{E8E0B41C-AEF0-4E93-A03E-B8CCF58738A0}" dt="2024-04-07T17:01:56.791" v="31" actId="33524"/>
          <ac:spMkLst>
            <pc:docMk/>
            <pc:sldMk cId="3347219713" sldId="1446"/>
            <ac:spMk id="193541" creationId="{6921FFB6-630D-458C-9DA7-317BB0AFC63B}"/>
          </ac:spMkLst>
        </pc:spChg>
      </pc:sldChg>
      <pc:sldChg chg="modSp mod">
        <pc:chgData name="Jim McGowan" userId="e2c7446dd3aca506" providerId="LiveId" clId="{E8E0B41C-AEF0-4E93-A03E-B8CCF58738A0}" dt="2024-04-07T17:02:30.428" v="41" actId="12788"/>
        <pc:sldMkLst>
          <pc:docMk/>
          <pc:sldMk cId="3111588407" sldId="3829"/>
        </pc:sldMkLst>
        <pc:picChg chg="mod">
          <ac:chgData name="Jim McGowan" userId="e2c7446dd3aca506" providerId="LiveId" clId="{E8E0B41C-AEF0-4E93-A03E-B8CCF58738A0}" dt="2024-04-07T17:02:30.428" v="41" actId="12788"/>
          <ac:picMkLst>
            <pc:docMk/>
            <pc:sldMk cId="3111588407" sldId="3829"/>
            <ac:picMk id="2" creationId="{D8180241-B7B0-4671-A079-84A46BE86510}"/>
          </ac:picMkLst>
        </pc:picChg>
      </pc:sldChg>
      <pc:sldChg chg="modSp mod">
        <pc:chgData name="Jim McGowan" userId="e2c7446dd3aca506" providerId="LiveId" clId="{E8E0B41C-AEF0-4E93-A03E-B8CCF58738A0}" dt="2024-04-07T16:59:40.338" v="15" actId="11"/>
        <pc:sldMkLst>
          <pc:docMk/>
          <pc:sldMk cId="870161519" sldId="11186"/>
        </pc:sldMkLst>
        <pc:spChg chg="mod">
          <ac:chgData name="Jim McGowan" userId="e2c7446dd3aca506" providerId="LiveId" clId="{E8E0B41C-AEF0-4E93-A03E-B8CCF58738A0}" dt="2024-04-07T16:59:40.338" v="15" actId="11"/>
          <ac:spMkLst>
            <pc:docMk/>
            <pc:sldMk cId="870161519" sldId="11186"/>
            <ac:spMk id="14339" creationId="{68B7DCC6-7FF8-4283-A613-52CA565971B1}"/>
          </ac:spMkLst>
        </pc:spChg>
      </pc:sldChg>
      <pc:sldChg chg="modSp mod">
        <pc:chgData name="Jim McGowan" userId="e2c7446dd3aca506" providerId="LiveId" clId="{E8E0B41C-AEF0-4E93-A03E-B8CCF58738A0}" dt="2024-04-07T16:59:13.878" v="9" actId="108"/>
        <pc:sldMkLst>
          <pc:docMk/>
          <pc:sldMk cId="3151156987" sldId="11189"/>
        </pc:sldMkLst>
        <pc:spChg chg="mod">
          <ac:chgData name="Jim McGowan" userId="e2c7446dd3aca506" providerId="LiveId" clId="{E8E0B41C-AEF0-4E93-A03E-B8CCF58738A0}" dt="2024-04-07T16:59:13.878" v="9" actId="108"/>
          <ac:spMkLst>
            <pc:docMk/>
            <pc:sldMk cId="3151156987" sldId="11189"/>
            <ac:spMk id="9" creationId="{239498C8-D69E-F0A7-E30E-45FD75B420E2}"/>
          </ac:spMkLst>
        </pc:spChg>
      </pc:sldChg>
      <pc:sldChg chg="modSp mod">
        <pc:chgData name="Jim McGowan" userId="e2c7446dd3aca506" providerId="LiveId" clId="{E8E0B41C-AEF0-4E93-A03E-B8CCF58738A0}" dt="2024-04-07T17:00:03.032" v="21" actId="115"/>
        <pc:sldMkLst>
          <pc:docMk/>
          <pc:sldMk cId="3754098590" sldId="11190"/>
        </pc:sldMkLst>
        <pc:spChg chg="mod">
          <ac:chgData name="Jim McGowan" userId="e2c7446dd3aca506" providerId="LiveId" clId="{E8E0B41C-AEF0-4E93-A03E-B8CCF58738A0}" dt="2024-04-07T17:00:03.032" v="21" actId="115"/>
          <ac:spMkLst>
            <pc:docMk/>
            <pc:sldMk cId="3754098590" sldId="11190"/>
            <ac:spMk id="14339" creationId="{218E4BFF-5AAE-FA4D-29A6-92B12E891B06}"/>
          </ac:spMkLst>
        </pc:spChg>
      </pc:sldChg>
      <pc:sldChg chg="delSp modSp new mod ord">
        <pc:chgData name="Jim McGowan" userId="e2c7446dd3aca506" providerId="LiveId" clId="{E8E0B41C-AEF0-4E93-A03E-B8CCF58738A0}" dt="2024-04-07T17:23:49.687" v="89"/>
        <pc:sldMkLst>
          <pc:docMk/>
          <pc:sldMk cId="3625562829" sldId="11191"/>
        </pc:sldMkLst>
        <pc:spChg chg="mod">
          <ac:chgData name="Jim McGowan" userId="e2c7446dd3aca506" providerId="LiveId" clId="{E8E0B41C-AEF0-4E93-A03E-B8CCF58738A0}" dt="2024-04-07T17:19:24.272" v="71" actId="20577"/>
          <ac:spMkLst>
            <pc:docMk/>
            <pc:sldMk cId="3625562829" sldId="11191"/>
            <ac:spMk id="2" creationId="{7A43CD0C-817E-032B-56F8-45462D3AF801}"/>
          </ac:spMkLst>
        </pc:spChg>
        <pc:spChg chg="del">
          <ac:chgData name="Jim McGowan" userId="e2c7446dd3aca506" providerId="LiveId" clId="{E8E0B41C-AEF0-4E93-A03E-B8CCF58738A0}" dt="2024-04-07T17:18:00.816" v="45" actId="478"/>
          <ac:spMkLst>
            <pc:docMk/>
            <pc:sldMk cId="3625562829" sldId="11191"/>
            <ac:spMk id="3" creationId="{3F2B4D75-4F50-9CBB-294D-ADA90FAE2744}"/>
          </ac:spMkLst>
        </pc:spChg>
      </pc:sldChg>
    </pc:docChg>
  </pc:docChgLst>
  <pc:docChgLst>
    <pc:chgData name="Jim McGowan" userId="e2c7446dd3aca506" providerId="LiveId" clId="{30D5A55B-D76C-4480-BC76-1B43837C9A2F}"/>
    <pc:docChg chg="custSel replTag delTag modHandout">
      <pc:chgData name="Jim McGowan" userId="e2c7446dd3aca506" providerId="LiveId" clId="{30D5A55B-D76C-4480-BC76-1B43837C9A2F}" dt="2024-03-19T14:58:34.724" v="2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162 - 41v42-57</a:t>
            </a:r>
          </a:p>
          <a:p>
            <a:pPr>
              <a:defRPr/>
            </a:pPr>
            <a:r>
              <a:rPr lang="en-US" sz="1400" dirty="0"/>
              <a:t>06-16-2024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6/12/2024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50457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6878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330496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103446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88</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6/12/2024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344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26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312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347472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“Second was the clothing: </a:t>
            </a:r>
            <a:r>
              <a:rPr lang="en-US" i="1" dirty="0">
                <a:effectLst>
                  <a:outerShdw blurRad="38100" dist="38100" dir="2700000" algn="tl">
                    <a:srgbClr val="000000">
                      <a:alpha val="43137"/>
                    </a:srgbClr>
                  </a:outerShdw>
                </a:effectLst>
              </a:rPr>
              <a:t>and arrayed him in vestures of fine linen</a:t>
            </a:r>
            <a:r>
              <a:rPr lang="en-US" dirty="0">
                <a:effectLst>
                  <a:outerShdw blurRad="38100" dist="38100" dir="2700000" algn="tl">
                    <a:srgbClr val="000000">
                      <a:alpha val="43137"/>
                    </a:srgbClr>
                  </a:outerShdw>
                </a:effectLst>
              </a:rPr>
              <a:t>. This, too, is paralleled in the Egyptian accounts. When Rekhmire was appointed vizier, he wrote: ‘I was a noble, the second of the king … It was the first occasion of my being summoned … I went forth … clad in fine linen.’ This was the type of clothing worn by a vizier, a prime minister, someone who was second to the king.”</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08652ECE-7C4B-2578-6DF5-988C8C99EF07}"/>
              </a:ext>
            </a:extLst>
          </p:cNvPr>
          <p:cNvPicPr>
            <a:picLocks noChangeAspect="1"/>
          </p:cNvPicPr>
          <p:nvPr/>
        </p:nvPicPr>
        <p:blipFill>
          <a:blip r:embed="rId6"/>
          <a:stretch>
            <a:fillRect/>
          </a:stretch>
        </p:blipFill>
        <p:spPr>
          <a:xfrm>
            <a:off x="4731224" y="4724400"/>
            <a:ext cx="2729552" cy="1828800"/>
          </a:xfrm>
          <a:prstGeom prst="rect">
            <a:avLst/>
          </a:prstGeom>
        </p:spPr>
      </p:pic>
    </p:spTree>
    <p:extLst>
      <p:ext uri="{BB962C8B-B14F-4D97-AF65-F5344CB8AC3E}">
        <p14:creationId xmlns:p14="http://schemas.microsoft.com/office/powerpoint/2010/main" val="409924054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7986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044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1676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43a Joseph was given a royal chariot: </a:t>
            </a:r>
            <a:r>
              <a:rPr lang="en-US" i="1" dirty="0">
                <a:effectLst>
                  <a:outerShdw blurRad="38100" dist="38100" dir="2700000" algn="tl">
                    <a:srgbClr val="000000">
                      <a:alpha val="43137"/>
                    </a:srgbClr>
                  </a:outerShdw>
                </a:effectLst>
              </a:rPr>
              <a:t>and he made him to ride in the second chariot which he had</a:t>
            </a:r>
            <a:r>
              <a:rPr lang="en-US" dirty="0">
                <a:effectLst>
                  <a:outerShdw blurRad="38100" dist="38100" dir="2700000" algn="tl">
                    <a:srgbClr val="000000">
                      <a:alpha val="43137"/>
                    </a:srgbClr>
                  </a:outerShdw>
                </a:effectLst>
              </a:rPr>
              <a:t>; the Hyksos introduced chariots into Egypt.”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9845767B-15FC-00D1-1CA3-4D6F54EEADA4}"/>
              </a:ext>
            </a:extLst>
          </p:cNvPr>
          <p:cNvPicPr>
            <a:picLocks noChangeAspect="1"/>
          </p:cNvPicPr>
          <p:nvPr/>
        </p:nvPicPr>
        <p:blipFill>
          <a:blip r:embed="rId6"/>
          <a:stretch>
            <a:fillRect/>
          </a:stretch>
        </p:blipFill>
        <p:spPr>
          <a:xfrm>
            <a:off x="3383622" y="3041504"/>
            <a:ext cx="5424756" cy="3657600"/>
          </a:xfrm>
          <a:prstGeom prst="rect">
            <a:avLst/>
          </a:prstGeom>
          <a:ln>
            <a:solidFill>
              <a:schemeClr val="tx1"/>
            </a:solidFill>
          </a:ln>
        </p:spPr>
      </p:pic>
    </p:spTree>
    <p:extLst>
      <p:ext uri="{BB962C8B-B14F-4D97-AF65-F5344CB8AC3E}">
        <p14:creationId xmlns:p14="http://schemas.microsoft.com/office/powerpoint/2010/main" val="4932813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07902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verse 43b, came the royal honor: </a:t>
            </a:r>
            <a:r>
              <a:rPr lang="en-US" i="1" dirty="0">
                <a:effectLst>
                  <a:outerShdw blurRad="38100" dist="38100" dir="2700000" algn="tl">
                    <a:srgbClr val="000000">
                      <a:alpha val="43137"/>
                    </a:srgbClr>
                  </a:outerShdw>
                </a:effectLst>
              </a:rPr>
              <a:t>and they cried before him, Bow the knee</a:t>
            </a:r>
            <a:r>
              <a:rPr lang="en-US" dirty="0">
                <a:effectLst>
                  <a:outerShdw blurRad="38100" dist="38100" dir="2700000" algn="tl">
                    <a:srgbClr val="000000">
                      <a:alpha val="43137"/>
                    </a:srgbClr>
                  </a:outerShdw>
                </a:effectLst>
              </a:rPr>
              <a:t>. As Joseph rode in the chariot, heralds were sent out in advance with the command: </a:t>
            </a:r>
            <a:r>
              <a:rPr lang="en-US" i="1" dirty="0">
                <a:effectLst>
                  <a:outerShdw blurRad="38100" dist="38100" dir="2700000" algn="tl">
                    <a:srgbClr val="000000">
                      <a:alpha val="43137"/>
                    </a:srgbClr>
                  </a:outerShdw>
                </a:effectLst>
              </a:rPr>
              <a:t>Bow the knee</a:t>
            </a:r>
            <a:r>
              <a:rPr lang="en-US" dirty="0">
                <a:effectLst>
                  <a:outerShdw blurRad="38100" dist="38100" dir="2700000" algn="tl">
                    <a:srgbClr val="000000">
                      <a:alpha val="43137"/>
                    </a:srgbClr>
                  </a:outerShdw>
                </a:effectLst>
              </a:rPr>
              <a:t>. This was a practice that is well attested to in Egyptian pictures.”</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29F50EE-0392-D08C-874D-ED59946DC2AE}"/>
              </a:ext>
            </a:extLst>
          </p:cNvPr>
          <p:cNvPicPr>
            <a:picLocks noChangeAspect="1"/>
          </p:cNvPicPr>
          <p:nvPr/>
        </p:nvPicPr>
        <p:blipFill>
          <a:blip r:embed="rId6"/>
          <a:stretch>
            <a:fillRect/>
          </a:stretch>
        </p:blipFill>
        <p:spPr>
          <a:xfrm>
            <a:off x="4228289" y="3657600"/>
            <a:ext cx="373542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7423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105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a:effectLst>
                  <a:outerShdw blurRad="38100" dist="38100" dir="2700000" algn="tl">
                    <a:srgbClr val="000000">
                      <a:alpha val="43137"/>
                    </a:srgbClr>
                  </a:outerShdw>
                </a:effectLst>
              </a:rPr>
              <a:t>Pharaoh’s </a:t>
            </a:r>
            <a:r>
              <a:rPr lang="en-US" dirty="0">
                <a:effectLst>
                  <a:outerShdw blurRad="38100" dist="38100" dir="2700000" algn="tl">
                    <a:srgbClr val="000000">
                      <a:alpha val="43137"/>
                    </a:srgbClr>
                  </a:outerShdw>
                </a:effectLst>
              </a:rPr>
              <a:t>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132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496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9849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41:45</a:t>
            </a:r>
            <a:r>
              <a:rPr lang="en-US" dirty="0">
                <a:effectLst>
                  <a:outerShdw blurRad="38100" dist="38100" dir="2700000" algn="tl">
                    <a:srgbClr val="000000">
                      <a:alpha val="43137"/>
                    </a:srgbClr>
                  </a:outerShdw>
                </a:effectLst>
              </a:rPr>
              <a:t> (RSBEE:NASB1995U): 41:45 “In order to ‘Egyptianize’ Joseph, Pharaoh gave him an Egyptian name and an Egyptian wife. The meaning of his Egyptian name is </a:t>
            </a:r>
            <a:r>
              <a:rPr lang="en-US" b="1" u="sng" dirty="0">
                <a:solidFill>
                  <a:srgbClr val="FFFFCC"/>
                </a:solidFill>
                <a:effectLst>
                  <a:outerShdw blurRad="38100" dist="38100" dir="2700000" algn="tl">
                    <a:srgbClr val="000000">
                      <a:alpha val="43137"/>
                    </a:srgbClr>
                  </a:outerShdw>
                </a:effectLst>
              </a:rPr>
              <a:t>uncertain</a:t>
            </a:r>
            <a:r>
              <a:rPr lang="en-US"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Asenath</a:t>
            </a:r>
            <a:r>
              <a:rPr lang="en-US" dirty="0">
                <a:effectLst>
                  <a:outerShdw blurRad="38100" dist="38100" dir="2700000" algn="tl">
                    <a:srgbClr val="000000">
                      <a:alpha val="43137"/>
                    </a:srgbClr>
                  </a:outerShdw>
                </a:effectLst>
              </a:rPr>
              <a:t> means ‘she belongs to </a:t>
            </a:r>
            <a:r>
              <a:rPr lang="en-US" i="1" dirty="0" err="1">
                <a:effectLst>
                  <a:outerShdw blurRad="38100" dist="38100" dir="2700000" algn="tl">
                    <a:srgbClr val="000000">
                      <a:alpha val="43137"/>
                    </a:srgbClr>
                  </a:outerShdw>
                </a:effectLst>
              </a:rPr>
              <a:t>Neith</a:t>
            </a:r>
            <a:r>
              <a:rPr lang="en-US" dirty="0">
                <a:effectLst>
                  <a:outerShdw blurRad="38100" dist="38100" dir="2700000" algn="tl">
                    <a:srgbClr val="000000">
                      <a:alpha val="43137"/>
                    </a:srgbClr>
                  </a:outerShdw>
                </a:effectLst>
              </a:rPr>
              <a:t>’ (a goddess of the Egyptians). </a:t>
            </a:r>
            <a:r>
              <a:rPr lang="en-US" i="1" dirty="0">
                <a:effectLst>
                  <a:outerShdw blurRad="38100" dist="38100" dir="2700000" algn="tl">
                    <a:srgbClr val="000000">
                      <a:alpha val="43137"/>
                    </a:srgbClr>
                  </a:outerShdw>
                </a:effectLst>
              </a:rPr>
              <a:t>On</a:t>
            </a:r>
            <a:r>
              <a:rPr lang="en-US" dirty="0">
                <a:effectLst>
                  <a:outerShdw blurRad="38100" dist="38100" dir="2700000" algn="tl">
                    <a:srgbClr val="000000">
                      <a:alpha val="43137"/>
                    </a:srgbClr>
                  </a:outerShdw>
                </a:effectLst>
              </a:rPr>
              <a:t> is the city of Heliopolis, a center for the worship of the sun god, Ra.”</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54</a:t>
            </a:r>
          </a:p>
        </p:txBody>
      </p:sp>
    </p:spTree>
    <p:extLst>
      <p:ext uri="{BB962C8B-B14F-4D97-AF65-F5344CB8AC3E}">
        <p14:creationId xmlns:p14="http://schemas.microsoft.com/office/powerpoint/2010/main" val="26922602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3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41:45</a:t>
            </a:r>
            <a:r>
              <a:rPr lang="en-US" dirty="0">
                <a:effectLst>
                  <a:outerShdw blurRad="38100" dist="38100" dir="2700000" algn="tl">
                    <a:srgbClr val="000000">
                      <a:alpha val="43137"/>
                    </a:srgbClr>
                  </a:outerShdw>
                </a:effectLst>
              </a:rPr>
              <a:t> (RSBEE:NASB1995U): 41:45 “In order to ‘Egyptianize’ Joseph, Pharaoh gave him an Egyptian name and an Egyptian wife. The meaning of his Egyptian name is uncertain. </a:t>
            </a:r>
            <a:r>
              <a:rPr lang="en-US" i="1" dirty="0" err="1">
                <a:effectLst>
                  <a:outerShdw blurRad="38100" dist="38100" dir="2700000" algn="tl">
                    <a:srgbClr val="000000">
                      <a:alpha val="43137"/>
                    </a:srgbClr>
                  </a:outerShdw>
                </a:effectLst>
              </a:rPr>
              <a:t>Asenath</a:t>
            </a:r>
            <a:r>
              <a:rPr lang="en-US" dirty="0">
                <a:effectLst>
                  <a:outerShdw blurRad="38100" dist="38100" dir="2700000" algn="tl">
                    <a:srgbClr val="000000">
                      <a:alpha val="43137"/>
                    </a:srgbClr>
                  </a:outerShdw>
                </a:effectLst>
              </a:rPr>
              <a:t> means ‘she belongs to </a:t>
            </a:r>
            <a:r>
              <a:rPr lang="en-US" i="1" dirty="0" err="1">
                <a:effectLst>
                  <a:outerShdw blurRad="38100" dist="38100" dir="2700000" algn="tl">
                    <a:srgbClr val="000000">
                      <a:alpha val="43137"/>
                    </a:srgbClr>
                  </a:outerShdw>
                </a:effectLst>
              </a:rPr>
              <a:t>Neith</a:t>
            </a:r>
            <a:r>
              <a:rPr lang="en-US" dirty="0">
                <a:effectLst>
                  <a:outerShdw blurRad="38100" dist="38100" dir="2700000" algn="tl">
                    <a:srgbClr val="000000">
                      <a:alpha val="43137"/>
                    </a:srgbClr>
                  </a:outerShdw>
                </a:effectLst>
              </a:rPr>
              <a:t>’ (a goddess of the Egyptians). </a:t>
            </a:r>
            <a:r>
              <a:rPr lang="en-US" i="1" dirty="0">
                <a:effectLst>
                  <a:outerShdw blurRad="38100" dist="38100" dir="2700000" algn="tl">
                    <a:srgbClr val="000000">
                      <a:alpha val="43137"/>
                    </a:srgbClr>
                  </a:outerShdw>
                </a:effectLst>
              </a:rPr>
              <a:t>On</a:t>
            </a:r>
            <a:r>
              <a:rPr lang="en-US" dirty="0">
                <a:effectLst>
                  <a:outerShdw blurRad="38100" dist="38100" dir="2700000" algn="tl">
                    <a:srgbClr val="000000">
                      <a:alpha val="43137"/>
                    </a:srgbClr>
                  </a:outerShdw>
                </a:effectLst>
              </a:rPr>
              <a:t> is the city of Heliopolis, a center for the worship of the sun god, Ra.”</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54</a:t>
            </a:r>
          </a:p>
        </p:txBody>
      </p:sp>
    </p:spTree>
    <p:extLst>
      <p:ext uri="{BB962C8B-B14F-4D97-AF65-F5344CB8AC3E}">
        <p14:creationId xmlns:p14="http://schemas.microsoft.com/office/powerpoint/2010/main" val="42680637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“His marriage to a pagan was the result of an order from the king and something he did not have much choice about.”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2F213692-2664-C152-C02B-DFF9C435583D}"/>
              </a:ext>
            </a:extLst>
          </p:cNvPr>
          <p:cNvPicPr>
            <a:picLocks noChangeAspect="1"/>
          </p:cNvPicPr>
          <p:nvPr/>
        </p:nvPicPr>
        <p:blipFill>
          <a:blip r:embed="rId6"/>
          <a:stretch>
            <a:fillRect/>
          </a:stretch>
        </p:blipFill>
        <p:spPr>
          <a:xfrm>
            <a:off x="4475480" y="2971800"/>
            <a:ext cx="3241040"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8347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286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646DB7D-E5F8-4543-B9CA-BAD029B4B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Mitzraim</a:t>
            </a:r>
            <a:r>
              <a:rPr lang="en-US" dirty="0">
                <a:effectLst>
                  <a:outerShdw blurRad="38100" dist="38100" dir="2700000" algn="tl">
                    <a:srgbClr val="000000">
                      <a:alpha val="43137"/>
                    </a:srgbClr>
                  </a:outerShdw>
                </a:effectLst>
              </a:rPr>
              <a:t> is a name by which Egypt is frequently called in Scripture, and this man was the father of the Egyptians; and because Egypt was inhabited by a son of Ham, it is sometimes called the land of Ham (Psalm 105:23). The word is of the dual number, and serves to express Egypt, which was divided into two parts, lower and upper Egypt.”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3600" dirty="0">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2BC270CE-2748-A4CB-8F3A-087118019B79}"/>
              </a:ext>
            </a:extLst>
          </p:cNvPr>
          <p:cNvPicPr>
            <a:picLocks noChangeAspect="1"/>
          </p:cNvPicPr>
          <p:nvPr/>
        </p:nvPicPr>
        <p:blipFill rotWithShape="1">
          <a:blip r:embed="rId3"/>
          <a:srcRect l="20000" r="20000"/>
          <a:stretch/>
        </p:blipFill>
        <p:spPr>
          <a:xfrm>
            <a:off x="4267200" y="2438400"/>
            <a:ext cx="3657600" cy="238125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50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9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87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8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29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346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06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936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78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252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713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685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we do not lose heart, but though our outer man is decaying, yet our inner man is being renewed day by day.</a:t>
            </a:r>
          </a:p>
        </p:txBody>
      </p:sp>
      <p:pic>
        <p:nvPicPr>
          <p:cNvPr id="7" name="Picture 6">
            <a:extLst>
              <a:ext uri="{FF2B5EF4-FFF2-40B4-BE49-F238E27FC236}">
                <a16:creationId xmlns:a16="http://schemas.microsoft.com/office/drawing/2014/main" id="{05F631D0-2E3E-3962-FCE2-625C9D2B335E}"/>
              </a:ext>
            </a:extLst>
          </p:cNvPr>
          <p:cNvPicPr>
            <a:picLocks noChangeAspect="1"/>
          </p:cNvPicPr>
          <p:nvPr/>
        </p:nvPicPr>
        <p:blipFill>
          <a:blip r:embed="rId3"/>
          <a:stretch>
            <a:fillRect/>
          </a:stretch>
        </p:blipFill>
        <p:spPr>
          <a:xfrm>
            <a:off x="5075021" y="2133600"/>
            <a:ext cx="204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543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17</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650665E3-DC46-2679-1418-EE5C53D914F1}"/>
              </a:ext>
            </a:extLst>
          </p:cNvPr>
          <p:cNvPicPr>
            <a:picLocks noChangeAspect="1"/>
          </p:cNvPicPr>
          <p:nvPr/>
        </p:nvPicPr>
        <p:blipFill rotWithShape="1">
          <a:blip r:embed="rId3"/>
          <a:srcRect t="10000" b="18000"/>
          <a:stretch/>
        </p:blipFill>
        <p:spPr>
          <a:xfrm>
            <a:off x="4191000" y="2057400"/>
            <a:ext cx="3810000" cy="2743200"/>
          </a:xfrm>
          <a:prstGeom prst="rect">
            <a:avLst/>
          </a:prstGeom>
          <a:ln>
            <a:solidFill>
              <a:schemeClr val="tx1"/>
            </a:solidFill>
          </a:ln>
        </p:spPr>
      </p:pic>
    </p:spTree>
    <p:extLst>
      <p:ext uri="{BB962C8B-B14F-4D97-AF65-F5344CB8AC3E}">
        <p14:creationId xmlns:p14="http://schemas.microsoft.com/office/powerpoint/2010/main" val="31501122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84EBA1-89BF-11D5-6622-F1A664C92F28}"/>
              </a:ext>
            </a:extLst>
          </p:cNvPr>
          <p:cNvPicPr>
            <a:picLocks noChangeAspect="1"/>
          </p:cNvPicPr>
          <p:nvPr/>
        </p:nvPicPr>
        <p:blipFill>
          <a:blip r:embed="rId3"/>
          <a:stretch>
            <a:fillRect/>
          </a:stretch>
        </p:blipFill>
        <p:spPr>
          <a:xfrm>
            <a:off x="4416606" y="2819400"/>
            <a:ext cx="3358789"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4916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191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2088" y="228600"/>
            <a:ext cx="864782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809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291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317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4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88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95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72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07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183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74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73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73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581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2495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1524000" y="0"/>
            <a:ext cx="91440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9:24 (NIV)</a:t>
            </a:r>
          </a:p>
          <a:p>
            <a:pPr mar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“…It was the worst storm in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all</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the land of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Egypt</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since it had become a nation.”</a:t>
            </a: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a:stretch>
            <a:fillRect/>
          </a:stretch>
        </p:blipFill>
        <p:spPr>
          <a:xfrm>
            <a:off x="3662516" y="2057400"/>
            <a:ext cx="4866968" cy="2743200"/>
          </a:xfrm>
          <a:prstGeom prst="rect">
            <a:avLst/>
          </a:prstGeom>
          <a:ln>
            <a:solidFill>
              <a:schemeClr val="tx1"/>
            </a:solidFill>
          </a:ln>
        </p:spPr>
      </p:pic>
    </p:spTree>
    <p:extLst>
      <p:ext uri="{BB962C8B-B14F-4D97-AF65-F5344CB8AC3E}">
        <p14:creationId xmlns:p14="http://schemas.microsoft.com/office/powerpoint/2010/main" val="10585082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21099783-3E48-E03E-60F7-9124EE2D9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8344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648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403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907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5538409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7921988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BB458086-30EA-AB5C-16AF-E3B64F907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2277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53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39891</TotalTime>
  <Words>2662</Words>
  <Application>Microsoft Office PowerPoint</Application>
  <PresentationFormat>Widescreen</PresentationFormat>
  <Paragraphs>331</Paragraphs>
  <Slides>88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41:1-57 Joseph Before Pharoah</vt:lpstr>
      <vt:lpstr>Genesis 41:39-44 Joseph’s Appointment</vt:lpstr>
      <vt:lpstr>Genesis 41:42 Royal Garb</vt:lpstr>
      <vt:lpstr>Genesis 41:42 Royal Garb</vt:lpstr>
      <vt:lpstr>Genesis 41:42 Royal Garb</vt:lpstr>
      <vt:lpstr>PowerPoint Presentation</vt:lpstr>
      <vt:lpstr>Genesis 41:42 Royal Garb</vt:lpstr>
      <vt:lpstr>Genesis 41:39-44 Joseph’s Appointment</vt:lpstr>
      <vt:lpstr>PowerPoint Presentation</vt:lpstr>
      <vt:lpstr>Genesis 41:39-44 Joseph’s Appointment</vt:lpstr>
      <vt:lpstr>PowerPoint Presentation</vt:lpstr>
      <vt:lpstr>Genesis 41:39-44 Joseph’s Appointment</vt:lpstr>
      <vt:lpstr>V. Genesis 41:37-46a Joseph’s Elevation</vt:lpstr>
      <vt:lpstr>Genesis 41:45-46a Joseph’s Settlement</vt:lpstr>
      <vt:lpstr>Genesis 41:45-46a Joseph’s Settlement</vt:lpstr>
      <vt:lpstr>Charles Ryrie The Ryrie Study Bible, page 54</vt:lpstr>
      <vt:lpstr>Genesis 41:45-46a Joseph’s Settlement</vt:lpstr>
      <vt:lpstr>Charles Ryrie The Ryrie Study Bible, page 54</vt:lpstr>
      <vt:lpstr>PowerPoint Presentation</vt:lpstr>
      <vt:lpstr>Genesis 41:45-46a Joseph’s Settlement</vt:lpstr>
      <vt:lpstr>PowerPoint Presentation</vt:lpstr>
      <vt:lpstr>GENESIS 10  Outline</vt:lpstr>
      <vt:lpstr>PowerPoint Presentation</vt:lpstr>
      <vt:lpstr>PowerPoint Presentation</vt:lpstr>
      <vt:lpstr>Ham’s Sons (vs. 6)</vt:lpstr>
      <vt:lpstr>PowerPoint Presentation</vt:lpstr>
      <vt:lpstr>PowerPoint Presentation</vt:lpstr>
      <vt:lpstr>PowerPoint Presentation</vt:lpstr>
      <vt:lpstr>PowerPoint Presentation</vt:lpstr>
      <vt:lpstr>PowerPoint Presentation</vt:lpstr>
      <vt:lpstr>Genesis 41:45-46a Joseph’s Settlement</vt:lpstr>
      <vt:lpstr>Genesis 41:1-57 Joseph Before Pharoah</vt:lpstr>
      <vt:lpstr>VI. Genesis 41:46b-57 Joseph’s Activities</vt:lpstr>
      <vt:lpstr>VI. Genesis 41:46b-57 Joseph’s Activities</vt:lpstr>
      <vt:lpstr>VI. Genesis 41:46b-57 Joseph’s Activities</vt:lpstr>
      <vt:lpstr>Genesis 41:47-49 7 Years of Plenty</vt:lpstr>
      <vt:lpstr>Genesis 41:47-49 7 Years of Plenty</vt:lpstr>
      <vt:lpstr>Genesis 41:47-49 7 Years of Plenty</vt:lpstr>
      <vt:lpstr>Genesis 41:47-49 7 Years of Plenty</vt:lpstr>
      <vt:lpstr>VI. Genesis 41:46b-57 Joseph’s Activities</vt:lpstr>
      <vt:lpstr>Genesis 41:50-52 Joseph’s Family</vt:lpstr>
      <vt:lpstr>Genesis 41:50-52 Joseph’s Family</vt:lpstr>
      <vt:lpstr>Genesis 41:50-52 Joseph’s Family</vt:lpstr>
      <vt:lpstr>PowerPoint Presentation</vt:lpstr>
      <vt:lpstr>PowerPoint Presentation</vt:lpstr>
      <vt:lpstr>PowerPoint Presentation</vt:lpstr>
      <vt:lpstr>Genesis 41:50-52 Joseph’s Family</vt:lpstr>
      <vt:lpstr>PowerPoint Presentation</vt:lpstr>
      <vt:lpstr>PowerPoint Presentation</vt:lpstr>
      <vt:lpstr>PowerPoint Presentation</vt:lpstr>
      <vt:lpstr>PowerPoint Presentation</vt:lpstr>
      <vt:lpstr>PowerPoint Presentation</vt:lpstr>
      <vt:lpstr>VI. Genesis 41:46b-57 Joseph’s Activities</vt:lpstr>
      <vt:lpstr>Genesis 41:53-54 7 Years of Famine</vt:lpstr>
      <vt:lpstr>Genesis 41:53-54 7 Years of Famine</vt:lpstr>
      <vt:lpstr>Genesis 41:53-54 7 Years of Famine</vt:lpstr>
      <vt:lpstr>PowerPoint Presentation</vt:lpstr>
      <vt:lpstr>PowerPoint Presentation</vt:lpstr>
      <vt:lpstr>VI. Genesis 41:46b-57 Joseph’s Activities</vt:lpstr>
      <vt:lpstr>Genesis 41:55-56 Egyptians’ Response</vt:lpstr>
      <vt:lpstr>Genesis 41:55-56 Egyptians’ Response</vt:lpstr>
      <vt:lpstr>Genesis 41:55 Pharoah’s Command</vt:lpstr>
      <vt:lpstr>Genesis 41:55 Pharoah’s Command</vt:lpstr>
      <vt:lpstr>Genesis 41:55 Pharoah’s Command</vt:lpstr>
      <vt:lpstr>Genesis 41:55 Pharoah’s Command</vt:lpstr>
      <vt:lpstr>Genesis 41:55-56 Egyptians’ Response</vt:lpstr>
      <vt:lpstr>Genesis 41:56 Selling of the Grain</vt:lpstr>
      <vt:lpstr>Genesis 41:56 Selling of the Grain</vt:lpstr>
      <vt:lpstr>PowerPoint Presentation</vt:lpstr>
      <vt:lpstr>PowerPoint Presentation</vt:lpstr>
      <vt:lpstr>PowerPoint Presentation</vt:lpstr>
      <vt:lpstr>PowerPoint Presentation</vt:lpstr>
      <vt:lpstr>Genesis 41:56 Selling of the Grain</vt:lpstr>
      <vt:lpstr>Genesis 41:56 Selling of the Grain</vt:lpstr>
      <vt:lpstr>VI. Genesis 41:46b-57 Joseph’s Activities</vt:lpstr>
      <vt:lpstr>PowerPoint Presentation</vt:lpstr>
      <vt:lpstr>PowerPoint Presentation</vt:lpstr>
      <vt:lpstr>PowerPoint Presentation</vt:lpstr>
      <vt:lpstr>Conclusion</vt:lpstr>
      <vt:lpstr>Genesis 41:1-57 Joseph Before Pharoah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162- 41v42-57 - 16x9</dc:title>
  <dc:subject>Genesis 41</dc:subject>
  <dc:creator>A. Woods</dc:creator>
  <dc:description>Modified by Jim McGowan</dc:description>
  <cp:lastModifiedBy>Jim McGowan</cp:lastModifiedBy>
  <cp:revision>4130</cp:revision>
  <cp:lastPrinted>2024-05-31T16:08:31Z</cp:lastPrinted>
  <dcterms:created xsi:type="dcterms:W3CDTF">2009-03-17T12:21:13Z</dcterms:created>
  <dcterms:modified xsi:type="dcterms:W3CDTF">2024-06-12T14:23:47Z</dcterms:modified>
</cp:coreProperties>
</file>