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8"/>
  </p:notesMasterIdLst>
  <p:handoutMasterIdLst>
    <p:handoutMasterId r:id="rId29"/>
  </p:handoutMasterIdLst>
  <p:sldIdLst>
    <p:sldId id="9907" r:id="rId2"/>
    <p:sldId id="2573" r:id="rId3"/>
    <p:sldId id="10525" r:id="rId4"/>
    <p:sldId id="5512" r:id="rId5"/>
    <p:sldId id="2575" r:id="rId6"/>
    <p:sldId id="2576" r:id="rId7"/>
    <p:sldId id="10526" r:id="rId8"/>
    <p:sldId id="11156" r:id="rId9"/>
    <p:sldId id="11191" r:id="rId10"/>
    <p:sldId id="3843" r:id="rId11"/>
    <p:sldId id="3823" r:id="rId12"/>
    <p:sldId id="1029" r:id="rId13"/>
    <p:sldId id="11157" r:id="rId14"/>
    <p:sldId id="10552" r:id="rId15"/>
    <p:sldId id="10553" r:id="rId16"/>
    <p:sldId id="10554" r:id="rId17"/>
    <p:sldId id="2661" r:id="rId18"/>
    <p:sldId id="795" r:id="rId19"/>
    <p:sldId id="11067" r:id="rId20"/>
    <p:sldId id="2084" r:id="rId21"/>
    <p:sldId id="273" r:id="rId22"/>
    <p:sldId id="11159" r:id="rId23"/>
    <p:sldId id="11160" r:id="rId24"/>
    <p:sldId id="11161" r:id="rId25"/>
    <p:sldId id="10522" r:id="rId26"/>
    <p:sldId id="11158" r:id="rId27"/>
  </p:sldIdLst>
  <p:sldSz cx="12192000" cy="6858000"/>
  <p:notesSz cx="7315200" cy="9601200"/>
  <p:custDataLst>
    <p:tags r:id="rId3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y Woods" initials="AW" lastIdx="1" clrIdx="0">
    <p:extLst>
      <p:ext uri="{19B8F6BF-5375-455C-9EA6-DF929625EA0E}">
        <p15:presenceInfo xmlns:p15="http://schemas.microsoft.com/office/powerpoint/2012/main" userId="f980d2db616d9d0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000066"/>
    <a:srgbClr val="000099"/>
    <a:srgbClr val="003399"/>
    <a:srgbClr val="0000CC"/>
    <a:srgbClr val="3333FF"/>
    <a:srgbClr val="FFFF00"/>
    <a:srgbClr val="C0C0C0"/>
    <a:srgbClr val="FF00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8" autoAdjust="0"/>
    <p:restoredTop sz="93870" autoAdjust="0"/>
  </p:normalViewPr>
  <p:slideViewPr>
    <p:cSldViewPr>
      <p:cViewPr>
        <p:scale>
          <a:sx n="90" d="100"/>
          <a:sy n="90" d="100"/>
        </p:scale>
        <p:origin x="984" y="3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3475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McGowan" userId="e2c7446dd3aca506" providerId="LiveId" clId="{39C9EF08-877D-4C66-BF94-B2C38CC072EE}"/>
    <pc:docChg chg="custSel modHandout">
      <pc:chgData name="Jim McGowan" userId="e2c7446dd3aca506" providerId="LiveId" clId="{39C9EF08-877D-4C66-BF94-B2C38CC072EE}" dt="2024-03-19T15:02:09.061" v="5" actId="6549"/>
      <pc:docMkLst>
        <pc:docMk/>
      </pc:docMkLst>
    </pc:docChg>
  </pc:docChgLst>
  <pc:docChgLst>
    <pc:chgData name="Jim McGowan" userId="e2c7446dd3aca506" providerId="LiveId" clId="{A4EA20B5-BB04-4372-98D4-EB20B449239E}"/>
    <pc:docChg chg="custSel modSld replTag delTag">
      <pc:chgData name="Jim McGowan" userId="e2c7446dd3aca506" providerId="LiveId" clId="{A4EA20B5-BB04-4372-98D4-EB20B449239E}" dt="2024-05-15T16:29:45.681" v="11"/>
      <pc:docMkLst>
        <pc:docMk/>
      </pc:docMkLst>
      <pc:sldChg chg="addSp delSp modSp mod">
        <pc:chgData name="Jim McGowan" userId="e2c7446dd3aca506" providerId="LiveId" clId="{A4EA20B5-BB04-4372-98D4-EB20B449239E}" dt="2024-05-15T16:29:36.537" v="9"/>
        <pc:sldMkLst>
          <pc:docMk/>
          <pc:sldMk cId="1419657900" sldId="11130"/>
        </pc:sldMkLst>
        <pc:spChg chg="add mod">
          <ac:chgData name="Jim McGowan" userId="e2c7446dd3aca506" providerId="LiveId" clId="{A4EA20B5-BB04-4372-98D4-EB20B449239E}" dt="2024-05-15T16:29:36.537" v="9"/>
          <ac:spMkLst>
            <pc:docMk/>
            <pc:sldMk cId="1419657900" sldId="11130"/>
            <ac:spMk id="2" creationId="{C6371C82-25DC-97BD-9016-AD6AA2E8F3F0}"/>
          </ac:spMkLst>
        </pc:spChg>
        <pc:spChg chg="del">
          <ac:chgData name="Jim McGowan" userId="e2c7446dd3aca506" providerId="LiveId" clId="{A4EA20B5-BB04-4372-98D4-EB20B449239E}" dt="2024-05-15T16:29:35.023" v="8" actId="478"/>
          <ac:spMkLst>
            <pc:docMk/>
            <pc:sldMk cId="1419657900" sldId="11130"/>
            <ac:spMk id="4" creationId="{00000000-0000-0000-0000-000000000000}"/>
          </ac:spMkLst>
        </pc:spChg>
      </pc:sldChg>
      <pc:sldChg chg="modSp mod">
        <pc:chgData name="Jim McGowan" userId="e2c7446dd3aca506" providerId="LiveId" clId="{A4EA20B5-BB04-4372-98D4-EB20B449239E}" dt="2024-05-15T16:29:13.133" v="5" actId="115"/>
        <pc:sldMkLst>
          <pc:docMk/>
          <pc:sldMk cId="2800202896" sldId="11154"/>
        </pc:sldMkLst>
        <pc:spChg chg="mod">
          <ac:chgData name="Jim McGowan" userId="e2c7446dd3aca506" providerId="LiveId" clId="{A4EA20B5-BB04-4372-98D4-EB20B449239E}" dt="2024-05-15T16:29:13.133" v="5" actId="115"/>
          <ac:spMkLst>
            <pc:docMk/>
            <pc:sldMk cId="2800202896" sldId="11154"/>
            <ac:spMk id="5" creationId="{00000000-0000-0000-0000-000000000000}"/>
          </ac:spMkLst>
        </pc:spChg>
      </pc:sldChg>
    </pc:docChg>
  </pc:docChgLst>
  <pc:docChgLst>
    <pc:chgData name="Jim McGowan" userId="e2c7446dd3aca506" providerId="LiveId" clId="{2CB5C28D-12E7-4891-BCBC-8A9869B2FD25}"/>
    <pc:docChg chg="custSel replTag delTag modHandout">
      <pc:chgData name="Jim McGowan" userId="e2c7446dd3aca506" providerId="LiveId" clId="{2CB5C28D-12E7-4891-BCBC-8A9869B2FD25}" dt="2024-03-03T17:23:24.258" v="11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>
            <a:extLst>
              <a:ext uri="{FF2B5EF4-FFF2-40B4-BE49-F238E27FC236}">
                <a16:creationId xmlns:a16="http://schemas.microsoft.com/office/drawing/2014/main" id="{901D300A-8290-40A1-8A18-2CCC8F69C52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2452"/>
            <a:ext cx="3169920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2" tIns="48767" rIns="97532" bIns="48767" numCol="1" anchor="b" anchorCtr="0" compatLnSpc="1">
            <a:prstTxWarp prst="textNoShape">
              <a:avLst/>
            </a:prstTxWarp>
          </a:bodyPr>
          <a:lstStyle>
            <a:lvl1pPr defTabSz="922291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Sugar Land Bible Church</a:t>
            </a:r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38696068-63F5-4B57-A363-769945ECADA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0" y="9122452"/>
            <a:ext cx="3169920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2" tIns="48767" rIns="97532" bIns="48767" numCol="1" anchor="b" anchorCtr="0" compatLnSpc="1">
            <a:prstTxWarp prst="textNoShape">
              <a:avLst/>
            </a:prstTxWarp>
          </a:bodyPr>
          <a:lstStyle>
            <a:lvl1pPr algn="r" defTabSz="920898" eaLnBrk="1" hangingPunct="1">
              <a:defRPr sz="1400" smtClean="0"/>
            </a:lvl1pPr>
          </a:lstStyle>
          <a:p>
            <a:pPr>
              <a:defRPr/>
            </a:pPr>
            <a:fld id="{F56FB74F-9A4F-4B8F-B55F-0155425F2C8E}" type="slidenum">
              <a:rPr lang="en-US" altLang="en-US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27660E-C050-5151-6DE2-1E17C2431F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935481" y="152400"/>
            <a:ext cx="3606800" cy="838200"/>
          </a:xfrm>
          <a:prstGeom prst="rect">
            <a:avLst/>
          </a:prstGeom>
        </p:spPr>
        <p:txBody>
          <a:bodyPr vert="horz" lIns="106978" tIns="53489" rIns="106978" bIns="53489" rtlCol="0"/>
          <a:lstStyle>
            <a:lvl1pPr algn="ctr">
              <a:defRPr sz="15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sz="1400" dirty="0"/>
              <a:t>Dr. Andy Woods</a:t>
            </a:r>
          </a:p>
          <a:p>
            <a:pPr>
              <a:defRPr/>
            </a:pPr>
            <a:r>
              <a:rPr lang="en-US" sz="1400" dirty="0"/>
              <a:t>2 Thessalonians 032 - 2v15-17</a:t>
            </a:r>
          </a:p>
          <a:p>
            <a:pPr>
              <a:defRPr/>
            </a:pPr>
            <a:r>
              <a:rPr lang="en-US" sz="1400" dirty="0"/>
              <a:t>06-02-2024</a:t>
            </a: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F1BA9B-76CB-4A0E-A6E1-D581F0118E89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69920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2" tIns="48767" rIns="97532" bIns="48767" numCol="1" anchor="t" anchorCtr="0" compatLnSpc="1">
            <a:prstTxWarp prst="textNoShape">
              <a:avLst/>
            </a:prstTxWarp>
          </a:bodyPr>
          <a:lstStyle>
            <a:lvl1pPr defTabSz="922291" eaLnBrk="1" hangingPunct="1">
              <a:defRPr sz="14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F5B97F-1EBA-4212-9475-AB91572652D5}"/>
              </a:ext>
            </a:extLst>
          </p:cNvPr>
          <p:cNvSpPr>
            <a:spLocks noGrp="1"/>
          </p:cNvSpPr>
          <p:nvPr>
            <p:ph type="dt" idx="1"/>
          </p:nvPr>
        </p:nvSpPr>
        <p:spPr bwMode="auto">
          <a:xfrm>
            <a:off x="4143587" y="0"/>
            <a:ext cx="3169920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2" tIns="48767" rIns="97532" bIns="48767" numCol="1" anchor="t" anchorCtr="0" compatLnSpc="1">
            <a:prstTxWarp prst="textNoShape">
              <a:avLst/>
            </a:prstTxWarp>
          </a:bodyPr>
          <a:lstStyle>
            <a:lvl1pPr algn="r" defTabSz="922291" eaLnBrk="1" hangingPunct="1">
              <a:defRPr sz="14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fld id="{A1ECA7B4-8F8C-4E82-9DA1-55948ACC6C67}" type="datetimeFigureOut">
              <a:rPr lang="en-US" smtClean="0"/>
              <a:pPr>
                <a:defRPr/>
              </a:pPr>
              <a:t>5/31/2024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B6A067D-6789-4709-8D44-EE06BB91D3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1183" tIns="50592" rIns="101183" bIns="5059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E002C62-F138-44BB-9219-73E5F5BEE3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auto">
          <a:xfrm>
            <a:off x="731520" y="4561226"/>
            <a:ext cx="5852160" cy="431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2" tIns="48767" rIns="97532" bIns="487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9984-9F12-4DD0-8B91-1DFED7CB777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xfrm>
            <a:off x="0" y="9120813"/>
            <a:ext cx="3169920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2" tIns="48767" rIns="97532" bIns="48767" numCol="1" anchor="b" anchorCtr="0" compatLnSpc="1">
            <a:prstTxWarp prst="textNoShape">
              <a:avLst/>
            </a:prstTxWarp>
          </a:bodyPr>
          <a:lstStyle>
            <a:lvl1pPr defTabSz="922291" eaLnBrk="1" hangingPunct="1">
              <a:defRPr sz="14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AEFD34-6B70-478E-8B9E-00CA8C1336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4143587" y="9120813"/>
            <a:ext cx="3169920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2" tIns="48767" rIns="97532" bIns="48767" numCol="1" anchor="b" anchorCtr="0" compatLnSpc="1">
            <a:prstTxWarp prst="textNoShape">
              <a:avLst/>
            </a:prstTxWarp>
          </a:bodyPr>
          <a:lstStyle>
            <a:lvl1pPr algn="r" defTabSz="920898" eaLnBrk="1" hangingPunct="1">
              <a:defRPr sz="14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CAF5D7D-18A1-4B9A-AC5F-822C5A1135E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AF5D7D-18A1-4B9A-AC5F-822C5A1135E0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851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AF5D7D-18A1-4B9A-AC5F-822C5A1135E0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25110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AF5D7D-18A1-4B9A-AC5F-822C5A1135E0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2857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8F55095-7B13-49D2-88F5-098085CC094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9" rIns="92075" bIns="4603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A8B0333-A612-469F-8637-7331A1B8CB18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667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984" y="1946275"/>
            <a:ext cx="10363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AB3528FC-DC6C-4D4A-B7FE-DA342649A6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1010210D-0254-4969-8D0C-7F84974E69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086893BC-F55C-46F4-A224-1F4315D72C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50B839-9B27-45A9-B00F-97CA6CDB7B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601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5">
            <a:extLst>
              <a:ext uri="{FF2B5EF4-FFF2-40B4-BE49-F238E27FC236}">
                <a16:creationId xmlns:a16="http://schemas.microsoft.com/office/drawing/2014/main" id="{CDE68A42-C078-4469-A66B-4495E2634C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9107EC4F-D688-4EEF-B6F9-048B85374E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C7DB0FD5-2482-4D09-92A8-643E8E910E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CAE1B6-0C97-4842-AC1E-18C75DEF4E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857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>
            <a:extLst>
              <a:ext uri="{FF2B5EF4-FFF2-40B4-BE49-F238E27FC236}">
                <a16:creationId xmlns:a16="http://schemas.microsoft.com/office/drawing/2014/main" id="{88D566F2-1284-4523-B4BA-CB6D63645B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id="{1D011471-5250-490C-9C51-6D71371CD7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6221FE5C-6F69-4F52-BFEE-2909D4D3C9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FABB32-5487-4F03-919B-89510ED056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8482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559984" y="1946275"/>
            <a:ext cx="508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184" y="1946275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5A5CC-2907-4BF9-824D-5877B2E01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71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59984" y="1946275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843184" y="1946275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83215E-CD08-47FF-8993-50096AE22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7E909F-90B6-42A4-A052-F2B407981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A64EF4-39AB-4985-83D7-092598591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FFD57C3-7B94-4F44-BCC6-4480791BDE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2524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59984" y="1946275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E0B6ECDF-5AD1-A6B7-4493-C8832E98C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865A068F-0DFE-48DC-A887-27049B9998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F33045A4-1D10-CDD3-FD0A-02B8A36A74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71C071-BEF5-4080-BBA9-3688134E6B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2413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1DB9103-2CB8-4233-B75F-DB55E9612B08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9" rIns="92075" bIns="4603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902156A-97A2-430D-A158-8EAB8257A4E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779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F876452-75A6-4AAF-97C7-01D7582E596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9" rIns="92075" bIns="4603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2E5B3DF-F0DB-45BB-BD71-5E3266FFEA9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714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5131CB3-0AAC-4010-A1E7-45DABB3A0501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9" rIns="92075" bIns="4603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34A22F3-30E1-423D-9D38-42BFE68FB365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654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A6E9D5E-8667-4A2E-9CD4-80BDC56CE761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9" rIns="92075" bIns="4603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7DD31E7-79B4-4863-A913-D69CB1F9A0D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516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5DB455C-8F77-43BD-ABBD-7E94CC488BF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9" rIns="92075" bIns="4603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3AEC885-0E46-4CBA-825F-4CD68A4D092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918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11A585B-296C-4F81-83AA-BA042CE90A8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9" rIns="92075" bIns="4603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DFE3BE5-077E-4398-8C8B-B821C53F3E18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168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E60E037-A2CB-4606-9E7B-0AA97E2B76B1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9" rIns="92075" bIns="4603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3CCAE82-AD23-4370-96E7-EEF98326FF44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219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E9E48C0-0E01-4AEA-86A5-CAA698625E2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9" rIns="92075" bIns="4603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C0ABA62-A7FF-4F6E-BBB1-4D66F50F03B8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478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E0F95C19-2DC5-4CED-BBCD-1930FC1BE34C}"/>
              </a:ext>
            </a:extLst>
          </p:cNvPr>
          <p:cNvGrpSpPr>
            <a:grpSpLocks/>
          </p:cNvGrpSpPr>
          <p:nvPr/>
        </p:nvGrpSpPr>
        <p:grpSpPr bwMode="auto">
          <a:xfrm>
            <a:off x="0" y="5"/>
            <a:ext cx="1447800" cy="6854825"/>
            <a:chOff x="0" y="0"/>
            <a:chExt cx="684" cy="4318"/>
          </a:xfrm>
        </p:grpSpPr>
        <p:sp>
          <p:nvSpPr>
            <p:cNvPr id="14339" name="Rectangle 3">
              <a:extLst>
                <a:ext uri="{FF2B5EF4-FFF2-40B4-BE49-F238E27FC236}">
                  <a16:creationId xmlns:a16="http://schemas.microsoft.com/office/drawing/2014/main" id="{DE098569-E146-4172-BE56-F5ADF7D63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400" dirty="0">
                <a:latin typeface="Calibri" panose="020F0502020204030204" pitchFamily="34" charset="0"/>
                <a:cs typeface="+mn-cs"/>
              </a:endParaRPr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id="{2D2C2648-B172-430F-887D-8D957EF996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>
                <a:extLst>
                  <a:ext uri="{FF2B5EF4-FFF2-40B4-BE49-F238E27FC236}">
                    <a16:creationId xmlns:a16="http://schemas.microsoft.com/office/drawing/2014/main" id="{33B46CCE-6015-4241-99F6-8D962944C0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6">
                <a:extLst>
                  <a:ext uri="{FF2B5EF4-FFF2-40B4-BE49-F238E27FC236}">
                    <a16:creationId xmlns:a16="http://schemas.microsoft.com/office/drawing/2014/main" id="{763CF42B-BCBB-4552-ACBB-5896296C4F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7">
                <a:extLst>
                  <a:ext uri="{FF2B5EF4-FFF2-40B4-BE49-F238E27FC236}">
                    <a16:creationId xmlns:a16="http://schemas.microsoft.com/office/drawing/2014/main" id="{6D84E3D1-F9FD-4B0D-B6F9-EFCA88265B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8">
                <a:extLst>
                  <a:ext uri="{FF2B5EF4-FFF2-40B4-BE49-F238E27FC236}">
                    <a16:creationId xmlns:a16="http://schemas.microsoft.com/office/drawing/2014/main" id="{D6E74E84-949B-47D0-A88E-63F1FA31E1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9">
                <a:extLst>
                  <a:ext uri="{FF2B5EF4-FFF2-40B4-BE49-F238E27FC236}">
                    <a16:creationId xmlns:a16="http://schemas.microsoft.com/office/drawing/2014/main" id="{A985C28C-BFB0-458F-8305-260FE4CB75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">
                <a:extLst>
                  <a:ext uri="{FF2B5EF4-FFF2-40B4-BE49-F238E27FC236}">
                    <a16:creationId xmlns:a16="http://schemas.microsoft.com/office/drawing/2014/main" id="{254462BF-B72C-4B24-96D9-EC4E13A394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1">
                <a:extLst>
                  <a:ext uri="{FF2B5EF4-FFF2-40B4-BE49-F238E27FC236}">
                    <a16:creationId xmlns:a16="http://schemas.microsoft.com/office/drawing/2014/main" id="{6C6DA97C-8F8B-471D-B561-9A04D1D186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2">
                <a:extLst>
                  <a:ext uri="{FF2B5EF4-FFF2-40B4-BE49-F238E27FC236}">
                    <a16:creationId xmlns:a16="http://schemas.microsoft.com/office/drawing/2014/main" id="{9D0CCAF1-6B22-40BD-A521-A0945E4120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3">
                <a:extLst>
                  <a:ext uri="{FF2B5EF4-FFF2-40B4-BE49-F238E27FC236}">
                    <a16:creationId xmlns:a16="http://schemas.microsoft.com/office/drawing/2014/main" id="{DE72B279-E701-49A3-891C-C44DC858A0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4">
                <a:extLst>
                  <a:ext uri="{FF2B5EF4-FFF2-40B4-BE49-F238E27FC236}">
                    <a16:creationId xmlns:a16="http://schemas.microsoft.com/office/drawing/2014/main" id="{58D106F1-0230-4B2C-890E-4CF09E64B8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5">
                <a:extLst>
                  <a:ext uri="{FF2B5EF4-FFF2-40B4-BE49-F238E27FC236}">
                    <a16:creationId xmlns:a16="http://schemas.microsoft.com/office/drawing/2014/main" id="{B3C7A582-517A-4BD2-8BB0-7DCDBB92D7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6">
                <a:extLst>
                  <a:ext uri="{FF2B5EF4-FFF2-40B4-BE49-F238E27FC236}">
                    <a16:creationId xmlns:a16="http://schemas.microsoft.com/office/drawing/2014/main" id="{F97FA99E-97DF-4B91-9458-68CD54CF84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7">
                <a:extLst>
                  <a:ext uri="{FF2B5EF4-FFF2-40B4-BE49-F238E27FC236}">
                    <a16:creationId xmlns:a16="http://schemas.microsoft.com/office/drawing/2014/main" id="{E7146ED3-7E37-4C30-A520-D1D6316DAE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8">
                <a:extLst>
                  <a:ext uri="{FF2B5EF4-FFF2-40B4-BE49-F238E27FC236}">
                    <a16:creationId xmlns:a16="http://schemas.microsoft.com/office/drawing/2014/main" id="{58148CF1-8E03-4487-B584-335BAB9DFE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9">
                <a:extLst>
                  <a:ext uri="{FF2B5EF4-FFF2-40B4-BE49-F238E27FC236}">
                    <a16:creationId xmlns:a16="http://schemas.microsoft.com/office/drawing/2014/main" id="{B0A9F347-B659-45E1-A793-29CFA0BC55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20">
                <a:extLst>
                  <a:ext uri="{FF2B5EF4-FFF2-40B4-BE49-F238E27FC236}">
                    <a16:creationId xmlns:a16="http://schemas.microsoft.com/office/drawing/2014/main" id="{83FDFD86-4D8F-4AA1-BBBC-FFAE4399EC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21">
                <a:extLst>
                  <a:ext uri="{FF2B5EF4-FFF2-40B4-BE49-F238E27FC236}">
                    <a16:creationId xmlns:a16="http://schemas.microsoft.com/office/drawing/2014/main" id="{2B683C3B-D329-4590-AC63-8CC34410A3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22">
                <a:extLst>
                  <a:ext uri="{FF2B5EF4-FFF2-40B4-BE49-F238E27FC236}">
                    <a16:creationId xmlns:a16="http://schemas.microsoft.com/office/drawing/2014/main" id="{F00E07FE-4C11-45AA-AD1E-6053BAD7B0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23">
                <a:extLst>
                  <a:ext uri="{FF2B5EF4-FFF2-40B4-BE49-F238E27FC236}">
                    <a16:creationId xmlns:a16="http://schemas.microsoft.com/office/drawing/2014/main" id="{60B9E0DD-D112-4700-B9F8-FA3634BA14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24">
                <a:extLst>
                  <a:ext uri="{FF2B5EF4-FFF2-40B4-BE49-F238E27FC236}">
                    <a16:creationId xmlns:a16="http://schemas.microsoft.com/office/drawing/2014/main" id="{AE896702-2BA9-4D02-B9AF-0D74256922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25">
                <a:extLst>
                  <a:ext uri="{FF2B5EF4-FFF2-40B4-BE49-F238E27FC236}">
                    <a16:creationId xmlns:a16="http://schemas.microsoft.com/office/drawing/2014/main" id="{AE530D09-6DC6-48CD-9DDC-FE39E4BFEC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26">
                <a:extLst>
                  <a:ext uri="{FF2B5EF4-FFF2-40B4-BE49-F238E27FC236}">
                    <a16:creationId xmlns:a16="http://schemas.microsoft.com/office/drawing/2014/main" id="{85FD8A9A-0C62-4D57-A823-7788EDA137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27">
                <a:extLst>
                  <a:ext uri="{FF2B5EF4-FFF2-40B4-BE49-F238E27FC236}">
                    <a16:creationId xmlns:a16="http://schemas.microsoft.com/office/drawing/2014/main" id="{139AB9D7-0AFF-4059-82AF-32544AB7F7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28">
                <a:extLst>
                  <a:ext uri="{FF2B5EF4-FFF2-40B4-BE49-F238E27FC236}">
                    <a16:creationId xmlns:a16="http://schemas.microsoft.com/office/drawing/2014/main" id="{B139890F-DEFF-4B2D-8F92-0E4853B0D7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29">
                <a:extLst>
                  <a:ext uri="{FF2B5EF4-FFF2-40B4-BE49-F238E27FC236}">
                    <a16:creationId xmlns:a16="http://schemas.microsoft.com/office/drawing/2014/main" id="{E104025A-7223-4BCB-8D78-03FFB1B984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30">
                <a:extLst>
                  <a:ext uri="{FF2B5EF4-FFF2-40B4-BE49-F238E27FC236}">
                    <a16:creationId xmlns:a16="http://schemas.microsoft.com/office/drawing/2014/main" id="{DBC21BD0-CE55-4C70-9351-73EBCC29A6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31">
                <a:extLst>
                  <a:ext uri="{FF2B5EF4-FFF2-40B4-BE49-F238E27FC236}">
                    <a16:creationId xmlns:a16="http://schemas.microsoft.com/office/drawing/2014/main" id="{AD601533-BFE9-4D4B-ABA5-635721AF48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32">
                <a:extLst>
                  <a:ext uri="{FF2B5EF4-FFF2-40B4-BE49-F238E27FC236}">
                    <a16:creationId xmlns:a16="http://schemas.microsoft.com/office/drawing/2014/main" id="{3EE22948-F2D5-4B10-8966-F511916742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33">
                <a:extLst>
                  <a:ext uri="{FF2B5EF4-FFF2-40B4-BE49-F238E27FC236}">
                    <a16:creationId xmlns:a16="http://schemas.microsoft.com/office/drawing/2014/main" id="{5BCBEFE4-B65C-475D-A2A2-D27A9A908E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>
            <a:extLst>
              <a:ext uri="{FF2B5EF4-FFF2-40B4-BE49-F238E27FC236}">
                <a16:creationId xmlns:a16="http://schemas.microsoft.com/office/drawing/2014/main" id="{2E3F26A1-457A-4E77-9FB7-DB852B80A3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371" name="Rectangle 35">
            <a:extLst>
              <a:ext uri="{FF2B5EF4-FFF2-40B4-BE49-F238E27FC236}">
                <a16:creationId xmlns:a16="http://schemas.microsoft.com/office/drawing/2014/main" id="{3F91D09E-1F40-4ABF-930A-E565CD414B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>
            <a:extLst>
              <a:ext uri="{FF2B5EF4-FFF2-40B4-BE49-F238E27FC236}">
                <a16:creationId xmlns:a16="http://schemas.microsoft.com/office/drawing/2014/main" id="{0B8DEC82-1881-4CD6-92D8-AE06C326CF8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>
            <a:extLst>
              <a:ext uri="{FF2B5EF4-FFF2-40B4-BE49-F238E27FC236}">
                <a16:creationId xmlns:a16="http://schemas.microsoft.com/office/drawing/2014/main" id="{3DABAE02-2507-4B6B-B16D-B07F0CAAA06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146077B-9308-43E0-B16D-E382476ABC9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>
            <a:extLst>
              <a:ext uri="{FF2B5EF4-FFF2-40B4-BE49-F238E27FC236}">
                <a16:creationId xmlns:a16="http://schemas.microsoft.com/office/drawing/2014/main" id="{423F768F-39CA-4BFF-9CE5-E6FAE7E470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6292" r:id="rId1"/>
    <p:sldLayoutId id="2147496293" r:id="rId2"/>
    <p:sldLayoutId id="2147496294" r:id="rId3"/>
    <p:sldLayoutId id="2147496295" r:id="rId4"/>
    <p:sldLayoutId id="2147496296" r:id="rId5"/>
    <p:sldLayoutId id="2147496297" r:id="rId6"/>
    <p:sldLayoutId id="2147496298" r:id="rId7"/>
    <p:sldLayoutId id="2147496299" r:id="rId8"/>
    <p:sldLayoutId id="2147496300" r:id="rId9"/>
    <p:sldLayoutId id="2147496301" r:id="rId10"/>
    <p:sldLayoutId id="2147496302" r:id="rId11"/>
    <p:sldLayoutId id="2147496303" r:id="rId12"/>
    <p:sldLayoutId id="2147496304" r:id="rId13"/>
    <p:sldLayoutId id="2147496305" r:id="rId14"/>
    <p:sldLayoutId id="2147496306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310457-12D8-7F64-2A6D-BC5D9AF76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633" y="457200"/>
            <a:ext cx="8148734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F6F239A2-28FB-CB10-2B53-6BC98FC8D84B}"/>
              </a:ext>
            </a:extLst>
          </p:cNvPr>
          <p:cNvSpPr txBox="1">
            <a:spLocks/>
          </p:cNvSpPr>
          <p:nvPr/>
        </p:nvSpPr>
        <p:spPr bwMode="auto">
          <a:xfrm>
            <a:off x="2362200" y="5257800"/>
            <a:ext cx="7467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Dr. Andy Woods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Senior Pastor – Sugar Land Bible Church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President – Chafer Theological Seminary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9EE9D4-75BC-71C7-1AA1-8C247FC303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5245395"/>
            <a:ext cx="91373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41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3DB5AD-318D-4238-9958-5A1F60F129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609600" y="1"/>
            <a:ext cx="10972800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342900" indent="-342900" algn="ctr" defTabSz="685800">
              <a:spcAft>
                <a:spcPts val="1200"/>
              </a:spcAft>
              <a:buClr>
                <a:schemeClr val="tx1"/>
              </a:buClr>
              <a:buSzPct val="75000"/>
              <a:defRPr/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Ephesians 4:11-16</a:t>
            </a:r>
          </a:p>
          <a:p>
            <a:pPr algn="just">
              <a:spcAft>
                <a:spcPts val="1200"/>
              </a:spcAft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And He gave 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as 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apostles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and some as 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prophets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and some as 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evangelists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and some as 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pastors and teachers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for the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equipping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 the 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saints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for the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work of service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to the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building up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 the body of Christ; 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until we all attain to the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unity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 the faith, and of the 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knowledge of the Son of God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to a 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mature man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to the measure of the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stature which belongs to the</a:t>
            </a:r>
            <a:r>
              <a:rPr lang="en-US" sz="3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fullness of Christ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As a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result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we are  no longer to be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children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tossed here and there by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3684329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3DB5AD-318D-4238-9958-5A1F60F129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609600" y="0"/>
            <a:ext cx="10972800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342900" indent="-342900" algn="ctr" defTabSz="685800">
              <a:spcAft>
                <a:spcPts val="1200"/>
              </a:spcAft>
              <a:buClr>
                <a:schemeClr val="tx1"/>
              </a:buClr>
              <a:buSzPct val="75000"/>
              <a:defRPr/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Ephesians 4:11-16</a:t>
            </a:r>
          </a:p>
          <a:p>
            <a:pPr algn="just">
              <a:spcAft>
                <a:spcPts val="0"/>
              </a:spcAft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“. . .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waves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and carried about by every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wind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 doctrine, by the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trickery of men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by craftiness in deceitful scheming; 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en-US" sz="3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but 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speaking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truth in love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 we are to 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grow up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aspects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into Him who is the head, even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Christ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16</a:t>
            </a:r>
            <a:r>
              <a:rPr lang="en-US" sz="3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from whom the whole body, being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fitted and held together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by what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every joint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supplies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according to the 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proper working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individual part, causes the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growth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 the body for the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building up of itself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in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love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534850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609600" y="0"/>
            <a:ext cx="10972800" cy="278537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>
              <a:spcAft>
                <a:spcPts val="1200"/>
              </a:spcAft>
            </a:pP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Mark 7:13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4000" i="1" dirty="0">
                <a:latin typeface="Calibri" panose="020F0502020204030204" pitchFamily="34" charset="0"/>
              </a:rPr>
              <a:t>thus</a:t>
            </a:r>
            <a:r>
              <a:rPr lang="en-US" sz="4000" dirty="0">
                <a:latin typeface="Calibri" panose="020F0502020204030204" pitchFamily="34" charset="0"/>
              </a:rPr>
              <a:t> invalidating the word of God by your </a:t>
            </a:r>
            <a:r>
              <a:rPr lang="en-US" sz="40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tradition</a:t>
            </a:r>
            <a:r>
              <a:rPr lang="en-US" sz="4000" dirty="0">
                <a:latin typeface="Calibri" panose="020F0502020204030204" pitchFamily="34" charset="0"/>
              </a:rPr>
              <a:t> which you have handed down; and you do many things such as that.”</a:t>
            </a:r>
            <a:endParaRPr lang="en-US" altLang="en-US" sz="4000" dirty="0"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5F96BE-DBBB-4E76-AE7A-D865E7493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895600"/>
            <a:ext cx="2743200" cy="19890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8131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D5B1114B-A845-CCE6-769C-1856A18FDF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4000" dirty="0"/>
              <a:t>Contrasting Destiny of the Righteous </a:t>
            </a:r>
            <a:br>
              <a:rPr lang="en-US" altLang="en-US" sz="4000" dirty="0"/>
            </a:br>
            <a:r>
              <a:rPr lang="en-US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(2:13-17)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6BE9B8B2-FAA7-DB61-D8E5-AD0AB8A013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33650" y="2144713"/>
            <a:ext cx="7126288" cy="2568575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Thanksgiving for their calling (2:13-14)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Exhortation to stand firm (2:15)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b="1" u="sng" dirty="0">
                <a:solidFill>
                  <a:srgbClr val="FFFFCC"/>
                </a:solidFill>
              </a:rPr>
              <a:t>Prayer for strength (2:16-17)</a:t>
            </a:r>
          </a:p>
        </p:txBody>
      </p:sp>
      <p:pic>
        <p:nvPicPr>
          <p:cNvPr id="95236" name="Picture 10">
            <a:extLst>
              <a:ext uri="{FF2B5EF4-FFF2-40B4-BE49-F238E27FC236}">
                <a16:creationId xmlns:a16="http://schemas.microsoft.com/office/drawing/2014/main" id="{3BC9F154-9F96-B299-011C-D14FEB621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80963"/>
            <a:ext cx="939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13966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706437-538B-4561-947D-02FF207F10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9658" y="228323"/>
            <a:ext cx="8632684" cy="6401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5B8864-85B0-4229-A57D-FFC953320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954" y="152811"/>
            <a:ext cx="6438095" cy="6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30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8964" y="173454"/>
            <a:ext cx="6194073" cy="651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74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329064-0A11-4186-A2B5-6AD0823CA4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609600" y="0"/>
            <a:ext cx="10972798" cy="362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 eaLnBrk="0" hangingPunct="0">
              <a:spcAft>
                <a:spcPts val="1200"/>
              </a:spcAft>
              <a:buClr>
                <a:schemeClr val="tx2"/>
              </a:buClr>
              <a:buSzPct val="75000"/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John 14:16-17</a:t>
            </a:r>
          </a:p>
          <a:p>
            <a:pPr algn="just">
              <a:spcAft>
                <a:spcPts val="1000"/>
              </a:spcAft>
            </a:pP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16 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 will ask the Father, and He will give you another Helper, that He may be with you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forever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17 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that is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Spirit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 truth, whom the world cannot receive, because it does not see Him or know Him,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you know Him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because He abides with you and will be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you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7E5962-EB9E-40BC-A5D8-EB4A986B32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5037" y="3733800"/>
            <a:ext cx="1261927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36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025" y="228600"/>
            <a:ext cx="10363200" cy="1143000"/>
          </a:xfrm>
        </p:spPr>
        <p:txBody>
          <a:bodyPr/>
          <a:lstStyle/>
          <a:p>
            <a:pPr algn="ctr"/>
            <a:r>
              <a:rPr lang="en-US" sz="4000" dirty="0"/>
              <a:t>Definition of Eternal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0089"/>
            <a:ext cx="10972800" cy="411480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“The new birth has given every believer the confident assurance of God’s certain and future blessings. The word ‘hope’ in the Bible does not involve anxious wishing or uncertainty; rather it means a confident assurance of something yet future. Unlike the empty and false hopes of this world-system, God has given believers a ‘living hope’ of guaranteed future blessings ‘by the resurrection of Jesus Christ from the dead’…”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62250" y="6359691"/>
            <a:ext cx="6762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Dennis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Rokser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Shall Never Perish Forever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p. 53</a:t>
            </a:r>
          </a:p>
        </p:txBody>
      </p:sp>
      <p:pic>
        <p:nvPicPr>
          <p:cNvPr id="1026" name="Picture 2" descr="dennis-rokse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5600" y="76200"/>
            <a:ext cx="1097280" cy="109728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688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2F4B24-F7A3-6425-124E-7C3DEB3D4F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609600" y="1"/>
            <a:ext cx="10972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 Thessalonians 2:2</a:t>
            </a:r>
          </a:p>
          <a:p>
            <a:pPr algn="just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“that you not be quickly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shaken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from your composure or be disturbed either by a spirit or a message or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 letter as if from us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to the effect that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day of the Lord [the Tribulation] has come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F2B1142E-80B7-434D-8660-B3E9023C0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0394" y="3048000"/>
            <a:ext cx="1471213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050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9E9A81-823B-45AC-A273-A4ADCF033F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8805" y="200888"/>
            <a:ext cx="8614395" cy="6456224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0FD0A96E-12F7-3173-0408-F52C353FDA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Structure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FD8DD498-5673-53CF-DB81-6A4FBE105E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95750" y="1946275"/>
            <a:ext cx="4002088" cy="2930525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1 – Commendation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2 – Correction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b="1" u="sng" dirty="0">
                <a:solidFill>
                  <a:srgbClr val="FFFFCC"/>
                </a:solidFill>
              </a:rPr>
              <a:t>3 – Consequences</a:t>
            </a:r>
          </a:p>
        </p:txBody>
      </p:sp>
      <p:pic>
        <p:nvPicPr>
          <p:cNvPr id="96260" name="Picture 10">
            <a:extLst>
              <a:ext uri="{FF2B5EF4-FFF2-40B4-BE49-F238E27FC236}">
                <a16:creationId xmlns:a16="http://schemas.microsoft.com/office/drawing/2014/main" id="{E786776A-AFC1-5D6C-70EB-045A88B0C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80963"/>
            <a:ext cx="939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1BFD8F14-709A-0A53-EE80-9376F4D047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Consequences of Poor Doctrine (3)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F77E3BE2-8E13-0AC4-D3A8-32C0C2CBAE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43150" y="1946275"/>
            <a:ext cx="7507288" cy="2701925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Reciprocal prayer (3:1-5)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Exhortation to discipline the idle (3:6-15) 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Conclusion (3:16-18) </a:t>
            </a:r>
          </a:p>
        </p:txBody>
      </p:sp>
      <p:pic>
        <p:nvPicPr>
          <p:cNvPr id="97284" name="Picture 10">
            <a:extLst>
              <a:ext uri="{FF2B5EF4-FFF2-40B4-BE49-F238E27FC236}">
                <a16:creationId xmlns:a16="http://schemas.microsoft.com/office/drawing/2014/main" id="{F6AB45E7-D9F0-AAA3-C5B5-F16B01020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80963"/>
            <a:ext cx="939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1BFD8F14-709A-0A53-EE80-9376F4D047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Consequences of Poor Doctrine (3)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F77E3BE2-8E13-0AC4-D3A8-32C0C2CBAE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43150" y="1946275"/>
            <a:ext cx="7507288" cy="2701925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b="1" u="sng" dirty="0">
                <a:solidFill>
                  <a:srgbClr val="FFFFCC"/>
                </a:solidFill>
              </a:rPr>
              <a:t>Reciprocal prayer (3:1-5)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Exhortation to discipline the idle (3:6-15) 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Conclusion (3:16-18) </a:t>
            </a:r>
          </a:p>
        </p:txBody>
      </p:sp>
      <p:pic>
        <p:nvPicPr>
          <p:cNvPr id="97284" name="Picture 10">
            <a:extLst>
              <a:ext uri="{FF2B5EF4-FFF2-40B4-BE49-F238E27FC236}">
                <a16:creationId xmlns:a16="http://schemas.microsoft.com/office/drawing/2014/main" id="{F6AB45E7-D9F0-AAA3-C5B5-F16B01020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80963"/>
            <a:ext cx="939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00764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1BFD8F14-709A-0A53-EE80-9376F4D047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Consequences of Poor Doctrine (3)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F77E3BE2-8E13-0AC4-D3A8-32C0C2CBAE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43150" y="1946275"/>
            <a:ext cx="7639050" cy="2701925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Reciprocal prayer (3:1-5)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b="1" u="sng" dirty="0">
                <a:solidFill>
                  <a:srgbClr val="FFFFCC"/>
                </a:solidFill>
              </a:rPr>
              <a:t>Exhortation to discipline the idle (3:6-15) 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Conclusion (3:16-18) </a:t>
            </a:r>
          </a:p>
        </p:txBody>
      </p:sp>
      <p:pic>
        <p:nvPicPr>
          <p:cNvPr id="97284" name="Picture 10">
            <a:extLst>
              <a:ext uri="{FF2B5EF4-FFF2-40B4-BE49-F238E27FC236}">
                <a16:creationId xmlns:a16="http://schemas.microsoft.com/office/drawing/2014/main" id="{F6AB45E7-D9F0-AAA3-C5B5-F16B01020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80963"/>
            <a:ext cx="939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53098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1BFD8F14-709A-0A53-EE80-9376F4D047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44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Consequences of Poor Doctrine (3)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F77E3BE2-8E13-0AC4-D3A8-32C0C2CBAE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43150" y="1946275"/>
            <a:ext cx="7507288" cy="2701925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Reciprocal prayer (3:1-5)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Exhortation to discipline the idle (3:6-15) 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b="1" u="sng" dirty="0">
                <a:solidFill>
                  <a:srgbClr val="FFFFCC"/>
                </a:solidFill>
              </a:rPr>
              <a:t>Conclusion (3:16-18) </a:t>
            </a:r>
          </a:p>
        </p:txBody>
      </p:sp>
      <p:pic>
        <p:nvPicPr>
          <p:cNvPr id="97284" name="Picture 10">
            <a:extLst>
              <a:ext uri="{FF2B5EF4-FFF2-40B4-BE49-F238E27FC236}">
                <a16:creationId xmlns:a16="http://schemas.microsoft.com/office/drawing/2014/main" id="{F6AB45E7-D9F0-AAA3-C5B5-F16B01020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80963"/>
            <a:ext cx="939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0673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 idx="4294967295"/>
          </p:nvPr>
        </p:nvSpPr>
        <p:spPr>
          <a:xfrm>
            <a:off x="2209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515727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D5B1114B-A845-CCE6-769C-1856A18FDF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4000" dirty="0"/>
              <a:t>Contrasting Destiny of the Righteous </a:t>
            </a:r>
            <a:br>
              <a:rPr lang="en-US" altLang="en-US" sz="4000" dirty="0"/>
            </a:br>
            <a:r>
              <a:rPr lang="en-US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(2:13-17)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6BE9B8B2-FAA7-DB61-D8E5-AD0AB8A013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33650" y="2144713"/>
            <a:ext cx="7126288" cy="2568575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Thanksgiving for their calling (2:13-14)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Exhortation to stand firm (2:15)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Prayer for strength (2:16-17)</a:t>
            </a:r>
          </a:p>
        </p:txBody>
      </p:sp>
      <p:pic>
        <p:nvPicPr>
          <p:cNvPr id="95236" name="Picture 10">
            <a:extLst>
              <a:ext uri="{FF2B5EF4-FFF2-40B4-BE49-F238E27FC236}">
                <a16:creationId xmlns:a16="http://schemas.microsoft.com/office/drawing/2014/main" id="{3BC9F154-9F96-B299-011C-D14FEB621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80963"/>
            <a:ext cx="939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53570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7F4D653B-73A0-459A-8C23-05B83E2F2D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90900" y="228600"/>
            <a:ext cx="5410200" cy="9144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 </a:t>
            </a:r>
            <a:r>
              <a:rPr lang="en-US" alt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Thessalonians 2:1-12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146D43A-3AB3-486F-8CF8-89DE0558DA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10058400" cy="5029200"/>
          </a:xfrm>
        </p:spPr>
        <p:txBody>
          <a:bodyPr/>
          <a:lstStyle/>
          <a:p>
            <a:pPr marL="457189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Problem (2:1-2)</a:t>
            </a:r>
          </a:p>
          <a:p>
            <a:pPr marL="457189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Prerequisites for the Day of the Lord (2:3-12)</a:t>
            </a:r>
          </a:p>
          <a:p>
            <a:pPr marL="914377" lvl="1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departure (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2:3a)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914377" lvl="1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Advent of the lawless one (2:3b-4)</a:t>
            </a:r>
          </a:p>
          <a:p>
            <a:pPr marL="914377" lvl="1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Removal of the restrainer (2:5-7)</a:t>
            </a:r>
          </a:p>
          <a:p>
            <a:pPr marL="914377" lvl="1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Destruction of the lawless one (2:8-9)</a:t>
            </a:r>
          </a:p>
          <a:p>
            <a:pPr marL="914377" lvl="1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Destruction of lawless one’s followers (2:10-12)</a:t>
            </a:r>
          </a:p>
        </p:txBody>
      </p:sp>
      <p:pic>
        <p:nvPicPr>
          <p:cNvPr id="18436" name="Picture 5" descr="http://beginningandend.com/wp-content/uploads/2013/03/2-Thesslaonians-Is-The-Antichrist-Revealed-Before-or-After-The-Rapture-e1363686381895.jpg">
            <a:extLst>
              <a:ext uri="{FF2B5EF4-FFF2-40B4-BE49-F238E27FC236}">
                <a16:creationId xmlns:a16="http://schemas.microsoft.com/office/drawing/2014/main" id="{7C7A1305-7B5F-499F-A19E-BAE587207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4400" y="2590800"/>
            <a:ext cx="309223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555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2F4B24-F7A3-6425-124E-7C3DEB3D4F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609600" y="1"/>
            <a:ext cx="10972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 Thessalonians 2:2</a:t>
            </a:r>
          </a:p>
          <a:p>
            <a:pPr algn="just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“that you not be quickly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shaken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from your composure or be disturbed either by a spirit or a message or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 letter as if from us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to the effect that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day of the Lord [the Tribulation] has come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F2B1142E-80B7-434D-8660-B3E9023C0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0394" y="3048000"/>
            <a:ext cx="1471213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262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ECEC35-9207-4506-B142-1EA028570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4" y="228600"/>
            <a:ext cx="8229599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1AE4D5-63C4-49F3-B6FF-21A95F24B8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228600"/>
            <a:ext cx="8229600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7F4D653B-73A0-459A-8C23-05B83E2F2D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90900" y="228600"/>
            <a:ext cx="5410200" cy="9144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 Thessalonians 2:1-12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146D43A-3AB3-486F-8CF8-89DE0558DA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10058400" cy="5029200"/>
          </a:xfrm>
        </p:spPr>
        <p:txBody>
          <a:bodyPr/>
          <a:lstStyle/>
          <a:p>
            <a:pPr marL="457189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Problem (2:1-2)</a:t>
            </a:r>
          </a:p>
          <a:p>
            <a:pPr marL="457189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Prerequisites for </a:t>
            </a:r>
            <a:r>
              <a:rPr lang="en-US" b="1" u="sng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Day of the Lord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(2:3-12)</a:t>
            </a:r>
          </a:p>
          <a:p>
            <a:pPr marL="914377" lvl="1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departure (2:3a)</a:t>
            </a:r>
          </a:p>
          <a:p>
            <a:pPr marL="914377" lvl="1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Advent of the lawless one (2:3b-4)</a:t>
            </a:r>
          </a:p>
          <a:p>
            <a:pPr marL="914377" lvl="1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Removal of the restrainer (2:5-7)</a:t>
            </a:r>
          </a:p>
          <a:p>
            <a:pPr marL="914377" lvl="1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Destruction of the lawless one (2:8-9)</a:t>
            </a:r>
          </a:p>
          <a:p>
            <a:pPr marL="914377" lvl="1" indent="-457189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Destruction of lawless one’s followers (2:10-12)</a:t>
            </a:r>
          </a:p>
        </p:txBody>
      </p:sp>
      <p:pic>
        <p:nvPicPr>
          <p:cNvPr id="18436" name="Picture 5" descr="http://beginningandend.com/wp-content/uploads/2013/03/2-Thesslaonians-Is-The-Antichrist-Revealed-Before-or-After-The-Rapture-e1363686381895.jpg">
            <a:extLst>
              <a:ext uri="{FF2B5EF4-FFF2-40B4-BE49-F238E27FC236}">
                <a16:creationId xmlns:a16="http://schemas.microsoft.com/office/drawing/2014/main" id="{7C7A1305-7B5F-499F-A19E-BAE587207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4400" y="2590800"/>
            <a:ext cx="309223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105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D5B1114B-A845-CCE6-769C-1856A18FDF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4000" dirty="0"/>
              <a:t>Contrasting Destiny of the Righteous </a:t>
            </a:r>
            <a:br>
              <a:rPr lang="en-US" altLang="en-US" sz="4000" dirty="0"/>
            </a:br>
            <a:r>
              <a:rPr lang="en-US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(2:13-17)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6BE9B8B2-FAA7-DB61-D8E5-AD0AB8A013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33650" y="2144713"/>
            <a:ext cx="7126288" cy="2568575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Thanksgiving for their calling (2:13-14)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b="1" u="sng" dirty="0">
                <a:solidFill>
                  <a:srgbClr val="FFFFCC"/>
                </a:solidFill>
              </a:rPr>
              <a:t>Exhortation to stand firm (2:15)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/>
              <a:t>Prayer for strength (2:16-17)</a:t>
            </a:r>
          </a:p>
        </p:txBody>
      </p:sp>
      <p:pic>
        <p:nvPicPr>
          <p:cNvPr id="95236" name="Picture 10">
            <a:extLst>
              <a:ext uri="{FF2B5EF4-FFF2-40B4-BE49-F238E27FC236}">
                <a16:creationId xmlns:a16="http://schemas.microsoft.com/office/drawing/2014/main" id="{3BC9F154-9F96-B299-011C-D14FEB621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80963"/>
            <a:ext cx="939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33817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2F4B24-F7A3-6425-124E-7C3DEB3D4F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609600" y="1"/>
            <a:ext cx="109728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 Thessalonians 2:2</a:t>
            </a:r>
          </a:p>
          <a:p>
            <a:pPr algn="just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“that you not be quickly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shaken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from your composure or be disturbed either by a spirit or a message or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 letter as if from us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to the effect that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day of the Lord [the Tribulation] has come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F2B1142E-80B7-434D-8660-B3E9023C0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0394" y="3048000"/>
            <a:ext cx="1471213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6660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9907"/>
</p:tagLst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18782</TotalTime>
  <Words>854</Words>
  <Application>Microsoft Office PowerPoint</Application>
  <PresentationFormat>Widescreen</PresentationFormat>
  <Paragraphs>72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Calibri</vt:lpstr>
      <vt:lpstr>Times New Roman</vt:lpstr>
      <vt:lpstr>Wingdings</vt:lpstr>
      <vt:lpstr>Azure</vt:lpstr>
      <vt:lpstr>PowerPoint Presentation</vt:lpstr>
      <vt:lpstr>PowerPoint Presentation</vt:lpstr>
      <vt:lpstr>2 Thessalonians 2:1-12</vt:lpstr>
      <vt:lpstr>PowerPoint Presentation</vt:lpstr>
      <vt:lpstr>PowerPoint Presentation</vt:lpstr>
      <vt:lpstr>PowerPoint Presentation</vt:lpstr>
      <vt:lpstr>2 Thessalonians 2:1-12</vt:lpstr>
      <vt:lpstr>Contrasting Destiny of the Righteous  (2:13-17)</vt:lpstr>
      <vt:lpstr>PowerPoint Presentation</vt:lpstr>
      <vt:lpstr>PowerPoint Presentation</vt:lpstr>
      <vt:lpstr>PowerPoint Presentation</vt:lpstr>
      <vt:lpstr>PowerPoint Presentation</vt:lpstr>
      <vt:lpstr>Contrasting Destiny of the Righteous  (2:13-17)</vt:lpstr>
      <vt:lpstr>PowerPoint Presentation</vt:lpstr>
      <vt:lpstr>PowerPoint Presentation</vt:lpstr>
      <vt:lpstr>PowerPoint Presentation</vt:lpstr>
      <vt:lpstr>PowerPoint Presentation</vt:lpstr>
      <vt:lpstr>Definition of Eternal Security</vt:lpstr>
      <vt:lpstr>PowerPoint Presentation</vt:lpstr>
      <vt:lpstr>Structure</vt:lpstr>
      <vt:lpstr>Consequences of Poor Doctrine (3)</vt:lpstr>
      <vt:lpstr>Consequences of Poor Doctrine (3)</vt:lpstr>
      <vt:lpstr>Consequences of Poor Doctrine (3)</vt:lpstr>
      <vt:lpstr>Consequences of Poor Doctrine (3)</vt:lpstr>
      <vt:lpstr>Conclusion</vt:lpstr>
      <vt:lpstr>Contrasting Destiny of the Righteous  (2:13-17)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Thessalonians 031 - 2v13-17</dc:title>
  <dc:subject>THE RAPTURE</dc:subject>
  <dc:creator>A. Woods</dc:creator>
  <dc:description>Modified by Jim McGowan</dc:description>
  <cp:lastModifiedBy>Jim McGowan</cp:lastModifiedBy>
  <cp:revision>2269</cp:revision>
  <cp:lastPrinted>2024-05-31T15:42:37Z</cp:lastPrinted>
  <dcterms:created xsi:type="dcterms:W3CDTF">2009-03-17T12:21:13Z</dcterms:created>
  <dcterms:modified xsi:type="dcterms:W3CDTF">2024-05-31T15:42:49Z</dcterms:modified>
</cp:coreProperties>
</file>