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41"/>
  </p:notesMasterIdLst>
  <p:handoutMasterIdLst>
    <p:handoutMasterId r:id="rId42"/>
  </p:handoutMasterIdLst>
  <p:sldIdLst>
    <p:sldId id="9907" r:id="rId2"/>
    <p:sldId id="2573" r:id="rId3"/>
    <p:sldId id="10525" r:id="rId4"/>
    <p:sldId id="5512" r:id="rId5"/>
    <p:sldId id="2575" r:id="rId6"/>
    <p:sldId id="2576" r:id="rId7"/>
    <p:sldId id="10526" r:id="rId8"/>
    <p:sldId id="272" r:id="rId9"/>
    <p:sldId id="11155" r:id="rId10"/>
    <p:sldId id="11162" r:id="rId11"/>
    <p:sldId id="579" r:id="rId12"/>
    <p:sldId id="5707" r:id="rId13"/>
    <p:sldId id="2309" r:id="rId14"/>
    <p:sldId id="282" r:id="rId15"/>
    <p:sldId id="537" r:id="rId16"/>
    <p:sldId id="11186" r:id="rId17"/>
    <p:sldId id="11190" r:id="rId18"/>
    <p:sldId id="3821" r:id="rId19"/>
    <p:sldId id="1445" r:id="rId20"/>
    <p:sldId id="1446" r:id="rId21"/>
    <p:sldId id="3829" r:id="rId22"/>
    <p:sldId id="11156" r:id="rId23"/>
    <p:sldId id="11191" r:id="rId24"/>
    <p:sldId id="3843" r:id="rId25"/>
    <p:sldId id="3823" r:id="rId26"/>
    <p:sldId id="1029" r:id="rId27"/>
    <p:sldId id="11157" r:id="rId28"/>
    <p:sldId id="10552" r:id="rId29"/>
    <p:sldId id="10553" r:id="rId30"/>
    <p:sldId id="10554" r:id="rId31"/>
    <p:sldId id="795" r:id="rId32"/>
    <p:sldId id="11067" r:id="rId33"/>
    <p:sldId id="2084" r:id="rId34"/>
    <p:sldId id="273" r:id="rId35"/>
    <p:sldId id="11159" r:id="rId36"/>
    <p:sldId id="11160" r:id="rId37"/>
    <p:sldId id="11161" r:id="rId38"/>
    <p:sldId id="10522" r:id="rId39"/>
    <p:sldId id="11158" r:id="rId40"/>
  </p:sldIdLst>
  <p:sldSz cx="12192000" cy="6858000"/>
  <p:notesSz cx="7315200" cy="9601200"/>
  <p:custDataLst>
    <p:tags r:id="rId43"/>
  </p:custDataLst>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y Woods" initials="AW" lastIdx="1" clrIdx="0">
    <p:extLst>
      <p:ext uri="{19B8F6BF-5375-455C-9EA6-DF929625EA0E}">
        <p15:presenceInfo xmlns:p15="http://schemas.microsoft.com/office/powerpoint/2012/main" userId="f980d2db616d9d0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000066"/>
    <a:srgbClr val="000099"/>
    <a:srgbClr val="003399"/>
    <a:srgbClr val="0000CC"/>
    <a:srgbClr val="3333FF"/>
    <a:srgbClr val="FFFF00"/>
    <a:srgbClr val="C0C0C0"/>
    <a:srgbClr val="FF00FF"/>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4EA20B5-BB04-4372-98D4-EB20B449239E}" v="1" dt="2024-05-15T16:29:36.537"/>
  </p1510:revLst>
</p1510:revInfo>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78" autoAdjust="0"/>
    <p:restoredTop sz="93870" autoAdjust="0"/>
  </p:normalViewPr>
  <p:slideViewPr>
    <p:cSldViewPr>
      <p:cViewPr varScale="1">
        <p:scale>
          <a:sx n="103" d="100"/>
          <a:sy n="103" d="100"/>
        </p:scale>
        <p:origin x="504" y="91"/>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0" d="100"/>
          <a:sy n="80" d="100"/>
        </p:scale>
        <p:origin x="3475"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gs" Target="tags/tag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im McGowan" userId="e2c7446dd3aca506" providerId="LiveId" clId="{39C9EF08-877D-4C66-BF94-B2C38CC072EE}"/>
    <pc:docChg chg="custSel modHandout">
      <pc:chgData name="Jim McGowan" userId="e2c7446dd3aca506" providerId="LiveId" clId="{39C9EF08-877D-4C66-BF94-B2C38CC072EE}" dt="2024-03-19T15:02:09.061" v="5" actId="6549"/>
      <pc:docMkLst>
        <pc:docMk/>
      </pc:docMkLst>
    </pc:docChg>
  </pc:docChgLst>
  <pc:docChgLst>
    <pc:chgData name="Jim McGowan" userId="e2c7446dd3aca506" providerId="LiveId" clId="{A4EA20B5-BB04-4372-98D4-EB20B449239E}"/>
    <pc:docChg chg="custSel modSld replTag delTag">
      <pc:chgData name="Jim McGowan" userId="e2c7446dd3aca506" providerId="LiveId" clId="{A4EA20B5-BB04-4372-98D4-EB20B449239E}" dt="2024-05-15T16:29:45.681" v="11"/>
      <pc:docMkLst>
        <pc:docMk/>
      </pc:docMkLst>
      <pc:sldChg chg="addSp delSp modSp mod">
        <pc:chgData name="Jim McGowan" userId="e2c7446dd3aca506" providerId="LiveId" clId="{A4EA20B5-BB04-4372-98D4-EB20B449239E}" dt="2024-05-15T16:29:36.537" v="9"/>
        <pc:sldMkLst>
          <pc:docMk/>
          <pc:sldMk cId="1419657900" sldId="11130"/>
        </pc:sldMkLst>
        <pc:spChg chg="add mod">
          <ac:chgData name="Jim McGowan" userId="e2c7446dd3aca506" providerId="LiveId" clId="{A4EA20B5-BB04-4372-98D4-EB20B449239E}" dt="2024-05-15T16:29:36.537" v="9"/>
          <ac:spMkLst>
            <pc:docMk/>
            <pc:sldMk cId="1419657900" sldId="11130"/>
            <ac:spMk id="2" creationId="{C6371C82-25DC-97BD-9016-AD6AA2E8F3F0}"/>
          </ac:spMkLst>
        </pc:spChg>
        <pc:spChg chg="del">
          <ac:chgData name="Jim McGowan" userId="e2c7446dd3aca506" providerId="LiveId" clId="{A4EA20B5-BB04-4372-98D4-EB20B449239E}" dt="2024-05-15T16:29:35.023" v="8" actId="478"/>
          <ac:spMkLst>
            <pc:docMk/>
            <pc:sldMk cId="1419657900" sldId="11130"/>
            <ac:spMk id="4" creationId="{00000000-0000-0000-0000-000000000000}"/>
          </ac:spMkLst>
        </pc:spChg>
      </pc:sldChg>
      <pc:sldChg chg="modSp mod">
        <pc:chgData name="Jim McGowan" userId="e2c7446dd3aca506" providerId="LiveId" clId="{A4EA20B5-BB04-4372-98D4-EB20B449239E}" dt="2024-05-15T16:29:13.133" v="5" actId="115"/>
        <pc:sldMkLst>
          <pc:docMk/>
          <pc:sldMk cId="2800202896" sldId="11154"/>
        </pc:sldMkLst>
        <pc:spChg chg="mod">
          <ac:chgData name="Jim McGowan" userId="e2c7446dd3aca506" providerId="LiveId" clId="{A4EA20B5-BB04-4372-98D4-EB20B449239E}" dt="2024-05-15T16:29:13.133" v="5" actId="115"/>
          <ac:spMkLst>
            <pc:docMk/>
            <pc:sldMk cId="2800202896" sldId="11154"/>
            <ac:spMk id="5" creationId="{00000000-0000-0000-0000-000000000000}"/>
          </ac:spMkLst>
        </pc:spChg>
      </pc:sldChg>
    </pc:docChg>
  </pc:docChgLst>
  <pc:docChgLst>
    <pc:chgData name="Jim McGowan" userId="e2c7446dd3aca506" providerId="LiveId" clId="{2CB5C28D-12E7-4891-BCBC-8A9869B2FD25}"/>
    <pc:docChg chg="custSel replTag delTag modHandout">
      <pc:chgData name="Jim McGowan" userId="e2c7446dd3aca506" providerId="LiveId" clId="{2CB5C28D-12E7-4891-BCBC-8A9869B2FD25}" dt="2024-03-03T17:23:24.258" v="11"/>
      <pc:docMkLst>
        <pc:docMk/>
      </pc:docMkLst>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8" name="Rectangle 4">
            <a:extLst>
              <a:ext uri="{FF2B5EF4-FFF2-40B4-BE49-F238E27FC236}">
                <a16:creationId xmlns:a16="http://schemas.microsoft.com/office/drawing/2014/main" id="{901D300A-8290-40A1-8A18-2CCC8F69C520}"/>
              </a:ext>
            </a:extLst>
          </p:cNvPr>
          <p:cNvSpPr>
            <a:spLocks noGrp="1" noChangeArrowheads="1"/>
          </p:cNvSpPr>
          <p:nvPr>
            <p:ph type="ftr" sz="quarter" idx="2"/>
          </p:nvPr>
        </p:nvSpPr>
        <p:spPr bwMode="auto">
          <a:xfrm>
            <a:off x="0" y="9122452"/>
            <a:ext cx="3169920" cy="478748"/>
          </a:xfrm>
          <a:prstGeom prst="rect">
            <a:avLst/>
          </a:prstGeom>
          <a:noFill/>
          <a:ln w="9525">
            <a:noFill/>
            <a:miter lim="800000"/>
            <a:headEnd/>
            <a:tailEnd/>
          </a:ln>
        </p:spPr>
        <p:txBody>
          <a:bodyPr vert="horz" wrap="square" lIns="97532" tIns="48767" rIns="97532" bIns="48767" numCol="1" anchor="b" anchorCtr="0" compatLnSpc="1">
            <a:prstTxWarp prst="textNoShape">
              <a:avLst/>
            </a:prstTxWarp>
          </a:bodyPr>
          <a:lstStyle>
            <a:lvl1pPr defTabSz="922291" eaLnBrk="1" hangingPunct="1">
              <a:defRPr sz="14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Sugar Land Bible Church</a:t>
            </a:r>
          </a:p>
        </p:txBody>
      </p:sp>
      <p:sp>
        <p:nvSpPr>
          <p:cNvPr id="36869" name="Rectangle 5">
            <a:extLst>
              <a:ext uri="{FF2B5EF4-FFF2-40B4-BE49-F238E27FC236}">
                <a16:creationId xmlns:a16="http://schemas.microsoft.com/office/drawing/2014/main" id="{38696068-63F5-4B57-A363-769945ECADA1}"/>
              </a:ext>
            </a:extLst>
          </p:cNvPr>
          <p:cNvSpPr>
            <a:spLocks noGrp="1" noChangeArrowheads="1"/>
          </p:cNvSpPr>
          <p:nvPr>
            <p:ph type="sldNum" sz="quarter" idx="3"/>
          </p:nvPr>
        </p:nvSpPr>
        <p:spPr bwMode="auto">
          <a:xfrm>
            <a:off x="4145280" y="9122452"/>
            <a:ext cx="3169920" cy="478748"/>
          </a:xfrm>
          <a:prstGeom prst="rect">
            <a:avLst/>
          </a:prstGeom>
          <a:noFill/>
          <a:ln w="9525">
            <a:noFill/>
            <a:miter lim="800000"/>
            <a:headEnd/>
            <a:tailEnd/>
          </a:ln>
        </p:spPr>
        <p:txBody>
          <a:bodyPr vert="horz" wrap="square" lIns="97532" tIns="48767" rIns="97532" bIns="48767" numCol="1" anchor="b" anchorCtr="0" compatLnSpc="1">
            <a:prstTxWarp prst="textNoShape">
              <a:avLst/>
            </a:prstTxWarp>
          </a:bodyPr>
          <a:lstStyle>
            <a:lvl1pPr algn="r" defTabSz="920898" eaLnBrk="1" hangingPunct="1">
              <a:defRPr sz="1400" smtClean="0"/>
            </a:lvl1pPr>
          </a:lstStyle>
          <a:p>
            <a:pPr>
              <a:defRPr/>
            </a:pPr>
            <a:fld id="{F56FB74F-9A4F-4B8F-B55F-0155425F2C8E}" type="slidenum">
              <a:rPr lang="en-US" altLang="en-US">
                <a:latin typeface="Calibri" panose="020F0502020204030204" pitchFamily="34" charset="0"/>
              </a:rPr>
              <a:pPr>
                <a:defRPr/>
              </a:pPr>
              <a:t>‹#›</a:t>
            </a:fld>
            <a:endParaRPr lang="en-US" altLang="en-US" dirty="0">
              <a:latin typeface="Calibri" panose="020F0502020204030204" pitchFamily="34" charset="0"/>
            </a:endParaRPr>
          </a:p>
        </p:txBody>
      </p:sp>
      <p:sp>
        <p:nvSpPr>
          <p:cNvPr id="2" name="Header Placeholder 1">
            <a:extLst>
              <a:ext uri="{FF2B5EF4-FFF2-40B4-BE49-F238E27FC236}">
                <a16:creationId xmlns:a16="http://schemas.microsoft.com/office/drawing/2014/main" id="{E227660E-C050-5151-6DE2-1E17C2431F9C}"/>
              </a:ext>
            </a:extLst>
          </p:cNvPr>
          <p:cNvSpPr>
            <a:spLocks noGrp="1"/>
          </p:cNvSpPr>
          <p:nvPr>
            <p:ph type="hdr" sz="quarter"/>
          </p:nvPr>
        </p:nvSpPr>
        <p:spPr>
          <a:xfrm>
            <a:off x="1935481" y="152400"/>
            <a:ext cx="3606800" cy="838200"/>
          </a:xfrm>
          <a:prstGeom prst="rect">
            <a:avLst/>
          </a:prstGeom>
        </p:spPr>
        <p:txBody>
          <a:bodyPr vert="horz" lIns="106978" tIns="53489" rIns="106978" bIns="53489" rtlCol="0"/>
          <a:lstStyle>
            <a:lvl1pPr algn="ctr">
              <a:defRPr sz="1500" dirty="0">
                <a:latin typeface="Calibri" panose="020F0502020204030204" pitchFamily="34" charset="0"/>
                <a:cs typeface="Calibri" panose="020F0502020204030204" pitchFamily="34" charset="0"/>
              </a:defRPr>
            </a:lvl1pPr>
          </a:lstStyle>
          <a:p>
            <a:pPr>
              <a:defRPr/>
            </a:pPr>
            <a:r>
              <a:rPr lang="en-US" sz="1400" dirty="0"/>
              <a:t>Dr. Andy Woods</a:t>
            </a:r>
          </a:p>
          <a:p>
            <a:pPr>
              <a:defRPr/>
            </a:pPr>
            <a:r>
              <a:rPr lang="en-US" sz="1400" dirty="0"/>
              <a:t>2 Thessalonians 031 - 2v13-17</a:t>
            </a:r>
          </a:p>
          <a:p>
            <a:pPr>
              <a:defRPr/>
            </a:pPr>
            <a:r>
              <a:rPr lang="en-US" sz="1400" dirty="0"/>
              <a:t>05-26-2024</a:t>
            </a: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0F1BA9B-76CB-4A0E-A6E1-D581F0118E89}"/>
              </a:ext>
            </a:extLst>
          </p:cNvPr>
          <p:cNvSpPr>
            <a:spLocks noGrp="1"/>
          </p:cNvSpPr>
          <p:nvPr>
            <p:ph type="hdr" sz="quarter"/>
          </p:nvPr>
        </p:nvSpPr>
        <p:spPr bwMode="auto">
          <a:xfrm>
            <a:off x="0" y="0"/>
            <a:ext cx="3169920" cy="478748"/>
          </a:xfrm>
          <a:prstGeom prst="rect">
            <a:avLst/>
          </a:prstGeom>
          <a:noFill/>
          <a:ln w="9525">
            <a:noFill/>
            <a:miter lim="800000"/>
            <a:headEnd/>
            <a:tailEnd/>
          </a:ln>
        </p:spPr>
        <p:txBody>
          <a:bodyPr vert="horz" wrap="square" lIns="97532" tIns="48767" rIns="97532" bIns="48767" numCol="1" anchor="t" anchorCtr="0" compatLnSpc="1">
            <a:prstTxWarp prst="textNoShape">
              <a:avLst/>
            </a:prstTxWarp>
          </a:bodyPr>
          <a:lstStyle>
            <a:lvl1pPr defTabSz="922291" eaLnBrk="1" hangingPunct="1">
              <a:defRPr sz="1400">
                <a:latin typeface="Calibri" panose="020F0502020204030204" pitchFamily="34" charset="0"/>
                <a:cs typeface="Arial" charset="0"/>
              </a:defRPr>
            </a:lvl1pPr>
          </a:lstStyle>
          <a:p>
            <a:pPr>
              <a:defRPr/>
            </a:pPr>
            <a:endParaRPr lang="en-US" dirty="0"/>
          </a:p>
        </p:txBody>
      </p:sp>
      <p:sp>
        <p:nvSpPr>
          <p:cNvPr id="3" name="Date Placeholder 2">
            <a:extLst>
              <a:ext uri="{FF2B5EF4-FFF2-40B4-BE49-F238E27FC236}">
                <a16:creationId xmlns:a16="http://schemas.microsoft.com/office/drawing/2014/main" id="{6DF5B97F-1EBA-4212-9475-AB91572652D5}"/>
              </a:ext>
            </a:extLst>
          </p:cNvPr>
          <p:cNvSpPr>
            <a:spLocks noGrp="1"/>
          </p:cNvSpPr>
          <p:nvPr>
            <p:ph type="dt" idx="1"/>
          </p:nvPr>
        </p:nvSpPr>
        <p:spPr bwMode="auto">
          <a:xfrm>
            <a:off x="4143587" y="0"/>
            <a:ext cx="3169920" cy="478748"/>
          </a:xfrm>
          <a:prstGeom prst="rect">
            <a:avLst/>
          </a:prstGeom>
          <a:noFill/>
          <a:ln w="9525">
            <a:noFill/>
            <a:miter lim="800000"/>
            <a:headEnd/>
            <a:tailEnd/>
          </a:ln>
        </p:spPr>
        <p:txBody>
          <a:bodyPr vert="horz" wrap="square" lIns="97532" tIns="48767" rIns="97532" bIns="48767" numCol="1" anchor="t" anchorCtr="0" compatLnSpc="1">
            <a:prstTxWarp prst="textNoShape">
              <a:avLst/>
            </a:prstTxWarp>
          </a:bodyPr>
          <a:lstStyle>
            <a:lvl1pPr algn="r" defTabSz="922291" eaLnBrk="1" hangingPunct="1">
              <a:defRPr sz="1400">
                <a:latin typeface="Calibri" panose="020F0502020204030204" pitchFamily="34" charset="0"/>
                <a:cs typeface="Arial" charset="0"/>
              </a:defRPr>
            </a:lvl1pPr>
          </a:lstStyle>
          <a:p>
            <a:pPr>
              <a:defRPr/>
            </a:pPr>
            <a:fld id="{A1ECA7B4-8F8C-4E82-9DA1-55948ACC6C67}" type="datetimeFigureOut">
              <a:rPr lang="en-US" smtClean="0"/>
              <a:pPr>
                <a:defRPr/>
              </a:pPr>
              <a:t>5/25/2024</a:t>
            </a:fld>
            <a:endParaRPr lang="en-US" dirty="0"/>
          </a:p>
        </p:txBody>
      </p:sp>
      <p:sp>
        <p:nvSpPr>
          <p:cNvPr id="4" name="Slide Image Placeholder 3">
            <a:extLst>
              <a:ext uri="{FF2B5EF4-FFF2-40B4-BE49-F238E27FC236}">
                <a16:creationId xmlns:a16="http://schemas.microsoft.com/office/drawing/2014/main" id="{EB6A067D-6789-4709-8D44-EE06BB91D3DF}"/>
              </a:ext>
            </a:extLst>
          </p:cNvPr>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101183" tIns="50592" rIns="101183" bIns="50592" rtlCol="0" anchor="ctr"/>
          <a:lstStyle/>
          <a:p>
            <a:pPr lvl="0"/>
            <a:endParaRPr lang="en-US" noProof="0" dirty="0"/>
          </a:p>
        </p:txBody>
      </p:sp>
      <p:sp>
        <p:nvSpPr>
          <p:cNvPr id="5" name="Notes Placeholder 4">
            <a:extLst>
              <a:ext uri="{FF2B5EF4-FFF2-40B4-BE49-F238E27FC236}">
                <a16:creationId xmlns:a16="http://schemas.microsoft.com/office/drawing/2014/main" id="{EE002C62-F138-44BB-9219-73E5F5BEE3AB}"/>
              </a:ext>
            </a:extLst>
          </p:cNvPr>
          <p:cNvSpPr>
            <a:spLocks noGrp="1"/>
          </p:cNvSpPr>
          <p:nvPr>
            <p:ph type="body" sz="quarter" idx="3"/>
          </p:nvPr>
        </p:nvSpPr>
        <p:spPr bwMode="auto">
          <a:xfrm>
            <a:off x="731520" y="4561226"/>
            <a:ext cx="5852160" cy="4318573"/>
          </a:xfrm>
          <a:prstGeom prst="rect">
            <a:avLst/>
          </a:prstGeom>
          <a:noFill/>
          <a:ln w="9525">
            <a:noFill/>
            <a:miter lim="800000"/>
            <a:headEnd/>
            <a:tailEnd/>
          </a:ln>
        </p:spPr>
        <p:txBody>
          <a:bodyPr vert="horz" wrap="square" lIns="97532" tIns="48767" rIns="97532" bIns="4876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0B139984-9F12-4DD0-8B91-1DFED7CB7771}"/>
              </a:ext>
            </a:extLst>
          </p:cNvPr>
          <p:cNvSpPr>
            <a:spLocks noGrp="1"/>
          </p:cNvSpPr>
          <p:nvPr>
            <p:ph type="ftr" sz="quarter" idx="4"/>
          </p:nvPr>
        </p:nvSpPr>
        <p:spPr bwMode="auto">
          <a:xfrm>
            <a:off x="0" y="9120813"/>
            <a:ext cx="3169920" cy="478748"/>
          </a:xfrm>
          <a:prstGeom prst="rect">
            <a:avLst/>
          </a:prstGeom>
          <a:noFill/>
          <a:ln w="9525">
            <a:noFill/>
            <a:miter lim="800000"/>
            <a:headEnd/>
            <a:tailEnd/>
          </a:ln>
        </p:spPr>
        <p:txBody>
          <a:bodyPr vert="horz" wrap="square" lIns="97532" tIns="48767" rIns="97532" bIns="48767" numCol="1" anchor="b" anchorCtr="0" compatLnSpc="1">
            <a:prstTxWarp prst="textNoShape">
              <a:avLst/>
            </a:prstTxWarp>
          </a:bodyPr>
          <a:lstStyle>
            <a:lvl1pPr defTabSz="922291" eaLnBrk="1" hangingPunct="1">
              <a:defRPr sz="1400">
                <a:latin typeface="Calibri" panose="020F0502020204030204" pitchFamily="34" charset="0"/>
                <a:cs typeface="Arial" charset="0"/>
              </a:defRPr>
            </a:lvl1pPr>
          </a:lstStyle>
          <a:p>
            <a:pPr>
              <a:defRPr/>
            </a:pPr>
            <a:endParaRPr lang="en-US" dirty="0"/>
          </a:p>
        </p:txBody>
      </p:sp>
      <p:sp>
        <p:nvSpPr>
          <p:cNvPr id="7" name="Slide Number Placeholder 6">
            <a:extLst>
              <a:ext uri="{FF2B5EF4-FFF2-40B4-BE49-F238E27FC236}">
                <a16:creationId xmlns:a16="http://schemas.microsoft.com/office/drawing/2014/main" id="{69AEFD34-6B70-478E-8B9E-00CA8C1336A8}"/>
              </a:ext>
            </a:extLst>
          </p:cNvPr>
          <p:cNvSpPr>
            <a:spLocks noGrp="1"/>
          </p:cNvSpPr>
          <p:nvPr>
            <p:ph type="sldNum" sz="quarter" idx="5"/>
          </p:nvPr>
        </p:nvSpPr>
        <p:spPr bwMode="auto">
          <a:xfrm>
            <a:off x="4143587" y="9120813"/>
            <a:ext cx="3169920" cy="478748"/>
          </a:xfrm>
          <a:prstGeom prst="rect">
            <a:avLst/>
          </a:prstGeom>
          <a:noFill/>
          <a:ln w="9525">
            <a:noFill/>
            <a:miter lim="800000"/>
            <a:headEnd/>
            <a:tailEnd/>
          </a:ln>
        </p:spPr>
        <p:txBody>
          <a:bodyPr vert="horz" wrap="square" lIns="97532" tIns="48767" rIns="97532" bIns="48767" numCol="1" anchor="b" anchorCtr="0" compatLnSpc="1">
            <a:prstTxWarp prst="textNoShape">
              <a:avLst/>
            </a:prstTxWarp>
          </a:bodyPr>
          <a:lstStyle>
            <a:lvl1pPr algn="r" defTabSz="920898" eaLnBrk="1" hangingPunct="1">
              <a:defRPr sz="1400" smtClean="0">
                <a:latin typeface="Calibri" panose="020F0502020204030204" pitchFamily="34" charset="0"/>
              </a:defRPr>
            </a:lvl1pPr>
          </a:lstStyle>
          <a:p>
            <a:pPr>
              <a:defRPr/>
            </a:pPr>
            <a:fld id="{8CAF5D7D-18A1-4B9A-AC5F-822C5A1135E0}" type="slidenum">
              <a:rPr lang="en-US" altLang="en-US" smtClean="0"/>
              <a:pPr>
                <a:defRPr/>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CAF5D7D-18A1-4B9A-AC5F-822C5A1135E0}" type="slidenum">
              <a:rPr lang="en-US" altLang="en-US" smtClean="0"/>
              <a:pPr>
                <a:defRPr/>
              </a:pPr>
              <a:t>4</a:t>
            </a:fld>
            <a:endParaRPr lang="en-US" altLang="en-US" dirty="0"/>
          </a:p>
        </p:txBody>
      </p:sp>
    </p:spTree>
    <p:extLst>
      <p:ext uri="{BB962C8B-B14F-4D97-AF65-F5344CB8AC3E}">
        <p14:creationId xmlns:p14="http://schemas.microsoft.com/office/powerpoint/2010/main" val="364851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CAF5D7D-18A1-4B9A-AC5F-822C5A1135E0}" type="slidenum">
              <a:rPr lang="en-US" altLang="en-US" smtClean="0"/>
              <a:pPr>
                <a:defRPr/>
              </a:pPr>
              <a:t>23</a:t>
            </a:fld>
            <a:endParaRPr lang="en-US" altLang="en-US" dirty="0"/>
          </a:p>
        </p:txBody>
      </p:sp>
    </p:spTree>
    <p:extLst>
      <p:ext uri="{BB962C8B-B14F-4D97-AF65-F5344CB8AC3E}">
        <p14:creationId xmlns:p14="http://schemas.microsoft.com/office/powerpoint/2010/main" val="16251109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CAF5D7D-18A1-4B9A-AC5F-822C5A1135E0}" type="slidenum">
              <a:rPr lang="en-US" altLang="en-US" smtClean="0"/>
              <a:pPr>
                <a:defRPr/>
              </a:pPr>
              <a:t>32</a:t>
            </a:fld>
            <a:endParaRPr lang="en-US" altLang="en-US" dirty="0"/>
          </a:p>
        </p:txBody>
      </p:sp>
    </p:spTree>
    <p:extLst>
      <p:ext uri="{BB962C8B-B14F-4D97-AF65-F5344CB8AC3E}">
        <p14:creationId xmlns:p14="http://schemas.microsoft.com/office/powerpoint/2010/main" val="41928573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E8F55095-7B13-49D2-88F5-098085CC0949}"/>
              </a:ext>
            </a:extLst>
          </p:cNvPr>
          <p:cNvSpPr>
            <a:spLocks noGrp="1" noChangeArrowheads="1"/>
          </p:cNvSpPr>
          <p:nvPr/>
        </p:nvSpPr>
        <p:spPr bwMode="auto">
          <a:xfrm>
            <a:off x="1524000" y="609600"/>
            <a:ext cx="10363200" cy="1143000"/>
          </a:xfrm>
          <a:prstGeom prst="rect">
            <a:avLst/>
          </a:prstGeom>
          <a:noFill/>
          <a:ln>
            <a:noFill/>
          </a:ln>
        </p:spPr>
        <p:txBody>
          <a:bodyPr lIns="92075" tIns="46039" rIns="92075" bIns="46039"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a:extLst>
              <a:ext uri="{FF2B5EF4-FFF2-40B4-BE49-F238E27FC236}">
                <a16:creationId xmlns:a16="http://schemas.microsoft.com/office/drawing/2014/main" id="{8A8B0333-A612-469F-8637-7331A1B8CB18}"/>
              </a:ext>
            </a:extLst>
          </p:cNvPr>
          <p:cNvSpPr>
            <a:spLocks noGrp="1" noChangeArrowheads="1"/>
          </p:cNvSpPr>
          <p:nvPr/>
        </p:nvSpPr>
        <p:spPr bwMode="auto">
          <a:xfrm>
            <a:off x="1559984" y="1946275"/>
            <a:ext cx="10363200" cy="4114800"/>
          </a:xfrm>
          <a:prstGeom prst="rect">
            <a:avLst/>
          </a:prstGeom>
          <a:noFill/>
          <a:ln>
            <a:noFill/>
          </a:ln>
        </p:spPr>
        <p:txBody>
          <a:bodyPr/>
          <a:lstStyle>
            <a:lvl1pPr marL="342900" indent="-342900"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spcBef>
                <a:spcPct val="20000"/>
              </a:spcBef>
              <a:buClr>
                <a:schemeClr val="tx2"/>
              </a:buClr>
              <a:buSzPct val="75000"/>
              <a:buFont typeface="Wingdings"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549667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Content Placeholder 2"/>
          <p:cNvSpPr>
            <a:spLocks noGrp="1"/>
          </p:cNvSpPr>
          <p:nvPr>
            <p:ph idx="1"/>
          </p:nvPr>
        </p:nvSpPr>
        <p:spPr>
          <a:xfrm>
            <a:off x="1559984" y="1946275"/>
            <a:ext cx="103632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a:extLst>
              <a:ext uri="{FF2B5EF4-FFF2-40B4-BE49-F238E27FC236}">
                <a16:creationId xmlns:a16="http://schemas.microsoft.com/office/drawing/2014/main" id="{AB3528FC-DC6C-4D4A-B7FE-DA342649A6EF}"/>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1010210D-0254-4969-8D0C-7F84974E690B}"/>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086893BC-F55C-46F4-A224-1F4315D72C78}"/>
              </a:ext>
            </a:extLst>
          </p:cNvPr>
          <p:cNvSpPr>
            <a:spLocks noGrp="1" noChangeArrowheads="1"/>
          </p:cNvSpPr>
          <p:nvPr>
            <p:ph type="sldNum" sz="quarter" idx="12"/>
          </p:nvPr>
        </p:nvSpPr>
        <p:spPr/>
        <p:txBody>
          <a:bodyPr/>
          <a:lstStyle>
            <a:lvl1pPr>
              <a:defRPr smtClean="0"/>
            </a:lvl1pPr>
          </a:lstStyle>
          <a:p>
            <a:pPr>
              <a:defRPr/>
            </a:pPr>
            <a:fld id="{8150B839-9B27-45A9-B00F-97CA6CDB7BCA}" type="slidenum">
              <a:rPr lang="en-US" altLang="en-US"/>
              <a:pPr>
                <a:defRPr/>
              </a:pPr>
              <a:t>‹#›</a:t>
            </a:fld>
            <a:endParaRPr lang="en-US" altLang="en-US"/>
          </a:p>
        </p:txBody>
      </p:sp>
    </p:spTree>
    <p:extLst>
      <p:ext uri="{BB962C8B-B14F-4D97-AF65-F5344CB8AC3E}">
        <p14:creationId xmlns:p14="http://schemas.microsoft.com/office/powerpoint/2010/main" val="3556017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5">
            <a:extLst>
              <a:ext uri="{FF2B5EF4-FFF2-40B4-BE49-F238E27FC236}">
                <a16:creationId xmlns:a16="http://schemas.microsoft.com/office/drawing/2014/main" id="{CDE68A42-C078-4469-A66B-4495E2634C56}"/>
              </a:ext>
            </a:extLst>
          </p:cNvPr>
          <p:cNvSpPr>
            <a:spLocks noGrp="1" noChangeArrowheads="1"/>
          </p:cNvSpPr>
          <p:nvPr>
            <p:ph type="dt" sz="half" idx="10"/>
          </p:nvPr>
        </p:nvSpPr>
        <p:spPr/>
        <p:txBody>
          <a:bodyPr/>
          <a:lstStyle>
            <a:lvl1pPr>
              <a:defRPr/>
            </a:lvl1pPr>
          </a:lstStyle>
          <a:p>
            <a:pPr>
              <a:defRPr/>
            </a:pPr>
            <a:endParaRPr lang="en-US"/>
          </a:p>
        </p:txBody>
      </p:sp>
      <p:sp>
        <p:nvSpPr>
          <p:cNvPr id="4" name="Rectangle 36">
            <a:extLst>
              <a:ext uri="{FF2B5EF4-FFF2-40B4-BE49-F238E27FC236}">
                <a16:creationId xmlns:a16="http://schemas.microsoft.com/office/drawing/2014/main" id="{9107EC4F-D688-4EEF-B6F9-048B85374E3B}"/>
              </a:ext>
            </a:extLst>
          </p:cNvPr>
          <p:cNvSpPr>
            <a:spLocks noGrp="1" noChangeArrowheads="1"/>
          </p:cNvSpPr>
          <p:nvPr>
            <p:ph type="ftr" sz="quarter" idx="11"/>
          </p:nvPr>
        </p:nvSpPr>
        <p:spPr/>
        <p:txBody>
          <a:bodyPr/>
          <a:lstStyle>
            <a:lvl1pPr>
              <a:defRPr/>
            </a:lvl1pPr>
          </a:lstStyle>
          <a:p>
            <a:pPr>
              <a:defRPr/>
            </a:pPr>
            <a:endParaRPr lang="en-US"/>
          </a:p>
        </p:txBody>
      </p:sp>
      <p:sp>
        <p:nvSpPr>
          <p:cNvPr id="5" name="Rectangle 37">
            <a:extLst>
              <a:ext uri="{FF2B5EF4-FFF2-40B4-BE49-F238E27FC236}">
                <a16:creationId xmlns:a16="http://schemas.microsoft.com/office/drawing/2014/main" id="{C7DB0FD5-2482-4D09-92A8-643E8E910E9A}"/>
              </a:ext>
            </a:extLst>
          </p:cNvPr>
          <p:cNvSpPr>
            <a:spLocks noGrp="1" noChangeArrowheads="1"/>
          </p:cNvSpPr>
          <p:nvPr>
            <p:ph type="sldNum" sz="quarter" idx="12"/>
          </p:nvPr>
        </p:nvSpPr>
        <p:spPr/>
        <p:txBody>
          <a:bodyPr/>
          <a:lstStyle>
            <a:lvl1pPr>
              <a:defRPr smtClean="0"/>
            </a:lvl1pPr>
          </a:lstStyle>
          <a:p>
            <a:pPr>
              <a:defRPr/>
            </a:pPr>
            <a:fld id="{62CAE1B6-0C97-4842-AC1E-18C75DEF4EF6}" type="slidenum">
              <a:rPr lang="en-US" altLang="en-US"/>
              <a:pPr>
                <a:defRPr/>
              </a:pPr>
              <a:t>‹#›</a:t>
            </a:fld>
            <a:endParaRPr lang="en-US" altLang="en-US"/>
          </a:p>
        </p:txBody>
      </p:sp>
    </p:spTree>
    <p:extLst>
      <p:ext uri="{BB962C8B-B14F-4D97-AF65-F5344CB8AC3E}">
        <p14:creationId xmlns:p14="http://schemas.microsoft.com/office/powerpoint/2010/main" val="30168570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Rectangle 35">
            <a:extLst>
              <a:ext uri="{FF2B5EF4-FFF2-40B4-BE49-F238E27FC236}">
                <a16:creationId xmlns:a16="http://schemas.microsoft.com/office/drawing/2014/main" id="{88D566F2-1284-4523-B4BA-CB6D63645B75}"/>
              </a:ext>
            </a:extLst>
          </p:cNvPr>
          <p:cNvSpPr>
            <a:spLocks noGrp="1" noChangeArrowheads="1"/>
          </p:cNvSpPr>
          <p:nvPr>
            <p:ph type="dt" sz="half" idx="10"/>
          </p:nvPr>
        </p:nvSpPr>
        <p:spPr/>
        <p:txBody>
          <a:bodyPr/>
          <a:lstStyle>
            <a:lvl1pPr>
              <a:defRPr/>
            </a:lvl1pPr>
          </a:lstStyle>
          <a:p>
            <a:pPr>
              <a:defRPr/>
            </a:pPr>
            <a:endParaRPr lang="en-US"/>
          </a:p>
        </p:txBody>
      </p:sp>
      <p:sp>
        <p:nvSpPr>
          <p:cNvPr id="3" name="Rectangle 36">
            <a:extLst>
              <a:ext uri="{FF2B5EF4-FFF2-40B4-BE49-F238E27FC236}">
                <a16:creationId xmlns:a16="http://schemas.microsoft.com/office/drawing/2014/main" id="{1D011471-5250-490C-9C51-6D71371CD737}"/>
              </a:ext>
            </a:extLst>
          </p:cNvPr>
          <p:cNvSpPr>
            <a:spLocks noGrp="1" noChangeArrowheads="1"/>
          </p:cNvSpPr>
          <p:nvPr>
            <p:ph type="ftr" sz="quarter" idx="11"/>
          </p:nvPr>
        </p:nvSpPr>
        <p:spPr/>
        <p:txBody>
          <a:bodyPr/>
          <a:lstStyle>
            <a:lvl1pPr>
              <a:defRPr/>
            </a:lvl1pPr>
          </a:lstStyle>
          <a:p>
            <a:pPr>
              <a:defRPr/>
            </a:pPr>
            <a:endParaRPr lang="en-US"/>
          </a:p>
        </p:txBody>
      </p:sp>
      <p:sp>
        <p:nvSpPr>
          <p:cNvPr id="4" name="Rectangle 37">
            <a:extLst>
              <a:ext uri="{FF2B5EF4-FFF2-40B4-BE49-F238E27FC236}">
                <a16:creationId xmlns:a16="http://schemas.microsoft.com/office/drawing/2014/main" id="{6221FE5C-6F69-4F52-BFEE-2909D4D3C90D}"/>
              </a:ext>
            </a:extLst>
          </p:cNvPr>
          <p:cNvSpPr>
            <a:spLocks noGrp="1" noChangeArrowheads="1"/>
          </p:cNvSpPr>
          <p:nvPr>
            <p:ph type="sldNum" sz="quarter" idx="12"/>
          </p:nvPr>
        </p:nvSpPr>
        <p:spPr/>
        <p:txBody>
          <a:bodyPr/>
          <a:lstStyle>
            <a:lvl1pPr>
              <a:defRPr smtClean="0"/>
            </a:lvl1pPr>
          </a:lstStyle>
          <a:p>
            <a:pPr>
              <a:defRPr/>
            </a:pPr>
            <a:fld id="{DDFABB32-5487-4F03-919B-89510ED05617}" type="slidenum">
              <a:rPr lang="en-US" altLang="en-US"/>
              <a:pPr>
                <a:defRPr/>
              </a:pPr>
              <a:t>‹#›</a:t>
            </a:fld>
            <a:endParaRPr lang="en-US" altLang="en-US"/>
          </a:p>
        </p:txBody>
      </p:sp>
    </p:spTree>
    <p:extLst>
      <p:ext uri="{BB962C8B-B14F-4D97-AF65-F5344CB8AC3E}">
        <p14:creationId xmlns:p14="http://schemas.microsoft.com/office/powerpoint/2010/main" val="35984829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ClipArt Placeholder 2"/>
          <p:cNvSpPr>
            <a:spLocks noGrp="1"/>
          </p:cNvSpPr>
          <p:nvPr>
            <p:ph type="clipArt" sz="half" idx="1"/>
          </p:nvPr>
        </p:nvSpPr>
        <p:spPr>
          <a:xfrm>
            <a:off x="1559984" y="1946275"/>
            <a:ext cx="5080000" cy="4114800"/>
          </a:xfrm>
        </p:spPr>
        <p:txBody>
          <a:bodyPr rtlCol="0">
            <a:normAutofit/>
          </a:bodyPr>
          <a:lstStyle/>
          <a:p>
            <a:pPr lvl="0"/>
            <a:endParaRPr lang="en-US" noProof="0"/>
          </a:p>
        </p:txBody>
      </p:sp>
      <p:sp>
        <p:nvSpPr>
          <p:cNvPr id="4" name="Text Placeholder 3"/>
          <p:cNvSpPr>
            <a:spLocks noGrp="1"/>
          </p:cNvSpPr>
          <p:nvPr>
            <p:ph type="body" sz="half" idx="2"/>
          </p:nvPr>
        </p:nvSpPr>
        <p:spPr>
          <a:xfrm>
            <a:off x="6843184" y="1946275"/>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5"/>
          <p:cNvSpPr>
            <a:spLocks noGrp="1" noChangeArrowheads="1"/>
          </p:cNvSpPr>
          <p:nvPr>
            <p:ph type="dt" sz="half" idx="10"/>
          </p:nvPr>
        </p:nvSpPr>
        <p:spPr/>
        <p:txBody>
          <a:bodyPr/>
          <a:lstStyle>
            <a:lvl1pPr>
              <a:defRPr/>
            </a:lvl1pPr>
          </a:lstStyle>
          <a:p>
            <a:pPr>
              <a:defRPr/>
            </a:pPr>
            <a:endParaRPr lang="en-US"/>
          </a:p>
        </p:txBody>
      </p:sp>
      <p:sp>
        <p:nvSpPr>
          <p:cNvPr id="6" name="Rectangle 36"/>
          <p:cNvSpPr>
            <a:spLocks noGrp="1" noChangeArrowheads="1"/>
          </p:cNvSpPr>
          <p:nvPr>
            <p:ph type="ftr" sz="quarter" idx="11"/>
          </p:nvPr>
        </p:nvSpPr>
        <p:spPr/>
        <p:txBody>
          <a:bodyPr/>
          <a:lstStyle>
            <a:lvl1pPr>
              <a:defRPr/>
            </a:lvl1pPr>
          </a:lstStyle>
          <a:p>
            <a:pPr>
              <a:defRPr/>
            </a:pPr>
            <a:endParaRPr lang="en-US"/>
          </a:p>
        </p:txBody>
      </p:sp>
      <p:sp>
        <p:nvSpPr>
          <p:cNvPr id="7" name="Rectangle 37"/>
          <p:cNvSpPr>
            <a:spLocks noGrp="1" noChangeArrowheads="1"/>
          </p:cNvSpPr>
          <p:nvPr>
            <p:ph type="sldNum" sz="quarter" idx="12"/>
          </p:nvPr>
        </p:nvSpPr>
        <p:spPr/>
        <p:txBody>
          <a:bodyPr/>
          <a:lstStyle>
            <a:lvl1pPr>
              <a:defRPr/>
            </a:lvl1pPr>
          </a:lstStyle>
          <a:p>
            <a:pPr>
              <a:defRPr/>
            </a:pPr>
            <a:fld id="{BD85A5CC-2907-4BF9-824D-5877B2E017CA}" type="slidenum">
              <a:rPr lang="en-US"/>
              <a:pPr>
                <a:defRPr/>
              </a:pPr>
              <a:t>‹#›</a:t>
            </a:fld>
            <a:endParaRPr lang="en-US"/>
          </a:p>
        </p:txBody>
      </p:sp>
    </p:spTree>
    <p:extLst>
      <p:ext uri="{BB962C8B-B14F-4D97-AF65-F5344CB8AC3E}">
        <p14:creationId xmlns:p14="http://schemas.microsoft.com/office/powerpoint/2010/main" val="33119718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1559984" y="1946275"/>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843184" y="1946275"/>
            <a:ext cx="5080000" cy="4114800"/>
          </a:xfrm>
        </p:spPr>
        <p:txBody>
          <a:bodyPr/>
          <a:lstStyle/>
          <a:p>
            <a:pPr lvl="0"/>
            <a:endParaRPr lang="en-US" noProof="0"/>
          </a:p>
        </p:txBody>
      </p:sp>
      <p:sp>
        <p:nvSpPr>
          <p:cNvPr id="5" name="Date Placeholder 4">
            <a:extLst>
              <a:ext uri="{FF2B5EF4-FFF2-40B4-BE49-F238E27FC236}">
                <a16:creationId xmlns:a16="http://schemas.microsoft.com/office/drawing/2014/main" id="{1283215E-CD08-47FF-8993-50096AE229FD}"/>
              </a:ext>
            </a:extLst>
          </p:cNvPr>
          <p:cNvSpPr>
            <a:spLocks noGrp="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9A7E909F-90B6-42A4-A052-F2B40798147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07A64EF4-39AB-4985-83D7-09259859183A}"/>
              </a:ext>
            </a:extLst>
          </p:cNvPr>
          <p:cNvSpPr>
            <a:spLocks noGrp="1"/>
          </p:cNvSpPr>
          <p:nvPr>
            <p:ph type="sldNum" sz="quarter" idx="12"/>
          </p:nvPr>
        </p:nvSpPr>
        <p:spPr>
          <a:xfrm>
            <a:off x="9347200" y="6248400"/>
            <a:ext cx="2540000" cy="457200"/>
          </a:xfrm>
          <a:prstGeom prst="rect">
            <a:avLst/>
          </a:prstGeom>
        </p:spPr>
        <p:txBody>
          <a:bodyPr/>
          <a:lstStyle>
            <a:lvl1pPr>
              <a:defRPr/>
            </a:lvl1pPr>
          </a:lstStyle>
          <a:p>
            <a:fld id="{FFFD57C3-7B94-4F44-BCC6-4480791BDEB1}" type="slidenum">
              <a:rPr lang="en-US" altLang="en-US"/>
              <a:pPr/>
              <a:t>‹#›</a:t>
            </a:fld>
            <a:endParaRPr lang="en-US" altLang="en-US"/>
          </a:p>
        </p:txBody>
      </p:sp>
    </p:spTree>
    <p:extLst>
      <p:ext uri="{BB962C8B-B14F-4D97-AF65-F5344CB8AC3E}">
        <p14:creationId xmlns:p14="http://schemas.microsoft.com/office/powerpoint/2010/main" val="33125242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Table Placeholder 2"/>
          <p:cNvSpPr>
            <a:spLocks noGrp="1"/>
          </p:cNvSpPr>
          <p:nvPr>
            <p:ph type="tbl" idx="1"/>
          </p:nvPr>
        </p:nvSpPr>
        <p:spPr>
          <a:xfrm>
            <a:off x="1559984" y="1946275"/>
            <a:ext cx="10363200" cy="4114800"/>
          </a:xfrm>
        </p:spPr>
        <p:txBody>
          <a:bodyPr/>
          <a:lstStyle/>
          <a:p>
            <a:pPr lvl="0"/>
            <a:endParaRPr lang="en-US" noProof="0"/>
          </a:p>
        </p:txBody>
      </p:sp>
      <p:sp>
        <p:nvSpPr>
          <p:cNvPr id="4" name="Rectangle 35">
            <a:extLst>
              <a:ext uri="{FF2B5EF4-FFF2-40B4-BE49-F238E27FC236}">
                <a16:creationId xmlns:a16="http://schemas.microsoft.com/office/drawing/2014/main" id="{E0B6ECDF-5AD1-A6B7-4493-C8832E98CC7B}"/>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865A068F-0DFE-48DC-A887-27049B999827}"/>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F33045A4-1D10-CDD3-FD0A-02B8A36A7412}"/>
              </a:ext>
            </a:extLst>
          </p:cNvPr>
          <p:cNvSpPr>
            <a:spLocks noGrp="1" noChangeArrowheads="1"/>
          </p:cNvSpPr>
          <p:nvPr>
            <p:ph type="sldNum" sz="quarter" idx="12"/>
          </p:nvPr>
        </p:nvSpPr>
        <p:spPr/>
        <p:txBody>
          <a:bodyPr/>
          <a:lstStyle>
            <a:lvl1pPr>
              <a:defRPr smtClean="0"/>
            </a:lvl1pPr>
          </a:lstStyle>
          <a:p>
            <a:pPr>
              <a:defRPr/>
            </a:pPr>
            <a:fld id="{9D71C071-BEF5-4080-BBA9-3688134E6BF9}" type="slidenum">
              <a:rPr lang="en-US" altLang="en-US"/>
              <a:pPr>
                <a:defRPr/>
              </a:pPr>
              <a:t>‹#›</a:t>
            </a:fld>
            <a:endParaRPr lang="en-US" altLang="en-US"/>
          </a:p>
        </p:txBody>
      </p:sp>
    </p:spTree>
    <p:extLst>
      <p:ext uri="{BB962C8B-B14F-4D97-AF65-F5344CB8AC3E}">
        <p14:creationId xmlns:p14="http://schemas.microsoft.com/office/powerpoint/2010/main" val="1132413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11DB9103-2CB8-4233-B75F-DB55E9612B08}"/>
              </a:ext>
            </a:extLst>
          </p:cNvPr>
          <p:cNvSpPr>
            <a:spLocks noGrp="1" noChangeArrowheads="1"/>
          </p:cNvSpPr>
          <p:nvPr/>
        </p:nvSpPr>
        <p:spPr bwMode="auto">
          <a:xfrm>
            <a:off x="1524000" y="609600"/>
            <a:ext cx="10363200" cy="1143000"/>
          </a:xfrm>
          <a:prstGeom prst="rect">
            <a:avLst/>
          </a:prstGeom>
          <a:noFill/>
          <a:ln>
            <a:noFill/>
          </a:ln>
        </p:spPr>
        <p:txBody>
          <a:bodyPr lIns="92075" tIns="46039" rIns="92075" bIns="46039"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a:extLst>
              <a:ext uri="{FF2B5EF4-FFF2-40B4-BE49-F238E27FC236}">
                <a16:creationId xmlns:a16="http://schemas.microsoft.com/office/drawing/2014/main" id="{F902156A-97A2-430D-A158-8EAB8257A4E0}"/>
              </a:ext>
            </a:extLst>
          </p:cNvPr>
          <p:cNvSpPr>
            <a:spLocks noGrp="1" noChangeArrowheads="1"/>
          </p:cNvSpPr>
          <p:nvPr/>
        </p:nvSpPr>
        <p:spPr bwMode="auto">
          <a:xfrm>
            <a:off x="1559984" y="1946275"/>
            <a:ext cx="10363200" cy="4114800"/>
          </a:xfrm>
          <a:prstGeom prst="rect">
            <a:avLst/>
          </a:prstGeom>
          <a:noFill/>
          <a:ln>
            <a:noFill/>
          </a:ln>
        </p:spPr>
        <p:txBody>
          <a:bodyPr/>
          <a:lstStyle>
            <a:lvl1pPr marL="342900" indent="-342900"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spcBef>
                <a:spcPct val="20000"/>
              </a:spcBef>
              <a:buClr>
                <a:schemeClr val="tx2"/>
              </a:buClr>
              <a:buSzPct val="75000"/>
              <a:buFont typeface="Wingdings"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5467796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BF876452-75A6-4AAF-97C7-01D7582E5963}"/>
              </a:ext>
            </a:extLst>
          </p:cNvPr>
          <p:cNvSpPr>
            <a:spLocks noGrp="1" noChangeArrowheads="1"/>
          </p:cNvSpPr>
          <p:nvPr/>
        </p:nvSpPr>
        <p:spPr bwMode="auto">
          <a:xfrm>
            <a:off x="1524000" y="609600"/>
            <a:ext cx="10363200" cy="1143000"/>
          </a:xfrm>
          <a:prstGeom prst="rect">
            <a:avLst/>
          </a:prstGeom>
          <a:noFill/>
          <a:ln>
            <a:noFill/>
          </a:ln>
        </p:spPr>
        <p:txBody>
          <a:bodyPr lIns="92075" tIns="46039" rIns="92075" bIns="46039"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a:extLst>
              <a:ext uri="{FF2B5EF4-FFF2-40B4-BE49-F238E27FC236}">
                <a16:creationId xmlns:a16="http://schemas.microsoft.com/office/drawing/2014/main" id="{C2E5B3DF-F0DB-45BB-BD71-5E3266FFEA99}"/>
              </a:ext>
            </a:extLst>
          </p:cNvPr>
          <p:cNvSpPr>
            <a:spLocks noGrp="1" noChangeArrowheads="1"/>
          </p:cNvSpPr>
          <p:nvPr/>
        </p:nvSpPr>
        <p:spPr bwMode="auto">
          <a:xfrm>
            <a:off x="1559984" y="1946275"/>
            <a:ext cx="10363200" cy="4114800"/>
          </a:xfrm>
          <a:prstGeom prst="rect">
            <a:avLst/>
          </a:prstGeom>
          <a:noFill/>
          <a:ln>
            <a:noFill/>
          </a:ln>
        </p:spPr>
        <p:txBody>
          <a:bodyPr/>
          <a:lstStyle>
            <a:lvl1pPr marL="342900" indent="-342900"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spcBef>
                <a:spcPct val="20000"/>
              </a:spcBef>
              <a:buClr>
                <a:schemeClr val="tx2"/>
              </a:buClr>
              <a:buSzPct val="75000"/>
              <a:buFont typeface="Wingdings"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0607149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45131CB3-0AAC-4010-A1E7-45DABB3A0501}"/>
              </a:ext>
            </a:extLst>
          </p:cNvPr>
          <p:cNvSpPr>
            <a:spLocks noGrp="1" noChangeArrowheads="1"/>
          </p:cNvSpPr>
          <p:nvPr/>
        </p:nvSpPr>
        <p:spPr bwMode="auto">
          <a:xfrm>
            <a:off x="1524000" y="609600"/>
            <a:ext cx="10363200" cy="1143000"/>
          </a:xfrm>
          <a:prstGeom prst="rect">
            <a:avLst/>
          </a:prstGeom>
          <a:noFill/>
          <a:ln>
            <a:noFill/>
          </a:ln>
        </p:spPr>
        <p:txBody>
          <a:bodyPr lIns="92075" tIns="46039" rIns="92075" bIns="46039"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a:extLst>
              <a:ext uri="{FF2B5EF4-FFF2-40B4-BE49-F238E27FC236}">
                <a16:creationId xmlns:a16="http://schemas.microsoft.com/office/drawing/2014/main" id="{C34A22F3-30E1-423D-9D38-42BFE68FB365}"/>
              </a:ext>
            </a:extLst>
          </p:cNvPr>
          <p:cNvSpPr>
            <a:spLocks noGrp="1" noChangeArrowheads="1"/>
          </p:cNvSpPr>
          <p:nvPr/>
        </p:nvSpPr>
        <p:spPr bwMode="auto">
          <a:xfrm>
            <a:off x="1559984" y="1946275"/>
            <a:ext cx="10363200" cy="4114800"/>
          </a:xfrm>
          <a:prstGeom prst="rect">
            <a:avLst/>
          </a:prstGeom>
          <a:noFill/>
          <a:ln>
            <a:noFill/>
          </a:ln>
        </p:spPr>
        <p:txBody>
          <a:bodyPr/>
          <a:lstStyle>
            <a:lvl1pPr marL="342900" indent="-342900"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spcBef>
                <a:spcPct val="20000"/>
              </a:spcBef>
              <a:buClr>
                <a:schemeClr val="tx2"/>
              </a:buClr>
              <a:buSzPct val="75000"/>
              <a:buFont typeface="Wingdings"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9696540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BA6E9D5E-8667-4A2E-9CD4-80BDC56CE761}"/>
              </a:ext>
            </a:extLst>
          </p:cNvPr>
          <p:cNvSpPr>
            <a:spLocks noGrp="1" noChangeArrowheads="1"/>
          </p:cNvSpPr>
          <p:nvPr/>
        </p:nvSpPr>
        <p:spPr bwMode="auto">
          <a:xfrm>
            <a:off x="1524000" y="609600"/>
            <a:ext cx="10363200" cy="1143000"/>
          </a:xfrm>
          <a:prstGeom prst="rect">
            <a:avLst/>
          </a:prstGeom>
          <a:noFill/>
          <a:ln>
            <a:noFill/>
          </a:ln>
        </p:spPr>
        <p:txBody>
          <a:bodyPr lIns="92075" tIns="46039" rIns="92075" bIns="46039"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a:extLst>
              <a:ext uri="{FF2B5EF4-FFF2-40B4-BE49-F238E27FC236}">
                <a16:creationId xmlns:a16="http://schemas.microsoft.com/office/drawing/2014/main" id="{37DD31E7-79B4-4863-A913-D69CB1F9A0D0}"/>
              </a:ext>
            </a:extLst>
          </p:cNvPr>
          <p:cNvSpPr>
            <a:spLocks noGrp="1" noChangeArrowheads="1"/>
          </p:cNvSpPr>
          <p:nvPr/>
        </p:nvSpPr>
        <p:spPr bwMode="auto">
          <a:xfrm>
            <a:off x="1559984" y="1946275"/>
            <a:ext cx="10363200" cy="4114800"/>
          </a:xfrm>
          <a:prstGeom prst="rect">
            <a:avLst/>
          </a:prstGeom>
          <a:noFill/>
          <a:ln>
            <a:noFill/>
          </a:ln>
        </p:spPr>
        <p:txBody>
          <a:bodyPr/>
          <a:lstStyle>
            <a:lvl1pPr marL="342900" indent="-342900"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spcBef>
                <a:spcPct val="20000"/>
              </a:spcBef>
              <a:buClr>
                <a:schemeClr val="tx2"/>
              </a:buClr>
              <a:buSzPct val="75000"/>
              <a:buFont typeface="Wingdings"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1725161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C5DB455C-8F77-43BD-ABBD-7E94CC488BF3}"/>
              </a:ext>
            </a:extLst>
          </p:cNvPr>
          <p:cNvSpPr>
            <a:spLocks noGrp="1" noChangeArrowheads="1"/>
          </p:cNvSpPr>
          <p:nvPr/>
        </p:nvSpPr>
        <p:spPr bwMode="auto">
          <a:xfrm>
            <a:off x="1524000" y="609600"/>
            <a:ext cx="10363200" cy="1143000"/>
          </a:xfrm>
          <a:prstGeom prst="rect">
            <a:avLst/>
          </a:prstGeom>
          <a:noFill/>
          <a:ln>
            <a:noFill/>
          </a:ln>
        </p:spPr>
        <p:txBody>
          <a:bodyPr lIns="92075" tIns="46039" rIns="92075" bIns="46039"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a:extLst>
              <a:ext uri="{FF2B5EF4-FFF2-40B4-BE49-F238E27FC236}">
                <a16:creationId xmlns:a16="http://schemas.microsoft.com/office/drawing/2014/main" id="{33AEC885-0E46-4CBA-825F-4CD68A4D0923}"/>
              </a:ext>
            </a:extLst>
          </p:cNvPr>
          <p:cNvSpPr>
            <a:spLocks noGrp="1" noChangeArrowheads="1"/>
          </p:cNvSpPr>
          <p:nvPr/>
        </p:nvSpPr>
        <p:spPr bwMode="auto">
          <a:xfrm>
            <a:off x="1559984" y="1946275"/>
            <a:ext cx="10363200" cy="4114800"/>
          </a:xfrm>
          <a:prstGeom prst="rect">
            <a:avLst/>
          </a:prstGeom>
          <a:noFill/>
          <a:ln>
            <a:noFill/>
          </a:ln>
        </p:spPr>
        <p:txBody>
          <a:bodyPr/>
          <a:lstStyle>
            <a:lvl1pPr marL="342900" indent="-342900"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spcBef>
                <a:spcPct val="20000"/>
              </a:spcBef>
              <a:buClr>
                <a:schemeClr val="tx2"/>
              </a:buClr>
              <a:buSzPct val="75000"/>
              <a:buFont typeface="Wingdings"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22879182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611A585B-296C-4F81-83AA-BA042CE90A8D}"/>
              </a:ext>
            </a:extLst>
          </p:cNvPr>
          <p:cNvSpPr>
            <a:spLocks noGrp="1" noChangeArrowheads="1"/>
          </p:cNvSpPr>
          <p:nvPr/>
        </p:nvSpPr>
        <p:spPr bwMode="auto">
          <a:xfrm>
            <a:off x="1524000" y="609600"/>
            <a:ext cx="10363200" cy="1143000"/>
          </a:xfrm>
          <a:prstGeom prst="rect">
            <a:avLst/>
          </a:prstGeom>
          <a:noFill/>
          <a:ln>
            <a:noFill/>
          </a:ln>
        </p:spPr>
        <p:txBody>
          <a:bodyPr lIns="92075" tIns="46039" rIns="92075" bIns="46039"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a:extLst>
              <a:ext uri="{FF2B5EF4-FFF2-40B4-BE49-F238E27FC236}">
                <a16:creationId xmlns:a16="http://schemas.microsoft.com/office/drawing/2014/main" id="{9DFE3BE5-077E-4398-8C8B-B821C53F3E18}"/>
              </a:ext>
            </a:extLst>
          </p:cNvPr>
          <p:cNvSpPr>
            <a:spLocks noGrp="1" noChangeArrowheads="1"/>
          </p:cNvSpPr>
          <p:nvPr/>
        </p:nvSpPr>
        <p:spPr bwMode="auto">
          <a:xfrm>
            <a:off x="1559984" y="1946275"/>
            <a:ext cx="10363200" cy="4114800"/>
          </a:xfrm>
          <a:prstGeom prst="rect">
            <a:avLst/>
          </a:prstGeom>
          <a:noFill/>
          <a:ln>
            <a:noFill/>
          </a:ln>
        </p:spPr>
        <p:txBody>
          <a:bodyPr/>
          <a:lstStyle>
            <a:lvl1pPr marL="342900" indent="-342900"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spcBef>
                <a:spcPct val="20000"/>
              </a:spcBef>
              <a:buClr>
                <a:schemeClr val="tx2"/>
              </a:buClr>
              <a:buSzPct val="75000"/>
              <a:buFont typeface="Wingdings"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2361682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0E60E037-A2CB-4606-9E7B-0AA97E2B76B1}"/>
              </a:ext>
            </a:extLst>
          </p:cNvPr>
          <p:cNvSpPr>
            <a:spLocks noGrp="1" noChangeArrowheads="1"/>
          </p:cNvSpPr>
          <p:nvPr/>
        </p:nvSpPr>
        <p:spPr bwMode="auto">
          <a:xfrm>
            <a:off x="1524000" y="609600"/>
            <a:ext cx="10363200" cy="1143000"/>
          </a:xfrm>
          <a:prstGeom prst="rect">
            <a:avLst/>
          </a:prstGeom>
          <a:noFill/>
          <a:ln>
            <a:noFill/>
          </a:ln>
        </p:spPr>
        <p:txBody>
          <a:bodyPr lIns="92075" tIns="46039" rIns="92075" bIns="46039"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a:extLst>
              <a:ext uri="{FF2B5EF4-FFF2-40B4-BE49-F238E27FC236}">
                <a16:creationId xmlns:a16="http://schemas.microsoft.com/office/drawing/2014/main" id="{33CCAE82-AD23-4370-96E7-EEF98326FF44}"/>
              </a:ext>
            </a:extLst>
          </p:cNvPr>
          <p:cNvSpPr>
            <a:spLocks noGrp="1" noChangeArrowheads="1"/>
          </p:cNvSpPr>
          <p:nvPr/>
        </p:nvSpPr>
        <p:spPr bwMode="auto">
          <a:xfrm>
            <a:off x="1559984" y="1946275"/>
            <a:ext cx="10363200" cy="4114800"/>
          </a:xfrm>
          <a:prstGeom prst="rect">
            <a:avLst/>
          </a:prstGeom>
          <a:noFill/>
          <a:ln>
            <a:noFill/>
          </a:ln>
        </p:spPr>
        <p:txBody>
          <a:bodyPr/>
          <a:lstStyle>
            <a:lvl1pPr marL="342900" indent="-342900"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spcBef>
                <a:spcPct val="20000"/>
              </a:spcBef>
              <a:buClr>
                <a:schemeClr val="tx2"/>
              </a:buClr>
              <a:buSzPct val="75000"/>
              <a:buFont typeface="Wingdings"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789219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1E9E48C0-0E01-4AEA-86A5-CAA698625E2B}"/>
              </a:ext>
            </a:extLst>
          </p:cNvPr>
          <p:cNvSpPr>
            <a:spLocks noGrp="1" noChangeArrowheads="1"/>
          </p:cNvSpPr>
          <p:nvPr/>
        </p:nvSpPr>
        <p:spPr bwMode="auto">
          <a:xfrm>
            <a:off x="1524000" y="609600"/>
            <a:ext cx="10363200" cy="1143000"/>
          </a:xfrm>
          <a:prstGeom prst="rect">
            <a:avLst/>
          </a:prstGeom>
          <a:noFill/>
          <a:ln>
            <a:noFill/>
          </a:ln>
        </p:spPr>
        <p:txBody>
          <a:bodyPr lIns="92075" tIns="46039" rIns="92075" bIns="46039"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a:extLst>
              <a:ext uri="{FF2B5EF4-FFF2-40B4-BE49-F238E27FC236}">
                <a16:creationId xmlns:a16="http://schemas.microsoft.com/office/drawing/2014/main" id="{6C0ABA62-A7FF-4F6E-BBB1-4D66F50F03B8}"/>
              </a:ext>
            </a:extLst>
          </p:cNvPr>
          <p:cNvSpPr>
            <a:spLocks noGrp="1" noChangeArrowheads="1"/>
          </p:cNvSpPr>
          <p:nvPr/>
        </p:nvSpPr>
        <p:spPr bwMode="auto">
          <a:xfrm>
            <a:off x="1559984" y="1946275"/>
            <a:ext cx="10363200" cy="4114800"/>
          </a:xfrm>
          <a:prstGeom prst="rect">
            <a:avLst/>
          </a:prstGeom>
          <a:noFill/>
          <a:ln>
            <a:noFill/>
          </a:ln>
        </p:spPr>
        <p:txBody>
          <a:bodyPr/>
          <a:lstStyle>
            <a:lvl1pPr marL="342900" indent="-342900"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spcBef>
                <a:spcPct val="20000"/>
              </a:spcBef>
              <a:buClr>
                <a:schemeClr val="tx2"/>
              </a:buClr>
              <a:buSzPct val="75000"/>
              <a:buFont typeface="Wingdings"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40504788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E0F95C19-2DC5-4CED-BBCD-1930FC1BE34C}"/>
              </a:ext>
            </a:extLst>
          </p:cNvPr>
          <p:cNvGrpSpPr>
            <a:grpSpLocks/>
          </p:cNvGrpSpPr>
          <p:nvPr/>
        </p:nvGrpSpPr>
        <p:grpSpPr bwMode="auto">
          <a:xfrm>
            <a:off x="0" y="5"/>
            <a:ext cx="1447800" cy="6854825"/>
            <a:chOff x="0" y="0"/>
            <a:chExt cx="684" cy="4318"/>
          </a:xfrm>
        </p:grpSpPr>
        <p:sp>
          <p:nvSpPr>
            <p:cNvPr id="14339" name="Rectangle 3">
              <a:extLst>
                <a:ext uri="{FF2B5EF4-FFF2-40B4-BE49-F238E27FC236}">
                  <a16:creationId xmlns:a16="http://schemas.microsoft.com/office/drawing/2014/main" id="{DE098569-E146-4172-BE56-F5ADF7D63786}"/>
                </a:ext>
              </a:extLst>
            </p:cNvPr>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sz="2400" dirty="0">
                <a:latin typeface="Calibri" panose="020F0502020204030204" pitchFamily="34" charset="0"/>
                <a:cs typeface="+mn-cs"/>
              </a:endParaRPr>
            </a:p>
          </p:txBody>
        </p:sp>
        <p:grpSp>
          <p:nvGrpSpPr>
            <p:cNvPr id="1033" name="Group 4">
              <a:extLst>
                <a:ext uri="{FF2B5EF4-FFF2-40B4-BE49-F238E27FC236}">
                  <a16:creationId xmlns:a16="http://schemas.microsoft.com/office/drawing/2014/main" id="{2D2C2648-B172-430F-887D-8D957EF996EA}"/>
                </a:ext>
              </a:extLst>
            </p:cNvPr>
            <p:cNvGrpSpPr>
              <a:grpSpLocks/>
            </p:cNvGrpSpPr>
            <p:nvPr/>
          </p:nvGrpSpPr>
          <p:grpSpPr bwMode="auto">
            <a:xfrm>
              <a:off x="48" y="102"/>
              <a:ext cx="96" cy="4128"/>
              <a:chOff x="48" y="102"/>
              <a:chExt cx="96" cy="4128"/>
            </a:xfrm>
          </p:grpSpPr>
          <p:sp>
            <p:nvSpPr>
              <p:cNvPr id="1034" name="Rectangle 5">
                <a:extLst>
                  <a:ext uri="{FF2B5EF4-FFF2-40B4-BE49-F238E27FC236}">
                    <a16:creationId xmlns:a16="http://schemas.microsoft.com/office/drawing/2014/main" id="{33B46CCE-6015-4241-99F6-8D962944C06E}"/>
                  </a:ext>
                </a:extLst>
              </p:cNvPr>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35" name="Rectangle 6">
                <a:extLst>
                  <a:ext uri="{FF2B5EF4-FFF2-40B4-BE49-F238E27FC236}">
                    <a16:creationId xmlns:a16="http://schemas.microsoft.com/office/drawing/2014/main" id="{763CF42B-BCBB-4552-ACBB-5896296C4F2D}"/>
                  </a:ext>
                </a:extLst>
              </p:cNvPr>
              <p:cNvSpPr>
                <a:spLocks noChangeArrowheads="1"/>
              </p:cNvSpPr>
              <p:nvPr/>
            </p:nvSpPr>
            <p:spPr bwMode="auto">
              <a:xfrm>
                <a:off x="48" y="1250"/>
                <a:ext cx="96" cy="96"/>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36" name="Rectangle 7">
                <a:extLst>
                  <a:ext uri="{FF2B5EF4-FFF2-40B4-BE49-F238E27FC236}">
                    <a16:creationId xmlns:a16="http://schemas.microsoft.com/office/drawing/2014/main" id="{6D84E3D1-F9FD-4B0D-B6F9-EFCA88265BCA}"/>
                  </a:ext>
                </a:extLst>
              </p:cNvPr>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37" name="Rectangle 8">
                <a:extLst>
                  <a:ext uri="{FF2B5EF4-FFF2-40B4-BE49-F238E27FC236}">
                    <a16:creationId xmlns:a16="http://schemas.microsoft.com/office/drawing/2014/main" id="{D6E74E84-949B-47D0-A88E-63F1FA31E154}"/>
                  </a:ext>
                </a:extLst>
              </p:cNvPr>
              <p:cNvSpPr>
                <a:spLocks noChangeArrowheads="1"/>
              </p:cNvSpPr>
              <p:nvPr/>
            </p:nvSpPr>
            <p:spPr bwMode="auto">
              <a:xfrm>
                <a:off x="48" y="1538"/>
                <a:ext cx="96" cy="96"/>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38" name="Rectangle 9">
                <a:extLst>
                  <a:ext uri="{FF2B5EF4-FFF2-40B4-BE49-F238E27FC236}">
                    <a16:creationId xmlns:a16="http://schemas.microsoft.com/office/drawing/2014/main" id="{A985C28C-BFB0-458F-8305-260FE4CB7515}"/>
                  </a:ext>
                </a:extLst>
              </p:cNvPr>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39" name="Rectangle 10">
                <a:extLst>
                  <a:ext uri="{FF2B5EF4-FFF2-40B4-BE49-F238E27FC236}">
                    <a16:creationId xmlns:a16="http://schemas.microsoft.com/office/drawing/2014/main" id="{254462BF-B72C-4B24-96D9-EC4E13A3949D}"/>
                  </a:ext>
                </a:extLst>
              </p:cNvPr>
              <p:cNvSpPr>
                <a:spLocks noChangeArrowheads="1"/>
              </p:cNvSpPr>
              <p:nvPr/>
            </p:nvSpPr>
            <p:spPr bwMode="auto">
              <a:xfrm>
                <a:off x="48" y="1826"/>
                <a:ext cx="96" cy="97"/>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40" name="Rectangle 11">
                <a:extLst>
                  <a:ext uri="{FF2B5EF4-FFF2-40B4-BE49-F238E27FC236}">
                    <a16:creationId xmlns:a16="http://schemas.microsoft.com/office/drawing/2014/main" id="{6C6DA97C-8F8B-471D-B561-9A04D1D186C7}"/>
                  </a:ext>
                </a:extLst>
              </p:cNvPr>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41" name="Rectangle 12">
                <a:extLst>
                  <a:ext uri="{FF2B5EF4-FFF2-40B4-BE49-F238E27FC236}">
                    <a16:creationId xmlns:a16="http://schemas.microsoft.com/office/drawing/2014/main" id="{9D0CCAF1-6B22-40BD-A521-A0945E41201F}"/>
                  </a:ext>
                </a:extLst>
              </p:cNvPr>
              <p:cNvSpPr>
                <a:spLocks noChangeArrowheads="1"/>
              </p:cNvSpPr>
              <p:nvPr/>
            </p:nvSpPr>
            <p:spPr bwMode="auto">
              <a:xfrm>
                <a:off x="48" y="2115"/>
                <a:ext cx="96" cy="96"/>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42" name="Rectangle 13">
                <a:extLst>
                  <a:ext uri="{FF2B5EF4-FFF2-40B4-BE49-F238E27FC236}">
                    <a16:creationId xmlns:a16="http://schemas.microsoft.com/office/drawing/2014/main" id="{DE72B279-E701-49A3-891C-C44DC858A0C0}"/>
                  </a:ext>
                </a:extLst>
              </p:cNvPr>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43" name="Rectangle 14">
                <a:extLst>
                  <a:ext uri="{FF2B5EF4-FFF2-40B4-BE49-F238E27FC236}">
                    <a16:creationId xmlns:a16="http://schemas.microsoft.com/office/drawing/2014/main" id="{58D106F1-0230-4B2C-890E-4CF09E64B893}"/>
                  </a:ext>
                </a:extLst>
              </p:cNvPr>
              <p:cNvSpPr>
                <a:spLocks noChangeArrowheads="1"/>
              </p:cNvSpPr>
              <p:nvPr/>
            </p:nvSpPr>
            <p:spPr bwMode="auto">
              <a:xfrm>
                <a:off x="48" y="2403"/>
                <a:ext cx="96" cy="97"/>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44" name="Rectangle 15">
                <a:extLst>
                  <a:ext uri="{FF2B5EF4-FFF2-40B4-BE49-F238E27FC236}">
                    <a16:creationId xmlns:a16="http://schemas.microsoft.com/office/drawing/2014/main" id="{B3C7A582-517A-4BD2-8BB0-7DCDBB92D7E3}"/>
                  </a:ext>
                </a:extLst>
              </p:cNvPr>
              <p:cNvSpPr>
                <a:spLocks noChangeArrowheads="1"/>
              </p:cNvSpPr>
              <p:nvPr/>
            </p:nvSpPr>
            <p:spPr bwMode="auto">
              <a:xfrm>
                <a:off x="48" y="2548"/>
                <a:ext cx="96" cy="95"/>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45" name="Rectangle 16">
                <a:extLst>
                  <a:ext uri="{FF2B5EF4-FFF2-40B4-BE49-F238E27FC236}">
                    <a16:creationId xmlns:a16="http://schemas.microsoft.com/office/drawing/2014/main" id="{F97FA99E-97DF-4B91-9458-68CD54CF8481}"/>
                  </a:ext>
                </a:extLst>
              </p:cNvPr>
              <p:cNvSpPr>
                <a:spLocks noChangeArrowheads="1"/>
              </p:cNvSpPr>
              <p:nvPr/>
            </p:nvSpPr>
            <p:spPr bwMode="auto">
              <a:xfrm>
                <a:off x="48" y="2692"/>
                <a:ext cx="96" cy="96"/>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46" name="Rectangle 17">
                <a:extLst>
                  <a:ext uri="{FF2B5EF4-FFF2-40B4-BE49-F238E27FC236}">
                    <a16:creationId xmlns:a16="http://schemas.microsoft.com/office/drawing/2014/main" id="{E7146ED3-7E37-4C30-A520-D1D6316DAEFA}"/>
                  </a:ext>
                </a:extLst>
              </p:cNvPr>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47" name="Rectangle 18">
                <a:extLst>
                  <a:ext uri="{FF2B5EF4-FFF2-40B4-BE49-F238E27FC236}">
                    <a16:creationId xmlns:a16="http://schemas.microsoft.com/office/drawing/2014/main" id="{58148CF1-8E03-4487-B584-335BAB9DFEF0}"/>
                  </a:ext>
                </a:extLst>
              </p:cNvPr>
              <p:cNvSpPr>
                <a:spLocks noChangeArrowheads="1"/>
              </p:cNvSpPr>
              <p:nvPr/>
            </p:nvSpPr>
            <p:spPr bwMode="auto">
              <a:xfrm>
                <a:off x="48" y="2980"/>
                <a:ext cx="96" cy="96"/>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48" name="Rectangle 19">
                <a:extLst>
                  <a:ext uri="{FF2B5EF4-FFF2-40B4-BE49-F238E27FC236}">
                    <a16:creationId xmlns:a16="http://schemas.microsoft.com/office/drawing/2014/main" id="{B0A9F347-B659-45E1-A793-29CFA0BC5561}"/>
                  </a:ext>
                </a:extLst>
              </p:cNvPr>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49" name="Rectangle 20">
                <a:extLst>
                  <a:ext uri="{FF2B5EF4-FFF2-40B4-BE49-F238E27FC236}">
                    <a16:creationId xmlns:a16="http://schemas.microsoft.com/office/drawing/2014/main" id="{83FDFD86-4D8F-4AA1-BBBC-FFAE4399ECB8}"/>
                  </a:ext>
                </a:extLst>
              </p:cNvPr>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50" name="Rectangle 21">
                <a:extLst>
                  <a:ext uri="{FF2B5EF4-FFF2-40B4-BE49-F238E27FC236}">
                    <a16:creationId xmlns:a16="http://schemas.microsoft.com/office/drawing/2014/main" id="{2B683C3B-D329-4590-AC63-8CC34410A325}"/>
                  </a:ext>
                </a:extLst>
              </p:cNvPr>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51" name="Rectangle 22">
                <a:extLst>
                  <a:ext uri="{FF2B5EF4-FFF2-40B4-BE49-F238E27FC236}">
                    <a16:creationId xmlns:a16="http://schemas.microsoft.com/office/drawing/2014/main" id="{F00E07FE-4C11-45AA-AD1E-6053BAD7B0EC}"/>
                  </a:ext>
                </a:extLst>
              </p:cNvPr>
              <p:cNvSpPr>
                <a:spLocks noChangeArrowheads="1"/>
              </p:cNvSpPr>
              <p:nvPr/>
            </p:nvSpPr>
            <p:spPr bwMode="auto">
              <a:xfrm>
                <a:off x="48" y="3557"/>
                <a:ext cx="96" cy="96"/>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52" name="Rectangle 23">
                <a:extLst>
                  <a:ext uri="{FF2B5EF4-FFF2-40B4-BE49-F238E27FC236}">
                    <a16:creationId xmlns:a16="http://schemas.microsoft.com/office/drawing/2014/main" id="{60B9E0DD-D112-4700-B9F8-FA3634BA14D0}"/>
                  </a:ext>
                </a:extLst>
              </p:cNvPr>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53" name="Rectangle 24">
                <a:extLst>
                  <a:ext uri="{FF2B5EF4-FFF2-40B4-BE49-F238E27FC236}">
                    <a16:creationId xmlns:a16="http://schemas.microsoft.com/office/drawing/2014/main" id="{AE896702-2BA9-4D02-B9AF-0D7425692277}"/>
                  </a:ext>
                </a:extLst>
              </p:cNvPr>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54" name="Rectangle 25">
                <a:extLst>
                  <a:ext uri="{FF2B5EF4-FFF2-40B4-BE49-F238E27FC236}">
                    <a16:creationId xmlns:a16="http://schemas.microsoft.com/office/drawing/2014/main" id="{AE530D09-6DC6-48CD-9DDC-FE39E4BFEC7E}"/>
                  </a:ext>
                </a:extLst>
              </p:cNvPr>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55" name="Rectangle 26">
                <a:extLst>
                  <a:ext uri="{FF2B5EF4-FFF2-40B4-BE49-F238E27FC236}">
                    <a16:creationId xmlns:a16="http://schemas.microsoft.com/office/drawing/2014/main" id="{85FD8A9A-0C62-4D57-A823-7788EDA1374D}"/>
                  </a:ext>
                </a:extLst>
              </p:cNvPr>
              <p:cNvSpPr>
                <a:spLocks noChangeArrowheads="1"/>
              </p:cNvSpPr>
              <p:nvPr/>
            </p:nvSpPr>
            <p:spPr bwMode="auto">
              <a:xfrm>
                <a:off x="48" y="4133"/>
                <a:ext cx="96" cy="97"/>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56" name="Rectangle 27">
                <a:extLst>
                  <a:ext uri="{FF2B5EF4-FFF2-40B4-BE49-F238E27FC236}">
                    <a16:creationId xmlns:a16="http://schemas.microsoft.com/office/drawing/2014/main" id="{139AB9D7-0AFF-4059-82AF-32544AB7F7A3}"/>
                  </a:ext>
                </a:extLst>
              </p:cNvPr>
              <p:cNvSpPr>
                <a:spLocks noChangeArrowheads="1"/>
              </p:cNvSpPr>
              <p:nvPr/>
            </p:nvSpPr>
            <p:spPr bwMode="auto">
              <a:xfrm>
                <a:off x="48" y="102"/>
                <a:ext cx="96" cy="96"/>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57" name="Rectangle 28">
                <a:extLst>
                  <a:ext uri="{FF2B5EF4-FFF2-40B4-BE49-F238E27FC236}">
                    <a16:creationId xmlns:a16="http://schemas.microsoft.com/office/drawing/2014/main" id="{B139890F-DEFF-4B2D-8F92-0E4853B0D739}"/>
                  </a:ext>
                </a:extLst>
              </p:cNvPr>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58" name="Rectangle 29">
                <a:extLst>
                  <a:ext uri="{FF2B5EF4-FFF2-40B4-BE49-F238E27FC236}">
                    <a16:creationId xmlns:a16="http://schemas.microsoft.com/office/drawing/2014/main" id="{E104025A-7223-4BCB-8D78-03FFB1B98438}"/>
                  </a:ext>
                </a:extLst>
              </p:cNvPr>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59" name="Rectangle 30">
                <a:extLst>
                  <a:ext uri="{FF2B5EF4-FFF2-40B4-BE49-F238E27FC236}">
                    <a16:creationId xmlns:a16="http://schemas.microsoft.com/office/drawing/2014/main" id="{DBC21BD0-CE55-4C70-9351-73EBCC29A65D}"/>
                  </a:ext>
                </a:extLst>
              </p:cNvPr>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60" name="Rectangle 31">
                <a:extLst>
                  <a:ext uri="{FF2B5EF4-FFF2-40B4-BE49-F238E27FC236}">
                    <a16:creationId xmlns:a16="http://schemas.microsoft.com/office/drawing/2014/main" id="{AD601533-BFE9-4D4B-ABA5-635721AF4812}"/>
                  </a:ext>
                </a:extLst>
              </p:cNvPr>
              <p:cNvSpPr>
                <a:spLocks noChangeArrowheads="1"/>
              </p:cNvSpPr>
              <p:nvPr/>
            </p:nvSpPr>
            <p:spPr bwMode="auto">
              <a:xfrm>
                <a:off x="48" y="679"/>
                <a:ext cx="96" cy="96"/>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61" name="Rectangle 32">
                <a:extLst>
                  <a:ext uri="{FF2B5EF4-FFF2-40B4-BE49-F238E27FC236}">
                    <a16:creationId xmlns:a16="http://schemas.microsoft.com/office/drawing/2014/main" id="{3EE22948-F2D5-4B10-8966-F511916742AE}"/>
                  </a:ext>
                </a:extLst>
              </p:cNvPr>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62" name="Rectangle 33">
                <a:extLst>
                  <a:ext uri="{FF2B5EF4-FFF2-40B4-BE49-F238E27FC236}">
                    <a16:creationId xmlns:a16="http://schemas.microsoft.com/office/drawing/2014/main" id="{5BCBEFE4-B65C-475D-A2A2-D27A9A908E68}"/>
                  </a:ext>
                </a:extLst>
              </p:cNvPr>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grpSp>
      </p:grpSp>
      <p:sp>
        <p:nvSpPr>
          <p:cNvPr id="1027" name="Rectangle 34">
            <a:extLst>
              <a:ext uri="{FF2B5EF4-FFF2-40B4-BE49-F238E27FC236}">
                <a16:creationId xmlns:a16="http://schemas.microsoft.com/office/drawing/2014/main" id="{2E3F26A1-457A-4E77-9FB7-DB852B80A36F}"/>
              </a:ext>
            </a:extLst>
          </p:cNvPr>
          <p:cNvSpPr>
            <a:spLocks noGrp="1" noChangeArrowheads="1"/>
          </p:cNvSpPr>
          <p:nvPr>
            <p:ph type="title"/>
          </p:nvPr>
        </p:nvSpPr>
        <p:spPr bwMode="auto">
          <a:xfrm>
            <a:off x="15240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4371" name="Rectangle 35">
            <a:extLst>
              <a:ext uri="{FF2B5EF4-FFF2-40B4-BE49-F238E27FC236}">
                <a16:creationId xmlns:a16="http://schemas.microsoft.com/office/drawing/2014/main" id="{3F91D09E-1F40-4ABF-930A-E565CD414B7E}"/>
              </a:ext>
            </a:extLst>
          </p:cNvPr>
          <p:cNvSpPr>
            <a:spLocks noGrp="1" noChangeArrowheads="1"/>
          </p:cNvSpPr>
          <p:nvPr>
            <p:ph type="dt" sz="half" idx="2"/>
          </p:nvPr>
        </p:nvSpPr>
        <p:spPr bwMode="auto">
          <a:xfrm>
            <a:off x="15240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cs typeface="+mn-cs"/>
              </a:defRPr>
            </a:lvl1pPr>
          </a:lstStyle>
          <a:p>
            <a:pPr>
              <a:defRPr/>
            </a:pPr>
            <a:endParaRPr lang="en-US" dirty="0"/>
          </a:p>
        </p:txBody>
      </p:sp>
      <p:sp>
        <p:nvSpPr>
          <p:cNvPr id="14372" name="Rectangle 36">
            <a:extLst>
              <a:ext uri="{FF2B5EF4-FFF2-40B4-BE49-F238E27FC236}">
                <a16:creationId xmlns:a16="http://schemas.microsoft.com/office/drawing/2014/main" id="{0B8DEC82-1881-4CD6-92D8-AE06C326CF8F}"/>
              </a:ext>
            </a:extLst>
          </p:cNvPr>
          <p:cNvSpPr>
            <a:spLocks noGrp="1" noChangeArrowheads="1"/>
          </p:cNvSpPr>
          <p:nvPr>
            <p:ph type="ftr" sz="quarter" idx="3"/>
          </p:nvPr>
        </p:nvSpPr>
        <p:spPr bwMode="auto">
          <a:xfrm>
            <a:off x="4775200" y="6248400"/>
            <a:ext cx="38608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cs typeface="+mn-cs"/>
              </a:defRPr>
            </a:lvl1pPr>
          </a:lstStyle>
          <a:p>
            <a:pPr>
              <a:defRPr/>
            </a:pPr>
            <a:endParaRPr lang="en-US" dirty="0"/>
          </a:p>
        </p:txBody>
      </p:sp>
      <p:sp>
        <p:nvSpPr>
          <p:cNvPr id="14373" name="Rectangle 37">
            <a:extLst>
              <a:ext uri="{FF2B5EF4-FFF2-40B4-BE49-F238E27FC236}">
                <a16:creationId xmlns:a16="http://schemas.microsoft.com/office/drawing/2014/main" id="{3DABAE02-2507-4B6B-B16D-B07F0CAAA06C}"/>
              </a:ext>
            </a:extLst>
          </p:cNvPr>
          <p:cNvSpPr>
            <a:spLocks noGrp="1" noChangeArrowheads="1"/>
          </p:cNvSpPr>
          <p:nvPr>
            <p:ph type="sldNum" sz="quarter" idx="4"/>
          </p:nvPr>
        </p:nvSpPr>
        <p:spPr bwMode="auto">
          <a:xfrm>
            <a:off x="93472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smtClean="0">
                <a:latin typeface="Calibri" panose="020F0502020204030204" pitchFamily="34" charset="0"/>
              </a:defRPr>
            </a:lvl1pPr>
          </a:lstStyle>
          <a:p>
            <a:pPr>
              <a:defRPr/>
            </a:pPr>
            <a:fld id="{0146077B-9308-43E0-B16D-E382476ABC93}" type="slidenum">
              <a:rPr lang="en-US" altLang="en-US" smtClean="0"/>
              <a:pPr>
                <a:defRPr/>
              </a:pPr>
              <a:t>‹#›</a:t>
            </a:fld>
            <a:endParaRPr lang="en-US" altLang="en-US" dirty="0"/>
          </a:p>
        </p:txBody>
      </p:sp>
      <p:sp>
        <p:nvSpPr>
          <p:cNvPr id="14374" name="Rectangle 38">
            <a:extLst>
              <a:ext uri="{FF2B5EF4-FFF2-40B4-BE49-F238E27FC236}">
                <a16:creationId xmlns:a16="http://schemas.microsoft.com/office/drawing/2014/main" id="{423F768F-39CA-4BFF-9CE5-E6FAE7E4704B}"/>
              </a:ext>
            </a:extLst>
          </p:cNvPr>
          <p:cNvSpPr>
            <a:spLocks noGrp="1" noChangeArrowheads="1"/>
          </p:cNvSpPr>
          <p:nvPr>
            <p:ph type="body" idx="1"/>
          </p:nvPr>
        </p:nvSpPr>
        <p:spPr bwMode="auto">
          <a:xfrm>
            <a:off x="1559984" y="1946275"/>
            <a:ext cx="10363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96292" r:id="rId1"/>
    <p:sldLayoutId id="2147496293" r:id="rId2"/>
    <p:sldLayoutId id="2147496294" r:id="rId3"/>
    <p:sldLayoutId id="2147496295" r:id="rId4"/>
    <p:sldLayoutId id="2147496296" r:id="rId5"/>
    <p:sldLayoutId id="2147496297" r:id="rId6"/>
    <p:sldLayoutId id="2147496298" r:id="rId7"/>
    <p:sldLayoutId id="2147496299" r:id="rId8"/>
    <p:sldLayoutId id="2147496300" r:id="rId9"/>
    <p:sldLayoutId id="2147496301" r:id="rId10"/>
    <p:sldLayoutId id="2147496302" r:id="rId11"/>
    <p:sldLayoutId id="2147496303" r:id="rId12"/>
    <p:sldLayoutId id="2147496304" r:id="rId13"/>
    <p:sldLayoutId id="2147496305" r:id="rId14"/>
    <p:sldLayoutId id="2147496306" r:id="rId15"/>
  </p:sldLayoutIdLst>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189" algn="l" rtl="0" fontAlgn="base">
        <a:spcBef>
          <a:spcPct val="0"/>
        </a:spcBef>
        <a:spcAft>
          <a:spcPct val="0"/>
        </a:spcAft>
        <a:defRPr sz="4400">
          <a:solidFill>
            <a:schemeClr val="tx2"/>
          </a:solidFill>
          <a:latin typeface="Times New Roman" pitchFamily="18" charset="0"/>
        </a:defRPr>
      </a:lvl6pPr>
      <a:lvl7pPr marL="914377" algn="l" rtl="0" fontAlgn="base">
        <a:spcBef>
          <a:spcPct val="0"/>
        </a:spcBef>
        <a:spcAft>
          <a:spcPct val="0"/>
        </a:spcAft>
        <a:defRPr sz="4400">
          <a:solidFill>
            <a:schemeClr val="tx2"/>
          </a:solidFill>
          <a:latin typeface="Times New Roman" pitchFamily="18" charset="0"/>
        </a:defRPr>
      </a:lvl7pPr>
      <a:lvl8pPr marL="1371566" algn="l" rtl="0" fontAlgn="base">
        <a:spcBef>
          <a:spcPct val="0"/>
        </a:spcBef>
        <a:spcAft>
          <a:spcPct val="0"/>
        </a:spcAft>
        <a:defRPr sz="4400">
          <a:solidFill>
            <a:schemeClr val="tx2"/>
          </a:solidFill>
          <a:latin typeface="Times New Roman" pitchFamily="18" charset="0"/>
        </a:defRPr>
      </a:lvl8pPr>
      <a:lvl9pPr marL="1828754" algn="l" rtl="0" fontAlgn="base">
        <a:spcBef>
          <a:spcPct val="0"/>
        </a:spcBef>
        <a:spcAft>
          <a:spcPct val="0"/>
        </a:spcAft>
        <a:defRPr sz="4400">
          <a:solidFill>
            <a:schemeClr val="tx2"/>
          </a:solidFill>
          <a:latin typeface="Times New Roman" pitchFamily="18" charset="0"/>
        </a:defRPr>
      </a:lvl9pPr>
    </p:titleStyle>
    <p:bodyStyle>
      <a:lvl1pPr marL="342891" indent="-342891"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32" indent="-285744"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2971" indent="-228594"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160" indent="-228594"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349" indent="-228594"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537" indent="-228594"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726" indent="-228594"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8914" indent="-228594"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103" indent="-228594"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B310457-12D8-7F64-2A6D-BC5D9AF764C3}"/>
              </a:ext>
            </a:extLst>
          </p:cNvPr>
          <p:cNvPicPr>
            <a:picLocks noChangeAspect="1"/>
          </p:cNvPicPr>
          <p:nvPr/>
        </p:nvPicPr>
        <p:blipFill>
          <a:blip r:embed="rId2"/>
          <a:stretch>
            <a:fillRect/>
          </a:stretch>
        </p:blipFill>
        <p:spPr>
          <a:xfrm>
            <a:off x="2021633" y="457200"/>
            <a:ext cx="8148734" cy="4572000"/>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Subtitle 2">
            <a:extLst>
              <a:ext uri="{FF2B5EF4-FFF2-40B4-BE49-F238E27FC236}">
                <a16:creationId xmlns:a16="http://schemas.microsoft.com/office/drawing/2014/main" id="{F6F239A2-28FB-CB10-2B53-6BC98FC8D84B}"/>
              </a:ext>
            </a:extLst>
          </p:cNvPr>
          <p:cNvSpPr txBox="1">
            <a:spLocks/>
          </p:cNvSpPr>
          <p:nvPr/>
        </p:nvSpPr>
        <p:spPr bwMode="auto">
          <a:xfrm>
            <a:off x="2362200" y="5257800"/>
            <a:ext cx="7467600" cy="15240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Clr>
                <a:schemeClr val="tx2"/>
              </a:buClr>
              <a:buSzPct val="75000"/>
              <a:buFont typeface="Wingdings" pitchFamily="2" charset="2"/>
              <a:buNone/>
              <a:defRPr sz="3200">
                <a:solidFill>
                  <a:srgbClr val="FFFFFF"/>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3200" b="0" i="0" u="none" strike="noStrike" kern="0" cap="none" spc="0" normalizeH="0" baseline="0" noProof="0" dirty="0">
                <a:ln>
                  <a:noFill/>
                </a:ln>
                <a:solidFill>
                  <a:srgbClr val="FFFFCC"/>
                </a:solidFill>
                <a:effectLst>
                  <a:outerShdw blurRad="38100" dist="38100" dir="2700000" algn="tl">
                    <a:srgbClr val="000000">
                      <a:alpha val="43137"/>
                    </a:srgbClr>
                  </a:outerShdw>
                </a:effectLst>
                <a:uLnTx/>
                <a:uFillTx/>
                <a:latin typeface="Calibri" panose="020F0502020204030204" pitchFamily="34" charset="0"/>
                <a:ea typeface="+mn-ea"/>
                <a:cs typeface="+mn-cs"/>
              </a:rPr>
              <a:t>Dr. Andy Woods</a:t>
            </a:r>
          </a:p>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20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mn-cs"/>
              </a:rPr>
              <a:t>Senior Pastor – Sugar Land Bible Church</a:t>
            </a:r>
          </a:p>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20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mn-cs"/>
              </a:rPr>
              <a:t>President – Chafer Theological Seminary</a:t>
            </a:r>
          </a:p>
        </p:txBody>
      </p:sp>
      <p:pic>
        <p:nvPicPr>
          <p:cNvPr id="3" name="Picture 2">
            <a:extLst>
              <a:ext uri="{FF2B5EF4-FFF2-40B4-BE49-F238E27FC236}">
                <a16:creationId xmlns:a16="http://schemas.microsoft.com/office/drawing/2014/main" id="{E19EE9D4-75BC-71C7-1AA1-8C247FC3039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 y="5245395"/>
            <a:ext cx="913733" cy="1371600"/>
          </a:xfrm>
          <a:prstGeom prst="rect">
            <a:avLst/>
          </a:prstGeom>
        </p:spPr>
      </p:pic>
    </p:spTree>
    <p:extLst>
      <p:ext uri="{BB962C8B-B14F-4D97-AF65-F5344CB8AC3E}">
        <p14:creationId xmlns:p14="http://schemas.microsoft.com/office/powerpoint/2010/main" val="6003416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a:extLst>
              <a:ext uri="{FF2B5EF4-FFF2-40B4-BE49-F238E27FC236}">
                <a16:creationId xmlns:a16="http://schemas.microsoft.com/office/drawing/2014/main" id="{792F0276-4386-4B95-9DDD-8030CE304991}"/>
              </a:ext>
            </a:extLst>
          </p:cNvPr>
          <p:cNvSpPr>
            <a:spLocks noGrp="1" noChangeArrowheads="1"/>
          </p:cNvSpPr>
          <p:nvPr>
            <p:ph type="body" idx="1"/>
          </p:nvPr>
        </p:nvSpPr>
        <p:spPr>
          <a:xfrm>
            <a:off x="1981200" y="1447800"/>
            <a:ext cx="8458200" cy="4114800"/>
          </a:xfrm>
        </p:spPr>
        <p:txBody>
          <a:bodyPr/>
          <a:lstStyle/>
          <a:p>
            <a:pPr eaLnBrk="1" hangingPunct="1">
              <a:lnSpc>
                <a:spcPct val="200000"/>
              </a:lnSpc>
              <a:buFont typeface="Wingdings" panose="05000000000000000000" pitchFamily="2" charset="2"/>
              <a:buNone/>
              <a:defRPr/>
            </a:pPr>
            <a:endParaRPr lang="en-US" dirty="0"/>
          </a:p>
          <a:p>
            <a:pPr eaLnBrk="1" hangingPunct="1">
              <a:lnSpc>
                <a:spcPct val="90000"/>
              </a:lnSpc>
              <a:defRPr/>
            </a:pPr>
            <a:endParaRPr lang="en-US" dirty="0"/>
          </a:p>
        </p:txBody>
      </p:sp>
      <p:pic>
        <p:nvPicPr>
          <p:cNvPr id="64514" name="Picture 2">
            <a:extLst>
              <a:ext uri="{FF2B5EF4-FFF2-40B4-BE49-F238E27FC236}">
                <a16:creationId xmlns:a16="http://schemas.microsoft.com/office/drawing/2014/main" id="{4345A399-6E52-4C2B-B170-369722FC1463}"/>
              </a:ext>
            </a:extLst>
          </p:cNvPr>
          <p:cNvPicPr>
            <a:picLocks noChangeAspect="1" noChangeArrowheads="1"/>
          </p:cNvPicPr>
          <p:nvPr/>
        </p:nvPicPr>
        <p:blipFill>
          <a:blip r:embed="rId2" cstate="print"/>
          <a:srcRect/>
          <a:stretch>
            <a:fillRect/>
          </a:stretch>
        </p:blipFill>
        <p:spPr bwMode="auto">
          <a:xfrm>
            <a:off x="1318261" y="914400"/>
            <a:ext cx="9555479" cy="5029200"/>
          </a:xfrm>
          <a:prstGeom prst="rect">
            <a:avLst/>
          </a:prstGeom>
          <a:scene3d>
            <a:camera prst="isometricOffAxis1Right"/>
            <a:lightRig rig="threePt" dir="t"/>
          </a:scene3d>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nvPr>
        </p:nvGraphicFramePr>
        <p:xfrm>
          <a:off x="1752600" y="1219240"/>
          <a:ext cx="8686800" cy="4419520"/>
        </p:xfrm>
        <a:graphic>
          <a:graphicData uri="http://schemas.openxmlformats.org/drawingml/2006/table">
            <a:tbl>
              <a:tblPr>
                <a:tableStyleId>{16D9F66E-5EB9-4882-86FB-DCBF35E3C3E4}</a:tableStyleId>
              </a:tblPr>
              <a:tblGrid>
                <a:gridCol w="2573866">
                  <a:extLst>
                    <a:ext uri="{9D8B030D-6E8A-4147-A177-3AD203B41FA5}">
                      <a16:colId xmlns:a16="http://schemas.microsoft.com/office/drawing/2014/main" val="20000"/>
                    </a:ext>
                  </a:extLst>
                </a:gridCol>
                <a:gridCol w="2010834">
                  <a:extLst>
                    <a:ext uri="{9D8B030D-6E8A-4147-A177-3AD203B41FA5}">
                      <a16:colId xmlns:a16="http://schemas.microsoft.com/office/drawing/2014/main" val="20001"/>
                    </a:ext>
                  </a:extLst>
                </a:gridCol>
                <a:gridCol w="2171700">
                  <a:extLst>
                    <a:ext uri="{9D8B030D-6E8A-4147-A177-3AD203B41FA5}">
                      <a16:colId xmlns:a16="http://schemas.microsoft.com/office/drawing/2014/main" val="20002"/>
                    </a:ext>
                  </a:extLst>
                </a:gridCol>
                <a:gridCol w="1930400">
                  <a:extLst>
                    <a:ext uri="{9D8B030D-6E8A-4147-A177-3AD203B41FA5}">
                      <a16:colId xmlns:a16="http://schemas.microsoft.com/office/drawing/2014/main" val="20003"/>
                    </a:ext>
                  </a:extLst>
                </a:gridCol>
              </a:tblGrid>
              <a:tr h="883904">
                <a:tc gridSpan="4">
                  <a:txBody>
                    <a:bodyPr/>
                    <a:lstStyle/>
                    <a:p>
                      <a:pPr algn="ct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Three Tenses of Salvation</a:t>
                      </a:r>
                      <a:endPar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endParaRPr>
                    </a:p>
                  </a:txBody>
                  <a:tcPr marT="45712" marB="45712" anchor="ctr">
                    <a:solidFill>
                      <a:schemeClr val="bg2"/>
                    </a:solidFill>
                  </a:tcPr>
                </a:tc>
                <a:tc hMerge="1">
                  <a:txBody>
                    <a:bodyPr/>
                    <a:lstStyle/>
                    <a:p>
                      <a:pPr algn="ctr"/>
                      <a:endParaRPr lang="en-US" sz="2600" b="1" dirty="0">
                        <a:solidFill>
                          <a:srgbClr val="FFFF00"/>
                        </a:solidFill>
                        <a:latin typeface="Calibri" pitchFamily="34" charset="0"/>
                        <a:cs typeface="Calibri" pitchFamily="34" charset="0"/>
                      </a:endParaRPr>
                    </a:p>
                  </a:txBody>
                  <a:tcPr marT="45712" marB="45712" anchor="ctr"/>
                </a:tc>
                <a:tc hMerge="1">
                  <a:txBody>
                    <a:bodyPr/>
                    <a:lstStyle/>
                    <a:p>
                      <a:pPr algn="ctr"/>
                      <a:endParaRPr lang="en-US" sz="2600" b="1" u="none" dirty="0">
                        <a:solidFill>
                          <a:srgbClr val="FFFF00"/>
                        </a:solidFill>
                        <a:latin typeface="Calibri" pitchFamily="34" charset="0"/>
                        <a:cs typeface="Calibri" pitchFamily="34" charset="0"/>
                      </a:endParaRPr>
                    </a:p>
                  </a:txBody>
                  <a:tcPr marT="45712" marB="45712" anchor="ctr"/>
                </a:tc>
                <a:tc hMerge="1">
                  <a:txBody>
                    <a:bodyPr/>
                    <a:lstStyle/>
                    <a:p>
                      <a:pPr algn="ctr"/>
                      <a:endParaRPr lang="en-US" sz="2600" b="1" dirty="0">
                        <a:solidFill>
                          <a:srgbClr val="FFFF00"/>
                        </a:solidFill>
                        <a:latin typeface="Calibri" pitchFamily="34" charset="0"/>
                        <a:cs typeface="Calibri" pitchFamily="34" charset="0"/>
                      </a:endParaRPr>
                    </a:p>
                  </a:txBody>
                  <a:tcPr marT="45712" marB="45712" anchor="ctr"/>
                </a:tc>
                <a:extLst>
                  <a:ext uri="{0D108BD9-81ED-4DB2-BD59-A6C34878D82A}">
                    <a16:rowId xmlns:a16="http://schemas.microsoft.com/office/drawing/2014/main" val="2547989958"/>
                  </a:ext>
                </a:extLst>
              </a:tr>
              <a:tr h="883904">
                <a:tc>
                  <a:txBody>
                    <a:bodyPr/>
                    <a:lstStyle/>
                    <a:p>
                      <a:pPr algn="ctr"/>
                      <a:r>
                        <a:rPr lang="en-US" sz="2600" b="1" dirty="0">
                          <a:latin typeface="Calibri" pitchFamily="34" charset="0"/>
                          <a:cs typeface="Calibri" pitchFamily="34" charset="0"/>
                        </a:rPr>
                        <a:t>Phase</a:t>
                      </a:r>
                      <a:endParaRPr lang="en-US" sz="2600" b="1" dirty="0">
                        <a:solidFill>
                          <a:srgbClr val="FFFF00"/>
                        </a:solidFill>
                        <a:latin typeface="Calibri" pitchFamily="34" charset="0"/>
                        <a:cs typeface="Calibri" pitchFamily="34" charset="0"/>
                      </a:endParaRPr>
                    </a:p>
                  </a:txBody>
                  <a:tcPr marT="45712" marB="45712" anchor="ctr"/>
                </a:tc>
                <a:tc>
                  <a:txBody>
                    <a:bodyPr/>
                    <a:lstStyle/>
                    <a:p>
                      <a:pPr algn="ctr"/>
                      <a:r>
                        <a:rPr lang="en-US" sz="2600" b="1" dirty="0">
                          <a:latin typeface="Calibri" pitchFamily="34" charset="0"/>
                          <a:cs typeface="Calibri" pitchFamily="34" charset="0"/>
                        </a:rPr>
                        <a:t>Justification</a:t>
                      </a:r>
                      <a:endParaRPr lang="en-US" sz="2600" b="1" dirty="0">
                        <a:solidFill>
                          <a:srgbClr val="FFFF00"/>
                        </a:solidFill>
                        <a:latin typeface="Calibri" pitchFamily="34" charset="0"/>
                        <a:cs typeface="Calibri" pitchFamily="34" charset="0"/>
                      </a:endParaRPr>
                    </a:p>
                  </a:txBody>
                  <a:tcPr marT="45712" marB="45712" anchor="ctr"/>
                </a:tc>
                <a:tc>
                  <a:txBody>
                    <a:bodyPr/>
                    <a:lstStyle/>
                    <a:p>
                      <a:pPr algn="ctr"/>
                      <a:r>
                        <a:rPr lang="en-US" sz="2600" b="1" u="none" dirty="0">
                          <a:latin typeface="Calibri" pitchFamily="34" charset="0"/>
                          <a:cs typeface="Calibri" pitchFamily="34" charset="0"/>
                        </a:rPr>
                        <a:t>Sanctification</a:t>
                      </a:r>
                      <a:endParaRPr lang="en-US" sz="2600" b="1" u="none" dirty="0">
                        <a:solidFill>
                          <a:srgbClr val="FFFF00"/>
                        </a:solidFill>
                        <a:latin typeface="Calibri" pitchFamily="34" charset="0"/>
                        <a:cs typeface="Calibri" pitchFamily="34" charset="0"/>
                      </a:endParaRPr>
                    </a:p>
                  </a:txBody>
                  <a:tcPr marT="45712" marB="45712" anchor="ctr"/>
                </a:tc>
                <a:tc>
                  <a:txBody>
                    <a:bodyPr/>
                    <a:lstStyle/>
                    <a:p>
                      <a:pPr algn="ctr"/>
                      <a:r>
                        <a:rPr lang="en-US" sz="2600" b="1" dirty="0">
                          <a:latin typeface="Calibri" pitchFamily="34" charset="0"/>
                          <a:cs typeface="Calibri" pitchFamily="34" charset="0"/>
                        </a:rPr>
                        <a:t>Glorification</a:t>
                      </a:r>
                      <a:endParaRPr lang="en-US" sz="2600" b="1" dirty="0">
                        <a:solidFill>
                          <a:srgbClr val="FFFF00"/>
                        </a:solidFill>
                        <a:latin typeface="Calibri" pitchFamily="34" charset="0"/>
                        <a:cs typeface="Calibri" pitchFamily="34" charset="0"/>
                      </a:endParaRPr>
                    </a:p>
                  </a:txBody>
                  <a:tcPr marT="45712" marB="45712" anchor="ctr"/>
                </a:tc>
                <a:extLst>
                  <a:ext uri="{0D108BD9-81ED-4DB2-BD59-A6C34878D82A}">
                    <a16:rowId xmlns:a16="http://schemas.microsoft.com/office/drawing/2014/main" val="10000"/>
                  </a:ext>
                </a:extLst>
              </a:tr>
              <a:tr h="883904">
                <a:tc>
                  <a:txBody>
                    <a:bodyPr/>
                    <a:lstStyle/>
                    <a:p>
                      <a:pPr algn="ctr"/>
                      <a:r>
                        <a:rPr lang="en-US" sz="2600" b="1" dirty="0">
                          <a:latin typeface="Calibri" pitchFamily="34" charset="0"/>
                          <a:cs typeface="Calibri" pitchFamily="34" charset="0"/>
                        </a:rPr>
                        <a:t>Tense</a:t>
                      </a:r>
                    </a:p>
                  </a:txBody>
                  <a:tcPr marT="45712" marB="45712" anchor="ctr"/>
                </a:tc>
                <a:tc>
                  <a:txBody>
                    <a:bodyPr/>
                    <a:lstStyle/>
                    <a:p>
                      <a:pPr algn="ctr"/>
                      <a:r>
                        <a:rPr lang="en-US" sz="2600" b="1" dirty="0">
                          <a:solidFill>
                            <a:srgbClr val="C00000"/>
                          </a:solidFill>
                          <a:latin typeface="Calibri" pitchFamily="34" charset="0"/>
                          <a:cs typeface="Calibri" pitchFamily="34" charset="0"/>
                        </a:rPr>
                        <a:t>Past</a:t>
                      </a:r>
                    </a:p>
                  </a:txBody>
                  <a:tcPr marT="45712" marB="45712" anchor="ctr"/>
                </a:tc>
                <a:tc>
                  <a:txBody>
                    <a:bodyPr/>
                    <a:lstStyle/>
                    <a:p>
                      <a:pPr algn="ctr"/>
                      <a:r>
                        <a:rPr lang="en-US" sz="2600" b="1" u="none" dirty="0">
                          <a:solidFill>
                            <a:srgbClr val="C00000"/>
                          </a:solidFill>
                          <a:latin typeface="Calibri" pitchFamily="34" charset="0"/>
                          <a:cs typeface="Calibri" pitchFamily="34" charset="0"/>
                        </a:rPr>
                        <a:t>Present</a:t>
                      </a:r>
                    </a:p>
                  </a:txBody>
                  <a:tcPr marT="45712" marB="45712" anchor="ctr"/>
                </a:tc>
                <a:tc>
                  <a:txBody>
                    <a:bodyPr/>
                    <a:lstStyle/>
                    <a:p>
                      <a:pPr algn="ctr"/>
                      <a:r>
                        <a:rPr lang="en-US" sz="2600" b="1" dirty="0">
                          <a:solidFill>
                            <a:srgbClr val="C00000"/>
                          </a:solidFill>
                          <a:latin typeface="Calibri" pitchFamily="34" charset="0"/>
                          <a:cs typeface="Calibri" pitchFamily="34" charset="0"/>
                        </a:rPr>
                        <a:t>Future</a:t>
                      </a:r>
                    </a:p>
                  </a:txBody>
                  <a:tcPr marT="45712" marB="45712" anchor="ctr"/>
                </a:tc>
                <a:extLst>
                  <a:ext uri="{0D108BD9-81ED-4DB2-BD59-A6C34878D82A}">
                    <a16:rowId xmlns:a16="http://schemas.microsoft.com/office/drawing/2014/main" val="10001"/>
                  </a:ext>
                </a:extLst>
              </a:tr>
              <a:tr h="883904">
                <a:tc>
                  <a:txBody>
                    <a:bodyPr/>
                    <a:lstStyle/>
                    <a:p>
                      <a:pPr algn="ctr"/>
                      <a:r>
                        <a:rPr lang="en-US" sz="2600" b="1" dirty="0">
                          <a:latin typeface="Calibri" pitchFamily="34" charset="0"/>
                          <a:cs typeface="Calibri" pitchFamily="34" charset="0"/>
                        </a:rPr>
                        <a:t>Saved from sin’s:</a:t>
                      </a:r>
                    </a:p>
                  </a:txBody>
                  <a:tcPr marT="45712" marB="45712" anchor="ctr"/>
                </a:tc>
                <a:tc>
                  <a:txBody>
                    <a:bodyPr/>
                    <a:lstStyle/>
                    <a:p>
                      <a:pPr algn="ctr"/>
                      <a:r>
                        <a:rPr lang="en-US" sz="2600" b="1" dirty="0">
                          <a:solidFill>
                            <a:srgbClr val="C00000"/>
                          </a:solidFill>
                          <a:latin typeface="Calibri" pitchFamily="34" charset="0"/>
                          <a:cs typeface="Calibri" pitchFamily="34" charset="0"/>
                        </a:rPr>
                        <a:t>Penalty</a:t>
                      </a:r>
                    </a:p>
                  </a:txBody>
                  <a:tcPr marT="45712" marB="45712" anchor="ctr"/>
                </a:tc>
                <a:tc>
                  <a:txBody>
                    <a:bodyPr/>
                    <a:lstStyle/>
                    <a:p>
                      <a:pPr algn="ctr"/>
                      <a:r>
                        <a:rPr lang="en-US" sz="2600" b="1" u="none" dirty="0">
                          <a:solidFill>
                            <a:srgbClr val="C00000"/>
                          </a:solidFill>
                          <a:latin typeface="Calibri" pitchFamily="34" charset="0"/>
                          <a:cs typeface="Calibri" pitchFamily="34" charset="0"/>
                        </a:rPr>
                        <a:t>Power</a:t>
                      </a:r>
                    </a:p>
                  </a:txBody>
                  <a:tcPr marT="45712" marB="45712" anchor="ctr"/>
                </a:tc>
                <a:tc>
                  <a:txBody>
                    <a:bodyPr/>
                    <a:lstStyle/>
                    <a:p>
                      <a:pPr algn="ctr"/>
                      <a:r>
                        <a:rPr lang="en-US" sz="2600" b="1" dirty="0">
                          <a:solidFill>
                            <a:srgbClr val="C00000"/>
                          </a:solidFill>
                          <a:latin typeface="Calibri" pitchFamily="34" charset="0"/>
                          <a:cs typeface="Calibri" pitchFamily="34" charset="0"/>
                        </a:rPr>
                        <a:t>Presence</a:t>
                      </a:r>
                    </a:p>
                  </a:txBody>
                  <a:tcPr marT="45712" marB="45712" anchor="ctr"/>
                </a:tc>
                <a:extLst>
                  <a:ext uri="{0D108BD9-81ED-4DB2-BD59-A6C34878D82A}">
                    <a16:rowId xmlns:a16="http://schemas.microsoft.com/office/drawing/2014/main" val="10002"/>
                  </a:ext>
                </a:extLst>
              </a:tr>
              <a:tr h="883904">
                <a:tc>
                  <a:txBody>
                    <a:bodyPr/>
                    <a:lstStyle/>
                    <a:p>
                      <a:pPr algn="ctr"/>
                      <a:r>
                        <a:rPr lang="en-US" sz="2600" b="1" dirty="0">
                          <a:latin typeface="Calibri" pitchFamily="34" charset="0"/>
                          <a:cs typeface="Calibri" pitchFamily="34" charset="0"/>
                        </a:rPr>
                        <a:t>Scripture</a:t>
                      </a:r>
                    </a:p>
                  </a:txBody>
                  <a:tcPr marT="45712" marB="45712" anchor="ctr"/>
                </a:tc>
                <a:tc>
                  <a:txBody>
                    <a:bodyPr/>
                    <a:lstStyle/>
                    <a:p>
                      <a:pPr algn="ctr"/>
                      <a:r>
                        <a:rPr lang="en-US" sz="2600" b="1" dirty="0">
                          <a:solidFill>
                            <a:srgbClr val="C00000"/>
                          </a:solidFill>
                          <a:latin typeface="Calibri" pitchFamily="34" charset="0"/>
                          <a:cs typeface="Calibri" pitchFamily="34" charset="0"/>
                        </a:rPr>
                        <a:t>Eph 2:8-9; Titus 3:5</a:t>
                      </a:r>
                    </a:p>
                  </a:txBody>
                  <a:tcPr marT="45712" marB="45712" anchor="ctr"/>
                </a:tc>
                <a:tc>
                  <a:txBody>
                    <a:bodyPr/>
                    <a:lstStyle/>
                    <a:p>
                      <a:pPr algn="ctr"/>
                      <a:r>
                        <a:rPr lang="en-US" sz="2600" b="1" u="none" dirty="0">
                          <a:solidFill>
                            <a:srgbClr val="C00000"/>
                          </a:solidFill>
                          <a:latin typeface="Calibri" pitchFamily="34" charset="0"/>
                          <a:cs typeface="Calibri" pitchFamily="34" charset="0"/>
                        </a:rPr>
                        <a:t>Philip 2:12</a:t>
                      </a:r>
                    </a:p>
                  </a:txBody>
                  <a:tcPr marT="45712" marB="45712" anchor="ctr"/>
                </a:tc>
                <a:tc>
                  <a:txBody>
                    <a:bodyPr/>
                    <a:lstStyle/>
                    <a:p>
                      <a:pPr algn="ctr"/>
                      <a:r>
                        <a:rPr lang="en-US" sz="2600" b="1" dirty="0">
                          <a:solidFill>
                            <a:srgbClr val="C00000"/>
                          </a:solidFill>
                          <a:latin typeface="Calibri" pitchFamily="34" charset="0"/>
                          <a:cs typeface="Calibri" pitchFamily="34" charset="0"/>
                        </a:rPr>
                        <a:t>Rom 5:10</a:t>
                      </a:r>
                    </a:p>
                  </a:txBody>
                  <a:tcPr marT="45712" marB="45712"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5662407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1E3DBE7-394A-B83A-36C3-5F5C1488EB25}"/>
              </a:ext>
            </a:extLst>
          </p:cNvPr>
          <p:cNvPicPr>
            <a:picLocks noChangeAspect="1"/>
          </p:cNvPicPr>
          <p:nvPr/>
        </p:nvPicPr>
        <p:blipFill>
          <a:blip r:embed="rId2"/>
          <a:stretch>
            <a:fillRect/>
          </a:stretch>
        </p:blipFill>
        <p:spPr>
          <a:xfrm>
            <a:off x="0" y="0"/>
            <a:ext cx="12192000" cy="6857999"/>
          </a:xfrm>
          <a:prstGeom prst="rect">
            <a:avLst/>
          </a:prstGeom>
        </p:spPr>
      </p:pic>
      <p:sp>
        <p:nvSpPr>
          <p:cNvPr id="38914" name="Rectangle 3">
            <a:extLst>
              <a:ext uri="{FF2B5EF4-FFF2-40B4-BE49-F238E27FC236}">
                <a16:creationId xmlns:a16="http://schemas.microsoft.com/office/drawing/2014/main" id="{72F1D0A4-B466-40F2-9DC5-B2CC8E1FF1BA}"/>
              </a:ext>
            </a:extLst>
          </p:cNvPr>
          <p:cNvSpPr>
            <a:spLocks noChangeArrowheads="1"/>
          </p:cNvSpPr>
          <p:nvPr/>
        </p:nvSpPr>
        <p:spPr bwMode="auto">
          <a:xfrm>
            <a:off x="609600" y="1"/>
            <a:ext cx="10972800" cy="3939540"/>
          </a:xfrm>
          <a:prstGeom prst="rect">
            <a:avLst/>
          </a:prstGeom>
          <a:noFill/>
          <a:ln>
            <a:noFill/>
          </a:ln>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lnSpc>
                <a:spcPct val="90000"/>
              </a:lnSpc>
              <a:spcBef>
                <a:spcPts val="0"/>
              </a:spcBef>
              <a:spcAft>
                <a:spcPts val="1200"/>
              </a:spcAft>
              <a:buClr>
                <a:srgbClr val="00FFFF"/>
              </a:buClr>
              <a:buSzPct val="75000"/>
              <a:defRPr/>
            </a:pPr>
            <a:r>
              <a:rPr 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2 Peter 1:5-7</a:t>
            </a:r>
          </a:p>
          <a:p>
            <a:pPr algn="just">
              <a:spcBef>
                <a:spcPts val="0"/>
              </a:spcBef>
              <a:spcAft>
                <a:spcPts val="0"/>
              </a:spcAft>
            </a:pPr>
            <a:r>
              <a:rPr lang="en-US" sz="3400" baseline="30000" dirty="0">
                <a:effectLst>
                  <a:outerShdw blurRad="38100" dist="38100" dir="2700000" algn="tl">
                    <a:srgbClr val="000000">
                      <a:alpha val="43137"/>
                    </a:srgbClr>
                  </a:outerShdw>
                </a:effectLst>
                <a:latin typeface="Calibri" panose="020F0502020204030204" pitchFamily="34" charset="0"/>
              </a:rPr>
              <a:t>5</a:t>
            </a:r>
            <a:r>
              <a:rPr lang="en-US" sz="3400" dirty="0">
                <a:effectLst>
                  <a:outerShdw blurRad="38100" dist="38100" dir="2700000" algn="tl">
                    <a:srgbClr val="000000">
                      <a:alpha val="43137"/>
                    </a:srgbClr>
                  </a:outerShdw>
                </a:effectLst>
                <a:latin typeface="Calibri" panose="020F0502020204030204" pitchFamily="34" charset="0"/>
              </a:rPr>
              <a:t> Now for this very reason also, applying all diligence, in your </a:t>
            </a:r>
            <a:r>
              <a:rPr lang="en-US" sz="3400" b="1" u="sng" kern="0" dirty="0">
                <a:solidFill>
                  <a:srgbClr val="FFFFCC"/>
                </a:solidFill>
                <a:effectLst>
                  <a:outerShdw blurRad="38100" dist="38100" dir="2700000" algn="tl">
                    <a:srgbClr val="000000">
                      <a:alpha val="43137"/>
                    </a:srgbClr>
                  </a:outerShdw>
                </a:effectLst>
                <a:latin typeface="Calibri" panose="020F0502020204030204" pitchFamily="34" charset="0"/>
                <a:cs typeface="+mn-cs"/>
              </a:rPr>
              <a:t>faith</a:t>
            </a:r>
            <a:r>
              <a:rPr lang="en-US" sz="3400" dirty="0">
                <a:effectLst>
                  <a:outerShdw blurRad="38100" dist="38100" dir="2700000" algn="tl">
                    <a:srgbClr val="000000">
                      <a:alpha val="43137"/>
                    </a:srgbClr>
                  </a:outerShdw>
                </a:effectLst>
                <a:latin typeface="Calibri" panose="020F0502020204030204" pitchFamily="34" charset="0"/>
              </a:rPr>
              <a:t> supply moral excellence, and in </a:t>
            </a:r>
            <a:r>
              <a:rPr lang="en-US" sz="3400" i="1" dirty="0">
                <a:effectLst>
                  <a:outerShdw blurRad="38100" dist="38100" dir="2700000" algn="tl">
                    <a:srgbClr val="000000">
                      <a:alpha val="43137"/>
                    </a:srgbClr>
                  </a:outerShdw>
                </a:effectLst>
                <a:latin typeface="Calibri" panose="020F0502020204030204" pitchFamily="34" charset="0"/>
              </a:rPr>
              <a:t>your</a:t>
            </a:r>
            <a:r>
              <a:rPr lang="en-US" sz="3400" dirty="0">
                <a:effectLst>
                  <a:outerShdw blurRad="38100" dist="38100" dir="2700000" algn="tl">
                    <a:srgbClr val="000000">
                      <a:alpha val="43137"/>
                    </a:srgbClr>
                  </a:outerShdw>
                </a:effectLst>
                <a:latin typeface="Calibri" panose="020F0502020204030204" pitchFamily="34" charset="0"/>
              </a:rPr>
              <a:t> moral excellence, knowledge, </a:t>
            </a:r>
            <a:r>
              <a:rPr lang="en-US" sz="3400" baseline="30000" dirty="0">
                <a:effectLst>
                  <a:outerShdw blurRad="38100" dist="38100" dir="2700000" algn="tl">
                    <a:srgbClr val="000000">
                      <a:alpha val="43137"/>
                    </a:srgbClr>
                  </a:outerShdw>
                </a:effectLst>
                <a:latin typeface="Calibri" panose="020F0502020204030204" pitchFamily="34" charset="0"/>
              </a:rPr>
              <a:t>6</a:t>
            </a:r>
            <a:r>
              <a:rPr lang="en-US" sz="3400" dirty="0">
                <a:effectLst>
                  <a:outerShdw blurRad="38100" dist="38100" dir="2700000" algn="tl">
                    <a:srgbClr val="000000">
                      <a:alpha val="43137"/>
                    </a:srgbClr>
                  </a:outerShdw>
                </a:effectLst>
                <a:latin typeface="Calibri" panose="020F0502020204030204" pitchFamily="34" charset="0"/>
              </a:rPr>
              <a:t> and in </a:t>
            </a:r>
            <a:r>
              <a:rPr lang="en-US" sz="3400" i="1" dirty="0">
                <a:effectLst>
                  <a:outerShdw blurRad="38100" dist="38100" dir="2700000" algn="tl">
                    <a:srgbClr val="000000">
                      <a:alpha val="43137"/>
                    </a:srgbClr>
                  </a:outerShdw>
                </a:effectLst>
                <a:latin typeface="Calibri" panose="020F0502020204030204" pitchFamily="34" charset="0"/>
              </a:rPr>
              <a:t>your</a:t>
            </a:r>
            <a:r>
              <a:rPr lang="en-US" sz="3400" dirty="0">
                <a:effectLst>
                  <a:outerShdw blurRad="38100" dist="38100" dir="2700000" algn="tl">
                    <a:srgbClr val="000000">
                      <a:alpha val="43137"/>
                    </a:srgbClr>
                  </a:outerShdw>
                </a:effectLst>
                <a:latin typeface="Calibri" panose="020F0502020204030204" pitchFamily="34" charset="0"/>
              </a:rPr>
              <a:t> knowledge, self-control, and in </a:t>
            </a:r>
            <a:r>
              <a:rPr lang="en-US" sz="3400" i="1" dirty="0">
                <a:effectLst>
                  <a:outerShdw blurRad="38100" dist="38100" dir="2700000" algn="tl">
                    <a:srgbClr val="000000">
                      <a:alpha val="43137"/>
                    </a:srgbClr>
                  </a:outerShdw>
                </a:effectLst>
                <a:latin typeface="Calibri" panose="020F0502020204030204" pitchFamily="34" charset="0"/>
              </a:rPr>
              <a:t>your</a:t>
            </a:r>
            <a:r>
              <a:rPr lang="en-US" sz="3400" dirty="0">
                <a:effectLst>
                  <a:outerShdw blurRad="38100" dist="38100" dir="2700000" algn="tl">
                    <a:srgbClr val="000000">
                      <a:alpha val="43137"/>
                    </a:srgbClr>
                  </a:outerShdw>
                </a:effectLst>
                <a:latin typeface="Calibri" panose="020F0502020204030204" pitchFamily="34" charset="0"/>
              </a:rPr>
              <a:t> self-control, perseverance, and in </a:t>
            </a:r>
            <a:r>
              <a:rPr lang="en-US" sz="3400" i="1" dirty="0">
                <a:effectLst>
                  <a:outerShdw blurRad="38100" dist="38100" dir="2700000" algn="tl">
                    <a:srgbClr val="000000">
                      <a:alpha val="43137"/>
                    </a:srgbClr>
                  </a:outerShdw>
                </a:effectLst>
                <a:latin typeface="Calibri" panose="020F0502020204030204" pitchFamily="34" charset="0"/>
              </a:rPr>
              <a:t>your</a:t>
            </a:r>
            <a:r>
              <a:rPr lang="en-US" sz="3400" dirty="0">
                <a:effectLst>
                  <a:outerShdw blurRad="38100" dist="38100" dir="2700000" algn="tl">
                    <a:srgbClr val="000000">
                      <a:alpha val="43137"/>
                    </a:srgbClr>
                  </a:outerShdw>
                </a:effectLst>
                <a:latin typeface="Calibri" panose="020F0502020204030204" pitchFamily="34" charset="0"/>
              </a:rPr>
              <a:t> perseverance, godliness, </a:t>
            </a:r>
            <a:r>
              <a:rPr lang="en-US" sz="3400" baseline="30000" dirty="0">
                <a:effectLst>
                  <a:outerShdw blurRad="38100" dist="38100" dir="2700000" algn="tl">
                    <a:srgbClr val="000000">
                      <a:alpha val="43137"/>
                    </a:srgbClr>
                  </a:outerShdw>
                </a:effectLst>
                <a:latin typeface="Calibri" panose="020F0502020204030204" pitchFamily="34" charset="0"/>
              </a:rPr>
              <a:t>7</a:t>
            </a:r>
            <a:r>
              <a:rPr lang="en-US" sz="3400" dirty="0">
                <a:effectLst>
                  <a:outerShdw blurRad="38100" dist="38100" dir="2700000" algn="tl">
                    <a:srgbClr val="000000">
                      <a:alpha val="43137"/>
                    </a:srgbClr>
                  </a:outerShdw>
                </a:effectLst>
                <a:latin typeface="Calibri" panose="020F0502020204030204" pitchFamily="34" charset="0"/>
              </a:rPr>
              <a:t> and in </a:t>
            </a:r>
            <a:r>
              <a:rPr lang="en-US" sz="3400" i="1" dirty="0">
                <a:effectLst>
                  <a:outerShdw blurRad="38100" dist="38100" dir="2700000" algn="tl">
                    <a:srgbClr val="000000">
                      <a:alpha val="43137"/>
                    </a:srgbClr>
                  </a:outerShdw>
                </a:effectLst>
                <a:latin typeface="Calibri" panose="020F0502020204030204" pitchFamily="34" charset="0"/>
              </a:rPr>
              <a:t>your</a:t>
            </a:r>
            <a:r>
              <a:rPr lang="en-US" sz="3400" dirty="0">
                <a:effectLst>
                  <a:outerShdw blurRad="38100" dist="38100" dir="2700000" algn="tl">
                    <a:srgbClr val="000000">
                      <a:alpha val="43137"/>
                    </a:srgbClr>
                  </a:outerShdw>
                </a:effectLst>
                <a:latin typeface="Calibri" panose="020F0502020204030204" pitchFamily="34" charset="0"/>
              </a:rPr>
              <a:t> godliness, brotherly kindness, and in </a:t>
            </a:r>
            <a:r>
              <a:rPr lang="en-US" sz="3400" i="1" dirty="0">
                <a:effectLst>
                  <a:outerShdw blurRad="38100" dist="38100" dir="2700000" algn="tl">
                    <a:srgbClr val="000000">
                      <a:alpha val="43137"/>
                    </a:srgbClr>
                  </a:outerShdw>
                </a:effectLst>
                <a:latin typeface="Calibri" panose="020F0502020204030204" pitchFamily="34" charset="0"/>
              </a:rPr>
              <a:t>your</a:t>
            </a:r>
            <a:r>
              <a:rPr lang="en-US" sz="3400" dirty="0">
                <a:effectLst>
                  <a:outerShdw blurRad="38100" dist="38100" dir="2700000" algn="tl">
                    <a:srgbClr val="000000">
                      <a:alpha val="43137"/>
                    </a:srgbClr>
                  </a:outerShdw>
                </a:effectLst>
                <a:latin typeface="Calibri" panose="020F0502020204030204" pitchFamily="34" charset="0"/>
              </a:rPr>
              <a:t> brotherly kindness, love. </a:t>
            </a:r>
          </a:p>
        </p:txBody>
      </p:sp>
    </p:spTree>
    <p:extLst>
      <p:ext uri="{BB962C8B-B14F-4D97-AF65-F5344CB8AC3E}">
        <p14:creationId xmlns:p14="http://schemas.microsoft.com/office/powerpoint/2010/main" val="32295150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524000" y="228600"/>
            <a:ext cx="9144000" cy="1143000"/>
          </a:xfrm>
        </p:spPr>
        <p:txBody>
          <a:bodyPr/>
          <a:lstStyle/>
          <a:p>
            <a:pPr algn="ctr">
              <a:spcAft>
                <a:spcPts val="600"/>
              </a:spcAft>
            </a:pPr>
            <a:r>
              <a:rPr lang="en-US" sz="3600" dirty="0"/>
              <a:t>Thomas L. Constable</a:t>
            </a:r>
            <a:br>
              <a:rPr lang="en-US" sz="3600" dirty="0"/>
            </a:br>
            <a:r>
              <a:rPr lang="en-US" sz="2000" dirty="0">
                <a:solidFill>
                  <a:schemeClr val="tx1"/>
                </a:solidFill>
              </a:rPr>
              <a:t>“Notes on 2 Peter,” online: www.soniclight.com, </a:t>
            </a:r>
            <a:br>
              <a:rPr lang="en-US" sz="2000" dirty="0">
                <a:solidFill>
                  <a:schemeClr val="tx1"/>
                </a:solidFill>
              </a:rPr>
            </a:br>
            <a:r>
              <a:rPr lang="en-US" sz="2000" dirty="0">
                <a:solidFill>
                  <a:schemeClr val="tx1"/>
                </a:solidFill>
              </a:rPr>
              <a:t>accessed 21 January 2020, 12.</a:t>
            </a:r>
          </a:p>
        </p:txBody>
      </p:sp>
      <p:sp>
        <p:nvSpPr>
          <p:cNvPr id="16387" name="Rectangle 3"/>
          <p:cNvSpPr>
            <a:spLocks noGrp="1" noChangeArrowheads="1"/>
          </p:cNvSpPr>
          <p:nvPr>
            <p:ph type="body" idx="1"/>
          </p:nvPr>
        </p:nvSpPr>
        <p:spPr>
          <a:xfrm>
            <a:off x="609600" y="1676400"/>
            <a:ext cx="10972800" cy="4343400"/>
          </a:xfrm>
        </p:spPr>
        <p:txBody>
          <a:bodyPr/>
          <a:lstStyle/>
          <a:p>
            <a:pPr marL="0" indent="0" algn="just">
              <a:buNone/>
              <a:defRPr/>
            </a:pPr>
            <a:r>
              <a:rPr lang="en-US" i="1" dirty="0"/>
              <a:t>“</a:t>
            </a:r>
            <a:r>
              <a:rPr lang="en-US" dirty="0"/>
              <a:t>Unlike other New Testament ethical lists (except Rom. 5:3-5), Peter used a literary device called ‘</a:t>
            </a:r>
            <a:r>
              <a:rPr lang="en-US" dirty="0" err="1"/>
              <a:t>sorites</a:t>
            </a:r>
            <a:r>
              <a:rPr lang="en-US" dirty="0"/>
              <a:t>’ (also called ‘climax’ or </a:t>
            </a:r>
            <a:r>
              <a:rPr lang="en-US" i="1" dirty="0" err="1"/>
              <a:t>gradatio</a:t>
            </a:r>
            <a:r>
              <a:rPr lang="en-US" dirty="0"/>
              <a:t>). Sorites (from the Gr. </a:t>
            </a:r>
            <a:r>
              <a:rPr lang="en-US" i="1" dirty="0" err="1"/>
              <a:t>soros</a:t>
            </a:r>
            <a:r>
              <a:rPr lang="en-US" dirty="0"/>
              <a:t>, ‘a heap’) is </a:t>
            </a:r>
            <a:r>
              <a:rPr lang="en-US" b="1" u="sng" dirty="0">
                <a:solidFill>
                  <a:srgbClr val="FFFFCC"/>
                </a:solidFill>
              </a:rPr>
              <a:t>a set of statements that proceed, step by step, to a climactic conclusion through the force of logic or reliance upon a series of indisputable facts</a:t>
            </a:r>
            <a:r>
              <a:rPr lang="en-US" dirty="0"/>
              <a:t>. Each new statement picks up the last key word or phrase of the preceding one</a:t>
            </a:r>
            <a:r>
              <a:rPr lang="en-US" i="1" dirty="0"/>
              <a:t>.”</a:t>
            </a:r>
          </a:p>
        </p:txBody>
      </p:sp>
    </p:spTree>
    <p:extLst>
      <p:ext uri="{BB962C8B-B14F-4D97-AF65-F5344CB8AC3E}">
        <p14:creationId xmlns:p14="http://schemas.microsoft.com/office/powerpoint/2010/main" val="21330515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5" name="Rectangle 21">
            <a:extLst>
              <a:ext uri="{FF2B5EF4-FFF2-40B4-BE49-F238E27FC236}">
                <a16:creationId xmlns:a16="http://schemas.microsoft.com/office/drawing/2014/main" id="{F7F091DB-B027-4638-B327-FFDA9CF3359C}"/>
              </a:ext>
            </a:extLst>
          </p:cNvPr>
          <p:cNvSpPr>
            <a:spLocks noGrp="1" noChangeArrowheads="1"/>
          </p:cNvSpPr>
          <p:nvPr>
            <p:ph type="title" idx="4294967295"/>
          </p:nvPr>
        </p:nvSpPr>
        <p:spPr>
          <a:xfrm>
            <a:off x="2209800" y="228600"/>
            <a:ext cx="7772400" cy="1143000"/>
          </a:xfrm>
        </p:spPr>
        <p:txBody>
          <a:bodyPr/>
          <a:lstStyle/>
          <a:p>
            <a:pPr algn="ctr">
              <a:defRPr/>
            </a:pPr>
            <a:r>
              <a:rPr lang="en-US" altLang="en-US" sz="3600" dirty="0">
                <a:effectLst>
                  <a:outerShdw blurRad="38100" dist="38100" dir="2700000" algn="tl">
                    <a:srgbClr val="000000">
                      <a:alpha val="43137"/>
                    </a:srgbClr>
                  </a:outerShdw>
                </a:effectLst>
              </a:rPr>
              <a:t>PORTRAIT OF GROWTH</a:t>
            </a:r>
            <a:br>
              <a:rPr lang="en-US" altLang="en-US" sz="3600" dirty="0">
                <a:effectLst>
                  <a:outerShdw blurRad="38100" dist="38100" dir="2700000" algn="tl">
                    <a:srgbClr val="000000">
                      <a:alpha val="43137"/>
                    </a:srgbClr>
                  </a:outerShdw>
                </a:effectLst>
              </a:rPr>
            </a:br>
            <a:r>
              <a:rPr lang="en-US" altLang="en-US" sz="2800" kern="1200" dirty="0">
                <a:solidFill>
                  <a:schemeClr val="tx1"/>
                </a:solidFill>
                <a:effectLst>
                  <a:outerShdw blurRad="38100" dist="38100" dir="2700000" algn="tl">
                    <a:srgbClr val="000000">
                      <a:alpha val="43137"/>
                    </a:srgbClr>
                  </a:outerShdw>
                </a:effectLst>
              </a:rPr>
              <a:t>1:5-7 </a:t>
            </a:r>
          </a:p>
        </p:txBody>
      </p:sp>
      <p:pic>
        <p:nvPicPr>
          <p:cNvPr id="2" name="Picture 1">
            <a:extLst>
              <a:ext uri="{FF2B5EF4-FFF2-40B4-BE49-F238E27FC236}">
                <a16:creationId xmlns:a16="http://schemas.microsoft.com/office/drawing/2014/main" id="{5240861B-CE2D-4FC8-9428-4CE5AD9F31E6}"/>
              </a:ext>
            </a:extLst>
          </p:cNvPr>
          <p:cNvPicPr>
            <a:picLocks noChangeAspect="1"/>
          </p:cNvPicPr>
          <p:nvPr/>
        </p:nvPicPr>
        <p:blipFill>
          <a:blip r:embed="rId2"/>
          <a:stretch>
            <a:fillRect/>
          </a:stretch>
        </p:blipFill>
        <p:spPr>
          <a:xfrm>
            <a:off x="2139353" y="1447801"/>
            <a:ext cx="7913294" cy="4993057"/>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a:extLst>
              <a:ext uri="{FF2B5EF4-FFF2-40B4-BE49-F238E27FC236}">
                <a16:creationId xmlns:a16="http://schemas.microsoft.com/office/drawing/2014/main" id="{792F0276-4386-4B95-9DDD-8030CE304991}"/>
              </a:ext>
            </a:extLst>
          </p:cNvPr>
          <p:cNvSpPr>
            <a:spLocks noGrp="1" noChangeArrowheads="1"/>
          </p:cNvSpPr>
          <p:nvPr>
            <p:ph type="body" idx="1"/>
          </p:nvPr>
        </p:nvSpPr>
        <p:spPr>
          <a:xfrm>
            <a:off x="1981200" y="1447800"/>
            <a:ext cx="8458200" cy="4114800"/>
          </a:xfrm>
        </p:spPr>
        <p:txBody>
          <a:bodyPr/>
          <a:lstStyle/>
          <a:p>
            <a:pPr eaLnBrk="1" hangingPunct="1">
              <a:lnSpc>
                <a:spcPct val="200000"/>
              </a:lnSpc>
              <a:buFont typeface="Wingdings" panose="05000000000000000000" pitchFamily="2" charset="2"/>
              <a:buNone/>
              <a:defRPr/>
            </a:pPr>
            <a:endParaRPr lang="en-US" dirty="0"/>
          </a:p>
          <a:p>
            <a:pPr eaLnBrk="1" hangingPunct="1">
              <a:lnSpc>
                <a:spcPct val="90000"/>
              </a:lnSpc>
              <a:defRPr/>
            </a:pPr>
            <a:endParaRPr lang="en-US" dirty="0"/>
          </a:p>
        </p:txBody>
      </p:sp>
      <p:pic>
        <p:nvPicPr>
          <p:cNvPr id="64514" name="Picture 2">
            <a:extLst>
              <a:ext uri="{FF2B5EF4-FFF2-40B4-BE49-F238E27FC236}">
                <a16:creationId xmlns:a16="http://schemas.microsoft.com/office/drawing/2014/main" id="{4345A399-6E52-4C2B-B170-369722FC1463}"/>
              </a:ext>
            </a:extLst>
          </p:cNvPr>
          <p:cNvPicPr>
            <a:picLocks noChangeAspect="1" noChangeArrowheads="1"/>
          </p:cNvPicPr>
          <p:nvPr/>
        </p:nvPicPr>
        <p:blipFill>
          <a:blip r:embed="rId2" cstate="print"/>
          <a:srcRect/>
          <a:stretch>
            <a:fillRect/>
          </a:stretch>
        </p:blipFill>
        <p:spPr bwMode="auto">
          <a:xfrm>
            <a:off x="1318261" y="914400"/>
            <a:ext cx="9555479" cy="5029200"/>
          </a:xfrm>
          <a:prstGeom prst="rect">
            <a:avLst/>
          </a:prstGeom>
          <a:scene3d>
            <a:camera prst="isometricOffAxis1Right"/>
            <a:lightRig rig="threePt" dir="t"/>
          </a:scene3d>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5C110834-AA45-4ED8-884A-7484CE886F43}"/>
              </a:ext>
            </a:extLst>
          </p:cNvPr>
          <p:cNvSpPr>
            <a:spLocks noGrp="1" noChangeArrowheads="1"/>
          </p:cNvSpPr>
          <p:nvPr>
            <p:ph type="title"/>
          </p:nvPr>
        </p:nvSpPr>
        <p:spPr>
          <a:xfrm>
            <a:off x="2152650" y="228600"/>
            <a:ext cx="7886700" cy="777874"/>
          </a:xfrm>
          <a:ln>
            <a:miter lim="800000"/>
            <a:headEnd/>
            <a:tailEnd/>
          </a:ln>
        </p:spPr>
        <p:txBody>
          <a:bodyPr>
            <a:normAutofit/>
          </a:bodyPr>
          <a:lstStyle/>
          <a:p>
            <a:pPr algn="ctr" eaLnBrk="1" hangingPunct="1">
              <a:defRPr/>
            </a:pPr>
            <a:r>
              <a:rPr lang="en-US" sz="4000" dirty="0">
                <a:solidFill>
                  <a:srgbClr val="00FFFF"/>
                </a:solidFill>
                <a:effectLst>
                  <a:outerShdw blurRad="38100" dist="38100" dir="2700000" algn="tl">
                    <a:srgbClr val="000000">
                      <a:alpha val="43137"/>
                    </a:srgbClr>
                  </a:outerShdw>
                </a:effectLst>
              </a:rPr>
              <a:t>VII. Purposes of the Local Church</a:t>
            </a:r>
          </a:p>
        </p:txBody>
      </p:sp>
      <p:sp>
        <p:nvSpPr>
          <p:cNvPr id="14339" name="Rectangle 3">
            <a:extLst>
              <a:ext uri="{FF2B5EF4-FFF2-40B4-BE49-F238E27FC236}">
                <a16:creationId xmlns:a16="http://schemas.microsoft.com/office/drawing/2014/main" id="{68B7DCC6-7FF8-4283-A613-52CA565971B1}"/>
              </a:ext>
            </a:extLst>
          </p:cNvPr>
          <p:cNvSpPr>
            <a:spLocks noGrp="1" noChangeArrowheads="1"/>
          </p:cNvSpPr>
          <p:nvPr>
            <p:ph type="body" idx="1"/>
          </p:nvPr>
        </p:nvSpPr>
        <p:spPr>
          <a:xfrm>
            <a:off x="3429000" y="1600200"/>
            <a:ext cx="8153400" cy="3733800"/>
          </a:xfrm>
        </p:spPr>
        <p:txBody>
          <a:bodyPr>
            <a:normAutofit/>
          </a:bodyPr>
          <a:lstStyle/>
          <a:p>
            <a:pPr marL="514350" indent="-514350" eaLnBrk="1" hangingPunct="1">
              <a:spcBef>
                <a:spcPts val="0"/>
              </a:spcBef>
              <a:spcAft>
                <a:spcPts val="3600"/>
              </a:spcAft>
              <a:buClr>
                <a:srgbClr val="00FFFF"/>
              </a:buClr>
              <a:buSzPct val="100000"/>
              <a:buFont typeface="+mj-lt"/>
              <a:buAutoNum type="arabicParenR"/>
              <a:defRPr/>
            </a:pPr>
            <a:r>
              <a:rPr lang="en-US" dirty="0">
                <a:effectLst>
                  <a:outerShdw blurRad="38100" dist="38100" dir="2700000" algn="tl">
                    <a:srgbClr val="000000">
                      <a:alpha val="43137"/>
                    </a:srgbClr>
                  </a:outerShdw>
                </a:effectLst>
              </a:rPr>
              <a:t>Glorify God (Eph 3:21)</a:t>
            </a:r>
          </a:p>
          <a:p>
            <a:pPr marL="514350" indent="-514350" eaLnBrk="1" hangingPunct="1">
              <a:spcBef>
                <a:spcPts val="0"/>
              </a:spcBef>
              <a:spcAft>
                <a:spcPts val="3600"/>
              </a:spcAft>
              <a:buClr>
                <a:srgbClr val="00FFFF"/>
              </a:buClr>
              <a:buSzPct val="100000"/>
              <a:buFont typeface="+mj-lt"/>
              <a:buAutoNum type="arabicParenR"/>
              <a:defRPr/>
            </a:pPr>
            <a:r>
              <a:rPr lang="en-US" dirty="0">
                <a:effectLst>
                  <a:outerShdw blurRad="38100" dist="38100" dir="2700000" algn="tl">
                    <a:srgbClr val="000000">
                      <a:alpha val="43137"/>
                    </a:srgbClr>
                  </a:outerShdw>
                </a:effectLst>
              </a:rPr>
              <a:t>Edify the saints (Eph 4:11-16)</a:t>
            </a:r>
          </a:p>
          <a:p>
            <a:pPr marL="514350" indent="-514350" eaLnBrk="1" hangingPunct="1">
              <a:spcBef>
                <a:spcPts val="0"/>
              </a:spcBef>
              <a:spcAft>
                <a:spcPts val="3600"/>
              </a:spcAft>
              <a:buClr>
                <a:srgbClr val="00FFFF"/>
              </a:buClr>
              <a:buSzPct val="100000"/>
              <a:buFont typeface="+mj-lt"/>
              <a:buAutoNum type="arabicParenR"/>
              <a:defRPr/>
            </a:pPr>
            <a:r>
              <a:rPr lang="en-US" dirty="0">
                <a:effectLst>
                  <a:outerShdw blurRad="38100" dist="38100" dir="2700000" algn="tl">
                    <a:srgbClr val="000000">
                      <a:alpha val="43137"/>
                    </a:srgbClr>
                  </a:outerShdw>
                </a:effectLst>
              </a:rPr>
              <a:t>Fulfill the Great Commission (Matt 28:18-20)</a:t>
            </a:r>
          </a:p>
        </p:txBody>
      </p:sp>
      <p:pic>
        <p:nvPicPr>
          <p:cNvPr id="72708" name="Picture 2" descr="https://encrypted-tbn1.gstatic.com/images?q=tbn:ANd9GcRVEkk3EF6aIGxY0Yz0z_uevMi3B1FPvrIm0btZT0dvwfQOys6K">
            <a:extLst>
              <a:ext uri="{FF2B5EF4-FFF2-40B4-BE49-F238E27FC236}">
                <a16:creationId xmlns:a16="http://schemas.microsoft.com/office/drawing/2014/main" id="{EAF4AD47-3C1A-440C-9761-C29244245D78}"/>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85800" y="1752600"/>
            <a:ext cx="205740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01615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BFD525-AFA2-F9C0-990E-F89612ED5E1E}"/>
            </a:ext>
          </a:extLst>
        </p:cNvPr>
        <p:cNvGrpSpPr/>
        <p:nvPr/>
      </p:nvGrpSpPr>
      <p:grpSpPr>
        <a:xfrm>
          <a:off x="0" y="0"/>
          <a:ext cx="0" cy="0"/>
          <a:chOff x="0" y="0"/>
          <a:chExt cx="0" cy="0"/>
        </a:xfrm>
      </p:grpSpPr>
      <p:sp>
        <p:nvSpPr>
          <p:cNvPr id="88066" name="Rectangle 2">
            <a:extLst>
              <a:ext uri="{FF2B5EF4-FFF2-40B4-BE49-F238E27FC236}">
                <a16:creationId xmlns:a16="http://schemas.microsoft.com/office/drawing/2014/main" id="{63BA1A1B-86F4-4403-7BBB-73EBB2A85BF8}"/>
              </a:ext>
            </a:extLst>
          </p:cNvPr>
          <p:cNvSpPr>
            <a:spLocks noGrp="1" noChangeArrowheads="1"/>
          </p:cNvSpPr>
          <p:nvPr>
            <p:ph type="title"/>
          </p:nvPr>
        </p:nvSpPr>
        <p:spPr>
          <a:xfrm>
            <a:off x="2152650" y="228600"/>
            <a:ext cx="7886700" cy="777874"/>
          </a:xfrm>
          <a:ln>
            <a:miter lim="800000"/>
            <a:headEnd/>
            <a:tailEnd/>
          </a:ln>
        </p:spPr>
        <p:txBody>
          <a:bodyPr>
            <a:normAutofit/>
          </a:bodyPr>
          <a:lstStyle/>
          <a:p>
            <a:pPr algn="ctr" eaLnBrk="1" hangingPunct="1">
              <a:defRPr/>
            </a:pPr>
            <a:r>
              <a:rPr lang="en-US" sz="4000" dirty="0">
                <a:solidFill>
                  <a:srgbClr val="00FFFF"/>
                </a:solidFill>
                <a:effectLst>
                  <a:outerShdw blurRad="38100" dist="38100" dir="2700000" algn="tl">
                    <a:srgbClr val="000000">
                      <a:alpha val="43137"/>
                    </a:srgbClr>
                  </a:outerShdw>
                </a:effectLst>
              </a:rPr>
              <a:t>VII. Purposes of the Local Church</a:t>
            </a:r>
          </a:p>
        </p:txBody>
      </p:sp>
      <p:sp>
        <p:nvSpPr>
          <p:cNvPr id="14339" name="Rectangle 3">
            <a:extLst>
              <a:ext uri="{FF2B5EF4-FFF2-40B4-BE49-F238E27FC236}">
                <a16:creationId xmlns:a16="http://schemas.microsoft.com/office/drawing/2014/main" id="{218E4BFF-5AAE-FA4D-29A6-92B12E891B06}"/>
              </a:ext>
            </a:extLst>
          </p:cNvPr>
          <p:cNvSpPr>
            <a:spLocks noGrp="1" noChangeArrowheads="1"/>
          </p:cNvSpPr>
          <p:nvPr>
            <p:ph type="body" idx="1"/>
          </p:nvPr>
        </p:nvSpPr>
        <p:spPr>
          <a:xfrm>
            <a:off x="3429000" y="1600200"/>
            <a:ext cx="8153400" cy="3733800"/>
          </a:xfrm>
        </p:spPr>
        <p:txBody>
          <a:bodyPr>
            <a:normAutofit/>
          </a:bodyPr>
          <a:lstStyle/>
          <a:p>
            <a:pPr marL="514350" indent="-514350" eaLnBrk="1" hangingPunct="1">
              <a:spcBef>
                <a:spcPts val="0"/>
              </a:spcBef>
              <a:spcAft>
                <a:spcPts val="3600"/>
              </a:spcAft>
              <a:buClr>
                <a:srgbClr val="00FFFF"/>
              </a:buClr>
              <a:buSzPct val="100000"/>
              <a:buFont typeface="+mj-lt"/>
              <a:buAutoNum type="arabicParenR"/>
              <a:defRPr/>
            </a:pPr>
            <a:r>
              <a:rPr lang="en-US" b="1" u="sng" dirty="0">
                <a:solidFill>
                  <a:srgbClr val="FFFFCC"/>
                </a:solidFill>
                <a:effectLst>
                  <a:outerShdw blurRad="38100" dist="38100" dir="2700000" algn="tl">
                    <a:srgbClr val="000000">
                      <a:alpha val="43137"/>
                    </a:srgbClr>
                  </a:outerShdw>
                </a:effectLst>
              </a:rPr>
              <a:t>Glorify God (Eph 3:21)</a:t>
            </a:r>
          </a:p>
          <a:p>
            <a:pPr marL="514350" indent="-514350" eaLnBrk="1" hangingPunct="1">
              <a:spcBef>
                <a:spcPts val="0"/>
              </a:spcBef>
              <a:spcAft>
                <a:spcPts val="3600"/>
              </a:spcAft>
              <a:buClr>
                <a:srgbClr val="00FFFF"/>
              </a:buClr>
              <a:buSzPct val="100000"/>
              <a:buFont typeface="+mj-lt"/>
              <a:buAutoNum type="arabicParenR"/>
              <a:defRPr/>
            </a:pPr>
            <a:r>
              <a:rPr lang="en-US" dirty="0">
                <a:effectLst>
                  <a:outerShdw blurRad="38100" dist="38100" dir="2700000" algn="tl">
                    <a:srgbClr val="000000">
                      <a:alpha val="43137"/>
                    </a:srgbClr>
                  </a:outerShdw>
                </a:effectLst>
              </a:rPr>
              <a:t>Edify the saints (Eph 4:11-16)</a:t>
            </a:r>
          </a:p>
          <a:p>
            <a:pPr marL="514350" indent="-514350" eaLnBrk="1" hangingPunct="1">
              <a:spcBef>
                <a:spcPts val="0"/>
              </a:spcBef>
              <a:spcAft>
                <a:spcPts val="3600"/>
              </a:spcAft>
              <a:buClr>
                <a:srgbClr val="00FFFF"/>
              </a:buClr>
              <a:buSzPct val="100000"/>
              <a:buFont typeface="+mj-lt"/>
              <a:buAutoNum type="arabicParenR"/>
              <a:defRPr/>
            </a:pPr>
            <a:r>
              <a:rPr lang="en-US" dirty="0">
                <a:effectLst>
                  <a:outerShdw blurRad="38100" dist="38100" dir="2700000" algn="tl">
                    <a:srgbClr val="000000">
                      <a:alpha val="43137"/>
                    </a:srgbClr>
                  </a:outerShdw>
                </a:effectLst>
              </a:rPr>
              <a:t>Fulfill the Great Commission (Matt 28:18-20)</a:t>
            </a:r>
          </a:p>
        </p:txBody>
      </p:sp>
      <p:pic>
        <p:nvPicPr>
          <p:cNvPr id="72708" name="Picture 2" descr="https://encrypted-tbn1.gstatic.com/images?q=tbn:ANd9GcRVEkk3EF6aIGxY0Yz0z_uevMi3B1FPvrIm0btZT0dvwfQOys6K">
            <a:extLst>
              <a:ext uri="{FF2B5EF4-FFF2-40B4-BE49-F238E27FC236}">
                <a16:creationId xmlns:a16="http://schemas.microsoft.com/office/drawing/2014/main" id="{7D01FB00-BCE1-C368-6462-B19CD0E0FDD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85800" y="1752600"/>
            <a:ext cx="205740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540985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38914" name="Rectangle 3"/>
          <p:cNvSpPr>
            <a:spLocks noChangeArrowheads="1"/>
          </p:cNvSpPr>
          <p:nvPr/>
        </p:nvSpPr>
        <p:spPr bwMode="auto">
          <a:xfrm>
            <a:off x="609600" y="0"/>
            <a:ext cx="10972800" cy="252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Ephesians 3:21</a:t>
            </a:r>
          </a:p>
          <a:p>
            <a:pPr algn="just">
              <a:spcAft>
                <a:spcPts val="12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 Him be the glory in the church</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in Christ Jesus to all generations forever and ever. Amen.”</a:t>
            </a:r>
          </a:p>
        </p:txBody>
      </p:sp>
      <p:pic>
        <p:nvPicPr>
          <p:cNvPr id="2" name="Picture 1">
            <a:extLst>
              <a:ext uri="{FF2B5EF4-FFF2-40B4-BE49-F238E27FC236}">
                <a16:creationId xmlns:a16="http://schemas.microsoft.com/office/drawing/2014/main" id="{4FB6E0C7-C551-427A-B805-98F1B83ADCA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67200" y="2133600"/>
            <a:ext cx="3657600" cy="2743200"/>
          </a:xfrm>
          <a:prstGeom prst="rect">
            <a:avLst/>
          </a:prstGeom>
          <a:ln>
            <a:solidFill>
              <a:schemeClr val="tx1"/>
            </a:solidFill>
          </a:ln>
        </p:spPr>
      </p:pic>
    </p:spTree>
    <p:extLst>
      <p:ext uri="{BB962C8B-B14F-4D97-AF65-F5344CB8AC3E}">
        <p14:creationId xmlns:p14="http://schemas.microsoft.com/office/powerpoint/2010/main" val="517447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DC5EE36C-61F1-47A3-ACE7-1E269F80610B}"/>
              </a:ext>
            </a:extLst>
          </p:cNvPr>
          <p:cNvSpPr>
            <a:spLocks noGrp="1" noChangeArrowheads="1"/>
          </p:cNvSpPr>
          <p:nvPr>
            <p:ph type="title"/>
          </p:nvPr>
        </p:nvSpPr>
        <p:spPr>
          <a:xfrm>
            <a:off x="609600" y="228600"/>
            <a:ext cx="10972800" cy="1143000"/>
          </a:xfrm>
        </p:spPr>
        <p:txBody>
          <a:bodyPr/>
          <a:lstStyle/>
          <a:p>
            <a:pPr algn="ctr"/>
            <a:r>
              <a:rPr lang="en-US" altLang="en-US" sz="3600" dirty="0">
                <a:solidFill>
                  <a:srgbClr val="00FFFF"/>
                </a:solidFill>
                <a:effectLst>
                  <a:outerShdw blurRad="38100" dist="38100" dir="2700000" algn="tl">
                    <a:srgbClr val="000000">
                      <a:alpha val="43137"/>
                    </a:srgbClr>
                  </a:outerShdw>
                </a:effectLst>
              </a:rPr>
              <a:t>Dispensational Theology is a </a:t>
            </a:r>
            <a:br>
              <a:rPr lang="en-US" altLang="en-US" sz="3600" dirty="0">
                <a:solidFill>
                  <a:srgbClr val="00FFFF"/>
                </a:solidFill>
                <a:effectLst>
                  <a:outerShdw blurRad="38100" dist="38100" dir="2700000" algn="tl">
                    <a:srgbClr val="000000">
                      <a:alpha val="43137"/>
                    </a:srgbClr>
                  </a:outerShdw>
                </a:effectLst>
              </a:rPr>
            </a:br>
            <a:r>
              <a:rPr lang="en-US" altLang="en-US" sz="3600" dirty="0">
                <a:solidFill>
                  <a:srgbClr val="00FFFF"/>
                </a:solidFill>
                <a:effectLst>
                  <a:outerShdw blurRad="38100" dist="38100" dir="2700000" algn="tl">
                    <a:srgbClr val="000000">
                      <a:alpha val="43137"/>
                    </a:srgbClr>
                  </a:outerShdw>
                </a:effectLst>
              </a:rPr>
              <a:t>System of Theology</a:t>
            </a:r>
          </a:p>
        </p:txBody>
      </p:sp>
      <p:sp>
        <p:nvSpPr>
          <p:cNvPr id="183299" name="Rectangle 3">
            <a:extLst>
              <a:ext uri="{FF2B5EF4-FFF2-40B4-BE49-F238E27FC236}">
                <a16:creationId xmlns:a16="http://schemas.microsoft.com/office/drawing/2014/main" id="{6FF69410-D6C2-4DD1-846E-F3B126A4D8A6}"/>
              </a:ext>
            </a:extLst>
          </p:cNvPr>
          <p:cNvSpPr>
            <a:spLocks noChangeArrowheads="1"/>
          </p:cNvSpPr>
          <p:nvPr/>
        </p:nvSpPr>
        <p:spPr bwMode="auto">
          <a:xfrm>
            <a:off x="609600" y="1600200"/>
            <a:ext cx="10972800" cy="4459288"/>
          </a:xfrm>
          <a:prstGeom prst="rect">
            <a:avLst/>
          </a:prstGeom>
          <a:noFill/>
          <a:ln w="9525">
            <a:noFill/>
            <a:miter lim="800000"/>
            <a:headEnd/>
            <a:tailEnd/>
          </a:ln>
          <a:effectLst/>
        </p:spPr>
        <p:txBody>
          <a:bodyPr lIns="91436" tIns="45718" rIns="91436" bIns="45718"/>
          <a:lstStyle/>
          <a:p>
            <a:pPr algn="just" defTabSz="915001">
              <a:spcBef>
                <a:spcPts val="0"/>
              </a:spcBef>
              <a:spcAft>
                <a:spcPts val="2400"/>
              </a:spcAft>
              <a:defRPr/>
            </a:pPr>
            <a:r>
              <a:rPr lang="en-US" sz="2800" dirty="0">
                <a:effectLst>
                  <a:outerShdw blurRad="38100" dist="38100" dir="2700000" algn="tl">
                    <a:srgbClr val="000000">
                      <a:alpha val="43137"/>
                    </a:srgbClr>
                  </a:outerShdw>
                </a:effectLst>
                <a:latin typeface="Calibri" panose="020F0502020204030204" pitchFamily="34" charset="0"/>
                <a:cs typeface="Arial" charset="0"/>
              </a:rPr>
              <a:t>Traditional-normative dispensational theology is a system that embodies three essential, fundamental concepts called the </a:t>
            </a:r>
            <a:r>
              <a:rPr lang="en-US" sz="2800" b="1" i="1" dirty="0">
                <a:solidFill>
                  <a:srgbClr val="FFFFCC"/>
                </a:solidFill>
                <a:effectLst>
                  <a:outerShdw blurRad="38100" dist="38100" dir="2700000" algn="tl">
                    <a:srgbClr val="000000">
                      <a:alpha val="43137"/>
                    </a:srgbClr>
                  </a:outerShdw>
                </a:effectLst>
                <a:latin typeface="Calibri" panose="020F0502020204030204" pitchFamily="34" charset="0"/>
                <a:cs typeface="Arial" charset="0"/>
              </a:rPr>
              <a:t>sine qua non </a:t>
            </a:r>
            <a:r>
              <a:rPr lang="en-US" sz="2800" dirty="0">
                <a:effectLst>
                  <a:outerShdw blurRad="38100" dist="38100" dir="2700000" algn="tl">
                    <a:srgbClr val="000000">
                      <a:alpha val="43137"/>
                    </a:srgbClr>
                  </a:outerShdw>
                </a:effectLst>
                <a:latin typeface="Calibri" panose="020F0502020204030204" pitchFamily="34" charset="0"/>
                <a:cs typeface="Arial" charset="0"/>
              </a:rPr>
              <a:t>(lit. “without which is not”):</a:t>
            </a:r>
          </a:p>
          <a:p>
            <a:pPr marL="549859" indent="-549859" algn="just" defTabSz="915001">
              <a:spcBef>
                <a:spcPts val="0"/>
              </a:spcBef>
              <a:spcAft>
                <a:spcPts val="2400"/>
              </a:spcAft>
              <a:buClr>
                <a:schemeClr val="tx2"/>
              </a:buClr>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Arial" charset="0"/>
              </a:rPr>
              <a:t>The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Arial" charset="0"/>
              </a:rPr>
              <a:t>consistent</a:t>
            </a:r>
            <a:r>
              <a:rPr lang="en-US" sz="2800" dirty="0">
                <a:effectLst>
                  <a:outerShdw blurRad="38100" dist="38100" dir="2700000" algn="tl">
                    <a:srgbClr val="000000">
                      <a:alpha val="43137"/>
                    </a:srgbClr>
                  </a:outerShdw>
                </a:effectLst>
                <a:latin typeface="Calibri" panose="020F0502020204030204" pitchFamily="34" charset="0"/>
                <a:cs typeface="Arial" charset="0"/>
              </a:rPr>
              <a:t> use of a plain, normal, literal, grammatical-historical method of interpretation;</a:t>
            </a:r>
          </a:p>
          <a:p>
            <a:pPr marL="549859" indent="-549859" algn="just" defTabSz="915001">
              <a:spcBef>
                <a:spcPts val="0"/>
              </a:spcBef>
              <a:spcAft>
                <a:spcPts val="2400"/>
              </a:spcAft>
              <a:buClr>
                <a:schemeClr val="tx2"/>
              </a:buClr>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Arial" charset="0"/>
              </a:rPr>
              <a:t>Which reveals that the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Arial" charset="0"/>
              </a:rPr>
              <a:t>Church is distinct from Israel</a:t>
            </a:r>
            <a:r>
              <a:rPr lang="en-US" sz="2800" dirty="0">
                <a:effectLst>
                  <a:outerShdw blurRad="38100" dist="38100" dir="2700000" algn="tl">
                    <a:srgbClr val="000000">
                      <a:alpha val="43137"/>
                    </a:srgbClr>
                  </a:outerShdw>
                </a:effectLst>
                <a:latin typeface="Calibri" panose="020F0502020204030204" pitchFamily="34" charset="0"/>
                <a:cs typeface="Arial" charset="0"/>
              </a:rPr>
              <a:t>;</a:t>
            </a:r>
          </a:p>
          <a:p>
            <a:pPr marL="549859" indent="-549859" algn="just" defTabSz="915001">
              <a:spcBef>
                <a:spcPts val="0"/>
              </a:spcBef>
              <a:spcAft>
                <a:spcPts val="2400"/>
              </a:spcAft>
              <a:buClr>
                <a:schemeClr val="tx2"/>
              </a:buClr>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Arial" charset="0"/>
              </a:rPr>
              <a:t>God’s overall purpose is to bring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Arial" charset="0"/>
              </a:rPr>
              <a:t>glory to Himself</a:t>
            </a:r>
            <a:r>
              <a:rPr lang="en-US" sz="2800" b="1" dirty="0">
                <a:solidFill>
                  <a:srgbClr val="FFFFCC"/>
                </a:solidFill>
                <a:effectLst>
                  <a:outerShdw blurRad="38100" dist="38100" dir="2700000" algn="tl">
                    <a:srgbClr val="000000">
                      <a:alpha val="43137"/>
                    </a:srgbClr>
                  </a:outerShdw>
                </a:effectLst>
                <a:latin typeface="Calibri" panose="020F0502020204030204" pitchFamily="34" charset="0"/>
                <a:cs typeface="Arial" charset="0"/>
              </a:rPr>
              <a:t> </a:t>
            </a:r>
            <a:r>
              <a:rPr lang="en-US" sz="2800" dirty="0">
                <a:effectLst>
                  <a:outerShdw blurRad="38100" dist="38100" dir="2700000" algn="tl">
                    <a:srgbClr val="000000">
                      <a:alpha val="43137"/>
                    </a:srgbClr>
                  </a:outerShdw>
                </a:effectLst>
                <a:latin typeface="Calibri" panose="020F0502020204030204" pitchFamily="34" charset="0"/>
                <a:cs typeface="Arial" charset="0"/>
              </a:rPr>
              <a:t>(Eph. 1:6, 12, 14).</a:t>
            </a:r>
          </a:p>
        </p:txBody>
      </p:sp>
      <p:sp>
        <p:nvSpPr>
          <p:cNvPr id="23556" name="Text Box 4">
            <a:extLst>
              <a:ext uri="{FF2B5EF4-FFF2-40B4-BE49-F238E27FC236}">
                <a16:creationId xmlns:a16="http://schemas.microsoft.com/office/drawing/2014/main" id="{8DD436EF-F9A8-4959-9DEE-70860A4D461B}"/>
              </a:ext>
            </a:extLst>
          </p:cNvPr>
          <p:cNvSpPr txBox="1">
            <a:spLocks noChangeArrowheads="1"/>
          </p:cNvSpPr>
          <p:nvPr/>
        </p:nvSpPr>
        <p:spPr bwMode="auto">
          <a:xfrm>
            <a:off x="3960813" y="6403976"/>
            <a:ext cx="4125912"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479" tIns="41239" rIns="82479" bIns="41239">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r>
              <a:rPr lang="en-US" altLang="en-US" sz="1600" dirty="0">
                <a:effectLst>
                  <a:outerShdw blurRad="38100" dist="38100" dir="2700000" algn="tl">
                    <a:srgbClr val="000000">
                      <a:alpha val="43137"/>
                    </a:srgbClr>
                  </a:outerShdw>
                </a:effectLst>
                <a:latin typeface="Calibri" panose="020F0502020204030204" pitchFamily="34" charset="0"/>
              </a:rPr>
              <a:t>Dr. Charles Ryrie, </a:t>
            </a:r>
            <a:r>
              <a:rPr lang="en-US" altLang="en-US" sz="1600" i="1" dirty="0">
                <a:effectLst>
                  <a:outerShdw blurRad="38100" dist="38100" dir="2700000" algn="tl">
                    <a:srgbClr val="000000">
                      <a:alpha val="43137"/>
                    </a:srgbClr>
                  </a:outerShdw>
                </a:effectLst>
                <a:latin typeface="Calibri" panose="020F0502020204030204" pitchFamily="34" charset="0"/>
              </a:rPr>
              <a:t>Dispensationalism</a:t>
            </a:r>
            <a:r>
              <a:rPr lang="en-US" altLang="en-US" sz="1600" dirty="0">
                <a:effectLst>
                  <a:outerShdw blurRad="38100" dist="38100" dir="2700000" algn="tl">
                    <a:srgbClr val="000000">
                      <a:alpha val="43137"/>
                    </a:srgbClr>
                  </a:outerShdw>
                </a:effectLst>
                <a:latin typeface="Calibri" panose="020F0502020204030204" pitchFamily="34" charset="0"/>
              </a:rPr>
              <a:t>, pp. 38-41</a:t>
            </a:r>
          </a:p>
        </p:txBody>
      </p:sp>
    </p:spTree>
    <p:extLst>
      <p:ext uri="{BB962C8B-B14F-4D97-AF65-F5344CB8AC3E}">
        <p14:creationId xmlns:p14="http://schemas.microsoft.com/office/powerpoint/2010/main" val="41052239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E9E9A81-823B-45AC-A273-A4ADCF033FE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88805" y="200888"/>
            <a:ext cx="8614395" cy="6456224"/>
          </a:xfrm>
          <a:prstGeom prst="rect">
            <a:avLst/>
          </a:prstGeom>
          <a:solidFill>
            <a:schemeClr val="tx1"/>
          </a:solidFill>
          <a:ln w="38100">
            <a:solidFill>
              <a:schemeClr val="tx1"/>
            </a:solid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a:extLst>
              <a:ext uri="{FF2B5EF4-FFF2-40B4-BE49-F238E27FC236}">
                <a16:creationId xmlns:a16="http://schemas.microsoft.com/office/drawing/2014/main" id="{B5CA431D-63EC-48B9-BB0D-8548B86B432A}"/>
              </a:ext>
            </a:extLst>
          </p:cNvPr>
          <p:cNvSpPr>
            <a:spLocks noGrp="1" noChangeArrowheads="1"/>
          </p:cNvSpPr>
          <p:nvPr>
            <p:ph type="title"/>
          </p:nvPr>
        </p:nvSpPr>
        <p:spPr>
          <a:xfrm>
            <a:off x="3657602" y="228600"/>
            <a:ext cx="4876799" cy="1219200"/>
          </a:xfrm>
        </p:spPr>
        <p:txBody>
          <a:bodyPr/>
          <a:lstStyle/>
          <a:p>
            <a:pPr algn="ctr">
              <a:defRPr/>
            </a:pPr>
            <a:r>
              <a:rPr lang="en-US" sz="3600" dirty="0">
                <a:solidFill>
                  <a:srgbClr val="00FFFF"/>
                </a:solidFill>
                <a:effectLst>
                  <a:outerShdw blurRad="38100" dist="38100" dir="2700000" algn="tl">
                    <a:srgbClr val="000000">
                      <a:alpha val="43137"/>
                    </a:srgbClr>
                  </a:outerShdw>
                </a:effectLst>
              </a:rPr>
              <a:t>Dispensational Theology: </a:t>
            </a:r>
            <a:br>
              <a:rPr lang="en-US" sz="3600" dirty="0">
                <a:solidFill>
                  <a:srgbClr val="00FFFF"/>
                </a:solidFill>
                <a:effectLst>
                  <a:outerShdw blurRad="38100" dist="38100" dir="2700000" algn="tl">
                    <a:srgbClr val="000000">
                      <a:alpha val="43137"/>
                    </a:srgbClr>
                  </a:outerShdw>
                </a:effectLst>
              </a:rPr>
            </a:br>
            <a:r>
              <a:rPr lang="en-US" sz="3600" dirty="0">
                <a:solidFill>
                  <a:srgbClr val="00FFFF"/>
                </a:solidFill>
                <a:effectLst>
                  <a:outerShdw blurRad="38100" dist="38100" dir="2700000" algn="tl">
                    <a:srgbClr val="000000">
                      <a:alpha val="43137"/>
                    </a:srgbClr>
                  </a:outerShdw>
                </a:effectLst>
              </a:rPr>
              <a:t>Doxological Purpose</a:t>
            </a:r>
          </a:p>
        </p:txBody>
      </p:sp>
      <p:sp>
        <p:nvSpPr>
          <p:cNvPr id="24579" name="Text Box 3">
            <a:extLst>
              <a:ext uri="{FF2B5EF4-FFF2-40B4-BE49-F238E27FC236}">
                <a16:creationId xmlns:a16="http://schemas.microsoft.com/office/drawing/2014/main" id="{C5AF1B6B-FD06-48F0-89CD-5A5086BE045D}"/>
              </a:ext>
            </a:extLst>
          </p:cNvPr>
          <p:cNvSpPr txBox="1">
            <a:spLocks noChangeArrowheads="1"/>
          </p:cNvSpPr>
          <p:nvPr/>
        </p:nvSpPr>
        <p:spPr bwMode="auto">
          <a:xfrm>
            <a:off x="3565525" y="6375400"/>
            <a:ext cx="5005388"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479" tIns="41239" rIns="82479" bIns="41239">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r>
              <a:rPr lang="en-US" altLang="en-US" sz="1600" i="1" dirty="0">
                <a:effectLst>
                  <a:outerShdw blurRad="38100" dist="38100" dir="2700000" algn="tl">
                    <a:srgbClr val="000000">
                      <a:alpha val="43137"/>
                    </a:srgbClr>
                  </a:outerShdw>
                </a:effectLst>
                <a:latin typeface="Calibri" panose="020F0502020204030204" pitchFamily="34" charset="0"/>
              </a:rPr>
              <a:t>Dictionary of Premillennial Theology</a:t>
            </a:r>
            <a:r>
              <a:rPr lang="en-US" altLang="en-US" sz="1600" dirty="0">
                <a:effectLst>
                  <a:outerShdw blurRad="38100" dist="38100" dir="2700000" algn="tl">
                    <a:srgbClr val="000000">
                      <a:alpha val="43137"/>
                    </a:srgbClr>
                  </a:outerShdw>
                </a:effectLst>
                <a:latin typeface="Calibri" panose="020F0502020204030204" pitchFamily="34" charset="0"/>
              </a:rPr>
              <a:t>, Charles Ryrie, p. 94</a:t>
            </a:r>
          </a:p>
        </p:txBody>
      </p:sp>
      <p:sp>
        <p:nvSpPr>
          <p:cNvPr id="193541" name="Rectangle 5">
            <a:extLst>
              <a:ext uri="{FF2B5EF4-FFF2-40B4-BE49-F238E27FC236}">
                <a16:creationId xmlns:a16="http://schemas.microsoft.com/office/drawing/2014/main" id="{6921FFB6-630D-458C-9DA7-317BB0AFC63B}"/>
              </a:ext>
            </a:extLst>
          </p:cNvPr>
          <p:cNvSpPr>
            <a:spLocks noChangeArrowheads="1"/>
          </p:cNvSpPr>
          <p:nvPr/>
        </p:nvSpPr>
        <p:spPr bwMode="auto">
          <a:xfrm>
            <a:off x="609600" y="1600200"/>
            <a:ext cx="10972800" cy="452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lstStyle>
            <a:lvl1pPr marL="549275" indent="-549275"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just" eaLnBrk="1" hangingPunct="1">
              <a:spcBef>
                <a:spcPts val="0"/>
              </a:spcBef>
              <a:spcAft>
                <a:spcPts val="1200"/>
              </a:spcAft>
              <a:buClr>
                <a:schemeClr val="tx2"/>
              </a:buClr>
              <a:buFont typeface="+mj-lt"/>
              <a:buAutoNum type="alphaUcPeriod"/>
            </a:pPr>
            <a:r>
              <a:rPr lang="en-US" alt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God’s ultimate purpose for the ages is to glorify Himself.  Scripture is not human-centered, as though salvation were the principle point, but God-centered, because His glory is at the center.</a:t>
            </a:r>
          </a:p>
          <a:p>
            <a:pPr algn="just" eaLnBrk="1" hangingPunct="1">
              <a:spcBef>
                <a:spcPts val="0"/>
              </a:spcBef>
              <a:spcAft>
                <a:spcPts val="1200"/>
              </a:spcAft>
              <a:buClr>
                <a:schemeClr val="tx2"/>
              </a:buClr>
              <a:buFont typeface="+mj-lt"/>
              <a:buAutoNum type="alphaUcPeriod"/>
            </a:pPr>
            <a:r>
              <a:rPr lang="en-US" alt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glory of God is the primary principle that unifies all dispensations, the program of salvation being just one of the means by which God glorifies Himself.  Each successive revelation of God’s plan for the ages, as well as His dealing with the elect, non-elect, angels, and nations all manifest His glory.	</a:t>
            </a:r>
          </a:p>
        </p:txBody>
      </p:sp>
    </p:spTree>
    <p:extLst>
      <p:ext uri="{BB962C8B-B14F-4D97-AF65-F5344CB8AC3E}">
        <p14:creationId xmlns:p14="http://schemas.microsoft.com/office/powerpoint/2010/main" val="33472197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8180241-B7B0-4671-A079-84A46BE8651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04870" y="0"/>
            <a:ext cx="8182261" cy="6858000"/>
          </a:xfrm>
          <a:prstGeom prst="rect">
            <a:avLst/>
          </a:prstGeom>
        </p:spPr>
      </p:pic>
    </p:spTree>
    <p:extLst>
      <p:ext uri="{BB962C8B-B14F-4D97-AF65-F5344CB8AC3E}">
        <p14:creationId xmlns:p14="http://schemas.microsoft.com/office/powerpoint/2010/main" val="31115884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a:extLst>
              <a:ext uri="{FF2B5EF4-FFF2-40B4-BE49-F238E27FC236}">
                <a16:creationId xmlns:a16="http://schemas.microsoft.com/office/drawing/2014/main" id="{D5B1114B-A845-CCE6-769C-1856A18FDF01}"/>
              </a:ext>
            </a:extLst>
          </p:cNvPr>
          <p:cNvSpPr>
            <a:spLocks noGrp="1" noChangeArrowheads="1"/>
          </p:cNvSpPr>
          <p:nvPr>
            <p:ph type="title"/>
          </p:nvPr>
        </p:nvSpPr>
        <p:spPr>
          <a:xfrm>
            <a:off x="914400" y="228600"/>
            <a:ext cx="10363200" cy="1143000"/>
          </a:xfrm>
        </p:spPr>
        <p:txBody>
          <a:bodyPr/>
          <a:lstStyle/>
          <a:p>
            <a:pPr algn="ctr" eaLnBrk="1" hangingPunct="1">
              <a:defRPr/>
            </a:pPr>
            <a:r>
              <a:rPr lang="en-US" altLang="en-US" sz="4000" dirty="0"/>
              <a:t>Contrasting Destiny of the Righteous </a:t>
            </a:r>
            <a:br>
              <a:rPr lang="en-US" altLang="en-US" sz="4000" dirty="0"/>
            </a:br>
            <a:r>
              <a:rPr lang="en-US" altLang="en-US" sz="3200" dirty="0">
                <a:solidFill>
                  <a:schemeClr val="tx1"/>
                </a:solidFill>
                <a:effectLst>
                  <a:outerShdw blurRad="38100" dist="38100" dir="2700000" algn="tl">
                    <a:srgbClr val="000000"/>
                  </a:outerShdw>
                </a:effectLst>
                <a:ea typeface="+mn-ea"/>
                <a:cs typeface="+mn-cs"/>
              </a:rPr>
              <a:t>(2:13-17)</a:t>
            </a:r>
          </a:p>
        </p:txBody>
      </p:sp>
      <p:sp>
        <p:nvSpPr>
          <p:cNvPr id="19459" name="Rectangle 3">
            <a:extLst>
              <a:ext uri="{FF2B5EF4-FFF2-40B4-BE49-F238E27FC236}">
                <a16:creationId xmlns:a16="http://schemas.microsoft.com/office/drawing/2014/main" id="{6BE9B8B2-FAA7-DB61-D8E5-AD0AB8A013BD}"/>
              </a:ext>
            </a:extLst>
          </p:cNvPr>
          <p:cNvSpPr>
            <a:spLocks noGrp="1" noChangeArrowheads="1"/>
          </p:cNvSpPr>
          <p:nvPr>
            <p:ph type="body" idx="1"/>
          </p:nvPr>
        </p:nvSpPr>
        <p:spPr>
          <a:xfrm>
            <a:off x="2533650" y="2144713"/>
            <a:ext cx="7126288" cy="2568575"/>
          </a:xfrm>
        </p:spPr>
        <p:txBody>
          <a:bodyPr/>
          <a:lstStyle/>
          <a:p>
            <a:pPr marL="457200" indent="-457200" algn="just" eaLnBrk="1" hangingPunct="1">
              <a:spcBef>
                <a:spcPts val="0"/>
              </a:spcBef>
              <a:spcAft>
                <a:spcPts val="3600"/>
              </a:spcAft>
              <a:defRPr/>
            </a:pPr>
            <a:r>
              <a:rPr lang="en-US" dirty="0"/>
              <a:t>Thanksgiving for their calling (2:13-14)</a:t>
            </a:r>
          </a:p>
          <a:p>
            <a:pPr marL="457200" indent="-457200" algn="just" eaLnBrk="1" hangingPunct="1">
              <a:spcBef>
                <a:spcPts val="0"/>
              </a:spcBef>
              <a:spcAft>
                <a:spcPts val="3600"/>
              </a:spcAft>
              <a:defRPr/>
            </a:pPr>
            <a:r>
              <a:rPr lang="en-US" b="1" u="sng" dirty="0">
                <a:solidFill>
                  <a:srgbClr val="FFFFCC"/>
                </a:solidFill>
              </a:rPr>
              <a:t>Exhortation to stand firm (2:15)</a:t>
            </a:r>
          </a:p>
          <a:p>
            <a:pPr marL="457200" indent="-457200" algn="just" eaLnBrk="1" hangingPunct="1">
              <a:spcBef>
                <a:spcPts val="0"/>
              </a:spcBef>
              <a:spcAft>
                <a:spcPts val="3600"/>
              </a:spcAft>
              <a:defRPr/>
            </a:pPr>
            <a:r>
              <a:rPr lang="en-US" dirty="0"/>
              <a:t>Prayer for strength (2:16-17)</a:t>
            </a:r>
          </a:p>
        </p:txBody>
      </p:sp>
      <p:pic>
        <p:nvPicPr>
          <p:cNvPr id="95236" name="Picture 10">
            <a:extLst>
              <a:ext uri="{FF2B5EF4-FFF2-40B4-BE49-F238E27FC236}">
                <a16:creationId xmlns:a16="http://schemas.microsoft.com/office/drawing/2014/main" id="{3BC9F154-9F96-B299-011C-D14FEB6213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0" y="80963"/>
            <a:ext cx="939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5338173"/>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82F4B24-F7A3-6425-124E-7C3DEB3D4F3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7998"/>
          </a:xfrm>
          <a:prstGeom prst="rect">
            <a:avLst/>
          </a:prstGeom>
        </p:spPr>
      </p:pic>
      <p:sp>
        <p:nvSpPr>
          <p:cNvPr id="38914" name="Rectangle 3"/>
          <p:cNvSpPr>
            <a:spLocks noChangeArrowheads="1"/>
          </p:cNvSpPr>
          <p:nvPr/>
        </p:nvSpPr>
        <p:spPr bwMode="auto">
          <a:xfrm>
            <a:off x="609600" y="1"/>
            <a:ext cx="10972800"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2 Thessalonians 2:2</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“that you not be quickly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shaken</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from your composure or be disturbed either by a spirit or a message or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 letter as if from us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 the effect that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day of the Lord [the Tribulation] has come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7" name="Picture 4">
            <a:extLst>
              <a:ext uri="{FF2B5EF4-FFF2-40B4-BE49-F238E27FC236}">
                <a16:creationId xmlns:a16="http://schemas.microsoft.com/office/drawing/2014/main" id="{F2B1142E-80B7-434D-8660-B3E9023C0532}"/>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360394" y="3048000"/>
            <a:ext cx="1471213" cy="1828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06660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38914" name="Rectangle 3"/>
          <p:cNvSpPr>
            <a:spLocks noChangeArrowheads="1"/>
          </p:cNvSpPr>
          <p:nvPr/>
        </p:nvSpPr>
        <p:spPr bwMode="auto">
          <a:xfrm>
            <a:off x="609600" y="1"/>
            <a:ext cx="10972800" cy="5047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marL="342900" indent="-342900" algn="ctr" defTabSz="685800">
              <a:spcAft>
                <a:spcPts val="1200"/>
              </a:spcAft>
              <a:buClr>
                <a:schemeClr val="tx1"/>
              </a:buClr>
              <a:buSzPct val="75000"/>
              <a:defRPr/>
            </a:pPr>
            <a:r>
              <a:rPr lang="en-US" sz="4000" dirty="0">
                <a:solidFill>
                  <a:srgbClr val="00FFFF"/>
                </a:solidFill>
                <a:effectLst>
                  <a:outerShdw blurRad="38100" dist="38100" dir="2700000" algn="tl">
                    <a:srgbClr val="000000"/>
                  </a:outerShdw>
                </a:effectLst>
                <a:latin typeface="Calibri" panose="020F0502020204030204" pitchFamily="34" charset="0"/>
                <a:ea typeface="+mj-ea"/>
                <a:cs typeface="+mj-cs"/>
              </a:rPr>
              <a:t>Ephesians 4:11-16</a:t>
            </a:r>
          </a:p>
          <a:p>
            <a:pPr algn="just">
              <a:spcAft>
                <a:spcPts val="1200"/>
              </a:spcAft>
            </a:pP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11</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He gave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some</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as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apostles</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some as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prophets</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some as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evangelists</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some as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pastors and teachers</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12</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the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equipping</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the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saints</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the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work of service</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 the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building up</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the body of Christ;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13</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until we all attain to the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unity</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the faith, and of the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knowledge of the Son of God</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 a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mature man</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 the measure of the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stature which belongs to the</a:t>
            </a:r>
            <a:r>
              <a:rPr lang="en-US" sz="34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fullness of Christ</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14</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As a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result</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we are  no longer to be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children</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tossed here and there by</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 .</a:t>
            </a:r>
          </a:p>
        </p:txBody>
      </p:sp>
    </p:spTree>
    <p:extLst>
      <p:ext uri="{BB962C8B-B14F-4D97-AF65-F5344CB8AC3E}">
        <p14:creationId xmlns:p14="http://schemas.microsoft.com/office/powerpoint/2010/main" val="36843298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38914" name="Rectangle 3"/>
          <p:cNvSpPr>
            <a:spLocks noChangeArrowheads="1"/>
          </p:cNvSpPr>
          <p:nvPr/>
        </p:nvSpPr>
        <p:spPr bwMode="auto">
          <a:xfrm>
            <a:off x="609600" y="0"/>
            <a:ext cx="10972800" cy="5047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marL="342900" indent="-342900" algn="ctr" defTabSz="685800">
              <a:spcAft>
                <a:spcPts val="1200"/>
              </a:spcAft>
              <a:buClr>
                <a:schemeClr val="tx1"/>
              </a:buClr>
              <a:buSzPct val="75000"/>
              <a:defRPr/>
            </a:pPr>
            <a:r>
              <a:rPr lang="en-US" sz="4000" dirty="0">
                <a:solidFill>
                  <a:srgbClr val="00FFFF"/>
                </a:solidFill>
                <a:effectLst>
                  <a:outerShdw blurRad="38100" dist="38100" dir="2700000" algn="tl">
                    <a:srgbClr val="000000"/>
                  </a:outerShdw>
                </a:effectLst>
                <a:latin typeface="Calibri" panose="020F0502020204030204" pitchFamily="34" charset="0"/>
                <a:ea typeface="+mj-ea"/>
                <a:cs typeface="+mj-cs"/>
              </a:rPr>
              <a:t>Ephesians 4:11-16</a:t>
            </a:r>
          </a:p>
          <a:p>
            <a:pPr algn="just">
              <a:spcAft>
                <a:spcPts val="1200"/>
              </a:spcAft>
            </a:pP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 .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waves</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carried about by every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wind</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doctrine, by the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trickery of men</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by craftiness in deceitful scheming;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15</a:t>
            </a:r>
            <a:r>
              <a:rPr lang="en-US" sz="34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speaking</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truth in love</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we are to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grow up</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in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all</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4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aspects</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into Him who is the head, even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Christ</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16</a:t>
            </a:r>
            <a:r>
              <a:rPr lang="en-US" sz="34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from whom the whole body, being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fitted and held together</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by what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every joint</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supplies</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according to the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proper working</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each</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individual part, causes the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growth</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the body for the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building up of itself</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in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love</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5348503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0" y="0"/>
            <a:ext cx="12192000" cy="6858000"/>
          </a:xfrm>
          <a:prstGeom prst="rect">
            <a:avLst/>
          </a:prstGeom>
          <a:noFill/>
          <a:ln w="38100">
            <a:noFill/>
            <a:miter lim="800000"/>
            <a:headEnd/>
            <a:tailEnd/>
          </a:ln>
        </p:spPr>
      </p:pic>
      <p:sp>
        <p:nvSpPr>
          <p:cNvPr id="134147" name="Rectangle 1"/>
          <p:cNvSpPr>
            <a:spLocks noChangeArrowheads="1"/>
          </p:cNvSpPr>
          <p:nvPr/>
        </p:nvSpPr>
        <p:spPr bwMode="auto">
          <a:xfrm>
            <a:off x="609600" y="0"/>
            <a:ext cx="10972800" cy="2785378"/>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Mark 7:13</a:t>
            </a:r>
          </a:p>
          <a:p>
            <a:pPr algn="just">
              <a:spcBef>
                <a:spcPts val="600"/>
              </a:spcBef>
              <a:spcAft>
                <a:spcPts val="600"/>
              </a:spcAft>
            </a:pPr>
            <a:r>
              <a:rPr lang="en-US" sz="4000" dirty="0">
                <a:latin typeface="Calibri" panose="020F0502020204030204" pitchFamily="34" charset="0"/>
                <a:cs typeface="Calibri" panose="020F0502020204030204" pitchFamily="34" charset="0"/>
              </a:rPr>
              <a:t>“</a:t>
            </a:r>
            <a:r>
              <a:rPr lang="en-US" sz="4000" i="1" dirty="0">
                <a:latin typeface="Calibri" panose="020F0502020204030204" pitchFamily="34" charset="0"/>
              </a:rPr>
              <a:t>thus</a:t>
            </a:r>
            <a:r>
              <a:rPr lang="en-US" sz="4000" dirty="0">
                <a:latin typeface="Calibri" panose="020F0502020204030204" pitchFamily="34" charset="0"/>
              </a:rPr>
              <a:t> invalidating the word of God by your tradition which you have handed down; and you do many things such as that.”</a:t>
            </a:r>
            <a:endParaRPr lang="en-US" altLang="en-US" sz="4000" dirty="0">
              <a:latin typeface="Calibri" panose="020F0502020204030204" pitchFamily="34" charset="0"/>
            </a:endParaRPr>
          </a:p>
        </p:txBody>
      </p:sp>
      <p:pic>
        <p:nvPicPr>
          <p:cNvPr id="2" name="Picture 1">
            <a:extLst>
              <a:ext uri="{FF2B5EF4-FFF2-40B4-BE49-F238E27FC236}">
                <a16:creationId xmlns:a16="http://schemas.microsoft.com/office/drawing/2014/main" id="{C15F96BE-DBBB-4E76-AE7A-D865E7493D11}"/>
              </a:ext>
            </a:extLst>
          </p:cNvPr>
          <p:cNvPicPr>
            <a:picLocks noChangeAspect="1"/>
          </p:cNvPicPr>
          <p:nvPr/>
        </p:nvPicPr>
        <p:blipFill>
          <a:blip r:embed="rId3"/>
          <a:stretch>
            <a:fillRect/>
          </a:stretch>
        </p:blipFill>
        <p:spPr>
          <a:xfrm>
            <a:off x="4724400" y="2895600"/>
            <a:ext cx="2743200" cy="1989027"/>
          </a:xfrm>
          <a:prstGeom prst="ellipse">
            <a:avLst/>
          </a:prstGeom>
          <a:ln>
            <a:noFill/>
          </a:ln>
          <a:effectLst>
            <a:softEdge rad="112500"/>
          </a:effectLst>
        </p:spPr>
      </p:pic>
    </p:spTree>
    <p:extLst>
      <p:ext uri="{BB962C8B-B14F-4D97-AF65-F5344CB8AC3E}">
        <p14:creationId xmlns:p14="http://schemas.microsoft.com/office/powerpoint/2010/main" val="13381317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a:extLst>
              <a:ext uri="{FF2B5EF4-FFF2-40B4-BE49-F238E27FC236}">
                <a16:creationId xmlns:a16="http://schemas.microsoft.com/office/drawing/2014/main" id="{D5B1114B-A845-CCE6-769C-1856A18FDF01}"/>
              </a:ext>
            </a:extLst>
          </p:cNvPr>
          <p:cNvSpPr>
            <a:spLocks noGrp="1" noChangeArrowheads="1"/>
          </p:cNvSpPr>
          <p:nvPr>
            <p:ph type="title"/>
          </p:nvPr>
        </p:nvSpPr>
        <p:spPr>
          <a:xfrm>
            <a:off x="914400" y="228600"/>
            <a:ext cx="10363200" cy="1143000"/>
          </a:xfrm>
        </p:spPr>
        <p:txBody>
          <a:bodyPr/>
          <a:lstStyle/>
          <a:p>
            <a:pPr algn="ctr" eaLnBrk="1" hangingPunct="1">
              <a:defRPr/>
            </a:pPr>
            <a:r>
              <a:rPr lang="en-US" altLang="en-US" sz="4000" dirty="0"/>
              <a:t>Contrasting Destiny of the Righteous </a:t>
            </a:r>
            <a:br>
              <a:rPr lang="en-US" altLang="en-US" sz="4000" dirty="0"/>
            </a:br>
            <a:r>
              <a:rPr lang="en-US" altLang="en-US" sz="3200" dirty="0">
                <a:solidFill>
                  <a:schemeClr val="tx1"/>
                </a:solidFill>
                <a:effectLst>
                  <a:outerShdw blurRad="38100" dist="38100" dir="2700000" algn="tl">
                    <a:srgbClr val="000000"/>
                  </a:outerShdw>
                </a:effectLst>
                <a:ea typeface="+mn-ea"/>
                <a:cs typeface="+mn-cs"/>
              </a:rPr>
              <a:t>(2:13-17)</a:t>
            </a:r>
          </a:p>
        </p:txBody>
      </p:sp>
      <p:sp>
        <p:nvSpPr>
          <p:cNvPr id="19459" name="Rectangle 3">
            <a:extLst>
              <a:ext uri="{FF2B5EF4-FFF2-40B4-BE49-F238E27FC236}">
                <a16:creationId xmlns:a16="http://schemas.microsoft.com/office/drawing/2014/main" id="{6BE9B8B2-FAA7-DB61-D8E5-AD0AB8A013BD}"/>
              </a:ext>
            </a:extLst>
          </p:cNvPr>
          <p:cNvSpPr>
            <a:spLocks noGrp="1" noChangeArrowheads="1"/>
          </p:cNvSpPr>
          <p:nvPr>
            <p:ph type="body" idx="1"/>
          </p:nvPr>
        </p:nvSpPr>
        <p:spPr>
          <a:xfrm>
            <a:off x="2533650" y="2144713"/>
            <a:ext cx="7126288" cy="2568575"/>
          </a:xfrm>
        </p:spPr>
        <p:txBody>
          <a:bodyPr/>
          <a:lstStyle/>
          <a:p>
            <a:pPr marL="457200" indent="-457200" algn="just" eaLnBrk="1" hangingPunct="1">
              <a:spcBef>
                <a:spcPts val="0"/>
              </a:spcBef>
              <a:spcAft>
                <a:spcPts val="3600"/>
              </a:spcAft>
              <a:defRPr/>
            </a:pPr>
            <a:r>
              <a:rPr lang="en-US" dirty="0"/>
              <a:t>Thanksgiving for their calling (2:13-14)</a:t>
            </a:r>
          </a:p>
          <a:p>
            <a:pPr marL="457200" indent="-457200" algn="just" eaLnBrk="1" hangingPunct="1">
              <a:spcBef>
                <a:spcPts val="0"/>
              </a:spcBef>
              <a:spcAft>
                <a:spcPts val="3600"/>
              </a:spcAft>
              <a:defRPr/>
            </a:pPr>
            <a:r>
              <a:rPr lang="en-US" dirty="0"/>
              <a:t>Exhortation to stand firm (2:15)</a:t>
            </a:r>
          </a:p>
          <a:p>
            <a:pPr marL="457200" indent="-457200" algn="just" eaLnBrk="1" hangingPunct="1">
              <a:spcBef>
                <a:spcPts val="0"/>
              </a:spcBef>
              <a:spcAft>
                <a:spcPts val="3600"/>
              </a:spcAft>
              <a:defRPr/>
            </a:pPr>
            <a:r>
              <a:rPr lang="en-US" b="1" u="sng" dirty="0">
                <a:solidFill>
                  <a:srgbClr val="FFFFCC"/>
                </a:solidFill>
              </a:rPr>
              <a:t>Prayer for strength (2:16-17)</a:t>
            </a:r>
          </a:p>
        </p:txBody>
      </p:sp>
      <p:pic>
        <p:nvPicPr>
          <p:cNvPr id="95236" name="Picture 10">
            <a:extLst>
              <a:ext uri="{FF2B5EF4-FFF2-40B4-BE49-F238E27FC236}">
                <a16:creationId xmlns:a16="http://schemas.microsoft.com/office/drawing/2014/main" id="{3BC9F154-9F96-B299-011C-D14FEB6213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0" y="80963"/>
            <a:ext cx="939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9139663"/>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A706437-538B-4561-947D-02FF207F109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79658" y="228323"/>
            <a:ext cx="8632684" cy="640135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05B8864-85B0-4229-A57D-FFC953320C28}"/>
              </a:ext>
            </a:extLst>
          </p:cNvPr>
          <p:cNvPicPr>
            <a:picLocks noChangeAspect="1"/>
          </p:cNvPicPr>
          <p:nvPr/>
        </p:nvPicPr>
        <p:blipFill>
          <a:blip r:embed="rId2"/>
          <a:stretch>
            <a:fillRect/>
          </a:stretch>
        </p:blipFill>
        <p:spPr>
          <a:xfrm>
            <a:off x="2876954" y="152811"/>
            <a:ext cx="6438095" cy="6552381"/>
          </a:xfrm>
          <a:prstGeom prst="rect">
            <a:avLst/>
          </a:prstGeom>
        </p:spPr>
      </p:pic>
    </p:spTree>
    <p:extLst>
      <p:ext uri="{BB962C8B-B14F-4D97-AF65-F5344CB8AC3E}">
        <p14:creationId xmlns:p14="http://schemas.microsoft.com/office/powerpoint/2010/main" val="27191306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7F4D653B-73A0-459A-8C23-05B83E2F2D31}"/>
              </a:ext>
            </a:extLst>
          </p:cNvPr>
          <p:cNvSpPr>
            <a:spLocks noGrp="1" noChangeArrowheads="1"/>
          </p:cNvSpPr>
          <p:nvPr>
            <p:ph type="title"/>
          </p:nvPr>
        </p:nvSpPr>
        <p:spPr>
          <a:xfrm>
            <a:off x="3390900" y="228600"/>
            <a:ext cx="5410200" cy="914400"/>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2 </a:t>
            </a:r>
            <a:r>
              <a:rPr lang="en-US" altLang="en-US" sz="3600">
                <a:effectLst>
                  <a:outerShdw blurRad="38100" dist="38100" dir="2700000" algn="tl">
                    <a:srgbClr val="000000">
                      <a:alpha val="43137"/>
                    </a:srgbClr>
                  </a:outerShdw>
                </a:effectLst>
                <a:cs typeface="Calibri" panose="020F0502020204030204" pitchFamily="34" charset="0"/>
              </a:rPr>
              <a:t>Thessalonians 2:1-12</a:t>
            </a:r>
            <a:endParaRPr lang="en-US" altLang="en-US" sz="3600" dirty="0">
              <a:effectLst>
                <a:outerShdw blurRad="38100" dist="38100" dir="2700000" algn="tl">
                  <a:srgbClr val="000000">
                    <a:alpha val="43137"/>
                  </a:srgbClr>
                </a:outerShdw>
              </a:effectLst>
              <a:cs typeface="Calibri" panose="020F0502020204030204" pitchFamily="34" charset="0"/>
            </a:endParaRPr>
          </a:p>
        </p:txBody>
      </p:sp>
      <p:sp>
        <p:nvSpPr>
          <p:cNvPr id="13315" name="Rectangle 3">
            <a:extLst>
              <a:ext uri="{FF2B5EF4-FFF2-40B4-BE49-F238E27FC236}">
                <a16:creationId xmlns:a16="http://schemas.microsoft.com/office/drawing/2014/main" id="{F146D43A-3AB3-486F-8CF8-89DE0558DA89}"/>
              </a:ext>
            </a:extLst>
          </p:cNvPr>
          <p:cNvSpPr>
            <a:spLocks noGrp="1" noChangeArrowheads="1"/>
          </p:cNvSpPr>
          <p:nvPr>
            <p:ph type="body" idx="1"/>
          </p:nvPr>
        </p:nvSpPr>
        <p:spPr>
          <a:xfrm>
            <a:off x="609600" y="1143000"/>
            <a:ext cx="10058400" cy="5029200"/>
          </a:xfrm>
        </p:spPr>
        <p:txBody>
          <a:bodyPr/>
          <a:lstStyle/>
          <a:p>
            <a:pPr marL="457189" indent="-457189" eaLnBrk="1" hangingPunct="1">
              <a:spcBef>
                <a:spcPts val="0"/>
              </a:spcBef>
              <a:spcAft>
                <a:spcPts val="1800"/>
              </a:spcAft>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Problem (2:1-2)</a:t>
            </a:r>
          </a:p>
          <a:p>
            <a:pPr marL="457189" indent="-457189" eaLnBrk="1" hangingPunct="1">
              <a:spcBef>
                <a:spcPts val="0"/>
              </a:spcBef>
              <a:spcAft>
                <a:spcPts val="1800"/>
              </a:spcAft>
              <a:defRPr/>
            </a:pPr>
            <a:r>
              <a:rPr lang="en-US" dirty="0">
                <a:effectLst>
                  <a:outerShdw blurRad="38100" dist="38100" dir="2700000" algn="tl">
                    <a:srgbClr val="000000">
                      <a:alpha val="43137"/>
                    </a:srgbClr>
                  </a:outerShdw>
                </a:effectLst>
                <a:cs typeface="Calibri" panose="020F0502020204030204" pitchFamily="34" charset="0"/>
              </a:rPr>
              <a:t>Prerequisites for the Day of the Lord (2:3-12)</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cs typeface="Calibri" panose="020F0502020204030204" pitchFamily="34" charset="0"/>
              </a:rPr>
              <a:t>The departure (</a:t>
            </a:r>
            <a:r>
              <a:rPr lang="en-US">
                <a:effectLst>
                  <a:outerShdw blurRad="38100" dist="38100" dir="2700000" algn="tl">
                    <a:srgbClr val="000000">
                      <a:alpha val="43137"/>
                    </a:srgbClr>
                  </a:outerShdw>
                </a:effectLst>
                <a:cs typeface="Calibri" panose="020F0502020204030204" pitchFamily="34" charset="0"/>
              </a:rPr>
              <a:t>2:3a)</a:t>
            </a:r>
            <a:endParaRPr lang="en-US" dirty="0">
              <a:effectLst>
                <a:outerShdw blurRad="38100" dist="38100" dir="2700000" algn="tl">
                  <a:srgbClr val="000000">
                    <a:alpha val="43137"/>
                  </a:srgbClr>
                </a:outerShdw>
              </a:effectLst>
              <a:cs typeface="Calibri" panose="020F0502020204030204" pitchFamily="34" charset="0"/>
            </a:endParaRP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Advent of the lawless one (2:3b-4)</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Removal of the restrainer (2:5-7)</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Destruction of the lawless one (2:8-9)</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Destruction of lawless one’s followers (2:10-12)</a:t>
            </a:r>
          </a:p>
        </p:txBody>
      </p:sp>
      <p:pic>
        <p:nvPicPr>
          <p:cNvPr id="18436" name="Picture 5" descr="http://beginningandend.com/wp-content/uploads/2013/03/2-Thesslaonians-Is-The-Antichrist-Revealed-Before-or-After-The-Rapture-e1363686381895.jpg">
            <a:extLst>
              <a:ext uri="{FF2B5EF4-FFF2-40B4-BE49-F238E27FC236}">
                <a16:creationId xmlns:a16="http://schemas.microsoft.com/office/drawing/2014/main" id="{7C7A1305-7B5F-499F-A19E-BAE5872075B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534400" y="2590800"/>
            <a:ext cx="3092239"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45551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98964" y="173454"/>
            <a:ext cx="6194073" cy="6511092"/>
          </a:xfrm>
          <a:prstGeom prst="rect">
            <a:avLst/>
          </a:prstGeom>
        </p:spPr>
      </p:pic>
    </p:spTree>
    <p:extLst>
      <p:ext uri="{BB962C8B-B14F-4D97-AF65-F5344CB8AC3E}">
        <p14:creationId xmlns:p14="http://schemas.microsoft.com/office/powerpoint/2010/main" val="39827745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2025" y="228600"/>
            <a:ext cx="10363200" cy="1143000"/>
          </a:xfrm>
        </p:spPr>
        <p:txBody>
          <a:bodyPr/>
          <a:lstStyle/>
          <a:p>
            <a:pPr algn="ctr"/>
            <a:r>
              <a:rPr lang="en-US" sz="4000" dirty="0"/>
              <a:t>Definition of Eternal Security</a:t>
            </a:r>
          </a:p>
        </p:txBody>
      </p:sp>
      <p:sp>
        <p:nvSpPr>
          <p:cNvPr id="3" name="Content Placeholder 2"/>
          <p:cNvSpPr>
            <a:spLocks noGrp="1"/>
          </p:cNvSpPr>
          <p:nvPr>
            <p:ph idx="1"/>
          </p:nvPr>
        </p:nvSpPr>
        <p:spPr>
          <a:xfrm>
            <a:off x="609600" y="1770089"/>
            <a:ext cx="10972800" cy="4114800"/>
          </a:xfrm>
        </p:spPr>
        <p:txBody>
          <a:bodyPr/>
          <a:lstStyle/>
          <a:p>
            <a:pPr marL="0" indent="0" algn="just">
              <a:buNone/>
            </a:pPr>
            <a:r>
              <a:rPr lang="en-US" dirty="0"/>
              <a:t>“The new birth has given every believer the confident assurance of God’s certain and future blessings. The word ‘hope’ in the Bible does not involve anxious wishing or uncertainty; rather it means a confident assurance of something yet future. Unlike the empty and false hopes of this world-system, God has given believers a ‘living hope’ of guaranteed future blessings ‘by the resurrection of Jesus Christ from the dead’…”</a:t>
            </a:r>
          </a:p>
        </p:txBody>
      </p:sp>
      <p:sp>
        <p:nvSpPr>
          <p:cNvPr id="4" name="TextBox 3"/>
          <p:cNvSpPr txBox="1"/>
          <p:nvPr/>
        </p:nvSpPr>
        <p:spPr>
          <a:xfrm>
            <a:off x="2762250" y="6359691"/>
            <a:ext cx="6762750" cy="461665"/>
          </a:xfrm>
          <a:prstGeom prst="rect">
            <a:avLst/>
          </a:prstGeom>
          <a:noFill/>
        </p:spPr>
        <p:txBody>
          <a:bodyPr wrap="square" rtlCol="0">
            <a:spAutoFit/>
          </a:bodyPr>
          <a:lstStyle/>
          <a:p>
            <a:pPr algn="ctr"/>
            <a:r>
              <a:rPr lang="en-US" dirty="0"/>
              <a:t>Dennis </a:t>
            </a:r>
            <a:r>
              <a:rPr lang="en-US" dirty="0" err="1"/>
              <a:t>Rokser</a:t>
            </a:r>
            <a:r>
              <a:rPr lang="en-US" dirty="0"/>
              <a:t>, </a:t>
            </a:r>
            <a:r>
              <a:rPr lang="en-US" i="1" dirty="0"/>
              <a:t>Shall Never Perish Forever</a:t>
            </a:r>
            <a:r>
              <a:rPr lang="en-US" dirty="0"/>
              <a:t>, p. 53</a:t>
            </a:r>
          </a:p>
        </p:txBody>
      </p:sp>
      <p:pic>
        <p:nvPicPr>
          <p:cNvPr id="1026" name="Picture 2" descr="dennis-rokse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561320" y="76200"/>
            <a:ext cx="1097280" cy="1097280"/>
          </a:xfrm>
          <a:prstGeom prst="rect">
            <a:avLst/>
          </a:prstGeom>
          <a:noFill/>
          <a:ln w="28575">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26888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82F4B24-F7A3-6425-124E-7C3DEB3D4F3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7998"/>
          </a:xfrm>
          <a:prstGeom prst="rect">
            <a:avLst/>
          </a:prstGeom>
        </p:spPr>
      </p:pic>
      <p:sp>
        <p:nvSpPr>
          <p:cNvPr id="38914" name="Rectangle 3"/>
          <p:cNvSpPr>
            <a:spLocks noChangeArrowheads="1"/>
          </p:cNvSpPr>
          <p:nvPr/>
        </p:nvSpPr>
        <p:spPr bwMode="auto">
          <a:xfrm>
            <a:off x="609600" y="1"/>
            <a:ext cx="10972800"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2 Thessalonians 2:2</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“that you not be quickly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shaken</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from your composure or be disturbed either by a spirit or a message or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 letter as if from us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 the effect that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day of the Lord [the Tribulation] has come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7" name="Picture 4">
            <a:extLst>
              <a:ext uri="{FF2B5EF4-FFF2-40B4-BE49-F238E27FC236}">
                <a16:creationId xmlns:a16="http://schemas.microsoft.com/office/drawing/2014/main" id="{F2B1142E-80B7-434D-8660-B3E9023C0532}"/>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360394" y="3048000"/>
            <a:ext cx="1471213" cy="1828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60507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a:extLst>
              <a:ext uri="{FF2B5EF4-FFF2-40B4-BE49-F238E27FC236}">
                <a16:creationId xmlns:a16="http://schemas.microsoft.com/office/drawing/2014/main" id="{0FD0A96E-12F7-3173-0408-F52C353FDAB6}"/>
              </a:ext>
            </a:extLst>
          </p:cNvPr>
          <p:cNvSpPr>
            <a:spLocks noGrp="1" noChangeArrowheads="1"/>
          </p:cNvSpPr>
          <p:nvPr>
            <p:ph type="title"/>
          </p:nvPr>
        </p:nvSpPr>
        <p:spPr>
          <a:xfrm>
            <a:off x="914400" y="228600"/>
            <a:ext cx="10363200" cy="914400"/>
          </a:xfrm>
        </p:spPr>
        <p:txBody>
          <a:bodyPr/>
          <a:lstStyle/>
          <a:p>
            <a:pPr algn="ctr" eaLnBrk="1" hangingPunct="1"/>
            <a:r>
              <a:rPr lang="en-US" altLang="en-US" sz="4000"/>
              <a:t>Structure</a:t>
            </a:r>
          </a:p>
        </p:txBody>
      </p:sp>
      <p:sp>
        <p:nvSpPr>
          <p:cNvPr id="9219" name="Rectangle 3">
            <a:extLst>
              <a:ext uri="{FF2B5EF4-FFF2-40B4-BE49-F238E27FC236}">
                <a16:creationId xmlns:a16="http://schemas.microsoft.com/office/drawing/2014/main" id="{FD8DD498-5673-53CF-DB81-6A4FBE105E09}"/>
              </a:ext>
            </a:extLst>
          </p:cNvPr>
          <p:cNvSpPr>
            <a:spLocks noGrp="1" noChangeArrowheads="1"/>
          </p:cNvSpPr>
          <p:nvPr>
            <p:ph type="body" idx="1"/>
          </p:nvPr>
        </p:nvSpPr>
        <p:spPr>
          <a:xfrm>
            <a:off x="4095750" y="1946275"/>
            <a:ext cx="4002088" cy="2930525"/>
          </a:xfrm>
        </p:spPr>
        <p:txBody>
          <a:bodyPr/>
          <a:lstStyle/>
          <a:p>
            <a:pPr marL="457200" indent="-457200" algn="just" eaLnBrk="1" hangingPunct="1">
              <a:spcBef>
                <a:spcPts val="0"/>
              </a:spcBef>
              <a:spcAft>
                <a:spcPts val="3600"/>
              </a:spcAft>
              <a:defRPr/>
            </a:pPr>
            <a:r>
              <a:rPr lang="en-US" dirty="0"/>
              <a:t>1 – Commendation</a:t>
            </a:r>
          </a:p>
          <a:p>
            <a:pPr marL="457200" indent="-457200" algn="just" eaLnBrk="1" hangingPunct="1">
              <a:spcBef>
                <a:spcPts val="0"/>
              </a:spcBef>
              <a:spcAft>
                <a:spcPts val="3600"/>
              </a:spcAft>
              <a:defRPr/>
            </a:pPr>
            <a:r>
              <a:rPr lang="en-US" dirty="0"/>
              <a:t>2 – Correction</a:t>
            </a:r>
          </a:p>
          <a:p>
            <a:pPr marL="457200" indent="-457200" algn="just" eaLnBrk="1" hangingPunct="1">
              <a:spcBef>
                <a:spcPts val="0"/>
              </a:spcBef>
              <a:spcAft>
                <a:spcPts val="3600"/>
              </a:spcAft>
              <a:defRPr/>
            </a:pPr>
            <a:r>
              <a:rPr lang="en-US" b="1" u="sng" dirty="0">
                <a:solidFill>
                  <a:srgbClr val="FFFFCC"/>
                </a:solidFill>
              </a:rPr>
              <a:t>3 – Consequences</a:t>
            </a:r>
          </a:p>
        </p:txBody>
      </p:sp>
      <p:pic>
        <p:nvPicPr>
          <p:cNvPr id="96260" name="Picture 10">
            <a:extLst>
              <a:ext uri="{FF2B5EF4-FFF2-40B4-BE49-F238E27FC236}">
                <a16:creationId xmlns:a16="http://schemas.microsoft.com/office/drawing/2014/main" id="{E786776A-AFC1-5D6C-70EB-045A88B0CB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0" y="80963"/>
            <a:ext cx="939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id="{1BFD8F14-709A-0A53-EE80-9376F4D047BB}"/>
              </a:ext>
            </a:extLst>
          </p:cNvPr>
          <p:cNvSpPr>
            <a:spLocks noGrp="1" noChangeArrowheads="1"/>
          </p:cNvSpPr>
          <p:nvPr>
            <p:ph type="title"/>
          </p:nvPr>
        </p:nvSpPr>
        <p:spPr>
          <a:xfrm>
            <a:off x="914400" y="228600"/>
            <a:ext cx="10363200" cy="914400"/>
          </a:xfrm>
        </p:spPr>
        <p:txBody>
          <a:bodyPr/>
          <a:lstStyle/>
          <a:p>
            <a:pPr algn="ctr" eaLnBrk="1" hangingPunct="1"/>
            <a:r>
              <a:rPr lang="en-US" altLang="en-US" sz="4000"/>
              <a:t>Consequences of Poor Doctrine (3)</a:t>
            </a:r>
          </a:p>
        </p:txBody>
      </p:sp>
      <p:sp>
        <p:nvSpPr>
          <p:cNvPr id="20483" name="Rectangle 3">
            <a:extLst>
              <a:ext uri="{FF2B5EF4-FFF2-40B4-BE49-F238E27FC236}">
                <a16:creationId xmlns:a16="http://schemas.microsoft.com/office/drawing/2014/main" id="{F77E3BE2-8E13-0AC4-D3A8-32C0C2CBAE86}"/>
              </a:ext>
            </a:extLst>
          </p:cNvPr>
          <p:cNvSpPr>
            <a:spLocks noGrp="1" noChangeArrowheads="1"/>
          </p:cNvSpPr>
          <p:nvPr>
            <p:ph type="body" idx="1"/>
          </p:nvPr>
        </p:nvSpPr>
        <p:spPr>
          <a:xfrm>
            <a:off x="2343150" y="1946275"/>
            <a:ext cx="7507288" cy="2701925"/>
          </a:xfrm>
        </p:spPr>
        <p:txBody>
          <a:bodyPr/>
          <a:lstStyle/>
          <a:p>
            <a:pPr marL="457200" indent="-457200" algn="just" eaLnBrk="1" hangingPunct="1">
              <a:spcBef>
                <a:spcPts val="0"/>
              </a:spcBef>
              <a:spcAft>
                <a:spcPts val="3600"/>
              </a:spcAft>
              <a:defRPr/>
            </a:pPr>
            <a:r>
              <a:rPr lang="en-US" dirty="0"/>
              <a:t>Reciprocal prayer (3:1-5)</a:t>
            </a:r>
          </a:p>
          <a:p>
            <a:pPr marL="457200" indent="-457200" algn="just" eaLnBrk="1" hangingPunct="1">
              <a:spcBef>
                <a:spcPts val="0"/>
              </a:spcBef>
              <a:spcAft>
                <a:spcPts val="3600"/>
              </a:spcAft>
              <a:defRPr/>
            </a:pPr>
            <a:r>
              <a:rPr lang="en-US" dirty="0"/>
              <a:t>Exhortation to discipline the idle (3:6-15) </a:t>
            </a:r>
          </a:p>
          <a:p>
            <a:pPr marL="457200" indent="-457200" algn="just" eaLnBrk="1" hangingPunct="1">
              <a:spcBef>
                <a:spcPts val="0"/>
              </a:spcBef>
              <a:spcAft>
                <a:spcPts val="3600"/>
              </a:spcAft>
              <a:defRPr/>
            </a:pPr>
            <a:r>
              <a:rPr lang="en-US" dirty="0"/>
              <a:t>Conclusion (3:16-18) </a:t>
            </a:r>
          </a:p>
        </p:txBody>
      </p:sp>
      <p:pic>
        <p:nvPicPr>
          <p:cNvPr id="97284" name="Picture 10">
            <a:extLst>
              <a:ext uri="{FF2B5EF4-FFF2-40B4-BE49-F238E27FC236}">
                <a16:creationId xmlns:a16="http://schemas.microsoft.com/office/drawing/2014/main" id="{F6AB45E7-D9F0-AAA3-C5B5-F16B010203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0" y="80963"/>
            <a:ext cx="939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id="{1BFD8F14-709A-0A53-EE80-9376F4D047BB}"/>
              </a:ext>
            </a:extLst>
          </p:cNvPr>
          <p:cNvSpPr>
            <a:spLocks noGrp="1" noChangeArrowheads="1"/>
          </p:cNvSpPr>
          <p:nvPr>
            <p:ph type="title"/>
          </p:nvPr>
        </p:nvSpPr>
        <p:spPr>
          <a:xfrm>
            <a:off x="914400" y="228600"/>
            <a:ext cx="10363200" cy="914400"/>
          </a:xfrm>
        </p:spPr>
        <p:txBody>
          <a:bodyPr/>
          <a:lstStyle/>
          <a:p>
            <a:pPr algn="ctr" eaLnBrk="1" hangingPunct="1"/>
            <a:r>
              <a:rPr lang="en-US" altLang="en-US" sz="4000"/>
              <a:t>Consequences of Poor Doctrine (3)</a:t>
            </a:r>
          </a:p>
        </p:txBody>
      </p:sp>
      <p:sp>
        <p:nvSpPr>
          <p:cNvPr id="20483" name="Rectangle 3">
            <a:extLst>
              <a:ext uri="{FF2B5EF4-FFF2-40B4-BE49-F238E27FC236}">
                <a16:creationId xmlns:a16="http://schemas.microsoft.com/office/drawing/2014/main" id="{F77E3BE2-8E13-0AC4-D3A8-32C0C2CBAE86}"/>
              </a:ext>
            </a:extLst>
          </p:cNvPr>
          <p:cNvSpPr>
            <a:spLocks noGrp="1" noChangeArrowheads="1"/>
          </p:cNvSpPr>
          <p:nvPr>
            <p:ph type="body" idx="1"/>
          </p:nvPr>
        </p:nvSpPr>
        <p:spPr>
          <a:xfrm>
            <a:off x="2343150" y="1946275"/>
            <a:ext cx="7507288" cy="2701925"/>
          </a:xfrm>
        </p:spPr>
        <p:txBody>
          <a:bodyPr/>
          <a:lstStyle/>
          <a:p>
            <a:pPr marL="457200" indent="-457200" algn="just" eaLnBrk="1" hangingPunct="1">
              <a:spcBef>
                <a:spcPts val="0"/>
              </a:spcBef>
              <a:spcAft>
                <a:spcPts val="3600"/>
              </a:spcAft>
              <a:defRPr/>
            </a:pPr>
            <a:r>
              <a:rPr lang="en-US" b="1" u="sng" dirty="0">
                <a:solidFill>
                  <a:srgbClr val="FFFFCC"/>
                </a:solidFill>
              </a:rPr>
              <a:t>Reciprocal prayer (3:1-5)</a:t>
            </a:r>
          </a:p>
          <a:p>
            <a:pPr marL="457200" indent="-457200" algn="just" eaLnBrk="1" hangingPunct="1">
              <a:spcBef>
                <a:spcPts val="0"/>
              </a:spcBef>
              <a:spcAft>
                <a:spcPts val="3600"/>
              </a:spcAft>
              <a:defRPr/>
            </a:pPr>
            <a:r>
              <a:rPr lang="en-US" dirty="0"/>
              <a:t>Exhortation to discipline the idle (3:6-15) </a:t>
            </a:r>
          </a:p>
          <a:p>
            <a:pPr marL="457200" indent="-457200" algn="just" eaLnBrk="1" hangingPunct="1">
              <a:spcBef>
                <a:spcPts val="0"/>
              </a:spcBef>
              <a:spcAft>
                <a:spcPts val="3600"/>
              </a:spcAft>
              <a:defRPr/>
            </a:pPr>
            <a:r>
              <a:rPr lang="en-US" dirty="0"/>
              <a:t>Conclusion (3:16-18) </a:t>
            </a:r>
          </a:p>
        </p:txBody>
      </p:sp>
      <p:pic>
        <p:nvPicPr>
          <p:cNvPr id="97284" name="Picture 10">
            <a:extLst>
              <a:ext uri="{FF2B5EF4-FFF2-40B4-BE49-F238E27FC236}">
                <a16:creationId xmlns:a16="http://schemas.microsoft.com/office/drawing/2014/main" id="{F6AB45E7-D9F0-AAA3-C5B5-F16B010203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0" y="80963"/>
            <a:ext cx="939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6007644"/>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id="{1BFD8F14-709A-0A53-EE80-9376F4D047BB}"/>
              </a:ext>
            </a:extLst>
          </p:cNvPr>
          <p:cNvSpPr>
            <a:spLocks noGrp="1" noChangeArrowheads="1"/>
          </p:cNvSpPr>
          <p:nvPr>
            <p:ph type="title"/>
          </p:nvPr>
        </p:nvSpPr>
        <p:spPr>
          <a:xfrm>
            <a:off x="914400" y="228600"/>
            <a:ext cx="10363200" cy="914400"/>
          </a:xfrm>
        </p:spPr>
        <p:txBody>
          <a:bodyPr/>
          <a:lstStyle/>
          <a:p>
            <a:pPr algn="ctr" eaLnBrk="1" hangingPunct="1"/>
            <a:r>
              <a:rPr lang="en-US" altLang="en-US" sz="4000"/>
              <a:t>Consequences of Poor Doctrine (3)</a:t>
            </a:r>
          </a:p>
        </p:txBody>
      </p:sp>
      <p:sp>
        <p:nvSpPr>
          <p:cNvPr id="20483" name="Rectangle 3">
            <a:extLst>
              <a:ext uri="{FF2B5EF4-FFF2-40B4-BE49-F238E27FC236}">
                <a16:creationId xmlns:a16="http://schemas.microsoft.com/office/drawing/2014/main" id="{F77E3BE2-8E13-0AC4-D3A8-32C0C2CBAE86}"/>
              </a:ext>
            </a:extLst>
          </p:cNvPr>
          <p:cNvSpPr>
            <a:spLocks noGrp="1" noChangeArrowheads="1"/>
          </p:cNvSpPr>
          <p:nvPr>
            <p:ph type="body" idx="1"/>
          </p:nvPr>
        </p:nvSpPr>
        <p:spPr>
          <a:xfrm>
            <a:off x="2343150" y="1946275"/>
            <a:ext cx="7639050" cy="2701925"/>
          </a:xfrm>
        </p:spPr>
        <p:txBody>
          <a:bodyPr/>
          <a:lstStyle/>
          <a:p>
            <a:pPr marL="457200" indent="-457200" algn="just" eaLnBrk="1" hangingPunct="1">
              <a:spcBef>
                <a:spcPts val="0"/>
              </a:spcBef>
              <a:spcAft>
                <a:spcPts val="3600"/>
              </a:spcAft>
              <a:defRPr/>
            </a:pPr>
            <a:r>
              <a:rPr lang="en-US" dirty="0"/>
              <a:t>Reciprocal prayer (3:1-5)</a:t>
            </a:r>
          </a:p>
          <a:p>
            <a:pPr marL="457200" indent="-457200" algn="just" eaLnBrk="1" hangingPunct="1">
              <a:spcBef>
                <a:spcPts val="0"/>
              </a:spcBef>
              <a:spcAft>
                <a:spcPts val="3600"/>
              </a:spcAft>
              <a:defRPr/>
            </a:pPr>
            <a:r>
              <a:rPr lang="en-US" b="1" u="sng" dirty="0">
                <a:solidFill>
                  <a:srgbClr val="FFFFCC"/>
                </a:solidFill>
              </a:rPr>
              <a:t>Exhortation to discipline the idle (3:6-15) </a:t>
            </a:r>
          </a:p>
          <a:p>
            <a:pPr marL="457200" indent="-457200" algn="just" eaLnBrk="1" hangingPunct="1">
              <a:spcBef>
                <a:spcPts val="0"/>
              </a:spcBef>
              <a:spcAft>
                <a:spcPts val="3600"/>
              </a:spcAft>
              <a:defRPr/>
            </a:pPr>
            <a:r>
              <a:rPr lang="en-US" dirty="0"/>
              <a:t>Conclusion (3:16-18) </a:t>
            </a:r>
          </a:p>
        </p:txBody>
      </p:sp>
      <p:pic>
        <p:nvPicPr>
          <p:cNvPr id="97284" name="Picture 10">
            <a:extLst>
              <a:ext uri="{FF2B5EF4-FFF2-40B4-BE49-F238E27FC236}">
                <a16:creationId xmlns:a16="http://schemas.microsoft.com/office/drawing/2014/main" id="{F6AB45E7-D9F0-AAA3-C5B5-F16B010203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0" y="80963"/>
            <a:ext cx="939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50530980"/>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id="{1BFD8F14-709A-0A53-EE80-9376F4D047BB}"/>
              </a:ext>
            </a:extLst>
          </p:cNvPr>
          <p:cNvSpPr>
            <a:spLocks noGrp="1" noChangeArrowheads="1"/>
          </p:cNvSpPr>
          <p:nvPr>
            <p:ph type="title"/>
          </p:nvPr>
        </p:nvSpPr>
        <p:spPr>
          <a:xfrm>
            <a:off x="914400" y="228600"/>
            <a:ext cx="10363200" cy="914400"/>
          </a:xfrm>
        </p:spPr>
        <p:txBody>
          <a:bodyPr/>
          <a:lstStyle/>
          <a:p>
            <a:pPr algn="ctr" eaLnBrk="1" hangingPunct="1"/>
            <a:r>
              <a:rPr lang="en-US" altLang="en-US" sz="4000"/>
              <a:t>Consequences of Poor Doctrine (3)</a:t>
            </a:r>
          </a:p>
        </p:txBody>
      </p:sp>
      <p:sp>
        <p:nvSpPr>
          <p:cNvPr id="20483" name="Rectangle 3">
            <a:extLst>
              <a:ext uri="{FF2B5EF4-FFF2-40B4-BE49-F238E27FC236}">
                <a16:creationId xmlns:a16="http://schemas.microsoft.com/office/drawing/2014/main" id="{F77E3BE2-8E13-0AC4-D3A8-32C0C2CBAE86}"/>
              </a:ext>
            </a:extLst>
          </p:cNvPr>
          <p:cNvSpPr>
            <a:spLocks noGrp="1" noChangeArrowheads="1"/>
          </p:cNvSpPr>
          <p:nvPr>
            <p:ph type="body" idx="1"/>
          </p:nvPr>
        </p:nvSpPr>
        <p:spPr>
          <a:xfrm>
            <a:off x="2343150" y="1946275"/>
            <a:ext cx="7507288" cy="2701925"/>
          </a:xfrm>
        </p:spPr>
        <p:txBody>
          <a:bodyPr/>
          <a:lstStyle/>
          <a:p>
            <a:pPr marL="457200" indent="-457200" algn="just" eaLnBrk="1" hangingPunct="1">
              <a:spcBef>
                <a:spcPts val="0"/>
              </a:spcBef>
              <a:spcAft>
                <a:spcPts val="3600"/>
              </a:spcAft>
              <a:defRPr/>
            </a:pPr>
            <a:r>
              <a:rPr lang="en-US" dirty="0"/>
              <a:t>Reciprocal prayer (3:1-5)</a:t>
            </a:r>
          </a:p>
          <a:p>
            <a:pPr marL="457200" indent="-457200" algn="just" eaLnBrk="1" hangingPunct="1">
              <a:spcBef>
                <a:spcPts val="0"/>
              </a:spcBef>
              <a:spcAft>
                <a:spcPts val="3600"/>
              </a:spcAft>
              <a:defRPr/>
            </a:pPr>
            <a:r>
              <a:rPr lang="en-US" dirty="0"/>
              <a:t>Exhortation to discipline the idle (3:6-15) </a:t>
            </a:r>
          </a:p>
          <a:p>
            <a:pPr marL="457200" indent="-457200" algn="just" eaLnBrk="1" hangingPunct="1">
              <a:spcBef>
                <a:spcPts val="0"/>
              </a:spcBef>
              <a:spcAft>
                <a:spcPts val="3600"/>
              </a:spcAft>
              <a:defRPr/>
            </a:pPr>
            <a:r>
              <a:rPr lang="en-US" b="1" u="sng" dirty="0">
                <a:solidFill>
                  <a:srgbClr val="FFFFCC"/>
                </a:solidFill>
              </a:rPr>
              <a:t>Conclusion (3:16-18) </a:t>
            </a:r>
          </a:p>
        </p:txBody>
      </p:sp>
      <p:pic>
        <p:nvPicPr>
          <p:cNvPr id="97284" name="Picture 10">
            <a:extLst>
              <a:ext uri="{FF2B5EF4-FFF2-40B4-BE49-F238E27FC236}">
                <a16:creationId xmlns:a16="http://schemas.microsoft.com/office/drawing/2014/main" id="{F6AB45E7-D9F0-AAA3-C5B5-F16B010203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0" y="80963"/>
            <a:ext cx="939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206739"/>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idx="4294967295"/>
          </p:nvPr>
        </p:nvSpPr>
        <p:spPr>
          <a:xfrm>
            <a:off x="2209800" y="2857500"/>
            <a:ext cx="7772400" cy="1143000"/>
          </a:xfrm>
        </p:spPr>
        <p:txBody>
          <a:bodyPr/>
          <a:lstStyle/>
          <a:p>
            <a:pPr algn="ctr"/>
            <a:r>
              <a:rPr lang="en-US" altLang="en-US" sz="6000">
                <a:effectLst>
                  <a:outerShdw blurRad="38100" dist="38100" dir="2700000" algn="tl">
                    <a:srgbClr val="000000">
                      <a:alpha val="43137"/>
                    </a:srgbClr>
                  </a:outerShdw>
                </a:effectLst>
              </a:rPr>
              <a:t>Conclusion</a:t>
            </a:r>
          </a:p>
        </p:txBody>
      </p:sp>
    </p:spTree>
    <p:extLst>
      <p:ext uri="{BB962C8B-B14F-4D97-AF65-F5344CB8AC3E}">
        <p14:creationId xmlns:p14="http://schemas.microsoft.com/office/powerpoint/2010/main" val="35157276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a:extLst>
              <a:ext uri="{FF2B5EF4-FFF2-40B4-BE49-F238E27FC236}">
                <a16:creationId xmlns:a16="http://schemas.microsoft.com/office/drawing/2014/main" id="{D5B1114B-A845-CCE6-769C-1856A18FDF01}"/>
              </a:ext>
            </a:extLst>
          </p:cNvPr>
          <p:cNvSpPr>
            <a:spLocks noGrp="1" noChangeArrowheads="1"/>
          </p:cNvSpPr>
          <p:nvPr>
            <p:ph type="title"/>
          </p:nvPr>
        </p:nvSpPr>
        <p:spPr>
          <a:xfrm>
            <a:off x="914400" y="228600"/>
            <a:ext cx="10363200" cy="1143000"/>
          </a:xfrm>
        </p:spPr>
        <p:txBody>
          <a:bodyPr/>
          <a:lstStyle/>
          <a:p>
            <a:pPr algn="ctr" eaLnBrk="1" hangingPunct="1">
              <a:defRPr/>
            </a:pPr>
            <a:r>
              <a:rPr lang="en-US" altLang="en-US" sz="4000" dirty="0"/>
              <a:t>Contrasting Destiny of the Righteous </a:t>
            </a:r>
            <a:br>
              <a:rPr lang="en-US" altLang="en-US" sz="4000" dirty="0"/>
            </a:br>
            <a:r>
              <a:rPr lang="en-US" altLang="en-US" sz="3200" dirty="0">
                <a:solidFill>
                  <a:schemeClr val="tx1"/>
                </a:solidFill>
                <a:effectLst>
                  <a:outerShdw blurRad="38100" dist="38100" dir="2700000" algn="tl">
                    <a:srgbClr val="000000"/>
                  </a:outerShdw>
                </a:effectLst>
                <a:ea typeface="+mn-ea"/>
                <a:cs typeface="+mn-cs"/>
              </a:rPr>
              <a:t>(2:13-17)</a:t>
            </a:r>
          </a:p>
        </p:txBody>
      </p:sp>
      <p:sp>
        <p:nvSpPr>
          <p:cNvPr id="19459" name="Rectangle 3">
            <a:extLst>
              <a:ext uri="{FF2B5EF4-FFF2-40B4-BE49-F238E27FC236}">
                <a16:creationId xmlns:a16="http://schemas.microsoft.com/office/drawing/2014/main" id="{6BE9B8B2-FAA7-DB61-D8E5-AD0AB8A013BD}"/>
              </a:ext>
            </a:extLst>
          </p:cNvPr>
          <p:cNvSpPr>
            <a:spLocks noGrp="1" noChangeArrowheads="1"/>
          </p:cNvSpPr>
          <p:nvPr>
            <p:ph type="body" idx="1"/>
          </p:nvPr>
        </p:nvSpPr>
        <p:spPr>
          <a:xfrm>
            <a:off x="2533650" y="2144713"/>
            <a:ext cx="7126288" cy="2568575"/>
          </a:xfrm>
        </p:spPr>
        <p:txBody>
          <a:bodyPr/>
          <a:lstStyle/>
          <a:p>
            <a:pPr marL="457200" indent="-457200" algn="just" eaLnBrk="1" hangingPunct="1">
              <a:spcBef>
                <a:spcPts val="0"/>
              </a:spcBef>
              <a:spcAft>
                <a:spcPts val="3600"/>
              </a:spcAft>
              <a:defRPr/>
            </a:pPr>
            <a:r>
              <a:rPr lang="en-US" dirty="0"/>
              <a:t>Thanksgiving for their calling (2:13-14)</a:t>
            </a:r>
          </a:p>
          <a:p>
            <a:pPr marL="457200" indent="-457200" algn="just" eaLnBrk="1" hangingPunct="1">
              <a:spcBef>
                <a:spcPts val="0"/>
              </a:spcBef>
              <a:spcAft>
                <a:spcPts val="3600"/>
              </a:spcAft>
              <a:defRPr/>
            </a:pPr>
            <a:r>
              <a:rPr lang="en-US" dirty="0"/>
              <a:t>Exhortation to stand firm (2:15)</a:t>
            </a:r>
          </a:p>
          <a:p>
            <a:pPr marL="457200" indent="-457200" algn="just" eaLnBrk="1" hangingPunct="1">
              <a:spcBef>
                <a:spcPts val="0"/>
              </a:spcBef>
              <a:spcAft>
                <a:spcPts val="3600"/>
              </a:spcAft>
              <a:defRPr/>
            </a:pPr>
            <a:r>
              <a:rPr lang="en-US" dirty="0"/>
              <a:t>Prayer for strength (2:16-17)</a:t>
            </a:r>
          </a:p>
        </p:txBody>
      </p:sp>
      <p:pic>
        <p:nvPicPr>
          <p:cNvPr id="95236" name="Picture 10">
            <a:extLst>
              <a:ext uri="{FF2B5EF4-FFF2-40B4-BE49-F238E27FC236}">
                <a16:creationId xmlns:a16="http://schemas.microsoft.com/office/drawing/2014/main" id="{3BC9F154-9F96-B299-011C-D14FEB6213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0" y="80963"/>
            <a:ext cx="939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52535704"/>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82F4B24-F7A3-6425-124E-7C3DEB3D4F3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7998"/>
          </a:xfrm>
          <a:prstGeom prst="rect">
            <a:avLst/>
          </a:prstGeom>
        </p:spPr>
      </p:pic>
      <p:sp>
        <p:nvSpPr>
          <p:cNvPr id="38914" name="Rectangle 3"/>
          <p:cNvSpPr>
            <a:spLocks noChangeArrowheads="1"/>
          </p:cNvSpPr>
          <p:nvPr/>
        </p:nvSpPr>
        <p:spPr bwMode="auto">
          <a:xfrm>
            <a:off x="609600" y="1"/>
            <a:ext cx="10972800"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2 Thessalonians 2:2</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“that you not be quickly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shaken</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from your composure or be disturbed either by a spirit or a message or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 letter as if from us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 the effect that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day of the Lord [the Tribulation] has come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7" name="Picture 4">
            <a:extLst>
              <a:ext uri="{FF2B5EF4-FFF2-40B4-BE49-F238E27FC236}">
                <a16:creationId xmlns:a16="http://schemas.microsoft.com/office/drawing/2014/main" id="{F2B1142E-80B7-434D-8660-B3E9023C0532}"/>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360394" y="3048000"/>
            <a:ext cx="1471213" cy="1828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52628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FECEC35-9207-4506-B142-1EA028570B67}"/>
              </a:ext>
            </a:extLst>
          </p:cNvPr>
          <p:cNvPicPr>
            <a:picLocks noChangeAspect="1"/>
          </p:cNvPicPr>
          <p:nvPr/>
        </p:nvPicPr>
        <p:blipFill>
          <a:blip r:embed="rId2"/>
          <a:stretch>
            <a:fillRect/>
          </a:stretch>
        </p:blipFill>
        <p:spPr>
          <a:xfrm>
            <a:off x="1981204" y="228600"/>
            <a:ext cx="8229599" cy="64008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81AE4D5-63C4-49F3-B6FF-21A95F24B85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81200" y="228600"/>
            <a:ext cx="8229600" cy="64008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7F4D653B-73A0-459A-8C23-05B83E2F2D31}"/>
              </a:ext>
            </a:extLst>
          </p:cNvPr>
          <p:cNvSpPr>
            <a:spLocks noGrp="1" noChangeArrowheads="1"/>
          </p:cNvSpPr>
          <p:nvPr>
            <p:ph type="title"/>
          </p:nvPr>
        </p:nvSpPr>
        <p:spPr>
          <a:xfrm>
            <a:off x="3390900" y="228600"/>
            <a:ext cx="5410200" cy="914400"/>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2 Thessalonians 2:1-12</a:t>
            </a:r>
          </a:p>
        </p:txBody>
      </p:sp>
      <p:sp>
        <p:nvSpPr>
          <p:cNvPr id="13315" name="Rectangle 3">
            <a:extLst>
              <a:ext uri="{FF2B5EF4-FFF2-40B4-BE49-F238E27FC236}">
                <a16:creationId xmlns:a16="http://schemas.microsoft.com/office/drawing/2014/main" id="{F146D43A-3AB3-486F-8CF8-89DE0558DA89}"/>
              </a:ext>
            </a:extLst>
          </p:cNvPr>
          <p:cNvSpPr>
            <a:spLocks noGrp="1" noChangeArrowheads="1"/>
          </p:cNvSpPr>
          <p:nvPr>
            <p:ph type="body" idx="1"/>
          </p:nvPr>
        </p:nvSpPr>
        <p:spPr>
          <a:xfrm>
            <a:off x="609600" y="1143000"/>
            <a:ext cx="10058400" cy="5029200"/>
          </a:xfrm>
        </p:spPr>
        <p:txBody>
          <a:bodyPr/>
          <a:lstStyle/>
          <a:p>
            <a:pPr marL="457189" indent="-457189" eaLnBrk="1" hangingPunct="1">
              <a:spcBef>
                <a:spcPts val="0"/>
              </a:spcBef>
              <a:spcAft>
                <a:spcPts val="1800"/>
              </a:spcAft>
              <a:defRPr/>
            </a:pPr>
            <a:r>
              <a:rPr lang="en-US" dirty="0">
                <a:effectLst>
                  <a:outerShdw blurRad="38100" dist="38100" dir="2700000" algn="tl">
                    <a:srgbClr val="000000">
                      <a:alpha val="43137"/>
                    </a:srgbClr>
                  </a:outerShdw>
                </a:effectLst>
                <a:cs typeface="Calibri" panose="020F0502020204030204" pitchFamily="34" charset="0"/>
              </a:rPr>
              <a:t>Problem (2:1-2)</a:t>
            </a:r>
          </a:p>
          <a:p>
            <a:pPr marL="457189" indent="-457189" eaLnBrk="1" hangingPunct="1">
              <a:spcBef>
                <a:spcPts val="0"/>
              </a:spcBef>
              <a:spcAft>
                <a:spcPts val="1800"/>
              </a:spcAft>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Prerequisites for </a:t>
            </a:r>
            <a:r>
              <a:rPr lang="en-US" b="1" u="sng" dirty="0">
                <a:solidFill>
                  <a:srgbClr val="00FF00"/>
                </a:solidFill>
                <a:effectLst>
                  <a:outerShdw blurRad="38100" dist="38100" dir="2700000" algn="tl">
                    <a:srgbClr val="000000">
                      <a:alpha val="43137"/>
                    </a:srgbClr>
                  </a:outerShdw>
                </a:effectLst>
                <a:cs typeface="Calibri" panose="020F0502020204030204" pitchFamily="34" charset="0"/>
              </a:rPr>
              <a:t>the Day of the Lord</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 (2:3-12)</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cs typeface="Calibri" panose="020F0502020204030204" pitchFamily="34" charset="0"/>
              </a:rPr>
              <a:t>The departure (2:3a)</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Advent of the lawless one (2:3b-4)</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Removal of the restrainer (2:5-7)</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Destruction of the lawless one (2:8-9)</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Destruction of lawless one’s followers (2:10-12)</a:t>
            </a:r>
          </a:p>
        </p:txBody>
      </p:sp>
      <p:pic>
        <p:nvPicPr>
          <p:cNvPr id="18436" name="Picture 5" descr="http://beginningandend.com/wp-content/uploads/2013/03/2-Thesslaonians-Is-The-Antichrist-Revealed-Before-or-After-The-Rapture-e1363686381895.jpg">
            <a:extLst>
              <a:ext uri="{FF2B5EF4-FFF2-40B4-BE49-F238E27FC236}">
                <a16:creationId xmlns:a16="http://schemas.microsoft.com/office/drawing/2014/main" id="{7C7A1305-7B5F-499F-A19E-BAE5872075B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534400" y="2590800"/>
            <a:ext cx="3092239"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61057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a:extLst>
              <a:ext uri="{FF2B5EF4-FFF2-40B4-BE49-F238E27FC236}">
                <a16:creationId xmlns:a16="http://schemas.microsoft.com/office/drawing/2014/main" id="{D5B1114B-A845-CCE6-769C-1856A18FDF01}"/>
              </a:ext>
            </a:extLst>
          </p:cNvPr>
          <p:cNvSpPr>
            <a:spLocks noGrp="1" noChangeArrowheads="1"/>
          </p:cNvSpPr>
          <p:nvPr>
            <p:ph type="title"/>
          </p:nvPr>
        </p:nvSpPr>
        <p:spPr>
          <a:xfrm>
            <a:off x="914400" y="228600"/>
            <a:ext cx="10363200" cy="1143000"/>
          </a:xfrm>
        </p:spPr>
        <p:txBody>
          <a:bodyPr/>
          <a:lstStyle/>
          <a:p>
            <a:pPr algn="ctr" eaLnBrk="1" hangingPunct="1">
              <a:defRPr/>
            </a:pPr>
            <a:r>
              <a:rPr lang="en-US" altLang="en-US" sz="4000" dirty="0"/>
              <a:t>Contrasting Destiny of the Righteous </a:t>
            </a:r>
            <a:br>
              <a:rPr lang="en-US" altLang="en-US" sz="4000" dirty="0"/>
            </a:br>
            <a:r>
              <a:rPr lang="en-US" altLang="en-US" sz="3200" dirty="0">
                <a:solidFill>
                  <a:schemeClr val="tx1"/>
                </a:solidFill>
                <a:effectLst>
                  <a:outerShdw blurRad="38100" dist="38100" dir="2700000" algn="tl">
                    <a:srgbClr val="000000"/>
                  </a:outerShdw>
                </a:effectLst>
                <a:ea typeface="+mn-ea"/>
                <a:cs typeface="+mn-cs"/>
              </a:rPr>
              <a:t>(2:13-17)</a:t>
            </a:r>
          </a:p>
        </p:txBody>
      </p:sp>
      <p:sp>
        <p:nvSpPr>
          <p:cNvPr id="19459" name="Rectangle 3">
            <a:extLst>
              <a:ext uri="{FF2B5EF4-FFF2-40B4-BE49-F238E27FC236}">
                <a16:creationId xmlns:a16="http://schemas.microsoft.com/office/drawing/2014/main" id="{6BE9B8B2-FAA7-DB61-D8E5-AD0AB8A013BD}"/>
              </a:ext>
            </a:extLst>
          </p:cNvPr>
          <p:cNvSpPr>
            <a:spLocks noGrp="1" noChangeArrowheads="1"/>
          </p:cNvSpPr>
          <p:nvPr>
            <p:ph type="body" idx="1"/>
          </p:nvPr>
        </p:nvSpPr>
        <p:spPr>
          <a:xfrm>
            <a:off x="2533650" y="2144713"/>
            <a:ext cx="7126288" cy="2568575"/>
          </a:xfrm>
        </p:spPr>
        <p:txBody>
          <a:bodyPr/>
          <a:lstStyle/>
          <a:p>
            <a:pPr marL="457200" indent="-457200" algn="just" eaLnBrk="1" hangingPunct="1">
              <a:spcBef>
                <a:spcPts val="0"/>
              </a:spcBef>
              <a:spcAft>
                <a:spcPts val="3600"/>
              </a:spcAft>
              <a:defRPr/>
            </a:pPr>
            <a:r>
              <a:rPr lang="en-US" dirty="0"/>
              <a:t>Thanksgiving for their calling (2:13-14)</a:t>
            </a:r>
          </a:p>
          <a:p>
            <a:pPr marL="457200" indent="-457200" algn="just" eaLnBrk="1" hangingPunct="1">
              <a:spcBef>
                <a:spcPts val="0"/>
              </a:spcBef>
              <a:spcAft>
                <a:spcPts val="3600"/>
              </a:spcAft>
              <a:defRPr/>
            </a:pPr>
            <a:r>
              <a:rPr lang="en-US" dirty="0"/>
              <a:t>Exhortation to stand firm (2:15)</a:t>
            </a:r>
          </a:p>
          <a:p>
            <a:pPr marL="457200" indent="-457200" algn="just" eaLnBrk="1" hangingPunct="1">
              <a:spcBef>
                <a:spcPts val="0"/>
              </a:spcBef>
              <a:spcAft>
                <a:spcPts val="3600"/>
              </a:spcAft>
              <a:defRPr/>
            </a:pPr>
            <a:r>
              <a:rPr lang="en-US" dirty="0"/>
              <a:t>Prayer for strength (2:16-17)</a:t>
            </a:r>
          </a:p>
        </p:txBody>
      </p:sp>
      <p:pic>
        <p:nvPicPr>
          <p:cNvPr id="95236" name="Picture 10">
            <a:extLst>
              <a:ext uri="{FF2B5EF4-FFF2-40B4-BE49-F238E27FC236}">
                <a16:creationId xmlns:a16="http://schemas.microsoft.com/office/drawing/2014/main" id="{3BC9F154-9F96-B299-011C-D14FEB6213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0" y="80963"/>
            <a:ext cx="939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a:extLst>
              <a:ext uri="{FF2B5EF4-FFF2-40B4-BE49-F238E27FC236}">
                <a16:creationId xmlns:a16="http://schemas.microsoft.com/office/drawing/2014/main" id="{D5B1114B-A845-CCE6-769C-1856A18FDF01}"/>
              </a:ext>
            </a:extLst>
          </p:cNvPr>
          <p:cNvSpPr>
            <a:spLocks noGrp="1" noChangeArrowheads="1"/>
          </p:cNvSpPr>
          <p:nvPr>
            <p:ph type="title"/>
          </p:nvPr>
        </p:nvSpPr>
        <p:spPr>
          <a:xfrm>
            <a:off x="914400" y="228600"/>
            <a:ext cx="10363200" cy="1143000"/>
          </a:xfrm>
        </p:spPr>
        <p:txBody>
          <a:bodyPr/>
          <a:lstStyle/>
          <a:p>
            <a:pPr algn="ctr" eaLnBrk="1" hangingPunct="1">
              <a:defRPr/>
            </a:pPr>
            <a:r>
              <a:rPr lang="en-US" altLang="en-US" sz="4000" dirty="0"/>
              <a:t>Contrasting Destiny of the Righteous </a:t>
            </a:r>
            <a:br>
              <a:rPr lang="en-US" altLang="en-US" sz="4000" dirty="0"/>
            </a:br>
            <a:r>
              <a:rPr lang="en-US" altLang="en-US" sz="3200" dirty="0">
                <a:solidFill>
                  <a:schemeClr val="tx1"/>
                </a:solidFill>
                <a:effectLst>
                  <a:outerShdw blurRad="38100" dist="38100" dir="2700000" algn="tl">
                    <a:srgbClr val="000000"/>
                  </a:outerShdw>
                </a:effectLst>
                <a:ea typeface="+mn-ea"/>
                <a:cs typeface="+mn-cs"/>
              </a:rPr>
              <a:t>(2:13-17)</a:t>
            </a:r>
          </a:p>
        </p:txBody>
      </p:sp>
      <p:sp>
        <p:nvSpPr>
          <p:cNvPr id="19459" name="Rectangle 3">
            <a:extLst>
              <a:ext uri="{FF2B5EF4-FFF2-40B4-BE49-F238E27FC236}">
                <a16:creationId xmlns:a16="http://schemas.microsoft.com/office/drawing/2014/main" id="{6BE9B8B2-FAA7-DB61-D8E5-AD0AB8A013BD}"/>
              </a:ext>
            </a:extLst>
          </p:cNvPr>
          <p:cNvSpPr>
            <a:spLocks noGrp="1" noChangeArrowheads="1"/>
          </p:cNvSpPr>
          <p:nvPr>
            <p:ph type="body" idx="1"/>
          </p:nvPr>
        </p:nvSpPr>
        <p:spPr>
          <a:xfrm>
            <a:off x="2533650" y="2144713"/>
            <a:ext cx="7126288" cy="2568575"/>
          </a:xfrm>
        </p:spPr>
        <p:txBody>
          <a:bodyPr/>
          <a:lstStyle/>
          <a:p>
            <a:pPr marL="457200" indent="-457200" algn="just" eaLnBrk="1" hangingPunct="1">
              <a:spcBef>
                <a:spcPts val="0"/>
              </a:spcBef>
              <a:spcAft>
                <a:spcPts val="3600"/>
              </a:spcAft>
              <a:defRPr/>
            </a:pPr>
            <a:r>
              <a:rPr lang="en-US" b="1" u="sng" dirty="0">
                <a:solidFill>
                  <a:srgbClr val="FFFFCC"/>
                </a:solidFill>
              </a:rPr>
              <a:t>Thanksgiving for their calling (2:13-14)</a:t>
            </a:r>
          </a:p>
          <a:p>
            <a:pPr marL="457200" indent="-457200" algn="just" eaLnBrk="1" hangingPunct="1">
              <a:spcBef>
                <a:spcPts val="0"/>
              </a:spcBef>
              <a:spcAft>
                <a:spcPts val="3600"/>
              </a:spcAft>
              <a:defRPr/>
            </a:pPr>
            <a:r>
              <a:rPr lang="en-US" dirty="0"/>
              <a:t>Exhortation to stand firm (2:15)</a:t>
            </a:r>
          </a:p>
          <a:p>
            <a:pPr marL="457200" indent="-457200" algn="just" eaLnBrk="1" hangingPunct="1">
              <a:spcBef>
                <a:spcPts val="0"/>
              </a:spcBef>
              <a:spcAft>
                <a:spcPts val="3600"/>
              </a:spcAft>
              <a:defRPr/>
            </a:pPr>
            <a:r>
              <a:rPr lang="en-US" dirty="0"/>
              <a:t>Prayer for strength (2:16-17)</a:t>
            </a:r>
          </a:p>
        </p:txBody>
      </p:sp>
      <p:pic>
        <p:nvPicPr>
          <p:cNvPr id="95236" name="Picture 10">
            <a:extLst>
              <a:ext uri="{FF2B5EF4-FFF2-40B4-BE49-F238E27FC236}">
                <a16:creationId xmlns:a16="http://schemas.microsoft.com/office/drawing/2014/main" id="{3BC9F154-9F96-B299-011C-D14FEB6213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0" y="80963"/>
            <a:ext cx="939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9457155"/>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PREVIOUS_ACTIVE_SLIDE" val="9907"/>
</p:tagLst>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18720</TotalTime>
  <Words>1348</Words>
  <Application>Microsoft Office PowerPoint</Application>
  <PresentationFormat>Widescreen</PresentationFormat>
  <Paragraphs>120</Paragraphs>
  <Slides>39</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39</vt:i4>
      </vt:variant>
    </vt:vector>
  </HeadingPairs>
  <TitlesOfParts>
    <vt:vector size="43" baseType="lpstr">
      <vt:lpstr>Calibri</vt:lpstr>
      <vt:lpstr>Times New Roman</vt:lpstr>
      <vt:lpstr>Wingdings</vt:lpstr>
      <vt:lpstr>Azure</vt:lpstr>
      <vt:lpstr>PowerPoint Presentation</vt:lpstr>
      <vt:lpstr>PowerPoint Presentation</vt:lpstr>
      <vt:lpstr>2 Thessalonians 2:1-12</vt:lpstr>
      <vt:lpstr>PowerPoint Presentation</vt:lpstr>
      <vt:lpstr>PowerPoint Presentation</vt:lpstr>
      <vt:lpstr>PowerPoint Presentation</vt:lpstr>
      <vt:lpstr>2 Thessalonians 2:1-12</vt:lpstr>
      <vt:lpstr>Contrasting Destiny of the Righteous  (2:13-17)</vt:lpstr>
      <vt:lpstr>Contrasting Destiny of the Righteous  (2:13-17)</vt:lpstr>
      <vt:lpstr>PowerPoint Presentation</vt:lpstr>
      <vt:lpstr>PowerPoint Presentation</vt:lpstr>
      <vt:lpstr>PowerPoint Presentation</vt:lpstr>
      <vt:lpstr>Thomas L. Constable “Notes on 2 Peter,” online: www.soniclight.com,  accessed 21 January 2020, 12.</vt:lpstr>
      <vt:lpstr>PORTRAIT OF GROWTH 1:5-7 </vt:lpstr>
      <vt:lpstr>PowerPoint Presentation</vt:lpstr>
      <vt:lpstr>VII. Purposes of the Local Church</vt:lpstr>
      <vt:lpstr>VII. Purposes of the Local Church</vt:lpstr>
      <vt:lpstr>PowerPoint Presentation</vt:lpstr>
      <vt:lpstr>Dispensational Theology is a  System of Theology</vt:lpstr>
      <vt:lpstr>Dispensational Theology:  Doxological Purpose</vt:lpstr>
      <vt:lpstr>PowerPoint Presentation</vt:lpstr>
      <vt:lpstr>Contrasting Destiny of the Righteous  (2:13-17)</vt:lpstr>
      <vt:lpstr>PowerPoint Presentation</vt:lpstr>
      <vt:lpstr>PowerPoint Presentation</vt:lpstr>
      <vt:lpstr>PowerPoint Presentation</vt:lpstr>
      <vt:lpstr>PowerPoint Presentation</vt:lpstr>
      <vt:lpstr>Contrasting Destiny of the Righteous  (2:13-17)</vt:lpstr>
      <vt:lpstr>PowerPoint Presentation</vt:lpstr>
      <vt:lpstr>PowerPoint Presentation</vt:lpstr>
      <vt:lpstr>PowerPoint Presentation</vt:lpstr>
      <vt:lpstr>Definition of Eternal Security</vt:lpstr>
      <vt:lpstr>PowerPoint Presentation</vt:lpstr>
      <vt:lpstr>Structure</vt:lpstr>
      <vt:lpstr>Consequences of Poor Doctrine (3)</vt:lpstr>
      <vt:lpstr>Consequences of Poor Doctrine (3)</vt:lpstr>
      <vt:lpstr>Consequences of Poor Doctrine (3)</vt:lpstr>
      <vt:lpstr>Consequences of Poor Doctrine (3)</vt:lpstr>
      <vt:lpstr>Conclusion</vt:lpstr>
      <vt:lpstr>Contrasting Destiny of the Righteous  (2:13-17)</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 Thessalonians 031 - 2v13-17</dc:title>
  <dc:subject>THE RAPTURE</dc:subject>
  <dc:creator>A. Woods</dc:creator>
  <dc:description>Modified by Jim McGowan</dc:description>
  <cp:lastModifiedBy>Jim McGowan</cp:lastModifiedBy>
  <cp:revision>2257</cp:revision>
  <cp:lastPrinted>2024-05-26T02:22:30Z</cp:lastPrinted>
  <dcterms:created xsi:type="dcterms:W3CDTF">2009-03-17T12:21:13Z</dcterms:created>
  <dcterms:modified xsi:type="dcterms:W3CDTF">2024-05-26T02:22:54Z</dcterms:modified>
</cp:coreProperties>
</file>