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06"/>
  </p:notesMasterIdLst>
  <p:handoutMasterIdLst>
    <p:handoutMasterId r:id="rId207"/>
  </p:handoutMasterIdLst>
  <p:sldIdLst>
    <p:sldId id="2094" r:id="rId2"/>
    <p:sldId id="9505" r:id="rId3"/>
    <p:sldId id="11096" r:id="rId4"/>
    <p:sldId id="11183" r:id="rId5"/>
    <p:sldId id="11184" r:id="rId6"/>
    <p:sldId id="11028" r:id="rId7"/>
    <p:sldId id="11191" r:id="rId8"/>
    <p:sldId id="11261" r:id="rId9"/>
    <p:sldId id="11262" r:id="rId10"/>
    <p:sldId id="11269" r:id="rId11"/>
    <p:sldId id="11270" r:id="rId12"/>
    <p:sldId id="11274" r:id="rId13"/>
    <p:sldId id="11275" r:id="rId14"/>
    <p:sldId id="11276" r:id="rId15"/>
    <p:sldId id="11278" r:id="rId16"/>
    <p:sldId id="11279" r:id="rId17"/>
    <p:sldId id="11280" r:id="rId18"/>
    <p:sldId id="11281" r:id="rId19"/>
    <p:sldId id="11282" r:id="rId20"/>
    <p:sldId id="11277" r:id="rId21"/>
    <p:sldId id="11271" r:id="rId22"/>
    <p:sldId id="11283" r:id="rId23"/>
    <p:sldId id="11284" r:id="rId24"/>
    <p:sldId id="11285" r:id="rId25"/>
    <p:sldId id="11287" r:id="rId26"/>
    <p:sldId id="11288" r:id="rId27"/>
    <p:sldId id="11289" r:id="rId28"/>
    <p:sldId id="11290" r:id="rId29"/>
    <p:sldId id="11286" r:id="rId30"/>
    <p:sldId id="6732" r:id="rId31"/>
    <p:sldId id="11272" r:id="rId32"/>
    <p:sldId id="11291" r:id="rId33"/>
    <p:sldId id="11292" r:id="rId34"/>
    <p:sldId id="11293" r:id="rId35"/>
    <p:sldId id="11409" r:id="rId36"/>
    <p:sldId id="11294" r:id="rId37"/>
    <p:sldId id="11295" r:id="rId38"/>
    <p:sldId id="257" r:id="rId39"/>
    <p:sldId id="7264" r:id="rId40"/>
    <p:sldId id="11263" r:id="rId41"/>
    <p:sldId id="11296" r:id="rId42"/>
    <p:sldId id="11297" r:id="rId43"/>
    <p:sldId id="11298" r:id="rId44"/>
    <p:sldId id="11299" r:id="rId45"/>
    <p:sldId id="11300" r:id="rId46"/>
    <p:sldId id="11301" r:id="rId47"/>
    <p:sldId id="11302" r:id="rId48"/>
    <p:sldId id="11303" r:id="rId49"/>
    <p:sldId id="11304" r:id="rId50"/>
    <p:sldId id="11305" r:id="rId51"/>
    <p:sldId id="11306" r:id="rId52"/>
    <p:sldId id="11264" r:id="rId53"/>
    <p:sldId id="11307" r:id="rId54"/>
    <p:sldId id="11308" r:id="rId55"/>
    <p:sldId id="11312" r:id="rId56"/>
    <p:sldId id="11313" r:id="rId57"/>
    <p:sldId id="11316" r:id="rId58"/>
    <p:sldId id="11317" r:id="rId59"/>
    <p:sldId id="1318" r:id="rId60"/>
    <p:sldId id="11318" r:id="rId61"/>
    <p:sldId id="11410" r:id="rId62"/>
    <p:sldId id="11319" r:id="rId63"/>
    <p:sldId id="11314" r:id="rId64"/>
    <p:sldId id="11411" r:id="rId65"/>
    <p:sldId id="11315" r:id="rId66"/>
    <p:sldId id="11309" r:id="rId67"/>
    <p:sldId id="11320" r:id="rId68"/>
    <p:sldId id="11322" r:id="rId69"/>
    <p:sldId id="11412" r:id="rId70"/>
    <p:sldId id="11413" r:id="rId71"/>
    <p:sldId id="3740" r:id="rId72"/>
    <p:sldId id="11323" r:id="rId73"/>
    <p:sldId id="11324" r:id="rId74"/>
    <p:sldId id="11325" r:id="rId75"/>
    <p:sldId id="11326" r:id="rId76"/>
    <p:sldId id="11310" r:id="rId77"/>
    <p:sldId id="11321" r:id="rId78"/>
    <p:sldId id="11327" r:id="rId79"/>
    <p:sldId id="11328" r:id="rId80"/>
    <p:sldId id="11329" r:id="rId81"/>
    <p:sldId id="11311" r:id="rId82"/>
    <p:sldId id="11265" r:id="rId83"/>
    <p:sldId id="11330" r:id="rId84"/>
    <p:sldId id="11331" r:id="rId85"/>
    <p:sldId id="11333" r:id="rId86"/>
    <p:sldId id="11334" r:id="rId87"/>
    <p:sldId id="11335" r:id="rId88"/>
    <p:sldId id="11342" r:id="rId89"/>
    <p:sldId id="11344" r:id="rId90"/>
    <p:sldId id="11345" r:id="rId91"/>
    <p:sldId id="11336" r:id="rId92"/>
    <p:sldId id="11343" r:id="rId93"/>
    <p:sldId id="11346" r:id="rId94"/>
    <p:sldId id="11414" r:id="rId95"/>
    <p:sldId id="11347" r:id="rId96"/>
    <p:sldId id="11348" r:id="rId97"/>
    <p:sldId id="11415" r:id="rId98"/>
    <p:sldId id="11416" r:id="rId99"/>
    <p:sldId id="11349" r:id="rId100"/>
    <p:sldId id="11332" r:id="rId101"/>
    <p:sldId id="11337" r:id="rId102"/>
    <p:sldId id="11338" r:id="rId103"/>
    <p:sldId id="11339" r:id="rId104"/>
    <p:sldId id="11340" r:id="rId105"/>
    <p:sldId id="11341" r:id="rId106"/>
    <p:sldId id="11266" r:id="rId107"/>
    <p:sldId id="11350" r:id="rId108"/>
    <p:sldId id="11351" r:id="rId109"/>
    <p:sldId id="11354" r:id="rId110"/>
    <p:sldId id="11355" r:id="rId111"/>
    <p:sldId id="11356" r:id="rId112"/>
    <p:sldId id="11352" r:id="rId113"/>
    <p:sldId id="11357" r:id="rId114"/>
    <p:sldId id="11358" r:id="rId115"/>
    <p:sldId id="11364" r:id="rId116"/>
    <p:sldId id="11365" r:id="rId117"/>
    <p:sldId id="11366" r:id="rId118"/>
    <p:sldId id="11371" r:id="rId119"/>
    <p:sldId id="11407" r:id="rId120"/>
    <p:sldId id="3977" r:id="rId121"/>
    <p:sldId id="5852" r:id="rId122"/>
    <p:sldId id="11408" r:id="rId123"/>
    <p:sldId id="10552" r:id="rId124"/>
    <p:sldId id="10553" r:id="rId125"/>
    <p:sldId id="10554" r:id="rId126"/>
    <p:sldId id="11359" r:id="rId127"/>
    <p:sldId id="11417" r:id="rId128"/>
    <p:sldId id="11360" r:id="rId129"/>
    <p:sldId id="11367" r:id="rId130"/>
    <p:sldId id="11368" r:id="rId131"/>
    <p:sldId id="11369" r:id="rId132"/>
    <p:sldId id="11418" r:id="rId133"/>
    <p:sldId id="11370" r:id="rId134"/>
    <p:sldId id="11361" r:id="rId135"/>
    <p:sldId id="11419" r:id="rId136"/>
    <p:sldId id="11362" r:id="rId137"/>
    <p:sldId id="11420" r:id="rId138"/>
    <p:sldId id="11363" r:id="rId139"/>
    <p:sldId id="11353" r:id="rId140"/>
    <p:sldId id="11374" r:id="rId141"/>
    <p:sldId id="11375" r:id="rId142"/>
    <p:sldId id="11376" r:id="rId143"/>
    <p:sldId id="11377" r:id="rId144"/>
    <p:sldId id="11421" r:id="rId145"/>
    <p:sldId id="7497" r:id="rId146"/>
    <p:sldId id="7321" r:id="rId147"/>
    <p:sldId id="7524" r:id="rId148"/>
    <p:sldId id="7502" r:id="rId149"/>
    <p:sldId id="7562" r:id="rId150"/>
    <p:sldId id="7510" r:id="rId151"/>
    <p:sldId id="11422" r:id="rId152"/>
    <p:sldId id="7565" r:id="rId153"/>
    <p:sldId id="2627" r:id="rId154"/>
    <p:sldId id="11378" r:id="rId155"/>
    <p:sldId id="11267" r:id="rId156"/>
    <p:sldId id="11226" r:id="rId157"/>
    <p:sldId id="11379" r:id="rId158"/>
    <p:sldId id="11380" r:id="rId159"/>
    <p:sldId id="11385" r:id="rId160"/>
    <p:sldId id="11387" r:id="rId161"/>
    <p:sldId id="11388" r:id="rId162"/>
    <p:sldId id="11389" r:id="rId163"/>
    <p:sldId id="11381" r:id="rId164"/>
    <p:sldId id="11386" r:id="rId165"/>
    <p:sldId id="11391" r:id="rId166"/>
    <p:sldId id="11392" r:id="rId167"/>
    <p:sldId id="11424" r:id="rId168"/>
    <p:sldId id="11425" r:id="rId169"/>
    <p:sldId id="11426" r:id="rId170"/>
    <p:sldId id="11393" r:id="rId171"/>
    <p:sldId id="6593" r:id="rId172"/>
    <p:sldId id="2156" r:id="rId173"/>
    <p:sldId id="9993" r:id="rId174"/>
    <p:sldId id="2884" r:id="rId175"/>
    <p:sldId id="4907" r:id="rId176"/>
    <p:sldId id="11382" r:id="rId177"/>
    <p:sldId id="11390" r:id="rId178"/>
    <p:sldId id="11394" r:id="rId179"/>
    <p:sldId id="11395" r:id="rId180"/>
    <p:sldId id="8521" r:id="rId181"/>
    <p:sldId id="8520" r:id="rId182"/>
    <p:sldId id="11383" r:id="rId183"/>
    <p:sldId id="11396" r:id="rId184"/>
    <p:sldId id="11397" r:id="rId185"/>
    <p:sldId id="11399" r:id="rId186"/>
    <p:sldId id="11401" r:id="rId187"/>
    <p:sldId id="11402" r:id="rId188"/>
    <p:sldId id="11403" r:id="rId189"/>
    <p:sldId id="11398" r:id="rId190"/>
    <p:sldId id="11400" r:id="rId191"/>
    <p:sldId id="11404" r:id="rId192"/>
    <p:sldId id="1103" r:id="rId193"/>
    <p:sldId id="337" r:id="rId194"/>
    <p:sldId id="6506" r:id="rId195"/>
    <p:sldId id="2240" r:id="rId196"/>
    <p:sldId id="11405" r:id="rId197"/>
    <p:sldId id="11406" r:id="rId198"/>
    <p:sldId id="11384" r:id="rId199"/>
    <p:sldId id="3264" r:id="rId200"/>
    <p:sldId id="7883" r:id="rId201"/>
    <p:sldId id="11427" r:id="rId202"/>
    <p:sldId id="10522" r:id="rId203"/>
    <p:sldId id="11268" r:id="rId204"/>
    <p:sldId id="10524" r:id="rId205"/>
  </p:sldIdLst>
  <p:sldSz cx="12192000" cy="6858000"/>
  <p:notesSz cx="7315200" cy="9601200"/>
  <p:custDataLst>
    <p:tags r:id="rId20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CC"/>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17" autoAdjust="0"/>
    <p:restoredTop sz="96191" autoAdjust="0"/>
  </p:normalViewPr>
  <p:slideViewPr>
    <p:cSldViewPr>
      <p:cViewPr varScale="1">
        <p:scale>
          <a:sx n="57" d="100"/>
          <a:sy n="57" d="100"/>
        </p:scale>
        <p:origin x="102" y="2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2" d="100"/>
          <a:sy n="112" d="100"/>
        </p:scale>
        <p:origin x="4448" y="5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notesMaster" Target="notesMasters/notesMaster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microsoft.com/office/2016/11/relationships/changesInfo" Target="changesInfos/changesInfo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commentAuthors" Target="commentAuthor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5EBB584-F895-4822-952F-E1E92490A182}"/>
    <pc:docChg chg="undo custSel addSld delSld modSld sldOrd delMainMaster modMainMaster replTag delTag modHandout">
      <pc:chgData name="Jim McGowan" userId="e2c7446dd3aca506" providerId="LiveId" clId="{05EBB584-F895-4822-952F-E1E92490A182}" dt="2024-05-17T14:00:41.132" v="684"/>
      <pc:docMkLst>
        <pc:docMk/>
      </pc:docMkLst>
      <pc:sldChg chg="add">
        <pc:chgData name="Jim McGowan" userId="e2c7446dd3aca506" providerId="LiveId" clId="{05EBB584-F895-4822-952F-E1E92490A182}" dt="2024-05-17T13:29:39.001" v="492"/>
        <pc:sldMkLst>
          <pc:docMk/>
          <pc:sldMk cId="0" sldId="337"/>
        </pc:sldMkLst>
      </pc:sldChg>
      <pc:sldChg chg="add">
        <pc:chgData name="Jim McGowan" userId="e2c7446dd3aca506" providerId="LiveId" clId="{05EBB584-F895-4822-952F-E1E92490A182}" dt="2024-05-17T13:29:39.001" v="492"/>
        <pc:sldMkLst>
          <pc:docMk/>
          <pc:sldMk cId="0" sldId="1103"/>
        </pc:sldMkLst>
      </pc:sldChg>
      <pc:sldChg chg="add">
        <pc:chgData name="Jim McGowan" userId="e2c7446dd3aca506" providerId="LiveId" clId="{05EBB584-F895-4822-952F-E1E92490A182}" dt="2024-05-17T12:44:14.524" v="128"/>
        <pc:sldMkLst>
          <pc:docMk/>
          <pc:sldMk cId="179357021" sldId="1318"/>
        </pc:sldMkLst>
      </pc:sldChg>
      <pc:sldChg chg="setBg">
        <pc:chgData name="Jim McGowan" userId="e2c7446dd3aca506" providerId="LiveId" clId="{05EBB584-F895-4822-952F-E1E92490A182}" dt="2024-05-17T13:35:30.540" v="504"/>
        <pc:sldMkLst>
          <pc:docMk/>
          <pc:sldMk cId="3912038533" sldId="2094"/>
        </pc:sldMkLst>
      </pc:sldChg>
      <pc:sldChg chg="addSp delSp modSp add mod">
        <pc:chgData name="Jim McGowan" userId="e2c7446dd3aca506" providerId="LiveId" clId="{05EBB584-F895-4822-952F-E1E92490A182}" dt="2024-05-17T13:27:55.951" v="478" actId="208"/>
        <pc:sldMkLst>
          <pc:docMk/>
          <pc:sldMk cId="0" sldId="2156"/>
        </pc:sldMkLst>
        <pc:picChg chg="del">
          <ac:chgData name="Jim McGowan" userId="e2c7446dd3aca506" providerId="LiveId" clId="{05EBB584-F895-4822-952F-E1E92490A182}" dt="2024-05-17T13:27:14.849" v="463" actId="478"/>
          <ac:picMkLst>
            <pc:docMk/>
            <pc:sldMk cId="0" sldId="2156"/>
            <ac:picMk id="2" creationId="{6999BC57-F88F-421E-A5E2-4130F57CF045}"/>
          </ac:picMkLst>
        </pc:picChg>
        <pc:picChg chg="add mod">
          <ac:chgData name="Jim McGowan" userId="e2c7446dd3aca506" providerId="LiveId" clId="{05EBB584-F895-4822-952F-E1E92490A182}" dt="2024-05-17T13:27:55.951" v="478" actId="208"/>
          <ac:picMkLst>
            <pc:docMk/>
            <pc:sldMk cId="0" sldId="2156"/>
            <ac:picMk id="4" creationId="{C6718173-9219-F663-D796-7C4B67D8C3C7}"/>
          </ac:picMkLst>
        </pc:picChg>
      </pc:sldChg>
      <pc:sldChg chg="modSp add mod">
        <pc:chgData name="Jim McGowan" userId="e2c7446dd3aca506" providerId="LiveId" clId="{05EBB584-F895-4822-952F-E1E92490A182}" dt="2024-05-17T13:30:07.056" v="495" actId="208"/>
        <pc:sldMkLst>
          <pc:docMk/>
          <pc:sldMk cId="1058508267" sldId="2240"/>
        </pc:sldMkLst>
        <pc:picChg chg="mod">
          <ac:chgData name="Jim McGowan" userId="e2c7446dd3aca506" providerId="LiveId" clId="{05EBB584-F895-4822-952F-E1E92490A182}" dt="2024-05-17T13:30:07.056" v="495" actId="208"/>
          <ac:picMkLst>
            <pc:docMk/>
            <pc:sldMk cId="1058508267" sldId="2240"/>
            <ac:picMk id="4" creationId="{4BDED709-DE86-4B67-9B9C-282939FA67F2}"/>
          </ac:picMkLst>
        </pc:picChg>
      </pc:sldChg>
      <pc:sldChg chg="add">
        <pc:chgData name="Jim McGowan" userId="e2c7446dd3aca506" providerId="LiveId" clId="{05EBB584-F895-4822-952F-E1E92490A182}" dt="2024-05-17T13:02:16.803" v="268"/>
        <pc:sldMkLst>
          <pc:docMk/>
          <pc:sldMk cId="223825828" sldId="2627"/>
        </pc:sldMkLst>
      </pc:sldChg>
      <pc:sldChg chg="modSp add">
        <pc:chgData name="Jim McGowan" userId="e2c7446dd3aca506" providerId="LiveId" clId="{05EBB584-F895-4822-952F-E1E92490A182}" dt="2024-05-17T13:28:33.049" v="486" actId="12789"/>
        <pc:sldMkLst>
          <pc:docMk/>
          <pc:sldMk cId="0" sldId="2884"/>
        </pc:sldMkLst>
        <pc:picChg chg="mod">
          <ac:chgData name="Jim McGowan" userId="e2c7446dd3aca506" providerId="LiveId" clId="{05EBB584-F895-4822-952F-E1E92490A182}" dt="2024-05-17T13:28:33.049" v="486" actId="12789"/>
          <ac:picMkLst>
            <pc:docMk/>
            <pc:sldMk cId="0" sldId="2884"/>
            <ac:picMk id="46082" creationId="{00000000-0000-0000-0000-000000000000}"/>
          </ac:picMkLst>
        </pc:picChg>
      </pc:sldChg>
      <pc:sldChg chg="add">
        <pc:chgData name="Jim McGowan" userId="e2c7446dd3aca506" providerId="LiveId" clId="{05EBB584-F895-4822-952F-E1E92490A182}" dt="2024-05-17T13:30:28.958" v="498"/>
        <pc:sldMkLst>
          <pc:docMk/>
          <pc:sldMk cId="3553840984" sldId="3264"/>
        </pc:sldMkLst>
      </pc:sldChg>
      <pc:sldChg chg="add">
        <pc:chgData name="Jim McGowan" userId="e2c7446dd3aca506" providerId="LiveId" clId="{05EBB584-F895-4822-952F-E1E92490A182}" dt="2024-05-17T12:52:51.513" v="173"/>
        <pc:sldMkLst>
          <pc:docMk/>
          <pc:sldMk cId="3852651751" sldId="3977"/>
        </pc:sldMkLst>
      </pc:sldChg>
      <pc:sldChg chg="add">
        <pc:chgData name="Jim McGowan" userId="e2c7446dd3aca506" providerId="LiveId" clId="{05EBB584-F895-4822-952F-E1E92490A182}" dt="2024-05-17T13:20:48.209" v="451"/>
        <pc:sldMkLst>
          <pc:docMk/>
          <pc:sldMk cId="812741897" sldId="4907"/>
        </pc:sldMkLst>
      </pc:sldChg>
      <pc:sldChg chg="addSp delSp modSp add mod">
        <pc:chgData name="Jim McGowan" userId="e2c7446dd3aca506" providerId="LiveId" clId="{05EBB584-F895-4822-952F-E1E92490A182}" dt="2024-05-17T12:58:57.679" v="250" actId="12789"/>
        <pc:sldMkLst>
          <pc:docMk/>
          <pc:sldMk cId="3785701470" sldId="5852"/>
        </pc:sldMkLst>
        <pc:spChg chg="add del mod">
          <ac:chgData name="Jim McGowan" userId="e2c7446dd3aca506" providerId="LiveId" clId="{05EBB584-F895-4822-952F-E1E92490A182}" dt="2024-05-17T12:58:37.857" v="244" actId="478"/>
          <ac:spMkLst>
            <pc:docMk/>
            <pc:sldMk cId="3785701470" sldId="5852"/>
            <ac:spMk id="3" creationId="{B738B6F8-3E43-C93F-C71A-B65DD90D6E4B}"/>
          </ac:spMkLst>
        </pc:spChg>
        <pc:spChg chg="mod">
          <ac:chgData name="Jim McGowan" userId="e2c7446dd3aca506" providerId="LiveId" clId="{05EBB584-F895-4822-952F-E1E92490A182}" dt="2024-05-17T12:53:22.007" v="177" actId="14100"/>
          <ac:spMkLst>
            <pc:docMk/>
            <pc:sldMk cId="3785701470" sldId="5852"/>
            <ac:spMk id="11271" creationId="{00000000-0000-0000-0000-000000000000}"/>
          </ac:spMkLst>
        </pc:spChg>
        <pc:picChg chg="add del mod">
          <ac:chgData name="Jim McGowan" userId="e2c7446dd3aca506" providerId="LiveId" clId="{05EBB584-F895-4822-952F-E1E92490A182}" dt="2024-05-17T12:58:37.857" v="244" actId="478"/>
          <ac:picMkLst>
            <pc:docMk/>
            <pc:sldMk cId="3785701470" sldId="5852"/>
            <ac:picMk id="2" creationId="{E53F36F6-B6A9-1A48-5F1F-1BE45A5C6D4E}"/>
          </ac:picMkLst>
        </pc:picChg>
        <pc:picChg chg="add mod">
          <ac:chgData name="Jim McGowan" userId="e2c7446dd3aca506" providerId="LiveId" clId="{05EBB584-F895-4822-952F-E1E92490A182}" dt="2024-05-17T12:58:57.679" v="250" actId="12789"/>
          <ac:picMkLst>
            <pc:docMk/>
            <pc:sldMk cId="3785701470" sldId="5852"/>
            <ac:picMk id="4" creationId="{595478DD-3AC3-BA5D-19C6-C0DC14C8952E}"/>
          </ac:picMkLst>
        </pc:picChg>
        <pc:picChg chg="del mod">
          <ac:chgData name="Jim McGowan" userId="e2c7446dd3aca506" providerId="LiveId" clId="{05EBB584-F895-4822-952F-E1E92490A182}" dt="2024-05-17T12:56:12.764" v="206" actId="478"/>
          <ac:picMkLst>
            <pc:docMk/>
            <pc:sldMk cId="3785701470" sldId="5852"/>
            <ac:picMk id="5" creationId="{752E2756-17BA-454C-8AD1-DD5A2886F68D}"/>
          </ac:picMkLst>
        </pc:picChg>
      </pc:sldChg>
      <pc:sldChg chg="add">
        <pc:chgData name="Jim McGowan" userId="e2c7446dd3aca506" providerId="LiveId" clId="{05EBB584-F895-4822-952F-E1E92490A182}" dt="2024-05-17T13:29:39.001" v="492"/>
        <pc:sldMkLst>
          <pc:docMk/>
          <pc:sldMk cId="2839868674" sldId="6506"/>
        </pc:sldMkLst>
      </pc:sldChg>
      <pc:sldChg chg="add">
        <pc:chgData name="Jim McGowan" userId="e2c7446dd3aca506" providerId="LiveId" clId="{05EBB584-F895-4822-952F-E1E92490A182}" dt="2024-05-17T13:20:48.209" v="451"/>
        <pc:sldMkLst>
          <pc:docMk/>
          <pc:sldMk cId="201793897" sldId="6593"/>
        </pc:sldMkLst>
      </pc:sldChg>
      <pc:sldChg chg="add">
        <pc:chgData name="Jim McGowan" userId="e2c7446dd3aca506" providerId="LiveId" clId="{05EBB584-F895-4822-952F-E1E92490A182}" dt="2024-05-17T12:43:20.069" v="122"/>
        <pc:sldMkLst>
          <pc:docMk/>
          <pc:sldMk cId="2931290287" sldId="6732"/>
        </pc:sldMkLst>
      </pc:sldChg>
      <pc:sldChg chg="add">
        <pc:chgData name="Jim McGowan" userId="e2c7446dd3aca506" providerId="LiveId" clId="{05EBB584-F895-4822-952F-E1E92490A182}" dt="2024-05-17T13:02:16.803" v="268"/>
        <pc:sldMkLst>
          <pc:docMk/>
          <pc:sldMk cId="715953306" sldId="7321"/>
        </pc:sldMkLst>
      </pc:sldChg>
      <pc:sldChg chg="add">
        <pc:chgData name="Jim McGowan" userId="e2c7446dd3aca506" providerId="LiveId" clId="{05EBB584-F895-4822-952F-E1E92490A182}" dt="2024-05-17T13:02:16.803" v="268"/>
        <pc:sldMkLst>
          <pc:docMk/>
          <pc:sldMk cId="28424600" sldId="7497"/>
        </pc:sldMkLst>
      </pc:sldChg>
      <pc:sldChg chg="add">
        <pc:chgData name="Jim McGowan" userId="e2c7446dd3aca506" providerId="LiveId" clId="{05EBB584-F895-4822-952F-E1E92490A182}" dt="2024-05-17T13:02:16.803" v="268"/>
        <pc:sldMkLst>
          <pc:docMk/>
          <pc:sldMk cId="743402331" sldId="7502"/>
        </pc:sldMkLst>
      </pc:sldChg>
      <pc:sldChg chg="add">
        <pc:chgData name="Jim McGowan" userId="e2c7446dd3aca506" providerId="LiveId" clId="{05EBB584-F895-4822-952F-E1E92490A182}" dt="2024-05-17T13:02:16.803" v="268"/>
        <pc:sldMkLst>
          <pc:docMk/>
          <pc:sldMk cId="3205706204" sldId="7510"/>
        </pc:sldMkLst>
      </pc:sldChg>
      <pc:sldChg chg="add">
        <pc:chgData name="Jim McGowan" userId="e2c7446dd3aca506" providerId="LiveId" clId="{05EBB584-F895-4822-952F-E1E92490A182}" dt="2024-05-17T13:02:16.803" v="268"/>
        <pc:sldMkLst>
          <pc:docMk/>
          <pc:sldMk cId="1767623603" sldId="7524"/>
        </pc:sldMkLst>
      </pc:sldChg>
      <pc:sldChg chg="modSp add mod">
        <pc:chgData name="Jim McGowan" userId="e2c7446dd3aca506" providerId="LiveId" clId="{05EBB584-F895-4822-952F-E1E92490A182}" dt="2024-05-17T13:02:47.443" v="271" actId="404"/>
        <pc:sldMkLst>
          <pc:docMk/>
          <pc:sldMk cId="2439920426" sldId="7562"/>
        </pc:sldMkLst>
        <pc:spChg chg="mod">
          <ac:chgData name="Jim McGowan" userId="e2c7446dd3aca506" providerId="LiveId" clId="{05EBB584-F895-4822-952F-E1E92490A182}" dt="2024-05-17T13:02:47.443" v="271" actId="404"/>
          <ac:spMkLst>
            <pc:docMk/>
            <pc:sldMk cId="2439920426" sldId="7562"/>
            <ac:spMk id="68611" creationId="{00000000-0000-0000-0000-000000000000}"/>
          </ac:spMkLst>
        </pc:spChg>
      </pc:sldChg>
      <pc:sldChg chg="add">
        <pc:chgData name="Jim McGowan" userId="e2c7446dd3aca506" providerId="LiveId" clId="{05EBB584-F895-4822-952F-E1E92490A182}" dt="2024-05-17T13:02:16.803" v="268"/>
        <pc:sldMkLst>
          <pc:docMk/>
          <pc:sldMk cId="3164322901" sldId="7565"/>
        </pc:sldMkLst>
      </pc:sldChg>
      <pc:sldChg chg="add">
        <pc:chgData name="Jim McGowan" userId="e2c7446dd3aca506" providerId="LiveId" clId="{05EBB584-F895-4822-952F-E1E92490A182}" dt="2024-05-17T13:30:28.958" v="498"/>
        <pc:sldMkLst>
          <pc:docMk/>
          <pc:sldMk cId="1911226212" sldId="7883"/>
        </pc:sldMkLst>
      </pc:sldChg>
      <pc:sldChg chg="add">
        <pc:chgData name="Jim McGowan" userId="e2c7446dd3aca506" providerId="LiveId" clId="{05EBB584-F895-4822-952F-E1E92490A182}" dt="2024-05-17T13:29:02.083" v="489"/>
        <pc:sldMkLst>
          <pc:docMk/>
          <pc:sldMk cId="547487123" sldId="8520"/>
        </pc:sldMkLst>
      </pc:sldChg>
      <pc:sldChg chg="add">
        <pc:chgData name="Jim McGowan" userId="e2c7446dd3aca506" providerId="LiveId" clId="{05EBB584-F895-4822-952F-E1E92490A182}" dt="2024-05-17T13:29:02.083" v="489"/>
        <pc:sldMkLst>
          <pc:docMk/>
          <pc:sldMk cId="3472539150" sldId="8521"/>
        </pc:sldMkLst>
      </pc:sldChg>
      <pc:sldChg chg="add">
        <pc:chgData name="Jim McGowan" userId="e2c7446dd3aca506" providerId="LiveId" clId="{05EBB584-F895-4822-952F-E1E92490A182}" dt="2024-05-17T13:20:48.209" v="451"/>
        <pc:sldMkLst>
          <pc:docMk/>
          <pc:sldMk cId="601964092" sldId="9993"/>
        </pc:sldMkLst>
      </pc:sldChg>
      <pc:sldChg chg="add">
        <pc:chgData name="Jim McGowan" userId="e2c7446dd3aca506" providerId="LiveId" clId="{05EBB584-F895-4822-952F-E1E92490A182}" dt="2024-05-17T12:59:35.087" v="253"/>
        <pc:sldMkLst>
          <pc:docMk/>
          <pc:sldMk cId="0" sldId="10552"/>
        </pc:sldMkLst>
      </pc:sldChg>
      <pc:sldChg chg="add">
        <pc:chgData name="Jim McGowan" userId="e2c7446dd3aca506" providerId="LiveId" clId="{05EBB584-F895-4822-952F-E1E92490A182}" dt="2024-05-17T12:59:35.087" v="253"/>
        <pc:sldMkLst>
          <pc:docMk/>
          <pc:sldMk cId="2719130697" sldId="10553"/>
        </pc:sldMkLst>
      </pc:sldChg>
      <pc:sldChg chg="add">
        <pc:chgData name="Jim McGowan" userId="e2c7446dd3aca506" providerId="LiveId" clId="{05EBB584-F895-4822-952F-E1E92490A182}" dt="2024-05-17T12:59:35.087" v="253"/>
        <pc:sldMkLst>
          <pc:docMk/>
          <pc:sldMk cId="3982774595" sldId="10554"/>
        </pc:sldMkLst>
      </pc:sldChg>
      <pc:sldChg chg="del">
        <pc:chgData name="Jim McGowan" userId="e2c7446dd3aca506" providerId="LiveId" clId="{05EBB584-F895-4822-952F-E1E92490A182}" dt="2024-05-17T13:31:05.074" v="501" actId="47"/>
        <pc:sldMkLst>
          <pc:docMk/>
          <pc:sldMk cId="2812540761" sldId="11253"/>
        </pc:sldMkLst>
      </pc:sldChg>
      <pc:sldChg chg="addSp delSp modSp mod">
        <pc:chgData name="Jim McGowan" userId="e2c7446dd3aca506" providerId="LiveId" clId="{05EBB584-F895-4822-952F-E1E92490A182}" dt="2024-05-15T13:12:35.726" v="11" actId="255"/>
        <pc:sldMkLst>
          <pc:docMk/>
          <pc:sldMk cId="3282657124" sldId="11261"/>
        </pc:sldMkLst>
        <pc:spChg chg="mod">
          <ac:chgData name="Jim McGowan" userId="e2c7446dd3aca506" providerId="LiveId" clId="{05EBB584-F895-4822-952F-E1E92490A182}" dt="2024-05-15T13:12:35.726" v="11" actId="255"/>
          <ac:spMkLst>
            <pc:docMk/>
            <pc:sldMk cId="3282657124" sldId="11261"/>
            <ac:spMk id="161795" creationId="{1BE9AC0F-EC6D-9E30-3777-03FAF3FF44D3}"/>
          </ac:spMkLst>
        </pc:spChg>
        <pc:picChg chg="del">
          <ac:chgData name="Jim McGowan" userId="e2c7446dd3aca506" providerId="LiveId" clId="{05EBB584-F895-4822-952F-E1E92490A182}" dt="2024-05-15T13:12:08.533" v="3" actId="478"/>
          <ac:picMkLst>
            <pc:docMk/>
            <pc:sldMk cId="3282657124" sldId="11261"/>
            <ac:picMk id="2" creationId="{80D67D7F-835D-44EE-A258-298EA49A4755}"/>
          </ac:picMkLst>
        </pc:picChg>
        <pc:picChg chg="add mod">
          <ac:chgData name="Jim McGowan" userId="e2c7446dd3aca506" providerId="LiveId" clId="{05EBB584-F895-4822-952F-E1E92490A182}" dt="2024-05-15T13:12:13.425" v="4"/>
          <ac:picMkLst>
            <pc:docMk/>
            <pc:sldMk cId="3282657124" sldId="11261"/>
            <ac:picMk id="3" creationId="{D1C1C63D-5B0E-3558-B179-4A34AE803F18}"/>
          </ac:picMkLst>
        </pc:picChg>
      </pc:sldChg>
      <pc:sldChg chg="addSp delSp modSp mod">
        <pc:chgData name="Jim McGowan" userId="e2c7446dd3aca506" providerId="LiveId" clId="{05EBB584-F895-4822-952F-E1E92490A182}" dt="2024-05-15T13:13:07.408" v="22"/>
        <pc:sldMkLst>
          <pc:docMk/>
          <pc:sldMk cId="3118834567" sldId="11262"/>
        </pc:sldMkLst>
        <pc:spChg chg="mod">
          <ac:chgData name="Jim McGowan" userId="e2c7446dd3aca506" providerId="LiveId" clId="{05EBB584-F895-4822-952F-E1E92490A182}" dt="2024-05-15T13:13:01.398" v="18" actId="14100"/>
          <ac:spMkLst>
            <pc:docMk/>
            <pc:sldMk cId="3118834567" sldId="11262"/>
            <ac:spMk id="161795" creationId="{1BE9AC0F-EC6D-9E30-3777-03FAF3FF44D3}"/>
          </ac:spMkLst>
        </pc:spChg>
        <pc:picChg chg="del">
          <ac:chgData name="Jim McGowan" userId="e2c7446dd3aca506" providerId="LiveId" clId="{05EBB584-F895-4822-952F-E1E92490A182}" dt="2024-05-15T13:13:06.835" v="21" actId="478"/>
          <ac:picMkLst>
            <pc:docMk/>
            <pc:sldMk cId="3118834567" sldId="11262"/>
            <ac:picMk id="2" creationId="{80D67D7F-835D-44EE-A258-298EA49A4755}"/>
          </ac:picMkLst>
        </pc:picChg>
        <pc:picChg chg="add mod">
          <ac:chgData name="Jim McGowan" userId="e2c7446dd3aca506" providerId="LiveId" clId="{05EBB584-F895-4822-952F-E1E92490A182}" dt="2024-05-15T13:13:07.408" v="22"/>
          <ac:picMkLst>
            <pc:docMk/>
            <pc:sldMk cId="3118834567" sldId="11262"/>
            <ac:picMk id="3" creationId="{3629B9AE-726E-E18D-0049-C63D21D4283B}"/>
          </ac:picMkLst>
        </pc:picChg>
      </pc:sldChg>
      <pc:sldChg chg="addSp delSp modSp mod">
        <pc:chgData name="Jim McGowan" userId="e2c7446dd3aca506" providerId="LiveId" clId="{05EBB584-F895-4822-952F-E1E92490A182}" dt="2024-05-15T13:14:28.471" v="33"/>
        <pc:sldMkLst>
          <pc:docMk/>
          <pc:sldMk cId="3414303253" sldId="11263"/>
        </pc:sldMkLst>
        <pc:spChg chg="mod">
          <ac:chgData name="Jim McGowan" userId="e2c7446dd3aca506" providerId="LiveId" clId="{05EBB584-F895-4822-952F-E1E92490A182}" dt="2024-05-15T13:14:21.654" v="29" actId="255"/>
          <ac:spMkLst>
            <pc:docMk/>
            <pc:sldMk cId="3414303253" sldId="11263"/>
            <ac:spMk id="161795" creationId="{1BE9AC0F-EC6D-9E30-3777-03FAF3FF44D3}"/>
          </ac:spMkLst>
        </pc:spChg>
        <pc:picChg chg="del">
          <ac:chgData name="Jim McGowan" userId="e2c7446dd3aca506" providerId="LiveId" clId="{05EBB584-F895-4822-952F-E1E92490A182}" dt="2024-05-15T13:14:23.988" v="30" actId="478"/>
          <ac:picMkLst>
            <pc:docMk/>
            <pc:sldMk cId="3414303253" sldId="11263"/>
            <ac:picMk id="2" creationId="{80D67D7F-835D-44EE-A258-298EA49A4755}"/>
          </ac:picMkLst>
        </pc:picChg>
        <pc:picChg chg="add mod">
          <ac:chgData name="Jim McGowan" userId="e2c7446dd3aca506" providerId="LiveId" clId="{05EBB584-F895-4822-952F-E1E92490A182}" dt="2024-05-15T13:14:28.471" v="33"/>
          <ac:picMkLst>
            <pc:docMk/>
            <pc:sldMk cId="3414303253" sldId="11263"/>
            <ac:picMk id="3" creationId="{67CC6C38-C4C7-61A9-3C62-377C8E6D4265}"/>
          </ac:picMkLst>
        </pc:picChg>
      </pc:sldChg>
      <pc:sldChg chg="addSp delSp modSp mod">
        <pc:chgData name="Jim McGowan" userId="e2c7446dd3aca506" providerId="LiveId" clId="{05EBB584-F895-4822-952F-E1E92490A182}" dt="2024-05-15T13:15:01.902" v="42" actId="14100"/>
        <pc:sldMkLst>
          <pc:docMk/>
          <pc:sldMk cId="32817189" sldId="11264"/>
        </pc:sldMkLst>
        <pc:spChg chg="mod">
          <ac:chgData name="Jim McGowan" userId="e2c7446dd3aca506" providerId="LiveId" clId="{05EBB584-F895-4822-952F-E1E92490A182}" dt="2024-05-15T13:15:01.902" v="42" actId="14100"/>
          <ac:spMkLst>
            <pc:docMk/>
            <pc:sldMk cId="32817189" sldId="11264"/>
            <ac:spMk id="161795" creationId="{1BE9AC0F-EC6D-9E30-3777-03FAF3FF44D3}"/>
          </ac:spMkLst>
        </pc:spChg>
        <pc:picChg chg="del">
          <ac:chgData name="Jim McGowan" userId="e2c7446dd3aca506" providerId="LiveId" clId="{05EBB584-F895-4822-952F-E1E92490A182}" dt="2024-05-15T13:14:44.204" v="36" actId="478"/>
          <ac:picMkLst>
            <pc:docMk/>
            <pc:sldMk cId="32817189" sldId="11264"/>
            <ac:picMk id="2" creationId="{80D67D7F-835D-44EE-A258-298EA49A4755}"/>
          </ac:picMkLst>
        </pc:picChg>
        <pc:picChg chg="add mod">
          <ac:chgData name="Jim McGowan" userId="e2c7446dd3aca506" providerId="LiveId" clId="{05EBB584-F895-4822-952F-E1E92490A182}" dt="2024-05-15T13:14:44.935" v="39"/>
          <ac:picMkLst>
            <pc:docMk/>
            <pc:sldMk cId="32817189" sldId="11264"/>
            <ac:picMk id="3" creationId="{F353FF2F-B7F6-ACE3-94C2-3D5A3F9A5EC9}"/>
          </ac:picMkLst>
        </pc:picChg>
      </pc:sldChg>
      <pc:sldChg chg="addSp delSp modSp mod">
        <pc:chgData name="Jim McGowan" userId="e2c7446dd3aca506" providerId="LiveId" clId="{05EBB584-F895-4822-952F-E1E92490A182}" dt="2024-05-15T13:15:59.341" v="53" actId="255"/>
        <pc:sldMkLst>
          <pc:docMk/>
          <pc:sldMk cId="120629644" sldId="11265"/>
        </pc:sldMkLst>
        <pc:spChg chg="mod">
          <ac:chgData name="Jim McGowan" userId="e2c7446dd3aca506" providerId="LiveId" clId="{05EBB584-F895-4822-952F-E1E92490A182}" dt="2024-05-15T13:15:59.341" v="53" actId="255"/>
          <ac:spMkLst>
            <pc:docMk/>
            <pc:sldMk cId="120629644" sldId="11265"/>
            <ac:spMk id="161795" creationId="{1BE9AC0F-EC6D-9E30-3777-03FAF3FF44D3}"/>
          </ac:spMkLst>
        </pc:spChg>
        <pc:picChg chg="del">
          <ac:chgData name="Jim McGowan" userId="e2c7446dd3aca506" providerId="LiveId" clId="{05EBB584-F895-4822-952F-E1E92490A182}" dt="2024-05-15T13:15:37.733" v="45" actId="478"/>
          <ac:picMkLst>
            <pc:docMk/>
            <pc:sldMk cId="120629644" sldId="11265"/>
            <ac:picMk id="2" creationId="{80D67D7F-835D-44EE-A258-298EA49A4755}"/>
          </ac:picMkLst>
        </pc:picChg>
        <pc:picChg chg="add mod">
          <ac:chgData name="Jim McGowan" userId="e2c7446dd3aca506" providerId="LiveId" clId="{05EBB584-F895-4822-952F-E1E92490A182}" dt="2024-05-15T13:15:38.346" v="46"/>
          <ac:picMkLst>
            <pc:docMk/>
            <pc:sldMk cId="120629644" sldId="11265"/>
            <ac:picMk id="3" creationId="{F7DC49F2-14C7-7CDF-91DF-EE31144F65FC}"/>
          </ac:picMkLst>
        </pc:picChg>
      </pc:sldChg>
      <pc:sldChg chg="addSp delSp modSp mod">
        <pc:chgData name="Jim McGowan" userId="e2c7446dd3aca506" providerId="LiveId" clId="{05EBB584-F895-4822-952F-E1E92490A182}" dt="2024-05-15T13:16:51.317" v="64" actId="948"/>
        <pc:sldMkLst>
          <pc:docMk/>
          <pc:sldMk cId="2738344717" sldId="11266"/>
        </pc:sldMkLst>
        <pc:spChg chg="mod">
          <ac:chgData name="Jim McGowan" userId="e2c7446dd3aca506" providerId="LiveId" clId="{05EBB584-F895-4822-952F-E1E92490A182}" dt="2024-05-15T13:16:51.317" v="64" actId="948"/>
          <ac:spMkLst>
            <pc:docMk/>
            <pc:sldMk cId="2738344717" sldId="11266"/>
            <ac:spMk id="161795" creationId="{1BE9AC0F-EC6D-9E30-3777-03FAF3FF44D3}"/>
          </ac:spMkLst>
        </pc:spChg>
        <pc:picChg chg="del">
          <ac:chgData name="Jim McGowan" userId="e2c7446dd3aca506" providerId="LiveId" clId="{05EBB584-F895-4822-952F-E1E92490A182}" dt="2024-05-15T13:16:21.765" v="56" actId="478"/>
          <ac:picMkLst>
            <pc:docMk/>
            <pc:sldMk cId="2738344717" sldId="11266"/>
            <ac:picMk id="2" creationId="{80D67D7F-835D-44EE-A258-298EA49A4755}"/>
          </ac:picMkLst>
        </pc:picChg>
        <pc:picChg chg="add mod">
          <ac:chgData name="Jim McGowan" userId="e2c7446dd3aca506" providerId="LiveId" clId="{05EBB584-F895-4822-952F-E1E92490A182}" dt="2024-05-15T13:16:22.376" v="57"/>
          <ac:picMkLst>
            <pc:docMk/>
            <pc:sldMk cId="2738344717" sldId="11266"/>
            <ac:picMk id="3" creationId="{21099783-3E48-E03E-60F7-9124EE2D9E04}"/>
          </ac:picMkLst>
        </pc:picChg>
      </pc:sldChg>
      <pc:sldChg chg="addSp delSp modSp mod">
        <pc:chgData name="Jim McGowan" userId="e2c7446dd3aca506" providerId="LiveId" clId="{05EBB584-F895-4822-952F-E1E92490A182}" dt="2024-05-15T13:19:51.480" v="95"/>
        <pc:sldMkLst>
          <pc:docMk/>
          <pc:sldMk cId="3487939991" sldId="11267"/>
        </pc:sldMkLst>
        <pc:spChg chg="mod">
          <ac:chgData name="Jim McGowan" userId="e2c7446dd3aca506" providerId="LiveId" clId="{05EBB584-F895-4822-952F-E1E92490A182}" dt="2024-05-15T13:19:44.925" v="91" actId="948"/>
          <ac:spMkLst>
            <pc:docMk/>
            <pc:sldMk cId="3487939991" sldId="11267"/>
            <ac:spMk id="161795" creationId="{1BE9AC0F-EC6D-9E30-3777-03FAF3FF44D3}"/>
          </ac:spMkLst>
        </pc:spChg>
        <pc:picChg chg="del">
          <ac:chgData name="Jim McGowan" userId="e2c7446dd3aca506" providerId="LiveId" clId="{05EBB584-F895-4822-952F-E1E92490A182}" dt="2024-05-15T13:19:47.221" v="94" actId="478"/>
          <ac:picMkLst>
            <pc:docMk/>
            <pc:sldMk cId="3487939991" sldId="11267"/>
            <ac:picMk id="2" creationId="{80D67D7F-835D-44EE-A258-298EA49A4755}"/>
          </ac:picMkLst>
        </pc:picChg>
        <pc:picChg chg="add mod">
          <ac:chgData name="Jim McGowan" userId="e2c7446dd3aca506" providerId="LiveId" clId="{05EBB584-F895-4822-952F-E1E92490A182}" dt="2024-05-15T13:19:51.480" v="95"/>
          <ac:picMkLst>
            <pc:docMk/>
            <pc:sldMk cId="3487939991" sldId="11267"/>
            <ac:picMk id="3" creationId="{195D0D02-B966-AEEC-828F-933395BAA0E8}"/>
          </ac:picMkLst>
        </pc:picChg>
      </pc:sldChg>
      <pc:sldChg chg="addSp delSp modSp mod">
        <pc:chgData name="Jim McGowan" userId="e2c7446dd3aca506" providerId="LiveId" clId="{05EBB584-F895-4822-952F-E1E92490A182}" dt="2024-05-15T13:23:22.293" v="119"/>
        <pc:sldMkLst>
          <pc:docMk/>
          <pc:sldMk cId="4122777337" sldId="11268"/>
        </pc:sldMkLst>
        <pc:spChg chg="mod">
          <ac:chgData name="Jim McGowan" userId="e2c7446dd3aca506" providerId="LiveId" clId="{05EBB584-F895-4822-952F-E1E92490A182}" dt="2024-05-15T13:21:25.577" v="102" actId="14100"/>
          <ac:spMkLst>
            <pc:docMk/>
            <pc:sldMk cId="4122777337" sldId="11268"/>
            <ac:spMk id="161795" creationId="{1BE9AC0F-EC6D-9E30-3777-03FAF3FF44D3}"/>
          </ac:spMkLst>
        </pc:spChg>
        <pc:picChg chg="del">
          <ac:chgData name="Jim McGowan" userId="e2c7446dd3aca506" providerId="LiveId" clId="{05EBB584-F895-4822-952F-E1E92490A182}" dt="2024-05-15T13:23:21.605" v="118" actId="478"/>
          <ac:picMkLst>
            <pc:docMk/>
            <pc:sldMk cId="4122777337" sldId="11268"/>
            <ac:picMk id="2" creationId="{80D67D7F-835D-44EE-A258-298EA49A4755}"/>
          </ac:picMkLst>
        </pc:picChg>
        <pc:picChg chg="add mod">
          <ac:chgData name="Jim McGowan" userId="e2c7446dd3aca506" providerId="LiveId" clId="{05EBB584-F895-4822-952F-E1E92490A182}" dt="2024-05-15T13:23:22.293" v="119"/>
          <ac:picMkLst>
            <pc:docMk/>
            <pc:sldMk cId="4122777337" sldId="11268"/>
            <ac:picMk id="3" creationId="{BB458086-30EA-AB5C-16AF-E3B64F90742D}"/>
          </ac:picMkLst>
        </pc:picChg>
      </pc:sldChg>
      <pc:sldChg chg="modSp mod">
        <pc:chgData name="Jim McGowan" userId="e2c7446dd3aca506" providerId="LiveId" clId="{05EBB584-F895-4822-952F-E1E92490A182}" dt="2024-05-15T13:17:50.852" v="70" actId="11"/>
        <pc:sldMkLst>
          <pc:docMk/>
          <pc:sldMk cId="1362380493" sldId="11371"/>
        </pc:sldMkLst>
        <pc:spChg chg="mod">
          <ac:chgData name="Jim McGowan" userId="e2c7446dd3aca506" providerId="LiveId" clId="{05EBB584-F895-4822-952F-E1E92490A182}" dt="2024-05-15T13:17:27.941" v="67" actId="11"/>
          <ac:spMkLst>
            <pc:docMk/>
            <pc:sldMk cId="1362380493" sldId="11371"/>
            <ac:spMk id="161795" creationId="{00000000-0000-0000-0000-000000000000}"/>
          </ac:spMkLst>
        </pc:spChg>
        <pc:spChg chg="mod">
          <ac:chgData name="Jim McGowan" userId="e2c7446dd3aca506" providerId="LiveId" clId="{05EBB584-F895-4822-952F-E1E92490A182}" dt="2024-05-15T13:17:50.852" v="70" actId="11"/>
          <ac:spMkLst>
            <pc:docMk/>
            <pc:sldMk cId="1362380493" sldId="11371"/>
            <ac:spMk id="180226" creationId="{00000000-0000-0000-0000-000000000000}"/>
          </ac:spMkLst>
        </pc:spChg>
      </pc:sldChg>
      <pc:sldChg chg="del">
        <pc:chgData name="Jim McGowan" userId="e2c7446dd3aca506" providerId="LiveId" clId="{05EBB584-F895-4822-952F-E1E92490A182}" dt="2024-05-15T13:18:11.568" v="77" actId="47"/>
        <pc:sldMkLst>
          <pc:docMk/>
          <pc:sldMk cId="298525992" sldId="11372"/>
        </pc:sldMkLst>
      </pc:sldChg>
      <pc:sldChg chg="del">
        <pc:chgData name="Jim McGowan" userId="e2c7446dd3aca506" providerId="LiveId" clId="{05EBB584-F895-4822-952F-E1E92490A182}" dt="2024-05-15T13:18:38.358" v="86" actId="47"/>
        <pc:sldMkLst>
          <pc:docMk/>
          <pc:sldMk cId="918299582" sldId="11373"/>
        </pc:sldMkLst>
      </pc:sldChg>
      <pc:sldChg chg="ord">
        <pc:chgData name="Jim McGowan" userId="e2c7446dd3aca506" providerId="LiveId" clId="{05EBB584-F895-4822-952F-E1E92490A182}" dt="2024-05-17T13:16:03.653" v="410"/>
        <pc:sldMkLst>
          <pc:docMk/>
          <pc:sldMk cId="1921913483" sldId="11393"/>
        </pc:sldMkLst>
      </pc:sldChg>
      <pc:sldChg chg="modSp add mod">
        <pc:chgData name="Jim McGowan" userId="e2c7446dd3aca506" providerId="LiveId" clId="{05EBB584-F895-4822-952F-E1E92490A182}" dt="2024-05-15T13:18:05.080" v="74" actId="108"/>
        <pc:sldMkLst>
          <pc:docMk/>
          <pc:sldMk cId="141561723" sldId="11407"/>
        </pc:sldMkLst>
        <pc:spChg chg="mod">
          <ac:chgData name="Jim McGowan" userId="e2c7446dd3aca506" providerId="LiveId" clId="{05EBB584-F895-4822-952F-E1E92490A182}" dt="2024-05-15T13:18:05.080" v="74" actId="108"/>
          <ac:spMkLst>
            <pc:docMk/>
            <pc:sldMk cId="141561723" sldId="11407"/>
            <ac:spMk id="161795" creationId="{00000000-0000-0000-0000-000000000000}"/>
          </ac:spMkLst>
        </pc:spChg>
      </pc:sldChg>
      <pc:sldChg chg="modSp add mod">
        <pc:chgData name="Jim McGowan" userId="e2c7446dd3aca506" providerId="LiveId" clId="{05EBB584-F895-4822-952F-E1E92490A182}" dt="2024-05-15T13:18:27.351" v="83" actId="108"/>
        <pc:sldMkLst>
          <pc:docMk/>
          <pc:sldMk cId="3788984336" sldId="11408"/>
        </pc:sldMkLst>
        <pc:spChg chg="mod">
          <ac:chgData name="Jim McGowan" userId="e2c7446dd3aca506" providerId="LiveId" clId="{05EBB584-F895-4822-952F-E1E92490A182}" dt="2024-05-15T13:18:27.351" v="83" actId="108"/>
          <ac:spMkLst>
            <pc:docMk/>
            <pc:sldMk cId="3788984336" sldId="11408"/>
            <ac:spMk id="161795" creationId="{00000000-0000-0000-0000-000000000000}"/>
          </ac:spMkLst>
        </pc:spChg>
      </pc:sldChg>
      <pc:sldChg chg="add">
        <pc:chgData name="Jim McGowan" userId="e2c7446dd3aca506" providerId="LiveId" clId="{05EBB584-F895-4822-952F-E1E92490A182}" dt="2024-05-17T12:43:37.354" v="125"/>
        <pc:sldMkLst>
          <pc:docMk/>
          <pc:sldMk cId="1915744079" sldId="11409"/>
        </pc:sldMkLst>
      </pc:sldChg>
      <pc:sldChg chg="addSp modSp add mod">
        <pc:chgData name="Jim McGowan" userId="e2c7446dd3aca506" providerId="LiveId" clId="{05EBB584-F895-4822-952F-E1E92490A182}" dt="2024-05-17T13:38:47.848" v="539" actId="1440"/>
        <pc:sldMkLst>
          <pc:docMk/>
          <pc:sldMk cId="2124142769" sldId="11410"/>
        </pc:sldMkLst>
        <pc:picChg chg="add mod">
          <ac:chgData name="Jim McGowan" userId="e2c7446dd3aca506" providerId="LiveId" clId="{05EBB584-F895-4822-952F-E1E92490A182}" dt="2024-05-17T13:38:47.848" v="539" actId="1440"/>
          <ac:picMkLst>
            <pc:docMk/>
            <pc:sldMk cId="2124142769" sldId="11410"/>
            <ac:picMk id="2" creationId="{C8EEC0BE-054B-B0D7-C7D8-03DE8C46897C}"/>
          </ac:picMkLst>
        </pc:picChg>
      </pc:sldChg>
      <pc:sldChg chg="add">
        <pc:chgData name="Jim McGowan" userId="e2c7446dd3aca506" providerId="LiveId" clId="{05EBB584-F895-4822-952F-E1E92490A182}" dt="2024-05-17T12:45:11.323" v="134"/>
        <pc:sldMkLst>
          <pc:docMk/>
          <pc:sldMk cId="3981271907" sldId="11411"/>
        </pc:sldMkLst>
      </pc:sldChg>
      <pc:sldChg chg="add">
        <pc:chgData name="Jim McGowan" userId="e2c7446dd3aca506" providerId="LiveId" clId="{05EBB584-F895-4822-952F-E1E92490A182}" dt="2024-05-17T12:46:11.380" v="137"/>
        <pc:sldMkLst>
          <pc:docMk/>
          <pc:sldMk cId="279109553" sldId="11412"/>
        </pc:sldMkLst>
      </pc:sldChg>
      <pc:sldChg chg="add">
        <pc:chgData name="Jim McGowan" userId="e2c7446dd3aca506" providerId="LiveId" clId="{05EBB584-F895-4822-952F-E1E92490A182}" dt="2024-05-17T12:46:11.380" v="137"/>
        <pc:sldMkLst>
          <pc:docMk/>
          <pc:sldMk cId="2084148213" sldId="11413"/>
        </pc:sldMkLst>
      </pc:sldChg>
      <pc:sldChg chg="add">
        <pc:chgData name="Jim McGowan" userId="e2c7446dd3aca506" providerId="LiveId" clId="{05EBB584-F895-4822-952F-E1E92490A182}" dt="2024-05-17T12:46:57.574" v="140"/>
        <pc:sldMkLst>
          <pc:docMk/>
          <pc:sldMk cId="942435780" sldId="11414"/>
        </pc:sldMkLst>
      </pc:sldChg>
      <pc:sldChg chg="modSp add mod">
        <pc:chgData name="Jim McGowan" userId="e2c7446dd3aca506" providerId="LiveId" clId="{05EBB584-F895-4822-952F-E1E92490A182}" dt="2024-05-17T12:50:44.624" v="167" actId="20577"/>
        <pc:sldMkLst>
          <pc:docMk/>
          <pc:sldMk cId="928835699" sldId="11415"/>
        </pc:sldMkLst>
        <pc:spChg chg="mod">
          <ac:chgData name="Jim McGowan" userId="e2c7446dd3aca506" providerId="LiveId" clId="{05EBB584-F895-4822-952F-E1E92490A182}" dt="2024-05-17T12:50:44.624" v="167" actId="20577"/>
          <ac:spMkLst>
            <pc:docMk/>
            <pc:sldMk cId="928835699" sldId="11415"/>
            <ac:spMk id="68611" creationId="{4CDB1672-CE4D-BAD4-FBD6-22659A7A14ED}"/>
          </ac:spMkLst>
        </pc:spChg>
      </pc:sldChg>
      <pc:sldChg chg="modSp add mod">
        <pc:chgData name="Jim McGowan" userId="e2c7446dd3aca506" providerId="LiveId" clId="{05EBB584-F895-4822-952F-E1E92490A182}" dt="2024-05-17T12:51:02.105" v="170"/>
        <pc:sldMkLst>
          <pc:docMk/>
          <pc:sldMk cId="3681422973" sldId="11416"/>
        </pc:sldMkLst>
        <pc:spChg chg="mod">
          <ac:chgData name="Jim McGowan" userId="e2c7446dd3aca506" providerId="LiveId" clId="{05EBB584-F895-4822-952F-E1E92490A182}" dt="2024-05-17T12:51:02.105" v="170"/>
          <ac:spMkLst>
            <pc:docMk/>
            <pc:sldMk cId="3681422973" sldId="11416"/>
            <ac:spMk id="4" creationId="{48A5FD19-8834-D3F4-1163-F94606612D6E}"/>
          </ac:spMkLst>
        </pc:spChg>
        <pc:spChg chg="mod">
          <ac:chgData name="Jim McGowan" userId="e2c7446dd3aca506" providerId="LiveId" clId="{05EBB584-F895-4822-952F-E1E92490A182}" dt="2024-05-17T12:50:39.048" v="161" actId="6549"/>
          <ac:spMkLst>
            <pc:docMk/>
            <pc:sldMk cId="3681422973" sldId="11416"/>
            <ac:spMk id="68611" creationId="{4CDB1672-CE4D-BAD4-FBD6-22659A7A14ED}"/>
          </ac:spMkLst>
        </pc:spChg>
      </pc:sldChg>
      <pc:sldChg chg="addSp modSp add mod">
        <pc:chgData name="Jim McGowan" userId="e2c7446dd3aca506" providerId="LiveId" clId="{05EBB584-F895-4822-952F-E1E92490A182}" dt="2024-05-17T13:51:41.596" v="598" actId="12788"/>
        <pc:sldMkLst>
          <pc:docMk/>
          <pc:sldMk cId="4411975" sldId="11417"/>
        </pc:sldMkLst>
        <pc:spChg chg="mod">
          <ac:chgData name="Jim McGowan" userId="e2c7446dd3aca506" providerId="LiveId" clId="{05EBB584-F895-4822-952F-E1E92490A182}" dt="2024-05-17T13:51:17.041" v="542" actId="14100"/>
          <ac:spMkLst>
            <pc:docMk/>
            <pc:sldMk cId="4411975" sldId="11417"/>
            <ac:spMk id="68611" creationId="{4CDB1672-CE4D-BAD4-FBD6-22659A7A14ED}"/>
          </ac:spMkLst>
        </pc:spChg>
        <pc:picChg chg="add mod">
          <ac:chgData name="Jim McGowan" userId="e2c7446dd3aca506" providerId="LiveId" clId="{05EBB584-F895-4822-952F-E1E92490A182}" dt="2024-05-17T13:51:41.596" v="598" actId="12788"/>
          <ac:picMkLst>
            <pc:docMk/>
            <pc:sldMk cId="4411975" sldId="11417"/>
            <ac:picMk id="3" creationId="{BFF9392E-9C46-4515-85AF-45313D6E5373}"/>
          </ac:picMkLst>
        </pc:picChg>
      </pc:sldChg>
      <pc:sldChg chg="add">
        <pc:chgData name="Jim McGowan" userId="e2c7446dd3aca506" providerId="LiveId" clId="{05EBB584-F895-4822-952F-E1E92490A182}" dt="2024-05-17T13:00:16.236" v="259"/>
        <pc:sldMkLst>
          <pc:docMk/>
          <pc:sldMk cId="4099240548" sldId="11418"/>
        </pc:sldMkLst>
      </pc:sldChg>
      <pc:sldChg chg="addSp modSp add mod">
        <pc:chgData name="Jim McGowan" userId="e2c7446dd3aca506" providerId="LiveId" clId="{05EBB584-F895-4822-952F-E1E92490A182}" dt="2024-05-17T13:56:40.107" v="636" actId="208"/>
        <pc:sldMkLst>
          <pc:docMk/>
          <pc:sldMk cId="493281320" sldId="11419"/>
        </pc:sldMkLst>
        <pc:spChg chg="mod">
          <ac:chgData name="Jim McGowan" userId="e2c7446dd3aca506" providerId="LiveId" clId="{05EBB584-F895-4822-952F-E1E92490A182}" dt="2024-05-17T13:53:38.789" v="601" actId="14100"/>
          <ac:spMkLst>
            <pc:docMk/>
            <pc:sldMk cId="493281320" sldId="11419"/>
            <ac:spMk id="68611" creationId="{4CDB1672-CE4D-BAD4-FBD6-22659A7A14ED}"/>
          </ac:spMkLst>
        </pc:spChg>
        <pc:picChg chg="add mod">
          <ac:chgData name="Jim McGowan" userId="e2c7446dd3aca506" providerId="LiveId" clId="{05EBB584-F895-4822-952F-E1E92490A182}" dt="2024-05-17T13:56:40.107" v="636" actId="208"/>
          <ac:picMkLst>
            <pc:docMk/>
            <pc:sldMk cId="493281320" sldId="11419"/>
            <ac:picMk id="3" creationId="{9845767B-15FC-00D1-1CA3-4D6F54EEADA4}"/>
          </ac:picMkLst>
        </pc:picChg>
      </pc:sldChg>
      <pc:sldChg chg="addSp modSp add mod">
        <pc:chgData name="Jim McGowan" userId="e2c7446dd3aca506" providerId="LiveId" clId="{05EBB584-F895-4822-952F-E1E92490A182}" dt="2024-05-17T14:00:34.180" v="682" actId="1440"/>
        <pc:sldMkLst>
          <pc:docMk/>
          <pc:sldMk cId="4108742343" sldId="11420"/>
        </pc:sldMkLst>
        <pc:picChg chg="add mod">
          <ac:chgData name="Jim McGowan" userId="e2c7446dd3aca506" providerId="LiveId" clId="{05EBB584-F895-4822-952F-E1E92490A182}" dt="2024-05-17T14:00:34.180" v="682" actId="1440"/>
          <ac:picMkLst>
            <pc:docMk/>
            <pc:sldMk cId="4108742343" sldId="11420"/>
            <ac:picMk id="2" creationId="{829F50EE-0392-D08C-874D-ED59946DC2AE}"/>
          </ac:picMkLst>
        </pc:picChg>
      </pc:sldChg>
      <pc:sldChg chg="add">
        <pc:chgData name="Jim McGowan" userId="e2c7446dd3aca506" providerId="LiveId" clId="{05EBB584-F895-4822-952F-E1E92490A182}" dt="2024-05-17T13:02:16.803" v="268"/>
        <pc:sldMkLst>
          <pc:docMk/>
          <pc:sldMk cId="2992481804" sldId="11421"/>
        </pc:sldMkLst>
      </pc:sldChg>
      <pc:sldChg chg="add">
        <pc:chgData name="Jim McGowan" userId="e2c7446dd3aca506" providerId="LiveId" clId="{05EBB584-F895-4822-952F-E1E92490A182}" dt="2024-05-17T13:02:16.803" v="268"/>
        <pc:sldMkLst>
          <pc:docMk/>
          <pc:sldMk cId="708250696" sldId="11422"/>
        </pc:sldMkLst>
      </pc:sldChg>
      <pc:sldChg chg="new del">
        <pc:chgData name="Jim McGowan" userId="e2c7446dd3aca506" providerId="LiveId" clId="{05EBB584-F895-4822-952F-E1E92490A182}" dt="2024-05-17T13:05:11.964" v="300" actId="47"/>
        <pc:sldMkLst>
          <pc:docMk/>
          <pc:sldMk cId="3157158557" sldId="11423"/>
        </pc:sldMkLst>
      </pc:sldChg>
      <pc:sldChg chg="addSp delSp modSp add mod">
        <pc:chgData name="Jim McGowan" userId="e2c7446dd3aca506" providerId="LiveId" clId="{05EBB584-F895-4822-952F-E1E92490A182}" dt="2024-05-17T13:19:43.384" v="441" actId="1440"/>
        <pc:sldMkLst>
          <pc:docMk/>
          <pc:sldMk cId="866954373" sldId="11424"/>
        </pc:sldMkLst>
        <pc:spChg chg="mod">
          <ac:chgData name="Jim McGowan" userId="e2c7446dd3aca506" providerId="LiveId" clId="{05EBB584-F895-4822-952F-E1E92490A182}" dt="2024-05-17T13:06:23.830" v="319" actId="108"/>
          <ac:spMkLst>
            <pc:docMk/>
            <pc:sldMk cId="866954373" sldId="11424"/>
            <ac:spMk id="64514" creationId="{00000000-0000-0000-0000-000000000000}"/>
          </ac:spMkLst>
        </pc:spChg>
        <pc:picChg chg="del">
          <ac:chgData name="Jim McGowan" userId="e2c7446dd3aca506" providerId="LiveId" clId="{05EBB584-F895-4822-952F-E1E92490A182}" dt="2024-05-17T13:04:22.287" v="282" actId="478"/>
          <ac:picMkLst>
            <pc:docMk/>
            <pc:sldMk cId="866954373" sldId="11424"/>
            <ac:picMk id="2" creationId="{2BC270CE-2748-A4CB-8F3A-087118019B79}"/>
          </ac:picMkLst>
        </pc:picChg>
        <pc:picChg chg="add del">
          <ac:chgData name="Jim McGowan" userId="e2c7446dd3aca506" providerId="LiveId" clId="{05EBB584-F895-4822-952F-E1E92490A182}" dt="2024-05-17T13:18:26.679" v="413" actId="478"/>
          <ac:picMkLst>
            <pc:docMk/>
            <pc:sldMk cId="866954373" sldId="11424"/>
            <ac:picMk id="3" creationId="{389E7424-BD19-6B0D-2C53-50A2FAE4A7D3}"/>
          </ac:picMkLst>
        </pc:picChg>
        <pc:picChg chg="add del">
          <ac:chgData name="Jim McGowan" userId="e2c7446dd3aca506" providerId="LiveId" clId="{05EBB584-F895-4822-952F-E1E92490A182}" dt="2024-05-17T13:18:35.809" v="415" actId="21"/>
          <ac:picMkLst>
            <pc:docMk/>
            <pc:sldMk cId="866954373" sldId="11424"/>
            <ac:picMk id="4" creationId="{D4C7F330-6C1A-F94F-7817-2FEBA68F0C55}"/>
          </ac:picMkLst>
        </pc:picChg>
        <pc:picChg chg="add mod">
          <ac:chgData name="Jim McGowan" userId="e2c7446dd3aca506" providerId="LiveId" clId="{05EBB584-F895-4822-952F-E1E92490A182}" dt="2024-05-17T13:19:43.384" v="441" actId="1440"/>
          <ac:picMkLst>
            <pc:docMk/>
            <pc:sldMk cId="866954373" sldId="11424"/>
            <ac:picMk id="7" creationId="{05F631D0-2E3E-3962-FCE2-625C9D2B335E}"/>
          </ac:picMkLst>
        </pc:picChg>
      </pc:sldChg>
      <pc:sldChg chg="addSp delSp modSp add mod">
        <pc:chgData name="Jim McGowan" userId="e2c7446dd3aca506" providerId="LiveId" clId="{05EBB584-F895-4822-952F-E1E92490A182}" dt="2024-05-17T13:09:46.140" v="363" actId="208"/>
        <pc:sldMkLst>
          <pc:docMk/>
          <pc:sldMk cId="315011226" sldId="11425"/>
        </pc:sldMkLst>
        <pc:spChg chg="mod">
          <ac:chgData name="Jim McGowan" userId="e2c7446dd3aca506" providerId="LiveId" clId="{05EBB584-F895-4822-952F-E1E92490A182}" dt="2024-05-17T13:06:12.808" v="311"/>
          <ac:spMkLst>
            <pc:docMk/>
            <pc:sldMk cId="315011226" sldId="11425"/>
            <ac:spMk id="64514" creationId="{00000000-0000-0000-0000-000000000000}"/>
          </ac:spMkLst>
        </pc:spChg>
        <pc:picChg chg="add mod modCrop">
          <ac:chgData name="Jim McGowan" userId="e2c7446dd3aca506" providerId="LiveId" clId="{05EBB584-F895-4822-952F-E1E92490A182}" dt="2024-05-17T13:09:46.140" v="363" actId="208"/>
          <ac:picMkLst>
            <pc:docMk/>
            <pc:sldMk cId="315011226" sldId="11425"/>
            <ac:picMk id="2" creationId="{650665E3-DC46-2679-1418-EE5C53D914F1}"/>
          </ac:picMkLst>
        </pc:picChg>
        <pc:picChg chg="del">
          <ac:chgData name="Jim McGowan" userId="e2c7446dd3aca506" providerId="LiveId" clId="{05EBB584-F895-4822-952F-E1E92490A182}" dt="2024-05-17T13:06:33.007" v="322" actId="478"/>
          <ac:picMkLst>
            <pc:docMk/>
            <pc:sldMk cId="315011226" sldId="11425"/>
            <ac:picMk id="3" creationId="{389E7424-BD19-6B0D-2C53-50A2FAE4A7D3}"/>
          </ac:picMkLst>
        </pc:picChg>
      </pc:sldChg>
      <pc:sldChg chg="addSp delSp modSp add mod">
        <pc:chgData name="Jim McGowan" userId="e2c7446dd3aca506" providerId="LiveId" clId="{05EBB584-F895-4822-952F-E1E92490A182}" dt="2024-05-17T13:20:18.690" v="448" actId="12788"/>
        <pc:sldMkLst>
          <pc:docMk/>
          <pc:sldMk cId="12649161" sldId="11426"/>
        </pc:sldMkLst>
        <pc:spChg chg="mod">
          <ac:chgData name="Jim McGowan" userId="e2c7446dd3aca506" providerId="LiveId" clId="{05EBB584-F895-4822-952F-E1E92490A182}" dt="2024-05-17T13:06:54.043" v="330"/>
          <ac:spMkLst>
            <pc:docMk/>
            <pc:sldMk cId="12649161" sldId="11426"/>
            <ac:spMk id="64514" creationId="{00000000-0000-0000-0000-000000000000}"/>
          </ac:spMkLst>
        </pc:spChg>
        <pc:picChg chg="add del">
          <ac:chgData name="Jim McGowan" userId="e2c7446dd3aca506" providerId="LiveId" clId="{05EBB584-F895-4822-952F-E1E92490A182}" dt="2024-05-17T13:14:34.609" v="369" actId="478"/>
          <ac:picMkLst>
            <pc:docMk/>
            <pc:sldMk cId="12649161" sldId="11426"/>
            <ac:picMk id="2" creationId="{837066FA-48A1-F7AD-89BF-3E1E1F1149F9}"/>
          </ac:picMkLst>
        </pc:picChg>
        <pc:picChg chg="del">
          <ac:chgData name="Jim McGowan" userId="e2c7446dd3aca506" providerId="LiveId" clId="{05EBB584-F895-4822-952F-E1E92490A182}" dt="2024-05-17T13:06:36.208" v="323" actId="478"/>
          <ac:picMkLst>
            <pc:docMk/>
            <pc:sldMk cId="12649161" sldId="11426"/>
            <ac:picMk id="3" creationId="{389E7424-BD19-6B0D-2C53-50A2FAE4A7D3}"/>
          </ac:picMkLst>
        </pc:picChg>
        <pc:picChg chg="add mod">
          <ac:chgData name="Jim McGowan" userId="e2c7446dd3aca506" providerId="LiveId" clId="{05EBB584-F895-4822-952F-E1E92490A182}" dt="2024-05-17T13:20:18.690" v="448" actId="12788"/>
          <ac:picMkLst>
            <pc:docMk/>
            <pc:sldMk cId="12649161" sldId="11426"/>
            <ac:picMk id="6" creationId="{1784EBA1-89BF-11D5-6622-F1A664C92F28}"/>
          </ac:picMkLst>
        </pc:picChg>
      </pc:sldChg>
      <pc:sldChg chg="add">
        <pc:chgData name="Jim McGowan" userId="e2c7446dd3aca506" providerId="LiveId" clId="{05EBB584-F895-4822-952F-E1E92490A182}" dt="2024-05-17T13:30:28.958" v="498"/>
        <pc:sldMkLst>
          <pc:docMk/>
          <pc:sldMk cId="1779219887" sldId="11427"/>
        </pc:sldMkLst>
      </pc:sldChg>
      <pc:sldChg chg="add del ord setBg">
        <pc:chgData name="Jim McGowan" userId="e2c7446dd3aca506" providerId="LiveId" clId="{05EBB584-F895-4822-952F-E1E92490A182}" dt="2024-05-17T13:37:12.804" v="517" actId="47"/>
        <pc:sldMkLst>
          <pc:docMk/>
          <pc:sldMk cId="202844863" sldId="11428"/>
        </pc:sldMkLst>
      </pc:sldChg>
      <pc:sldMasterChg chg="setBg modSldLayout">
        <pc:chgData name="Jim McGowan" userId="e2c7446dd3aca506" providerId="LiveId" clId="{05EBB584-F895-4822-952F-E1E92490A182}" dt="2024-05-17T13:37:06.483" v="514"/>
        <pc:sldMasterMkLst>
          <pc:docMk/>
          <pc:sldMasterMk cId="0" sldId="2147483649"/>
        </pc:sldMasterMkLst>
        <pc:sldLayoutChg chg="setBg">
          <pc:chgData name="Jim McGowan" userId="e2c7446dd3aca506" providerId="LiveId" clId="{05EBB584-F895-4822-952F-E1E92490A182}" dt="2024-05-17T13:37:06.483" v="514"/>
          <pc:sldLayoutMkLst>
            <pc:docMk/>
            <pc:sldMasterMk cId="0" sldId="2147483649"/>
            <pc:sldLayoutMk cId="1675353320" sldId="2147488906"/>
          </pc:sldLayoutMkLst>
        </pc:sldLayoutChg>
        <pc:sldLayoutChg chg="setBg">
          <pc:chgData name="Jim McGowan" userId="e2c7446dd3aca506" providerId="LiveId" clId="{05EBB584-F895-4822-952F-E1E92490A182}" dt="2024-05-17T13:37:06.483" v="514"/>
          <pc:sldLayoutMkLst>
            <pc:docMk/>
            <pc:sldMasterMk cId="0" sldId="2147483649"/>
            <pc:sldLayoutMk cId="3859233347" sldId="2147488907"/>
          </pc:sldLayoutMkLst>
        </pc:sldLayoutChg>
        <pc:sldLayoutChg chg="setBg">
          <pc:chgData name="Jim McGowan" userId="e2c7446dd3aca506" providerId="LiveId" clId="{05EBB584-F895-4822-952F-E1E92490A182}" dt="2024-05-17T13:37:06.483" v="514"/>
          <pc:sldLayoutMkLst>
            <pc:docMk/>
            <pc:sldMasterMk cId="0" sldId="2147483649"/>
            <pc:sldLayoutMk cId="4227777506" sldId="2147488908"/>
          </pc:sldLayoutMkLst>
        </pc:sldLayoutChg>
        <pc:sldLayoutChg chg="setBg">
          <pc:chgData name="Jim McGowan" userId="e2c7446dd3aca506" providerId="LiveId" clId="{05EBB584-F895-4822-952F-E1E92490A182}" dt="2024-05-17T13:37:06.483" v="514"/>
          <pc:sldLayoutMkLst>
            <pc:docMk/>
            <pc:sldMasterMk cId="0" sldId="2147483649"/>
            <pc:sldLayoutMk cId="4266701558" sldId="2147488909"/>
          </pc:sldLayoutMkLst>
        </pc:sldLayoutChg>
        <pc:sldLayoutChg chg="setBg">
          <pc:chgData name="Jim McGowan" userId="e2c7446dd3aca506" providerId="LiveId" clId="{05EBB584-F895-4822-952F-E1E92490A182}" dt="2024-05-17T13:37:06.483" v="514"/>
          <pc:sldLayoutMkLst>
            <pc:docMk/>
            <pc:sldMasterMk cId="0" sldId="2147483649"/>
            <pc:sldLayoutMk cId="3932624387" sldId="2147488910"/>
          </pc:sldLayoutMkLst>
        </pc:sldLayoutChg>
        <pc:sldLayoutChg chg="setBg">
          <pc:chgData name="Jim McGowan" userId="e2c7446dd3aca506" providerId="LiveId" clId="{05EBB584-F895-4822-952F-E1E92490A182}" dt="2024-05-17T13:37:06.483" v="514"/>
          <pc:sldLayoutMkLst>
            <pc:docMk/>
            <pc:sldMasterMk cId="0" sldId="2147483649"/>
            <pc:sldLayoutMk cId="332687730" sldId="2147488911"/>
          </pc:sldLayoutMkLst>
        </pc:sldLayoutChg>
        <pc:sldLayoutChg chg="setBg">
          <pc:chgData name="Jim McGowan" userId="e2c7446dd3aca506" providerId="LiveId" clId="{05EBB584-F895-4822-952F-E1E92490A182}" dt="2024-05-17T13:37:06.483" v="514"/>
          <pc:sldLayoutMkLst>
            <pc:docMk/>
            <pc:sldMasterMk cId="0" sldId="2147483649"/>
            <pc:sldLayoutMk cId="1167117808" sldId="2147488912"/>
          </pc:sldLayoutMkLst>
        </pc:sldLayoutChg>
        <pc:sldLayoutChg chg="setBg">
          <pc:chgData name="Jim McGowan" userId="e2c7446dd3aca506" providerId="LiveId" clId="{05EBB584-F895-4822-952F-E1E92490A182}" dt="2024-05-17T13:37:06.483" v="514"/>
          <pc:sldLayoutMkLst>
            <pc:docMk/>
            <pc:sldMasterMk cId="0" sldId="2147483649"/>
            <pc:sldLayoutMk cId="2124601033" sldId="2147488913"/>
          </pc:sldLayoutMkLst>
        </pc:sldLayoutChg>
        <pc:sldLayoutChg chg="setBg">
          <pc:chgData name="Jim McGowan" userId="e2c7446dd3aca506" providerId="LiveId" clId="{05EBB584-F895-4822-952F-E1E92490A182}" dt="2024-05-17T13:37:06.483" v="514"/>
          <pc:sldLayoutMkLst>
            <pc:docMk/>
            <pc:sldMasterMk cId="0" sldId="2147483649"/>
            <pc:sldLayoutMk cId="2195921770" sldId="2147488914"/>
          </pc:sldLayoutMkLst>
        </pc:sldLayoutChg>
        <pc:sldLayoutChg chg="setBg">
          <pc:chgData name="Jim McGowan" userId="e2c7446dd3aca506" providerId="LiveId" clId="{05EBB584-F895-4822-952F-E1E92490A182}" dt="2024-05-17T13:37:06.483" v="514"/>
          <pc:sldLayoutMkLst>
            <pc:docMk/>
            <pc:sldMasterMk cId="0" sldId="2147483649"/>
            <pc:sldLayoutMk cId="3107116183" sldId="2147488915"/>
          </pc:sldLayoutMkLst>
        </pc:sldLayoutChg>
        <pc:sldLayoutChg chg="setBg">
          <pc:chgData name="Jim McGowan" userId="e2c7446dd3aca506" providerId="LiveId" clId="{05EBB584-F895-4822-952F-E1E92490A182}" dt="2024-05-17T13:37:06.483" v="514"/>
          <pc:sldLayoutMkLst>
            <pc:docMk/>
            <pc:sldMasterMk cId="0" sldId="2147483649"/>
            <pc:sldLayoutMk cId="986519279" sldId="2147488916"/>
          </pc:sldLayoutMkLst>
        </pc:sldLayoutChg>
        <pc:sldLayoutChg chg="setBg">
          <pc:chgData name="Jim McGowan" userId="e2c7446dd3aca506" providerId="LiveId" clId="{05EBB584-F895-4822-952F-E1E92490A182}" dt="2024-05-17T13:37:06.483" v="514"/>
          <pc:sldLayoutMkLst>
            <pc:docMk/>
            <pc:sldMasterMk cId="0" sldId="2147483649"/>
            <pc:sldLayoutMk cId="3445315681" sldId="2147488920"/>
          </pc:sldLayoutMkLst>
        </pc:sldLayoutChg>
        <pc:sldLayoutChg chg="setBg">
          <pc:chgData name="Jim McGowan" userId="e2c7446dd3aca506" providerId="LiveId" clId="{05EBB584-F895-4822-952F-E1E92490A182}" dt="2024-05-17T13:37:06.483" v="514"/>
          <pc:sldLayoutMkLst>
            <pc:docMk/>
            <pc:sldMasterMk cId="0" sldId="2147483649"/>
            <pc:sldLayoutMk cId="1739135935" sldId="2147488921"/>
          </pc:sldLayoutMkLst>
        </pc:sldLayoutChg>
        <pc:sldLayoutChg chg="setBg">
          <pc:chgData name="Jim McGowan" userId="e2c7446dd3aca506" providerId="LiveId" clId="{05EBB584-F895-4822-952F-E1E92490A182}" dt="2024-05-17T13:37:06.483" v="514"/>
          <pc:sldLayoutMkLst>
            <pc:docMk/>
            <pc:sldMasterMk cId="0" sldId="2147483649"/>
            <pc:sldLayoutMk cId="2998514298" sldId="2147488922"/>
          </pc:sldLayoutMkLst>
        </pc:sldLayoutChg>
        <pc:sldLayoutChg chg="setBg">
          <pc:chgData name="Jim McGowan" userId="e2c7446dd3aca506" providerId="LiveId" clId="{05EBB584-F895-4822-952F-E1E92490A182}" dt="2024-05-17T13:37:06.483" v="514"/>
          <pc:sldLayoutMkLst>
            <pc:docMk/>
            <pc:sldMasterMk cId="0" sldId="2147483649"/>
            <pc:sldLayoutMk cId="3326590726" sldId="2147488923"/>
          </pc:sldLayoutMkLst>
        </pc:sldLayoutChg>
      </pc:sldMasterChg>
      <pc:sldMasterChg chg="del setBg delSldLayout modSldLayout">
        <pc:chgData name="Jim McGowan" userId="e2c7446dd3aca506" providerId="LiveId" clId="{05EBB584-F895-4822-952F-E1E92490A182}" dt="2024-05-17T13:37:12.804" v="517" actId="47"/>
        <pc:sldMasterMkLst>
          <pc:docMk/>
          <pc:sldMasterMk cId="2880170504" sldId="2147488924"/>
        </pc:sldMasterMkLst>
        <pc:sldLayoutChg chg="del setBg">
          <pc:chgData name="Jim McGowan" userId="e2c7446dd3aca506" providerId="LiveId" clId="{05EBB584-F895-4822-952F-E1E92490A182}" dt="2024-05-17T13:37:12.804" v="517" actId="47"/>
          <pc:sldLayoutMkLst>
            <pc:docMk/>
            <pc:sldMasterMk cId="2880170504" sldId="2147488924"/>
            <pc:sldLayoutMk cId="2686612823" sldId="214748892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4975321" sldId="214748892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3090290640" sldId="214748892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37289855" sldId="214748892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676446638" sldId="2147488929"/>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4449223" sldId="2147488930"/>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6874022" sldId="2147488931"/>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20172685" sldId="2147488932"/>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755017512" sldId="2147488933"/>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76602685" sldId="2147488934"/>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484584545" sldId="214748893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786433" sldId="214748893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135394297" sldId="214748893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83654870" sldId="214748893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105359335" sldId="2147488939"/>
          </pc:sldLayoutMkLst>
        </pc:sldLayoutChg>
      </pc:sldMasterChg>
    </pc:docChg>
  </pc:docChgLst>
  <pc:docChgLst>
    <pc:chgData name="Jim McGowan" userId="e2c7446dd3aca506" providerId="LiveId" clId="{B9DC7A30-8118-4AF1-B5BB-5BFF9A6C1D29}"/>
    <pc:docChg chg="custSel modHandout">
      <pc:chgData name="Jim McGowan" userId="e2c7446dd3aca506" providerId="LiveId" clId="{B9DC7A30-8118-4AF1-B5BB-5BFF9A6C1D29}" dt="2024-04-02T14:47:23.495" v="9" actId="6549"/>
      <pc:docMkLst>
        <pc:docMk/>
      </pc:docMkLst>
    </pc:docChg>
  </pc:docChgLst>
  <pc:docChgLst>
    <pc:chgData name="Jim McGowan" userId="e2c7446dd3aca506" providerId="LiveId" clId="{E8E0B41C-AEF0-4E93-A03E-B8CCF58738A0}"/>
    <pc:docChg chg="undo custSel addSld modSld sldOrd replTag delTag">
      <pc:chgData name="Jim McGowan" userId="e2c7446dd3aca506" providerId="LiveId" clId="{E8E0B41C-AEF0-4E93-A03E-B8CCF58738A0}" dt="2024-04-07T17:23:51.256" v="91"/>
      <pc:docMkLst>
        <pc:docMk/>
      </pc:docMkLst>
      <pc:sldChg chg="modSp mod">
        <pc:chgData name="Jim McGowan" userId="e2c7446dd3aca506" providerId="LiveId" clId="{E8E0B41C-AEF0-4E93-A03E-B8CCF58738A0}" dt="2024-04-07T17:01:56.791" v="31" actId="33524"/>
        <pc:sldMkLst>
          <pc:docMk/>
          <pc:sldMk cId="3347219713" sldId="1446"/>
        </pc:sldMkLst>
        <pc:spChg chg="mod">
          <ac:chgData name="Jim McGowan" userId="e2c7446dd3aca506" providerId="LiveId" clId="{E8E0B41C-AEF0-4E93-A03E-B8CCF58738A0}" dt="2024-04-07T17:01:56.791" v="31" actId="33524"/>
          <ac:spMkLst>
            <pc:docMk/>
            <pc:sldMk cId="3347219713" sldId="1446"/>
            <ac:spMk id="193541" creationId="{6921FFB6-630D-458C-9DA7-317BB0AFC63B}"/>
          </ac:spMkLst>
        </pc:spChg>
      </pc:sldChg>
      <pc:sldChg chg="modSp mod">
        <pc:chgData name="Jim McGowan" userId="e2c7446dd3aca506" providerId="LiveId" clId="{E8E0B41C-AEF0-4E93-A03E-B8CCF58738A0}" dt="2024-04-07T17:02:30.428" v="41" actId="12788"/>
        <pc:sldMkLst>
          <pc:docMk/>
          <pc:sldMk cId="3111588407" sldId="3829"/>
        </pc:sldMkLst>
        <pc:picChg chg="mod">
          <ac:chgData name="Jim McGowan" userId="e2c7446dd3aca506" providerId="LiveId" clId="{E8E0B41C-AEF0-4E93-A03E-B8CCF58738A0}" dt="2024-04-07T17:02:30.428" v="41" actId="12788"/>
          <ac:picMkLst>
            <pc:docMk/>
            <pc:sldMk cId="3111588407" sldId="3829"/>
            <ac:picMk id="2" creationId="{D8180241-B7B0-4671-A079-84A46BE86510}"/>
          </ac:picMkLst>
        </pc:picChg>
      </pc:sldChg>
      <pc:sldChg chg="modSp mod">
        <pc:chgData name="Jim McGowan" userId="e2c7446dd3aca506" providerId="LiveId" clId="{E8E0B41C-AEF0-4E93-A03E-B8CCF58738A0}" dt="2024-04-07T16:59:40.338" v="15" actId="11"/>
        <pc:sldMkLst>
          <pc:docMk/>
          <pc:sldMk cId="870161519" sldId="11186"/>
        </pc:sldMkLst>
        <pc:spChg chg="mod">
          <ac:chgData name="Jim McGowan" userId="e2c7446dd3aca506" providerId="LiveId" clId="{E8E0B41C-AEF0-4E93-A03E-B8CCF58738A0}" dt="2024-04-07T16:59:40.338" v="15" actId="11"/>
          <ac:spMkLst>
            <pc:docMk/>
            <pc:sldMk cId="870161519" sldId="11186"/>
            <ac:spMk id="14339" creationId="{68B7DCC6-7FF8-4283-A613-52CA565971B1}"/>
          </ac:spMkLst>
        </pc:spChg>
      </pc:sldChg>
      <pc:sldChg chg="modSp mod">
        <pc:chgData name="Jim McGowan" userId="e2c7446dd3aca506" providerId="LiveId" clId="{E8E0B41C-AEF0-4E93-A03E-B8CCF58738A0}" dt="2024-04-07T16:59:13.878" v="9" actId="108"/>
        <pc:sldMkLst>
          <pc:docMk/>
          <pc:sldMk cId="3151156987" sldId="11189"/>
        </pc:sldMkLst>
        <pc:spChg chg="mod">
          <ac:chgData name="Jim McGowan" userId="e2c7446dd3aca506" providerId="LiveId" clId="{E8E0B41C-AEF0-4E93-A03E-B8CCF58738A0}" dt="2024-04-07T16:59:13.878" v="9" actId="108"/>
          <ac:spMkLst>
            <pc:docMk/>
            <pc:sldMk cId="3151156987" sldId="11189"/>
            <ac:spMk id="9" creationId="{239498C8-D69E-F0A7-E30E-45FD75B420E2}"/>
          </ac:spMkLst>
        </pc:spChg>
      </pc:sldChg>
      <pc:sldChg chg="modSp mod">
        <pc:chgData name="Jim McGowan" userId="e2c7446dd3aca506" providerId="LiveId" clId="{E8E0B41C-AEF0-4E93-A03E-B8CCF58738A0}" dt="2024-04-07T17:00:03.032" v="21" actId="115"/>
        <pc:sldMkLst>
          <pc:docMk/>
          <pc:sldMk cId="3754098590" sldId="11190"/>
        </pc:sldMkLst>
        <pc:spChg chg="mod">
          <ac:chgData name="Jim McGowan" userId="e2c7446dd3aca506" providerId="LiveId" clId="{E8E0B41C-AEF0-4E93-A03E-B8CCF58738A0}" dt="2024-04-07T17:00:03.032" v="21" actId="115"/>
          <ac:spMkLst>
            <pc:docMk/>
            <pc:sldMk cId="3754098590" sldId="11190"/>
            <ac:spMk id="14339" creationId="{218E4BFF-5AAE-FA4D-29A6-92B12E891B06}"/>
          </ac:spMkLst>
        </pc:spChg>
      </pc:sldChg>
      <pc:sldChg chg="delSp modSp new mod ord">
        <pc:chgData name="Jim McGowan" userId="e2c7446dd3aca506" providerId="LiveId" clId="{E8E0B41C-AEF0-4E93-A03E-B8CCF58738A0}" dt="2024-04-07T17:23:49.687" v="89"/>
        <pc:sldMkLst>
          <pc:docMk/>
          <pc:sldMk cId="3625562829" sldId="11191"/>
        </pc:sldMkLst>
        <pc:spChg chg="mod">
          <ac:chgData name="Jim McGowan" userId="e2c7446dd3aca506" providerId="LiveId" clId="{E8E0B41C-AEF0-4E93-A03E-B8CCF58738A0}" dt="2024-04-07T17:19:24.272" v="71" actId="20577"/>
          <ac:spMkLst>
            <pc:docMk/>
            <pc:sldMk cId="3625562829" sldId="11191"/>
            <ac:spMk id="2" creationId="{7A43CD0C-817E-032B-56F8-45462D3AF801}"/>
          </ac:spMkLst>
        </pc:spChg>
        <pc:spChg chg="del">
          <ac:chgData name="Jim McGowan" userId="e2c7446dd3aca506" providerId="LiveId" clId="{E8E0B41C-AEF0-4E93-A03E-B8CCF58738A0}" dt="2024-04-07T17:18:00.816" v="45" actId="478"/>
          <ac:spMkLst>
            <pc:docMk/>
            <pc:sldMk cId="3625562829" sldId="11191"/>
            <ac:spMk id="3" creationId="{3F2B4D75-4F50-9CBB-294D-ADA90FAE2744}"/>
          </ac:spMkLst>
        </pc:spChg>
      </pc:sldChg>
    </pc:docChg>
  </pc:docChgLst>
  <pc:docChgLst>
    <pc:chgData name="Jim McGowan" userId="e2c7446dd3aca506" providerId="LiveId" clId="{7D91D7DA-8F11-41D5-BDD5-DC3063498621}"/>
    <pc:docChg chg="custSel addSld modSld replTag delTag">
      <pc:chgData name="Jim McGowan" userId="e2c7446dd3aca506" providerId="LiveId" clId="{7D91D7DA-8F11-41D5-BDD5-DC3063498621}" dt="2024-04-21T17:22:05.954" v="86"/>
      <pc:docMkLst>
        <pc:docMk/>
      </pc:docMkLst>
      <pc:sldChg chg="addSp delSp modSp new mod">
        <pc:chgData name="Jim McGowan" userId="e2c7446dd3aca506" providerId="LiveId" clId="{7D91D7DA-8F11-41D5-BDD5-DC3063498621}" dt="2024-04-21T17:22:00.144" v="84" actId="12789"/>
        <pc:sldMkLst>
          <pc:docMk/>
          <pc:sldMk cId="1830040073" sldId="11261"/>
        </pc:sldMkLst>
        <pc:spChg chg="add del mod">
          <ac:chgData name="Jim McGowan" userId="e2c7446dd3aca506" providerId="LiveId" clId="{7D91D7DA-8F11-41D5-BDD5-DC3063498621}" dt="2024-04-21T17:21:15.443" v="55" actId="478"/>
          <ac:spMkLst>
            <pc:docMk/>
            <pc:sldMk cId="1830040073" sldId="11261"/>
            <ac:spMk id="2" creationId="{C352F4B2-6B35-5CC9-FE15-F0A90720DD5A}"/>
          </ac:spMkLst>
        </pc:spChg>
        <pc:spChg chg="add mod">
          <ac:chgData name="Jim McGowan" userId="e2c7446dd3aca506" providerId="LiveId" clId="{7D91D7DA-8F11-41D5-BDD5-DC3063498621}" dt="2024-04-21T17:22:00.144" v="84" actId="12789"/>
          <ac:spMkLst>
            <pc:docMk/>
            <pc:sldMk cId="1830040073" sldId="11261"/>
            <ac:spMk id="3" creationId="{E1ADD06F-A124-B597-EF38-E3B0199F82F2}"/>
          </ac:spMkLst>
        </pc:spChg>
      </pc:sldChg>
    </pc:docChg>
  </pc:docChgLst>
  <pc:docChgLst>
    <pc:chgData name="Jim McGowan" userId="e2c7446dd3aca506" providerId="LiveId" clId="{75EC2181-3AD5-49C6-9E06-DFE3A56C7712}"/>
    <pc:docChg chg="custSel addSld modSld replTag delTag">
      <pc:chgData name="Jim McGowan" userId="e2c7446dd3aca506" providerId="LiveId" clId="{75EC2181-3AD5-49C6-9E06-DFE3A56C7712}" dt="2024-03-24T17:19:22.056" v="22"/>
      <pc:docMkLst>
        <pc:docMk/>
      </pc:docMkLst>
      <pc:sldChg chg="delSp modSp new mod">
        <pc:chgData name="Jim McGowan" userId="e2c7446dd3aca506" providerId="LiveId" clId="{75EC2181-3AD5-49C6-9E06-DFE3A56C7712}" dt="2024-03-24T17:19:12.717" v="20" actId="122"/>
        <pc:sldMkLst>
          <pc:docMk/>
          <pc:sldMk cId="1924896120" sldId="11191"/>
        </pc:sldMkLst>
        <pc:spChg chg="mod">
          <ac:chgData name="Jim McGowan" userId="e2c7446dd3aca506" providerId="LiveId" clId="{75EC2181-3AD5-49C6-9E06-DFE3A56C7712}" dt="2024-03-24T17:19:12.717" v="20" actId="122"/>
          <ac:spMkLst>
            <pc:docMk/>
            <pc:sldMk cId="1924896120" sldId="11191"/>
            <ac:spMk id="2" creationId="{DD339F66-D3DA-DC98-B64B-04EEE77CF1DB}"/>
          </ac:spMkLst>
        </pc:spChg>
        <pc:spChg chg="del">
          <ac:chgData name="Jim McGowan" userId="e2c7446dd3aca506" providerId="LiveId" clId="{75EC2181-3AD5-49C6-9E06-DFE3A56C7712}" dt="2024-03-24T17:19:00.978" v="13" actId="478"/>
          <ac:spMkLst>
            <pc:docMk/>
            <pc:sldMk cId="1924896120" sldId="11191"/>
            <ac:spMk id="3" creationId="{5D5E21CF-20CC-07EB-5967-B1C751CD0E2B}"/>
          </ac:spMkLst>
        </pc:spChg>
      </pc:sldChg>
    </pc:docChg>
  </pc:docChgLst>
  <pc:docChgLst>
    <pc:chgData name="Jim McGowan" userId="e2c7446dd3aca506" providerId="LiveId" clId="{30D5A55B-D76C-4480-BC76-1B43837C9A2F}"/>
    <pc:docChg chg="custSel replTag delTag modHandout">
      <pc:chgData name="Jim McGowan" userId="e2c7446dd3aca506" providerId="LiveId" clId="{30D5A55B-D76C-4480-BC76-1B43837C9A2F}" dt="2024-03-19T14:58:34.724" v="21"/>
      <pc:docMkLst>
        <pc:docMk/>
      </pc:docMkLst>
    </pc:docChg>
  </pc:docChgLst>
  <pc:docChgLst>
    <pc:chgData name="Jim McGowan" userId="e2c7446dd3aca506" providerId="LiveId" clId="{161C001F-7B67-4784-9456-755EE9D80613}"/>
    <pc:docChg chg="custSel replTag delTag modHandout">
      <pc:chgData name="Jim McGowan" userId="e2c7446dd3aca506" providerId="LiveId" clId="{161C001F-7B67-4784-9456-755EE9D80613}" dt="2024-04-16T12:40:18.521" v="14"/>
      <pc:docMkLst>
        <pc:docMk/>
      </pc:docMkLst>
    </pc:docChg>
  </pc:docChgLst>
  <pc:docChgLst>
    <pc:chgData name="Jim McGowan" userId="e2c7446dd3aca506" providerId="LiveId" clId="{767C4BBB-4A6F-47F6-8518-87CB864D3AA5}"/>
    <pc:docChg chg="custSel addSld modSld replTag delTag">
      <pc:chgData name="Jim McGowan" userId="e2c7446dd3aca506" providerId="LiveId" clId="{767C4BBB-4A6F-47F6-8518-87CB864D3AA5}" dt="2024-03-03T18:26:52.133" v="23"/>
      <pc:docMkLst>
        <pc:docMk/>
      </pc:docMkLst>
      <pc:sldChg chg="delSp modSp new mod">
        <pc:chgData name="Jim McGowan" userId="e2c7446dd3aca506" providerId="LiveId" clId="{767C4BBB-4A6F-47F6-8518-87CB864D3AA5}" dt="2024-03-03T18:26:46.973" v="21" actId="255"/>
        <pc:sldMkLst>
          <pc:docMk/>
          <pc:sldMk cId="2403621910" sldId="11127"/>
        </pc:sldMkLst>
        <pc:spChg chg="mod">
          <ac:chgData name="Jim McGowan" userId="e2c7446dd3aca506" providerId="LiveId" clId="{767C4BBB-4A6F-47F6-8518-87CB864D3AA5}" dt="2024-03-03T18:26:46.973" v="21" actId="255"/>
          <ac:spMkLst>
            <pc:docMk/>
            <pc:sldMk cId="2403621910" sldId="11127"/>
            <ac:spMk id="2" creationId="{12D665CD-0A9D-6ED7-85D3-27AE72B8CDE9}"/>
          </ac:spMkLst>
        </pc:spChg>
        <pc:spChg chg="del">
          <ac:chgData name="Jim McGowan" userId="e2c7446dd3aca506" providerId="LiveId" clId="{767C4BBB-4A6F-47F6-8518-87CB864D3AA5}" dt="2024-03-03T18:26:26.814" v="1" actId="478"/>
          <ac:spMkLst>
            <pc:docMk/>
            <pc:sldMk cId="2403621910" sldId="11127"/>
            <ac:spMk id="3" creationId="{C7AB2F32-CA07-01B0-6C90-9B6A192A2F5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158 - 41v1-57</a:t>
            </a:r>
          </a:p>
          <a:p>
            <a:pPr>
              <a:defRPr/>
            </a:pPr>
            <a:r>
              <a:rPr lang="en-US" sz="1400" dirty="0"/>
              <a:t>05-19-2024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5/19/2024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D2D2A78F-A95A-4355-A160-3D855756867F}" type="slidenum">
              <a:rPr lang="en-US" altLang="en-US" sz="1300" smtClean="0">
                <a:latin typeface="Calibri" panose="020F0502020204030204" pitchFamily="34" charset="0"/>
              </a:rPr>
              <a:pPr/>
              <a:t>59</a:t>
            </a:fld>
            <a:endParaRPr lang="en-US" altLang="en-US" sz="1300" dirty="0">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340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144</a:t>
            </a:fld>
            <a:endParaRPr lang="en-US" altLang="en-US" dirty="0"/>
          </a:p>
        </p:txBody>
      </p:sp>
    </p:spTree>
    <p:extLst>
      <p:ext uri="{BB962C8B-B14F-4D97-AF65-F5344CB8AC3E}">
        <p14:creationId xmlns:p14="http://schemas.microsoft.com/office/powerpoint/2010/main" val="372575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149</a:t>
            </a:fld>
            <a:endParaRPr lang="en-US" altLang="en-US" dirty="0"/>
          </a:p>
        </p:txBody>
      </p:sp>
    </p:spTree>
    <p:extLst>
      <p:ext uri="{BB962C8B-B14F-4D97-AF65-F5344CB8AC3E}">
        <p14:creationId xmlns:p14="http://schemas.microsoft.com/office/powerpoint/2010/main" val="410624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204</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38097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119421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97</a:t>
            </a:fld>
            <a:endParaRPr lang="en-US" altLang="en-US" dirty="0"/>
          </a:p>
        </p:txBody>
      </p:sp>
    </p:spTree>
    <p:extLst>
      <p:ext uri="{BB962C8B-B14F-4D97-AF65-F5344CB8AC3E}">
        <p14:creationId xmlns:p14="http://schemas.microsoft.com/office/powerpoint/2010/main" val="183503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67442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127</a:t>
            </a:fld>
            <a:endParaRPr lang="en-US" altLang="en-US" dirty="0"/>
          </a:p>
        </p:txBody>
      </p:sp>
    </p:spTree>
    <p:extLst>
      <p:ext uri="{BB962C8B-B14F-4D97-AF65-F5344CB8AC3E}">
        <p14:creationId xmlns:p14="http://schemas.microsoft.com/office/powerpoint/2010/main" val="88879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132</a:t>
            </a:fld>
            <a:endParaRPr lang="en-US" altLang="en-US" dirty="0"/>
          </a:p>
        </p:txBody>
      </p:sp>
    </p:spTree>
    <p:extLst>
      <p:ext uri="{BB962C8B-B14F-4D97-AF65-F5344CB8AC3E}">
        <p14:creationId xmlns:p14="http://schemas.microsoft.com/office/powerpoint/2010/main" val="504576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135</a:t>
            </a:fld>
            <a:endParaRPr lang="en-US" altLang="en-US" dirty="0"/>
          </a:p>
        </p:txBody>
      </p:sp>
    </p:spTree>
    <p:extLst>
      <p:ext uri="{BB962C8B-B14F-4D97-AF65-F5344CB8AC3E}">
        <p14:creationId xmlns:p14="http://schemas.microsoft.com/office/powerpoint/2010/main" val="268789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137</a:t>
            </a:fld>
            <a:endParaRPr lang="en-US" altLang="en-US" dirty="0"/>
          </a:p>
        </p:txBody>
      </p:sp>
    </p:spTree>
    <p:extLst>
      <p:ext uri="{BB962C8B-B14F-4D97-AF65-F5344CB8AC3E}">
        <p14:creationId xmlns:p14="http://schemas.microsoft.com/office/powerpoint/2010/main" val="330496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5/19/2024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2.png"/></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2.png"/></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1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9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response (8)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41:1-8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2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76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47867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9502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855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0179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9170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267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21099783-3E48-E03E-60F7-9124EE2D9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8344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02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3292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7952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First dream (1-4)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response (8)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41:1-8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2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08782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786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163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201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8997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287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404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757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123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2380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56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(1b-3)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(4b)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98517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686300" y="228600"/>
            <a:ext cx="2819400" cy="10668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His Body </a:t>
            </a:r>
            <a:br>
              <a:rPr lang="en-US" sz="4000" kern="1200" dirty="0">
                <a:effectLst>
                  <a:outerShdw blurRad="38100" dist="38100" dir="2700000" algn="tl">
                    <a:srgbClr val="000000">
                      <a:alpha val="43137"/>
                    </a:srgbClr>
                  </a:outerShdw>
                </a:effectLst>
                <a:cs typeface="Calibri" panose="020F0502020204030204" pitchFamily="34" charset="0"/>
              </a:rPr>
            </a:br>
            <a:r>
              <a:rPr lang="en-US" sz="3200" kern="1200" dirty="0">
                <a:effectLst>
                  <a:outerShdw blurRad="38100" dist="38100" dir="2700000" algn="tl">
                    <a:srgbClr val="000000">
                      <a:alpha val="43137"/>
                    </a:srgbClr>
                  </a:outerShdw>
                </a:effectLst>
                <a:cs typeface="Calibri" panose="020F0502020204030204" pitchFamily="34" charset="0"/>
              </a:rPr>
              <a:t>(Rev. 1:14-16)</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6400" y="1524000"/>
            <a:ext cx="4648200" cy="5029200"/>
          </a:xfrm>
        </p:spPr>
        <p:txBody>
          <a:bodyPr/>
          <a:lstStyle/>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hair (14a)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eyes (14b)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feet (15a)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voice (15b)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right hand (16a)</a:t>
            </a:r>
          </a:p>
          <a:p>
            <a:pPr marL="687388" indent="-687388"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His mouth (16b)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face (16c)</a:t>
            </a:r>
          </a:p>
        </p:txBody>
      </p:sp>
      <p:pic>
        <p:nvPicPr>
          <p:cNvPr id="5" name="Picture 1026">
            <a:extLst>
              <a:ext uri="{FF2B5EF4-FFF2-40B4-BE49-F238E27FC236}">
                <a16:creationId xmlns:a16="http://schemas.microsoft.com/office/drawing/2014/main" id="{ED53BF7E-3355-4A47-AB34-A11FBD8ED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1557337"/>
            <a:ext cx="3458703" cy="484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65175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609600" y="1600200"/>
            <a:ext cx="6629400" cy="3581400"/>
          </a:xfrm>
        </p:spPr>
        <p:txBody>
          <a:bodyPr/>
          <a:lstStyle/>
          <a:p>
            <a:pPr marL="574675" indent="-574675">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His spoken word (15a)</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smiting of the nations (15b)</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ruling of the nations (15c)</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treading of the winepress (15d)</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rulership as King (16)</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EA8FD57F-ACF1-493B-997F-7BC1B94BD6B7}"/>
              </a:ext>
            </a:extLst>
          </p:cNvPr>
          <p:cNvSpPr txBox="1">
            <a:spLocks/>
          </p:cNvSpPr>
          <p:nvPr/>
        </p:nvSpPr>
        <p:spPr bwMode="auto">
          <a:xfrm>
            <a:off x="2378869" y="228601"/>
            <a:ext cx="7434263"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His Activities</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19:15-16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595478DD-3AC3-BA5D-19C6-C0DC14C8952E}"/>
              </a:ext>
            </a:extLst>
          </p:cNvPr>
          <p:cNvPicPr>
            <a:picLocks noChangeAspect="1"/>
          </p:cNvPicPr>
          <p:nvPr/>
        </p:nvPicPr>
        <p:blipFill>
          <a:blip r:embed="rId2"/>
          <a:stretch>
            <a:fillRect/>
          </a:stretch>
        </p:blipFill>
        <p:spPr>
          <a:xfrm>
            <a:off x="7162800" y="1941447"/>
            <a:ext cx="4468755" cy="2975106"/>
          </a:xfrm>
          <a:prstGeom prst="rect">
            <a:avLst/>
          </a:prstGeom>
        </p:spPr>
      </p:pic>
    </p:spTree>
    <p:extLst>
      <p:ext uri="{BB962C8B-B14F-4D97-AF65-F5344CB8AC3E}">
        <p14:creationId xmlns:p14="http://schemas.microsoft.com/office/powerpoint/2010/main" val="378570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898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74448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22098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“This was a position of a vizier or a prime minister, and there is a parallel in the records of Thutmose III: ‘Look you to this office of vizier. Be vigilant over everything that is done in it. Behold, it is the support of the entire land.’”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BFF9392E-9C46-4515-85AF-45313D6E5373}"/>
              </a:ext>
            </a:extLst>
          </p:cNvPr>
          <p:cNvPicPr>
            <a:picLocks noChangeAspect="1"/>
          </p:cNvPicPr>
          <p:nvPr/>
        </p:nvPicPr>
        <p:blipFill>
          <a:blip r:embed="rId6"/>
          <a:stretch>
            <a:fillRect/>
          </a:stretch>
        </p:blipFill>
        <p:spPr>
          <a:xfrm>
            <a:off x="3101212" y="3428999"/>
            <a:ext cx="5989576" cy="3200400"/>
          </a:xfrm>
          <a:prstGeom prst="rect">
            <a:avLst/>
          </a:prstGeom>
        </p:spPr>
      </p:pic>
    </p:spTree>
    <p:extLst>
      <p:ext uri="{BB962C8B-B14F-4D97-AF65-F5344CB8AC3E}">
        <p14:creationId xmlns:p14="http://schemas.microsoft.com/office/powerpoint/2010/main" val="441197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5532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344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(1b-3)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(4b)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8729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3268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3123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“Second was the clothing: </a:t>
            </a:r>
            <a:r>
              <a:rPr lang="en-US" i="1" dirty="0">
                <a:effectLst>
                  <a:outerShdw blurRad="38100" dist="38100" dir="2700000" algn="tl">
                    <a:srgbClr val="000000">
                      <a:alpha val="43137"/>
                    </a:srgbClr>
                  </a:outerShdw>
                </a:effectLst>
              </a:rPr>
              <a:t>and arrayed him in vestures of fine linen</a:t>
            </a:r>
            <a:r>
              <a:rPr lang="en-US" dirty="0">
                <a:effectLst>
                  <a:outerShdw blurRad="38100" dist="38100" dir="2700000" algn="tl">
                    <a:srgbClr val="000000">
                      <a:alpha val="43137"/>
                    </a:srgbClr>
                  </a:outerShdw>
                </a:effectLst>
              </a:rPr>
              <a:t>. This, too, is paralleled in the Egyptian accounts. When Rekhmire was appointed vizier, he wrote: ‘I was a noble, the second of the king … It was the first occasion of my being summoned … I went forth … clad in fine linen.’ This was the type of clothing worn by a vizier, a prime minister, someone who was second to the king.”</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9924054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7986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044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1676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43a Joseph was given a royal chariot: </a:t>
            </a:r>
            <a:r>
              <a:rPr lang="en-US" i="1" dirty="0">
                <a:effectLst>
                  <a:outerShdw blurRad="38100" dist="38100" dir="2700000" algn="tl">
                    <a:srgbClr val="000000">
                      <a:alpha val="43137"/>
                    </a:srgbClr>
                  </a:outerShdw>
                </a:effectLst>
              </a:rPr>
              <a:t>and he made him to ride in the second chariot which he had</a:t>
            </a:r>
            <a:r>
              <a:rPr lang="en-US" dirty="0">
                <a:effectLst>
                  <a:outerShdw blurRad="38100" dist="38100" dir="2700000" algn="tl">
                    <a:srgbClr val="000000">
                      <a:alpha val="43137"/>
                    </a:srgbClr>
                  </a:outerShdw>
                </a:effectLst>
              </a:rPr>
              <a:t>; the Hyksos introduced chariots into Egypt.”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9845767B-15FC-00D1-1CA3-4D6F54EEADA4}"/>
              </a:ext>
            </a:extLst>
          </p:cNvPr>
          <p:cNvPicPr>
            <a:picLocks noChangeAspect="1"/>
          </p:cNvPicPr>
          <p:nvPr/>
        </p:nvPicPr>
        <p:blipFill>
          <a:blip r:embed="rId6"/>
          <a:stretch>
            <a:fillRect/>
          </a:stretch>
        </p:blipFill>
        <p:spPr>
          <a:xfrm>
            <a:off x="3383622" y="3041504"/>
            <a:ext cx="5424756" cy="3657600"/>
          </a:xfrm>
          <a:prstGeom prst="rect">
            <a:avLst/>
          </a:prstGeom>
          <a:ln>
            <a:solidFill>
              <a:schemeClr val="tx1"/>
            </a:solidFill>
          </a:ln>
        </p:spPr>
      </p:pic>
    </p:spTree>
    <p:extLst>
      <p:ext uri="{BB962C8B-B14F-4D97-AF65-F5344CB8AC3E}">
        <p14:creationId xmlns:p14="http://schemas.microsoft.com/office/powerpoint/2010/main" val="49328132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07902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in verse 43b, came the royal honor: </a:t>
            </a:r>
            <a:r>
              <a:rPr lang="en-US" i="1" dirty="0">
                <a:effectLst>
                  <a:outerShdw blurRad="38100" dist="38100" dir="2700000" algn="tl">
                    <a:srgbClr val="000000">
                      <a:alpha val="43137"/>
                    </a:srgbClr>
                  </a:outerShdw>
                </a:effectLst>
              </a:rPr>
              <a:t>and they cried before him, Bow the knee</a:t>
            </a:r>
            <a:r>
              <a:rPr lang="en-US" dirty="0">
                <a:effectLst>
                  <a:outerShdw blurRad="38100" dist="38100" dir="2700000" algn="tl">
                    <a:srgbClr val="000000">
                      <a:alpha val="43137"/>
                    </a:srgbClr>
                  </a:outerShdw>
                </a:effectLst>
              </a:rPr>
              <a:t>. As Joseph rode in the chariot, heralds were sent out in advance with the command: </a:t>
            </a:r>
            <a:r>
              <a:rPr lang="en-US" i="1" dirty="0">
                <a:effectLst>
                  <a:outerShdw blurRad="38100" dist="38100" dir="2700000" algn="tl">
                    <a:srgbClr val="000000">
                      <a:alpha val="43137"/>
                    </a:srgbClr>
                  </a:outerShdw>
                </a:effectLst>
              </a:rPr>
              <a:t>Bow the knee</a:t>
            </a:r>
            <a:r>
              <a:rPr lang="en-US" dirty="0">
                <a:effectLst>
                  <a:outerShdw blurRad="38100" dist="38100" dir="2700000" algn="tl">
                    <a:srgbClr val="000000">
                      <a:alpha val="43137"/>
                    </a:srgbClr>
                  </a:outerShdw>
                </a:effectLst>
              </a:rPr>
              <a:t>. This was a practice that is well attested to in Egyptian pictures.”</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829F50EE-0392-D08C-874D-ED59946DC2AE}"/>
              </a:ext>
            </a:extLst>
          </p:cNvPr>
          <p:cNvPicPr>
            <a:picLocks noChangeAspect="1"/>
          </p:cNvPicPr>
          <p:nvPr/>
        </p:nvPicPr>
        <p:blipFill>
          <a:blip r:embed="rId6"/>
          <a:stretch>
            <a:fillRect/>
          </a:stretch>
        </p:blipFill>
        <p:spPr>
          <a:xfrm>
            <a:off x="4228289" y="3657600"/>
            <a:ext cx="3735422"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74234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105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91328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(1a)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 (1b-3)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(4b)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70316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496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9849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304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2862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a total separation of twenty years existed from the time he had last seen members of his family until they were reunited in Egypt. The Hyksos Period, during which Joseph’s story unfolds, was the two-hundred-year period from 1750 until 1550 B.C. The Hyksos were Semitic rulers that conquered Egypt and ruled during the sixteenth and seventeenth dynasties. Thus, the Pharaoh at the time of Joseph was Semitic. This explains how a Semite such as Joseph could rise to the second highest position in Egypt, which had a Hamitic population.”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9248180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1CC17756-B2B6-4D54-8B52-D53293471D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4646DB7D-E5F8-4543-B9CA-BAD029B4B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0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5" y="1600200"/>
            <a:ext cx="11001375" cy="41910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n-US" i="1" dirty="0" err="1">
                <a:effectLst>
                  <a:outerShdw blurRad="38100" dist="38100" dir="2700000" algn="tl">
                    <a:srgbClr val="000000">
                      <a:alpha val="43137"/>
                    </a:srgbClr>
                  </a:outerShdw>
                </a:effectLst>
              </a:rPr>
              <a:t>Mitzraim</a:t>
            </a:r>
            <a:r>
              <a:rPr lang="en-US" dirty="0">
                <a:effectLst>
                  <a:outerShdw blurRad="38100" dist="38100" dir="2700000" algn="tl">
                    <a:srgbClr val="000000">
                      <a:alpha val="43137"/>
                    </a:srgbClr>
                  </a:outerShdw>
                </a:effectLst>
              </a:rPr>
              <a:t> is a name by which Egypt is frequently called in Scripture, and this man was the father of the Egyptians; and because Egypt was inhabited by a son of Ham, it is sometimes called the land of Ham (Psalm 105:23). The word is of the dual number, and serves to express Egypt, which was divided into two parts, lower and upper Egypt.”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Gill</a:t>
            </a:r>
          </a:p>
          <a:p>
            <a:pPr algn="ctr"/>
            <a:r>
              <a:rPr lang="en-US" altLang="en-US" sz="1800" i="1" dirty="0">
                <a:effectLst>
                  <a:outerShdw blurRad="38100" dist="38100" dir="2700000" algn="tl">
                    <a:srgbClr val="000000"/>
                  </a:outerShdw>
                </a:effectLst>
                <a:latin typeface="Calibri" panose="020F0502020204030204" pitchFamily="34" charset="0"/>
                <a:cs typeface="+mn-cs"/>
              </a:rPr>
              <a:t>Exposition of the Old and New Testaments, </a:t>
            </a:r>
            <a:r>
              <a:rPr lang="en-US" altLang="en-US" sz="1800" dirty="0">
                <a:effectLst>
                  <a:outerShdw blurRad="38100" dist="38100" dir="2700000" algn="tl">
                    <a:srgbClr val="000000"/>
                  </a:outerShdw>
                </a:effectLst>
                <a:latin typeface="Calibri" panose="020F0502020204030204" pitchFamily="34" charset="0"/>
                <a:cs typeface="+mn-cs"/>
              </a:rPr>
              <a:t>1810</a:t>
            </a:r>
          </a:p>
        </p:txBody>
      </p:sp>
      <p:pic>
        <p:nvPicPr>
          <p:cNvPr id="5122" name="Picture 2" descr="John Gill's Exposition of the Entire Bible by John Gill">
            <a:extLst>
              <a:ext uri="{FF2B5EF4-FFF2-40B4-BE49-F238E27FC236}">
                <a16:creationId xmlns:a16="http://schemas.microsoft.com/office/drawing/2014/main" id="{79E06B7D-D73D-4CAD-8BD6-3582CCA49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00" t="3016" r="32000" b="9365"/>
          <a:stretch/>
        </p:blipFill>
        <p:spPr bwMode="auto">
          <a:xfrm>
            <a:off x="10580537" y="70757"/>
            <a:ext cx="100186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y Contributions to Yahoo! Answers: Did you know that ...">
            <a:extLst>
              <a:ext uri="{FF2B5EF4-FFF2-40B4-BE49-F238E27FC236}">
                <a16:creationId xmlns:a16="http://schemas.microsoft.com/office/drawing/2014/main" id="{FF7E9759-9D4D-4B7A-B22A-A36878237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04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41:1b-3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Pharoah’s position (1b)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fat cows (2)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thin cows (3)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Unusual action (4a)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947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0620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1" y="152399"/>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276600" y="4800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5069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fullness of the time came</a:t>
            </a:r>
            <a:r>
              <a:rPr lang="en-US" sz="3600" dirty="0">
                <a:effectLst>
                  <a:outerShdw blurRad="38100" dist="38100" dir="2700000" algn="tl">
                    <a:srgbClr val="000000">
                      <a:alpha val="43137"/>
                    </a:srgbClr>
                  </a:outerShdw>
                </a:effectLst>
                <a:latin typeface="Calibri" panose="020F0502020204030204" pitchFamily="34" charset="0"/>
              </a:rPr>
              <a:t>, God sent forth His Son, born of a woman, born under the Law.</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2BC270CE-2748-A4CB-8F3A-087118019B79}"/>
              </a:ext>
            </a:extLst>
          </p:cNvPr>
          <p:cNvPicPr>
            <a:picLocks noChangeAspect="1"/>
          </p:cNvPicPr>
          <p:nvPr/>
        </p:nvPicPr>
        <p:blipFill rotWithShape="1">
          <a:blip r:embed="rId3"/>
          <a:srcRect l="20000" r="20000"/>
          <a:stretch/>
        </p:blipFill>
        <p:spPr>
          <a:xfrm>
            <a:off x="4267200" y="2438400"/>
            <a:ext cx="3657600" cy="2381250"/>
          </a:xfrm>
          <a:prstGeom prst="rect">
            <a:avLst/>
          </a:prstGeom>
          <a:ln>
            <a:solidFill>
              <a:schemeClr val="tx1"/>
            </a:solidFill>
          </a:ln>
        </p:spPr>
      </p:pic>
    </p:spTree>
    <p:extLst>
      <p:ext uri="{BB962C8B-B14F-4D97-AF65-F5344CB8AC3E}">
        <p14:creationId xmlns:p14="http://schemas.microsoft.com/office/powerpoint/2010/main" val="223825828"/>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050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793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044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870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882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29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41:1b-3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Pharoah’s position (1b)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fat cows (2)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thin cows (3)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Unusual action (4a)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2044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346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069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9364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78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9252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713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685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we do not lose heart, but though our outer man is decaying, yet our inner man is being renewed day by day.</a:t>
            </a:r>
          </a:p>
        </p:txBody>
      </p:sp>
      <p:pic>
        <p:nvPicPr>
          <p:cNvPr id="7" name="Picture 6">
            <a:extLst>
              <a:ext uri="{FF2B5EF4-FFF2-40B4-BE49-F238E27FC236}">
                <a16:creationId xmlns:a16="http://schemas.microsoft.com/office/drawing/2014/main" id="{05F631D0-2E3E-3962-FCE2-625C9D2B335E}"/>
              </a:ext>
            </a:extLst>
          </p:cNvPr>
          <p:cNvPicPr>
            <a:picLocks noChangeAspect="1"/>
          </p:cNvPicPr>
          <p:nvPr/>
        </p:nvPicPr>
        <p:blipFill>
          <a:blip r:embed="rId3"/>
          <a:stretch>
            <a:fillRect/>
          </a:stretch>
        </p:blipFill>
        <p:spPr>
          <a:xfrm>
            <a:off x="5075021" y="2133600"/>
            <a:ext cx="204195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54373"/>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4:17</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17</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momentary, light affliction is producing for us an eternal weight of glory far beyond all comparison</a:t>
            </a:r>
          </a:p>
        </p:txBody>
      </p:sp>
      <p:pic>
        <p:nvPicPr>
          <p:cNvPr id="2" name="Picture 1">
            <a:extLst>
              <a:ext uri="{FF2B5EF4-FFF2-40B4-BE49-F238E27FC236}">
                <a16:creationId xmlns:a16="http://schemas.microsoft.com/office/drawing/2014/main" id="{650665E3-DC46-2679-1418-EE5C53D914F1}"/>
              </a:ext>
            </a:extLst>
          </p:cNvPr>
          <p:cNvPicPr>
            <a:picLocks noChangeAspect="1"/>
          </p:cNvPicPr>
          <p:nvPr/>
        </p:nvPicPr>
        <p:blipFill rotWithShape="1">
          <a:blip r:embed="rId3"/>
          <a:srcRect t="10000" b="18000"/>
          <a:stretch/>
        </p:blipFill>
        <p:spPr>
          <a:xfrm>
            <a:off x="4191000" y="2057400"/>
            <a:ext cx="3810000" cy="2743200"/>
          </a:xfrm>
          <a:prstGeom prst="rect">
            <a:avLst/>
          </a:prstGeom>
          <a:ln>
            <a:solidFill>
              <a:schemeClr val="tx1"/>
            </a:solidFill>
          </a:ln>
        </p:spPr>
      </p:pic>
    </p:spTree>
    <p:extLst>
      <p:ext uri="{BB962C8B-B14F-4D97-AF65-F5344CB8AC3E}">
        <p14:creationId xmlns:p14="http://schemas.microsoft.com/office/powerpoint/2010/main" val="31501122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84EBA1-89BF-11D5-6622-F1A664C92F28}"/>
              </a:ext>
            </a:extLst>
          </p:cNvPr>
          <p:cNvPicPr>
            <a:picLocks noChangeAspect="1"/>
          </p:cNvPicPr>
          <p:nvPr/>
        </p:nvPicPr>
        <p:blipFill>
          <a:blip r:embed="rId3"/>
          <a:stretch>
            <a:fillRect/>
          </a:stretch>
        </p:blipFill>
        <p:spPr>
          <a:xfrm>
            <a:off x="4416606" y="2819400"/>
            <a:ext cx="3358789"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491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41:1b-3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Pharoah’s position (1b)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fat cows (2)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thin cows (3)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Unusual action (4a)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70647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191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1CEC5-38CB-A70B-E5FC-A652534E0C5E}"/>
              </a:ext>
            </a:extLst>
          </p:cNvPr>
          <p:cNvPicPr>
            <a:picLocks noChangeAspect="1"/>
          </p:cNvPicPr>
          <p:nvPr/>
        </p:nvPicPr>
        <p:blipFill>
          <a:blip r:embed="rId2"/>
          <a:stretch>
            <a:fillRect/>
          </a:stretch>
        </p:blipFill>
        <p:spPr>
          <a:xfrm>
            <a:off x="1682114" y="228323"/>
            <a:ext cx="8827773" cy="6401355"/>
          </a:xfrm>
          <a:prstGeom prst="rect">
            <a:avLst/>
          </a:prstGeom>
        </p:spPr>
      </p:pic>
    </p:spTree>
    <p:extLst>
      <p:ext uri="{BB962C8B-B14F-4D97-AF65-F5344CB8AC3E}">
        <p14:creationId xmlns:p14="http://schemas.microsoft.com/office/powerpoint/2010/main" val="20179389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19640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C:\Users\HP Desktop\Pictures\Gabe's images\DivisionOfLandInMillenniu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2088" y="228600"/>
            <a:ext cx="864782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809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3291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317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45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41:1b-3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Pharoah’s position (1b)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fat cows (2)</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thin cows (3)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Unusual action (4a)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14513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880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95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729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073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183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74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73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73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41:1b-3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Pharoah’s position (1b)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fat cows (2)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thin cows (3)</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Unusual action (4a)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8694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581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2495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88024-23B6-2189-A342-2017ED453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4034" name="Rectangle 2"/>
          <p:cNvSpPr>
            <a:spLocks noGrp="1" noChangeArrowheads="1"/>
          </p:cNvSpPr>
          <p:nvPr>
            <p:ph type="body" idx="1"/>
          </p:nvPr>
        </p:nvSpPr>
        <p:spPr>
          <a:xfrm>
            <a:off x="609600" y="0"/>
            <a:ext cx="10972800" cy="5257800"/>
          </a:xfrm>
        </p:spPr>
        <p:txBody>
          <a:bodyPr/>
          <a:lstStyle/>
          <a:p>
            <a:pPr marL="0" indent="0" algn="ctr" eaLnBrk="1" hangingPunct="1">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Genesis 7:19-23</a:t>
            </a:r>
          </a:p>
          <a:p>
            <a:pPr marL="0" indent="0" algn="just" eaLnBrk="1" hangingPunct="1">
              <a:spcBef>
                <a:spcPts val="0"/>
              </a:spcBef>
              <a:buFont typeface="Wingdings" pitchFamily="2" charset="2"/>
              <a:buNone/>
              <a:defRPr/>
            </a:pPr>
            <a:r>
              <a:rPr lang="en-US" sz="3150" dirty="0">
                <a:effectLst>
                  <a:outerShdw blurRad="38100" dist="38100" dir="2700000" algn="tl">
                    <a:srgbClr val="000000">
                      <a:alpha val="43137"/>
                    </a:srgbClr>
                  </a:outerShdw>
                </a:effectLst>
                <a:cs typeface="Calibri" panose="020F0502020204030204" pitchFamily="34" charset="0"/>
              </a:rPr>
              <a:t>They rose greatly on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high mountains under the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entire</a:t>
            </a:r>
            <a:r>
              <a:rPr lang="en-US" sz="3150" dirty="0">
                <a:effectLst>
                  <a:outerShdw blurRad="38100" dist="38100" dir="2700000" algn="tl">
                    <a:srgbClr val="000000">
                      <a:alpha val="43137"/>
                    </a:srgbClr>
                  </a:outerShdw>
                </a:effectLst>
                <a:cs typeface="Calibri" panose="020F0502020204030204" pitchFamily="34" charset="0"/>
              </a:rPr>
              <a:t> heaven were covered…</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that moved on the earth perished—birds, livestock, wild animals,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creatures that swarm over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mankind.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Everything</a:t>
            </a:r>
            <a:r>
              <a:rPr lang="en-US" sz="3150" dirty="0">
                <a:effectLst>
                  <a:outerShdw blurRad="38100" dist="38100" dir="2700000" algn="tl">
                    <a:srgbClr val="000000">
                      <a:alpha val="43137"/>
                    </a:srgbClr>
                  </a:outerShdw>
                </a:effectLst>
                <a:cs typeface="Calibri" panose="020F0502020204030204" pitchFamily="34" charset="0"/>
              </a:rPr>
              <a:t> on dry land that had the breath of life in its nostrils died.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on the face of the earth was wiped out; men and animals and the creatures that move along the ground and the birds of the air were wiped from the earth.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Only</a:t>
            </a:r>
            <a:r>
              <a:rPr lang="en-US" sz="3150" dirty="0">
                <a:effectLst>
                  <a:outerShdw blurRad="38100" dist="38100" dir="2700000" algn="tl">
                    <a:srgbClr val="000000">
                      <a:alpha val="43137"/>
                    </a:srgbClr>
                  </a:outerShdw>
                </a:effectLst>
                <a:cs typeface="Calibri" panose="020F0502020204030204" pitchFamily="34" charset="0"/>
              </a:rPr>
              <a:t> Noah was left, and those with him in the ark.” </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49530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a:t>
            </a:r>
            <a:r>
              <a:rPr lang="en-US" b="1" u="sng" dirty="0">
                <a:solidFill>
                  <a:srgbClr val="FFFFCC"/>
                </a:solidFill>
                <a:ea typeface="Calibri" panose="020F0502020204030204" pitchFamily="34" charset="0"/>
                <a:cs typeface="Calibri" panose="020F0502020204030204" pitchFamily="34" charset="0"/>
              </a:rPr>
              <a:t>all</a:t>
            </a:r>
            <a:r>
              <a:rPr lang="en-US" dirty="0">
                <a:ea typeface="Calibri" panose="020F0502020204030204" pitchFamily="34" charset="0"/>
                <a:cs typeface="Calibri" panose="020F0502020204030204" pitchFamily="34" charset="0"/>
              </a:rPr>
              <a:t> the high mountains under </a:t>
            </a:r>
            <a:r>
              <a:rPr lang="en-US" b="1" u="sng" dirty="0">
                <a:solidFill>
                  <a:srgbClr val="FFFFCC"/>
                </a:solidFill>
                <a:ea typeface="Calibri" panose="020F0502020204030204" pitchFamily="34" charset="0"/>
                <a:cs typeface="Calibri" panose="020F0502020204030204" pitchFamily="34" charset="0"/>
              </a:rPr>
              <a:t>al</a:t>
            </a:r>
            <a:r>
              <a:rPr lang="en-US" b="1" dirty="0">
                <a:solidFill>
                  <a:srgbClr val="FFFFCC"/>
                </a:solidFill>
                <a:ea typeface="Calibri" panose="020F0502020204030204" pitchFamily="34" charset="0"/>
                <a:cs typeface="Calibri" panose="020F0502020204030204" pitchFamily="34" charset="0"/>
              </a:rPr>
              <a:t>l</a:t>
            </a:r>
            <a:r>
              <a:rPr lang="en-US" dirty="0">
                <a:ea typeface="Calibri" panose="020F0502020204030204" pitchFamily="34" charset="0"/>
                <a:cs typeface="Calibri" panose="020F0502020204030204" pitchFamily="34" charset="0"/>
              </a:rPr>
              <a:t> the heavens.’ One of these expressions alone would almost necessitate the impression that the author intends to convey the idea of the absolute universality of the Flood…Yet since ‘all’ is known to be used in a relative sense, the writer removes all ambiguity by adding the phrase ‘under all the heavens.’ A double ‘all’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cannot allow for so relative a sense. It almost constitutes a Hebrew superlative. So we believe that the text disposes of the question of the universality of the flood. By way of objection to this interpretation, those who believe in a limited flood…urge the . . . </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6D7CB0A8-5F41-FD22-3707-138ECAADDE67}"/>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27432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 . fact that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is used in a relative sense, as is clearly the case in passages such as Genesis 41:57; Exodus 9:25, 10:15; Deuteronomy 2:25; and 1 Kings 10:24. However, we still insist that this fact could overthrow a single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never a double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as our verse has it.”</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D0940E80-3203-D408-495A-B8A872EF34DC}"/>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extLst>
      <p:ext uri="{BB962C8B-B14F-4D97-AF65-F5344CB8AC3E}">
        <p14:creationId xmlns:p14="http://schemas.microsoft.com/office/powerpoint/2010/main" val="283986867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1524000" y="0"/>
            <a:ext cx="9144000" cy="2057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9:24 (NIV)</a:t>
            </a:r>
          </a:p>
          <a:p>
            <a:pPr marL="0" indent="0" algn="just" eaLnBrk="1" hangingPunct="1">
              <a:spcBef>
                <a:spcPts val="0"/>
              </a:spcBef>
              <a:spcAft>
                <a:spcPts val="0"/>
              </a:spcAft>
              <a:buClrTx/>
              <a:buNone/>
            </a:pP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“…It was the worst storm in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all</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the land of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Egypt</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since it had become a nation.”</a:t>
            </a:r>
          </a:p>
        </p:txBody>
      </p:sp>
      <p:pic>
        <p:nvPicPr>
          <p:cNvPr id="4" name="Picture 3">
            <a:extLst>
              <a:ext uri="{FF2B5EF4-FFF2-40B4-BE49-F238E27FC236}">
                <a16:creationId xmlns:a16="http://schemas.microsoft.com/office/drawing/2014/main" id="{4BDED709-DE86-4B67-9B9C-282939FA67F2}"/>
              </a:ext>
            </a:extLst>
          </p:cNvPr>
          <p:cNvPicPr>
            <a:picLocks noChangeAspect="1"/>
          </p:cNvPicPr>
          <p:nvPr/>
        </p:nvPicPr>
        <p:blipFill>
          <a:blip r:embed="rId3"/>
          <a:stretch>
            <a:fillRect/>
          </a:stretch>
        </p:blipFill>
        <p:spPr>
          <a:xfrm>
            <a:off x="3662516" y="2057400"/>
            <a:ext cx="4866968" cy="2743200"/>
          </a:xfrm>
          <a:prstGeom prst="rect">
            <a:avLst/>
          </a:prstGeom>
          <a:ln>
            <a:solidFill>
              <a:schemeClr val="tx1"/>
            </a:solidFill>
          </a:ln>
        </p:spPr>
      </p:pic>
    </p:spTree>
    <p:extLst>
      <p:ext uri="{BB962C8B-B14F-4D97-AF65-F5344CB8AC3E}">
        <p14:creationId xmlns:p14="http://schemas.microsoft.com/office/powerpoint/2010/main" val="1058508267"/>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648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403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907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(1b-3)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Conclusion (4b)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61395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7921988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BB458086-30EA-AB5C-16AF-E3B64F9074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2277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Second dream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response (8)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41:1-8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2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1935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(5b-7)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63477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(5b-7)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9089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 (5b-7)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27461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41:5b-7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fat stalks (5b)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thin stalks (6)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Action of the thin (7a)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9262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41:5b-7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fat stalks (5b)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thin stalks (6)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Action of the thin (7a)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9634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41:5b-7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fat stalks (5b)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thin stalks (6)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Action of the thin (7a)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7556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41:5b-7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fat stalks (5b)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thin stalks (6)</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Action of the thin (7a)</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39126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(5b-7)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Conclusion (7b)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4901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12902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(5-7)</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Pharoah’s response (8)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41:1-8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2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9205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Emotions (8b)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Call (8c)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Failure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82778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Emotions (8b)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Call (8c)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Failure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181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(8a)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Emotions (8b)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Call (8c)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Failure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49307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57440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Emotions (8b)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Call (8c)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Failure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82826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Emotions (8b)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Call (8c)</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Failure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5252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D680E-51E7-4E22-B980-FAEE4A685F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176"/>
          <a:stretch/>
        </p:blipFill>
        <p:spPr>
          <a:xfrm>
            <a:off x="1524000" y="137160"/>
            <a:ext cx="9144000" cy="6583680"/>
          </a:xfrm>
          <a:prstGeom prst="rect">
            <a:avLst/>
          </a:prstGeom>
          <a:solidFill>
            <a:schemeClr val="bg2"/>
          </a:solidFill>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B1C12-B5B1-4694-B0E1-5C1F62C3BC89}"/>
              </a:ext>
            </a:extLst>
          </p:cNvPr>
          <p:cNvPicPr>
            <a:picLocks noChangeAspect="1"/>
          </p:cNvPicPr>
          <p:nvPr/>
        </p:nvPicPr>
        <p:blipFill>
          <a:blip r:embed="rId2"/>
          <a:stretch>
            <a:fillRect/>
          </a:stretch>
        </p:blipFill>
        <p:spPr>
          <a:xfrm>
            <a:off x="1524000" y="137160"/>
            <a:ext cx="9144000" cy="6583680"/>
          </a:xfrm>
          <a:prstGeom prst="rect">
            <a:avLst/>
          </a:prstGeom>
          <a:solidFill>
            <a:schemeClr val="bg2"/>
          </a:solidFill>
          <a:ln>
            <a:solidFill>
              <a:schemeClr val="tx1"/>
            </a:solidFill>
          </a:ln>
        </p:spPr>
      </p:pic>
    </p:spTree>
    <p:extLst>
      <p:ext uri="{BB962C8B-B14F-4D97-AF65-F5344CB8AC3E}">
        <p14:creationId xmlns:p14="http://schemas.microsoft.com/office/powerpoint/2010/main" val="1698083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062119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67CC6C38-C4C7-61A9-3C62-377C8E6D42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430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Admission of fault (9)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Prison experience (10-13)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41:9-13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Report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1110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Admission of fault (9)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Prison experience (10-13)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41:9-13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Report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1366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Admission of fault (9)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Prison experience (10-13)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41:9-13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Report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494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842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8482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477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8013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0761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Butler (13a)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Baker (13b)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5118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38:1-30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&amp; Tamar</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sons (38:1-11)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 (38:12-26)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twins (38:27-30)</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9579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Butler (13a)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Baker (13b)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1933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Butler (13a)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Baker (13b)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09558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F353FF2F-B7F6-ACE3-94C2-3D5A3F9A5E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1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676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3231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Removal from prison(14)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request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response (16)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24996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Removal from prison(14)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request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response (16)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176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Removal from Prison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Removal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Shaving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(14c)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668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Removal from Prison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Removal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Shaving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(14c)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212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66900" y="228600"/>
            <a:ext cx="8458200" cy="533400"/>
          </a:xfrm>
        </p:spPr>
        <p:txBody>
          <a:bodyPr/>
          <a:lstStyle/>
          <a:p>
            <a:pPr algn="ctr" eaLnBrk="1" hangingPunct="1"/>
            <a:r>
              <a:rPr lang="en-US" altLang="en-US" sz="3600" dirty="0">
                <a:effectLst>
                  <a:outerShdw blurRad="38100" dist="38100" dir="2700000" algn="tl">
                    <a:srgbClr val="000000">
                      <a:alpha val="43137"/>
                    </a:srgbClr>
                  </a:outerShdw>
                </a:effectLst>
              </a:rPr>
              <a:t>Chronological vs. Adverbial Use of </a:t>
            </a:r>
            <a:r>
              <a:rPr lang="en-US" altLang="en-US" sz="3600" b="1" i="1"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Tacos</a:t>
            </a:r>
            <a:endParaRPr lang="en-US" altLang="en-US" sz="3200" b="1" i="1" kern="1200" dirty="0">
              <a:solidFill>
                <a:srgbClr val="FFFFCC"/>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a:extLst>
              <a:ext uri="{FF2B5EF4-FFF2-40B4-BE49-F238E27FC236}">
                <a16:creationId xmlns:a16="http://schemas.microsoft.com/office/drawing/2014/main" id="{DEE5B66A-1EC2-460D-B8AE-73F3730CBCF5}"/>
              </a:ext>
            </a:extLst>
          </p:cNvPr>
          <p:cNvSpPr>
            <a:spLocks noGrp="1" noChangeArrowheads="1"/>
          </p:cNvSpPr>
          <p:nvPr>
            <p:ph type="body" idx="1"/>
          </p:nvPr>
        </p:nvSpPr>
        <p:spPr>
          <a:xfrm>
            <a:off x="609600" y="1143001"/>
            <a:ext cx="10972799" cy="4343400"/>
          </a:xfrm>
        </p:spPr>
        <p:txBody>
          <a:bodyPr/>
          <a:lstStyle/>
          <a:p>
            <a:pPr marL="461963" indent="-461963" eaLnBrk="1" hangingPunct="1">
              <a:spcBef>
                <a:spcPts val="0"/>
              </a:spcBef>
              <a:spcAft>
                <a:spcPts val="1800"/>
              </a:spcAft>
              <a:defRPr/>
            </a:pPr>
            <a:r>
              <a:rPr lang="en-US" dirty="0">
                <a:effectLst>
                  <a:outerShdw blurRad="38100" dist="38100" dir="2700000" algn="tl">
                    <a:srgbClr val="000000">
                      <a:alpha val="43137"/>
                    </a:srgbClr>
                  </a:outerShdw>
                </a:effectLst>
              </a:rPr>
              <a:t>“I hope to come to you </a:t>
            </a:r>
            <a:r>
              <a:rPr lang="en-US" i="1" dirty="0">
                <a:effectLst>
                  <a:outerShdw blurRad="38100" dist="38100" dir="2700000" algn="tl">
                    <a:srgbClr val="000000">
                      <a:alpha val="43137"/>
                    </a:srgbClr>
                  </a:outerShdw>
                </a:effectLst>
              </a:rPr>
              <a:t>soon</a:t>
            </a:r>
            <a:r>
              <a:rPr lang="en-US" dirty="0">
                <a:effectLst>
                  <a:outerShdw blurRad="38100" dist="38100" dir="2700000" algn="tl">
                    <a:srgbClr val="000000">
                      <a:alpha val="43137"/>
                    </a:srgbClr>
                  </a:outerShdw>
                </a:effectLst>
              </a:rPr>
              <a:t>” (1 Tim 3:14) vs. “Leave Jerusalem </a:t>
            </a:r>
            <a:r>
              <a:rPr lang="en-US" i="1" dirty="0">
                <a:effectLst>
                  <a:outerShdw blurRad="38100" dist="38100" dir="2700000" algn="tl">
                    <a:srgbClr val="000000">
                      <a:alpha val="43137"/>
                    </a:srgbClr>
                  </a:outerShdw>
                </a:effectLst>
              </a:rPr>
              <a:t>quickly</a:t>
            </a:r>
            <a:r>
              <a:rPr lang="en-US" dirty="0">
                <a:effectLst>
                  <a:outerShdw blurRad="38100" dist="38100" dir="2700000" algn="tl">
                    <a:srgbClr val="000000">
                      <a:alpha val="43137"/>
                    </a:srgbClr>
                  </a:outerShdw>
                </a:effectLst>
              </a:rPr>
              <a:t>” (Acts 22:18)</a:t>
            </a:r>
          </a:p>
          <a:p>
            <a:pPr marL="461963" indent="-461963" eaLnBrk="1" hangingPunct="1">
              <a:spcBef>
                <a:spcPts val="0"/>
              </a:spcBef>
              <a:spcAft>
                <a:spcPts val="1800"/>
              </a:spcAft>
              <a:defRPr/>
            </a:pPr>
            <a:r>
              <a:rPr lang="en-US" dirty="0">
                <a:effectLst>
                  <a:outerShdw blurRad="38100" dist="38100" dir="2700000" algn="tl">
                    <a:srgbClr val="000000">
                      <a:alpha val="43137"/>
                    </a:srgbClr>
                  </a:outerShdw>
                </a:effectLst>
              </a:rPr>
              <a:t>LXX</a:t>
            </a:r>
          </a:p>
          <a:p>
            <a:pPr marL="914400" lvl="1" indent="-457200" eaLnBrk="1" hangingPunct="1">
              <a:spcBef>
                <a:spcPts val="0"/>
              </a:spcBef>
              <a:spcAft>
                <a:spcPts val="1800"/>
              </a:spcAft>
              <a:defRPr/>
            </a:pPr>
            <a:r>
              <a:rPr lang="en-US" dirty="0">
                <a:effectLst>
                  <a:outerShdw blurRad="38100" dist="38100" dir="2700000" algn="tl">
                    <a:srgbClr val="000000">
                      <a:alpha val="43137"/>
                    </a:srgbClr>
                  </a:outerShdw>
                </a:effectLst>
              </a:rPr>
              <a:t>Isaiah 13:22: “Her fateful time also will </a:t>
            </a:r>
            <a:r>
              <a:rPr lang="en-US" i="1" dirty="0">
                <a:effectLst>
                  <a:outerShdw blurRad="38100" dist="38100" dir="2700000" algn="tl">
                    <a:srgbClr val="000000">
                      <a:alpha val="43137"/>
                    </a:srgbClr>
                  </a:outerShdw>
                </a:effectLst>
              </a:rPr>
              <a:t>soon </a:t>
            </a:r>
            <a:r>
              <a:rPr lang="en-US" dirty="0">
                <a:effectLst>
                  <a:outerShdw blurRad="38100" dist="38100" dir="2700000" algn="tl">
                    <a:srgbClr val="000000">
                      <a:alpha val="43137"/>
                    </a:srgbClr>
                  </a:outerShdw>
                </a:effectLst>
              </a:rPr>
              <a:t>come”</a:t>
            </a:r>
          </a:p>
          <a:p>
            <a:pPr marL="914400" lvl="1" indent="-457200" eaLnBrk="1" hangingPunct="1">
              <a:spcBef>
                <a:spcPts val="0"/>
              </a:spcBef>
              <a:spcAft>
                <a:spcPts val="1800"/>
              </a:spcAft>
              <a:defRPr/>
            </a:pPr>
            <a:r>
              <a:rPr lang="en-US" dirty="0">
                <a:effectLst>
                  <a:outerShdw blurRad="38100" dist="38100" dir="2700000" algn="tl">
                    <a:srgbClr val="000000">
                      <a:alpha val="43137"/>
                    </a:srgbClr>
                  </a:outerShdw>
                </a:effectLst>
              </a:rPr>
              <a:t>Isaiah 51:5: “My righteous is </a:t>
            </a:r>
            <a:r>
              <a:rPr lang="en-US" i="1" dirty="0">
                <a:effectLst>
                  <a:outerShdw blurRad="38100" dist="38100" dir="2700000" algn="tl">
                    <a:srgbClr val="000000">
                      <a:alpha val="43137"/>
                    </a:srgbClr>
                  </a:outerShdw>
                </a:effectLst>
              </a:rPr>
              <a:t>near</a:t>
            </a:r>
            <a:r>
              <a:rPr lang="en-US" dirty="0">
                <a:effectLst>
                  <a:outerShdw blurRad="38100" dist="38100" dir="2700000" algn="tl">
                    <a:srgbClr val="000000">
                      <a:alpha val="43137"/>
                    </a:srgbClr>
                  </a:outerShdw>
                </a:effectLst>
              </a:rPr>
              <a:t>, My salvation has gone forth, And my arms will judge the peoples; The coastlands will wait upon me, And on My arms they will trust.”</a:t>
            </a:r>
          </a:p>
        </p:txBody>
      </p:sp>
      <p:pic>
        <p:nvPicPr>
          <p:cNvPr id="53252" name="Picture 4" descr="Upon His Return.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57070" y="152400"/>
            <a:ext cx="1148189"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3" name="TextBox 5"/>
          <p:cNvSpPr txBox="1">
            <a:spLocks noChangeArrowheads="1"/>
          </p:cNvSpPr>
          <p:nvPr/>
        </p:nvSpPr>
        <p:spPr bwMode="auto">
          <a:xfrm>
            <a:off x="3733800" y="6324600"/>
            <a:ext cx="472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800" dirty="0">
                <a:effectLst>
                  <a:outerShdw blurRad="38100" dist="38100" dir="2700000" algn="tl">
                    <a:srgbClr val="000000">
                      <a:alpha val="43137"/>
                    </a:srgbClr>
                  </a:outerShdw>
                </a:effectLst>
                <a:latin typeface="Calibri" panose="020F0502020204030204" pitchFamily="34" charset="0"/>
              </a:rPr>
              <a:t>Thomas Ice, </a:t>
            </a:r>
            <a:r>
              <a:rPr lang="en-US" altLang="en-US" sz="1800" i="1" dirty="0">
                <a:effectLst>
                  <a:outerShdw blurRad="38100" dist="38100" dir="2700000" algn="tl">
                    <a:srgbClr val="000000">
                      <a:alpha val="43137"/>
                    </a:srgbClr>
                  </a:outerShdw>
                </a:effectLst>
                <a:latin typeface="Calibri" panose="020F0502020204030204" pitchFamily="34" charset="0"/>
              </a:rPr>
              <a:t>End Times Controversy,</a:t>
            </a:r>
            <a:r>
              <a:rPr lang="en-US" altLang="en-US" sz="1800" dirty="0">
                <a:effectLst>
                  <a:outerShdw blurRad="38100" dist="38100" dir="2700000" algn="tl">
                    <a:srgbClr val="000000">
                      <a:alpha val="43137"/>
                    </a:srgbClr>
                  </a:outerShdw>
                </a:effectLst>
                <a:latin typeface="Calibri" panose="020F0502020204030204" pitchFamily="34" charset="0"/>
              </a:rPr>
              <a:t> pp.102-108</a:t>
            </a:r>
          </a:p>
        </p:txBody>
      </p:sp>
    </p:spTree>
    <p:extLst>
      <p:ext uri="{BB962C8B-B14F-4D97-AF65-F5344CB8AC3E}">
        <p14:creationId xmlns:p14="http://schemas.microsoft.com/office/powerpoint/2010/main" val="179357021"/>
      </p:ext>
    </p:extLst>
  </p:cSld>
  <p:clrMapOvr>
    <a:masterClrMapping/>
  </p:clrMapOvr>
  <mc:AlternateContent xmlns:mc="http://schemas.openxmlformats.org/markup-compatibility/2006" xmlns:p14="http://schemas.microsoft.com/office/powerpoint/2010/main">
    <mc:Choice Requires="p14">
      <p:transition p14:dur="0" advTm="116591"/>
    </mc:Choice>
    <mc:Fallback xmlns="">
      <p:transition advTm="116591"/>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39:1-23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Potiphar's House</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Blessing (39:1-6)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Temptation &amp; Accusation (39:7-18)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Prison (39:19-23)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9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Removal from Prison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Removal (14a)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Shaving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(14c)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980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“Furthermore: </a:t>
            </a:r>
            <a:r>
              <a:rPr lang="en-US" i="1" dirty="0">
                <a:effectLst>
                  <a:outerShdw blurRad="38100" dist="38100" dir="2700000" algn="tl">
                    <a:srgbClr val="000000">
                      <a:alpha val="43137"/>
                    </a:srgbClr>
                  </a:outerShdw>
                </a:effectLst>
              </a:rPr>
              <a:t>and he shaved himself</a:t>
            </a:r>
            <a:r>
              <a:rPr lang="en-US" dirty="0">
                <a:effectLst>
                  <a:outerShdw blurRad="38100" dist="38100" dir="2700000" algn="tl">
                    <a:srgbClr val="000000">
                      <a:alpha val="43137"/>
                    </a:srgbClr>
                  </a:outerShdw>
                </a:effectLst>
              </a:rPr>
              <a:t>, since Egyptians did not approve of beards. In the Egyptian paintings, Semites are pictured as having beards while the Egyptians are clean shaven.”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563-64</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C8EEC0BE-054B-B0D7-C7D8-03DE8C46897C}"/>
              </a:ext>
            </a:extLst>
          </p:cNvPr>
          <p:cNvPicPr>
            <a:picLocks noChangeAspect="1"/>
          </p:cNvPicPr>
          <p:nvPr/>
        </p:nvPicPr>
        <p:blipFill>
          <a:blip r:embed="rId6"/>
          <a:stretch>
            <a:fillRect/>
          </a:stretch>
        </p:blipFill>
        <p:spPr>
          <a:xfrm>
            <a:off x="4024312" y="3171825"/>
            <a:ext cx="4143375" cy="3152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414276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Removal from Prison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Removal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Shaving (14b)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(14c)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84336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Removal from prison(14)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request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response (16)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97537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127190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Removal from prison(14)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request (15)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response (16)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3190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3088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6186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753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1095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991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reason was: </a:t>
            </a:r>
            <a:r>
              <a:rPr lang="en-US" i="1" dirty="0">
                <a:effectLst>
                  <a:outerShdw blurRad="38100" dist="38100" dir="2700000" algn="tl">
                    <a:srgbClr val="000000">
                      <a:alpha val="43137"/>
                    </a:srgbClr>
                  </a:outerShdw>
                </a:effectLst>
              </a:rPr>
              <a:t>for it shall be very grievous</a:t>
            </a:r>
            <a:r>
              <a:rPr lang="en-US" dirty="0">
                <a:effectLst>
                  <a:outerShdw blurRad="38100" dist="38100" dir="2700000" algn="tl">
                    <a:srgbClr val="000000">
                      <a:alpha val="43137"/>
                    </a:srgbClr>
                  </a:outerShdw>
                </a:effectLst>
              </a:rPr>
              <a:t>. This explains why in the dream, the position of the Pharaoh was by the Nile. The Nile was the lifeline of Egypt since Egypt virtually has no rainfall throughout the entire year. Egypt is dependent upon the periodic flooding of the Nile to moisten the land and the plantings. The Nile will flow in abundance for the first seven years but will recede into inadequacy for the second seven years. That would be the nature of a famine in the land of Egypt: not the withholding of rain, but failure of the Nile to flood.”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08414821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752600" y="120775"/>
          <a:ext cx="8686800" cy="6616450"/>
        </p:xfrm>
        <a:graphic>
          <a:graphicData uri="http://schemas.openxmlformats.org/drawingml/2006/table">
            <a:tbl>
              <a:tblPr firstRow="1" bandRow="1">
                <a:tableStyleId>{073A0DAA-6AF3-43AB-8588-CEC1D06C72B9}</a:tableStyleId>
              </a:tblPr>
              <a:tblGrid>
                <a:gridCol w="736169">
                  <a:extLst>
                    <a:ext uri="{9D8B030D-6E8A-4147-A177-3AD203B41FA5}">
                      <a16:colId xmlns:a16="http://schemas.microsoft.com/office/drawing/2014/main" val="1281036659"/>
                    </a:ext>
                  </a:extLst>
                </a:gridCol>
                <a:gridCol w="3059743">
                  <a:extLst>
                    <a:ext uri="{9D8B030D-6E8A-4147-A177-3AD203B41FA5}">
                      <a16:colId xmlns:a16="http://schemas.microsoft.com/office/drawing/2014/main" val="3939120806"/>
                    </a:ext>
                  </a:extLst>
                </a:gridCol>
                <a:gridCol w="2445444">
                  <a:extLst>
                    <a:ext uri="{9D8B030D-6E8A-4147-A177-3AD203B41FA5}">
                      <a16:colId xmlns:a16="http://schemas.microsoft.com/office/drawing/2014/main" val="2755603270"/>
                    </a:ext>
                  </a:extLst>
                </a:gridCol>
                <a:gridCol w="2445444">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18389">
                <a:tc>
                  <a:txBody>
                    <a:bodyPr/>
                    <a:lstStyle/>
                    <a:p>
                      <a:pPr algn="ctr"/>
                      <a:r>
                        <a:rPr lang="en-US" sz="2000" b="1" dirty="0">
                          <a:latin typeface="Calibri" panose="020F0502020204030204" pitchFamily="34" charset="0"/>
                          <a:cs typeface="Calibri" panose="020F0502020204030204" pitchFamily="34" charset="0"/>
                        </a:rPr>
                        <a:t>1.</a:t>
                      </a:r>
                    </a:p>
                  </a:txBody>
                  <a:tcPr anchor="ctr"/>
                </a:tc>
                <a:tc>
                  <a:txBody>
                    <a:bodyPr/>
                    <a:lstStyle/>
                    <a:p>
                      <a:pPr algn="l"/>
                      <a:r>
                        <a:rPr lang="en-US" sz="20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0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000" b="1" kern="1200" dirty="0" err="1">
                          <a:solidFill>
                            <a:srgbClr val="C00000"/>
                          </a:solidFill>
                          <a:latin typeface="Calibri" panose="020F0502020204030204" pitchFamily="34" charset="0"/>
                          <a:ea typeface="+mn-ea"/>
                          <a:cs typeface="Calibri" panose="020F0502020204030204" pitchFamily="34" charset="0"/>
                        </a:rPr>
                        <a:t>Hapi</a:t>
                      </a:r>
                      <a:r>
                        <a:rPr lang="en-US" sz="20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18389">
                <a:tc>
                  <a:txBody>
                    <a:bodyPr/>
                    <a:lstStyle/>
                    <a:p>
                      <a:pPr algn="ctr"/>
                      <a:r>
                        <a:rPr lang="en-US" sz="2000" b="1" dirty="0">
                          <a:latin typeface="Calibri" panose="020F0502020204030204" pitchFamily="34" charset="0"/>
                          <a:cs typeface="Calibri" panose="020F0502020204030204" pitchFamily="34" charset="0"/>
                        </a:rPr>
                        <a:t>2.</a:t>
                      </a:r>
                    </a:p>
                  </a:txBody>
                  <a:tcPr anchor="ctr"/>
                </a:tc>
                <a:tc>
                  <a:txBody>
                    <a:bodyPr/>
                    <a:lstStyle/>
                    <a:p>
                      <a:pPr algn="l"/>
                      <a:r>
                        <a:rPr lang="en-US" sz="20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18389">
                <a:tc>
                  <a:txBody>
                    <a:bodyPr/>
                    <a:lstStyle/>
                    <a:p>
                      <a:pPr algn="ctr"/>
                      <a:r>
                        <a:rPr lang="en-US" sz="2000" b="1" dirty="0">
                          <a:latin typeface="Calibri" panose="020F0502020204030204" pitchFamily="34" charset="0"/>
                          <a:cs typeface="Calibri" panose="020F0502020204030204" pitchFamily="34" charset="0"/>
                        </a:rPr>
                        <a:t>3.</a:t>
                      </a:r>
                    </a:p>
                  </a:txBody>
                  <a:tcPr anchor="ctr"/>
                </a:tc>
                <a:tc>
                  <a:txBody>
                    <a:bodyPr/>
                    <a:lstStyle/>
                    <a:p>
                      <a:pPr algn="l"/>
                      <a:r>
                        <a:rPr lang="en-US" sz="20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0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18389">
                <a:tc>
                  <a:txBody>
                    <a:bodyPr/>
                    <a:lstStyle/>
                    <a:p>
                      <a:pPr algn="ctr"/>
                      <a:r>
                        <a:rPr lang="en-US" sz="2000" b="1" dirty="0">
                          <a:latin typeface="Calibri" panose="020F0502020204030204" pitchFamily="34" charset="0"/>
                          <a:cs typeface="Calibri" panose="020F0502020204030204" pitchFamily="34" charset="0"/>
                        </a:rPr>
                        <a:t>4.</a:t>
                      </a:r>
                    </a:p>
                  </a:txBody>
                  <a:tcPr anchor="ctr"/>
                </a:tc>
                <a:tc>
                  <a:txBody>
                    <a:bodyPr/>
                    <a:lstStyle/>
                    <a:p>
                      <a:pPr algn="l"/>
                      <a:r>
                        <a:rPr lang="en-US" sz="20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err="1">
                          <a:solidFill>
                            <a:srgbClr val="C00000"/>
                          </a:solidFill>
                          <a:latin typeface="Calibri" panose="020F0502020204030204" pitchFamily="34" charset="0"/>
                          <a:ea typeface="+mn-ea"/>
                          <a:cs typeface="Calibri" panose="020F0502020204030204" pitchFamily="34" charset="0"/>
                        </a:rPr>
                        <a:t>Uatchit</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18389">
                <a:tc>
                  <a:txBody>
                    <a:bodyPr/>
                    <a:lstStyle/>
                    <a:p>
                      <a:pPr algn="ctr"/>
                      <a:r>
                        <a:rPr lang="en-US" sz="2000" b="1" dirty="0">
                          <a:latin typeface="Calibri" panose="020F0502020204030204" pitchFamily="34" charset="0"/>
                          <a:cs typeface="Calibri" panose="020F0502020204030204" pitchFamily="34" charset="0"/>
                        </a:rPr>
                        <a:t>5.</a:t>
                      </a:r>
                    </a:p>
                  </a:txBody>
                  <a:tcPr anchor="ctr"/>
                </a:tc>
                <a:tc>
                  <a:txBody>
                    <a:bodyPr/>
                    <a:lstStyle/>
                    <a:p>
                      <a:pPr algn="l"/>
                      <a:r>
                        <a:rPr lang="en-US" sz="20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Hathor, </a:t>
                      </a:r>
                      <a:r>
                        <a:rPr lang="en-US" sz="2000" b="1" kern="1200" dirty="0" err="1">
                          <a:solidFill>
                            <a:srgbClr val="C00000"/>
                          </a:solidFill>
                          <a:latin typeface="Calibri" panose="020F0502020204030204" pitchFamily="34" charset="0"/>
                          <a:ea typeface="+mn-ea"/>
                          <a:cs typeface="Calibri" panose="020F0502020204030204" pitchFamily="34" charset="0"/>
                        </a:rPr>
                        <a:t>Apis</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18389">
                <a:tc>
                  <a:txBody>
                    <a:bodyPr/>
                    <a:lstStyle/>
                    <a:p>
                      <a:pPr algn="ctr"/>
                      <a:r>
                        <a:rPr lang="en-US" sz="2000" b="1" dirty="0">
                          <a:latin typeface="Calibri" panose="020F0502020204030204" pitchFamily="34" charset="0"/>
                          <a:cs typeface="Calibri" panose="020F0502020204030204" pitchFamily="34" charset="0"/>
                        </a:rPr>
                        <a:t>6.</a:t>
                      </a:r>
                    </a:p>
                  </a:txBody>
                  <a:tcPr anchor="ctr"/>
                </a:tc>
                <a:tc>
                  <a:txBody>
                    <a:bodyPr/>
                    <a:lstStyle/>
                    <a:p>
                      <a:pPr algn="l"/>
                      <a:r>
                        <a:rPr lang="en-US" sz="20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18389">
                <a:tc>
                  <a:txBody>
                    <a:bodyPr/>
                    <a:lstStyle/>
                    <a:p>
                      <a:pPr algn="ctr"/>
                      <a:r>
                        <a:rPr lang="en-US" sz="2000" b="1" dirty="0">
                          <a:latin typeface="Calibri" panose="020F0502020204030204" pitchFamily="34" charset="0"/>
                          <a:cs typeface="Calibri" panose="020F0502020204030204" pitchFamily="34" charset="0"/>
                        </a:rPr>
                        <a:t>7.</a:t>
                      </a:r>
                    </a:p>
                  </a:txBody>
                  <a:tcPr anchor="ctr"/>
                </a:tc>
                <a:tc>
                  <a:txBody>
                    <a:bodyPr/>
                    <a:lstStyle/>
                    <a:p>
                      <a:pPr algn="l"/>
                      <a:r>
                        <a:rPr lang="en-US" sz="20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18389">
                <a:tc>
                  <a:txBody>
                    <a:bodyPr/>
                    <a:lstStyle/>
                    <a:p>
                      <a:pPr algn="ctr"/>
                      <a:r>
                        <a:rPr lang="en-US" sz="2000" b="1" dirty="0">
                          <a:latin typeface="Calibri" panose="020F0502020204030204" pitchFamily="34" charset="0"/>
                          <a:cs typeface="Calibri" panose="020F0502020204030204" pitchFamily="34" charset="0"/>
                        </a:rPr>
                        <a:t>8.</a:t>
                      </a:r>
                    </a:p>
                  </a:txBody>
                  <a:tcPr anchor="ctr"/>
                </a:tc>
                <a:tc>
                  <a:txBody>
                    <a:bodyPr/>
                    <a:lstStyle/>
                    <a:p>
                      <a:pPr algn="l"/>
                      <a:r>
                        <a:rPr lang="en-US" sz="20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18389">
                <a:tc>
                  <a:txBody>
                    <a:bodyPr/>
                    <a:lstStyle/>
                    <a:p>
                      <a:pPr algn="ctr"/>
                      <a:r>
                        <a:rPr lang="en-US" sz="2000" b="1" dirty="0">
                          <a:latin typeface="Calibri" panose="020F0502020204030204" pitchFamily="34" charset="0"/>
                          <a:cs typeface="Calibri" panose="020F0502020204030204" pitchFamily="34" charset="0"/>
                        </a:rPr>
                        <a:t>9.</a:t>
                      </a:r>
                    </a:p>
                  </a:txBody>
                  <a:tcPr anchor="ctr"/>
                </a:tc>
                <a:tc>
                  <a:txBody>
                    <a:bodyPr/>
                    <a:lstStyle/>
                    <a:p>
                      <a:pPr algn="l"/>
                      <a:r>
                        <a:rPr lang="en-US" sz="20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Re, Horus, </a:t>
                      </a:r>
                      <a:r>
                        <a:rPr lang="en-US" sz="2000" b="1" kern="1200" dirty="0" err="1">
                          <a:solidFill>
                            <a:srgbClr val="C00000"/>
                          </a:solidFill>
                          <a:latin typeface="Calibri" panose="020F0502020204030204" pitchFamily="34" charset="0"/>
                          <a:ea typeface="+mn-ea"/>
                          <a:cs typeface="Calibri" panose="020F0502020204030204" pitchFamily="34" charset="0"/>
                        </a:rPr>
                        <a:t>Atum</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18389">
                <a:tc>
                  <a:txBody>
                    <a:bodyPr/>
                    <a:lstStyle/>
                    <a:p>
                      <a:pPr algn="ctr"/>
                      <a:r>
                        <a:rPr lang="en-US" sz="2000" b="1" dirty="0">
                          <a:latin typeface="Calibri" panose="020F0502020204030204" pitchFamily="34" charset="0"/>
                          <a:cs typeface="Calibri" panose="020F0502020204030204" pitchFamily="34" charset="0"/>
                        </a:rPr>
                        <a:t>10.</a:t>
                      </a:r>
                    </a:p>
                  </a:txBody>
                  <a:tcPr anchor="ctr"/>
                </a:tc>
                <a:tc>
                  <a:txBody>
                    <a:bodyPr/>
                    <a:lstStyle/>
                    <a:p>
                      <a:pPr algn="l"/>
                      <a:r>
                        <a:rPr lang="en-US" sz="20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17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6861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8684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09130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3492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12608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159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8753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D1C1C63D-5B0E-3558-B179-4A34AE803F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265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7455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40257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F7DC49F2-14C7-7CDF-91DF-EE31144F6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629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591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1185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6542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7027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962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628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97004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3629B9AE-726E-E18D-0049-C63D21D428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18834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913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91997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3458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2484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6355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243578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5640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9804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“Seven-year famines are recorded in Egyptian documents. For example, there is the text from the reign and rule of King Djoser of the Third Dynasty (2700 B.C.): ‘I was in distress on the Great Throne, and those who are in the palace where in the heart’s affliction from a very great evil, since the Nile had not come in my time for a space of seven years. Grain was scant, fruits were dried up, and everything which they ate was short. Every man robbed his companion. They moved without going (ahead). The infant was wailing; the youth was waiting; the heart of the old men was in sorrow; their legs were bent, crouching on the . . .</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566-67</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2883569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…ground, their arms were folded.’ So, seven-year famines are not something merely recorded in Scripture but also in Egyptian documents. This famine would affect indeed the gods of Egypt. For example, it would affect Osiris, a god who had the form of a bull was the god of the Nile. It would also affect Isis, also known as Hathor, who was a goddess in the form of a cow; and she was the goddess of fertility.”</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566-67</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8142297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6726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26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39544</TotalTime>
  <Words>5515</Words>
  <Application>Microsoft Office PowerPoint</Application>
  <PresentationFormat>Widescreen</PresentationFormat>
  <Paragraphs>881</Paragraphs>
  <Slides>204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204</vt:i4>
      </vt:variant>
    </vt:vector>
  </HeadingPairs>
  <TitlesOfParts>
    <vt:vector size="210" baseType="lpstr">
      <vt:lpstr>Arial</vt:lpstr>
      <vt:lpstr>Calibri</vt:lpstr>
      <vt:lpstr>Symbol</vt:lpstr>
      <vt:lpstr>Times New Roman</vt:lpstr>
      <vt:lpstr>Wingdings</vt:lpstr>
      <vt:lpstr>Azure</vt:lpstr>
      <vt:lpstr>PowerPoint Presentation</vt:lpstr>
      <vt:lpstr>GENESIS STRUCTURE</vt:lpstr>
      <vt:lpstr>Genesis 37:2-36 Joseph Sold unto Egypt</vt:lpstr>
      <vt:lpstr>PowerPoint Presentation</vt:lpstr>
      <vt:lpstr>Genesis 38:1-30 Judah &amp; Tamar</vt:lpstr>
      <vt:lpstr>Genesis 39:1-23 Joseph in Potiphar's House</vt:lpstr>
      <vt:lpstr>Genesis 40:1-23 Joseph in Prison</vt:lpstr>
      <vt:lpstr>Genesis 41:1-57 Joseph Before Pharoah</vt:lpstr>
      <vt:lpstr>Genesis 41:1-57 Joseph Before Pharoah</vt:lpstr>
      <vt:lpstr>I. Genesis 41:1-8 Pharoah’s 2 Dreams</vt:lpstr>
      <vt:lpstr>I. Genesis 41:1-8 Pharoah’s 2 Dreams</vt:lpstr>
      <vt:lpstr>Genesis 41:1-4 First Dream</vt:lpstr>
      <vt:lpstr>Genesis 41:1-4 First Dream</vt:lpstr>
      <vt:lpstr>Genesis 41:1-4 First Dream</vt:lpstr>
      <vt:lpstr>Genesis 41:1b-3 Dream</vt:lpstr>
      <vt:lpstr>Genesis 41:1b-3 Dream</vt:lpstr>
      <vt:lpstr>Genesis 41:1b-3 Dream</vt:lpstr>
      <vt:lpstr>Genesis 41:1b-3 Dream</vt:lpstr>
      <vt:lpstr>Genesis 41:1b-3 Dream</vt:lpstr>
      <vt:lpstr>Genesis 41:1-4 First Dream</vt:lpstr>
      <vt:lpstr>I. Genesis 41:1-8 Pharoah’s 2 Dreams</vt:lpstr>
      <vt:lpstr>Genesis 41:5-7 Second Dream</vt:lpstr>
      <vt:lpstr>Genesis 41:5-7 Second Dream</vt:lpstr>
      <vt:lpstr>Genesis 41:5-7 Second Dream</vt:lpstr>
      <vt:lpstr>Genesis 41:5b-7 Dream</vt:lpstr>
      <vt:lpstr>Genesis 41:5b-7 Dream</vt:lpstr>
      <vt:lpstr>Genesis 41:5b-7 Dream</vt:lpstr>
      <vt:lpstr>Genesis 41:5b-7 Dream</vt:lpstr>
      <vt:lpstr>Genesis 41:5-7 Second Dream</vt:lpstr>
      <vt:lpstr>PowerPoint Presentation</vt:lpstr>
      <vt:lpstr>I. Genesis 41:1-8 Pharoah’s 2 Dreams</vt:lpstr>
      <vt:lpstr>Genesis 41:8 Pharoah’s Response</vt:lpstr>
      <vt:lpstr>Genesis 41:8 Pharoah’s Response</vt:lpstr>
      <vt:lpstr>Genesis 41:8 Pharoah’s Response</vt:lpstr>
      <vt:lpstr>PowerPoint Presentation</vt:lpstr>
      <vt:lpstr>Genesis 41:8 Pharoah’s Response</vt:lpstr>
      <vt:lpstr>Genesis 41:8 Pharoah’s Response</vt:lpstr>
      <vt:lpstr>PowerPoint Presentation</vt:lpstr>
      <vt:lpstr>PowerPoint Presentation</vt:lpstr>
      <vt:lpstr>Genesis 41:1-57 Joseph Before Pharoah</vt:lpstr>
      <vt:lpstr>II. Genesis 41:9-13 Butler’s Report</vt:lpstr>
      <vt:lpstr>II. Genesis 41:9-13 Butler’s Report</vt:lpstr>
      <vt:lpstr>II. Genesis 41:9-13 Butler’s Report</vt:lpstr>
      <vt:lpstr>Genesis 41:10-13 Prison Experience</vt:lpstr>
      <vt:lpstr>Genesis 41:10-13 Prison Experience</vt:lpstr>
      <vt:lpstr>Genesis 41:10-13 Prison Experience</vt:lpstr>
      <vt:lpstr>Genesis 41:10-13 Prison Experience</vt:lpstr>
      <vt:lpstr>Genesis 41:10-13 Prison Experience</vt:lpstr>
      <vt:lpstr>Genesis 41:13 Fulfillment</vt:lpstr>
      <vt:lpstr>Genesis 41:13 Fulfillment</vt:lpstr>
      <vt:lpstr>Genesis 41:13 Fulfillment</vt:lpstr>
      <vt:lpstr>Genesis 41:1-57 Joseph Before Pharoah</vt:lpstr>
      <vt:lpstr>III. Genesis 41:14-24 Joseph Before Pharoah</vt:lpstr>
      <vt:lpstr>III. Genesis 41:14-24 Joseph Before Pharoah</vt:lpstr>
      <vt:lpstr>Genesis 41:14-16 Joseph Before Pharoah</vt:lpstr>
      <vt:lpstr>Genesis 41:14-16 Joseph Before Pharoah</vt:lpstr>
      <vt:lpstr>Genesis 41:14 Removal from Prison</vt:lpstr>
      <vt:lpstr>Genesis 41:14 Removal from Prison</vt:lpstr>
      <vt:lpstr>Chronological vs. Adverbial Use of Tacos</vt:lpstr>
      <vt:lpstr>Genesis 41:14 Removal from Prison</vt:lpstr>
      <vt:lpstr>PowerPoint Presentation</vt:lpstr>
      <vt:lpstr>Genesis 41:14 Removal from Prison</vt:lpstr>
      <vt:lpstr>Genesis 41:14-16 Joseph Before Pharoah</vt:lpstr>
      <vt:lpstr>PowerPoint Presentation</vt:lpstr>
      <vt:lpstr>Genesis 41:14-16 Joseph Before Pharoah</vt:lpstr>
      <vt:lpstr>III. Genesis 41:14-24 Joseph Before Pharoah</vt:lpstr>
      <vt:lpstr>Genesis 41:17-21 First Dream</vt:lpstr>
      <vt:lpstr>Genesis 41:17-21 First Dream</vt:lpstr>
      <vt:lpstr>PowerPoint Presentation</vt:lpstr>
      <vt:lpstr>PowerPoint Presentation</vt:lpstr>
      <vt:lpstr>PowerPoint Presentation</vt:lpstr>
      <vt:lpstr>Genesis 41:17-21 First Dream</vt:lpstr>
      <vt:lpstr>Genesis 41:17-21 First Dream</vt:lpstr>
      <vt:lpstr>Genesis 41:17-21 First Dream</vt:lpstr>
      <vt:lpstr>Genesis 41:17-21 First Dream</vt:lpstr>
      <vt:lpstr>III. Genesis 41:14-24 Joseph Before Pharoah</vt:lpstr>
      <vt:lpstr>Genesis 41:22-24a Second Dream</vt:lpstr>
      <vt:lpstr>Genesis 41:22-24a Second Dream</vt:lpstr>
      <vt:lpstr>Genesis 41:22-24a Second Dream</vt:lpstr>
      <vt:lpstr>Genesis 41:22-24a Second Dream</vt:lpstr>
      <vt:lpstr>III. Genesis 41:14-24 Joseph Before Pharoah</vt:lpstr>
      <vt:lpstr>Genesis 41:1-57 Joseph Before Pharoah</vt:lpstr>
      <vt:lpstr>IV. Genesis 41:25-36 Joseph’s Interpretation &amp; Advice</vt:lpstr>
      <vt:lpstr>IV. Genesis 41:25-36 Joseph’s Interpretation &amp; Advice</vt:lpstr>
      <vt:lpstr>Genesis 41:25-32 Joseph’s Interpretation</vt:lpstr>
      <vt:lpstr>Genesis 41:25-32 Joseph’s Interpretation</vt:lpstr>
      <vt:lpstr>Genesis 41:25-32 Joseph’s Interpretation</vt:lpstr>
      <vt:lpstr>Genesis 41:26-27 Interpretation</vt:lpstr>
      <vt:lpstr>Genesis 41:26-27 Interpretation</vt:lpstr>
      <vt:lpstr>Genesis 41:26-27 Interpretation</vt:lpstr>
      <vt:lpstr>Genesis 41:25-32 Joseph’s Interpretation</vt:lpstr>
      <vt:lpstr>Genesis 41:28-32 Interpretation</vt:lpstr>
      <vt:lpstr>Genesis 41:28-32 Interpretation</vt:lpstr>
      <vt:lpstr>PowerPoint Presentation</vt:lpstr>
      <vt:lpstr>Genesis 41:28-32 Interpretation</vt:lpstr>
      <vt:lpstr>Genesis 41:28-32 Interpretation</vt:lpstr>
      <vt:lpstr>PowerPoint Presentation</vt:lpstr>
      <vt:lpstr>PowerPoint Presentation</vt:lpstr>
      <vt:lpstr>Genesis 41:28-32 Interpretation</vt:lpstr>
      <vt:lpstr>IV. Genesis 41:25-36 Joseph’s Interpretation &amp; Advice</vt:lpstr>
      <vt:lpstr>Genesis 41:33-36 Joseph’s Advice</vt:lpstr>
      <vt:lpstr>Genesis 41:33-36 Joseph’s Advice</vt:lpstr>
      <vt:lpstr>Genesis 41:33-36 Joseph’s Advice</vt:lpstr>
      <vt:lpstr>Genesis 41:33-36 Joseph’s Advice</vt:lpstr>
      <vt:lpstr>Genesis 41:33-36 Joseph’s Advice</vt:lpstr>
      <vt:lpstr>Genesis 41:1-57 Joseph Before Pharoah</vt:lpstr>
      <vt:lpstr>V. Genesis 41:37-46a Joseph’s Elevation</vt:lpstr>
      <vt:lpstr>V. Genesis 41:37-46a Joseph’s Elevation</vt:lpstr>
      <vt:lpstr>Genesis 41:37-38 Joseph’s Response</vt:lpstr>
      <vt:lpstr>Genesis 41:37-38 Joseph’s Response</vt:lpstr>
      <vt:lpstr>Genesis 41:37-38 Joseph’s Response</vt:lpstr>
      <vt:lpstr>V. Genesis 41:37-46a Joseph’s Elevation</vt:lpstr>
      <vt:lpstr>Genesis 41:39-44 Joseph’s Appointment</vt:lpstr>
      <vt:lpstr>Genesis 41:39-44 Joseph’s Appointment</vt:lpstr>
      <vt:lpstr>Genesis 41:39-40 Appointment</vt:lpstr>
      <vt:lpstr>Genesis 41:39-40 Appointment</vt:lpstr>
      <vt:lpstr>Genesis 41:39-40 Appointment</vt:lpstr>
      <vt:lpstr>Genesis 40:40 Appointment Details</vt:lpstr>
      <vt:lpstr>Genesis 40:40 Appointment Details</vt:lpstr>
      <vt:lpstr>His Body  (Rev. 1:14-16)</vt:lpstr>
      <vt:lpstr>PowerPoint Presentation</vt:lpstr>
      <vt:lpstr>Genesis 40:40 Appointment Details</vt:lpstr>
      <vt:lpstr>PowerPoint Presentation</vt:lpstr>
      <vt:lpstr>PowerPoint Presentation</vt:lpstr>
      <vt:lpstr>PowerPoint Presentation</vt:lpstr>
      <vt:lpstr>Genesis 41:39-44 Joseph’s Appointment</vt:lpstr>
      <vt:lpstr>PowerPoint Presentation</vt:lpstr>
      <vt:lpstr>Genesis 41:39-44 Joseph’s Appointment</vt:lpstr>
      <vt:lpstr>Genesis 41:42 Royal Garb</vt:lpstr>
      <vt:lpstr>Genesis 41:42 Royal Garb</vt:lpstr>
      <vt:lpstr>Genesis 41:42 Royal Garb</vt:lpstr>
      <vt:lpstr>PowerPoint Presentation</vt:lpstr>
      <vt:lpstr>Genesis 41:42 Royal Garb</vt:lpstr>
      <vt:lpstr>Genesis 41:39-44 Joseph’s Appointment</vt:lpstr>
      <vt:lpstr>PowerPoint Presentation</vt:lpstr>
      <vt:lpstr>Genesis 41:39-44 Joseph’s Appointment</vt:lpstr>
      <vt:lpstr>PowerPoint Presentation</vt:lpstr>
      <vt:lpstr>Genesis 41:39-44 Joseph’s Appointment</vt:lpstr>
      <vt:lpstr>V. Genesis 41:37-46a Joseph’s Elevation</vt:lpstr>
      <vt:lpstr>Genesis 41:45-46a Joseph’s Settlement</vt:lpstr>
      <vt:lpstr>Genesis 41:45-46a Joseph’s Settlement</vt:lpstr>
      <vt:lpstr>Genesis 41:45-46a Joseph’s Settlement</vt:lpstr>
      <vt:lpstr>Genesis 41:45-46a Joseph’s Settlement</vt:lpstr>
      <vt:lpstr>PowerPoint Presentation</vt:lpstr>
      <vt:lpstr>GENESIS 10  Outline</vt:lpstr>
      <vt:lpstr>PowerPoint Presentation</vt:lpstr>
      <vt:lpstr>PowerPoint Presentation</vt:lpstr>
      <vt:lpstr>Ham’s Sons (vs. 6)</vt:lpstr>
      <vt:lpstr>PowerPoint Presentation</vt:lpstr>
      <vt:lpstr>PowerPoint Presentation</vt:lpstr>
      <vt:lpstr>PowerPoint Presentation</vt:lpstr>
      <vt:lpstr>PowerPoint Presentation</vt:lpstr>
      <vt:lpstr>PowerPoint Presentation</vt:lpstr>
      <vt:lpstr>Genesis 41:45-46a Joseph’s Settlement</vt:lpstr>
      <vt:lpstr>Genesis 41:1-57 Joseph Before Pharoah</vt:lpstr>
      <vt:lpstr>VI. Genesis 41:46b-57 Joseph’s Activities</vt:lpstr>
      <vt:lpstr>VI. Genesis 41:46b-57 Joseph’s Activities</vt:lpstr>
      <vt:lpstr>VI. Genesis 41:46b-57 Joseph’s Activities</vt:lpstr>
      <vt:lpstr>Genesis 41:47-49 7 Years of Plenty</vt:lpstr>
      <vt:lpstr>Genesis 41:47-49 7 Years of Plenty</vt:lpstr>
      <vt:lpstr>Genesis 41:47-49 7 Years of Plenty</vt:lpstr>
      <vt:lpstr>Genesis 41:47-49 7 Years of Plenty</vt:lpstr>
      <vt:lpstr>VI. Genesis 41:46b-57 Joseph’s Activities</vt:lpstr>
      <vt:lpstr>Genesis 41:50-52 Joseph’s Family</vt:lpstr>
      <vt:lpstr>Genesis 41:50-52 Joseph’s Family</vt:lpstr>
      <vt:lpstr>Genesis 41:50-52 Joseph’s Family</vt:lpstr>
      <vt:lpstr>PowerPoint Presentation</vt:lpstr>
      <vt:lpstr>PowerPoint Presentation</vt:lpstr>
      <vt:lpstr>PowerPoint Presentation</vt:lpstr>
      <vt:lpstr>Genesis 41:50-52 Joseph’s Family</vt:lpstr>
      <vt:lpstr>PowerPoint Presentation</vt:lpstr>
      <vt:lpstr>PowerPoint Presentation</vt:lpstr>
      <vt:lpstr>PowerPoint Presentation</vt:lpstr>
      <vt:lpstr>PowerPoint Presentation</vt:lpstr>
      <vt:lpstr>PowerPoint Presentation</vt:lpstr>
      <vt:lpstr>VI. Genesis 41:46b-57 Joseph’s Activities</vt:lpstr>
      <vt:lpstr>Genesis 41:53-54 7 Years of Famine</vt:lpstr>
      <vt:lpstr>Genesis 41:53-54 7 Years of Famine</vt:lpstr>
      <vt:lpstr>Genesis 41:53-54 7 Years of Famine</vt:lpstr>
      <vt:lpstr>PowerPoint Presentation</vt:lpstr>
      <vt:lpstr>PowerPoint Presentation</vt:lpstr>
      <vt:lpstr>VI. Genesis 41:46b-57 Joseph’s Activities</vt:lpstr>
      <vt:lpstr>Genesis 41:55-56 Egyptians’ Response</vt:lpstr>
      <vt:lpstr>Genesis 41:55-56 Egyptians’ Response</vt:lpstr>
      <vt:lpstr>Genesis 41:55 Pharoah’s Command</vt:lpstr>
      <vt:lpstr>Genesis 41:55 Pharoah’s Command</vt:lpstr>
      <vt:lpstr>Genesis 41:55 Pharoah’s Command</vt:lpstr>
      <vt:lpstr>Genesis 41:55 Pharoah’s Command</vt:lpstr>
      <vt:lpstr>Genesis 41:55-56 Egyptians’ Response</vt:lpstr>
      <vt:lpstr>Genesis 41:56 Selling of the Grain</vt:lpstr>
      <vt:lpstr>Genesis 41:56 Selling of the Grain</vt:lpstr>
      <vt:lpstr>PowerPoint Presentation</vt:lpstr>
      <vt:lpstr>PowerPoint Presentation</vt:lpstr>
      <vt:lpstr>PowerPoint Presentation</vt:lpstr>
      <vt:lpstr>PowerPoint Presentation</vt:lpstr>
      <vt:lpstr>Genesis 41:56 Selling of the Grain</vt:lpstr>
      <vt:lpstr>Genesis 41:56 Selling of the Grain</vt:lpstr>
      <vt:lpstr>VI. Genesis 41:46b-57 Joseph’s Activities</vt:lpstr>
      <vt:lpstr>PowerPoint Presentation</vt:lpstr>
      <vt:lpstr>PowerPoint Presentation</vt:lpstr>
      <vt:lpstr>PowerPoint Presentation</vt:lpstr>
      <vt:lpstr>Conclusion</vt:lpstr>
      <vt:lpstr>Genesis 41:1-57 Joseph Before Pharoah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158- 41v1-57</dc:title>
  <dc:subject>Genesis 41</dc:subject>
  <dc:creator>A. Woods</dc:creator>
  <dc:description>Modified by Jim McGowan</dc:description>
  <cp:lastModifiedBy>anne woods</cp:lastModifiedBy>
  <cp:revision>4102</cp:revision>
  <cp:lastPrinted>2024-04-21T03:27:24Z</cp:lastPrinted>
  <dcterms:created xsi:type="dcterms:W3CDTF">2009-03-17T12:21:13Z</dcterms:created>
  <dcterms:modified xsi:type="dcterms:W3CDTF">2024-05-19T12:11:19Z</dcterms:modified>
</cp:coreProperties>
</file>