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7"/>
  </p:notesMasterIdLst>
  <p:handoutMasterIdLst>
    <p:handoutMasterId r:id="rId28"/>
  </p:handoutMasterIdLst>
  <p:sldIdLst>
    <p:sldId id="256" r:id="rId2"/>
    <p:sldId id="11024" r:id="rId3"/>
    <p:sldId id="11141" r:id="rId4"/>
    <p:sldId id="11034" r:id="rId5"/>
    <p:sldId id="11041" r:id="rId6"/>
    <p:sldId id="11042" r:id="rId7"/>
    <p:sldId id="1503" r:id="rId8"/>
    <p:sldId id="5252" r:id="rId9"/>
    <p:sldId id="11035" r:id="rId10"/>
    <p:sldId id="11154" r:id="rId11"/>
    <p:sldId id="11130" r:id="rId12"/>
    <p:sldId id="9555" r:id="rId13"/>
    <p:sldId id="4783" r:id="rId14"/>
    <p:sldId id="11036" r:id="rId15"/>
    <p:sldId id="1235" r:id="rId16"/>
    <p:sldId id="4645" r:id="rId17"/>
    <p:sldId id="11168" r:id="rId18"/>
    <p:sldId id="11175" r:id="rId19"/>
    <p:sldId id="11037" r:id="rId20"/>
    <p:sldId id="11149" r:id="rId21"/>
    <p:sldId id="11150" r:id="rId22"/>
    <p:sldId id="11177" r:id="rId23"/>
    <p:sldId id="8695" r:id="rId24"/>
    <p:sldId id="11178" r:id="rId25"/>
    <p:sldId id="11174" r:id="rId26"/>
  </p:sldIdLst>
  <p:sldSz cx="12192000" cy="6858000"/>
  <p:notesSz cx="7315200" cy="9601200"/>
  <p:custDataLst>
    <p:tags r:id="rId2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varScale="1">
        <p:scale>
          <a:sx n="147" d="100"/>
          <a:sy n="147" d="100"/>
        </p:scale>
        <p:origin x="10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2" d="100"/>
          <a:sy n="112" d="100"/>
        </p:scale>
        <p:origin x="44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9F83BD0-F4F5-421C-B114-28A52ACEBE7E}"/>
    <pc:docChg chg="custSel replTag delTag modHandout">
      <pc:chgData name="Jim McGowan" userId="e2c7446dd3aca506" providerId="LiveId" clId="{79F83BD0-F4F5-421C-B114-28A52ACEBE7E}" dt="2024-05-15T16:21:24.218" v="13"/>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049 Acts 8v34-40 </a:t>
            </a:r>
          </a:p>
          <a:p>
            <a:pPr>
              <a:defRPr/>
            </a:pPr>
            <a:r>
              <a:rPr lang="en-US" sz="1400" dirty="0"/>
              <a:t>05-15-2024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5/15/2024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24</a:t>
            </a:fld>
            <a:endParaRPr lang="en-US"/>
          </a:p>
        </p:txBody>
      </p:sp>
    </p:spTree>
    <p:extLst>
      <p:ext uri="{BB962C8B-B14F-4D97-AF65-F5344CB8AC3E}">
        <p14:creationId xmlns:p14="http://schemas.microsoft.com/office/powerpoint/2010/main" val="188858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extLst>
      <p:ext uri="{BB962C8B-B14F-4D97-AF65-F5344CB8AC3E}">
        <p14:creationId xmlns:p14="http://schemas.microsoft.com/office/powerpoint/2010/main" val="280020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41965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831850" y="1143000"/>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6:3-5)</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B7C8C-289C-1DD1-F4BB-F089AAE429FC}"/>
              </a:ext>
            </a:extLst>
          </p:cNvPr>
          <p:cNvPicPr>
            <a:picLocks noChangeAspect="1"/>
          </p:cNvPicPr>
          <p:nvPr/>
        </p:nvPicPr>
        <p:blipFill>
          <a:blip r:embed="rId2"/>
          <a:stretch>
            <a:fillRect/>
          </a:stretch>
        </p:blipFill>
        <p:spPr>
          <a:xfrm>
            <a:off x="1597351" y="137160"/>
            <a:ext cx="8997299" cy="6583680"/>
          </a:xfrm>
          <a:prstGeom prst="rect">
            <a:avLst/>
          </a:prstGeom>
        </p:spPr>
      </p:pic>
    </p:spTree>
    <p:extLst>
      <p:ext uri="{BB962C8B-B14F-4D97-AF65-F5344CB8AC3E}">
        <p14:creationId xmlns:p14="http://schemas.microsoft.com/office/powerpoint/2010/main" val="1621735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353761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3886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2632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7620000" y="2173181"/>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7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8068</TotalTime>
  <Words>1034</Words>
  <Application>Microsoft Office PowerPoint</Application>
  <PresentationFormat>Widescreen</PresentationFormat>
  <Paragraphs>102</Paragraphs>
  <Slides>25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Courier New</vt:lpstr>
      <vt:lpstr>Wingdings</vt:lpstr>
      <vt:lpstr>Office Theme</vt:lpstr>
      <vt:lpstr>PowerPoint Presentation</vt:lpstr>
      <vt:lpstr>Acts 8:5-40 Philip’s Ministry</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Conclusion</vt:lpstr>
      <vt:lpstr>Acts 8:5-40 Philip’s Ministry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049 Acts 8v34-40</dc:title>
  <dc:subject>ACTS</dc:subject>
  <dc:creator>A. Woods</dc:creator>
  <cp:lastModifiedBy>Jim McGowan</cp:lastModifiedBy>
  <cp:revision>951</cp:revision>
  <cp:lastPrinted>2024-04-17T12:14:56Z</cp:lastPrinted>
  <dcterms:created xsi:type="dcterms:W3CDTF">2009-01-10T23:45:31Z</dcterms:created>
  <dcterms:modified xsi:type="dcterms:W3CDTF">2024-05-15T16:21:24Z</dcterms:modified>
</cp:coreProperties>
</file>