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6"/>
  </p:notesMasterIdLst>
  <p:handoutMasterIdLst>
    <p:handoutMasterId r:id="rId47"/>
  </p:handoutMasterIdLst>
  <p:sldIdLst>
    <p:sldId id="256" r:id="rId2"/>
    <p:sldId id="11024" r:id="rId3"/>
    <p:sldId id="11141" r:id="rId4"/>
    <p:sldId id="11029" r:id="rId5"/>
    <p:sldId id="11030" r:id="rId6"/>
    <p:sldId id="11173" r:id="rId7"/>
    <p:sldId id="9564" r:id="rId8"/>
    <p:sldId id="11144" r:id="rId9"/>
    <p:sldId id="11031" r:id="rId10"/>
    <p:sldId id="11145" r:id="rId11"/>
    <p:sldId id="9577" r:id="rId12"/>
    <p:sldId id="11032" r:id="rId13"/>
    <p:sldId id="11146" r:id="rId14"/>
    <p:sldId id="11147" r:id="rId15"/>
    <p:sldId id="11033" r:id="rId16"/>
    <p:sldId id="10552" r:id="rId17"/>
    <p:sldId id="10553" r:id="rId18"/>
    <p:sldId id="10554" r:id="rId19"/>
    <p:sldId id="11034" r:id="rId20"/>
    <p:sldId id="10270" r:id="rId21"/>
    <p:sldId id="11038" r:id="rId22"/>
    <p:sldId id="11039" r:id="rId23"/>
    <p:sldId id="3843" r:id="rId24"/>
    <p:sldId id="3823" r:id="rId25"/>
    <p:sldId id="11040" r:id="rId26"/>
    <p:sldId id="728" r:id="rId27"/>
    <p:sldId id="11172" r:id="rId28"/>
    <p:sldId id="11041" r:id="rId29"/>
    <p:sldId id="11042" r:id="rId30"/>
    <p:sldId id="1503" r:id="rId31"/>
    <p:sldId id="5252" r:id="rId32"/>
    <p:sldId id="11035" r:id="rId33"/>
    <p:sldId id="4783" r:id="rId34"/>
    <p:sldId id="11036" r:id="rId35"/>
    <p:sldId id="1235" r:id="rId36"/>
    <p:sldId id="4645" r:id="rId37"/>
    <p:sldId id="11168" r:id="rId38"/>
    <p:sldId id="11175" r:id="rId39"/>
    <p:sldId id="11037" r:id="rId40"/>
    <p:sldId id="11149" r:id="rId41"/>
    <p:sldId id="11150" r:id="rId42"/>
    <p:sldId id="8695" r:id="rId43"/>
    <p:sldId id="11113" r:id="rId44"/>
    <p:sldId id="11174" r:id="rId45"/>
  </p:sldIdLst>
  <p:sldSz cx="12192000" cy="6858000"/>
  <p:notesSz cx="7315200" cy="9601200"/>
  <p:custDataLst>
    <p:tags r:id="rId4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75501-A1DD-4726-953E-3001CA03CB33}" v="4" dt="2024-05-08T13:24:04.24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p:scale>
          <a:sx n="130" d="100"/>
          <a:sy n="130" d="100"/>
        </p:scale>
        <p:origin x="744" y="4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2" d="100"/>
          <a:sy n="112" d="100"/>
        </p:scale>
        <p:origin x="44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docChgLst>
    <pc:chgData name="Jim McGowan" userId="e2c7446dd3aca506" providerId="LiveId" clId="{294F5717-DBE7-4472-B564-4C8E581FE67D}"/>
    <pc:docChg chg="custSel modSld replTag delTag modHandout">
      <pc:chgData name="Jim McGowan" userId="e2c7446dd3aca506" providerId="LiveId" clId="{294F5717-DBE7-4472-B564-4C8E581FE67D}" dt="2024-04-24T13:39:05.568" v="24"/>
      <pc:docMkLst>
        <pc:docMk/>
      </pc:docMkLst>
      <pc:sldChg chg="addSp delSp modSp mod">
        <pc:chgData name="Jim McGowan" userId="e2c7446dd3aca506" providerId="LiveId" clId="{294F5717-DBE7-4472-B564-4C8E581FE67D}" dt="2024-04-24T13:36:37.514" v="1"/>
        <pc:sldMkLst>
          <pc:docMk/>
          <pc:sldMk cId="3587233433" sldId="11087"/>
        </pc:sldMkLst>
        <pc:picChg chg="add mod">
          <ac:chgData name="Jim McGowan" userId="e2c7446dd3aca506" providerId="LiveId" clId="{294F5717-DBE7-4472-B564-4C8E581FE67D}" dt="2024-04-24T13:36:37.514" v="1"/>
          <ac:picMkLst>
            <pc:docMk/>
            <pc:sldMk cId="3587233433" sldId="11087"/>
            <ac:picMk id="2" creationId="{59673F3C-2B1A-3EB7-2D20-836AEA71BD67}"/>
          </ac:picMkLst>
        </pc:picChg>
        <pc:picChg chg="del">
          <ac:chgData name="Jim McGowan" userId="e2c7446dd3aca506" providerId="LiveId" clId="{294F5717-DBE7-4472-B564-4C8E581FE67D}" dt="2024-04-24T13:36:37.122" v="0" actId="478"/>
          <ac:picMkLst>
            <pc:docMk/>
            <pc:sldMk cId="3587233433" sldId="11087"/>
            <ac:picMk id="3" creationId="{5A35A829-156A-17A4-A736-6CFABD8E6FF7}"/>
          </ac:picMkLst>
        </pc:picChg>
      </pc:sldChg>
      <pc:sldChg chg="addSp delSp modSp mod">
        <pc:chgData name="Jim McGowan" userId="e2c7446dd3aca506" providerId="LiveId" clId="{294F5717-DBE7-4472-B564-4C8E581FE67D}" dt="2024-04-24T13:36:40.148" v="3"/>
        <pc:sldMkLst>
          <pc:docMk/>
          <pc:sldMk cId="4293219378" sldId="11088"/>
        </pc:sldMkLst>
        <pc:picChg chg="add mod">
          <ac:chgData name="Jim McGowan" userId="e2c7446dd3aca506" providerId="LiveId" clId="{294F5717-DBE7-4472-B564-4C8E581FE67D}" dt="2024-04-24T13:36:40.148" v="3"/>
          <ac:picMkLst>
            <pc:docMk/>
            <pc:sldMk cId="4293219378" sldId="11088"/>
            <ac:picMk id="2" creationId="{6F15319B-D2E7-0D1E-2CA6-12B80D3DB6D8}"/>
          </ac:picMkLst>
        </pc:picChg>
        <pc:picChg chg="del">
          <ac:chgData name="Jim McGowan" userId="e2c7446dd3aca506" providerId="LiveId" clId="{294F5717-DBE7-4472-B564-4C8E581FE67D}" dt="2024-04-24T13:36:39.785" v="2" actId="478"/>
          <ac:picMkLst>
            <pc:docMk/>
            <pc:sldMk cId="4293219378" sldId="11088"/>
            <ac:picMk id="3" creationId="{5A35A829-156A-17A4-A736-6CFABD8E6FF7}"/>
          </ac:picMkLst>
        </pc:picChg>
      </pc:sldChg>
      <pc:sldChg chg="addSp delSp modSp mod">
        <pc:chgData name="Jim McGowan" userId="e2c7446dd3aca506" providerId="LiveId" clId="{294F5717-DBE7-4472-B564-4C8E581FE67D}" dt="2024-04-24T13:36:54.108" v="7"/>
        <pc:sldMkLst>
          <pc:docMk/>
          <pc:sldMk cId="3103639536" sldId="11089"/>
        </pc:sldMkLst>
        <pc:picChg chg="add mod">
          <ac:chgData name="Jim McGowan" userId="e2c7446dd3aca506" providerId="LiveId" clId="{294F5717-DBE7-4472-B564-4C8E581FE67D}" dt="2024-04-24T13:36:54.108" v="7"/>
          <ac:picMkLst>
            <pc:docMk/>
            <pc:sldMk cId="3103639536" sldId="11089"/>
            <ac:picMk id="2" creationId="{E4FB355D-E0BC-71AC-47B0-484D9571B10F}"/>
          </ac:picMkLst>
        </pc:picChg>
        <pc:picChg chg="del">
          <ac:chgData name="Jim McGowan" userId="e2c7446dd3aca506" providerId="LiveId" clId="{294F5717-DBE7-4472-B564-4C8E581FE67D}" dt="2024-04-24T13:36:53.689" v="6" actId="478"/>
          <ac:picMkLst>
            <pc:docMk/>
            <pc:sldMk cId="3103639536" sldId="11089"/>
            <ac:picMk id="3" creationId="{5A35A829-156A-17A4-A736-6CFABD8E6FF7}"/>
          </ac:picMkLst>
        </pc:picChg>
      </pc:sldChg>
      <pc:sldChg chg="addSp delSp modSp mod">
        <pc:chgData name="Jim McGowan" userId="e2c7446dd3aca506" providerId="LiveId" clId="{294F5717-DBE7-4472-B564-4C8E581FE67D}" dt="2024-04-24T13:37:02.557" v="11"/>
        <pc:sldMkLst>
          <pc:docMk/>
          <pc:sldMk cId="1990747228" sldId="11090"/>
        </pc:sldMkLst>
        <pc:picChg chg="add mod">
          <ac:chgData name="Jim McGowan" userId="e2c7446dd3aca506" providerId="LiveId" clId="{294F5717-DBE7-4472-B564-4C8E581FE67D}" dt="2024-04-24T13:37:02.557" v="11"/>
          <ac:picMkLst>
            <pc:docMk/>
            <pc:sldMk cId="1990747228" sldId="11090"/>
            <ac:picMk id="2" creationId="{2F22E3B7-0039-B04B-F502-B8F56E66D54D}"/>
          </ac:picMkLst>
        </pc:picChg>
        <pc:picChg chg="del">
          <ac:chgData name="Jim McGowan" userId="e2c7446dd3aca506" providerId="LiveId" clId="{294F5717-DBE7-4472-B564-4C8E581FE67D}" dt="2024-04-24T13:37:02.169" v="10" actId="478"/>
          <ac:picMkLst>
            <pc:docMk/>
            <pc:sldMk cId="1990747228" sldId="11090"/>
            <ac:picMk id="3" creationId="{5A35A829-156A-17A4-A736-6CFABD8E6FF7}"/>
          </ac:picMkLst>
        </pc:picChg>
      </pc:sldChg>
    </pc:docChg>
  </pc:docChgLst>
  <pc:docChgLst>
    <pc:chgData name="Jim McGowan" userId="e2c7446dd3aca506" providerId="LiveId" clId="{4FC6F328-7C11-402F-AED9-AB2363E3E834}"/>
    <pc:docChg chg="custSel replTag delTag modHandout">
      <pc:chgData name="Jim McGowan" userId="e2c7446dd3aca506" providerId="LiveId" clId="{4FC6F328-7C11-402F-AED9-AB2363E3E834}" dt="2024-03-14T00:56:33.061" v="15"/>
      <pc:docMkLst>
        <pc:docMk/>
      </pc:docMkLst>
    </pc:docChg>
  </pc:docChgLst>
  <pc:docChgLst>
    <pc:chgData name="Jim McGowan" userId="e2c7446dd3aca506" providerId="LiveId" clId="{C89B3941-4782-4D8B-9379-0DE4F5029971}"/>
    <pc:docChg chg="custSel modHandout">
      <pc:chgData name="Jim McGowan" userId="e2c7446dd3aca506" providerId="LiveId" clId="{C89B3941-4782-4D8B-9379-0DE4F5029971}" dt="2024-03-12T19:12:42.855" v="7" actId="6549"/>
      <pc:docMkLst>
        <pc:docMk/>
      </pc:docMkLst>
    </pc:docChg>
  </pc:docChgLst>
  <pc:docChgLst>
    <pc:chgData name="Jim McGowan" userId="e2c7446dd3aca506" providerId="LiveId" clId="{F08EE89D-D5F6-4C58-8286-BC168BA5FD42}"/>
    <pc:docChg chg="custSel modSld replTag delTag">
      <pc:chgData name="Jim McGowan" userId="e2c7446dd3aca506" providerId="LiveId" clId="{F08EE89D-D5F6-4C58-8286-BC168BA5FD42}" dt="2024-03-21T01:03:58.745" v="9"/>
      <pc:docMkLst>
        <pc:docMk/>
      </pc:docMkLst>
      <pc:sldChg chg="modSp mod">
        <pc:chgData name="Jim McGowan" userId="e2c7446dd3aca506" providerId="LiveId" clId="{F08EE89D-D5F6-4C58-8286-BC168BA5FD42}" dt="2024-03-21T00:41:53.704" v="3" actId="108"/>
        <pc:sldMkLst>
          <pc:docMk/>
          <pc:sldMk cId="1964529984" sldId="9571"/>
        </pc:sldMkLst>
        <pc:spChg chg="mod">
          <ac:chgData name="Jim McGowan" userId="e2c7446dd3aca506" providerId="LiveId" clId="{F08EE89D-D5F6-4C58-8286-BC168BA5FD42}" dt="2024-03-21T00:41:53.704" v="3" actId="108"/>
          <ac:spMkLst>
            <pc:docMk/>
            <pc:sldMk cId="1964529984" sldId="9571"/>
            <ac:spMk id="27650" creationId="{84971604-77C6-295F-B54E-09555531DFE2}"/>
          </ac:spMkLst>
        </pc:spChg>
      </pc:sldChg>
      <pc:sldChg chg="modSp mod">
        <pc:chgData name="Jim McGowan" userId="e2c7446dd3aca506" providerId="LiveId" clId="{F08EE89D-D5F6-4C58-8286-BC168BA5FD42}" dt="2024-03-21T01:03:55.493" v="7" actId="20577"/>
        <pc:sldMkLst>
          <pc:docMk/>
          <pc:sldMk cId="1080226103" sldId="11005"/>
        </pc:sldMkLst>
        <pc:spChg chg="mod">
          <ac:chgData name="Jim McGowan" userId="e2c7446dd3aca506" providerId="LiveId" clId="{F08EE89D-D5F6-4C58-8286-BC168BA5FD42}" dt="2024-03-21T01:03:55.493" v="7" actId="20577"/>
          <ac:spMkLst>
            <pc:docMk/>
            <pc:sldMk cId="1080226103" sldId="11005"/>
            <ac:spMk id="161795" creationId="{00000000-0000-0000-0000-000000000000}"/>
          </ac:spMkLst>
        </pc:spChg>
      </pc:sldChg>
    </pc:docChg>
  </pc:docChgLst>
  <pc:docChgLst>
    <pc:chgData name="Jim McGowan" userId="e2c7446dd3aca506" providerId="LiveId" clId="{5FA75501-A1DD-4726-953E-3001CA03CB33}"/>
    <pc:docChg chg="custSel addSld delSld modSld replTag delTag modHandout">
      <pc:chgData name="Jim McGowan" userId="e2c7446dd3aca506" providerId="LiveId" clId="{5FA75501-A1DD-4726-953E-3001CA03CB33}" dt="2024-05-08T13:24:13.808" v="25"/>
      <pc:docMkLst>
        <pc:docMk/>
      </pc:docMkLst>
      <pc:sldChg chg="addSp delSp modSp mod">
        <pc:chgData name="Jim McGowan" userId="e2c7446dd3aca506" providerId="LiveId" clId="{5FA75501-A1DD-4726-953E-3001CA03CB33}" dt="2024-05-08T13:22:42.233" v="19" actId="12789"/>
        <pc:sldMkLst>
          <pc:docMk/>
          <pc:sldMk cId="852214103" sldId="11145"/>
        </pc:sldMkLst>
        <pc:spChg chg="del mod">
          <ac:chgData name="Jim McGowan" userId="e2c7446dd3aca506" providerId="LiveId" clId="{5FA75501-A1DD-4726-953E-3001CA03CB33}" dt="2024-05-08T13:22:29.617" v="10" actId="478"/>
          <ac:spMkLst>
            <pc:docMk/>
            <pc:sldMk cId="852214103" sldId="11145"/>
            <ac:spMk id="14340" creationId="{511F92C6-95F2-4289-9F7B-2B045C9E90A2}"/>
          </ac:spMkLst>
        </pc:spChg>
        <pc:picChg chg="del mod">
          <ac:chgData name="Jim McGowan" userId="e2c7446dd3aca506" providerId="LiveId" clId="{5FA75501-A1DD-4726-953E-3001CA03CB33}" dt="2024-05-08T13:22:29.617" v="10" actId="478"/>
          <ac:picMkLst>
            <pc:docMk/>
            <pc:sldMk cId="852214103" sldId="11145"/>
            <ac:picMk id="2" creationId="{42A3DB1C-8DA1-4FA2-8F10-4EF8CE77E93A}"/>
          </ac:picMkLst>
        </pc:picChg>
        <pc:picChg chg="add mod">
          <ac:chgData name="Jim McGowan" userId="e2c7446dd3aca506" providerId="LiveId" clId="{5FA75501-A1DD-4726-953E-3001CA03CB33}" dt="2024-05-08T13:22:42.233" v="19" actId="12789"/>
          <ac:picMkLst>
            <pc:docMk/>
            <pc:sldMk cId="852214103" sldId="11145"/>
            <ac:picMk id="3" creationId="{44EB7C8C-289C-1DD1-F4BB-F089AAE429FC}"/>
          </ac:picMkLst>
        </pc:picChg>
      </pc:sldChg>
      <pc:sldChg chg="del">
        <pc:chgData name="Jim McGowan" userId="e2c7446dd3aca506" providerId="LiveId" clId="{5FA75501-A1DD-4726-953E-3001CA03CB33}" dt="2024-05-08T13:24:08.749" v="23" actId="47"/>
        <pc:sldMkLst>
          <pc:docMk/>
          <pc:sldMk cId="3520068659" sldId="11148"/>
        </pc:sldMkLst>
      </pc:sldChg>
      <pc:sldChg chg="add">
        <pc:chgData name="Jim McGowan" userId="e2c7446dd3aca506" providerId="LiveId" clId="{5FA75501-A1DD-4726-953E-3001CA03CB33}" dt="2024-05-08T13:24:04.244" v="22"/>
        <pc:sldMkLst>
          <pc:docMk/>
          <pc:sldMk cId="1621735173" sldId="11175"/>
        </pc:sldMkLst>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69CF7475-9AC0-407E-A751-894851A985DD}"/>
    <pc:docChg chg="undo custSel addSld modSld sldOrd replTag delTag">
      <pc:chgData name="Jim McGowan" userId="e2c7446dd3aca506" providerId="LiveId" clId="{69CF7475-9AC0-407E-A751-894851A985DD}" dt="2024-05-02T01:01:48.037" v="66"/>
      <pc:docMkLst>
        <pc:docMk/>
      </pc:docMkLst>
      <pc:sldChg chg="modSp mod">
        <pc:chgData name="Jim McGowan" userId="e2c7446dd3aca506" providerId="LiveId" clId="{69CF7475-9AC0-407E-A751-894851A985DD}" dt="2024-05-02T00:56:35.257" v="3" actId="6549"/>
        <pc:sldMkLst>
          <pc:docMk/>
          <pc:sldMk cId="3245577572" sldId="11102"/>
        </pc:sldMkLst>
        <pc:spChg chg="mod">
          <ac:chgData name="Jim McGowan" userId="e2c7446dd3aca506" providerId="LiveId" clId="{69CF7475-9AC0-407E-A751-894851A985DD}" dt="2024-05-02T00:56:35.257" v="3" actId="6549"/>
          <ac:spMkLst>
            <pc:docMk/>
            <pc:sldMk cId="3245577572" sldId="11102"/>
            <ac:spMk id="161795" creationId="{00000000-0000-0000-0000-000000000000}"/>
          </ac:spMkLst>
        </pc:spChg>
      </pc:sldChg>
      <pc:sldChg chg="addSp delSp modSp mod">
        <pc:chgData name="Jim McGowan" userId="e2c7446dd3aca506" providerId="LiveId" clId="{69CF7475-9AC0-407E-A751-894851A985DD}" dt="2024-05-02T01:01:44.816" v="64" actId="208"/>
        <pc:sldMkLst>
          <pc:docMk/>
          <pc:sldMk cId="2710534937" sldId="11143"/>
        </pc:sldMkLst>
        <pc:cxnChg chg="add del mod">
          <ac:chgData name="Jim McGowan" userId="e2c7446dd3aca506" providerId="LiveId" clId="{69CF7475-9AC0-407E-A751-894851A985DD}" dt="2024-05-02T01:00:06.393" v="48" actId="11529"/>
          <ac:cxnSpMkLst>
            <pc:docMk/>
            <pc:sldMk cId="2710534937" sldId="11143"/>
            <ac:cxnSpMk id="5" creationId="{44ED8A27-CD13-C841-7734-1C56C4E8E596}"/>
          </ac:cxnSpMkLst>
        </pc:cxnChg>
        <pc:cxnChg chg="add mod">
          <ac:chgData name="Jim McGowan" userId="e2c7446dd3aca506" providerId="LiveId" clId="{69CF7475-9AC0-407E-A751-894851A985DD}" dt="2024-05-02T01:01:44.816" v="64" actId="208"/>
          <ac:cxnSpMkLst>
            <pc:docMk/>
            <pc:sldMk cId="2710534937" sldId="11143"/>
            <ac:cxnSpMk id="7" creationId="{2E6FDB62-2854-67CC-60CF-5509063C4055}"/>
          </ac:cxnSpMkLst>
        </pc:cxnChg>
      </pc:sldChg>
      <pc:sldChg chg="delSp modSp new mod ord">
        <pc:chgData name="Jim McGowan" userId="e2c7446dd3aca506" providerId="LiveId" clId="{69CF7475-9AC0-407E-A751-894851A985DD}" dt="2024-05-02T00:58:18.171" v="44"/>
        <pc:sldMkLst>
          <pc:docMk/>
          <pc:sldMk cId="3390311115" sldId="11178"/>
        </pc:sldMkLst>
        <pc:spChg chg="mod">
          <ac:chgData name="Jim McGowan" userId="e2c7446dd3aca506" providerId="LiveId" clId="{69CF7475-9AC0-407E-A751-894851A985DD}" dt="2024-05-02T00:57:50.054" v="36" actId="255"/>
          <ac:spMkLst>
            <pc:docMk/>
            <pc:sldMk cId="3390311115" sldId="11178"/>
            <ac:spMk id="2" creationId="{7FEC5C3A-FFD4-7C54-9F3A-C0703712E3AE}"/>
          </ac:spMkLst>
        </pc:spChg>
        <pc:spChg chg="del">
          <ac:chgData name="Jim McGowan" userId="e2c7446dd3aca506" providerId="LiveId" clId="{69CF7475-9AC0-407E-A751-894851A985DD}" dt="2024-05-02T00:56:58.593" v="7" actId="478"/>
          <ac:spMkLst>
            <pc:docMk/>
            <pc:sldMk cId="3390311115" sldId="11178"/>
            <ac:spMk id="3" creationId="{6B8A95BD-61B1-6F84-20DE-D1CCB7C9F65A}"/>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048 Acts 8v26-40 </a:t>
            </a:r>
          </a:p>
          <a:p>
            <a:pPr>
              <a:defRPr/>
            </a:pPr>
            <a:r>
              <a:rPr lang="en-US" sz="1400" dirty="0"/>
              <a:t>05-08-2024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1529887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43</a:t>
            </a:fld>
            <a:endParaRPr lang="en-US"/>
          </a:p>
        </p:txBody>
      </p:sp>
    </p:spTree>
    <p:extLst>
      <p:ext uri="{BB962C8B-B14F-4D97-AF65-F5344CB8AC3E}">
        <p14:creationId xmlns:p14="http://schemas.microsoft.com/office/powerpoint/2010/main" val="63922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B7C8C-289C-1DD1-F4BB-F089AAE429FC}"/>
              </a:ext>
            </a:extLst>
          </p:cNvPr>
          <p:cNvPicPr>
            <a:picLocks noChangeAspect="1"/>
          </p:cNvPicPr>
          <p:nvPr/>
        </p:nvPicPr>
        <p:blipFill>
          <a:blip r:embed="rId2"/>
          <a:stretch>
            <a:fillRect/>
          </a:stretch>
        </p:blipFill>
        <p:spPr>
          <a:xfrm>
            <a:off x="1597351" y="137160"/>
            <a:ext cx="8997299" cy="6583680"/>
          </a:xfrm>
          <a:prstGeom prst="rect">
            <a:avLst/>
          </a:prstGeom>
        </p:spPr>
      </p:pic>
    </p:spTree>
    <p:extLst>
      <p:ext uri="{BB962C8B-B14F-4D97-AF65-F5344CB8AC3E}">
        <p14:creationId xmlns:p14="http://schemas.microsoft.com/office/powerpoint/2010/main" val="85221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224855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9825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“The text states that he was a eunuch. Eunuchs were often employed by oriental rulers in positions of high office. They were also male servants of female dignitaries, but only placed in such positions after having been castrated... Politically, he was a highly influential official under Candace, queen of the Ethiopians. ‘Candace’ (</a:t>
            </a:r>
            <a:r>
              <a:rPr lang="en-US" sz="3150" i="1" dirty="0" err="1">
                <a:effectLst>
                  <a:outerShdw blurRad="38100" dist="38100" dir="2700000" algn="tl">
                    <a:srgbClr val="000000">
                      <a:alpha val="43137"/>
                    </a:srgbClr>
                  </a:outerShdw>
                </a:effectLst>
              </a:rPr>
              <a:t>Kandakēs</a:t>
            </a:r>
            <a:r>
              <a:rPr lang="en-US" sz="3150" dirty="0">
                <a:effectLst>
                  <a:outerShdw blurRad="38100" dist="38100" dir="2700000" algn="tl">
                    <a:srgbClr val="000000">
                      <a:alpha val="43137"/>
                    </a:srgbClr>
                  </a:outerShdw>
                </a:effectLst>
              </a:rPr>
              <a:t>, in Greek) was not a proper name, but the title of the queen of Ethiopia, much like the word ‘Kaiser’ was the title of the king of Germany and ‘Czar’ was a title of the king of Russia.”</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73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“Because the king of Ethiopia was considered to be a child of the sun and therefore a person too sacred to be involved with secular functions of the royal court, all such duties fell to the queen mother, who had the title of ‘Candace.’ As a result, she was the real power behind the throne, and Ethiopia was a de facto matriarchy. The eunuch was in charge of her treasure, which means he held one of the highest governmental positions. His influence in Ethiopia would therefore have been very considerable.”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781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9608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1625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3750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36843298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348503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87014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4739759"/>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He was despised and forsaken of men, A man of sorrows and acquainted with grief; And like one from whom men hide their face He was despised, and we did not esteem Him.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Surely our griefs He Himself bore, And our sorrows He carried; Yet we ourselves esteemed Him stricken, Smitten of God, and afflicted. </a:t>
            </a:r>
            <a:r>
              <a:rPr lang="en-US" sz="3600" baseline="30000" dirty="0">
                <a:effectLst>
                  <a:outerShdw blurRad="38100" dist="38100" dir="2700000" algn="tl">
                    <a:srgbClr val="000000">
                      <a:alpha val="43137"/>
                    </a:srgbClr>
                  </a:outerShdw>
                </a:effectLst>
              </a:rPr>
              <a:t>5</a:t>
            </a:r>
            <a:r>
              <a:rPr lang="en-US" sz="3600" dirty="0">
                <a:effectLst>
                  <a:outerShdw blurRad="38100" dist="38100" dir="2700000" algn="tl">
                    <a:srgbClr val="000000">
                      <a:alpha val="43137"/>
                    </a:srgbClr>
                  </a:outerShdw>
                </a:effectLst>
              </a:rPr>
              <a:t> But He was pierced through for our transgressions, He was crushed for our…</a:t>
            </a:r>
          </a:p>
        </p:txBody>
      </p:sp>
    </p:spTree>
    <p:extLst>
      <p:ext uri="{BB962C8B-B14F-4D97-AF65-F5344CB8AC3E}">
        <p14:creationId xmlns:p14="http://schemas.microsoft.com/office/powerpoint/2010/main" val="1572583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741" y="3048000"/>
            <a:ext cx="1766518" cy="18288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631763"/>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dirty="0">
                <a:effectLst>
                  <a:outerShdw blurRad="38100" dist="38100" dir="2700000" algn="tl">
                    <a:srgbClr val="000000">
                      <a:alpha val="43137"/>
                    </a:srgbClr>
                  </a:outerShdw>
                </a:effectLst>
              </a:rPr>
              <a:t>…iniquities; The chastening for our well-being </a:t>
            </a:r>
            <a:r>
              <a:rPr lang="en-US" sz="3600" i="1" dirty="0">
                <a:effectLst>
                  <a:outerShdw blurRad="38100" dist="38100" dir="2700000" algn="tl">
                    <a:srgbClr val="000000">
                      <a:alpha val="43137"/>
                    </a:srgbClr>
                  </a:outerShdw>
                </a:effectLst>
              </a:rPr>
              <a:t>fell</a:t>
            </a:r>
            <a:r>
              <a:rPr lang="en-US" sz="3600" dirty="0">
                <a:effectLst>
                  <a:outerShdw blurRad="38100" dist="38100" dir="2700000" algn="tl">
                    <a:srgbClr val="000000">
                      <a:alpha val="43137"/>
                    </a:srgbClr>
                  </a:outerShdw>
                </a:effectLst>
              </a:rPr>
              <a:t> upon Him, And by His scourging we are healed. </a:t>
            </a:r>
            <a:r>
              <a:rPr lang="en-US" sz="3600" baseline="30000" dirty="0">
                <a:effectLst>
                  <a:outerShdw blurRad="38100" dist="38100" dir="2700000" algn="tl">
                    <a:srgbClr val="000000">
                      <a:alpha val="43137"/>
                    </a:srgbClr>
                  </a:outerShdw>
                </a:effectLst>
              </a:rPr>
              <a:t>6</a:t>
            </a:r>
            <a:r>
              <a:rPr lang="en-US" sz="3600" dirty="0">
                <a:effectLst>
                  <a:outerShdw blurRad="38100" dist="38100" dir="2700000" algn="tl">
                    <a:srgbClr val="000000">
                      <a:alpha val="43137"/>
                    </a:srgbClr>
                  </a:outerShdw>
                </a:effectLst>
              </a:rPr>
              <a:t> All of us like sheep have gone astray, Each of us has turned to his own way; But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has caused the iniquity of us all To fall on Him. </a:t>
            </a:r>
          </a:p>
        </p:txBody>
      </p:sp>
    </p:spTree>
    <p:extLst>
      <p:ext uri="{BB962C8B-B14F-4D97-AF65-F5344CB8AC3E}">
        <p14:creationId xmlns:p14="http://schemas.microsoft.com/office/powerpoint/2010/main" val="340200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7620000" y="2173181"/>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609600" y="1143001"/>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B7C8C-289C-1DD1-F4BB-F089AAE429FC}"/>
              </a:ext>
            </a:extLst>
          </p:cNvPr>
          <p:cNvPicPr>
            <a:picLocks noChangeAspect="1"/>
          </p:cNvPicPr>
          <p:nvPr/>
        </p:nvPicPr>
        <p:blipFill>
          <a:blip r:embed="rId2"/>
          <a:stretch>
            <a:fillRect/>
          </a:stretch>
        </p:blipFill>
        <p:spPr>
          <a:xfrm>
            <a:off x="1597351" y="137160"/>
            <a:ext cx="8997299" cy="6583680"/>
          </a:xfrm>
          <a:prstGeom prst="rect">
            <a:avLst/>
          </a:prstGeom>
        </p:spPr>
      </p:pic>
    </p:spTree>
    <p:extLst>
      <p:ext uri="{BB962C8B-B14F-4D97-AF65-F5344CB8AC3E}">
        <p14:creationId xmlns:p14="http://schemas.microsoft.com/office/powerpoint/2010/main" val="1621735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6523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77587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2632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626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3200400" y="6019800"/>
            <a:ext cx="1066800" cy="609600"/>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7162800" y="4572000"/>
            <a:ext cx="1408298" cy="682838"/>
          </a:xfrm>
          <a:prstGeom prst="rect">
            <a:avLst/>
          </a:prstGeom>
        </p:spPr>
      </p:pic>
    </p:spTree>
    <p:extLst>
      <p:ext uri="{BB962C8B-B14F-4D97-AF65-F5344CB8AC3E}">
        <p14:creationId xmlns:p14="http://schemas.microsoft.com/office/powerpoint/2010/main" val="118053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pic>
        <p:nvPicPr>
          <p:cNvPr id="3" name="Picture 2">
            <a:extLst>
              <a:ext uri="{FF2B5EF4-FFF2-40B4-BE49-F238E27FC236}">
                <a16:creationId xmlns:a16="http://schemas.microsoft.com/office/drawing/2014/main" id="{57220801-EFCA-922C-44E3-2EE9940CDDA5}"/>
              </a:ext>
            </a:extLst>
          </p:cNvPr>
          <p:cNvPicPr>
            <a:picLocks noChangeAspect="1"/>
          </p:cNvPicPr>
          <p:nvPr/>
        </p:nvPicPr>
        <p:blipFill>
          <a:blip r:embed="rId3"/>
          <a:stretch>
            <a:fillRect/>
          </a:stretch>
        </p:blipFill>
        <p:spPr>
          <a:xfrm>
            <a:off x="4993037" y="5029200"/>
            <a:ext cx="1066800" cy="609600"/>
          </a:xfrm>
          <a:prstGeom prst="rect">
            <a:avLst/>
          </a:prstGeom>
        </p:spPr>
      </p:pic>
      <p:pic>
        <p:nvPicPr>
          <p:cNvPr id="4" name="Picture 3">
            <a:extLst>
              <a:ext uri="{FF2B5EF4-FFF2-40B4-BE49-F238E27FC236}">
                <a16:creationId xmlns:a16="http://schemas.microsoft.com/office/drawing/2014/main" id="{E635970B-D0C9-F40E-4630-278B7B527122}"/>
              </a:ext>
            </a:extLst>
          </p:cNvPr>
          <p:cNvPicPr>
            <a:picLocks noChangeAspect="1"/>
          </p:cNvPicPr>
          <p:nvPr/>
        </p:nvPicPr>
        <p:blipFill>
          <a:blip r:embed="rId3"/>
          <a:stretch>
            <a:fillRect/>
          </a:stretch>
        </p:blipFill>
        <p:spPr>
          <a:xfrm>
            <a:off x="7315200" y="3124200"/>
            <a:ext cx="1371600" cy="60960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495300" y="1389295"/>
            <a:ext cx="11201400" cy="37338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“Though Luke gave no record of God’s commanding Philip to preach to the Samaritans (v. 5), God did sovereignly direct Philip toward Gaza . . . The highway is referred to as the desert road. The expression may refer to a desert road or a desert city. Ancient Gaza was destroyed in 93 B.C. and the city was rebuilt nearer the Mediterranean in 57 B.C. The old city was called Desert Gaza. The Greek for the angel’s command could be translated, ‘Arise and go to the south to the road . . . that goes down from Jerusalem to Gaza. This is </a:t>
            </a:r>
            <a:r>
              <a:rPr lang="en-US" sz="3200">
                <a:effectLst>
                  <a:outerShdw blurRad="38100" dist="38100" dir="2700000" algn="tl">
                    <a:srgbClr val="000000">
                      <a:alpha val="43137"/>
                    </a:srgbClr>
                  </a:outerShdw>
                </a:effectLst>
              </a:rPr>
              <a:t>desert.’ </a:t>
            </a:r>
            <a:r>
              <a:rPr lang="en-US" sz="3200" dirty="0">
                <a:effectLst>
                  <a:outerShdw blurRad="38100" dist="38100" dir="2700000" algn="tl">
                    <a:srgbClr val="000000">
                      <a:alpha val="43137"/>
                    </a:srgbClr>
                  </a:outerShdw>
                </a:effectLst>
              </a:rPr>
              <a:t>This reference to the road in 8:36 may imply that the road, not the city, was in a deserted area.”</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i="1" dirty="0">
                <a:effectLst>
                  <a:outerShdw blurRad="38100" dist="38100" dir="2700000" algn="tl">
                    <a:srgbClr val="000000">
                      <a:alpha val="43137"/>
                    </a:srgbClr>
                  </a:outerShdw>
                </a:effectLst>
              </a:rPr>
              <a:t>Bible Knowledge Commentary</a:t>
            </a:r>
            <a:r>
              <a:rPr lang="en-US" dirty="0">
                <a:effectLst>
                  <a:outerShdw blurRad="38100" dist="38100" dir="2700000" algn="tl">
                    <a:srgbClr val="000000">
                      <a:alpha val="43137"/>
                    </a:srgbClr>
                  </a:outerShdw>
                </a:effectLst>
              </a:rPr>
              <a:t>, p. 374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0741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5863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7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8028</TotalTime>
  <Words>2050</Words>
  <Application>Microsoft Office PowerPoint</Application>
  <PresentationFormat>Widescreen</PresentationFormat>
  <Paragraphs>178</Paragraphs>
  <Slides>44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Courier New</vt:lpstr>
      <vt:lpstr>Wingdings</vt:lpstr>
      <vt:lpstr>Office Theme</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8:30-35 Philip’s Witness to the Eunuch</vt:lpstr>
      <vt:lpstr>Acts 8:30-35 Philip’s Witness to the Eunuch</vt:lpstr>
      <vt:lpstr>Acts 8:30-35 Philip’s Witness to the Eunuch</vt:lpstr>
      <vt:lpstr>PowerPoint Presentation</vt:lpstr>
      <vt:lpstr>PowerPoint Presentation</vt:lpstr>
      <vt:lpstr>Acts 8:30-35 Philip’s Witness to the Eunuch</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Conclusion</vt:lpstr>
      <vt:lpstr>Acts 8:5-40 Philip’s Ministry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048 Acts 8v26-40</dc:title>
  <dc:subject>ACTS</dc:subject>
  <dc:creator>A. Woods</dc:creator>
  <cp:lastModifiedBy>Jim McGowan</cp:lastModifiedBy>
  <cp:revision>940</cp:revision>
  <cp:lastPrinted>2024-04-17T12:14:56Z</cp:lastPrinted>
  <dcterms:created xsi:type="dcterms:W3CDTF">2009-01-10T23:45:31Z</dcterms:created>
  <dcterms:modified xsi:type="dcterms:W3CDTF">2024-05-08T13:24:13Z</dcterms:modified>
</cp:coreProperties>
</file>