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10" r:id="rId2"/>
  </p:sldMasterIdLst>
  <p:notesMasterIdLst>
    <p:notesMasterId r:id="rId70"/>
  </p:notesMasterIdLst>
  <p:handoutMasterIdLst>
    <p:handoutMasterId r:id="rId71"/>
  </p:handoutMasterIdLst>
  <p:sldIdLst>
    <p:sldId id="392" r:id="rId3"/>
    <p:sldId id="455" r:id="rId4"/>
    <p:sldId id="583" r:id="rId5"/>
    <p:sldId id="395" r:id="rId6"/>
    <p:sldId id="527" r:id="rId7"/>
    <p:sldId id="519" r:id="rId8"/>
    <p:sldId id="456" r:id="rId9"/>
    <p:sldId id="453" r:id="rId10"/>
    <p:sldId id="454" r:id="rId11"/>
    <p:sldId id="699" r:id="rId12"/>
    <p:sldId id="677" r:id="rId13"/>
    <p:sldId id="686" r:id="rId14"/>
    <p:sldId id="687" r:id="rId15"/>
    <p:sldId id="697" r:id="rId16"/>
    <p:sldId id="698" r:id="rId17"/>
    <p:sldId id="700" r:id="rId18"/>
    <p:sldId id="313" r:id="rId19"/>
    <p:sldId id="312" r:id="rId20"/>
    <p:sldId id="339" r:id="rId21"/>
    <p:sldId id="259" r:id="rId22"/>
    <p:sldId id="314" r:id="rId23"/>
    <p:sldId id="260" r:id="rId24"/>
    <p:sldId id="315" r:id="rId25"/>
    <p:sldId id="667" r:id="rId26"/>
    <p:sldId id="703" r:id="rId27"/>
    <p:sldId id="261" r:id="rId28"/>
    <p:sldId id="316" r:id="rId29"/>
    <p:sldId id="262" r:id="rId30"/>
    <p:sldId id="317" r:id="rId31"/>
    <p:sldId id="340" r:id="rId32"/>
    <p:sldId id="263" r:id="rId33"/>
    <p:sldId id="319" r:id="rId34"/>
    <p:sldId id="320" r:id="rId35"/>
    <p:sldId id="321" r:id="rId36"/>
    <p:sldId id="704" r:id="rId37"/>
    <p:sldId id="278" r:id="rId38"/>
    <p:sldId id="322" r:id="rId39"/>
    <p:sldId id="264" r:id="rId40"/>
    <p:sldId id="323" r:id="rId41"/>
    <p:sldId id="324" r:id="rId42"/>
    <p:sldId id="326" r:id="rId43"/>
    <p:sldId id="325" r:id="rId44"/>
    <p:sldId id="272" r:id="rId45"/>
    <p:sldId id="296" r:id="rId46"/>
    <p:sldId id="668" r:id="rId47"/>
    <p:sldId id="669" r:id="rId48"/>
    <p:sldId id="327" r:id="rId49"/>
    <p:sldId id="670" r:id="rId50"/>
    <p:sldId id="329" r:id="rId51"/>
    <p:sldId id="342" r:id="rId52"/>
    <p:sldId id="295" r:id="rId53"/>
    <p:sldId id="330" r:id="rId54"/>
    <p:sldId id="294" r:id="rId55"/>
    <p:sldId id="331" r:id="rId56"/>
    <p:sldId id="273" r:id="rId57"/>
    <p:sldId id="332" r:id="rId58"/>
    <p:sldId id="274" r:id="rId59"/>
    <p:sldId id="671" r:id="rId60"/>
    <p:sldId id="333" r:id="rId61"/>
    <p:sldId id="701" r:id="rId62"/>
    <p:sldId id="280" r:id="rId63"/>
    <p:sldId id="334" r:id="rId64"/>
    <p:sldId id="672" r:id="rId65"/>
    <p:sldId id="336" r:id="rId66"/>
    <p:sldId id="674" r:id="rId67"/>
    <p:sldId id="705" r:id="rId68"/>
    <p:sldId id="664" r:id="rId69"/>
  </p:sldIdLst>
  <p:sldSz cx="12192000" cy="6858000"/>
  <p:notesSz cx="7315200" cy="9601200"/>
  <p:custDataLst>
    <p:tags r:id="rId72"/>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FF"/>
    <a:srgbClr val="006600"/>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92968-DC7A-491A-8767-E236E6222682}" v="3" dt="2024-05-01T14:41:55.799"/>
  </p1510:revLst>
</p1510:revInfo>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533" y="91"/>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48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CB47A9AF-A22A-41CF-8E57-27FB88FE14ED}"/>
    <pc:docChg chg="undo redo custSel addSld delSld modSld sldOrd replTag delTag">
      <pc:chgData name="Jim McGowan" userId="e2c7446dd3aca506" providerId="LiveId" clId="{CB47A9AF-A22A-41CF-8E57-27FB88FE14ED}" dt="2023-12-05T20:03:22.102" v="1681"/>
      <pc:docMkLst>
        <pc:docMk/>
      </pc:docMkLst>
      <pc:sldChg chg="modAnim">
        <pc:chgData name="Jim McGowan" userId="e2c7446dd3aca506" providerId="LiveId" clId="{CB47A9AF-A22A-41CF-8E57-27FB88FE14ED}" dt="2023-12-05T19:43:31.011" v="1475"/>
        <pc:sldMkLst>
          <pc:docMk/>
          <pc:sldMk cId="0" sldId="259"/>
        </pc:sldMkLst>
      </pc:sldChg>
      <pc:sldChg chg="modSp modAnim">
        <pc:chgData name="Jim McGowan" userId="e2c7446dd3aca506" providerId="LiveId" clId="{CB47A9AF-A22A-41CF-8E57-27FB88FE14ED}" dt="2023-12-05T19:44:20.626" v="1489"/>
        <pc:sldMkLst>
          <pc:docMk/>
          <pc:sldMk cId="0" sldId="261"/>
        </pc:sldMkLst>
        <pc:picChg chg="mod">
          <ac:chgData name="Jim McGowan" userId="e2c7446dd3aca506" providerId="LiveId" clId="{CB47A9AF-A22A-41CF-8E57-27FB88FE14ED}" dt="2023-12-05T19:44:11.337" v="1486" actId="1076"/>
          <ac:picMkLst>
            <pc:docMk/>
            <pc:sldMk cId="0" sldId="261"/>
            <ac:picMk id="15367" creationId="{146E3FC8-D400-5B34-7126-EA0DDE5658C3}"/>
          </ac:picMkLst>
        </pc:picChg>
      </pc:sldChg>
      <pc:sldChg chg="modAnim">
        <pc:chgData name="Jim McGowan" userId="e2c7446dd3aca506" providerId="LiveId" clId="{CB47A9AF-A22A-41CF-8E57-27FB88FE14ED}" dt="2023-12-05T19:45:09.881" v="1500"/>
        <pc:sldMkLst>
          <pc:docMk/>
          <pc:sldMk cId="0" sldId="262"/>
        </pc:sldMkLst>
      </pc:sldChg>
      <pc:sldChg chg="modAnim">
        <pc:chgData name="Jim McGowan" userId="e2c7446dd3aca506" providerId="LiveId" clId="{CB47A9AF-A22A-41CF-8E57-27FB88FE14ED}" dt="2023-12-05T19:46:00.946" v="1507"/>
        <pc:sldMkLst>
          <pc:docMk/>
          <pc:sldMk cId="0" sldId="264"/>
        </pc:sldMkLst>
      </pc:sldChg>
      <pc:sldChg chg="modAnim">
        <pc:chgData name="Jim McGowan" userId="e2c7446dd3aca506" providerId="LiveId" clId="{CB47A9AF-A22A-41CF-8E57-27FB88FE14ED}" dt="2023-12-05T19:46:27.274" v="1510"/>
        <pc:sldMkLst>
          <pc:docMk/>
          <pc:sldMk cId="0" sldId="271"/>
        </pc:sldMkLst>
      </pc:sldChg>
      <pc:sldChg chg="addSp delSp modSp mod modAnim">
        <pc:chgData name="Jim McGowan" userId="e2c7446dd3aca506" providerId="LiveId" clId="{CB47A9AF-A22A-41CF-8E57-27FB88FE14ED}" dt="2023-12-05T19:49:47.828" v="1531"/>
        <pc:sldMkLst>
          <pc:docMk/>
          <pc:sldMk cId="0" sldId="273"/>
        </pc:sldMkLst>
        <pc:spChg chg="add mod">
          <ac:chgData name="Jim McGowan" userId="e2c7446dd3aca506" providerId="LiveId" clId="{CB47A9AF-A22A-41CF-8E57-27FB88FE14ED}" dt="2023-12-05T17:52:23.391" v="250"/>
          <ac:spMkLst>
            <pc:docMk/>
            <pc:sldMk cId="0" sldId="273"/>
            <ac:spMk id="2" creationId="{2D8CDE3C-95CB-7CF2-01D1-BE3D058BF640}"/>
          </ac:spMkLst>
        </pc:spChg>
        <pc:spChg chg="add mod">
          <ac:chgData name="Jim McGowan" userId="e2c7446dd3aca506" providerId="LiveId" clId="{CB47A9AF-A22A-41CF-8E57-27FB88FE14ED}" dt="2023-12-05T17:52:49.460" v="257"/>
          <ac:spMkLst>
            <pc:docMk/>
            <pc:sldMk cId="0" sldId="273"/>
            <ac:spMk id="3" creationId="{5E61DEE6-9037-E65A-3A1C-78D5CFC8A9FC}"/>
          </ac:spMkLst>
        </pc:spChg>
        <pc:spChg chg="add del mod">
          <ac:chgData name="Jim McGowan" userId="e2c7446dd3aca506" providerId="LiveId" clId="{CB47A9AF-A22A-41CF-8E57-27FB88FE14ED}" dt="2023-12-05T17:52:58.191" v="261" actId="478"/>
          <ac:spMkLst>
            <pc:docMk/>
            <pc:sldMk cId="0" sldId="273"/>
            <ac:spMk id="5" creationId="{8FEFE5C5-6417-15CB-67B6-34F401526E6C}"/>
          </ac:spMkLst>
        </pc:spChg>
        <pc:spChg chg="del mod">
          <ac:chgData name="Jim McGowan" userId="e2c7446dd3aca506" providerId="LiveId" clId="{CB47A9AF-A22A-41CF-8E57-27FB88FE14ED}" dt="2023-12-05T17:52:55.268" v="260" actId="478"/>
          <ac:spMkLst>
            <pc:docMk/>
            <pc:sldMk cId="0" sldId="273"/>
            <ac:spMk id="33794" creationId="{0DE02481-EFD9-DCCF-BF76-76C59340033E}"/>
          </ac:spMkLst>
        </pc:spChg>
        <pc:spChg chg="mod">
          <ac:chgData name="Jim McGowan" userId="e2c7446dd3aca506" providerId="LiveId" clId="{CB47A9AF-A22A-41CF-8E57-27FB88FE14ED}" dt="2023-12-05T17:56:48.098" v="395" actId="179"/>
          <ac:spMkLst>
            <pc:docMk/>
            <pc:sldMk cId="0" sldId="273"/>
            <ac:spMk id="33795" creationId="{CC0EBA99-8CC0-5E04-7A25-614BA1C63587}"/>
          </ac:spMkLst>
        </pc:spChg>
        <pc:spChg chg="del">
          <ac:chgData name="Jim McGowan" userId="e2c7446dd3aca506" providerId="LiveId" clId="{CB47A9AF-A22A-41CF-8E57-27FB88FE14ED}" dt="2023-12-05T17:53:01.155" v="262" actId="478"/>
          <ac:spMkLst>
            <pc:docMk/>
            <pc:sldMk cId="0" sldId="273"/>
            <ac:spMk id="33797" creationId="{965260E3-344D-FCDB-C390-51D7A2987A3C}"/>
          </ac:spMkLst>
        </pc:spChg>
        <pc:spChg chg="del">
          <ac:chgData name="Jim McGowan" userId="e2c7446dd3aca506" providerId="LiveId" clId="{CB47A9AF-A22A-41CF-8E57-27FB88FE14ED}" dt="2023-12-05T17:53:10.997" v="265" actId="478"/>
          <ac:spMkLst>
            <pc:docMk/>
            <pc:sldMk cId="0" sldId="273"/>
            <ac:spMk id="33800" creationId="{AF1E3F59-C5A3-D9ED-65EA-46F8057E2A4B}"/>
          </ac:spMkLst>
        </pc:spChg>
        <pc:picChg chg="add mod">
          <ac:chgData name="Jim McGowan" userId="e2c7446dd3aca506" providerId="LiveId" clId="{CB47A9AF-A22A-41CF-8E57-27FB88FE14ED}" dt="2023-12-05T17:53:37.411" v="277" actId="1035"/>
          <ac:picMkLst>
            <pc:docMk/>
            <pc:sldMk cId="0" sldId="273"/>
            <ac:picMk id="6" creationId="{12AF36C0-E898-70ED-BB0E-DCD9D3426BD4}"/>
          </ac:picMkLst>
        </pc:picChg>
        <pc:picChg chg="add del mod">
          <ac:chgData name="Jim McGowan" userId="e2c7446dd3aca506" providerId="LiveId" clId="{CB47A9AF-A22A-41CF-8E57-27FB88FE14ED}" dt="2023-12-05T17:55:34.952" v="314"/>
          <ac:picMkLst>
            <pc:docMk/>
            <pc:sldMk cId="0" sldId="273"/>
            <ac:picMk id="7" creationId="{97109442-5546-8169-0EF5-2F10851453CF}"/>
          </ac:picMkLst>
        </pc:picChg>
        <pc:picChg chg="del">
          <ac:chgData name="Jim McGowan" userId="e2c7446dd3aca506" providerId="LiveId" clId="{CB47A9AF-A22A-41CF-8E57-27FB88FE14ED}" dt="2023-12-05T17:53:10.997" v="265" actId="478"/>
          <ac:picMkLst>
            <pc:docMk/>
            <pc:sldMk cId="0" sldId="273"/>
            <ac:picMk id="33799" creationId="{3CA977BE-66A1-1643-B7A4-0456CC03BE1F}"/>
          </ac:picMkLst>
        </pc:picChg>
      </pc:sldChg>
      <pc:sldChg chg="addSp delSp modSp mod modAnim">
        <pc:chgData name="Jim McGowan" userId="e2c7446dd3aca506" providerId="LiveId" clId="{CB47A9AF-A22A-41CF-8E57-27FB88FE14ED}" dt="2023-12-05T19:50:19.258" v="1537"/>
        <pc:sldMkLst>
          <pc:docMk/>
          <pc:sldMk cId="0" sldId="274"/>
        </pc:sldMkLst>
        <pc:spChg chg="add mod">
          <ac:chgData name="Jim McGowan" userId="e2c7446dd3aca506" providerId="LiveId" clId="{CB47A9AF-A22A-41CF-8E57-27FB88FE14ED}" dt="2023-12-05T17:59:39.009" v="455"/>
          <ac:spMkLst>
            <pc:docMk/>
            <pc:sldMk cId="0" sldId="274"/>
            <ac:spMk id="2" creationId="{CB7ED8B3-FA28-2567-0D3A-2AEB6ECDADB3}"/>
          </ac:spMkLst>
        </pc:spChg>
        <pc:spChg chg="add mod">
          <ac:chgData name="Jim McGowan" userId="e2c7446dd3aca506" providerId="LiveId" clId="{CB47A9AF-A22A-41CF-8E57-27FB88FE14ED}" dt="2023-12-05T17:59:59.982" v="464" actId="6549"/>
          <ac:spMkLst>
            <pc:docMk/>
            <pc:sldMk cId="0" sldId="274"/>
            <ac:spMk id="3" creationId="{4C91ED4C-D7DB-A116-90BB-0212CF78779F}"/>
          </ac:spMkLst>
        </pc:spChg>
        <pc:spChg chg="add del mod">
          <ac:chgData name="Jim McGowan" userId="e2c7446dd3aca506" providerId="LiveId" clId="{CB47A9AF-A22A-41CF-8E57-27FB88FE14ED}" dt="2023-12-05T17:59:53.858" v="460" actId="478"/>
          <ac:spMkLst>
            <pc:docMk/>
            <pc:sldMk cId="0" sldId="274"/>
            <ac:spMk id="5" creationId="{15926C13-B87D-B90B-B320-23BA60BA53BF}"/>
          </ac:spMkLst>
        </pc:spChg>
        <pc:spChg chg="del mod">
          <ac:chgData name="Jim McGowan" userId="e2c7446dd3aca506" providerId="LiveId" clId="{CB47A9AF-A22A-41CF-8E57-27FB88FE14ED}" dt="2023-12-05T17:59:50.962" v="459" actId="478"/>
          <ac:spMkLst>
            <pc:docMk/>
            <pc:sldMk cId="0" sldId="274"/>
            <ac:spMk id="35842" creationId="{7B7E0C65-1EA8-C7F8-9CD0-067664249289}"/>
          </ac:spMkLst>
        </pc:spChg>
        <pc:spChg chg="mod">
          <ac:chgData name="Jim McGowan" userId="e2c7446dd3aca506" providerId="LiveId" clId="{CB47A9AF-A22A-41CF-8E57-27FB88FE14ED}" dt="2023-12-05T18:00:36.898" v="475" actId="14100"/>
          <ac:spMkLst>
            <pc:docMk/>
            <pc:sldMk cId="0" sldId="274"/>
            <ac:spMk id="35843" creationId="{B41564EA-955F-9D6A-2A3E-61A6591F06C2}"/>
          </ac:spMkLst>
        </pc:spChg>
        <pc:spChg chg="del">
          <ac:chgData name="Jim McGowan" userId="e2c7446dd3aca506" providerId="LiveId" clId="{CB47A9AF-A22A-41CF-8E57-27FB88FE14ED}" dt="2023-12-05T17:59:04.836" v="443" actId="478"/>
          <ac:spMkLst>
            <pc:docMk/>
            <pc:sldMk cId="0" sldId="274"/>
            <ac:spMk id="35845" creationId="{068A849F-3C32-BD90-5C35-F3C4AB10A518}"/>
          </ac:spMkLst>
        </pc:spChg>
        <pc:picChg chg="mod">
          <ac:chgData name="Jim McGowan" userId="e2c7446dd3aca506" providerId="LiveId" clId="{CB47A9AF-A22A-41CF-8E57-27FB88FE14ED}" dt="2023-12-05T17:59:26.368" v="452" actId="1076"/>
          <ac:picMkLst>
            <pc:docMk/>
            <pc:sldMk cId="0" sldId="274"/>
            <ac:picMk id="35847" creationId="{9FD8F384-7583-66CF-BEC9-256E91703FB1}"/>
          </ac:picMkLst>
        </pc:picChg>
      </pc:sldChg>
      <pc:sldChg chg="modAnim">
        <pc:chgData name="Jim McGowan" userId="e2c7446dd3aca506" providerId="LiveId" clId="{CB47A9AF-A22A-41CF-8E57-27FB88FE14ED}" dt="2023-12-05T19:45:47.818" v="1503"/>
        <pc:sldMkLst>
          <pc:docMk/>
          <pc:sldMk cId="0" sldId="278"/>
        </pc:sldMkLst>
      </pc:sldChg>
      <pc:sldChg chg="addSp delSp modSp add del mod">
        <pc:chgData name="Jim McGowan" userId="e2c7446dd3aca506" providerId="LiveId" clId="{CB47A9AF-A22A-41CF-8E57-27FB88FE14ED}" dt="2023-12-05T18:17:05.131" v="852" actId="732"/>
        <pc:sldMkLst>
          <pc:docMk/>
          <pc:sldMk cId="0" sldId="280"/>
        </pc:sldMkLst>
        <pc:spChg chg="add mod">
          <ac:chgData name="Jim McGowan" userId="e2c7446dd3aca506" providerId="LiveId" clId="{CB47A9AF-A22A-41CF-8E57-27FB88FE14ED}" dt="2023-12-05T18:05:31.084" v="624"/>
          <ac:spMkLst>
            <pc:docMk/>
            <pc:sldMk cId="0" sldId="280"/>
            <ac:spMk id="2" creationId="{2776B470-F045-E3F5-53D6-6F45EF5895A9}"/>
          </ac:spMkLst>
        </pc:spChg>
        <pc:spChg chg="add mod">
          <ac:chgData name="Jim McGowan" userId="e2c7446dd3aca506" providerId="LiveId" clId="{CB47A9AF-A22A-41CF-8E57-27FB88FE14ED}" dt="2023-12-05T18:15:30.060" v="793" actId="108"/>
          <ac:spMkLst>
            <pc:docMk/>
            <pc:sldMk cId="0" sldId="280"/>
            <ac:spMk id="3" creationId="{AD66339F-0433-3C8D-C71C-272E3BA44A87}"/>
          </ac:spMkLst>
        </pc:spChg>
        <pc:spChg chg="add del mod">
          <ac:chgData name="Jim McGowan" userId="e2c7446dd3aca506" providerId="LiveId" clId="{CB47A9AF-A22A-41CF-8E57-27FB88FE14ED}" dt="2023-12-05T18:10:31.501" v="708" actId="478"/>
          <ac:spMkLst>
            <pc:docMk/>
            <pc:sldMk cId="0" sldId="280"/>
            <ac:spMk id="5" creationId="{1328FD02-888B-BB57-ECF6-DA96EFB357FD}"/>
          </ac:spMkLst>
        </pc:spChg>
        <pc:spChg chg="del mod">
          <ac:chgData name="Jim McGowan" userId="e2c7446dd3aca506" providerId="LiveId" clId="{CB47A9AF-A22A-41CF-8E57-27FB88FE14ED}" dt="2023-12-05T18:10:28.547" v="707" actId="478"/>
          <ac:spMkLst>
            <pc:docMk/>
            <pc:sldMk cId="0" sldId="280"/>
            <ac:spMk id="47106" creationId="{172011DE-8E7E-4F4A-E503-5011D1DE6652}"/>
          </ac:spMkLst>
        </pc:spChg>
        <pc:spChg chg="del">
          <ac:chgData name="Jim McGowan" userId="e2c7446dd3aca506" providerId="LiveId" clId="{CB47A9AF-A22A-41CF-8E57-27FB88FE14ED}" dt="2023-12-05T18:04:56.217" v="572" actId="478"/>
          <ac:spMkLst>
            <pc:docMk/>
            <pc:sldMk cId="0" sldId="280"/>
            <ac:spMk id="47107" creationId="{65023F8D-31D8-28E2-2266-297DAE96BB94}"/>
          </ac:spMkLst>
        </pc:spChg>
        <pc:spChg chg="del mod">
          <ac:chgData name="Jim McGowan" userId="e2c7446dd3aca506" providerId="LiveId" clId="{CB47A9AF-A22A-41CF-8E57-27FB88FE14ED}" dt="2023-12-05T18:12:41.445" v="745" actId="478"/>
          <ac:spMkLst>
            <pc:docMk/>
            <pc:sldMk cId="0" sldId="280"/>
            <ac:spMk id="47109" creationId="{819969C3-F64D-6DA6-EC4C-061C49AD2974}"/>
          </ac:spMkLst>
        </pc:spChg>
        <pc:picChg chg="add mod modCrop">
          <ac:chgData name="Jim McGowan" userId="e2c7446dd3aca506" providerId="LiveId" clId="{CB47A9AF-A22A-41CF-8E57-27FB88FE14ED}" dt="2023-12-05T18:17:05.131" v="852" actId="732"/>
          <ac:picMkLst>
            <pc:docMk/>
            <pc:sldMk cId="0" sldId="280"/>
            <ac:picMk id="6" creationId="{D4E553EF-945C-4A21-A823-384840405AC3}"/>
          </ac:picMkLst>
        </pc:picChg>
        <pc:picChg chg="del mod">
          <ac:chgData name="Jim McGowan" userId="e2c7446dd3aca506" providerId="LiveId" clId="{CB47A9AF-A22A-41CF-8E57-27FB88FE14ED}" dt="2023-12-05T18:12:38.395" v="744" actId="478"/>
          <ac:picMkLst>
            <pc:docMk/>
            <pc:sldMk cId="0" sldId="280"/>
            <ac:picMk id="47108" creationId="{EDD2A284-C1E1-5739-A6FA-53641F80CB25}"/>
          </ac:picMkLst>
        </pc:picChg>
      </pc:sldChg>
      <pc:sldChg chg="addSp delSp modSp mod modAnim">
        <pc:chgData name="Jim McGowan" userId="e2c7446dd3aca506" providerId="LiveId" clId="{CB47A9AF-A22A-41CF-8E57-27FB88FE14ED}" dt="2023-12-05T19:49:04.739" v="1528"/>
        <pc:sldMkLst>
          <pc:docMk/>
          <pc:sldMk cId="0" sldId="294"/>
        </pc:sldMkLst>
        <pc:spChg chg="add del mod">
          <ac:chgData name="Jim McGowan" userId="e2c7446dd3aca506" providerId="LiveId" clId="{CB47A9AF-A22A-41CF-8E57-27FB88FE14ED}" dt="2023-12-05T17:28:56.555" v="164" actId="478"/>
          <ac:spMkLst>
            <pc:docMk/>
            <pc:sldMk cId="0" sldId="294"/>
            <ac:spMk id="3" creationId="{184F6E74-B5A5-677E-110C-32240C552502}"/>
          </ac:spMkLst>
        </pc:spChg>
        <pc:spChg chg="add mod">
          <ac:chgData name="Jim McGowan" userId="e2c7446dd3aca506" providerId="LiveId" clId="{CB47A9AF-A22A-41CF-8E57-27FB88FE14ED}" dt="2023-12-05T17:28:57.225" v="165"/>
          <ac:spMkLst>
            <pc:docMk/>
            <pc:sldMk cId="0" sldId="294"/>
            <ac:spMk id="4" creationId="{9C388DC1-9C73-C7C8-9DCB-AD7CACDC4486}"/>
          </ac:spMkLst>
        </pc:spChg>
        <pc:spChg chg="add mod">
          <ac:chgData name="Jim McGowan" userId="e2c7446dd3aca506" providerId="LiveId" clId="{CB47A9AF-A22A-41CF-8E57-27FB88FE14ED}" dt="2023-12-05T17:28:57.225" v="165"/>
          <ac:spMkLst>
            <pc:docMk/>
            <pc:sldMk cId="0" sldId="294"/>
            <ac:spMk id="5" creationId="{35033880-26B9-84EC-A54E-BF4EC9BC25EB}"/>
          </ac:spMkLst>
        </pc:spChg>
        <pc:spChg chg="del">
          <ac:chgData name="Jim McGowan" userId="e2c7446dd3aca506" providerId="LiveId" clId="{CB47A9AF-A22A-41CF-8E57-27FB88FE14ED}" dt="2023-12-05T17:28:53.327" v="161" actId="478"/>
          <ac:spMkLst>
            <pc:docMk/>
            <pc:sldMk cId="0" sldId="294"/>
            <ac:spMk id="83970" creationId="{070CD1D8-0896-D6EA-F62F-31C53F93C558}"/>
          </ac:spMkLst>
        </pc:spChg>
        <pc:spChg chg="mod">
          <ac:chgData name="Jim McGowan" userId="e2c7446dd3aca506" providerId="LiveId" clId="{CB47A9AF-A22A-41CF-8E57-27FB88FE14ED}" dt="2023-12-05T17:31:00.405" v="204" actId="14100"/>
          <ac:spMkLst>
            <pc:docMk/>
            <pc:sldMk cId="0" sldId="294"/>
            <ac:spMk id="83971" creationId="{51E1C2B5-10EF-23F2-D8C1-77B6496056FF}"/>
          </ac:spMkLst>
        </pc:spChg>
        <pc:spChg chg="del">
          <ac:chgData name="Jim McGowan" userId="e2c7446dd3aca506" providerId="LiveId" clId="{CB47A9AF-A22A-41CF-8E57-27FB88FE14ED}" dt="2023-12-05T17:29:01.838" v="166" actId="478"/>
          <ac:spMkLst>
            <pc:docMk/>
            <pc:sldMk cId="0" sldId="294"/>
            <ac:spMk id="83974" creationId="{90B77B29-25E3-9D70-4C78-ACF8F069FA9A}"/>
          </ac:spMkLst>
        </pc:spChg>
        <pc:picChg chg="mod">
          <ac:chgData name="Jim McGowan" userId="e2c7446dd3aca506" providerId="LiveId" clId="{CB47A9AF-A22A-41CF-8E57-27FB88FE14ED}" dt="2023-12-05T17:30:49.256" v="200" actId="1076"/>
          <ac:picMkLst>
            <pc:docMk/>
            <pc:sldMk cId="0" sldId="294"/>
            <ac:picMk id="83976" creationId="{CA270AC7-EDCC-2AC2-8D5B-3AAF6ED4EF65}"/>
          </ac:picMkLst>
        </pc:picChg>
      </pc:sldChg>
      <pc:sldChg chg="modSp mod">
        <pc:chgData name="Jim McGowan" userId="e2c7446dd3aca506" providerId="LiveId" clId="{CB47A9AF-A22A-41CF-8E57-27FB88FE14ED}" dt="2023-12-05T17:25:38.060" v="72" actId="1035"/>
        <pc:sldMkLst>
          <pc:docMk/>
          <pc:sldMk cId="0" sldId="295"/>
        </pc:sldMkLst>
        <pc:spChg chg="mod">
          <ac:chgData name="Jim McGowan" userId="e2c7446dd3aca506" providerId="LiveId" clId="{CB47A9AF-A22A-41CF-8E57-27FB88FE14ED}" dt="2023-12-05T17:25:32.642" v="68" actId="2710"/>
          <ac:spMkLst>
            <pc:docMk/>
            <pc:sldMk cId="0" sldId="295"/>
            <ac:spMk id="86019" creationId="{B4311440-4C5C-AF84-E03E-729E4C6A8B3F}"/>
          </ac:spMkLst>
        </pc:spChg>
        <pc:picChg chg="mod">
          <ac:chgData name="Jim McGowan" userId="e2c7446dd3aca506" providerId="LiveId" clId="{CB47A9AF-A22A-41CF-8E57-27FB88FE14ED}" dt="2023-12-05T17:25:38.060" v="72" actId="1035"/>
          <ac:picMkLst>
            <pc:docMk/>
            <pc:sldMk cId="0" sldId="295"/>
            <ac:picMk id="86023" creationId="{7D1EEE71-2831-4D7B-5A7F-0273E0EE08D4}"/>
          </ac:picMkLst>
        </pc:picChg>
      </pc:sldChg>
      <pc:sldChg chg="modAnim">
        <pc:chgData name="Jim McGowan" userId="e2c7446dd3aca506" providerId="LiveId" clId="{CB47A9AF-A22A-41CF-8E57-27FB88FE14ED}" dt="2023-12-05T19:46:39.466" v="1513"/>
        <pc:sldMkLst>
          <pc:docMk/>
          <pc:sldMk cId="0" sldId="296"/>
        </pc:sldMkLst>
      </pc:sldChg>
      <pc:sldChg chg="modAnim">
        <pc:chgData name="Jim McGowan" userId="e2c7446dd3aca506" providerId="LiveId" clId="{CB47A9AF-A22A-41CF-8E57-27FB88FE14ED}" dt="2023-12-05T19:43:08.243" v="1472"/>
        <pc:sldMkLst>
          <pc:docMk/>
          <pc:sldMk cId="0" sldId="313"/>
        </pc:sldMkLst>
      </pc:sldChg>
      <pc:sldChg chg="modSp mod modAnim">
        <pc:chgData name="Jim McGowan" userId="e2c7446dd3aca506" providerId="LiveId" clId="{CB47A9AF-A22A-41CF-8E57-27FB88FE14ED}" dt="2023-12-05T19:45:03.131" v="1497"/>
        <pc:sldMkLst>
          <pc:docMk/>
          <pc:sldMk cId="0" sldId="316"/>
        </pc:sldMkLst>
        <pc:spChg chg="mod">
          <ac:chgData name="Jim McGowan" userId="e2c7446dd3aca506" providerId="LiveId" clId="{CB47A9AF-A22A-41CF-8E57-27FB88FE14ED}" dt="2023-12-05T19:44:59.749" v="1496" actId="14100"/>
          <ac:spMkLst>
            <pc:docMk/>
            <pc:sldMk cId="0" sldId="316"/>
            <ac:spMk id="128004" creationId="{91E347AA-B335-74E7-3E59-55B42160E0D2}"/>
          </ac:spMkLst>
        </pc:spChg>
      </pc:sldChg>
      <pc:sldChg chg="modAnim">
        <pc:chgData name="Jim McGowan" userId="e2c7446dd3aca506" providerId="LiveId" clId="{CB47A9AF-A22A-41CF-8E57-27FB88FE14ED}" dt="2023-12-05T19:45:55.323" v="1504"/>
        <pc:sldMkLst>
          <pc:docMk/>
          <pc:sldMk cId="0" sldId="322"/>
        </pc:sldMkLst>
      </pc:sldChg>
      <pc:sldChg chg="modSp mod modAnim">
        <pc:chgData name="Jim McGowan" userId="e2c7446dd3aca506" providerId="LiveId" clId="{CB47A9AF-A22A-41CF-8E57-27FB88FE14ED}" dt="2023-12-05T19:47:19.868" v="1520"/>
        <pc:sldMkLst>
          <pc:docMk/>
          <pc:sldMk cId="0" sldId="329"/>
        </pc:sldMkLst>
        <pc:spChg chg="mod">
          <ac:chgData name="Jim McGowan" userId="e2c7446dd3aca506" providerId="LiveId" clId="{CB47A9AF-A22A-41CF-8E57-27FB88FE14ED}" dt="2023-12-05T17:23:46.147" v="11" actId="179"/>
          <ac:spMkLst>
            <pc:docMk/>
            <pc:sldMk cId="0" sldId="329"/>
            <ac:spMk id="154627" creationId="{C4F8031F-94D8-F146-4C20-D7AEFE16D6C9}"/>
          </ac:spMkLst>
        </pc:spChg>
      </pc:sldChg>
      <pc:sldChg chg="addSp delSp modSp mod">
        <pc:chgData name="Jim McGowan" userId="e2c7446dd3aca506" providerId="LiveId" clId="{CB47A9AF-A22A-41CF-8E57-27FB88FE14ED}" dt="2023-12-05T17:28:35.115" v="158" actId="14100"/>
        <pc:sldMkLst>
          <pc:docMk/>
          <pc:sldMk cId="0" sldId="330"/>
        </pc:sldMkLst>
        <pc:spChg chg="add mod">
          <ac:chgData name="Jim McGowan" userId="e2c7446dd3aca506" providerId="LiveId" clId="{CB47A9AF-A22A-41CF-8E57-27FB88FE14ED}" dt="2023-12-05T17:22:20.013" v="1"/>
          <ac:spMkLst>
            <pc:docMk/>
            <pc:sldMk cId="0" sldId="330"/>
            <ac:spMk id="2" creationId="{E32620F1-463D-674B-267E-F0950F1EDF73}"/>
          </ac:spMkLst>
        </pc:spChg>
        <pc:spChg chg="add mod">
          <ac:chgData name="Jim McGowan" userId="e2c7446dd3aca506" providerId="LiveId" clId="{CB47A9AF-A22A-41CF-8E57-27FB88FE14ED}" dt="2023-12-05T17:22:20.013" v="1"/>
          <ac:spMkLst>
            <pc:docMk/>
            <pc:sldMk cId="0" sldId="330"/>
            <ac:spMk id="3" creationId="{61EFB911-B301-327A-B0BD-0148599F6E54}"/>
          </ac:spMkLst>
        </pc:spChg>
        <pc:spChg chg="add del mod">
          <ac:chgData name="Jim McGowan" userId="e2c7446dd3aca506" providerId="LiveId" clId="{CB47A9AF-A22A-41CF-8E57-27FB88FE14ED}" dt="2023-12-05T17:22:42.429" v="8" actId="478"/>
          <ac:spMkLst>
            <pc:docMk/>
            <pc:sldMk cId="0" sldId="330"/>
            <ac:spMk id="5" creationId="{FC6D859F-FCA4-C691-6F71-8A98022F3D8E}"/>
          </ac:spMkLst>
        </pc:spChg>
        <pc:spChg chg="del mod">
          <ac:chgData name="Jim McGowan" userId="e2c7446dd3aca506" providerId="LiveId" clId="{CB47A9AF-A22A-41CF-8E57-27FB88FE14ED}" dt="2023-12-05T17:22:37.500" v="5" actId="478"/>
          <ac:spMkLst>
            <pc:docMk/>
            <pc:sldMk cId="0" sldId="330"/>
            <ac:spMk id="156674" creationId="{3FD2E706-602E-D19D-7F08-8AE7B1F844DE}"/>
          </ac:spMkLst>
        </pc:spChg>
        <pc:spChg chg="mod">
          <ac:chgData name="Jim McGowan" userId="e2c7446dd3aca506" providerId="LiveId" clId="{CB47A9AF-A22A-41CF-8E57-27FB88FE14ED}" dt="2023-12-05T17:28:35.115" v="158" actId="14100"/>
          <ac:spMkLst>
            <pc:docMk/>
            <pc:sldMk cId="0" sldId="330"/>
            <ac:spMk id="156676" creationId="{7E85B564-BBD0-F1B0-156F-960E5D5EFE13}"/>
          </ac:spMkLst>
        </pc:spChg>
        <pc:spChg chg="del">
          <ac:chgData name="Jim McGowan" userId="e2c7446dd3aca506" providerId="LiveId" clId="{CB47A9AF-A22A-41CF-8E57-27FB88FE14ED}" dt="2023-12-05T17:22:31.459" v="4" actId="478"/>
          <ac:spMkLst>
            <pc:docMk/>
            <pc:sldMk cId="0" sldId="330"/>
            <ac:spMk id="156677" creationId="{46C1026E-BD03-C86D-DBC9-7734E808E33C}"/>
          </ac:spMkLst>
        </pc:spChg>
        <pc:spChg chg="mod">
          <ac:chgData name="Jim McGowan" userId="e2c7446dd3aca506" providerId="LiveId" clId="{CB47A9AF-A22A-41CF-8E57-27FB88FE14ED}" dt="2023-12-05T17:28:22.282" v="155" actId="1035"/>
          <ac:spMkLst>
            <pc:docMk/>
            <pc:sldMk cId="0" sldId="330"/>
            <ac:spMk id="156681" creationId="{42E420F6-BA19-9F72-35CA-1952C2BE35D8}"/>
          </ac:spMkLst>
        </pc:spChg>
        <pc:picChg chg="mod">
          <ac:chgData name="Jim McGowan" userId="e2c7446dd3aca506" providerId="LiveId" clId="{CB47A9AF-A22A-41CF-8E57-27FB88FE14ED}" dt="2023-12-05T17:28:14.355" v="150" actId="1035"/>
          <ac:picMkLst>
            <pc:docMk/>
            <pc:sldMk cId="0" sldId="330"/>
            <ac:picMk id="156679" creationId="{89EEB588-33F4-EE89-8286-45C599F6238E}"/>
          </ac:picMkLst>
        </pc:picChg>
      </pc:sldChg>
      <pc:sldChg chg="addSp delSp modSp mod">
        <pc:chgData name="Jim McGowan" userId="e2c7446dd3aca506" providerId="LiveId" clId="{CB47A9AF-A22A-41CF-8E57-27FB88FE14ED}" dt="2023-12-05T17:33:05.647" v="247" actId="14100"/>
        <pc:sldMkLst>
          <pc:docMk/>
          <pc:sldMk cId="0" sldId="331"/>
        </pc:sldMkLst>
        <pc:spChg chg="add del mod">
          <ac:chgData name="Jim McGowan" userId="e2c7446dd3aca506" providerId="LiveId" clId="{CB47A9AF-A22A-41CF-8E57-27FB88FE14ED}" dt="2023-12-05T17:31:28.109" v="214" actId="478"/>
          <ac:spMkLst>
            <pc:docMk/>
            <pc:sldMk cId="0" sldId="331"/>
            <ac:spMk id="3" creationId="{305AFA4B-BFDE-2671-47E2-6E1D1975ED3D}"/>
          </ac:spMkLst>
        </pc:spChg>
        <pc:spChg chg="add mod">
          <ac:chgData name="Jim McGowan" userId="e2c7446dd3aca506" providerId="LiveId" clId="{CB47A9AF-A22A-41CF-8E57-27FB88FE14ED}" dt="2023-12-05T17:32:04.617" v="223" actId="113"/>
          <ac:spMkLst>
            <pc:docMk/>
            <pc:sldMk cId="0" sldId="331"/>
            <ac:spMk id="4" creationId="{06EA41F2-3689-4E3F-0D6D-F8D362C28175}"/>
          </ac:spMkLst>
        </pc:spChg>
        <pc:spChg chg="add mod">
          <ac:chgData name="Jim McGowan" userId="e2c7446dd3aca506" providerId="LiveId" clId="{CB47A9AF-A22A-41CF-8E57-27FB88FE14ED}" dt="2023-12-05T17:31:37.029" v="217"/>
          <ac:spMkLst>
            <pc:docMk/>
            <pc:sldMk cId="0" sldId="331"/>
            <ac:spMk id="5" creationId="{D6FFF05C-CBB3-787E-6C0A-F35AF82B338A}"/>
          </ac:spMkLst>
        </pc:spChg>
        <pc:spChg chg="del">
          <ac:chgData name="Jim McGowan" userId="e2c7446dd3aca506" providerId="LiveId" clId="{CB47A9AF-A22A-41CF-8E57-27FB88FE14ED}" dt="2023-12-05T17:31:25.106" v="211" actId="478"/>
          <ac:spMkLst>
            <pc:docMk/>
            <pc:sldMk cId="0" sldId="331"/>
            <ac:spMk id="158722" creationId="{CA534D5E-5567-E97E-DAE7-2E6C03F2B6B9}"/>
          </ac:spMkLst>
        </pc:spChg>
        <pc:spChg chg="mod">
          <ac:chgData name="Jim McGowan" userId="e2c7446dd3aca506" providerId="LiveId" clId="{CB47A9AF-A22A-41CF-8E57-27FB88FE14ED}" dt="2023-12-05T17:33:05.647" v="247" actId="14100"/>
          <ac:spMkLst>
            <pc:docMk/>
            <pc:sldMk cId="0" sldId="331"/>
            <ac:spMk id="158724" creationId="{90750CBE-2FFE-5999-8120-54B62929EBE6}"/>
          </ac:spMkLst>
        </pc:spChg>
        <pc:spChg chg="mod">
          <ac:chgData name="Jim McGowan" userId="e2c7446dd3aca506" providerId="LiveId" clId="{CB47A9AF-A22A-41CF-8E57-27FB88FE14ED}" dt="2023-12-05T17:31:16.012" v="207" actId="1076"/>
          <ac:spMkLst>
            <pc:docMk/>
            <pc:sldMk cId="0" sldId="331"/>
            <ac:spMk id="158725" creationId="{CD756F59-36E8-BC4E-C859-A59746BBC983}"/>
          </ac:spMkLst>
        </pc:spChg>
        <pc:spChg chg="del">
          <ac:chgData name="Jim McGowan" userId="e2c7446dd3aca506" providerId="LiveId" clId="{CB47A9AF-A22A-41CF-8E57-27FB88FE14ED}" dt="2023-12-05T17:31:19.980" v="210" actId="478"/>
          <ac:spMkLst>
            <pc:docMk/>
            <pc:sldMk cId="0" sldId="331"/>
            <ac:spMk id="158726" creationId="{5BC65A51-5330-6D4F-734E-B602A7FE2492}"/>
          </ac:spMkLst>
        </pc:spChg>
        <pc:picChg chg="mod">
          <ac:chgData name="Jim McGowan" userId="e2c7446dd3aca506" providerId="LiveId" clId="{CB47A9AF-A22A-41CF-8E57-27FB88FE14ED}" dt="2023-12-05T17:32:30.612" v="231" actId="1076"/>
          <ac:picMkLst>
            <pc:docMk/>
            <pc:sldMk cId="0" sldId="331"/>
            <ac:picMk id="158728" creationId="{A94D14CD-A5E4-6CCA-C507-FAAD24B67ADE}"/>
          </ac:picMkLst>
        </pc:picChg>
      </pc:sldChg>
      <pc:sldChg chg="addSp delSp modSp mod modAnim">
        <pc:chgData name="Jim McGowan" userId="e2c7446dd3aca506" providerId="LiveId" clId="{CB47A9AF-A22A-41CF-8E57-27FB88FE14ED}" dt="2023-12-05T19:50:07.242" v="1534"/>
        <pc:sldMkLst>
          <pc:docMk/>
          <pc:sldMk cId="0" sldId="332"/>
        </pc:sldMkLst>
        <pc:spChg chg="add del mod">
          <ac:chgData name="Jim McGowan" userId="e2c7446dd3aca506" providerId="LiveId" clId="{CB47A9AF-A22A-41CF-8E57-27FB88FE14ED}" dt="2023-12-05T17:55:11.750" v="305" actId="478"/>
          <ac:spMkLst>
            <pc:docMk/>
            <pc:sldMk cId="0" sldId="332"/>
            <ac:spMk id="3" creationId="{C6CD4AAC-FD08-D14C-3D51-3E25B523FBF1}"/>
          </ac:spMkLst>
        </pc:spChg>
        <pc:spChg chg="add mod">
          <ac:chgData name="Jim McGowan" userId="e2c7446dd3aca506" providerId="LiveId" clId="{CB47A9AF-A22A-41CF-8E57-27FB88FE14ED}" dt="2023-12-05T17:55:12.467" v="306"/>
          <ac:spMkLst>
            <pc:docMk/>
            <pc:sldMk cId="0" sldId="332"/>
            <ac:spMk id="4" creationId="{4E80ED2A-56E7-A26B-4040-1FC54301E361}"/>
          </ac:spMkLst>
        </pc:spChg>
        <pc:spChg chg="add mod">
          <ac:chgData name="Jim McGowan" userId="e2c7446dd3aca506" providerId="LiveId" clId="{CB47A9AF-A22A-41CF-8E57-27FB88FE14ED}" dt="2023-12-05T17:55:12.467" v="306"/>
          <ac:spMkLst>
            <pc:docMk/>
            <pc:sldMk cId="0" sldId="332"/>
            <ac:spMk id="5" creationId="{81B3661B-3750-DD86-DD70-ED5E2EEE56FB}"/>
          </ac:spMkLst>
        </pc:spChg>
        <pc:spChg chg="del">
          <ac:chgData name="Jim McGowan" userId="e2c7446dd3aca506" providerId="LiveId" clId="{CB47A9AF-A22A-41CF-8E57-27FB88FE14ED}" dt="2023-12-05T17:55:08.234" v="304" actId="478"/>
          <ac:spMkLst>
            <pc:docMk/>
            <pc:sldMk cId="0" sldId="332"/>
            <ac:spMk id="160770" creationId="{CB58D1F0-1013-7BC6-0B9B-FC333FFC1BE9}"/>
          </ac:spMkLst>
        </pc:spChg>
        <pc:spChg chg="mod">
          <ac:chgData name="Jim McGowan" userId="e2c7446dd3aca506" providerId="LiveId" clId="{CB47A9AF-A22A-41CF-8E57-27FB88FE14ED}" dt="2023-12-05T17:58:16.065" v="430" actId="6549"/>
          <ac:spMkLst>
            <pc:docMk/>
            <pc:sldMk cId="0" sldId="332"/>
            <ac:spMk id="160772" creationId="{1E77D933-2B3D-2B1B-6D05-D2064AED009B}"/>
          </ac:spMkLst>
        </pc:spChg>
        <pc:spChg chg="del">
          <ac:chgData name="Jim McGowan" userId="e2c7446dd3aca506" providerId="LiveId" clId="{CB47A9AF-A22A-41CF-8E57-27FB88FE14ED}" dt="2023-12-05T17:57:10.827" v="405" actId="478"/>
          <ac:spMkLst>
            <pc:docMk/>
            <pc:sldMk cId="0" sldId="332"/>
            <ac:spMk id="160773" creationId="{543B65D4-C809-F94E-6810-22ECF4976E64}"/>
          </ac:spMkLst>
        </pc:spChg>
        <pc:spChg chg="del">
          <ac:chgData name="Jim McGowan" userId="e2c7446dd3aca506" providerId="LiveId" clId="{CB47A9AF-A22A-41CF-8E57-27FB88FE14ED}" dt="2023-12-05T17:55:24.923" v="310" actId="478"/>
          <ac:spMkLst>
            <pc:docMk/>
            <pc:sldMk cId="0" sldId="332"/>
            <ac:spMk id="160776" creationId="{F0DA1446-89BD-4045-65D2-655BD68F9096}"/>
          </ac:spMkLst>
        </pc:spChg>
        <pc:spChg chg="mod">
          <ac:chgData name="Jim McGowan" userId="e2c7446dd3aca506" providerId="LiveId" clId="{CB47A9AF-A22A-41CF-8E57-27FB88FE14ED}" dt="2023-12-05T17:56:14.673" v="383" actId="1038"/>
          <ac:spMkLst>
            <pc:docMk/>
            <pc:sldMk cId="0" sldId="332"/>
            <ac:spMk id="160777" creationId="{CDDE3E65-4270-17EA-A4D7-63B9A44B5246}"/>
          </ac:spMkLst>
        </pc:spChg>
        <pc:spChg chg="mod">
          <ac:chgData name="Jim McGowan" userId="e2c7446dd3aca506" providerId="LiveId" clId="{CB47A9AF-A22A-41CF-8E57-27FB88FE14ED}" dt="2023-12-05T17:56:35.629" v="392" actId="108"/>
          <ac:spMkLst>
            <pc:docMk/>
            <pc:sldMk cId="0" sldId="332"/>
            <ac:spMk id="160778" creationId="{5A4D3A6C-4346-21EC-5B5C-122CE41909D8}"/>
          </ac:spMkLst>
        </pc:spChg>
        <pc:picChg chg="add mod ord">
          <ac:chgData name="Jim McGowan" userId="e2c7446dd3aca506" providerId="LiveId" clId="{CB47A9AF-A22A-41CF-8E57-27FB88FE14ED}" dt="2023-12-05T17:56:08.312" v="376" actId="167"/>
          <ac:picMkLst>
            <pc:docMk/>
            <pc:sldMk cId="0" sldId="332"/>
            <ac:picMk id="6" creationId="{5196A857-FBF3-ABDB-F4FE-D5DF0F3DEB45}"/>
          </ac:picMkLst>
        </pc:picChg>
        <pc:picChg chg="del">
          <ac:chgData name="Jim McGowan" userId="e2c7446dd3aca506" providerId="LiveId" clId="{CB47A9AF-A22A-41CF-8E57-27FB88FE14ED}" dt="2023-12-05T17:55:22.957" v="309" actId="478"/>
          <ac:picMkLst>
            <pc:docMk/>
            <pc:sldMk cId="0" sldId="332"/>
            <ac:picMk id="160775" creationId="{A54AD7DC-3027-1BAC-E96B-F8F8D6B43670}"/>
          </ac:picMkLst>
        </pc:picChg>
      </pc:sldChg>
      <pc:sldChg chg="addSp delSp modSp mod modAnim">
        <pc:chgData name="Jim McGowan" userId="e2c7446dd3aca506" providerId="LiveId" clId="{CB47A9AF-A22A-41CF-8E57-27FB88FE14ED}" dt="2023-12-05T19:50:56.897" v="1544"/>
        <pc:sldMkLst>
          <pc:docMk/>
          <pc:sldMk cId="0" sldId="333"/>
        </pc:sldMkLst>
        <pc:spChg chg="add del mod">
          <ac:chgData name="Jim McGowan" userId="e2c7446dd3aca506" providerId="LiveId" clId="{CB47A9AF-A22A-41CF-8E57-27FB88FE14ED}" dt="2023-12-05T18:01:45.925" v="497" actId="478"/>
          <ac:spMkLst>
            <pc:docMk/>
            <pc:sldMk cId="0" sldId="333"/>
            <ac:spMk id="3" creationId="{621BE5CF-F478-F236-FD15-81C0FAC10A33}"/>
          </ac:spMkLst>
        </pc:spChg>
        <pc:spChg chg="add mod">
          <ac:chgData name="Jim McGowan" userId="e2c7446dd3aca506" providerId="LiveId" clId="{CB47A9AF-A22A-41CF-8E57-27FB88FE14ED}" dt="2023-12-05T18:01:48.398" v="500"/>
          <ac:spMkLst>
            <pc:docMk/>
            <pc:sldMk cId="0" sldId="333"/>
            <ac:spMk id="4" creationId="{C0092DB5-0D0C-D769-155B-4D30BFC3CEF2}"/>
          </ac:spMkLst>
        </pc:spChg>
        <pc:spChg chg="add mod">
          <ac:chgData name="Jim McGowan" userId="e2c7446dd3aca506" providerId="LiveId" clId="{CB47A9AF-A22A-41CF-8E57-27FB88FE14ED}" dt="2023-12-05T18:01:48.398" v="500"/>
          <ac:spMkLst>
            <pc:docMk/>
            <pc:sldMk cId="0" sldId="333"/>
            <ac:spMk id="5" creationId="{A39250B8-A3C3-BD8C-A089-4346F0D4D63D}"/>
          </ac:spMkLst>
        </pc:spChg>
        <pc:spChg chg="del">
          <ac:chgData name="Jim McGowan" userId="e2c7446dd3aca506" providerId="LiveId" clId="{CB47A9AF-A22A-41CF-8E57-27FB88FE14ED}" dt="2023-12-05T18:01:42.896" v="496" actId="478"/>
          <ac:spMkLst>
            <pc:docMk/>
            <pc:sldMk cId="0" sldId="333"/>
            <ac:spMk id="162818" creationId="{25B8D383-5C0C-561A-5B24-52AB1A8BA88C}"/>
          </ac:spMkLst>
        </pc:spChg>
        <pc:spChg chg="mod">
          <ac:chgData name="Jim McGowan" userId="e2c7446dd3aca506" providerId="LiveId" clId="{CB47A9AF-A22A-41CF-8E57-27FB88FE14ED}" dt="2023-12-05T18:03:03.077" v="529" actId="14100"/>
          <ac:spMkLst>
            <pc:docMk/>
            <pc:sldMk cId="0" sldId="333"/>
            <ac:spMk id="162820" creationId="{A0788E13-69FA-2615-C2B1-B17F1ADD2A03}"/>
          </ac:spMkLst>
        </pc:spChg>
        <pc:spChg chg="del">
          <ac:chgData name="Jim McGowan" userId="e2c7446dd3aca506" providerId="LiveId" clId="{CB47A9AF-A22A-41CF-8E57-27FB88FE14ED}" dt="2023-12-05T18:02:31.937" v="517" actId="478"/>
          <ac:spMkLst>
            <pc:docMk/>
            <pc:sldMk cId="0" sldId="333"/>
            <ac:spMk id="162821" creationId="{346BB648-6D79-761C-F54F-01939423B969}"/>
          </ac:spMkLst>
        </pc:spChg>
        <pc:picChg chg="mod">
          <ac:chgData name="Jim McGowan" userId="e2c7446dd3aca506" providerId="LiveId" clId="{CB47A9AF-A22A-41CF-8E57-27FB88FE14ED}" dt="2023-12-05T18:02:48.101" v="524" actId="1076"/>
          <ac:picMkLst>
            <pc:docMk/>
            <pc:sldMk cId="0" sldId="333"/>
            <ac:picMk id="162823" creationId="{10EB55CD-4E2B-C4EA-85C0-C004DAD5988E}"/>
          </ac:picMkLst>
        </pc:picChg>
        <pc:picChg chg="add del mod">
          <ac:chgData name="Jim McGowan" userId="e2c7446dd3aca506" providerId="LiveId" clId="{CB47A9AF-A22A-41CF-8E57-27FB88FE14ED}" dt="2023-12-05T18:01:30.997" v="493" actId="478"/>
          <ac:picMkLst>
            <pc:docMk/>
            <pc:sldMk cId="0" sldId="333"/>
            <ac:picMk id="162824" creationId="{E1CD43F4-0E99-5089-1F78-BCCA2444E603}"/>
          </ac:picMkLst>
        </pc:picChg>
      </pc:sldChg>
      <pc:sldChg chg="addSp delSp modSp mod ord">
        <pc:chgData name="Jim McGowan" userId="e2c7446dd3aca506" providerId="LiveId" clId="{CB47A9AF-A22A-41CF-8E57-27FB88FE14ED}" dt="2023-12-05T18:27:42.659" v="959" actId="208"/>
        <pc:sldMkLst>
          <pc:docMk/>
          <pc:sldMk cId="0" sldId="334"/>
        </pc:sldMkLst>
        <pc:spChg chg="add del">
          <ac:chgData name="Jim McGowan" userId="e2c7446dd3aca506" providerId="LiveId" clId="{CB47A9AF-A22A-41CF-8E57-27FB88FE14ED}" dt="2023-12-05T18:18:53.157" v="876" actId="22"/>
          <ac:spMkLst>
            <pc:docMk/>
            <pc:sldMk cId="0" sldId="334"/>
            <ac:spMk id="3" creationId="{6402F337-5A69-962E-AB47-A35025C4F983}"/>
          </ac:spMkLst>
        </pc:spChg>
        <pc:spChg chg="add mod">
          <ac:chgData name="Jim McGowan" userId="e2c7446dd3aca506" providerId="LiveId" clId="{CB47A9AF-A22A-41CF-8E57-27FB88FE14ED}" dt="2023-12-05T18:19:12.016" v="879"/>
          <ac:spMkLst>
            <pc:docMk/>
            <pc:sldMk cId="0" sldId="334"/>
            <ac:spMk id="4" creationId="{D3301A1B-0E6F-9904-4086-425FABACDB48}"/>
          </ac:spMkLst>
        </pc:spChg>
        <pc:spChg chg="add mod">
          <ac:chgData name="Jim McGowan" userId="e2c7446dd3aca506" providerId="LiveId" clId="{CB47A9AF-A22A-41CF-8E57-27FB88FE14ED}" dt="2023-12-05T18:19:27.214" v="884" actId="20577"/>
          <ac:spMkLst>
            <pc:docMk/>
            <pc:sldMk cId="0" sldId="334"/>
            <ac:spMk id="5" creationId="{D98A566A-DF82-F7B8-9265-5610C78C521A}"/>
          </ac:spMkLst>
        </pc:spChg>
        <pc:spChg chg="add del mod">
          <ac:chgData name="Jim McGowan" userId="e2c7446dd3aca506" providerId="LiveId" clId="{CB47A9AF-A22A-41CF-8E57-27FB88FE14ED}" dt="2023-12-05T18:19:45.325" v="891" actId="478"/>
          <ac:spMkLst>
            <pc:docMk/>
            <pc:sldMk cId="0" sldId="334"/>
            <ac:spMk id="7" creationId="{E6CD577A-1496-1E4C-3F98-7F2F4A103C06}"/>
          </ac:spMkLst>
        </pc:spChg>
        <pc:spChg chg="del mod">
          <ac:chgData name="Jim McGowan" userId="e2c7446dd3aca506" providerId="LiveId" clId="{CB47A9AF-A22A-41CF-8E57-27FB88FE14ED}" dt="2023-12-05T18:19:42.619" v="890" actId="478"/>
          <ac:spMkLst>
            <pc:docMk/>
            <pc:sldMk cId="0" sldId="334"/>
            <ac:spMk id="164866" creationId="{EE6FEE13-C9A2-70CE-B3D9-47211AAD3BF3}"/>
          </ac:spMkLst>
        </pc:spChg>
        <pc:spChg chg="del">
          <ac:chgData name="Jim McGowan" userId="e2c7446dd3aca506" providerId="LiveId" clId="{CB47A9AF-A22A-41CF-8E57-27FB88FE14ED}" dt="2023-12-05T18:19:48.428" v="894" actId="478"/>
          <ac:spMkLst>
            <pc:docMk/>
            <pc:sldMk cId="0" sldId="334"/>
            <ac:spMk id="164867" creationId="{1390F0AE-57A9-4C30-9AAD-2BB9BC0EFA39}"/>
          </ac:spMkLst>
        </pc:spChg>
        <pc:spChg chg="del mod">
          <ac:chgData name="Jim McGowan" userId="e2c7446dd3aca506" providerId="LiveId" clId="{CB47A9AF-A22A-41CF-8E57-27FB88FE14ED}" dt="2023-12-05T18:21:17.068" v="915" actId="478"/>
          <ac:spMkLst>
            <pc:docMk/>
            <pc:sldMk cId="0" sldId="334"/>
            <ac:spMk id="164868" creationId="{EAFDDEB3-0160-3488-79AB-132E887E2611}"/>
          </ac:spMkLst>
        </pc:spChg>
        <pc:picChg chg="add mod modCrop">
          <ac:chgData name="Jim McGowan" userId="e2c7446dd3aca506" providerId="LiveId" clId="{CB47A9AF-A22A-41CF-8E57-27FB88FE14ED}" dt="2023-12-05T18:27:42.659" v="959" actId="208"/>
          <ac:picMkLst>
            <pc:docMk/>
            <pc:sldMk cId="0" sldId="334"/>
            <ac:picMk id="8" creationId="{F616EA99-1EEE-E63E-079C-FD0D092AD8C1}"/>
          </ac:picMkLst>
        </pc:picChg>
        <pc:picChg chg="add del">
          <ac:chgData name="Jim McGowan" userId="e2c7446dd3aca506" providerId="LiveId" clId="{CB47A9AF-A22A-41CF-8E57-27FB88FE14ED}" dt="2023-12-05T18:27:38.317" v="956" actId="478"/>
          <ac:picMkLst>
            <pc:docMk/>
            <pc:sldMk cId="0" sldId="334"/>
            <ac:picMk id="9" creationId="{5DBAEA8A-BEDA-B9F2-AC9C-BC5D54CAC304}"/>
          </ac:picMkLst>
        </pc:picChg>
      </pc:sldChg>
      <pc:sldChg chg="modSp del mod">
        <pc:chgData name="Jim McGowan" userId="e2c7446dd3aca506" providerId="LiveId" clId="{CB47A9AF-A22A-41CF-8E57-27FB88FE14ED}" dt="2023-12-05T18:40:30.038" v="1189" actId="47"/>
        <pc:sldMkLst>
          <pc:docMk/>
          <pc:sldMk cId="0" sldId="335"/>
        </pc:sldMkLst>
        <pc:spChg chg="mod">
          <ac:chgData name="Jim McGowan" userId="e2c7446dd3aca506" providerId="LiveId" clId="{CB47A9AF-A22A-41CF-8E57-27FB88FE14ED}" dt="2023-12-05T18:28:37.701" v="975"/>
          <ac:spMkLst>
            <pc:docMk/>
            <pc:sldMk cId="0" sldId="335"/>
            <ac:spMk id="166916" creationId="{5E000705-0A55-352B-8778-35FDC63623D3}"/>
          </ac:spMkLst>
        </pc:spChg>
      </pc:sldChg>
      <pc:sldChg chg="addSp delSp modSp mod modAnim">
        <pc:chgData name="Jim McGowan" userId="e2c7446dd3aca506" providerId="LiveId" clId="{CB47A9AF-A22A-41CF-8E57-27FB88FE14ED}" dt="2023-12-05T18:48:36.661" v="1369" actId="478"/>
        <pc:sldMkLst>
          <pc:docMk/>
          <pc:sldMk cId="0" sldId="336"/>
        </pc:sldMkLst>
        <pc:spChg chg="add mod">
          <ac:chgData name="Jim McGowan" userId="e2c7446dd3aca506" providerId="LiveId" clId="{CB47A9AF-A22A-41CF-8E57-27FB88FE14ED}" dt="2023-12-05T18:45:42.689" v="1277"/>
          <ac:spMkLst>
            <pc:docMk/>
            <pc:sldMk cId="0" sldId="336"/>
            <ac:spMk id="3" creationId="{C7367466-77C1-204C-2382-E2E536334DB5}"/>
          </ac:spMkLst>
        </pc:spChg>
        <pc:spChg chg="add mod">
          <ac:chgData name="Jim McGowan" userId="e2c7446dd3aca506" providerId="LiveId" clId="{CB47A9AF-A22A-41CF-8E57-27FB88FE14ED}" dt="2023-12-05T18:46:07.175" v="1282" actId="115"/>
          <ac:spMkLst>
            <pc:docMk/>
            <pc:sldMk cId="0" sldId="336"/>
            <ac:spMk id="4" creationId="{BA5399BC-EDE9-CEF8-036B-B74A488BB37D}"/>
          </ac:spMkLst>
        </pc:spChg>
        <pc:spChg chg="add del mod">
          <ac:chgData name="Jim McGowan" userId="e2c7446dd3aca506" providerId="LiveId" clId="{CB47A9AF-A22A-41CF-8E57-27FB88FE14ED}" dt="2023-12-05T18:46:16.570" v="1286" actId="478"/>
          <ac:spMkLst>
            <pc:docMk/>
            <pc:sldMk cId="0" sldId="336"/>
            <ac:spMk id="6" creationId="{FF842B01-90B8-4A0B-B26C-62BC431EDDE4}"/>
          </ac:spMkLst>
        </pc:spChg>
        <pc:spChg chg="del mod">
          <ac:chgData name="Jim McGowan" userId="e2c7446dd3aca506" providerId="LiveId" clId="{CB47A9AF-A22A-41CF-8E57-27FB88FE14ED}" dt="2023-12-05T18:46:11.585" v="1285" actId="478"/>
          <ac:spMkLst>
            <pc:docMk/>
            <pc:sldMk cId="0" sldId="336"/>
            <ac:spMk id="168962" creationId="{29AC2355-5E26-0ABB-63C0-DFE9D91AE35F}"/>
          </ac:spMkLst>
        </pc:spChg>
        <pc:spChg chg="del">
          <ac:chgData name="Jim McGowan" userId="e2c7446dd3aca506" providerId="LiveId" clId="{CB47A9AF-A22A-41CF-8E57-27FB88FE14ED}" dt="2023-12-05T18:40:59.788" v="1194" actId="478"/>
          <ac:spMkLst>
            <pc:docMk/>
            <pc:sldMk cId="0" sldId="336"/>
            <ac:spMk id="168963" creationId="{732869C9-8C18-EA06-32AD-7D8ACBEEA11B}"/>
          </ac:spMkLst>
        </pc:spChg>
        <pc:spChg chg="del mod">
          <ac:chgData name="Jim McGowan" userId="e2c7446dd3aca506" providerId="LiveId" clId="{CB47A9AF-A22A-41CF-8E57-27FB88FE14ED}" dt="2023-12-05T18:45:18.478" v="1272" actId="478"/>
          <ac:spMkLst>
            <pc:docMk/>
            <pc:sldMk cId="0" sldId="336"/>
            <ac:spMk id="168968" creationId="{D5EC28E7-EFE7-4A86-091A-AF6AF0664503}"/>
          </ac:spMkLst>
        </pc:spChg>
        <pc:picChg chg="add del mod">
          <ac:chgData name="Jim McGowan" userId="e2c7446dd3aca506" providerId="LiveId" clId="{CB47A9AF-A22A-41CF-8E57-27FB88FE14ED}" dt="2023-12-05T18:41:49.695" v="1198"/>
          <ac:picMkLst>
            <pc:docMk/>
            <pc:sldMk cId="0" sldId="336"/>
            <ac:picMk id="2" creationId="{72067BD9-F03F-246B-C7DE-EC66135FC0E1}"/>
          </ac:picMkLst>
        </pc:picChg>
        <pc:picChg chg="add mod modCrop">
          <ac:chgData name="Jim McGowan" userId="e2c7446dd3aca506" providerId="LiveId" clId="{CB47A9AF-A22A-41CF-8E57-27FB88FE14ED}" dt="2023-12-05T18:48:34.306" v="1368" actId="14100"/>
          <ac:picMkLst>
            <pc:docMk/>
            <pc:sldMk cId="0" sldId="336"/>
            <ac:picMk id="7" creationId="{ABF0FA08-FD90-1BC9-06E9-17D7F260AAD0}"/>
          </ac:picMkLst>
        </pc:picChg>
        <pc:picChg chg="add del mod">
          <ac:chgData name="Jim McGowan" userId="e2c7446dd3aca506" providerId="LiveId" clId="{CB47A9AF-A22A-41CF-8E57-27FB88FE14ED}" dt="2023-12-05T18:48:36.661" v="1369" actId="478"/>
          <ac:picMkLst>
            <pc:docMk/>
            <pc:sldMk cId="0" sldId="336"/>
            <ac:picMk id="8" creationId="{53FE848B-EE34-6A1A-C8D5-E3985A4A3162}"/>
          </ac:picMkLst>
        </pc:picChg>
        <pc:picChg chg="del">
          <ac:chgData name="Jim McGowan" userId="e2c7446dd3aca506" providerId="LiveId" clId="{CB47A9AF-A22A-41CF-8E57-27FB88FE14ED}" dt="2023-12-05T18:45:25.297" v="1273" actId="478"/>
          <ac:picMkLst>
            <pc:docMk/>
            <pc:sldMk cId="0" sldId="336"/>
            <ac:picMk id="168964" creationId="{8D568DD1-CBDE-E029-8068-E6E52E5DB0DA}"/>
          </ac:picMkLst>
        </pc:picChg>
        <pc:picChg chg="del">
          <ac:chgData name="Jim McGowan" userId="e2c7446dd3aca506" providerId="LiveId" clId="{CB47A9AF-A22A-41CF-8E57-27FB88FE14ED}" dt="2023-12-05T18:46:57.053" v="1319" actId="478"/>
          <ac:picMkLst>
            <pc:docMk/>
            <pc:sldMk cId="0" sldId="336"/>
            <ac:picMk id="168965" creationId="{E8397A6A-4780-EAEF-983C-F7A2E3A8E5CC}"/>
          </ac:picMkLst>
        </pc:picChg>
        <pc:picChg chg="del">
          <ac:chgData name="Jim McGowan" userId="e2c7446dd3aca506" providerId="LiveId" clId="{CB47A9AF-A22A-41CF-8E57-27FB88FE14ED}" dt="2023-12-05T18:46:57.053" v="1319" actId="478"/>
          <ac:picMkLst>
            <pc:docMk/>
            <pc:sldMk cId="0" sldId="336"/>
            <ac:picMk id="168966" creationId="{2092EA29-BC67-FAC9-726D-7C54016BC626}"/>
          </ac:picMkLst>
        </pc:picChg>
        <pc:picChg chg="del">
          <ac:chgData name="Jim McGowan" userId="e2c7446dd3aca506" providerId="LiveId" clId="{CB47A9AF-A22A-41CF-8E57-27FB88FE14ED}" dt="2023-12-05T18:46:57.053" v="1319" actId="478"/>
          <ac:picMkLst>
            <pc:docMk/>
            <pc:sldMk cId="0" sldId="336"/>
            <ac:picMk id="168967" creationId="{F61D82D2-B5BF-E3D5-66D8-7F84B836D29C}"/>
          </ac:picMkLst>
        </pc:picChg>
      </pc:sldChg>
      <pc:sldChg chg="modSp del">
        <pc:chgData name="Jim McGowan" userId="e2c7446dd3aca506" providerId="LiveId" clId="{CB47A9AF-A22A-41CF-8E57-27FB88FE14ED}" dt="2023-12-05T18:51:27.254" v="1409" actId="47"/>
        <pc:sldMkLst>
          <pc:docMk/>
          <pc:sldMk cId="0" sldId="338"/>
        </pc:sldMkLst>
        <pc:spChg chg="mod">
          <ac:chgData name="Jim McGowan" userId="e2c7446dd3aca506" providerId="LiveId" clId="{CB47A9AF-A22A-41CF-8E57-27FB88FE14ED}" dt="2023-12-05T18:49:08.308" v="1377" actId="20577"/>
          <ac:spMkLst>
            <pc:docMk/>
            <pc:sldMk cId="0" sldId="338"/>
            <ac:spMk id="173061" creationId="{71A1B46B-4F38-AFAA-52F0-B7A44CEA377C}"/>
          </ac:spMkLst>
        </pc:spChg>
      </pc:sldChg>
      <pc:sldChg chg="modSp mod modAnim">
        <pc:chgData name="Jim McGowan" userId="e2c7446dd3aca506" providerId="LiveId" clId="{CB47A9AF-A22A-41CF-8E57-27FB88FE14ED}" dt="2023-12-05T19:48:32.115" v="1525" actId="12788"/>
        <pc:sldMkLst>
          <pc:docMk/>
          <pc:sldMk cId="0" sldId="342"/>
        </pc:sldMkLst>
        <pc:spChg chg="mod">
          <ac:chgData name="Jim McGowan" userId="e2c7446dd3aca506" providerId="LiveId" clId="{CB47A9AF-A22A-41CF-8E57-27FB88FE14ED}" dt="2023-12-05T19:48:32.115" v="1525" actId="12788"/>
          <ac:spMkLst>
            <pc:docMk/>
            <pc:sldMk cId="0" sldId="342"/>
            <ac:spMk id="184323" creationId="{45B8C4C0-248D-75D2-63DA-7C12E473568A}"/>
          </ac:spMkLst>
        </pc:spChg>
      </pc:sldChg>
      <pc:sldChg chg="modSp mod">
        <pc:chgData name="Jim McGowan" userId="e2c7446dd3aca506" providerId="LiveId" clId="{CB47A9AF-A22A-41CF-8E57-27FB88FE14ED}" dt="2023-12-05T20:01:49.260" v="1661" actId="20577"/>
        <pc:sldMkLst>
          <pc:docMk/>
          <pc:sldMk cId="3584419654" sldId="455"/>
        </pc:sldMkLst>
        <pc:spChg chg="mod">
          <ac:chgData name="Jim McGowan" userId="e2c7446dd3aca506" providerId="LiveId" clId="{CB47A9AF-A22A-41CF-8E57-27FB88FE14ED}" dt="2023-12-05T20:01:49.260" v="1661" actId="20577"/>
          <ac:spMkLst>
            <pc:docMk/>
            <pc:sldMk cId="3584419654" sldId="455"/>
            <ac:spMk id="7" creationId="{D7EAB081-A924-43CD-BBA8-F4B4A4CEEB6F}"/>
          </ac:spMkLst>
        </pc:spChg>
      </pc:sldChg>
      <pc:sldChg chg="modSp del mod">
        <pc:chgData name="Jim McGowan" userId="e2c7446dd3aca506" providerId="LiveId" clId="{CB47A9AF-A22A-41CF-8E57-27FB88FE14ED}" dt="2023-12-05T19:53:42.816" v="1566" actId="47"/>
        <pc:sldMkLst>
          <pc:docMk/>
          <pc:sldMk cId="3570372002" sldId="665"/>
        </pc:sldMkLst>
        <pc:spChg chg="mod">
          <ac:chgData name="Jim McGowan" userId="e2c7446dd3aca506" providerId="LiveId" clId="{CB47A9AF-A22A-41CF-8E57-27FB88FE14ED}" dt="2023-12-05T19:42:42.923" v="1469" actId="12788"/>
          <ac:spMkLst>
            <pc:docMk/>
            <pc:sldMk cId="3570372002" sldId="665"/>
            <ac:spMk id="7" creationId="{D7EAB081-A924-43CD-BBA8-F4B4A4CEEB6F}"/>
          </ac:spMkLst>
        </pc:spChg>
      </pc:sldChg>
      <pc:sldChg chg="addSp modSp mod">
        <pc:chgData name="Jim McGowan" userId="e2c7446dd3aca506" providerId="LiveId" clId="{CB47A9AF-A22A-41CF-8E57-27FB88FE14ED}" dt="2023-12-05T20:01:23.749" v="1658" actId="12788"/>
        <pc:sldMkLst>
          <pc:docMk/>
          <pc:sldMk cId="4148537037" sldId="666"/>
        </pc:sldMkLst>
        <pc:picChg chg="add mod">
          <ac:chgData name="Jim McGowan" userId="e2c7446dd3aca506" providerId="LiveId" clId="{CB47A9AF-A22A-41CF-8E57-27FB88FE14ED}" dt="2023-12-05T20:01:23.749" v="1658" actId="12788"/>
          <ac:picMkLst>
            <pc:docMk/>
            <pc:sldMk cId="4148537037" sldId="666"/>
            <ac:picMk id="3" creationId="{1BC691E8-59C8-E6C5-B072-30BAC2D22FC1}"/>
          </ac:picMkLst>
        </pc:picChg>
      </pc:sldChg>
      <pc:sldChg chg="modAnim">
        <pc:chgData name="Jim McGowan" userId="e2c7446dd3aca506" providerId="LiveId" clId="{CB47A9AF-A22A-41CF-8E57-27FB88FE14ED}" dt="2023-12-05T19:47:00.226" v="1516"/>
        <pc:sldMkLst>
          <pc:docMk/>
          <pc:sldMk cId="2606882328" sldId="668"/>
        </pc:sldMkLst>
      </pc:sldChg>
      <pc:sldChg chg="addSp delSp modSp add mod ord modAnim">
        <pc:chgData name="Jim McGowan" userId="e2c7446dd3aca506" providerId="LiveId" clId="{CB47A9AF-A22A-41CF-8E57-27FB88FE14ED}" dt="2023-12-05T19:50:41.321" v="1541"/>
        <pc:sldMkLst>
          <pc:docMk/>
          <pc:sldMk cId="4011188601" sldId="671"/>
        </pc:sldMkLst>
        <pc:spChg chg="add del mod">
          <ac:chgData name="Jim McGowan" userId="e2c7446dd3aca506" providerId="LiveId" clId="{CB47A9AF-A22A-41CF-8E57-27FB88FE14ED}" dt="2023-12-05T18:03:58.082" v="547" actId="478"/>
          <ac:spMkLst>
            <pc:docMk/>
            <pc:sldMk cId="4011188601" sldId="671"/>
            <ac:spMk id="2" creationId="{494D7227-695D-9712-1E40-5F1FCC2BA054}"/>
          </ac:spMkLst>
        </pc:spChg>
        <pc:spChg chg="add del mod">
          <ac:chgData name="Jim McGowan" userId="e2c7446dd3aca506" providerId="LiveId" clId="{CB47A9AF-A22A-41CF-8E57-27FB88FE14ED}" dt="2023-12-05T18:03:59.949" v="548" actId="478"/>
          <ac:spMkLst>
            <pc:docMk/>
            <pc:sldMk cId="4011188601" sldId="671"/>
            <ac:spMk id="3" creationId="{AF5BD595-C5E0-63B5-5167-FC7B9CEE9FAB}"/>
          </ac:spMkLst>
        </pc:spChg>
        <pc:spChg chg="add mod">
          <ac:chgData name="Jim McGowan" userId="e2c7446dd3aca506" providerId="LiveId" clId="{CB47A9AF-A22A-41CF-8E57-27FB88FE14ED}" dt="2023-12-05T18:04:09.242" v="551"/>
          <ac:spMkLst>
            <pc:docMk/>
            <pc:sldMk cId="4011188601" sldId="671"/>
            <ac:spMk id="4" creationId="{A42606B8-EFF8-308D-68FF-F74CE15F6F6D}"/>
          </ac:spMkLst>
        </pc:spChg>
        <pc:spChg chg="add mod">
          <ac:chgData name="Jim McGowan" userId="e2c7446dd3aca506" providerId="LiveId" clId="{CB47A9AF-A22A-41CF-8E57-27FB88FE14ED}" dt="2023-12-05T18:04:09.242" v="551"/>
          <ac:spMkLst>
            <pc:docMk/>
            <pc:sldMk cId="4011188601" sldId="671"/>
            <ac:spMk id="5" creationId="{8E87E76B-E6E7-5882-39F6-41490DE2B244}"/>
          </ac:spMkLst>
        </pc:spChg>
        <pc:spChg chg="del">
          <ac:chgData name="Jim McGowan" userId="e2c7446dd3aca506" providerId="LiveId" clId="{CB47A9AF-A22A-41CF-8E57-27FB88FE14ED}" dt="2023-12-05T18:03:53.509" v="544" actId="478"/>
          <ac:spMkLst>
            <pc:docMk/>
            <pc:sldMk cId="4011188601" sldId="671"/>
            <ac:spMk id="162818" creationId="{25B8D383-5C0C-561A-5B24-52AB1A8BA88C}"/>
          </ac:spMkLst>
        </pc:spChg>
        <pc:spChg chg="del">
          <ac:chgData name="Jim McGowan" userId="e2c7446dd3aca506" providerId="LiveId" clId="{CB47A9AF-A22A-41CF-8E57-27FB88FE14ED}" dt="2023-12-05T18:03:53.509" v="544" actId="478"/>
          <ac:spMkLst>
            <pc:docMk/>
            <pc:sldMk cId="4011188601" sldId="671"/>
            <ac:spMk id="162820" creationId="{A0788E13-69FA-2615-C2B1-B17F1ADD2A03}"/>
          </ac:spMkLst>
        </pc:spChg>
        <pc:spChg chg="del">
          <ac:chgData name="Jim McGowan" userId="e2c7446dd3aca506" providerId="LiveId" clId="{CB47A9AF-A22A-41CF-8E57-27FB88FE14ED}" dt="2023-12-05T18:03:53.509" v="544" actId="478"/>
          <ac:spMkLst>
            <pc:docMk/>
            <pc:sldMk cId="4011188601" sldId="671"/>
            <ac:spMk id="162821" creationId="{346BB648-6D79-761C-F54F-01939423B969}"/>
          </ac:spMkLst>
        </pc:spChg>
        <pc:picChg chg="del">
          <ac:chgData name="Jim McGowan" userId="e2c7446dd3aca506" providerId="LiveId" clId="{CB47A9AF-A22A-41CF-8E57-27FB88FE14ED}" dt="2023-12-05T18:03:53.509" v="544" actId="478"/>
          <ac:picMkLst>
            <pc:docMk/>
            <pc:sldMk cId="4011188601" sldId="671"/>
            <ac:picMk id="162823" creationId="{10EB55CD-4E2B-C4EA-85C0-C004DAD5988E}"/>
          </ac:picMkLst>
        </pc:picChg>
        <pc:picChg chg="add del mod">
          <ac:chgData name="Jim McGowan" userId="e2c7446dd3aca506" providerId="LiveId" clId="{CB47A9AF-A22A-41CF-8E57-27FB88FE14ED}" dt="2023-12-05T19:50:28.140" v="1538" actId="208"/>
          <ac:picMkLst>
            <pc:docMk/>
            <pc:sldMk cId="4011188601" sldId="671"/>
            <ac:picMk id="162824" creationId="{E1CD43F4-0E99-5089-1F78-BCCA2444E603}"/>
          </ac:picMkLst>
        </pc:picChg>
      </pc:sldChg>
      <pc:sldChg chg="addSp delSp modSp add del mod">
        <pc:chgData name="Jim McGowan" userId="e2c7446dd3aca506" providerId="LiveId" clId="{CB47A9AF-A22A-41CF-8E57-27FB88FE14ED}" dt="2023-12-05T18:27:52.337" v="962" actId="47"/>
        <pc:sldMkLst>
          <pc:docMk/>
          <pc:sldMk cId="1275159201" sldId="672"/>
        </pc:sldMkLst>
        <pc:spChg chg="mod">
          <ac:chgData name="Jim McGowan" userId="e2c7446dd3aca506" providerId="LiveId" clId="{CB47A9AF-A22A-41CF-8E57-27FB88FE14ED}" dt="2023-12-05T18:21:40.054" v="919" actId="12788"/>
          <ac:spMkLst>
            <pc:docMk/>
            <pc:sldMk cId="1275159201" sldId="672"/>
            <ac:spMk id="5" creationId="{69DA6694-3BB4-6874-E1D9-E36EFB88FA5A}"/>
          </ac:spMkLst>
        </pc:spChg>
        <pc:picChg chg="del">
          <ac:chgData name="Jim McGowan" userId="e2c7446dd3aca506" providerId="LiveId" clId="{CB47A9AF-A22A-41CF-8E57-27FB88FE14ED}" dt="2023-12-05T18:09:03.353" v="697" actId="478"/>
          <ac:picMkLst>
            <pc:docMk/>
            <pc:sldMk cId="1275159201" sldId="672"/>
            <ac:picMk id="3" creationId="{72A7AD85-AE7D-5B07-D87C-72D7D2DB8717}"/>
          </ac:picMkLst>
        </pc:picChg>
        <pc:picChg chg="add mod">
          <ac:chgData name="Jim McGowan" userId="e2c7446dd3aca506" providerId="LiveId" clId="{CB47A9AF-A22A-41CF-8E57-27FB88FE14ED}" dt="2023-12-05T18:15:55.867" v="813" actId="12788"/>
          <ac:picMkLst>
            <pc:docMk/>
            <pc:sldMk cId="1275159201" sldId="672"/>
            <ac:picMk id="4" creationId="{85BA1875-F1C7-E908-B04B-D143ED302CD8}"/>
          </ac:picMkLst>
        </pc:picChg>
      </pc:sldChg>
      <pc:sldChg chg="addSp delSp modSp add mod">
        <pc:chgData name="Jim McGowan" userId="e2c7446dd3aca506" providerId="LiveId" clId="{CB47A9AF-A22A-41CF-8E57-27FB88FE14ED}" dt="2023-12-05T18:40:10.930" v="1186" actId="1035"/>
        <pc:sldMkLst>
          <pc:docMk/>
          <pc:sldMk cId="4252984710" sldId="672"/>
        </pc:sldMkLst>
        <pc:spChg chg="mod">
          <ac:chgData name="Jim McGowan" userId="e2c7446dd3aca506" providerId="LiveId" clId="{CB47A9AF-A22A-41CF-8E57-27FB88FE14ED}" dt="2023-12-05T18:28:21.218" v="971" actId="115"/>
          <ac:spMkLst>
            <pc:docMk/>
            <pc:sldMk cId="4252984710" sldId="672"/>
            <ac:spMk id="5" creationId="{D98A566A-DF82-F7B8-9265-5610C78C521A}"/>
          </ac:spMkLst>
        </pc:spChg>
        <pc:picChg chg="add mod modCrop">
          <ac:chgData name="Jim McGowan" userId="e2c7446dd3aca506" providerId="LiveId" clId="{CB47A9AF-A22A-41CF-8E57-27FB88FE14ED}" dt="2023-12-05T18:40:10.930" v="1186" actId="1035"/>
          <ac:picMkLst>
            <pc:docMk/>
            <pc:sldMk cId="4252984710" sldId="672"/>
            <ac:picMk id="2" creationId="{C2A646DA-9D0E-4342-3E66-94021A67421C}"/>
          </ac:picMkLst>
        </pc:picChg>
        <pc:picChg chg="add del ord">
          <ac:chgData name="Jim McGowan" userId="e2c7446dd3aca506" providerId="LiveId" clId="{CB47A9AF-A22A-41CF-8E57-27FB88FE14ED}" dt="2023-12-05T18:39:49.890" v="1172" actId="478"/>
          <ac:picMkLst>
            <pc:docMk/>
            <pc:sldMk cId="4252984710" sldId="672"/>
            <ac:picMk id="3" creationId="{1ACC8897-A91F-5651-3D98-8086564653AA}"/>
          </ac:picMkLst>
        </pc:picChg>
        <pc:picChg chg="del">
          <ac:chgData name="Jim McGowan" userId="e2c7446dd3aca506" providerId="LiveId" clId="{CB47A9AF-A22A-41CF-8E57-27FB88FE14ED}" dt="2023-12-05T18:28:25.620" v="972" actId="478"/>
          <ac:picMkLst>
            <pc:docMk/>
            <pc:sldMk cId="4252984710" sldId="672"/>
            <ac:picMk id="8" creationId="{F616EA99-1EEE-E63E-079C-FD0D092AD8C1}"/>
          </ac:picMkLst>
        </pc:picChg>
      </pc:sldChg>
      <pc:sldChg chg="addSp delSp modSp add del mod ord modAnim">
        <pc:chgData name="Jim McGowan" userId="e2c7446dd3aca506" providerId="LiveId" clId="{CB47A9AF-A22A-41CF-8E57-27FB88FE14ED}" dt="2023-12-05T18:57:17.199" v="1465" actId="47"/>
        <pc:sldMkLst>
          <pc:docMk/>
          <pc:sldMk cId="1107753740" sldId="673"/>
        </pc:sldMkLst>
        <pc:spChg chg="mod">
          <ac:chgData name="Jim McGowan" userId="e2c7446dd3aca506" providerId="LiveId" clId="{CB47A9AF-A22A-41CF-8E57-27FB88FE14ED}" dt="2023-12-05T18:50:58.119" v="1399" actId="108"/>
          <ac:spMkLst>
            <pc:docMk/>
            <pc:sldMk cId="1107753740" sldId="673"/>
            <ac:spMk id="5" creationId="{69DA6694-3BB4-6874-E1D9-E36EFB88FA5A}"/>
          </ac:spMkLst>
        </pc:spChg>
        <pc:spChg chg="add del mod">
          <ac:chgData name="Jim McGowan" userId="e2c7446dd3aca506" providerId="LiveId" clId="{CB47A9AF-A22A-41CF-8E57-27FB88FE14ED}" dt="2023-12-05T18:42:16.409" v="1203" actId="478"/>
          <ac:spMkLst>
            <pc:docMk/>
            <pc:sldMk cId="1107753740" sldId="673"/>
            <ac:spMk id="13" creationId="{9E965C70-8681-198E-29CF-F14A979BCB54}"/>
          </ac:spMkLst>
        </pc:spChg>
        <pc:picChg chg="del">
          <ac:chgData name="Jim McGowan" userId="e2c7446dd3aca506" providerId="LiveId" clId="{CB47A9AF-A22A-41CF-8E57-27FB88FE14ED}" dt="2023-12-05T18:29:16.460" v="982" actId="478"/>
          <ac:picMkLst>
            <pc:docMk/>
            <pc:sldMk cId="1107753740" sldId="673"/>
            <ac:picMk id="3" creationId="{72A7AD85-AE7D-5B07-D87C-72D7D2DB8717}"/>
          </ac:picMkLst>
        </pc:picChg>
        <pc:picChg chg="add del mod">
          <ac:chgData name="Jim McGowan" userId="e2c7446dd3aca506" providerId="LiveId" clId="{CB47A9AF-A22A-41CF-8E57-27FB88FE14ED}" dt="2023-12-05T18:33:11.276" v="1025" actId="478"/>
          <ac:picMkLst>
            <pc:docMk/>
            <pc:sldMk cId="1107753740" sldId="673"/>
            <ac:picMk id="4" creationId="{594CDDC3-7BA1-90ED-2A75-94A535953FF3}"/>
          </ac:picMkLst>
        </pc:picChg>
        <pc:picChg chg="add del mod">
          <ac:chgData name="Jim McGowan" userId="e2c7446dd3aca506" providerId="LiveId" clId="{CB47A9AF-A22A-41CF-8E57-27FB88FE14ED}" dt="2023-12-05T18:33:24.970" v="1032" actId="478"/>
          <ac:picMkLst>
            <pc:docMk/>
            <pc:sldMk cId="1107753740" sldId="673"/>
            <ac:picMk id="7" creationId="{8AE78638-5018-96EF-295B-17EA881A9C8D}"/>
          </ac:picMkLst>
        </pc:picChg>
        <pc:picChg chg="add del mod">
          <ac:chgData name="Jim McGowan" userId="e2c7446dd3aca506" providerId="LiveId" clId="{CB47A9AF-A22A-41CF-8E57-27FB88FE14ED}" dt="2023-12-05T18:33:54.773" v="1042" actId="478"/>
          <ac:picMkLst>
            <pc:docMk/>
            <pc:sldMk cId="1107753740" sldId="673"/>
            <ac:picMk id="9" creationId="{9492B5FE-304A-F7EF-2B04-7120C1136D3B}"/>
          </ac:picMkLst>
        </pc:picChg>
        <pc:picChg chg="add del mod">
          <ac:chgData name="Jim McGowan" userId="e2c7446dd3aca506" providerId="LiveId" clId="{CB47A9AF-A22A-41CF-8E57-27FB88FE14ED}" dt="2023-12-05T18:42:05.877" v="1199" actId="478"/>
          <ac:picMkLst>
            <pc:docMk/>
            <pc:sldMk cId="1107753740" sldId="673"/>
            <ac:picMk id="11" creationId="{66E66644-E403-AE15-AD20-7E011AC5184A}"/>
          </ac:picMkLst>
        </pc:picChg>
        <pc:picChg chg="add del mod">
          <ac:chgData name="Jim McGowan" userId="e2c7446dd3aca506" providerId="LiveId" clId="{CB47A9AF-A22A-41CF-8E57-27FB88FE14ED}" dt="2023-12-05T18:46:25.853" v="1289" actId="478"/>
          <ac:picMkLst>
            <pc:docMk/>
            <pc:sldMk cId="1107753740" sldId="673"/>
            <ac:picMk id="14" creationId="{EDC4E50C-9070-0EE7-E906-6C1EB5408810}"/>
          </ac:picMkLst>
        </pc:picChg>
        <pc:picChg chg="add del mod">
          <ac:chgData name="Jim McGowan" userId="e2c7446dd3aca506" providerId="LiveId" clId="{CB47A9AF-A22A-41CF-8E57-27FB88FE14ED}" dt="2023-12-05T18:51:04.557" v="1402" actId="478"/>
          <ac:picMkLst>
            <pc:docMk/>
            <pc:sldMk cId="1107753740" sldId="673"/>
            <ac:picMk id="15" creationId="{A2D4680F-FC2E-EFF7-FACD-3A0AE4E67C56}"/>
          </ac:picMkLst>
        </pc:picChg>
        <pc:picChg chg="add del mod">
          <ac:chgData name="Jim McGowan" userId="e2c7446dd3aca506" providerId="LiveId" clId="{CB47A9AF-A22A-41CF-8E57-27FB88FE14ED}" dt="2023-12-05T18:51:04.557" v="1402" actId="478"/>
          <ac:picMkLst>
            <pc:docMk/>
            <pc:sldMk cId="1107753740" sldId="673"/>
            <ac:picMk id="16" creationId="{C87BDC79-FBE5-5E60-C88F-253FF1DAB63C}"/>
          </ac:picMkLst>
        </pc:picChg>
        <pc:picChg chg="add del mod">
          <ac:chgData name="Jim McGowan" userId="e2c7446dd3aca506" providerId="LiveId" clId="{CB47A9AF-A22A-41CF-8E57-27FB88FE14ED}" dt="2023-12-05T18:51:04.557" v="1402" actId="478"/>
          <ac:picMkLst>
            <pc:docMk/>
            <pc:sldMk cId="1107753740" sldId="673"/>
            <ac:picMk id="17" creationId="{54E12151-E71B-2A26-16C7-7FEB9615D914}"/>
          </ac:picMkLst>
        </pc:picChg>
        <pc:picChg chg="add mod modCrop">
          <ac:chgData name="Jim McGowan" userId="e2c7446dd3aca506" providerId="LiveId" clId="{CB47A9AF-A22A-41CF-8E57-27FB88FE14ED}" dt="2023-12-05T18:55:25.001" v="1436" actId="1035"/>
          <ac:picMkLst>
            <pc:docMk/>
            <pc:sldMk cId="1107753740" sldId="673"/>
            <ac:picMk id="18" creationId="{F463BA23-717A-BA94-0C7E-0B12D745605E}"/>
          </ac:picMkLst>
        </pc:picChg>
      </pc:sldChg>
      <pc:sldChg chg="addSp delSp modSp add mod ord">
        <pc:chgData name="Jim McGowan" userId="e2c7446dd3aca506" providerId="LiveId" clId="{CB47A9AF-A22A-41CF-8E57-27FB88FE14ED}" dt="2023-12-05T18:57:08.781" v="1464" actId="12788"/>
        <pc:sldMkLst>
          <pc:docMk/>
          <pc:sldMk cId="457444938" sldId="674"/>
        </pc:sldMkLst>
        <pc:spChg chg="mod">
          <ac:chgData name="Jim McGowan" userId="e2c7446dd3aca506" providerId="LiveId" clId="{CB47A9AF-A22A-41CF-8E57-27FB88FE14ED}" dt="2023-12-05T18:50:33.526" v="1394" actId="108"/>
          <ac:spMkLst>
            <pc:docMk/>
            <pc:sldMk cId="457444938" sldId="674"/>
            <ac:spMk id="4" creationId="{BA5399BC-EDE9-CEF8-036B-B74A488BB37D}"/>
          </ac:spMkLst>
        </pc:spChg>
        <pc:picChg chg="add mod modCrop">
          <ac:chgData name="Jim McGowan" userId="e2c7446dd3aca506" providerId="LiveId" clId="{CB47A9AF-A22A-41CF-8E57-27FB88FE14ED}" dt="2023-12-05T18:57:08.781" v="1464" actId="12788"/>
          <ac:picMkLst>
            <pc:docMk/>
            <pc:sldMk cId="457444938" sldId="674"/>
            <ac:picMk id="2" creationId="{29EA6D11-EFD4-842B-CCA5-E9462DA611B9}"/>
          </ac:picMkLst>
        </pc:picChg>
        <pc:picChg chg="add del mod">
          <ac:chgData name="Jim McGowan" userId="e2c7446dd3aca506" providerId="LiveId" clId="{CB47A9AF-A22A-41CF-8E57-27FB88FE14ED}" dt="2023-12-05T18:56:57.476" v="1461" actId="478"/>
          <ac:picMkLst>
            <pc:docMk/>
            <pc:sldMk cId="457444938" sldId="674"/>
            <ac:picMk id="5" creationId="{D6A2683F-F0F9-045E-8103-F282595EAE68}"/>
          </ac:picMkLst>
        </pc:picChg>
        <pc:picChg chg="del">
          <ac:chgData name="Jim McGowan" userId="e2c7446dd3aca506" providerId="LiveId" clId="{CB47A9AF-A22A-41CF-8E57-27FB88FE14ED}" dt="2023-12-05T18:50:37.003" v="1395" actId="478"/>
          <ac:picMkLst>
            <pc:docMk/>
            <pc:sldMk cId="457444938" sldId="674"/>
            <ac:picMk id="7" creationId="{ABF0FA08-FD90-1BC9-06E9-17D7F260AAD0}"/>
          </ac:picMkLst>
        </pc:picChg>
      </pc:sldChg>
      <pc:sldChg chg="modSp add mod">
        <pc:chgData name="Jim McGowan" userId="e2c7446dd3aca506" providerId="LiveId" clId="{CB47A9AF-A22A-41CF-8E57-27FB88FE14ED}" dt="2023-12-05T20:03:08.764" v="1677" actId="20577"/>
        <pc:sldMkLst>
          <pc:docMk/>
          <pc:sldMk cId="2357929868" sldId="675"/>
        </pc:sldMkLst>
        <pc:spChg chg="mod">
          <ac:chgData name="Jim McGowan" userId="e2c7446dd3aca506" providerId="LiveId" clId="{CB47A9AF-A22A-41CF-8E57-27FB88FE14ED}" dt="2023-12-05T20:03:08.764" v="1677" actId="20577"/>
          <ac:spMkLst>
            <pc:docMk/>
            <pc:sldMk cId="2357929868" sldId="675"/>
            <ac:spMk id="7" creationId="{D7EAB081-A924-43CD-BBA8-F4B4A4CEEB6F}"/>
          </ac:spMkLst>
        </pc:spChg>
      </pc:sldChg>
      <pc:sldChg chg="modSp add mod">
        <pc:chgData name="Jim McGowan" userId="e2c7446dd3aca506" providerId="LiveId" clId="{CB47A9AF-A22A-41CF-8E57-27FB88FE14ED}" dt="2023-12-05T20:02:40.738" v="1674" actId="115"/>
        <pc:sldMkLst>
          <pc:docMk/>
          <pc:sldMk cId="3899351863" sldId="676"/>
        </pc:sldMkLst>
        <pc:spChg chg="mod">
          <ac:chgData name="Jim McGowan" userId="e2c7446dd3aca506" providerId="LiveId" clId="{CB47A9AF-A22A-41CF-8E57-27FB88FE14ED}" dt="2023-12-05T20:02:40.738" v="1674" actId="115"/>
          <ac:spMkLst>
            <pc:docMk/>
            <pc:sldMk cId="3899351863" sldId="676"/>
            <ac:spMk id="7" creationId="{D7EAB081-A924-43CD-BBA8-F4B4A4CEEB6F}"/>
          </ac:spMkLst>
        </pc:spChg>
      </pc:sldChg>
    </pc:docChg>
  </pc:docChgLst>
  <pc:docChgLst>
    <pc:chgData name="Jim McGowan" userId="e2c7446dd3aca506" providerId="LiveId" clId="{388CCEA5-8BC2-48A9-B530-5EFDAED17B6B}"/>
    <pc:docChg chg="undo custSel addSld delSld modSld sldOrd replTag delTag">
      <pc:chgData name="Jim McGowan" userId="e2c7446dd3aca506" providerId="LiveId" clId="{388CCEA5-8BC2-48A9-B530-5EFDAED17B6B}" dt="2024-01-16T17:20:52.298" v="408"/>
      <pc:docMkLst>
        <pc:docMk/>
      </pc:docMkLst>
      <pc:sldChg chg="modSp">
        <pc:chgData name="Jim McGowan" userId="e2c7446dd3aca506" providerId="LiveId" clId="{388CCEA5-8BC2-48A9-B530-5EFDAED17B6B}" dt="2024-01-16T16:33:40.365" v="235"/>
        <pc:sldMkLst>
          <pc:docMk/>
          <pc:sldMk cId="0" sldId="259"/>
        </pc:sldMkLst>
        <pc:spChg chg="mod">
          <ac:chgData name="Jim McGowan" userId="e2c7446dd3aca506" providerId="LiveId" clId="{388CCEA5-8BC2-48A9-B530-5EFDAED17B6B}" dt="2024-01-16T16:33:40.365" v="235"/>
          <ac:spMkLst>
            <pc:docMk/>
            <pc:sldMk cId="0" sldId="259"/>
            <ac:spMk id="3" creationId="{6ED031B5-5B50-0180-081C-58D730153EBF}"/>
          </ac:spMkLst>
        </pc:spChg>
      </pc:sldChg>
      <pc:sldChg chg="modSp">
        <pc:chgData name="Jim McGowan" userId="e2c7446dd3aca506" providerId="LiveId" clId="{388CCEA5-8BC2-48A9-B530-5EFDAED17B6B}" dt="2024-01-16T16:34:22.320" v="241"/>
        <pc:sldMkLst>
          <pc:docMk/>
          <pc:sldMk cId="0" sldId="260"/>
        </pc:sldMkLst>
        <pc:spChg chg="mod">
          <ac:chgData name="Jim McGowan" userId="e2c7446dd3aca506" providerId="LiveId" clId="{388CCEA5-8BC2-48A9-B530-5EFDAED17B6B}" dt="2024-01-16T16:34:22.320" v="241"/>
          <ac:spMkLst>
            <pc:docMk/>
            <pc:sldMk cId="0" sldId="260"/>
            <ac:spMk id="3" creationId="{13454D94-173C-2AE6-79A9-C59B161E3A9B}"/>
          </ac:spMkLst>
        </pc:spChg>
      </pc:sldChg>
      <pc:sldChg chg="modSp">
        <pc:chgData name="Jim McGowan" userId="e2c7446dd3aca506" providerId="LiveId" clId="{388CCEA5-8BC2-48A9-B530-5EFDAED17B6B}" dt="2024-01-16T16:34:55.013" v="248"/>
        <pc:sldMkLst>
          <pc:docMk/>
          <pc:sldMk cId="0" sldId="261"/>
        </pc:sldMkLst>
        <pc:spChg chg="mod">
          <ac:chgData name="Jim McGowan" userId="e2c7446dd3aca506" providerId="LiveId" clId="{388CCEA5-8BC2-48A9-B530-5EFDAED17B6B}" dt="2024-01-16T16:34:55.013" v="248"/>
          <ac:spMkLst>
            <pc:docMk/>
            <pc:sldMk cId="0" sldId="261"/>
            <ac:spMk id="3" creationId="{BE11242C-E7F7-1F35-CDBD-0DB0B2FAAECB}"/>
          </ac:spMkLst>
        </pc:spChg>
      </pc:sldChg>
      <pc:sldChg chg="modSp">
        <pc:chgData name="Jim McGowan" userId="e2c7446dd3aca506" providerId="LiveId" clId="{388CCEA5-8BC2-48A9-B530-5EFDAED17B6B}" dt="2024-01-16T16:35:06.624" v="252"/>
        <pc:sldMkLst>
          <pc:docMk/>
          <pc:sldMk cId="0" sldId="262"/>
        </pc:sldMkLst>
        <pc:spChg chg="mod">
          <ac:chgData name="Jim McGowan" userId="e2c7446dd3aca506" providerId="LiveId" clId="{388CCEA5-8BC2-48A9-B530-5EFDAED17B6B}" dt="2024-01-16T16:35:06.624" v="252"/>
          <ac:spMkLst>
            <pc:docMk/>
            <pc:sldMk cId="0" sldId="262"/>
            <ac:spMk id="3" creationId="{91EC17FA-6D26-84CE-D641-6E7CB6BE4019}"/>
          </ac:spMkLst>
        </pc:spChg>
      </pc:sldChg>
      <pc:sldChg chg="modSp mod">
        <pc:chgData name="Jim McGowan" userId="e2c7446dd3aca506" providerId="LiveId" clId="{388CCEA5-8BC2-48A9-B530-5EFDAED17B6B}" dt="2024-01-16T16:35:48.820" v="275" actId="6549"/>
        <pc:sldMkLst>
          <pc:docMk/>
          <pc:sldMk cId="0" sldId="263"/>
        </pc:sldMkLst>
        <pc:spChg chg="mod">
          <ac:chgData name="Jim McGowan" userId="e2c7446dd3aca506" providerId="LiveId" clId="{388CCEA5-8BC2-48A9-B530-5EFDAED17B6B}" dt="2024-01-16T16:35:48.820" v="275" actId="6549"/>
          <ac:spMkLst>
            <pc:docMk/>
            <pc:sldMk cId="0" sldId="263"/>
            <ac:spMk id="3" creationId="{3C65C1F4-D94E-042B-697D-76DCCBB35B5F}"/>
          </ac:spMkLst>
        </pc:spChg>
      </pc:sldChg>
      <pc:sldChg chg="modSp">
        <pc:chgData name="Jim McGowan" userId="e2c7446dd3aca506" providerId="LiveId" clId="{388CCEA5-8BC2-48A9-B530-5EFDAED17B6B}" dt="2024-01-16T17:20:23.728" v="398"/>
        <pc:sldMkLst>
          <pc:docMk/>
          <pc:sldMk cId="0" sldId="273"/>
        </pc:sldMkLst>
        <pc:spChg chg="mod">
          <ac:chgData name="Jim McGowan" userId="e2c7446dd3aca506" providerId="LiveId" clId="{388CCEA5-8BC2-48A9-B530-5EFDAED17B6B}" dt="2024-01-16T17:20:23.728" v="398"/>
          <ac:spMkLst>
            <pc:docMk/>
            <pc:sldMk cId="0" sldId="273"/>
            <ac:spMk id="3" creationId="{5E61DEE6-9037-E65A-3A1C-78D5CFC8A9FC}"/>
          </ac:spMkLst>
        </pc:spChg>
      </pc:sldChg>
      <pc:sldChg chg="modSp">
        <pc:chgData name="Jim McGowan" userId="e2c7446dd3aca506" providerId="LiveId" clId="{388CCEA5-8BC2-48A9-B530-5EFDAED17B6B}" dt="2024-01-16T17:20:33.363" v="402"/>
        <pc:sldMkLst>
          <pc:docMk/>
          <pc:sldMk cId="0" sldId="274"/>
        </pc:sldMkLst>
        <pc:spChg chg="mod">
          <ac:chgData name="Jim McGowan" userId="e2c7446dd3aca506" providerId="LiveId" clId="{388CCEA5-8BC2-48A9-B530-5EFDAED17B6B}" dt="2024-01-16T17:20:33.363" v="402"/>
          <ac:spMkLst>
            <pc:docMk/>
            <pc:sldMk cId="0" sldId="274"/>
            <ac:spMk id="3" creationId="{4C91ED4C-D7DB-A116-90BB-0212CF78779F}"/>
          </ac:spMkLst>
        </pc:spChg>
      </pc:sldChg>
      <pc:sldChg chg="modSp">
        <pc:chgData name="Jim McGowan" userId="e2c7446dd3aca506" providerId="LiveId" clId="{388CCEA5-8BC2-48A9-B530-5EFDAED17B6B}" dt="2024-01-16T16:36:23.385" v="289"/>
        <pc:sldMkLst>
          <pc:docMk/>
          <pc:sldMk cId="0" sldId="278"/>
        </pc:sldMkLst>
        <pc:spChg chg="mod">
          <ac:chgData name="Jim McGowan" userId="e2c7446dd3aca506" providerId="LiveId" clId="{388CCEA5-8BC2-48A9-B530-5EFDAED17B6B}" dt="2024-01-16T16:36:23.385" v="289"/>
          <ac:spMkLst>
            <pc:docMk/>
            <pc:sldMk cId="0" sldId="278"/>
            <ac:spMk id="3" creationId="{85867C3C-5B73-F54A-0CC3-00CCB153219E}"/>
          </ac:spMkLst>
        </pc:spChg>
      </pc:sldChg>
      <pc:sldChg chg="modSp mod">
        <pc:chgData name="Jim McGowan" userId="e2c7446dd3aca506" providerId="LiveId" clId="{388CCEA5-8BC2-48A9-B530-5EFDAED17B6B}" dt="2024-01-16T17:17:48.115" v="395" actId="115"/>
        <pc:sldMkLst>
          <pc:docMk/>
          <pc:sldMk cId="0" sldId="294"/>
        </pc:sldMkLst>
        <pc:spChg chg="mod">
          <ac:chgData name="Jim McGowan" userId="e2c7446dd3aca506" providerId="LiveId" clId="{388CCEA5-8BC2-48A9-B530-5EFDAED17B6B}" dt="2024-01-16T17:15:57.116" v="389"/>
          <ac:spMkLst>
            <pc:docMk/>
            <pc:sldMk cId="0" sldId="294"/>
            <ac:spMk id="5" creationId="{35033880-26B9-84EC-A54E-BF4EC9BC25EB}"/>
          </ac:spMkLst>
        </pc:spChg>
        <pc:spChg chg="mod">
          <ac:chgData name="Jim McGowan" userId="e2c7446dd3aca506" providerId="LiveId" clId="{388CCEA5-8BC2-48A9-B530-5EFDAED17B6B}" dt="2024-01-16T17:17:48.115" v="395" actId="115"/>
          <ac:spMkLst>
            <pc:docMk/>
            <pc:sldMk cId="0" sldId="294"/>
            <ac:spMk id="83971" creationId="{51E1C2B5-10EF-23F2-D8C1-77B6496056FF}"/>
          </ac:spMkLst>
        </pc:spChg>
      </pc:sldChg>
      <pc:sldChg chg="modSp mod">
        <pc:chgData name="Jim McGowan" userId="e2c7446dd3aca506" providerId="LiveId" clId="{388CCEA5-8BC2-48A9-B530-5EFDAED17B6B}" dt="2024-01-16T17:15:44.454" v="385"/>
        <pc:sldMkLst>
          <pc:docMk/>
          <pc:sldMk cId="0" sldId="295"/>
        </pc:sldMkLst>
        <pc:spChg chg="mod">
          <ac:chgData name="Jim McGowan" userId="e2c7446dd3aca506" providerId="LiveId" clId="{388CCEA5-8BC2-48A9-B530-5EFDAED17B6B}" dt="2024-01-16T17:15:44.454" v="385"/>
          <ac:spMkLst>
            <pc:docMk/>
            <pc:sldMk cId="0" sldId="295"/>
            <ac:spMk id="3" creationId="{EB090A8E-1A85-02A1-461D-B122853F0D64}"/>
          </ac:spMkLst>
        </pc:spChg>
        <pc:spChg chg="mod">
          <ac:chgData name="Jim McGowan" userId="e2c7446dd3aca506" providerId="LiveId" clId="{388CCEA5-8BC2-48A9-B530-5EFDAED17B6B}" dt="2024-01-16T17:15:19.201" v="382" actId="27636"/>
          <ac:spMkLst>
            <pc:docMk/>
            <pc:sldMk cId="0" sldId="295"/>
            <ac:spMk id="86019" creationId="{B4311440-4C5C-AF84-E03E-729E4C6A8B3F}"/>
          </ac:spMkLst>
        </pc:spChg>
      </pc:sldChg>
      <pc:sldChg chg="modSp mod">
        <pc:chgData name="Jim McGowan" userId="e2c7446dd3aca506" providerId="LiveId" clId="{388CCEA5-8BC2-48A9-B530-5EFDAED17B6B}" dt="2024-01-16T16:32:00.458" v="232"/>
        <pc:sldMkLst>
          <pc:docMk/>
          <pc:sldMk cId="0" sldId="312"/>
        </pc:sldMkLst>
        <pc:spChg chg="mod">
          <ac:chgData name="Jim McGowan" userId="e2c7446dd3aca506" providerId="LiveId" clId="{388CCEA5-8BC2-48A9-B530-5EFDAED17B6B}" dt="2024-01-16T16:32:00.458" v="232"/>
          <ac:spMkLst>
            <pc:docMk/>
            <pc:sldMk cId="0" sldId="312"/>
            <ac:spMk id="4" creationId="{886CBFFC-04FC-1335-E1D7-C3F2C0ECBA78}"/>
          </ac:spMkLst>
        </pc:spChg>
      </pc:sldChg>
      <pc:sldChg chg="modSp mod">
        <pc:chgData name="Jim McGowan" userId="e2c7446dd3aca506" providerId="LiveId" clId="{388CCEA5-8BC2-48A9-B530-5EFDAED17B6B}" dt="2024-01-16T16:28:38.913" v="229" actId="20577"/>
        <pc:sldMkLst>
          <pc:docMk/>
          <pc:sldMk cId="0" sldId="313"/>
        </pc:sldMkLst>
        <pc:spChg chg="mod">
          <ac:chgData name="Jim McGowan" userId="e2c7446dd3aca506" providerId="LiveId" clId="{388CCEA5-8BC2-48A9-B530-5EFDAED17B6B}" dt="2024-01-16T16:28:38.913" v="229" actId="20577"/>
          <ac:spMkLst>
            <pc:docMk/>
            <pc:sldMk cId="0" sldId="313"/>
            <ac:spMk id="119810" creationId="{FC570590-5317-C306-FC15-017BC0DAA1A9}"/>
          </ac:spMkLst>
        </pc:spChg>
      </pc:sldChg>
      <pc:sldChg chg="modSp">
        <pc:chgData name="Jim McGowan" userId="e2c7446dd3aca506" providerId="LiveId" clId="{388CCEA5-8BC2-48A9-B530-5EFDAED17B6B}" dt="2024-01-16T16:34:02.501" v="238"/>
        <pc:sldMkLst>
          <pc:docMk/>
          <pc:sldMk cId="0" sldId="314"/>
        </pc:sldMkLst>
        <pc:spChg chg="mod">
          <ac:chgData name="Jim McGowan" userId="e2c7446dd3aca506" providerId="LiveId" clId="{388CCEA5-8BC2-48A9-B530-5EFDAED17B6B}" dt="2024-01-16T16:34:02.501" v="238"/>
          <ac:spMkLst>
            <pc:docMk/>
            <pc:sldMk cId="0" sldId="314"/>
            <ac:spMk id="5" creationId="{2026D502-4389-A04B-AF86-EB4A2345DB80}"/>
          </ac:spMkLst>
        </pc:spChg>
      </pc:sldChg>
      <pc:sldChg chg="modSp">
        <pc:chgData name="Jim McGowan" userId="e2c7446dd3aca506" providerId="LiveId" clId="{388CCEA5-8BC2-48A9-B530-5EFDAED17B6B}" dt="2024-01-16T16:34:44.131" v="244"/>
        <pc:sldMkLst>
          <pc:docMk/>
          <pc:sldMk cId="0" sldId="315"/>
        </pc:sldMkLst>
        <pc:spChg chg="mod">
          <ac:chgData name="Jim McGowan" userId="e2c7446dd3aca506" providerId="LiveId" clId="{388CCEA5-8BC2-48A9-B530-5EFDAED17B6B}" dt="2024-01-16T16:34:44.131" v="244"/>
          <ac:spMkLst>
            <pc:docMk/>
            <pc:sldMk cId="0" sldId="315"/>
            <ac:spMk id="5" creationId="{A8A98D3A-0467-750E-AF0F-38CFCDC4AC84}"/>
          </ac:spMkLst>
        </pc:spChg>
      </pc:sldChg>
      <pc:sldChg chg="modSp">
        <pc:chgData name="Jim McGowan" userId="e2c7446dd3aca506" providerId="LiveId" clId="{388CCEA5-8BC2-48A9-B530-5EFDAED17B6B}" dt="2024-01-16T16:35:00.780" v="249"/>
        <pc:sldMkLst>
          <pc:docMk/>
          <pc:sldMk cId="0" sldId="316"/>
        </pc:sldMkLst>
        <pc:spChg chg="mod">
          <ac:chgData name="Jim McGowan" userId="e2c7446dd3aca506" providerId="LiveId" clId="{388CCEA5-8BC2-48A9-B530-5EFDAED17B6B}" dt="2024-01-16T16:35:00.780" v="249"/>
          <ac:spMkLst>
            <pc:docMk/>
            <pc:sldMk cId="0" sldId="316"/>
            <ac:spMk id="5" creationId="{A754AF00-68EB-6098-8081-1C35F0B11E7C}"/>
          </ac:spMkLst>
        </pc:spChg>
      </pc:sldChg>
      <pc:sldChg chg="modSp">
        <pc:chgData name="Jim McGowan" userId="e2c7446dd3aca506" providerId="LiveId" clId="{388CCEA5-8BC2-48A9-B530-5EFDAED17B6B}" dt="2024-01-16T16:35:11.592" v="255"/>
        <pc:sldMkLst>
          <pc:docMk/>
          <pc:sldMk cId="0" sldId="317"/>
        </pc:sldMkLst>
        <pc:spChg chg="mod">
          <ac:chgData name="Jim McGowan" userId="e2c7446dd3aca506" providerId="LiveId" clId="{388CCEA5-8BC2-48A9-B530-5EFDAED17B6B}" dt="2024-01-16T16:35:11.592" v="255"/>
          <ac:spMkLst>
            <pc:docMk/>
            <pc:sldMk cId="0" sldId="317"/>
            <ac:spMk id="5" creationId="{354B267F-856A-9F46-1140-CA55CBEFED4B}"/>
          </ac:spMkLst>
        </pc:spChg>
      </pc:sldChg>
      <pc:sldChg chg="modSp mod">
        <pc:chgData name="Jim McGowan" userId="e2c7446dd3aca506" providerId="LiveId" clId="{388CCEA5-8BC2-48A9-B530-5EFDAED17B6B}" dt="2024-01-16T16:36:14.002" v="284" actId="27636"/>
        <pc:sldMkLst>
          <pc:docMk/>
          <pc:sldMk cId="0" sldId="320"/>
        </pc:sldMkLst>
        <pc:spChg chg="mod">
          <ac:chgData name="Jim McGowan" userId="e2c7446dd3aca506" providerId="LiveId" clId="{388CCEA5-8BC2-48A9-B530-5EFDAED17B6B}" dt="2024-01-16T16:36:14.002" v="284" actId="27636"/>
          <ac:spMkLst>
            <pc:docMk/>
            <pc:sldMk cId="0" sldId="320"/>
            <ac:spMk id="5" creationId="{5B4ADE10-4F13-A908-1136-017EE2570A9B}"/>
          </ac:spMkLst>
        </pc:spChg>
      </pc:sldChg>
      <pc:sldChg chg="modSp mod">
        <pc:chgData name="Jim McGowan" userId="e2c7446dd3aca506" providerId="LiveId" clId="{388CCEA5-8BC2-48A9-B530-5EFDAED17B6B}" dt="2024-01-16T16:36:17.150" v="286" actId="27636"/>
        <pc:sldMkLst>
          <pc:docMk/>
          <pc:sldMk cId="0" sldId="321"/>
        </pc:sldMkLst>
        <pc:spChg chg="mod">
          <ac:chgData name="Jim McGowan" userId="e2c7446dd3aca506" providerId="LiveId" clId="{388CCEA5-8BC2-48A9-B530-5EFDAED17B6B}" dt="2024-01-16T16:36:17.150" v="286" actId="27636"/>
          <ac:spMkLst>
            <pc:docMk/>
            <pc:sldMk cId="0" sldId="321"/>
            <ac:spMk id="5" creationId="{717E5CF2-AD20-A7F0-3681-2C352CD74B9D}"/>
          </ac:spMkLst>
        </pc:spChg>
      </pc:sldChg>
      <pc:sldChg chg="modSp">
        <pc:chgData name="Jim McGowan" userId="e2c7446dd3aca506" providerId="LiveId" clId="{388CCEA5-8BC2-48A9-B530-5EFDAED17B6B}" dt="2024-01-16T16:36:28.846" v="290"/>
        <pc:sldMkLst>
          <pc:docMk/>
          <pc:sldMk cId="0" sldId="322"/>
        </pc:sldMkLst>
        <pc:spChg chg="mod">
          <ac:chgData name="Jim McGowan" userId="e2c7446dd3aca506" providerId="LiveId" clId="{388CCEA5-8BC2-48A9-B530-5EFDAED17B6B}" dt="2024-01-16T16:36:28.846" v="290"/>
          <ac:spMkLst>
            <pc:docMk/>
            <pc:sldMk cId="0" sldId="322"/>
            <ac:spMk id="5" creationId="{7E4BE545-C602-1454-3D2C-238CB1DA02D7}"/>
          </ac:spMkLst>
        </pc:spChg>
      </pc:sldChg>
      <pc:sldChg chg="modSp mod">
        <pc:chgData name="Jim McGowan" userId="e2c7446dd3aca506" providerId="LiveId" clId="{388CCEA5-8BC2-48A9-B530-5EFDAED17B6B}" dt="2024-01-16T16:54:39.467" v="299" actId="5793"/>
        <pc:sldMkLst>
          <pc:docMk/>
          <pc:sldMk cId="0" sldId="324"/>
        </pc:sldMkLst>
        <pc:spChg chg="mod">
          <ac:chgData name="Jim McGowan" userId="e2c7446dd3aca506" providerId="LiveId" clId="{388CCEA5-8BC2-48A9-B530-5EFDAED17B6B}" dt="2024-01-16T16:54:39.467" v="299" actId="5793"/>
          <ac:spMkLst>
            <pc:docMk/>
            <pc:sldMk cId="0" sldId="324"/>
            <ac:spMk id="144387" creationId="{F1918D7C-529B-85FC-5390-98ECB9117ED9}"/>
          </ac:spMkLst>
        </pc:spChg>
      </pc:sldChg>
      <pc:sldChg chg="modSp mod">
        <pc:chgData name="Jim McGowan" userId="e2c7446dd3aca506" providerId="LiveId" clId="{388CCEA5-8BC2-48A9-B530-5EFDAED17B6B}" dt="2024-01-16T17:15:53.924" v="388"/>
        <pc:sldMkLst>
          <pc:docMk/>
          <pc:sldMk cId="0" sldId="330"/>
        </pc:sldMkLst>
        <pc:spChg chg="mod">
          <ac:chgData name="Jim McGowan" userId="e2c7446dd3aca506" providerId="LiveId" clId="{388CCEA5-8BC2-48A9-B530-5EFDAED17B6B}" dt="2024-01-16T17:15:53.924" v="388"/>
          <ac:spMkLst>
            <pc:docMk/>
            <pc:sldMk cId="0" sldId="330"/>
            <ac:spMk id="3" creationId="{61EFB911-B301-327A-B0BD-0148599F6E54}"/>
          </ac:spMkLst>
        </pc:spChg>
      </pc:sldChg>
      <pc:sldChg chg="modSp mod">
        <pc:chgData name="Jim McGowan" userId="e2c7446dd3aca506" providerId="LiveId" clId="{388CCEA5-8BC2-48A9-B530-5EFDAED17B6B}" dt="2024-01-16T17:16:01.076" v="390"/>
        <pc:sldMkLst>
          <pc:docMk/>
          <pc:sldMk cId="0" sldId="331"/>
        </pc:sldMkLst>
        <pc:spChg chg="mod">
          <ac:chgData name="Jim McGowan" userId="e2c7446dd3aca506" providerId="LiveId" clId="{388CCEA5-8BC2-48A9-B530-5EFDAED17B6B}" dt="2024-01-16T17:16:01.076" v="390"/>
          <ac:spMkLst>
            <pc:docMk/>
            <pc:sldMk cId="0" sldId="331"/>
            <ac:spMk id="5" creationId="{D6FFF05C-CBB3-787E-6C0A-F35AF82B338A}"/>
          </ac:spMkLst>
        </pc:spChg>
      </pc:sldChg>
      <pc:sldChg chg="modSp">
        <pc:chgData name="Jim McGowan" userId="e2c7446dd3aca506" providerId="LiveId" clId="{388CCEA5-8BC2-48A9-B530-5EFDAED17B6B}" dt="2024-01-16T17:20:29.101" v="399"/>
        <pc:sldMkLst>
          <pc:docMk/>
          <pc:sldMk cId="0" sldId="332"/>
        </pc:sldMkLst>
        <pc:spChg chg="mod">
          <ac:chgData name="Jim McGowan" userId="e2c7446dd3aca506" providerId="LiveId" clId="{388CCEA5-8BC2-48A9-B530-5EFDAED17B6B}" dt="2024-01-16T17:20:29.101" v="399"/>
          <ac:spMkLst>
            <pc:docMk/>
            <pc:sldMk cId="0" sldId="332"/>
            <ac:spMk id="5" creationId="{81B3661B-3750-DD86-DD70-ED5E2EEE56FB}"/>
          </ac:spMkLst>
        </pc:spChg>
      </pc:sldChg>
      <pc:sldChg chg="modSp">
        <pc:chgData name="Jim McGowan" userId="e2c7446dd3aca506" providerId="LiveId" clId="{388CCEA5-8BC2-48A9-B530-5EFDAED17B6B}" dt="2024-01-16T17:20:42.508" v="406"/>
        <pc:sldMkLst>
          <pc:docMk/>
          <pc:sldMk cId="0" sldId="333"/>
        </pc:sldMkLst>
        <pc:spChg chg="mod">
          <ac:chgData name="Jim McGowan" userId="e2c7446dd3aca506" providerId="LiveId" clId="{388CCEA5-8BC2-48A9-B530-5EFDAED17B6B}" dt="2024-01-16T17:20:42.508" v="406"/>
          <ac:spMkLst>
            <pc:docMk/>
            <pc:sldMk cId="0" sldId="333"/>
            <ac:spMk id="5" creationId="{A39250B8-A3C3-BD8C-A089-4346F0D4D63D}"/>
          </ac:spMkLst>
        </pc:spChg>
      </pc:sldChg>
      <pc:sldChg chg="modSp mod">
        <pc:chgData name="Jim McGowan" userId="e2c7446dd3aca506" providerId="LiveId" clId="{388CCEA5-8BC2-48A9-B530-5EFDAED17B6B}" dt="2024-01-16T16:36:54.557" v="293"/>
        <pc:sldMkLst>
          <pc:docMk/>
          <pc:sldMk cId="0" sldId="339"/>
        </pc:sldMkLst>
        <pc:spChg chg="mod">
          <ac:chgData name="Jim McGowan" userId="e2c7446dd3aca506" providerId="LiveId" clId="{388CCEA5-8BC2-48A9-B530-5EFDAED17B6B}" dt="2024-01-16T16:36:54.557" v="293"/>
          <ac:spMkLst>
            <pc:docMk/>
            <pc:sldMk cId="0" sldId="339"/>
            <ac:spMk id="4" creationId="{F5E12713-3ECA-1FFC-EC9B-69AD04B7D611}"/>
          </ac:spMkLst>
        </pc:spChg>
      </pc:sldChg>
      <pc:sldChg chg="modSp">
        <pc:chgData name="Jim McGowan" userId="e2c7446dd3aca506" providerId="LiveId" clId="{388CCEA5-8BC2-48A9-B530-5EFDAED17B6B}" dt="2024-01-16T16:35:18.561" v="256"/>
        <pc:sldMkLst>
          <pc:docMk/>
          <pc:sldMk cId="0" sldId="340"/>
        </pc:sldMkLst>
        <pc:spChg chg="mod">
          <ac:chgData name="Jim McGowan" userId="e2c7446dd3aca506" providerId="LiveId" clId="{388CCEA5-8BC2-48A9-B530-5EFDAED17B6B}" dt="2024-01-16T16:35:18.561" v="256"/>
          <ac:spMkLst>
            <pc:docMk/>
            <pc:sldMk cId="0" sldId="340"/>
            <ac:spMk id="5" creationId="{D59BDE5D-C47C-1656-79A4-EADED98B4F2C}"/>
          </ac:spMkLst>
        </pc:spChg>
      </pc:sldChg>
      <pc:sldChg chg="modSp mod">
        <pc:chgData name="Jim McGowan" userId="e2c7446dd3aca506" providerId="LiveId" clId="{388CCEA5-8BC2-48A9-B530-5EFDAED17B6B}" dt="2023-12-28T17:01:31.122" v="167" actId="6549"/>
        <pc:sldMkLst>
          <pc:docMk/>
          <pc:sldMk cId="0" sldId="392"/>
        </pc:sldMkLst>
        <pc:spChg chg="mod">
          <ac:chgData name="Jim McGowan" userId="e2c7446dd3aca506" providerId="LiveId" clId="{388CCEA5-8BC2-48A9-B530-5EFDAED17B6B}" dt="2023-12-28T17:01:31.122" v="167" actId="6549"/>
          <ac:spMkLst>
            <pc:docMk/>
            <pc:sldMk cId="0" sldId="392"/>
            <ac:spMk id="9" creationId="{EE5848BF-B2BE-4A3C-A0BB-39B491A5C0FD}"/>
          </ac:spMkLst>
        </pc:spChg>
      </pc:sldChg>
      <pc:sldChg chg="modSp mod">
        <pc:chgData name="Jim McGowan" userId="e2c7446dd3aca506" providerId="LiveId" clId="{388CCEA5-8BC2-48A9-B530-5EFDAED17B6B}" dt="2024-01-16T16:24:02.607" v="224" actId="14100"/>
        <pc:sldMkLst>
          <pc:docMk/>
          <pc:sldMk cId="3169562332" sldId="395"/>
        </pc:sldMkLst>
        <pc:spChg chg="mod">
          <ac:chgData name="Jim McGowan" userId="e2c7446dd3aca506" providerId="LiveId" clId="{388CCEA5-8BC2-48A9-B530-5EFDAED17B6B}" dt="2024-01-16T16:24:02.607" v="224" actId="14100"/>
          <ac:spMkLst>
            <pc:docMk/>
            <pc:sldMk cId="3169562332" sldId="395"/>
            <ac:spMk id="7" creationId="{00000000-0000-0000-0000-000000000000}"/>
          </ac:spMkLst>
        </pc:spChg>
      </pc:sldChg>
      <pc:sldChg chg="modSp mod">
        <pc:chgData name="Jim McGowan" userId="e2c7446dd3aca506" providerId="LiveId" clId="{388CCEA5-8BC2-48A9-B530-5EFDAED17B6B}" dt="2023-12-19T17:06:04.013" v="1"/>
        <pc:sldMkLst>
          <pc:docMk/>
          <pc:sldMk cId="0" sldId="453"/>
        </pc:sldMkLst>
        <pc:spChg chg="mod">
          <ac:chgData name="Jim McGowan" userId="e2c7446dd3aca506" providerId="LiveId" clId="{388CCEA5-8BC2-48A9-B530-5EFDAED17B6B}" dt="2023-12-19T17:06:04.013" v="1"/>
          <ac:spMkLst>
            <pc:docMk/>
            <pc:sldMk cId="0" sldId="453"/>
            <ac:spMk id="2" creationId="{BCD2AAAE-1179-4FF6-AE14-4A7BD804C957}"/>
          </ac:spMkLst>
        </pc:spChg>
      </pc:sldChg>
      <pc:sldChg chg="modSp mod">
        <pc:chgData name="Jim McGowan" userId="e2c7446dd3aca506" providerId="LiveId" clId="{388CCEA5-8BC2-48A9-B530-5EFDAED17B6B}" dt="2023-12-19T17:06:10.678" v="4"/>
        <pc:sldMkLst>
          <pc:docMk/>
          <pc:sldMk cId="0" sldId="454"/>
        </pc:sldMkLst>
        <pc:spChg chg="mod">
          <ac:chgData name="Jim McGowan" userId="e2c7446dd3aca506" providerId="LiveId" clId="{388CCEA5-8BC2-48A9-B530-5EFDAED17B6B}" dt="2023-12-19T17:06:10.678" v="4"/>
          <ac:spMkLst>
            <pc:docMk/>
            <pc:sldMk cId="0" sldId="454"/>
            <ac:spMk id="2" creationId="{3DBC37F4-B4B7-4AC5-8979-66DFB7A8ECAA}"/>
          </ac:spMkLst>
        </pc:spChg>
      </pc:sldChg>
      <pc:sldChg chg="modSp mod">
        <pc:chgData name="Jim McGowan" userId="e2c7446dd3aca506" providerId="LiveId" clId="{388CCEA5-8BC2-48A9-B530-5EFDAED17B6B}" dt="2023-12-28T17:05:14.738" v="221" actId="20577"/>
        <pc:sldMkLst>
          <pc:docMk/>
          <pc:sldMk cId="3584419654" sldId="455"/>
        </pc:sldMkLst>
        <pc:spChg chg="mod">
          <ac:chgData name="Jim McGowan" userId="e2c7446dd3aca506" providerId="LiveId" clId="{388CCEA5-8BC2-48A9-B530-5EFDAED17B6B}" dt="2023-12-28T17:02:00.963" v="179" actId="6549"/>
          <ac:spMkLst>
            <pc:docMk/>
            <pc:sldMk cId="3584419654" sldId="455"/>
            <ac:spMk id="6" creationId="{D515B33B-B39B-43E2-82FA-D9B230E09760}"/>
          </ac:spMkLst>
        </pc:spChg>
        <pc:spChg chg="mod">
          <ac:chgData name="Jim McGowan" userId="e2c7446dd3aca506" providerId="LiveId" clId="{388CCEA5-8BC2-48A9-B530-5EFDAED17B6B}" dt="2023-12-28T17:05:14.738" v="221" actId="20577"/>
          <ac:spMkLst>
            <pc:docMk/>
            <pc:sldMk cId="3584419654" sldId="455"/>
            <ac:spMk id="7" creationId="{D7EAB081-A924-43CD-BBA8-F4B4A4CEEB6F}"/>
          </ac:spMkLst>
        </pc:spChg>
      </pc:sldChg>
      <pc:sldChg chg="modSp mod">
        <pc:chgData name="Jim McGowan" userId="e2c7446dd3aca506" providerId="LiveId" clId="{388CCEA5-8BC2-48A9-B530-5EFDAED17B6B}" dt="2023-12-19T17:06:00.238" v="0"/>
        <pc:sldMkLst>
          <pc:docMk/>
          <pc:sldMk cId="0" sldId="456"/>
        </pc:sldMkLst>
        <pc:spChg chg="mod">
          <ac:chgData name="Jim McGowan" userId="e2c7446dd3aca506" providerId="LiveId" clId="{388CCEA5-8BC2-48A9-B530-5EFDAED17B6B}" dt="2023-12-19T17:06:00.238" v="0"/>
          <ac:spMkLst>
            <pc:docMk/>
            <pc:sldMk cId="0" sldId="456"/>
            <ac:spMk id="2" creationId="{B03E8A6F-2F9A-4803-ADCA-C40ECD06044D}"/>
          </ac:spMkLst>
        </pc:spChg>
      </pc:sldChg>
      <pc:sldChg chg="modSp mod">
        <pc:chgData name="Jim McGowan" userId="e2c7446dd3aca506" providerId="LiveId" clId="{388CCEA5-8BC2-48A9-B530-5EFDAED17B6B}" dt="2023-12-28T17:01:44.595" v="175" actId="6549"/>
        <pc:sldMkLst>
          <pc:docMk/>
          <pc:sldMk cId="527938312" sldId="664"/>
        </pc:sldMkLst>
        <pc:spChg chg="mod">
          <ac:chgData name="Jim McGowan" userId="e2c7446dd3aca506" providerId="LiveId" clId="{388CCEA5-8BC2-48A9-B530-5EFDAED17B6B}" dt="2023-12-28T17:01:44.595" v="175" actId="6549"/>
          <ac:spMkLst>
            <pc:docMk/>
            <pc:sldMk cId="527938312" sldId="664"/>
            <ac:spMk id="9" creationId="{EE5848BF-B2BE-4A3C-A0BB-39B491A5C0FD}"/>
          </ac:spMkLst>
        </pc:spChg>
      </pc:sldChg>
      <pc:sldChg chg="modSp del mod">
        <pc:chgData name="Jim McGowan" userId="e2c7446dd3aca506" providerId="LiveId" clId="{388CCEA5-8BC2-48A9-B530-5EFDAED17B6B}" dt="2023-12-19T17:09:28.485" v="88" actId="47"/>
        <pc:sldMkLst>
          <pc:docMk/>
          <pc:sldMk cId="4148537037" sldId="666"/>
        </pc:sldMkLst>
        <pc:spChg chg="mod">
          <ac:chgData name="Jim McGowan" userId="e2c7446dd3aca506" providerId="LiveId" clId="{388CCEA5-8BC2-48A9-B530-5EFDAED17B6B}" dt="2023-12-19T17:09:05.395" v="85" actId="6549"/>
          <ac:spMkLst>
            <pc:docMk/>
            <pc:sldMk cId="4148537037" sldId="666"/>
            <ac:spMk id="2" creationId="{13B4C027-CE32-2EF7-9B31-C67607A75DFF}"/>
          </ac:spMkLst>
        </pc:spChg>
      </pc:sldChg>
      <pc:sldChg chg="modSp">
        <pc:chgData name="Jim McGowan" userId="e2c7446dd3aca506" providerId="LiveId" clId="{388CCEA5-8BC2-48A9-B530-5EFDAED17B6B}" dt="2024-01-16T16:34:50.022" v="245"/>
        <pc:sldMkLst>
          <pc:docMk/>
          <pc:sldMk cId="3832589459" sldId="667"/>
        </pc:sldMkLst>
        <pc:spChg chg="mod">
          <ac:chgData name="Jim McGowan" userId="e2c7446dd3aca506" providerId="LiveId" clId="{388CCEA5-8BC2-48A9-B530-5EFDAED17B6B}" dt="2024-01-16T16:34:50.022" v="245"/>
          <ac:spMkLst>
            <pc:docMk/>
            <pc:sldMk cId="3832589459" sldId="667"/>
            <ac:spMk id="5" creationId="{A8A98D3A-0467-750E-AF0F-38CFCDC4AC84}"/>
          </ac:spMkLst>
        </pc:spChg>
      </pc:sldChg>
      <pc:sldChg chg="modSp">
        <pc:chgData name="Jim McGowan" userId="e2c7446dd3aca506" providerId="LiveId" clId="{388CCEA5-8BC2-48A9-B530-5EFDAED17B6B}" dt="2024-01-16T17:20:38.016" v="403"/>
        <pc:sldMkLst>
          <pc:docMk/>
          <pc:sldMk cId="4011188601" sldId="671"/>
        </pc:sldMkLst>
        <pc:spChg chg="mod">
          <ac:chgData name="Jim McGowan" userId="e2c7446dd3aca506" providerId="LiveId" clId="{388CCEA5-8BC2-48A9-B530-5EFDAED17B6B}" dt="2024-01-16T17:20:38.016" v="403"/>
          <ac:spMkLst>
            <pc:docMk/>
            <pc:sldMk cId="4011188601" sldId="671"/>
            <ac:spMk id="5" creationId="{8E87E76B-E6E7-5882-39F6-41490DE2B244}"/>
          </ac:spMkLst>
        </pc:spChg>
      </pc:sldChg>
      <pc:sldChg chg="modSp del mod">
        <pc:chgData name="Jim McGowan" userId="e2c7446dd3aca506" providerId="LiveId" clId="{388CCEA5-8BC2-48A9-B530-5EFDAED17B6B}" dt="2023-12-28T17:03:47.674" v="207" actId="47"/>
        <pc:sldMkLst>
          <pc:docMk/>
          <pc:sldMk cId="2357929868" sldId="675"/>
        </pc:sldMkLst>
        <pc:spChg chg="mod">
          <ac:chgData name="Jim McGowan" userId="e2c7446dd3aca506" providerId="LiveId" clId="{388CCEA5-8BC2-48A9-B530-5EFDAED17B6B}" dt="2023-12-28T17:02:41.610" v="197" actId="6549"/>
          <ac:spMkLst>
            <pc:docMk/>
            <pc:sldMk cId="2357929868" sldId="675"/>
            <ac:spMk id="6" creationId="{D515B33B-B39B-43E2-82FA-D9B230E09760}"/>
          </ac:spMkLst>
        </pc:spChg>
        <pc:spChg chg="mod">
          <ac:chgData name="Jim McGowan" userId="e2c7446dd3aca506" providerId="LiveId" clId="{388CCEA5-8BC2-48A9-B530-5EFDAED17B6B}" dt="2023-12-19T19:08:33.521" v="141" actId="6549"/>
          <ac:spMkLst>
            <pc:docMk/>
            <pc:sldMk cId="2357929868" sldId="675"/>
            <ac:spMk id="7" creationId="{D7EAB081-A924-43CD-BBA8-F4B4A4CEEB6F}"/>
          </ac:spMkLst>
        </pc:spChg>
      </pc:sldChg>
      <pc:sldChg chg="modSp mod">
        <pc:chgData name="Jim McGowan" userId="e2c7446dd3aca506" providerId="LiveId" clId="{388CCEA5-8BC2-48A9-B530-5EFDAED17B6B}" dt="2023-12-19T17:14:26.887" v="113" actId="12788"/>
        <pc:sldMkLst>
          <pc:docMk/>
          <pc:sldMk cId="1283104829" sldId="677"/>
        </pc:sldMkLst>
        <pc:spChg chg="mod">
          <ac:chgData name="Jim McGowan" userId="e2c7446dd3aca506" providerId="LiveId" clId="{388CCEA5-8BC2-48A9-B530-5EFDAED17B6B}" dt="2023-12-19T17:14:26.887" v="113" actId="12788"/>
          <ac:spMkLst>
            <pc:docMk/>
            <pc:sldMk cId="1283104829" sldId="677"/>
            <ac:spMk id="2" creationId="{D1C0ECFF-02BA-1B97-DB1A-72E0F833266F}"/>
          </ac:spMkLst>
        </pc:spChg>
        <pc:picChg chg="mod">
          <ac:chgData name="Jim McGowan" userId="e2c7446dd3aca506" providerId="LiveId" clId="{388CCEA5-8BC2-48A9-B530-5EFDAED17B6B}" dt="2023-12-19T17:06:34.616" v="15" actId="1036"/>
          <ac:picMkLst>
            <pc:docMk/>
            <pc:sldMk cId="1283104829" sldId="677"/>
            <ac:picMk id="52247" creationId="{00000000-0000-0000-0000-000000000000}"/>
          </ac:picMkLst>
        </pc:picChg>
      </pc:sldChg>
      <pc:sldChg chg="addSp delSp modSp mod">
        <pc:chgData name="Jim McGowan" userId="e2c7446dd3aca506" providerId="LiveId" clId="{388CCEA5-8BC2-48A9-B530-5EFDAED17B6B}" dt="2023-12-19T17:14:38.501" v="119"/>
        <pc:sldMkLst>
          <pc:docMk/>
          <pc:sldMk cId="3736984693" sldId="686"/>
        </pc:sldMkLst>
        <pc:spChg chg="del">
          <ac:chgData name="Jim McGowan" userId="e2c7446dd3aca506" providerId="LiveId" clId="{388CCEA5-8BC2-48A9-B530-5EFDAED17B6B}" dt="2023-12-19T17:08:08.713" v="71" actId="478"/>
          <ac:spMkLst>
            <pc:docMk/>
            <pc:sldMk cId="3736984693" sldId="686"/>
            <ac:spMk id="2" creationId="{5EA6C78A-7115-901E-7615-AEF00A50D83E}"/>
          </ac:spMkLst>
        </pc:spChg>
        <pc:spChg chg="add mod">
          <ac:chgData name="Jim McGowan" userId="e2c7446dd3aca506" providerId="LiveId" clId="{388CCEA5-8BC2-48A9-B530-5EFDAED17B6B}" dt="2023-12-19T17:14:38.501" v="119"/>
          <ac:spMkLst>
            <pc:docMk/>
            <pc:sldMk cId="3736984693" sldId="686"/>
            <ac:spMk id="2" creationId="{F47FA9FB-EE79-B683-6DF6-7052578E9F63}"/>
          </ac:spMkLst>
        </pc:spChg>
        <pc:spChg chg="add del mod">
          <ac:chgData name="Jim McGowan" userId="e2c7446dd3aca506" providerId="LiveId" clId="{388CCEA5-8BC2-48A9-B530-5EFDAED17B6B}" dt="2023-12-19T17:14:36.713" v="116" actId="478"/>
          <ac:spMkLst>
            <pc:docMk/>
            <pc:sldMk cId="3736984693" sldId="686"/>
            <ac:spMk id="3" creationId="{66AB7C02-79CB-FA23-70B3-D306505E05A1}"/>
          </ac:spMkLst>
        </pc:spChg>
      </pc:sldChg>
      <pc:sldChg chg="addSp delSp modSp mod">
        <pc:chgData name="Jim McGowan" userId="e2c7446dd3aca506" providerId="LiveId" clId="{388CCEA5-8BC2-48A9-B530-5EFDAED17B6B}" dt="2023-12-19T17:14:12.309" v="110"/>
        <pc:sldMkLst>
          <pc:docMk/>
          <pc:sldMk cId="28016876" sldId="687"/>
        </pc:sldMkLst>
        <pc:spChg chg="del">
          <ac:chgData name="Jim McGowan" userId="e2c7446dd3aca506" providerId="LiveId" clId="{388CCEA5-8BC2-48A9-B530-5EFDAED17B6B}" dt="2023-12-19T17:08:19.977" v="75" actId="478"/>
          <ac:spMkLst>
            <pc:docMk/>
            <pc:sldMk cId="28016876" sldId="687"/>
            <ac:spMk id="3" creationId="{E6CE066D-B401-6645-4286-1797776956D8}"/>
          </ac:spMkLst>
        </pc:spChg>
        <pc:spChg chg="add mod">
          <ac:chgData name="Jim McGowan" userId="e2c7446dd3aca506" providerId="LiveId" clId="{388CCEA5-8BC2-48A9-B530-5EFDAED17B6B}" dt="2023-12-19T17:14:12.309" v="110"/>
          <ac:spMkLst>
            <pc:docMk/>
            <pc:sldMk cId="28016876" sldId="687"/>
            <ac:spMk id="4" creationId="{780D5D5A-1853-016A-A8F2-4D5F6FA0B9DC}"/>
          </ac:spMkLst>
        </pc:spChg>
      </pc:sldChg>
      <pc:sldChg chg="addSp delSp modSp">
        <pc:chgData name="Jim McGowan" userId="e2c7446dd3aca506" providerId="LiveId" clId="{388CCEA5-8BC2-48A9-B530-5EFDAED17B6B}" dt="2023-12-19T17:14:46.956" v="123"/>
        <pc:sldMkLst>
          <pc:docMk/>
          <pc:sldMk cId="3914715240" sldId="697"/>
        </pc:sldMkLst>
        <pc:spChg chg="add del mod">
          <ac:chgData name="Jim McGowan" userId="e2c7446dd3aca506" providerId="LiveId" clId="{388CCEA5-8BC2-48A9-B530-5EFDAED17B6B}" dt="2023-12-19T17:14:46.201" v="120" actId="478"/>
          <ac:spMkLst>
            <pc:docMk/>
            <pc:sldMk cId="3914715240" sldId="697"/>
            <ac:spMk id="2" creationId="{E07BBB26-3476-2348-642E-962BCF9512F3}"/>
          </ac:spMkLst>
        </pc:spChg>
        <pc:spChg chg="add mod">
          <ac:chgData name="Jim McGowan" userId="e2c7446dd3aca506" providerId="LiveId" clId="{388CCEA5-8BC2-48A9-B530-5EFDAED17B6B}" dt="2023-12-19T17:14:46.956" v="123"/>
          <ac:spMkLst>
            <pc:docMk/>
            <pc:sldMk cId="3914715240" sldId="697"/>
            <ac:spMk id="3" creationId="{3E3BF4BB-9A00-F9C6-1A7D-AF19F1657D35}"/>
          </ac:spMkLst>
        </pc:spChg>
        <pc:spChg chg="del">
          <ac:chgData name="Jim McGowan" userId="e2c7446dd3aca506" providerId="LiveId" clId="{388CCEA5-8BC2-48A9-B530-5EFDAED17B6B}" dt="2023-12-19T17:08:28.153" v="79" actId="478"/>
          <ac:spMkLst>
            <pc:docMk/>
            <pc:sldMk cId="3914715240" sldId="697"/>
            <ac:spMk id="7" creationId="{1EAA3F80-6890-041C-519A-31A14D2E444E}"/>
          </ac:spMkLst>
        </pc:spChg>
      </pc:sldChg>
      <pc:sldChg chg="addSp delSp modSp">
        <pc:chgData name="Jim McGowan" userId="e2c7446dd3aca506" providerId="LiveId" clId="{388CCEA5-8BC2-48A9-B530-5EFDAED17B6B}" dt="2023-12-19T17:14:53.453" v="125"/>
        <pc:sldMkLst>
          <pc:docMk/>
          <pc:sldMk cId="344967835" sldId="698"/>
        </pc:sldMkLst>
        <pc:spChg chg="add del mod">
          <ac:chgData name="Jim McGowan" userId="e2c7446dd3aca506" providerId="LiveId" clId="{388CCEA5-8BC2-48A9-B530-5EFDAED17B6B}" dt="2023-12-19T17:14:52.938" v="124" actId="478"/>
          <ac:spMkLst>
            <pc:docMk/>
            <pc:sldMk cId="344967835" sldId="698"/>
            <ac:spMk id="2" creationId="{5A5B20D0-B2ED-0DB6-8DBE-B8E3F2721E7A}"/>
          </ac:spMkLst>
        </pc:spChg>
        <pc:spChg chg="add mod">
          <ac:chgData name="Jim McGowan" userId="e2c7446dd3aca506" providerId="LiveId" clId="{388CCEA5-8BC2-48A9-B530-5EFDAED17B6B}" dt="2023-12-19T17:14:53.453" v="125"/>
          <ac:spMkLst>
            <pc:docMk/>
            <pc:sldMk cId="344967835" sldId="698"/>
            <ac:spMk id="3" creationId="{37E48705-4EC2-734F-DBD9-649594DB7E72}"/>
          </ac:spMkLst>
        </pc:spChg>
        <pc:spChg chg="del">
          <ac:chgData name="Jim McGowan" userId="e2c7446dd3aca506" providerId="LiveId" clId="{388CCEA5-8BC2-48A9-B530-5EFDAED17B6B}" dt="2023-12-19T17:08:35.217" v="81" actId="478"/>
          <ac:spMkLst>
            <pc:docMk/>
            <pc:sldMk cId="344967835" sldId="698"/>
            <ac:spMk id="6" creationId="{2BC712C6-5F55-A150-D63D-38FFE897ACA0}"/>
          </ac:spMkLst>
        </pc:spChg>
      </pc:sldChg>
      <pc:sldChg chg="modSp mod">
        <pc:chgData name="Jim McGowan" userId="e2c7446dd3aca506" providerId="LiveId" clId="{388CCEA5-8BC2-48A9-B530-5EFDAED17B6B}" dt="2023-12-28T17:02:14.491" v="187" actId="6549"/>
        <pc:sldMkLst>
          <pc:docMk/>
          <pc:sldMk cId="558149606" sldId="699"/>
        </pc:sldMkLst>
        <pc:spChg chg="mod">
          <ac:chgData name="Jim McGowan" userId="e2c7446dd3aca506" providerId="LiveId" clId="{388CCEA5-8BC2-48A9-B530-5EFDAED17B6B}" dt="2023-12-28T17:02:10.995" v="185" actId="6549"/>
          <ac:spMkLst>
            <pc:docMk/>
            <pc:sldMk cId="558149606" sldId="699"/>
            <ac:spMk id="6" creationId="{D515B33B-B39B-43E2-82FA-D9B230E09760}"/>
          </ac:spMkLst>
        </pc:spChg>
        <pc:spChg chg="mod">
          <ac:chgData name="Jim McGowan" userId="e2c7446dd3aca506" providerId="LiveId" clId="{388CCEA5-8BC2-48A9-B530-5EFDAED17B6B}" dt="2023-12-28T17:02:14.491" v="187" actId="6549"/>
          <ac:spMkLst>
            <pc:docMk/>
            <pc:sldMk cId="558149606" sldId="699"/>
            <ac:spMk id="7" creationId="{D7EAB081-A924-43CD-BBA8-F4B4A4CEEB6F}"/>
          </ac:spMkLst>
        </pc:spChg>
      </pc:sldChg>
      <pc:sldChg chg="modSp mod">
        <pc:chgData name="Jim McGowan" userId="e2c7446dd3aca506" providerId="LiveId" clId="{388CCEA5-8BC2-48A9-B530-5EFDAED17B6B}" dt="2023-12-28T17:04:31.696" v="214" actId="115"/>
        <pc:sldMkLst>
          <pc:docMk/>
          <pc:sldMk cId="2124096597" sldId="700"/>
        </pc:sldMkLst>
        <pc:spChg chg="mod">
          <ac:chgData name="Jim McGowan" userId="e2c7446dd3aca506" providerId="LiveId" clId="{388CCEA5-8BC2-48A9-B530-5EFDAED17B6B}" dt="2023-12-28T17:02:25.259" v="191" actId="6549"/>
          <ac:spMkLst>
            <pc:docMk/>
            <pc:sldMk cId="2124096597" sldId="700"/>
            <ac:spMk id="6" creationId="{D515B33B-B39B-43E2-82FA-D9B230E09760}"/>
          </ac:spMkLst>
        </pc:spChg>
        <pc:spChg chg="mod">
          <ac:chgData name="Jim McGowan" userId="e2c7446dd3aca506" providerId="LiveId" clId="{388CCEA5-8BC2-48A9-B530-5EFDAED17B6B}" dt="2023-12-28T17:04:31.696" v="214" actId="115"/>
          <ac:spMkLst>
            <pc:docMk/>
            <pc:sldMk cId="2124096597" sldId="700"/>
            <ac:spMk id="7" creationId="{D7EAB081-A924-43CD-BBA8-F4B4A4CEEB6F}"/>
          </ac:spMkLst>
        </pc:spChg>
      </pc:sldChg>
      <pc:sldChg chg="modSp add mod">
        <pc:chgData name="Jim McGowan" userId="e2c7446dd3aca506" providerId="LiveId" clId="{388CCEA5-8BC2-48A9-B530-5EFDAED17B6B}" dt="2023-12-28T17:03:35.213" v="204" actId="108"/>
        <pc:sldMkLst>
          <pc:docMk/>
          <pc:sldMk cId="2348640290" sldId="701"/>
        </pc:sldMkLst>
        <pc:spChg chg="mod">
          <ac:chgData name="Jim McGowan" userId="e2c7446dd3aca506" providerId="LiveId" clId="{388CCEA5-8BC2-48A9-B530-5EFDAED17B6B}" dt="2023-12-28T17:03:35.213" v="204" actId="108"/>
          <ac:spMkLst>
            <pc:docMk/>
            <pc:sldMk cId="2348640290" sldId="701"/>
            <ac:spMk id="7" creationId="{D7EAB081-A924-43CD-BBA8-F4B4A4CEEB6F}"/>
          </ac:spMkLst>
        </pc:spChg>
      </pc:sldChg>
      <pc:sldChg chg="addSp delSp modSp add mod ord">
        <pc:chgData name="Jim McGowan" userId="e2c7446dd3aca506" providerId="LiveId" clId="{388CCEA5-8BC2-48A9-B530-5EFDAED17B6B}" dt="2024-01-16T17:12:49.145" v="335" actId="6549"/>
        <pc:sldMkLst>
          <pc:docMk/>
          <pc:sldMk cId="3034471357" sldId="702"/>
        </pc:sldMkLst>
        <pc:spChg chg="add del mod">
          <ac:chgData name="Jim McGowan" userId="e2c7446dd3aca506" providerId="LiveId" clId="{388CCEA5-8BC2-48A9-B530-5EFDAED17B6B}" dt="2024-01-16T17:12:49.145" v="335" actId="6549"/>
          <ac:spMkLst>
            <pc:docMk/>
            <pc:sldMk cId="3034471357" sldId="702"/>
            <ac:spMk id="5" creationId="{69DA6694-3BB4-6874-E1D9-E36EFB88FA5A}"/>
          </ac:spMkLst>
        </pc:spChg>
        <pc:spChg chg="add del mod">
          <ac:chgData name="Jim McGowan" userId="e2c7446dd3aca506" providerId="LiveId" clId="{388CCEA5-8BC2-48A9-B530-5EFDAED17B6B}" dt="2024-01-16T17:12:01.495" v="312" actId="478"/>
          <ac:spMkLst>
            <pc:docMk/>
            <pc:sldMk cId="3034471357" sldId="702"/>
            <ac:spMk id="6" creationId="{2CE449EC-1B50-4917-C703-4D93D3D34BA0}"/>
          </ac:spMkLst>
        </pc:spChg>
        <pc:picChg chg="add del">
          <ac:chgData name="Jim McGowan" userId="e2c7446dd3aca506" providerId="LiveId" clId="{388CCEA5-8BC2-48A9-B530-5EFDAED17B6B}" dt="2024-01-16T17:12:35.360" v="324" actId="478"/>
          <ac:picMkLst>
            <pc:docMk/>
            <pc:sldMk cId="3034471357" sldId="702"/>
            <ac:picMk id="3" creationId="{72A7AD85-AE7D-5B07-D87C-72D7D2DB8717}"/>
          </ac:picMkLst>
        </pc:picChg>
      </pc:sldChg>
      <pc:sldChg chg="add del">
        <pc:chgData name="Jim McGowan" userId="e2c7446dd3aca506" providerId="LiveId" clId="{388CCEA5-8BC2-48A9-B530-5EFDAED17B6B}" dt="2024-01-16T16:36:02.453" v="282"/>
        <pc:sldMkLst>
          <pc:docMk/>
          <pc:sldMk cId="3928156063" sldId="702"/>
        </pc:sldMkLst>
      </pc:sldChg>
    </pc:docChg>
  </pc:docChgLst>
  <pc:docChgLst>
    <pc:chgData name="Jim McGowan" userId="e2c7446dd3aca506" providerId="LiveId" clId="{93E45740-7DFC-45F8-92DE-28A2144A03AF}"/>
    <pc:docChg chg="undo custSel addSld modSld replTag delTag">
      <pc:chgData name="Jim McGowan" userId="e2c7446dd3aca506" providerId="LiveId" clId="{93E45740-7DFC-45F8-92DE-28A2144A03AF}" dt="2024-02-23T16:42:13.058" v="1202"/>
      <pc:docMkLst>
        <pc:docMk/>
      </pc:docMkLst>
      <pc:sldChg chg="addSp delSp modSp mod">
        <pc:chgData name="Jim McGowan" userId="e2c7446dd3aca506" providerId="LiveId" clId="{93E45740-7DFC-45F8-92DE-28A2144A03AF}" dt="2024-02-07T17:53:07.032" v="550" actId="115"/>
        <pc:sldMkLst>
          <pc:docMk/>
          <pc:sldMk cId="0" sldId="259"/>
        </pc:sldMkLst>
        <pc:spChg chg="add del mod">
          <ac:chgData name="Jim McGowan" userId="e2c7446dd3aca506" providerId="LiveId" clId="{93E45740-7DFC-45F8-92DE-28A2144A03AF}" dt="2024-02-07T17:48:51.720" v="481" actId="478"/>
          <ac:spMkLst>
            <pc:docMk/>
            <pc:sldMk cId="0" sldId="259"/>
            <ac:spMk id="5" creationId="{FB73ABFB-4D88-84F8-D3EE-DC536A6AA067}"/>
          </ac:spMkLst>
        </pc:spChg>
        <pc:spChg chg="mod">
          <ac:chgData name="Jim McGowan" userId="e2c7446dd3aca506" providerId="LiveId" clId="{93E45740-7DFC-45F8-92DE-28A2144A03AF}" dt="2024-02-07T17:53:07.032" v="550" actId="115"/>
          <ac:spMkLst>
            <pc:docMk/>
            <pc:sldMk cId="0" sldId="259"/>
            <ac:spMk id="11267" creationId="{4E226AA5-4237-E6CB-288E-A96A64E12AC6}"/>
          </ac:spMkLst>
        </pc:spChg>
        <pc:picChg chg="add del mod ord">
          <ac:chgData name="Jim McGowan" userId="e2c7446dd3aca506" providerId="LiveId" clId="{93E45740-7DFC-45F8-92DE-28A2144A03AF}" dt="2024-02-07T17:48:51.720" v="481" actId="478"/>
          <ac:picMkLst>
            <pc:docMk/>
            <pc:sldMk cId="0" sldId="259"/>
            <ac:picMk id="6" creationId="{8F297B41-A10E-5287-D60D-92411DAC2244}"/>
          </ac:picMkLst>
        </pc:picChg>
        <pc:picChg chg="add del mod">
          <ac:chgData name="Jim McGowan" userId="e2c7446dd3aca506" providerId="LiveId" clId="{93E45740-7DFC-45F8-92DE-28A2144A03AF}" dt="2024-02-07T17:49:24.097" v="493" actId="478"/>
          <ac:picMkLst>
            <pc:docMk/>
            <pc:sldMk cId="0" sldId="259"/>
            <ac:picMk id="7" creationId="{79C262D5-9C7C-125D-F438-592C16CF2E5D}"/>
          </ac:picMkLst>
        </pc:picChg>
        <pc:picChg chg="add mod">
          <ac:chgData name="Jim McGowan" userId="e2c7446dd3aca506" providerId="LiveId" clId="{93E45740-7DFC-45F8-92DE-28A2144A03AF}" dt="2024-02-07T17:49:33.704" v="517" actId="1035"/>
          <ac:picMkLst>
            <pc:docMk/>
            <pc:sldMk cId="0" sldId="259"/>
            <ac:picMk id="8" creationId="{911253C1-AD3E-7715-5E82-F3D5B507E2D1}"/>
          </ac:picMkLst>
        </pc:picChg>
        <pc:picChg chg="del mod">
          <ac:chgData name="Jim McGowan" userId="e2c7446dd3aca506" providerId="LiveId" clId="{93E45740-7DFC-45F8-92DE-28A2144A03AF}" dt="2024-02-07T17:49:24.097" v="493" actId="478"/>
          <ac:picMkLst>
            <pc:docMk/>
            <pc:sldMk cId="0" sldId="259"/>
            <ac:picMk id="11271" creationId="{BF162787-48DF-2ABB-3290-0E318823C57E}"/>
          </ac:picMkLst>
        </pc:picChg>
      </pc:sldChg>
      <pc:sldChg chg="addSp modSp mod modAnim">
        <pc:chgData name="Jim McGowan" userId="e2c7446dd3aca506" providerId="LiveId" clId="{93E45740-7DFC-45F8-92DE-28A2144A03AF}" dt="2024-02-07T18:39:07.248" v="712" actId="1038"/>
        <pc:sldMkLst>
          <pc:docMk/>
          <pc:sldMk cId="0" sldId="260"/>
        </pc:sldMkLst>
        <pc:picChg chg="add mod">
          <ac:chgData name="Jim McGowan" userId="e2c7446dd3aca506" providerId="LiveId" clId="{93E45740-7DFC-45F8-92DE-28A2144A03AF}" dt="2024-02-07T18:39:07.248" v="712" actId="1038"/>
          <ac:picMkLst>
            <pc:docMk/>
            <pc:sldMk cId="0" sldId="260"/>
            <ac:picMk id="5" creationId="{3E22DF7B-38A0-587E-8143-157BD9DF4B1D}"/>
          </ac:picMkLst>
        </pc:picChg>
      </pc:sldChg>
      <pc:sldChg chg="modSp mod">
        <pc:chgData name="Jim McGowan" userId="e2c7446dd3aca506" providerId="LiveId" clId="{93E45740-7DFC-45F8-92DE-28A2144A03AF}" dt="2024-02-20T18:09:46.856" v="972" actId="108"/>
        <pc:sldMkLst>
          <pc:docMk/>
          <pc:sldMk cId="0" sldId="272"/>
        </pc:sldMkLst>
        <pc:spChg chg="mod">
          <ac:chgData name="Jim McGowan" userId="e2c7446dd3aca506" providerId="LiveId" clId="{93E45740-7DFC-45F8-92DE-28A2144A03AF}" dt="2024-02-20T18:09:46.856" v="972" actId="108"/>
          <ac:spMkLst>
            <pc:docMk/>
            <pc:sldMk cId="0" sldId="272"/>
            <ac:spMk id="31747" creationId="{46CA6F54-8940-7467-D7A8-747E52B04869}"/>
          </ac:spMkLst>
        </pc:spChg>
      </pc:sldChg>
      <pc:sldChg chg="modSp mod">
        <pc:chgData name="Jim McGowan" userId="e2c7446dd3aca506" providerId="LiveId" clId="{93E45740-7DFC-45F8-92DE-28A2144A03AF}" dt="2024-01-30T18:44:43.283" v="11" actId="313"/>
        <pc:sldMkLst>
          <pc:docMk/>
          <pc:sldMk cId="0" sldId="278"/>
        </pc:sldMkLst>
        <pc:spChg chg="mod">
          <ac:chgData name="Jim McGowan" userId="e2c7446dd3aca506" providerId="LiveId" clId="{93E45740-7DFC-45F8-92DE-28A2144A03AF}" dt="2024-01-30T18:44:43.283" v="11" actId="313"/>
          <ac:spMkLst>
            <pc:docMk/>
            <pc:sldMk cId="0" sldId="278"/>
            <ac:spMk id="44035" creationId="{BD6AECCA-28CD-80F8-4633-DB206AC97EA5}"/>
          </ac:spMkLst>
        </pc:spChg>
      </pc:sldChg>
      <pc:sldChg chg="modSp mod">
        <pc:chgData name="Jim McGowan" userId="e2c7446dd3aca506" providerId="LiveId" clId="{93E45740-7DFC-45F8-92DE-28A2144A03AF}" dt="2024-02-20T18:40:28.706" v="1018" actId="2711"/>
        <pc:sldMkLst>
          <pc:docMk/>
          <pc:sldMk cId="0" sldId="296"/>
        </pc:sldMkLst>
        <pc:spChg chg="mod">
          <ac:chgData name="Jim McGowan" userId="e2c7446dd3aca506" providerId="LiveId" clId="{93E45740-7DFC-45F8-92DE-28A2144A03AF}" dt="2024-02-20T18:40:28.706" v="1018" actId="2711"/>
          <ac:spMkLst>
            <pc:docMk/>
            <pc:sldMk cId="0" sldId="296"/>
            <ac:spMk id="88067" creationId="{47541618-AD0C-5C05-7824-1C767C0FFF35}"/>
          </ac:spMkLst>
        </pc:spChg>
      </pc:sldChg>
      <pc:sldChg chg="modSp mod">
        <pc:chgData name="Jim McGowan" userId="e2c7446dd3aca506" providerId="LiveId" clId="{93E45740-7DFC-45F8-92DE-28A2144A03AF}" dt="2024-02-07T17:34:57.191" v="316" actId="20578"/>
        <pc:sldMkLst>
          <pc:docMk/>
          <pc:sldMk cId="0" sldId="312"/>
        </pc:sldMkLst>
        <pc:spChg chg="mod">
          <ac:chgData name="Jim McGowan" userId="e2c7446dd3aca506" providerId="LiveId" clId="{93E45740-7DFC-45F8-92DE-28A2144A03AF}" dt="2024-02-07T17:34:57.191" v="316" actId="20578"/>
          <ac:spMkLst>
            <pc:docMk/>
            <pc:sldMk cId="0" sldId="312"/>
            <ac:spMk id="4" creationId="{886CBFFC-04FC-1335-E1D7-C3F2C0ECBA78}"/>
          </ac:spMkLst>
        </pc:spChg>
      </pc:sldChg>
      <pc:sldChg chg="modSp mod">
        <pc:chgData name="Jim McGowan" userId="e2c7446dd3aca506" providerId="LiveId" clId="{93E45740-7DFC-45F8-92DE-28A2144A03AF}" dt="2024-02-07T17:34:48.824" v="315" actId="20578"/>
        <pc:sldMkLst>
          <pc:docMk/>
          <pc:sldMk cId="0" sldId="313"/>
        </pc:sldMkLst>
        <pc:spChg chg="mod">
          <ac:chgData name="Jim McGowan" userId="e2c7446dd3aca506" providerId="LiveId" clId="{93E45740-7DFC-45F8-92DE-28A2144A03AF}" dt="2024-02-07T17:34:48.824" v="315" actId="20578"/>
          <ac:spMkLst>
            <pc:docMk/>
            <pc:sldMk cId="0" sldId="313"/>
            <ac:spMk id="119810" creationId="{FC570590-5317-C306-FC15-017BC0DAA1A9}"/>
          </ac:spMkLst>
        </pc:spChg>
      </pc:sldChg>
      <pc:sldChg chg="modSp mod">
        <pc:chgData name="Jim McGowan" userId="e2c7446dd3aca506" providerId="LiveId" clId="{93E45740-7DFC-45F8-92DE-28A2144A03AF}" dt="2024-02-07T18:20:34.665" v="554" actId="6549"/>
        <pc:sldMkLst>
          <pc:docMk/>
          <pc:sldMk cId="0" sldId="314"/>
        </pc:sldMkLst>
        <pc:spChg chg="mod">
          <ac:chgData name="Jim McGowan" userId="e2c7446dd3aca506" providerId="LiveId" clId="{93E45740-7DFC-45F8-92DE-28A2144A03AF}" dt="2024-02-07T18:20:34.665" v="554" actId="6549"/>
          <ac:spMkLst>
            <pc:docMk/>
            <pc:sldMk cId="0" sldId="314"/>
            <ac:spMk id="121860" creationId="{C30311AE-EA99-88EC-9E20-8E978BF8DD2B}"/>
          </ac:spMkLst>
        </pc:spChg>
      </pc:sldChg>
      <pc:sldChg chg="delSp modSp mod">
        <pc:chgData name="Jim McGowan" userId="e2c7446dd3aca506" providerId="LiveId" clId="{93E45740-7DFC-45F8-92DE-28A2144A03AF}" dt="2024-02-07T18:43:59.032" v="800" actId="1035"/>
        <pc:sldMkLst>
          <pc:docMk/>
          <pc:sldMk cId="0" sldId="315"/>
        </pc:sldMkLst>
        <pc:spChg chg="mod">
          <ac:chgData name="Jim McGowan" userId="e2c7446dd3aca506" providerId="LiveId" clId="{93E45740-7DFC-45F8-92DE-28A2144A03AF}" dt="2024-02-07T18:41:30.670" v="715" actId="21"/>
          <ac:spMkLst>
            <pc:docMk/>
            <pc:sldMk cId="0" sldId="315"/>
            <ac:spMk id="123908" creationId="{0C26A946-DE72-E9A8-1E65-D69E62998A76}"/>
          </ac:spMkLst>
        </pc:spChg>
        <pc:picChg chg="mod">
          <ac:chgData name="Jim McGowan" userId="e2c7446dd3aca506" providerId="LiveId" clId="{93E45740-7DFC-45F8-92DE-28A2144A03AF}" dt="2024-02-07T18:43:59.032" v="800" actId="1035"/>
          <ac:picMkLst>
            <pc:docMk/>
            <pc:sldMk cId="0" sldId="315"/>
            <ac:picMk id="6" creationId="{126C2A00-9038-A9D9-9B09-66D717790323}"/>
          </ac:picMkLst>
        </pc:picChg>
        <pc:picChg chg="del">
          <ac:chgData name="Jim McGowan" userId="e2c7446dd3aca506" providerId="LiveId" clId="{93E45740-7DFC-45F8-92DE-28A2144A03AF}" dt="2024-02-07T18:43:44.432" v="781" actId="478"/>
          <ac:picMkLst>
            <pc:docMk/>
            <pc:sldMk cId="0" sldId="315"/>
            <ac:picMk id="123913" creationId="{50E69CB3-713C-AD91-5DA3-BD4DCF4D4472}"/>
          </ac:picMkLst>
        </pc:picChg>
        <pc:picChg chg="del">
          <ac:chgData name="Jim McGowan" userId="e2c7446dd3aca506" providerId="LiveId" clId="{93E45740-7DFC-45F8-92DE-28A2144A03AF}" dt="2024-02-07T18:43:43.745" v="780" actId="478"/>
          <ac:picMkLst>
            <pc:docMk/>
            <pc:sldMk cId="0" sldId="315"/>
            <ac:picMk id="123914" creationId="{E12D0655-9891-57BE-AA3E-316647ABBECB}"/>
          </ac:picMkLst>
        </pc:picChg>
      </pc:sldChg>
      <pc:sldChg chg="modSp mod">
        <pc:chgData name="Jim McGowan" userId="e2c7446dd3aca506" providerId="LiveId" clId="{93E45740-7DFC-45F8-92DE-28A2144A03AF}" dt="2024-01-30T18:44:14.084" v="1" actId="6549"/>
        <pc:sldMkLst>
          <pc:docMk/>
          <pc:sldMk cId="0" sldId="321"/>
        </pc:sldMkLst>
        <pc:spChg chg="mod">
          <ac:chgData name="Jim McGowan" userId="e2c7446dd3aca506" providerId="LiveId" clId="{93E45740-7DFC-45F8-92DE-28A2144A03AF}" dt="2024-01-30T18:44:14.084" v="1" actId="6549"/>
          <ac:spMkLst>
            <pc:docMk/>
            <pc:sldMk cId="0" sldId="321"/>
            <ac:spMk id="138248" creationId="{7D4358BB-607D-C7C2-299F-4E8E50FDF6BC}"/>
          </ac:spMkLst>
        </pc:spChg>
      </pc:sldChg>
      <pc:sldChg chg="modSp mod">
        <pc:chgData name="Jim McGowan" userId="e2c7446dd3aca506" providerId="LiveId" clId="{93E45740-7DFC-45F8-92DE-28A2144A03AF}" dt="2024-02-13T17:51:37.031" v="891" actId="115"/>
        <pc:sldMkLst>
          <pc:docMk/>
          <pc:sldMk cId="0" sldId="322"/>
        </pc:sldMkLst>
        <pc:spChg chg="mod">
          <ac:chgData name="Jim McGowan" userId="e2c7446dd3aca506" providerId="LiveId" clId="{93E45740-7DFC-45F8-92DE-28A2144A03AF}" dt="2024-02-13T17:51:37.031" v="891" actId="115"/>
          <ac:spMkLst>
            <pc:docMk/>
            <pc:sldMk cId="0" sldId="322"/>
            <ac:spMk id="140292" creationId="{FF3B1561-4A0A-0EBA-9090-507AC2DE6073}"/>
          </ac:spMkLst>
        </pc:spChg>
        <pc:picChg chg="mod">
          <ac:chgData name="Jim McGowan" userId="e2c7446dd3aca506" providerId="LiveId" clId="{93E45740-7DFC-45F8-92DE-28A2144A03AF}" dt="2024-01-30T18:45:28.057" v="39" actId="1036"/>
          <ac:picMkLst>
            <pc:docMk/>
            <pc:sldMk cId="0" sldId="322"/>
            <ac:picMk id="140296" creationId="{4F517E9D-EFAB-AB2C-42BD-2E83D9FAA2FA}"/>
          </ac:picMkLst>
        </pc:picChg>
      </pc:sldChg>
      <pc:sldChg chg="modSp mod">
        <pc:chgData name="Jim McGowan" userId="e2c7446dd3aca506" providerId="LiveId" clId="{93E45740-7DFC-45F8-92DE-28A2144A03AF}" dt="2024-02-15T19:12:55.608" v="928" actId="1036"/>
        <pc:sldMkLst>
          <pc:docMk/>
          <pc:sldMk cId="0" sldId="323"/>
        </pc:sldMkLst>
        <pc:spChg chg="mod">
          <ac:chgData name="Jim McGowan" userId="e2c7446dd3aca506" providerId="LiveId" clId="{93E45740-7DFC-45F8-92DE-28A2144A03AF}" dt="2024-02-15T19:12:34.491" v="919" actId="255"/>
          <ac:spMkLst>
            <pc:docMk/>
            <pc:sldMk cId="0" sldId="323"/>
            <ac:spMk id="142340" creationId="{AF9196B3-C9FB-7D2F-E617-D0B735B7E3D2}"/>
          </ac:spMkLst>
        </pc:spChg>
        <pc:picChg chg="mod">
          <ac:chgData name="Jim McGowan" userId="e2c7446dd3aca506" providerId="LiveId" clId="{93E45740-7DFC-45F8-92DE-28A2144A03AF}" dt="2024-02-15T19:12:55.608" v="928" actId="1036"/>
          <ac:picMkLst>
            <pc:docMk/>
            <pc:sldMk cId="0" sldId="323"/>
            <ac:picMk id="142343" creationId="{6D844239-D2E3-F682-9929-C94A648806C5}"/>
          </ac:picMkLst>
        </pc:picChg>
      </pc:sldChg>
      <pc:sldChg chg="modSp mod">
        <pc:chgData name="Jim McGowan" userId="e2c7446dd3aca506" providerId="LiveId" clId="{93E45740-7DFC-45F8-92DE-28A2144A03AF}" dt="2024-01-30T18:46:20.987" v="63" actId="14100"/>
        <pc:sldMkLst>
          <pc:docMk/>
          <pc:sldMk cId="0" sldId="324"/>
        </pc:sldMkLst>
        <pc:spChg chg="mod">
          <ac:chgData name="Jim McGowan" userId="e2c7446dd3aca506" providerId="LiveId" clId="{93E45740-7DFC-45F8-92DE-28A2144A03AF}" dt="2024-01-30T18:46:20.987" v="63" actId="14100"/>
          <ac:spMkLst>
            <pc:docMk/>
            <pc:sldMk cId="0" sldId="324"/>
            <ac:spMk id="144387" creationId="{F1918D7C-529B-85FC-5390-98ECB9117ED9}"/>
          </ac:spMkLst>
        </pc:spChg>
      </pc:sldChg>
      <pc:sldChg chg="modSp mod">
        <pc:chgData name="Jim McGowan" userId="e2c7446dd3aca506" providerId="LiveId" clId="{93E45740-7DFC-45F8-92DE-28A2144A03AF}" dt="2024-02-20T18:08:01.841" v="967" actId="108"/>
        <pc:sldMkLst>
          <pc:docMk/>
          <pc:sldMk cId="0" sldId="325"/>
        </pc:sldMkLst>
        <pc:spChg chg="mod">
          <ac:chgData name="Jim McGowan" userId="e2c7446dd3aca506" providerId="LiveId" clId="{93E45740-7DFC-45F8-92DE-28A2144A03AF}" dt="2024-02-20T18:08:01.841" v="967" actId="108"/>
          <ac:spMkLst>
            <pc:docMk/>
            <pc:sldMk cId="0" sldId="325"/>
            <ac:spMk id="146436" creationId="{B1E7A71A-D812-48AE-E14A-28AF20C39EB9}"/>
          </ac:spMkLst>
        </pc:spChg>
      </pc:sldChg>
      <pc:sldChg chg="modSp mod">
        <pc:chgData name="Jim McGowan" userId="e2c7446dd3aca506" providerId="LiveId" clId="{93E45740-7DFC-45F8-92DE-28A2144A03AF}" dt="2024-02-20T15:36:33.852" v="948" actId="20577"/>
        <pc:sldMkLst>
          <pc:docMk/>
          <pc:sldMk cId="0" sldId="326"/>
        </pc:sldMkLst>
        <pc:spChg chg="mod">
          <ac:chgData name="Jim McGowan" userId="e2c7446dd3aca506" providerId="LiveId" clId="{93E45740-7DFC-45F8-92DE-28A2144A03AF}" dt="2024-02-20T15:36:33.852" v="948" actId="20577"/>
          <ac:spMkLst>
            <pc:docMk/>
            <pc:sldMk cId="0" sldId="326"/>
            <ac:spMk id="148483" creationId="{5C008DFC-E357-A7E6-2E40-CF26E89C84B7}"/>
          </ac:spMkLst>
        </pc:spChg>
      </pc:sldChg>
      <pc:sldChg chg="modSp mod">
        <pc:chgData name="Jim McGowan" userId="e2c7446dd3aca506" providerId="LiveId" clId="{93E45740-7DFC-45F8-92DE-28A2144A03AF}" dt="2024-02-23T16:04:38.840" v="1181" actId="20577"/>
        <pc:sldMkLst>
          <pc:docMk/>
          <pc:sldMk cId="0" sldId="327"/>
        </pc:sldMkLst>
        <pc:spChg chg="mod">
          <ac:chgData name="Jim McGowan" userId="e2c7446dd3aca506" providerId="LiveId" clId="{93E45740-7DFC-45F8-92DE-28A2144A03AF}" dt="2024-02-23T16:04:38.840" v="1181" actId="20577"/>
          <ac:spMkLst>
            <pc:docMk/>
            <pc:sldMk cId="0" sldId="327"/>
            <ac:spMk id="150532" creationId="{41AEE15A-E3D1-662B-BA64-AE583DB2E93D}"/>
          </ac:spMkLst>
        </pc:spChg>
      </pc:sldChg>
      <pc:sldChg chg="modSp mod">
        <pc:chgData name="Jim McGowan" userId="e2c7446dd3aca506" providerId="LiveId" clId="{93E45740-7DFC-45F8-92DE-28A2144A03AF}" dt="2024-02-07T17:35:03.893" v="319" actId="20578"/>
        <pc:sldMkLst>
          <pc:docMk/>
          <pc:sldMk cId="0" sldId="339"/>
        </pc:sldMkLst>
        <pc:spChg chg="mod">
          <ac:chgData name="Jim McGowan" userId="e2c7446dd3aca506" providerId="LiveId" clId="{93E45740-7DFC-45F8-92DE-28A2144A03AF}" dt="2024-02-07T17:35:03.893" v="319" actId="20578"/>
          <ac:spMkLst>
            <pc:docMk/>
            <pc:sldMk cId="0" sldId="339"/>
            <ac:spMk id="4" creationId="{F5E12713-3ECA-1FFC-EC9B-69AD04B7D611}"/>
          </ac:spMkLst>
        </pc:spChg>
      </pc:sldChg>
      <pc:sldChg chg="modSp mod">
        <pc:chgData name="Jim McGowan" userId="e2c7446dd3aca506" providerId="LiveId" clId="{93E45740-7DFC-45F8-92DE-28A2144A03AF}" dt="2024-02-23T16:42:05.232" v="1200" actId="1036"/>
        <pc:sldMkLst>
          <pc:docMk/>
          <pc:sldMk cId="0" sldId="342"/>
        </pc:sldMkLst>
        <pc:spChg chg="mod">
          <ac:chgData name="Jim McGowan" userId="e2c7446dd3aca506" providerId="LiveId" clId="{93E45740-7DFC-45F8-92DE-28A2144A03AF}" dt="2024-02-23T16:41:52.839" v="1185" actId="14100"/>
          <ac:spMkLst>
            <pc:docMk/>
            <pc:sldMk cId="0" sldId="342"/>
            <ac:spMk id="184323" creationId="{45B8C4C0-248D-75D2-63DA-7C12E473568A}"/>
          </ac:spMkLst>
        </pc:spChg>
        <pc:picChg chg="mod">
          <ac:chgData name="Jim McGowan" userId="e2c7446dd3aca506" providerId="LiveId" clId="{93E45740-7DFC-45F8-92DE-28A2144A03AF}" dt="2024-02-23T16:42:05.232" v="1200" actId="1036"/>
          <ac:picMkLst>
            <pc:docMk/>
            <pc:sldMk cId="0" sldId="342"/>
            <ac:picMk id="6" creationId="{40F96E47-913A-4ADC-99AE-A2E58A2FA706}"/>
          </ac:picMkLst>
        </pc:picChg>
      </pc:sldChg>
      <pc:sldChg chg="modSp mod">
        <pc:chgData name="Jim McGowan" userId="e2c7446dd3aca506" providerId="LiveId" clId="{93E45740-7DFC-45F8-92DE-28A2144A03AF}" dt="2024-02-07T16:43:33.777" v="225" actId="6549"/>
        <pc:sldMkLst>
          <pc:docMk/>
          <pc:sldMk cId="0" sldId="392"/>
        </pc:sldMkLst>
        <pc:spChg chg="mod">
          <ac:chgData name="Jim McGowan" userId="e2c7446dd3aca506" providerId="LiveId" clId="{93E45740-7DFC-45F8-92DE-28A2144A03AF}" dt="2024-02-07T16:43:33.777" v="225" actId="6549"/>
          <ac:spMkLst>
            <pc:docMk/>
            <pc:sldMk cId="0" sldId="392"/>
            <ac:spMk id="9" creationId="{EE5848BF-B2BE-4A3C-A0BB-39B491A5C0FD}"/>
          </ac:spMkLst>
        </pc:spChg>
      </pc:sldChg>
      <pc:sldChg chg="modSp mod">
        <pc:chgData name="Jim McGowan" userId="e2c7446dd3aca506" providerId="LiveId" clId="{93E45740-7DFC-45F8-92DE-28A2144A03AF}" dt="2024-02-07T16:43:47.392" v="235" actId="6549"/>
        <pc:sldMkLst>
          <pc:docMk/>
          <pc:sldMk cId="527938312" sldId="664"/>
        </pc:sldMkLst>
        <pc:spChg chg="mod">
          <ac:chgData name="Jim McGowan" userId="e2c7446dd3aca506" providerId="LiveId" clId="{93E45740-7DFC-45F8-92DE-28A2144A03AF}" dt="2024-02-07T16:43:47.392" v="235" actId="6549"/>
          <ac:spMkLst>
            <pc:docMk/>
            <pc:sldMk cId="527938312" sldId="664"/>
            <ac:spMk id="9" creationId="{EE5848BF-B2BE-4A3C-A0BB-39B491A5C0FD}"/>
          </ac:spMkLst>
        </pc:spChg>
      </pc:sldChg>
      <pc:sldChg chg="modSp mod">
        <pc:chgData name="Jim McGowan" userId="e2c7446dd3aca506" providerId="LiveId" clId="{93E45740-7DFC-45F8-92DE-28A2144A03AF}" dt="2024-02-07T18:55:07.254" v="880" actId="12788"/>
        <pc:sldMkLst>
          <pc:docMk/>
          <pc:sldMk cId="3832589459" sldId="667"/>
        </pc:sldMkLst>
        <pc:spChg chg="mod">
          <ac:chgData name="Jim McGowan" userId="e2c7446dd3aca506" providerId="LiveId" clId="{93E45740-7DFC-45F8-92DE-28A2144A03AF}" dt="2024-02-07T18:55:07.254" v="880" actId="12788"/>
          <ac:spMkLst>
            <pc:docMk/>
            <pc:sldMk cId="3832589459" sldId="667"/>
            <ac:spMk id="123908" creationId="{0C26A946-DE72-E9A8-1E65-D69E62998A76}"/>
          </ac:spMkLst>
        </pc:spChg>
        <pc:picChg chg="mod">
          <ac:chgData name="Jim McGowan" userId="e2c7446dd3aca506" providerId="LiveId" clId="{93E45740-7DFC-45F8-92DE-28A2144A03AF}" dt="2024-02-07T18:51:51.531" v="866" actId="1076"/>
          <ac:picMkLst>
            <pc:docMk/>
            <pc:sldMk cId="3832589459" sldId="667"/>
            <ac:picMk id="2" creationId="{40228CDA-5A16-4D1C-7BAA-395E3999C36D}"/>
          </ac:picMkLst>
        </pc:picChg>
        <pc:picChg chg="mod">
          <ac:chgData name="Jim McGowan" userId="e2c7446dd3aca506" providerId="LiveId" clId="{93E45740-7DFC-45F8-92DE-28A2144A03AF}" dt="2024-02-07T18:51:39.337" v="863" actId="1076"/>
          <ac:picMkLst>
            <pc:docMk/>
            <pc:sldMk cId="3832589459" sldId="667"/>
            <ac:picMk id="3" creationId="{67F63AD5-6119-237A-B0C7-1D1086C1F14B}"/>
          </ac:picMkLst>
        </pc:picChg>
      </pc:sldChg>
      <pc:sldChg chg="delSp modSp mod">
        <pc:chgData name="Jim McGowan" userId="e2c7446dd3aca506" providerId="LiveId" clId="{93E45740-7DFC-45F8-92DE-28A2144A03AF}" dt="2024-02-20T18:45:47.434" v="1133" actId="115"/>
        <pc:sldMkLst>
          <pc:docMk/>
          <pc:sldMk cId="2606882328" sldId="668"/>
        </pc:sldMkLst>
        <pc:spChg chg="mod">
          <ac:chgData name="Jim McGowan" userId="e2c7446dd3aca506" providerId="LiveId" clId="{93E45740-7DFC-45F8-92DE-28A2144A03AF}" dt="2024-02-20T18:45:47.434" v="1133" actId="115"/>
          <ac:spMkLst>
            <pc:docMk/>
            <pc:sldMk cId="2606882328" sldId="668"/>
            <ac:spMk id="152580" creationId="{BCDE87F1-C473-E50E-CB9A-750CF6A86B69}"/>
          </ac:spMkLst>
        </pc:spChg>
        <pc:spChg chg="del">
          <ac:chgData name="Jim McGowan" userId="e2c7446dd3aca506" providerId="LiveId" clId="{93E45740-7DFC-45F8-92DE-28A2144A03AF}" dt="2024-01-30T18:52:08.220" v="193" actId="478"/>
          <ac:spMkLst>
            <pc:docMk/>
            <pc:sldMk cId="2606882328" sldId="668"/>
            <ac:spMk id="152581" creationId="{A5288C8F-2071-C710-0109-DC1B853186D5}"/>
          </ac:spMkLst>
        </pc:spChg>
      </pc:sldChg>
      <pc:sldChg chg="modSp mod">
        <pc:chgData name="Jim McGowan" userId="e2c7446dd3aca506" providerId="LiveId" clId="{93E45740-7DFC-45F8-92DE-28A2144A03AF}" dt="2024-01-30T19:09:48.188" v="217" actId="108"/>
        <pc:sldMkLst>
          <pc:docMk/>
          <pc:sldMk cId="3398037463" sldId="670"/>
        </pc:sldMkLst>
        <pc:spChg chg="mod">
          <ac:chgData name="Jim McGowan" userId="e2c7446dd3aca506" providerId="LiveId" clId="{93E45740-7DFC-45F8-92DE-28A2144A03AF}" dt="2024-01-30T19:09:48.188" v="217" actId="108"/>
          <ac:spMkLst>
            <pc:docMk/>
            <pc:sldMk cId="3398037463" sldId="670"/>
            <ac:spMk id="5" creationId="{69DA6694-3BB4-6874-E1D9-E36EFB88FA5A}"/>
          </ac:spMkLst>
        </pc:spChg>
      </pc:sldChg>
      <pc:sldChg chg="modSp mod">
        <pc:chgData name="Jim McGowan" userId="e2c7446dd3aca506" providerId="LiveId" clId="{93E45740-7DFC-45F8-92DE-28A2144A03AF}" dt="2024-02-07T16:50:52.942" v="264" actId="255"/>
        <pc:sldMkLst>
          <pc:docMk/>
          <pc:sldMk cId="3034471357" sldId="702"/>
        </pc:sldMkLst>
        <pc:spChg chg="mod">
          <ac:chgData name="Jim McGowan" userId="e2c7446dd3aca506" providerId="LiveId" clId="{93E45740-7DFC-45F8-92DE-28A2144A03AF}" dt="2024-02-07T16:50:52.942" v="264" actId="255"/>
          <ac:spMkLst>
            <pc:docMk/>
            <pc:sldMk cId="3034471357" sldId="702"/>
            <ac:spMk id="5" creationId="{69DA6694-3BB4-6874-E1D9-E36EFB88FA5A}"/>
          </ac:spMkLst>
        </pc:spChg>
      </pc:sldChg>
      <pc:sldChg chg="addSp delSp modSp add mod">
        <pc:chgData name="Jim McGowan" userId="e2c7446dd3aca506" providerId="LiveId" clId="{93E45740-7DFC-45F8-92DE-28A2144A03AF}" dt="2024-02-07T18:52:26.360" v="877"/>
        <pc:sldMkLst>
          <pc:docMk/>
          <pc:sldMk cId="914316173" sldId="703"/>
        </pc:sldMkLst>
        <pc:spChg chg="mod">
          <ac:chgData name="Jim McGowan" userId="e2c7446dd3aca506" providerId="LiveId" clId="{93E45740-7DFC-45F8-92DE-28A2144A03AF}" dt="2024-02-07T18:52:13.298" v="872" actId="14100"/>
          <ac:spMkLst>
            <pc:docMk/>
            <pc:sldMk cId="914316173" sldId="703"/>
            <ac:spMk id="123908" creationId="{75D66382-AAA5-E69A-DBE2-8705521A287A}"/>
          </ac:spMkLst>
        </pc:spChg>
        <pc:picChg chg="del">
          <ac:chgData name="Jim McGowan" userId="e2c7446dd3aca506" providerId="LiveId" clId="{93E45740-7DFC-45F8-92DE-28A2144A03AF}" dt="2024-02-07T18:52:22.144" v="875" actId="478"/>
          <ac:picMkLst>
            <pc:docMk/>
            <pc:sldMk cId="914316173" sldId="703"/>
            <ac:picMk id="2" creationId="{FF11B179-865F-DB34-8C30-55FDDCE4E09F}"/>
          </ac:picMkLst>
        </pc:picChg>
        <pc:picChg chg="del">
          <ac:chgData name="Jim McGowan" userId="e2c7446dd3aca506" providerId="LiveId" clId="{93E45740-7DFC-45F8-92DE-28A2144A03AF}" dt="2024-02-07T18:52:23.264" v="876" actId="478"/>
          <ac:picMkLst>
            <pc:docMk/>
            <pc:sldMk cId="914316173" sldId="703"/>
            <ac:picMk id="3" creationId="{D39E3444-1350-D7B5-25AF-93C80069903E}"/>
          </ac:picMkLst>
        </pc:picChg>
        <pc:picChg chg="add mod">
          <ac:chgData name="Jim McGowan" userId="e2c7446dd3aca506" providerId="LiveId" clId="{93E45740-7DFC-45F8-92DE-28A2144A03AF}" dt="2024-02-07T18:52:26.360" v="877"/>
          <ac:picMkLst>
            <pc:docMk/>
            <pc:sldMk cId="914316173" sldId="703"/>
            <ac:picMk id="6" creationId="{B623E281-3316-2375-A422-F3419673C3BB}"/>
          </ac:picMkLst>
        </pc:picChg>
        <pc:picChg chg="add mod">
          <ac:chgData name="Jim McGowan" userId="e2c7446dd3aca506" providerId="LiveId" clId="{93E45740-7DFC-45F8-92DE-28A2144A03AF}" dt="2024-02-07T18:52:26.360" v="877"/>
          <ac:picMkLst>
            <pc:docMk/>
            <pc:sldMk cId="914316173" sldId="703"/>
            <ac:picMk id="7" creationId="{82D18D54-3CE7-F282-C168-F918ADEE80FD}"/>
          </ac:picMkLst>
        </pc:picChg>
      </pc:sldChg>
    </pc:docChg>
  </pc:docChgLst>
  <pc:docChgLst>
    <pc:chgData name="Jim McGowan" userId="e2c7446dd3aca506" providerId="LiveId" clId="{37092968-DC7A-491A-8767-E236E6222682}"/>
    <pc:docChg chg="custSel modSld replTag delTag">
      <pc:chgData name="Jim McGowan" userId="e2c7446dd3aca506" providerId="LiveId" clId="{37092968-DC7A-491A-8767-E236E6222682}" dt="2024-05-01T15:42:04.391" v="147"/>
      <pc:docMkLst>
        <pc:docMk/>
      </pc:docMkLst>
      <pc:sldChg chg="modSp mod">
        <pc:chgData name="Jim McGowan" userId="e2c7446dd3aca506" providerId="LiveId" clId="{37092968-DC7A-491A-8767-E236E6222682}" dt="2024-05-01T14:43:28.500" v="138" actId="20577"/>
        <pc:sldMkLst>
          <pc:docMk/>
          <pc:sldMk cId="0" sldId="294"/>
        </pc:sldMkLst>
        <pc:spChg chg="mod">
          <ac:chgData name="Jim McGowan" userId="e2c7446dd3aca506" providerId="LiveId" clId="{37092968-DC7A-491A-8767-E236E6222682}" dt="2024-05-01T14:43:28.500" v="138" actId="20577"/>
          <ac:spMkLst>
            <pc:docMk/>
            <pc:sldMk cId="0" sldId="294"/>
            <ac:spMk id="83971" creationId="{51E1C2B5-10EF-23F2-D8C1-77B6496056FF}"/>
          </ac:spMkLst>
        </pc:spChg>
      </pc:sldChg>
      <pc:sldChg chg="modSp mod">
        <pc:chgData name="Jim McGowan" userId="e2c7446dd3aca506" providerId="LiveId" clId="{37092968-DC7A-491A-8767-E236E6222682}" dt="2024-05-01T14:47:06.999" v="141" actId="108"/>
        <pc:sldMkLst>
          <pc:docMk/>
          <pc:sldMk cId="0" sldId="331"/>
        </pc:sldMkLst>
        <pc:spChg chg="mod">
          <ac:chgData name="Jim McGowan" userId="e2c7446dd3aca506" providerId="LiveId" clId="{37092968-DC7A-491A-8767-E236E6222682}" dt="2024-05-01T14:47:06.999" v="141" actId="108"/>
          <ac:spMkLst>
            <pc:docMk/>
            <pc:sldMk cId="0" sldId="331"/>
            <ac:spMk id="158724" creationId="{90750CBE-2FFE-5999-8120-54B62929EBE6}"/>
          </ac:spMkLst>
        </pc:spChg>
      </pc:sldChg>
      <pc:sldChg chg="modSp mod">
        <pc:chgData name="Jim McGowan" userId="e2c7446dd3aca506" providerId="LiveId" clId="{37092968-DC7A-491A-8767-E236E6222682}" dt="2024-05-01T15:41:53.963" v="145" actId="6549"/>
        <pc:sldMkLst>
          <pc:docMk/>
          <pc:sldMk cId="0" sldId="332"/>
        </pc:sldMkLst>
        <pc:spChg chg="mod">
          <ac:chgData name="Jim McGowan" userId="e2c7446dd3aca506" providerId="LiveId" clId="{37092968-DC7A-491A-8767-E236E6222682}" dt="2024-05-01T15:41:53.963" v="145" actId="6549"/>
          <ac:spMkLst>
            <pc:docMk/>
            <pc:sldMk cId="0" sldId="332"/>
            <ac:spMk id="160772" creationId="{1E77D933-2B3D-2B1B-6D05-D2064AED009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4">
            <a:extLst>
              <a:ext uri="{FF2B5EF4-FFF2-40B4-BE49-F238E27FC236}">
                <a16:creationId xmlns:a16="http://schemas.microsoft.com/office/drawing/2014/main" id="{8914AF56-5CB6-0EDB-0C83-28AADF5C6C6E}"/>
              </a:ext>
            </a:extLst>
          </p:cNvPr>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dirty="0">
                <a:latin typeface="Calibri" panose="020F0502020204030204" pitchFamily="34" charset="0"/>
                <a:cs typeface="Calibri" panose="020F0502020204030204" pitchFamily="34" charset="0"/>
              </a:rPr>
              <a:t>Sugar Land Bible Church</a:t>
            </a:r>
          </a:p>
        </p:txBody>
      </p:sp>
      <p:sp>
        <p:nvSpPr>
          <p:cNvPr id="49157" name="Rectangle 5">
            <a:extLst>
              <a:ext uri="{FF2B5EF4-FFF2-40B4-BE49-F238E27FC236}">
                <a16:creationId xmlns:a16="http://schemas.microsoft.com/office/drawing/2014/main" id="{CE70BBCB-4835-D3DC-83C3-5F05090C1F3D}"/>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E2BB0FC8-F8D6-4E0B-A1D3-91C04F53E4A5}" type="slidenum">
              <a:rPr lang="en-US" altLang="en-US"/>
              <a:pPr/>
              <a:t>‹#›</a:t>
            </a:fld>
            <a:endParaRPr lang="en-US" altLang="en-US"/>
          </a:p>
        </p:txBody>
      </p:sp>
      <p:sp>
        <p:nvSpPr>
          <p:cNvPr id="2" name="Header Placeholder 1">
            <a:extLst>
              <a:ext uri="{FF2B5EF4-FFF2-40B4-BE49-F238E27FC236}">
                <a16:creationId xmlns:a16="http://schemas.microsoft.com/office/drawing/2014/main" id="{3D0CD3B2-3B42-4307-6FCC-F1DBCC2770A4}"/>
              </a:ext>
            </a:extLst>
          </p:cNvPr>
          <p:cNvSpPr>
            <a:spLocks noGrp="1"/>
          </p:cNvSpPr>
          <p:nvPr>
            <p:ph type="hdr" sz="quarter"/>
          </p:nvPr>
        </p:nvSpPr>
        <p:spPr>
          <a:xfrm>
            <a:off x="1733975" y="120221"/>
            <a:ext cx="4377155" cy="971917"/>
          </a:xfrm>
          <a:prstGeom prst="rect">
            <a:avLst/>
          </a:prstGeom>
        </p:spPr>
        <p:txBody>
          <a:bodyPr vert="horz" lIns="127594" tIns="63798" rIns="127594" bIns="63798" rtlCol="0"/>
          <a:lstStyle>
            <a:lvl1pPr algn="l">
              <a:defRPr sz="1800"/>
            </a:lvl1pPr>
          </a:lstStyle>
          <a:p>
            <a:pPr algn="ctr"/>
            <a:r>
              <a:rPr lang="en-US" sz="1600" dirty="0">
                <a:latin typeface="+mn-lt"/>
              </a:rPr>
              <a:t>Dr. Jim McGowan</a:t>
            </a:r>
          </a:p>
          <a:p>
            <a:pPr algn="ctr"/>
            <a:r>
              <a:rPr lang="en-US" sz="1600" dirty="0">
                <a:latin typeface="+mn-lt"/>
              </a:rPr>
              <a:t>Law &amp; Grace: Session 43</a:t>
            </a:r>
          </a:p>
          <a:p>
            <a:pPr algn="ctr"/>
            <a:r>
              <a:rPr lang="en-US" sz="1600" dirty="0">
                <a:latin typeface="+mn-lt"/>
              </a:rPr>
              <a:t>05-05-2024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24681BD-0502-FDBE-6EFA-F0D908507F62}"/>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5123" name="Rectangle 3">
            <a:extLst>
              <a:ext uri="{FF2B5EF4-FFF2-40B4-BE49-F238E27FC236}">
                <a16:creationId xmlns:a16="http://schemas.microsoft.com/office/drawing/2014/main" id="{45410624-45A3-C44B-81C6-66448565A111}"/>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5124" name="Rectangle 4">
            <a:extLst>
              <a:ext uri="{FF2B5EF4-FFF2-40B4-BE49-F238E27FC236}">
                <a16:creationId xmlns:a16="http://schemas.microsoft.com/office/drawing/2014/main" id="{C7567970-1E4D-3B64-AA92-706EE2325243}"/>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086AECEE-28CA-49BD-08C4-A72C8F481AA2}"/>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a:extLst>
              <a:ext uri="{FF2B5EF4-FFF2-40B4-BE49-F238E27FC236}">
                <a16:creationId xmlns:a16="http://schemas.microsoft.com/office/drawing/2014/main" id="{D2E45506-3B1C-35A8-FA38-C0E27AAB61C7}"/>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5127" name="Rectangle 7">
            <a:extLst>
              <a:ext uri="{FF2B5EF4-FFF2-40B4-BE49-F238E27FC236}">
                <a16:creationId xmlns:a16="http://schemas.microsoft.com/office/drawing/2014/main" id="{2BAC67F1-C97E-4273-2593-BD644238BE54}"/>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367E8725-D9DA-4209-ACB4-CC0450D4AA7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65D38E-7497-A4AA-29C7-BF588CA485F8}"/>
              </a:ext>
            </a:extLst>
          </p:cNvPr>
          <p:cNvSpPr>
            <a:spLocks noGrp="1" noChangeArrowheads="1"/>
          </p:cNvSpPr>
          <p:nvPr>
            <p:ph type="sldNum" sz="quarter" idx="5"/>
          </p:nvPr>
        </p:nvSpPr>
        <p:spPr>
          <a:ln/>
        </p:spPr>
        <p:txBody>
          <a:bodyPr/>
          <a:lstStyle/>
          <a:p>
            <a:fld id="{597F624C-9C7D-49C0-9528-A0D6CC59350F}" type="slidenum">
              <a:rPr lang="en-US" altLang="en-US"/>
              <a:pPr/>
              <a:t>17</a:t>
            </a:fld>
            <a:endParaRPr lang="en-US" altLang="en-US"/>
          </a:p>
        </p:txBody>
      </p:sp>
      <p:sp>
        <p:nvSpPr>
          <p:cNvPr id="120834" name="Rectangle 2">
            <a:extLst>
              <a:ext uri="{FF2B5EF4-FFF2-40B4-BE49-F238E27FC236}">
                <a16:creationId xmlns:a16="http://schemas.microsoft.com/office/drawing/2014/main" id="{2AE92A79-0920-DE43-8576-D622FFB4901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B0861B6C-5ACF-7680-6A4B-EDA48E63FD8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F8C310-DDEB-6558-A315-41BCA7D4ECD9}"/>
              </a:ext>
            </a:extLst>
          </p:cNvPr>
          <p:cNvSpPr>
            <a:spLocks noGrp="1" noChangeArrowheads="1"/>
          </p:cNvSpPr>
          <p:nvPr>
            <p:ph type="sldNum" sz="quarter" idx="5"/>
          </p:nvPr>
        </p:nvSpPr>
        <p:spPr>
          <a:ln/>
        </p:spPr>
        <p:txBody>
          <a:bodyPr/>
          <a:lstStyle/>
          <a:p>
            <a:fld id="{4C5706C6-F39F-4B53-8FD5-C67F97ABFB12}" type="slidenum">
              <a:rPr lang="en-US" altLang="en-US"/>
              <a:pPr/>
              <a:t>18</a:t>
            </a:fld>
            <a:endParaRPr lang="en-US" altLang="en-US"/>
          </a:p>
        </p:txBody>
      </p:sp>
      <p:sp>
        <p:nvSpPr>
          <p:cNvPr id="118786" name="Rectangle 2">
            <a:extLst>
              <a:ext uri="{FF2B5EF4-FFF2-40B4-BE49-F238E27FC236}">
                <a16:creationId xmlns:a16="http://schemas.microsoft.com/office/drawing/2014/main" id="{BF0332F3-7465-1CE0-140F-F70BAE36C529}"/>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49B4697-3CB5-B152-239D-0B08671DF3D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D418C8E-F285-8AF4-E208-3D66DA5A0057}"/>
              </a:ext>
            </a:extLst>
          </p:cNvPr>
          <p:cNvSpPr>
            <a:spLocks noGrp="1" noChangeArrowheads="1"/>
          </p:cNvSpPr>
          <p:nvPr>
            <p:ph type="sldNum" sz="quarter" idx="5"/>
          </p:nvPr>
        </p:nvSpPr>
        <p:spPr>
          <a:ln/>
        </p:spPr>
        <p:txBody>
          <a:bodyPr/>
          <a:lstStyle/>
          <a:p>
            <a:fld id="{5AFE69B9-70B3-4CD0-8CE3-DF87AAEEE622}" type="slidenum">
              <a:rPr lang="en-US" altLang="en-US"/>
              <a:pPr/>
              <a:t>19</a:t>
            </a:fld>
            <a:endParaRPr lang="en-US" altLang="en-US"/>
          </a:p>
        </p:txBody>
      </p:sp>
      <p:sp>
        <p:nvSpPr>
          <p:cNvPr id="176130" name="Rectangle 2">
            <a:extLst>
              <a:ext uri="{FF2B5EF4-FFF2-40B4-BE49-F238E27FC236}">
                <a16:creationId xmlns:a16="http://schemas.microsoft.com/office/drawing/2014/main" id="{D21BF31B-083E-C8CD-5AEF-7E8DC89FA63D}"/>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4648A7E5-E510-50A0-64DC-498D021275F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7DC7F9-5BD6-013A-0AF9-6E85AE5EFEBE}"/>
              </a:ext>
            </a:extLst>
          </p:cNvPr>
          <p:cNvSpPr>
            <a:spLocks noGrp="1" noChangeArrowheads="1"/>
          </p:cNvSpPr>
          <p:nvPr>
            <p:ph type="sldNum" sz="quarter" idx="5"/>
          </p:nvPr>
        </p:nvSpPr>
        <p:spPr>
          <a:ln/>
        </p:spPr>
        <p:txBody>
          <a:bodyPr/>
          <a:lstStyle/>
          <a:p>
            <a:fld id="{643AB0E2-E0E0-4BA5-9178-610AA35992E0}" type="slidenum">
              <a:rPr lang="en-US" altLang="en-US"/>
              <a:pPr/>
              <a:t>20</a:t>
            </a:fld>
            <a:endParaRPr lang="en-US" altLang="en-US"/>
          </a:p>
        </p:txBody>
      </p:sp>
      <p:sp>
        <p:nvSpPr>
          <p:cNvPr id="12290" name="Rectangle 2">
            <a:extLst>
              <a:ext uri="{FF2B5EF4-FFF2-40B4-BE49-F238E27FC236}">
                <a16:creationId xmlns:a16="http://schemas.microsoft.com/office/drawing/2014/main" id="{3F37108C-EE47-D9A7-24CA-E1B4D910FDAC}"/>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E3D7E2D5-CAB9-A3A2-7970-734800AE049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35F7F1-BA40-61AC-8B20-A1A34EF6F77D}"/>
              </a:ext>
            </a:extLst>
          </p:cNvPr>
          <p:cNvSpPr>
            <a:spLocks noGrp="1" noChangeArrowheads="1"/>
          </p:cNvSpPr>
          <p:nvPr>
            <p:ph type="sldNum" sz="quarter" idx="5"/>
          </p:nvPr>
        </p:nvSpPr>
        <p:spPr>
          <a:ln/>
        </p:spPr>
        <p:txBody>
          <a:bodyPr/>
          <a:lstStyle/>
          <a:p>
            <a:fld id="{A8E71711-AB42-4786-B647-51B0B7BBE392}" type="slidenum">
              <a:rPr lang="en-US" altLang="en-US"/>
              <a:pPr/>
              <a:t>21</a:t>
            </a:fld>
            <a:endParaRPr lang="en-US" altLang="en-US"/>
          </a:p>
        </p:txBody>
      </p:sp>
      <p:sp>
        <p:nvSpPr>
          <p:cNvPr id="122882" name="Rectangle 2">
            <a:extLst>
              <a:ext uri="{FF2B5EF4-FFF2-40B4-BE49-F238E27FC236}">
                <a16:creationId xmlns:a16="http://schemas.microsoft.com/office/drawing/2014/main" id="{8AAA812E-D3A1-DC99-16D5-14827171D050}"/>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AC1F3BFD-6454-A32D-C741-12E0FF5B880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7A5BD2-F3FE-A388-8CDF-D2C81E95C17A}"/>
              </a:ext>
            </a:extLst>
          </p:cNvPr>
          <p:cNvSpPr>
            <a:spLocks noGrp="1" noChangeArrowheads="1"/>
          </p:cNvSpPr>
          <p:nvPr>
            <p:ph type="sldNum" sz="quarter" idx="5"/>
          </p:nvPr>
        </p:nvSpPr>
        <p:spPr>
          <a:ln/>
        </p:spPr>
        <p:txBody>
          <a:bodyPr/>
          <a:lstStyle/>
          <a:p>
            <a:fld id="{B71DFEE8-690A-47E9-B149-35D73CC021A4}" type="slidenum">
              <a:rPr lang="en-US" altLang="en-US"/>
              <a:pPr/>
              <a:t>22</a:t>
            </a:fld>
            <a:endParaRPr lang="en-US" altLang="en-US"/>
          </a:p>
        </p:txBody>
      </p:sp>
      <p:sp>
        <p:nvSpPr>
          <p:cNvPr id="14338" name="Rectangle 2">
            <a:extLst>
              <a:ext uri="{FF2B5EF4-FFF2-40B4-BE49-F238E27FC236}">
                <a16:creationId xmlns:a16="http://schemas.microsoft.com/office/drawing/2014/main" id="{3549FDA8-AC90-3A8F-8509-DA88E97F9DE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7452A275-762A-B539-C017-72799574C7A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E427B87-DDC4-C710-4F8F-D2DE5212C5AA}"/>
              </a:ext>
            </a:extLst>
          </p:cNvPr>
          <p:cNvSpPr>
            <a:spLocks noGrp="1" noChangeArrowheads="1"/>
          </p:cNvSpPr>
          <p:nvPr>
            <p:ph type="sldNum" sz="quarter" idx="5"/>
          </p:nvPr>
        </p:nvSpPr>
        <p:spPr>
          <a:ln/>
        </p:spPr>
        <p:txBody>
          <a:bodyPr/>
          <a:lstStyle/>
          <a:p>
            <a:fld id="{9B427D43-90EE-41D2-8C1D-95C2EE5187E4}" type="slidenum">
              <a:rPr lang="en-US" altLang="en-US"/>
              <a:pPr/>
              <a:t>23</a:t>
            </a:fld>
            <a:endParaRPr lang="en-US" altLang="en-US"/>
          </a:p>
        </p:txBody>
      </p:sp>
      <p:sp>
        <p:nvSpPr>
          <p:cNvPr id="124930" name="Rectangle 2">
            <a:extLst>
              <a:ext uri="{FF2B5EF4-FFF2-40B4-BE49-F238E27FC236}">
                <a16:creationId xmlns:a16="http://schemas.microsoft.com/office/drawing/2014/main" id="{7055D71B-6744-3442-FAD3-A60466272BE3}"/>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C2236FED-14F6-FA61-0AD5-8F767D24F07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E427B87-DDC4-C710-4F8F-D2DE5212C5AA}"/>
              </a:ext>
            </a:extLst>
          </p:cNvPr>
          <p:cNvSpPr>
            <a:spLocks noGrp="1" noChangeArrowheads="1"/>
          </p:cNvSpPr>
          <p:nvPr>
            <p:ph type="sldNum" sz="quarter" idx="5"/>
          </p:nvPr>
        </p:nvSpPr>
        <p:spPr>
          <a:ln/>
        </p:spPr>
        <p:txBody>
          <a:bodyPr/>
          <a:lstStyle/>
          <a:p>
            <a:fld id="{9B427D43-90EE-41D2-8C1D-95C2EE5187E4}" type="slidenum">
              <a:rPr lang="en-US" altLang="en-US"/>
              <a:pPr/>
              <a:t>24</a:t>
            </a:fld>
            <a:endParaRPr lang="en-US" altLang="en-US"/>
          </a:p>
        </p:txBody>
      </p:sp>
      <p:sp>
        <p:nvSpPr>
          <p:cNvPr id="124930" name="Rectangle 2">
            <a:extLst>
              <a:ext uri="{FF2B5EF4-FFF2-40B4-BE49-F238E27FC236}">
                <a16:creationId xmlns:a16="http://schemas.microsoft.com/office/drawing/2014/main" id="{7055D71B-6744-3442-FAD3-A60466272BE3}"/>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C2236FED-14F6-FA61-0AD5-8F767D24F07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63282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6757F-36BA-7F0A-16BB-766D3B4470E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16950B5-D1A5-F36D-9F08-F6B93F9E5649}"/>
              </a:ext>
            </a:extLst>
          </p:cNvPr>
          <p:cNvSpPr>
            <a:spLocks noGrp="1" noChangeArrowheads="1"/>
          </p:cNvSpPr>
          <p:nvPr>
            <p:ph type="sldNum" sz="quarter" idx="5"/>
          </p:nvPr>
        </p:nvSpPr>
        <p:spPr>
          <a:ln/>
        </p:spPr>
        <p:txBody>
          <a:bodyPr/>
          <a:lstStyle/>
          <a:p>
            <a:fld id="{9B427D43-90EE-41D2-8C1D-95C2EE5187E4}" type="slidenum">
              <a:rPr lang="en-US" altLang="en-US"/>
              <a:pPr/>
              <a:t>25</a:t>
            </a:fld>
            <a:endParaRPr lang="en-US" altLang="en-US"/>
          </a:p>
        </p:txBody>
      </p:sp>
      <p:sp>
        <p:nvSpPr>
          <p:cNvPr id="124930" name="Rectangle 2">
            <a:extLst>
              <a:ext uri="{FF2B5EF4-FFF2-40B4-BE49-F238E27FC236}">
                <a16:creationId xmlns:a16="http://schemas.microsoft.com/office/drawing/2014/main" id="{14E82C62-8A8D-8445-61CE-8A45B14A501C}"/>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203271C7-9F24-EF9F-1FA5-CB53AB6A767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13522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6EA99D3-5DA0-EA47-1BA2-BB9CFCC79570}"/>
              </a:ext>
            </a:extLst>
          </p:cNvPr>
          <p:cNvSpPr>
            <a:spLocks noGrp="1" noChangeArrowheads="1"/>
          </p:cNvSpPr>
          <p:nvPr>
            <p:ph type="sldNum" sz="quarter" idx="5"/>
          </p:nvPr>
        </p:nvSpPr>
        <p:spPr>
          <a:ln/>
        </p:spPr>
        <p:txBody>
          <a:bodyPr/>
          <a:lstStyle/>
          <a:p>
            <a:fld id="{EC51082C-00FE-4359-B7D3-6777738FDB2E}" type="slidenum">
              <a:rPr lang="en-US" altLang="en-US"/>
              <a:pPr/>
              <a:t>26</a:t>
            </a:fld>
            <a:endParaRPr lang="en-US" altLang="en-US"/>
          </a:p>
        </p:txBody>
      </p:sp>
      <p:sp>
        <p:nvSpPr>
          <p:cNvPr id="16386" name="Rectangle 2">
            <a:extLst>
              <a:ext uri="{FF2B5EF4-FFF2-40B4-BE49-F238E27FC236}">
                <a16:creationId xmlns:a16="http://schemas.microsoft.com/office/drawing/2014/main" id="{1FA62563-BC12-F44F-4F67-F52F23681548}"/>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6A298E07-692E-537E-B94B-8D679733694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C19B47-B943-ED5E-9EB7-1D12DA91D189}"/>
              </a:ext>
            </a:extLst>
          </p:cNvPr>
          <p:cNvSpPr>
            <a:spLocks noGrp="1" noChangeArrowheads="1"/>
          </p:cNvSpPr>
          <p:nvPr>
            <p:ph type="sldNum" sz="quarter" idx="5"/>
          </p:nvPr>
        </p:nvSpPr>
        <p:spPr>
          <a:ln/>
        </p:spPr>
        <p:txBody>
          <a:bodyPr/>
          <a:lstStyle/>
          <a:p>
            <a:fld id="{E50B4248-3BC0-4AE6-BBBE-13AB2293FC3F}" type="slidenum">
              <a:rPr lang="en-US" altLang="en-US"/>
              <a:pPr/>
              <a:t>27</a:t>
            </a:fld>
            <a:endParaRPr lang="en-US" altLang="en-US"/>
          </a:p>
        </p:txBody>
      </p:sp>
      <p:sp>
        <p:nvSpPr>
          <p:cNvPr id="129026" name="Rectangle 2">
            <a:extLst>
              <a:ext uri="{FF2B5EF4-FFF2-40B4-BE49-F238E27FC236}">
                <a16:creationId xmlns:a16="http://schemas.microsoft.com/office/drawing/2014/main" id="{CC6762CA-8DA7-F958-29FC-B1CBA3600C81}"/>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D61DFB24-1D30-BBF2-D032-217646A8DD7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7F2BF3-3A4A-E756-DD44-1E7474A43162}"/>
              </a:ext>
            </a:extLst>
          </p:cNvPr>
          <p:cNvSpPr>
            <a:spLocks noGrp="1" noChangeArrowheads="1"/>
          </p:cNvSpPr>
          <p:nvPr>
            <p:ph type="sldNum" sz="quarter" idx="5"/>
          </p:nvPr>
        </p:nvSpPr>
        <p:spPr>
          <a:ln/>
        </p:spPr>
        <p:txBody>
          <a:bodyPr/>
          <a:lstStyle/>
          <a:p>
            <a:fld id="{1B51B6F9-9502-469F-A35D-E4DCD0EE17E0}" type="slidenum">
              <a:rPr lang="en-US" altLang="en-US"/>
              <a:pPr/>
              <a:t>28</a:t>
            </a:fld>
            <a:endParaRPr lang="en-US" altLang="en-US"/>
          </a:p>
        </p:txBody>
      </p:sp>
      <p:sp>
        <p:nvSpPr>
          <p:cNvPr id="18434" name="Rectangle 2">
            <a:extLst>
              <a:ext uri="{FF2B5EF4-FFF2-40B4-BE49-F238E27FC236}">
                <a16:creationId xmlns:a16="http://schemas.microsoft.com/office/drawing/2014/main" id="{B5F53400-7F49-383B-8391-207903EB7A54}"/>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558265CB-048F-4EBF-C730-9D34DF83C63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F1E49DA-32B5-06B4-FEE2-6D8E36E6A636}"/>
              </a:ext>
            </a:extLst>
          </p:cNvPr>
          <p:cNvSpPr>
            <a:spLocks noGrp="1" noChangeArrowheads="1"/>
          </p:cNvSpPr>
          <p:nvPr>
            <p:ph type="sldNum" sz="quarter" idx="5"/>
          </p:nvPr>
        </p:nvSpPr>
        <p:spPr>
          <a:ln/>
        </p:spPr>
        <p:txBody>
          <a:bodyPr/>
          <a:lstStyle/>
          <a:p>
            <a:fld id="{A01BE4C5-C604-4F5D-952B-5D69EDCAB03B}" type="slidenum">
              <a:rPr lang="en-US" altLang="en-US"/>
              <a:pPr/>
              <a:t>29</a:t>
            </a:fld>
            <a:endParaRPr lang="en-US" altLang="en-US"/>
          </a:p>
        </p:txBody>
      </p:sp>
      <p:sp>
        <p:nvSpPr>
          <p:cNvPr id="131074" name="Rectangle 2">
            <a:extLst>
              <a:ext uri="{FF2B5EF4-FFF2-40B4-BE49-F238E27FC236}">
                <a16:creationId xmlns:a16="http://schemas.microsoft.com/office/drawing/2014/main" id="{0B2AE0DF-5154-D9B5-5860-6A124F090F9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02E23B7F-F9CB-558C-3B5C-0D70A987DE8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8EAB97E-5E93-FE3A-7EF6-3DBF6D7752E1}"/>
              </a:ext>
            </a:extLst>
          </p:cNvPr>
          <p:cNvSpPr>
            <a:spLocks noGrp="1" noChangeArrowheads="1"/>
          </p:cNvSpPr>
          <p:nvPr>
            <p:ph type="sldNum" sz="quarter" idx="5"/>
          </p:nvPr>
        </p:nvSpPr>
        <p:spPr>
          <a:ln/>
        </p:spPr>
        <p:txBody>
          <a:bodyPr/>
          <a:lstStyle/>
          <a:p>
            <a:fld id="{FEA6D80C-722C-4B5B-B48E-5F5F0AACC481}" type="slidenum">
              <a:rPr lang="en-US" altLang="en-US"/>
              <a:pPr/>
              <a:t>30</a:t>
            </a:fld>
            <a:endParaRPr lang="en-US" altLang="en-US"/>
          </a:p>
        </p:txBody>
      </p:sp>
      <p:sp>
        <p:nvSpPr>
          <p:cNvPr id="178178" name="Rectangle 2">
            <a:extLst>
              <a:ext uri="{FF2B5EF4-FFF2-40B4-BE49-F238E27FC236}">
                <a16:creationId xmlns:a16="http://schemas.microsoft.com/office/drawing/2014/main" id="{63C02FAE-4CE3-3A30-61B0-989B409C4547}"/>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5AC40960-A613-3659-CB80-ABC65CB1E59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2BB46A-4CA0-4AB3-03CE-697A217F0F9B}"/>
              </a:ext>
            </a:extLst>
          </p:cNvPr>
          <p:cNvSpPr>
            <a:spLocks noGrp="1" noChangeArrowheads="1"/>
          </p:cNvSpPr>
          <p:nvPr>
            <p:ph type="sldNum" sz="quarter" idx="5"/>
          </p:nvPr>
        </p:nvSpPr>
        <p:spPr>
          <a:ln/>
        </p:spPr>
        <p:txBody>
          <a:bodyPr/>
          <a:lstStyle/>
          <a:p>
            <a:fld id="{111D7B74-86E5-4199-845D-9166E04D82C5}" type="slidenum">
              <a:rPr lang="en-US" altLang="en-US"/>
              <a:pPr/>
              <a:t>31</a:t>
            </a:fld>
            <a:endParaRPr lang="en-US" altLang="en-US"/>
          </a:p>
        </p:txBody>
      </p:sp>
      <p:sp>
        <p:nvSpPr>
          <p:cNvPr id="20482" name="Rectangle 2">
            <a:extLst>
              <a:ext uri="{FF2B5EF4-FFF2-40B4-BE49-F238E27FC236}">
                <a16:creationId xmlns:a16="http://schemas.microsoft.com/office/drawing/2014/main" id="{D86B6966-FE30-84FC-6F84-363F213A3C60}"/>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C35738C4-952A-E49C-AE75-4CE26DA2737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0F7B39-67BE-29D8-3CAB-92DFB199085D}"/>
              </a:ext>
            </a:extLst>
          </p:cNvPr>
          <p:cNvSpPr>
            <a:spLocks noGrp="1" noChangeArrowheads="1"/>
          </p:cNvSpPr>
          <p:nvPr>
            <p:ph type="sldNum" sz="quarter" idx="5"/>
          </p:nvPr>
        </p:nvSpPr>
        <p:spPr>
          <a:ln/>
        </p:spPr>
        <p:txBody>
          <a:bodyPr/>
          <a:lstStyle/>
          <a:p>
            <a:fld id="{F504854C-8C53-464C-8775-AED1FEA2A110}" type="slidenum">
              <a:rPr lang="en-US" altLang="en-US"/>
              <a:pPr/>
              <a:t>32</a:t>
            </a:fld>
            <a:endParaRPr lang="en-US" altLang="en-US"/>
          </a:p>
        </p:txBody>
      </p:sp>
      <p:sp>
        <p:nvSpPr>
          <p:cNvPr id="135170" name="Rectangle 2">
            <a:extLst>
              <a:ext uri="{FF2B5EF4-FFF2-40B4-BE49-F238E27FC236}">
                <a16:creationId xmlns:a16="http://schemas.microsoft.com/office/drawing/2014/main" id="{04B76C5A-8B59-4E5E-9A0A-86032D856F59}"/>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E20D61E1-6D89-388D-6483-66789FE5223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103105-29EB-D074-EAE8-95540A72EAD7}"/>
              </a:ext>
            </a:extLst>
          </p:cNvPr>
          <p:cNvSpPr>
            <a:spLocks noGrp="1" noChangeArrowheads="1"/>
          </p:cNvSpPr>
          <p:nvPr>
            <p:ph type="sldNum" sz="quarter" idx="5"/>
          </p:nvPr>
        </p:nvSpPr>
        <p:spPr>
          <a:ln/>
        </p:spPr>
        <p:txBody>
          <a:bodyPr/>
          <a:lstStyle/>
          <a:p>
            <a:fld id="{E4C84EF8-A404-4315-A77D-6BF86C6877EB}" type="slidenum">
              <a:rPr lang="en-US" altLang="en-US"/>
              <a:pPr/>
              <a:t>33</a:t>
            </a:fld>
            <a:endParaRPr lang="en-US" altLang="en-US"/>
          </a:p>
        </p:txBody>
      </p:sp>
      <p:sp>
        <p:nvSpPr>
          <p:cNvPr id="137218" name="Rectangle 2">
            <a:extLst>
              <a:ext uri="{FF2B5EF4-FFF2-40B4-BE49-F238E27FC236}">
                <a16:creationId xmlns:a16="http://schemas.microsoft.com/office/drawing/2014/main" id="{2B219EEC-7F61-DAC5-82A1-C359CC9F49CF}"/>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02D79DA6-1BAC-9F54-5DDD-516D095AA37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B20764E-33BD-179A-6463-56C185CE4A70}"/>
              </a:ext>
            </a:extLst>
          </p:cNvPr>
          <p:cNvSpPr>
            <a:spLocks noGrp="1" noChangeArrowheads="1"/>
          </p:cNvSpPr>
          <p:nvPr>
            <p:ph type="sldNum" sz="quarter" idx="5"/>
          </p:nvPr>
        </p:nvSpPr>
        <p:spPr>
          <a:ln/>
        </p:spPr>
        <p:txBody>
          <a:bodyPr/>
          <a:lstStyle/>
          <a:p>
            <a:fld id="{78DC3CC7-B9E1-4993-8973-0BD5671931A8}" type="slidenum">
              <a:rPr lang="en-US" altLang="en-US"/>
              <a:pPr/>
              <a:t>34</a:t>
            </a:fld>
            <a:endParaRPr lang="en-US" altLang="en-US"/>
          </a:p>
        </p:txBody>
      </p:sp>
      <p:sp>
        <p:nvSpPr>
          <p:cNvPr id="139266" name="Rectangle 2">
            <a:extLst>
              <a:ext uri="{FF2B5EF4-FFF2-40B4-BE49-F238E27FC236}">
                <a16:creationId xmlns:a16="http://schemas.microsoft.com/office/drawing/2014/main" id="{332240A5-9E4C-7BAE-95EC-C27AB3F12B33}"/>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EBA78BC1-0D35-9F76-1C41-69F9B9C64D3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B2FED3-EE29-DFAD-1121-54CD041660B5}"/>
              </a:ext>
            </a:extLst>
          </p:cNvPr>
          <p:cNvSpPr>
            <a:spLocks noGrp="1" noChangeArrowheads="1"/>
          </p:cNvSpPr>
          <p:nvPr>
            <p:ph type="sldNum" sz="quarter" idx="5"/>
          </p:nvPr>
        </p:nvSpPr>
        <p:spPr>
          <a:ln/>
        </p:spPr>
        <p:txBody>
          <a:bodyPr/>
          <a:lstStyle/>
          <a:p>
            <a:fld id="{E074BC7A-AD03-4692-93C7-ACED621C47B4}" type="slidenum">
              <a:rPr lang="en-US" altLang="en-US"/>
              <a:pPr/>
              <a:t>36</a:t>
            </a:fld>
            <a:endParaRPr lang="en-US" altLang="en-US"/>
          </a:p>
        </p:txBody>
      </p:sp>
      <p:sp>
        <p:nvSpPr>
          <p:cNvPr id="45058" name="Rectangle 2">
            <a:extLst>
              <a:ext uri="{FF2B5EF4-FFF2-40B4-BE49-F238E27FC236}">
                <a16:creationId xmlns:a16="http://schemas.microsoft.com/office/drawing/2014/main" id="{5FCC4E0C-2FEF-5043-DD29-DACDFA742D8B}"/>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D91E33B0-0ABC-5BEA-9B93-E46199CB5DB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2654972-A2DB-196B-7682-BE264B7EBD58}"/>
              </a:ext>
            </a:extLst>
          </p:cNvPr>
          <p:cNvSpPr>
            <a:spLocks noGrp="1" noChangeArrowheads="1"/>
          </p:cNvSpPr>
          <p:nvPr>
            <p:ph type="sldNum" sz="quarter" idx="5"/>
          </p:nvPr>
        </p:nvSpPr>
        <p:spPr>
          <a:ln/>
        </p:spPr>
        <p:txBody>
          <a:bodyPr/>
          <a:lstStyle/>
          <a:p>
            <a:fld id="{FC6DE916-92A6-4283-8E6A-9E8FD14288CD}" type="slidenum">
              <a:rPr lang="en-US" altLang="en-US"/>
              <a:pPr/>
              <a:t>37</a:t>
            </a:fld>
            <a:endParaRPr lang="en-US" altLang="en-US"/>
          </a:p>
        </p:txBody>
      </p:sp>
      <p:sp>
        <p:nvSpPr>
          <p:cNvPr id="141314" name="Rectangle 2">
            <a:extLst>
              <a:ext uri="{FF2B5EF4-FFF2-40B4-BE49-F238E27FC236}">
                <a16:creationId xmlns:a16="http://schemas.microsoft.com/office/drawing/2014/main" id="{43F62889-A9D0-197B-C44A-41A1043EB73D}"/>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C216C72C-19E1-F5BA-869D-F311254163B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8984F9-E58B-B147-95DC-C4C2B10BD753}"/>
              </a:ext>
            </a:extLst>
          </p:cNvPr>
          <p:cNvSpPr>
            <a:spLocks noGrp="1" noChangeArrowheads="1"/>
          </p:cNvSpPr>
          <p:nvPr>
            <p:ph type="sldNum" sz="quarter" idx="5"/>
          </p:nvPr>
        </p:nvSpPr>
        <p:spPr>
          <a:ln/>
        </p:spPr>
        <p:txBody>
          <a:bodyPr/>
          <a:lstStyle/>
          <a:p>
            <a:fld id="{757FAB86-A78B-4A0B-9D41-AEBE6215FFFF}" type="slidenum">
              <a:rPr lang="en-US" altLang="en-US"/>
              <a:pPr/>
              <a:t>38</a:t>
            </a:fld>
            <a:endParaRPr lang="en-US" altLang="en-US"/>
          </a:p>
        </p:txBody>
      </p:sp>
      <p:sp>
        <p:nvSpPr>
          <p:cNvPr id="22530" name="Rectangle 2">
            <a:extLst>
              <a:ext uri="{FF2B5EF4-FFF2-40B4-BE49-F238E27FC236}">
                <a16:creationId xmlns:a16="http://schemas.microsoft.com/office/drawing/2014/main" id="{F22DC4D0-2D7D-6E7C-C62F-EB6007707427}"/>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41DB9A43-3633-233A-800E-7CB9D51D75D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A5FBA75-75C1-6FE2-3430-95169FA79297}"/>
              </a:ext>
            </a:extLst>
          </p:cNvPr>
          <p:cNvSpPr>
            <a:spLocks noGrp="1" noChangeArrowheads="1"/>
          </p:cNvSpPr>
          <p:nvPr>
            <p:ph type="sldNum" sz="quarter" idx="5"/>
          </p:nvPr>
        </p:nvSpPr>
        <p:spPr>
          <a:ln/>
        </p:spPr>
        <p:txBody>
          <a:bodyPr/>
          <a:lstStyle/>
          <a:p>
            <a:fld id="{91682EA7-82E8-42A5-A4BD-51BF60B0F72D}" type="slidenum">
              <a:rPr lang="en-US" altLang="en-US"/>
              <a:pPr/>
              <a:t>39</a:t>
            </a:fld>
            <a:endParaRPr lang="en-US" altLang="en-US"/>
          </a:p>
        </p:txBody>
      </p:sp>
      <p:sp>
        <p:nvSpPr>
          <p:cNvPr id="143362" name="Rectangle 2">
            <a:extLst>
              <a:ext uri="{FF2B5EF4-FFF2-40B4-BE49-F238E27FC236}">
                <a16:creationId xmlns:a16="http://schemas.microsoft.com/office/drawing/2014/main" id="{DDD4BE7C-92E4-1B7F-5BAD-0943931F52A0}"/>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529AC0B6-7A43-4BFB-960B-7FC7077C1CA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B604A1-5C79-AD2C-3DA2-AEFD6440DB50}"/>
              </a:ext>
            </a:extLst>
          </p:cNvPr>
          <p:cNvSpPr>
            <a:spLocks noGrp="1" noChangeArrowheads="1"/>
          </p:cNvSpPr>
          <p:nvPr>
            <p:ph type="sldNum" sz="quarter" idx="5"/>
          </p:nvPr>
        </p:nvSpPr>
        <p:spPr>
          <a:ln/>
        </p:spPr>
        <p:txBody>
          <a:bodyPr/>
          <a:lstStyle/>
          <a:p>
            <a:fld id="{6192F97F-A8F2-463C-9078-18A6087410FC}" type="slidenum">
              <a:rPr lang="en-US" altLang="en-US"/>
              <a:pPr/>
              <a:t>40</a:t>
            </a:fld>
            <a:endParaRPr lang="en-US" altLang="en-US"/>
          </a:p>
        </p:txBody>
      </p:sp>
      <p:sp>
        <p:nvSpPr>
          <p:cNvPr id="145410" name="Rectangle 2">
            <a:extLst>
              <a:ext uri="{FF2B5EF4-FFF2-40B4-BE49-F238E27FC236}">
                <a16:creationId xmlns:a16="http://schemas.microsoft.com/office/drawing/2014/main" id="{2138C843-4955-65A8-66AD-B8BF756D24CE}"/>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C15E74B6-3ABD-96DB-0D9A-29E9A6D8F51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9A1748D-0A49-9D25-A531-1E6E0BF074A1}"/>
              </a:ext>
            </a:extLst>
          </p:cNvPr>
          <p:cNvSpPr>
            <a:spLocks noGrp="1" noChangeArrowheads="1"/>
          </p:cNvSpPr>
          <p:nvPr>
            <p:ph type="sldNum" sz="quarter" idx="5"/>
          </p:nvPr>
        </p:nvSpPr>
        <p:spPr>
          <a:ln/>
        </p:spPr>
        <p:txBody>
          <a:bodyPr/>
          <a:lstStyle/>
          <a:p>
            <a:fld id="{AB566601-4E87-40A7-A7CB-BD539FE509C5}" type="slidenum">
              <a:rPr lang="en-US" altLang="en-US"/>
              <a:pPr/>
              <a:t>41</a:t>
            </a:fld>
            <a:endParaRPr lang="en-US" altLang="en-US"/>
          </a:p>
        </p:txBody>
      </p:sp>
      <p:sp>
        <p:nvSpPr>
          <p:cNvPr id="149506" name="Rectangle 2">
            <a:extLst>
              <a:ext uri="{FF2B5EF4-FFF2-40B4-BE49-F238E27FC236}">
                <a16:creationId xmlns:a16="http://schemas.microsoft.com/office/drawing/2014/main" id="{B469B763-8289-470F-D58A-59DFF9E5BB0B}"/>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E2617DB-9876-BB88-02C7-1E607BF7B9A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A7BCCF3-3299-9091-0650-30D8FF68421E}"/>
              </a:ext>
            </a:extLst>
          </p:cNvPr>
          <p:cNvSpPr>
            <a:spLocks noGrp="1" noChangeArrowheads="1"/>
          </p:cNvSpPr>
          <p:nvPr>
            <p:ph type="sldNum" sz="quarter" idx="5"/>
          </p:nvPr>
        </p:nvSpPr>
        <p:spPr>
          <a:ln/>
        </p:spPr>
        <p:txBody>
          <a:bodyPr/>
          <a:lstStyle/>
          <a:p>
            <a:fld id="{626B11A0-D1C1-4433-B807-D0186A7B5E2E}" type="slidenum">
              <a:rPr lang="en-US" altLang="en-US"/>
              <a:pPr/>
              <a:t>42</a:t>
            </a:fld>
            <a:endParaRPr lang="en-US" altLang="en-US"/>
          </a:p>
        </p:txBody>
      </p:sp>
      <p:sp>
        <p:nvSpPr>
          <p:cNvPr id="147458" name="Rectangle 2">
            <a:extLst>
              <a:ext uri="{FF2B5EF4-FFF2-40B4-BE49-F238E27FC236}">
                <a16:creationId xmlns:a16="http://schemas.microsoft.com/office/drawing/2014/main" id="{F1104AD1-1F3C-96B4-C6CC-EFFFDE3ED042}"/>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BD3534A2-A515-46A9-3EE9-AB39D4DF86C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1BCA17-B8E4-7085-EE0E-19A72A86D45F}"/>
              </a:ext>
            </a:extLst>
          </p:cNvPr>
          <p:cNvSpPr>
            <a:spLocks noGrp="1" noChangeArrowheads="1"/>
          </p:cNvSpPr>
          <p:nvPr>
            <p:ph type="sldNum" sz="quarter" idx="5"/>
          </p:nvPr>
        </p:nvSpPr>
        <p:spPr>
          <a:ln/>
        </p:spPr>
        <p:txBody>
          <a:bodyPr/>
          <a:lstStyle/>
          <a:p>
            <a:fld id="{EEE0569A-37FA-46CC-85E5-9F3317754376}" type="slidenum">
              <a:rPr lang="en-US" altLang="en-US"/>
              <a:pPr/>
              <a:t>43</a:t>
            </a:fld>
            <a:endParaRPr lang="en-US" altLang="en-US"/>
          </a:p>
        </p:txBody>
      </p:sp>
      <p:sp>
        <p:nvSpPr>
          <p:cNvPr id="32770" name="Rectangle 2">
            <a:extLst>
              <a:ext uri="{FF2B5EF4-FFF2-40B4-BE49-F238E27FC236}">
                <a16:creationId xmlns:a16="http://schemas.microsoft.com/office/drawing/2014/main" id="{2DF79577-1814-4293-BC49-F874B1DE312A}"/>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1F50A24-492B-3DB4-5399-38E63793B7C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A24EB6-38AC-4609-CACA-9F511D78F3E5}"/>
              </a:ext>
            </a:extLst>
          </p:cNvPr>
          <p:cNvSpPr>
            <a:spLocks noGrp="1" noChangeArrowheads="1"/>
          </p:cNvSpPr>
          <p:nvPr>
            <p:ph type="sldNum" sz="quarter" idx="5"/>
          </p:nvPr>
        </p:nvSpPr>
        <p:spPr>
          <a:ln/>
        </p:spPr>
        <p:txBody>
          <a:bodyPr/>
          <a:lstStyle/>
          <a:p>
            <a:fld id="{CCA21DD7-BDDD-4991-BA88-E29E9386F766}" type="slidenum">
              <a:rPr lang="en-US" altLang="en-US"/>
              <a:pPr/>
              <a:t>44</a:t>
            </a:fld>
            <a:endParaRPr lang="en-US" altLang="en-US"/>
          </a:p>
        </p:txBody>
      </p:sp>
      <p:sp>
        <p:nvSpPr>
          <p:cNvPr id="89090" name="Rectangle 2">
            <a:extLst>
              <a:ext uri="{FF2B5EF4-FFF2-40B4-BE49-F238E27FC236}">
                <a16:creationId xmlns:a16="http://schemas.microsoft.com/office/drawing/2014/main" id="{742D9495-5A50-9BB5-DC83-003E282F277B}"/>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DF6CE9DB-7B48-820D-21DC-A8EC7DD6C9F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9E47F7F-8AF8-9A6D-0C10-CE7B096C2B08}"/>
              </a:ext>
            </a:extLst>
          </p:cNvPr>
          <p:cNvSpPr>
            <a:spLocks noGrp="1" noChangeArrowheads="1"/>
          </p:cNvSpPr>
          <p:nvPr>
            <p:ph type="sldNum" sz="quarter" idx="5"/>
          </p:nvPr>
        </p:nvSpPr>
        <p:spPr>
          <a:ln/>
        </p:spPr>
        <p:txBody>
          <a:bodyPr/>
          <a:lstStyle/>
          <a:p>
            <a:fld id="{78F47936-8EFD-4B12-9E94-EC0311182836}" type="slidenum">
              <a:rPr lang="en-US" altLang="en-US"/>
              <a:pPr/>
              <a:t>45</a:t>
            </a:fld>
            <a:endParaRPr lang="en-US" altLang="en-US"/>
          </a:p>
        </p:txBody>
      </p:sp>
      <p:sp>
        <p:nvSpPr>
          <p:cNvPr id="153602" name="Rectangle 2">
            <a:extLst>
              <a:ext uri="{FF2B5EF4-FFF2-40B4-BE49-F238E27FC236}">
                <a16:creationId xmlns:a16="http://schemas.microsoft.com/office/drawing/2014/main" id="{7B6E0A61-C9FC-D07D-CB75-A3BC9397FE82}"/>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F6BE2CD6-F901-C9CD-E665-F47C1DB6A9B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66489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805663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AC4304-9882-D2DA-D9E9-926F9DBBAD7D}"/>
              </a:ext>
            </a:extLst>
          </p:cNvPr>
          <p:cNvSpPr>
            <a:spLocks noGrp="1" noChangeArrowheads="1"/>
          </p:cNvSpPr>
          <p:nvPr>
            <p:ph type="sldNum" sz="quarter" idx="5"/>
          </p:nvPr>
        </p:nvSpPr>
        <p:spPr>
          <a:ln/>
        </p:spPr>
        <p:txBody>
          <a:bodyPr/>
          <a:lstStyle/>
          <a:p>
            <a:fld id="{D9BBF2F4-6F3C-4F32-99BD-D2A42F231ED5}" type="slidenum">
              <a:rPr lang="en-US" altLang="en-US"/>
              <a:pPr/>
              <a:t>47</a:t>
            </a:fld>
            <a:endParaRPr lang="en-US" altLang="en-US"/>
          </a:p>
        </p:txBody>
      </p:sp>
      <p:sp>
        <p:nvSpPr>
          <p:cNvPr id="151554" name="Rectangle 2">
            <a:extLst>
              <a:ext uri="{FF2B5EF4-FFF2-40B4-BE49-F238E27FC236}">
                <a16:creationId xmlns:a16="http://schemas.microsoft.com/office/drawing/2014/main" id="{57A5C432-371B-A95E-7D04-F0AEBF6B2B8E}"/>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3B9CBC01-E41C-01A6-7BFB-264CE363720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latin typeface="Calibri" panose="020F0502020204030204" pitchFamily="34" charset="0"/>
                <a:cs typeface="Calibri" panose="020F0502020204030204" pitchFamily="34" charset="0"/>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805663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68B4744-8A11-D11C-2599-79DE604AAF21}"/>
              </a:ext>
            </a:extLst>
          </p:cNvPr>
          <p:cNvSpPr>
            <a:spLocks noGrp="1" noChangeArrowheads="1"/>
          </p:cNvSpPr>
          <p:nvPr>
            <p:ph type="sldNum" sz="quarter" idx="5"/>
          </p:nvPr>
        </p:nvSpPr>
        <p:spPr>
          <a:ln/>
        </p:spPr>
        <p:txBody>
          <a:bodyPr/>
          <a:lstStyle/>
          <a:p>
            <a:fld id="{355EB292-F636-4C06-87ED-7ACF62A5144E}" type="slidenum">
              <a:rPr lang="en-US" altLang="en-US"/>
              <a:pPr/>
              <a:t>49</a:t>
            </a:fld>
            <a:endParaRPr lang="en-US" altLang="en-US"/>
          </a:p>
        </p:txBody>
      </p:sp>
      <p:sp>
        <p:nvSpPr>
          <p:cNvPr id="155650" name="Rectangle 2">
            <a:extLst>
              <a:ext uri="{FF2B5EF4-FFF2-40B4-BE49-F238E27FC236}">
                <a16:creationId xmlns:a16="http://schemas.microsoft.com/office/drawing/2014/main" id="{2717AC5F-4517-716C-F43E-D3937E5EE685}"/>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FD25062B-4663-B9F3-4788-1648B7622D6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22EC30-E962-F83F-F80C-4AA5607BD51C}"/>
              </a:ext>
            </a:extLst>
          </p:cNvPr>
          <p:cNvSpPr>
            <a:spLocks noGrp="1" noChangeArrowheads="1"/>
          </p:cNvSpPr>
          <p:nvPr>
            <p:ph type="sldNum" sz="quarter" idx="5"/>
          </p:nvPr>
        </p:nvSpPr>
        <p:spPr>
          <a:ln/>
        </p:spPr>
        <p:txBody>
          <a:bodyPr/>
          <a:lstStyle/>
          <a:p>
            <a:fld id="{8DD72726-0F16-4C60-B395-3FB41A1D9F22}" type="slidenum">
              <a:rPr lang="en-US" altLang="en-US"/>
              <a:pPr/>
              <a:t>51</a:t>
            </a:fld>
            <a:endParaRPr lang="en-US" altLang="en-US"/>
          </a:p>
        </p:txBody>
      </p:sp>
      <p:sp>
        <p:nvSpPr>
          <p:cNvPr id="87042" name="Rectangle 2">
            <a:extLst>
              <a:ext uri="{FF2B5EF4-FFF2-40B4-BE49-F238E27FC236}">
                <a16:creationId xmlns:a16="http://schemas.microsoft.com/office/drawing/2014/main" id="{78CB8A94-0014-BEC4-A550-07D909FF93E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A0D1745-23E9-30D2-E234-1C10581CB7C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8D2B05-61CF-8190-CC8C-E8FB1F83BCFF}"/>
              </a:ext>
            </a:extLst>
          </p:cNvPr>
          <p:cNvSpPr>
            <a:spLocks noGrp="1" noChangeArrowheads="1"/>
          </p:cNvSpPr>
          <p:nvPr>
            <p:ph type="sldNum" sz="quarter" idx="5"/>
          </p:nvPr>
        </p:nvSpPr>
        <p:spPr>
          <a:ln/>
        </p:spPr>
        <p:txBody>
          <a:bodyPr/>
          <a:lstStyle/>
          <a:p>
            <a:fld id="{95AF491B-59E0-4F90-9021-D12FDA542A95}" type="slidenum">
              <a:rPr lang="en-US" altLang="en-US"/>
              <a:pPr/>
              <a:t>52</a:t>
            </a:fld>
            <a:endParaRPr lang="en-US" altLang="en-US"/>
          </a:p>
        </p:txBody>
      </p:sp>
      <p:sp>
        <p:nvSpPr>
          <p:cNvPr id="157698" name="Rectangle 2">
            <a:extLst>
              <a:ext uri="{FF2B5EF4-FFF2-40B4-BE49-F238E27FC236}">
                <a16:creationId xmlns:a16="http://schemas.microsoft.com/office/drawing/2014/main" id="{78810691-773A-B0CB-869B-FAC7F1A5ABA0}"/>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8929CD05-3E23-74BC-EF75-0A953F70336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87B3396-29F0-B830-C116-090F2BB8670C}"/>
              </a:ext>
            </a:extLst>
          </p:cNvPr>
          <p:cNvSpPr>
            <a:spLocks noGrp="1" noChangeArrowheads="1"/>
          </p:cNvSpPr>
          <p:nvPr>
            <p:ph type="sldNum" sz="quarter" idx="5"/>
          </p:nvPr>
        </p:nvSpPr>
        <p:spPr>
          <a:ln/>
        </p:spPr>
        <p:txBody>
          <a:bodyPr/>
          <a:lstStyle/>
          <a:p>
            <a:fld id="{101D06E7-10A3-4EF9-9819-999D6039CCFA}" type="slidenum">
              <a:rPr lang="en-US" altLang="en-US"/>
              <a:pPr/>
              <a:t>53</a:t>
            </a:fld>
            <a:endParaRPr lang="en-US" altLang="en-US"/>
          </a:p>
        </p:txBody>
      </p:sp>
      <p:sp>
        <p:nvSpPr>
          <p:cNvPr id="84994" name="Rectangle 2">
            <a:extLst>
              <a:ext uri="{FF2B5EF4-FFF2-40B4-BE49-F238E27FC236}">
                <a16:creationId xmlns:a16="http://schemas.microsoft.com/office/drawing/2014/main" id="{9F749B79-F923-80F8-ACA6-5421AE75F998}"/>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DEB77B8B-BC39-CD0B-2882-7AD14ED12DD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7EE242-6C49-E2CB-E1D6-4E4492B4C34B}"/>
              </a:ext>
            </a:extLst>
          </p:cNvPr>
          <p:cNvSpPr>
            <a:spLocks noGrp="1" noChangeArrowheads="1"/>
          </p:cNvSpPr>
          <p:nvPr>
            <p:ph type="sldNum" sz="quarter" idx="5"/>
          </p:nvPr>
        </p:nvSpPr>
        <p:spPr>
          <a:ln/>
        </p:spPr>
        <p:txBody>
          <a:bodyPr/>
          <a:lstStyle/>
          <a:p>
            <a:fld id="{6EBDE614-DC97-487A-AA74-E85185F72894}" type="slidenum">
              <a:rPr lang="en-US" altLang="en-US"/>
              <a:pPr/>
              <a:t>54</a:t>
            </a:fld>
            <a:endParaRPr lang="en-US" altLang="en-US"/>
          </a:p>
        </p:txBody>
      </p:sp>
      <p:sp>
        <p:nvSpPr>
          <p:cNvPr id="159746" name="Rectangle 2">
            <a:extLst>
              <a:ext uri="{FF2B5EF4-FFF2-40B4-BE49-F238E27FC236}">
                <a16:creationId xmlns:a16="http://schemas.microsoft.com/office/drawing/2014/main" id="{01579AF4-512A-ADDC-55C3-A67A8F574511}"/>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71D01422-86F9-489A-034E-854C2C2703C7}"/>
              </a:ext>
            </a:extLst>
          </p:cNvPr>
          <p:cNvSpPr>
            <a:spLocks noGrp="1" noChangeArrowheads="1"/>
          </p:cNvSpPr>
          <p:nvPr>
            <p:ph type="body" idx="1"/>
          </p:nvPr>
        </p:nvSpPr>
        <p:spPr>
          <a:xfrm>
            <a:off x="975360" y="4560570"/>
            <a:ext cx="5364480" cy="4320540"/>
          </a:xfrm>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E9B568F-73E8-5C7B-BEA6-803F8FABEC02}"/>
              </a:ext>
            </a:extLst>
          </p:cNvPr>
          <p:cNvSpPr>
            <a:spLocks noGrp="1" noChangeArrowheads="1"/>
          </p:cNvSpPr>
          <p:nvPr>
            <p:ph type="sldNum" sz="quarter" idx="5"/>
          </p:nvPr>
        </p:nvSpPr>
        <p:spPr>
          <a:ln/>
        </p:spPr>
        <p:txBody>
          <a:bodyPr/>
          <a:lstStyle/>
          <a:p>
            <a:fld id="{470FADD2-7655-4161-AB8B-C6B96EB4D4A8}" type="slidenum">
              <a:rPr lang="en-US" altLang="en-US"/>
              <a:pPr/>
              <a:t>55</a:t>
            </a:fld>
            <a:endParaRPr lang="en-US" altLang="en-US"/>
          </a:p>
        </p:txBody>
      </p:sp>
      <p:sp>
        <p:nvSpPr>
          <p:cNvPr id="34818" name="Rectangle 2">
            <a:extLst>
              <a:ext uri="{FF2B5EF4-FFF2-40B4-BE49-F238E27FC236}">
                <a16:creationId xmlns:a16="http://schemas.microsoft.com/office/drawing/2014/main" id="{38C44475-5D84-BCE4-1714-155D93038E8B}"/>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05D1BF17-B691-6C27-790B-54F0BF14CFC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D1F8C91-29DC-635D-E43F-E5C76B585427}"/>
              </a:ext>
            </a:extLst>
          </p:cNvPr>
          <p:cNvSpPr>
            <a:spLocks noGrp="1" noChangeArrowheads="1"/>
          </p:cNvSpPr>
          <p:nvPr>
            <p:ph type="sldNum" sz="quarter" idx="5"/>
          </p:nvPr>
        </p:nvSpPr>
        <p:spPr>
          <a:ln/>
        </p:spPr>
        <p:txBody>
          <a:bodyPr/>
          <a:lstStyle/>
          <a:p>
            <a:fld id="{53613D29-411A-42BD-8B02-FDEDB47A8D6D}" type="slidenum">
              <a:rPr lang="en-US" altLang="en-US"/>
              <a:pPr/>
              <a:t>56</a:t>
            </a:fld>
            <a:endParaRPr lang="en-US" altLang="en-US"/>
          </a:p>
        </p:txBody>
      </p:sp>
      <p:sp>
        <p:nvSpPr>
          <p:cNvPr id="161794" name="Rectangle 2">
            <a:extLst>
              <a:ext uri="{FF2B5EF4-FFF2-40B4-BE49-F238E27FC236}">
                <a16:creationId xmlns:a16="http://schemas.microsoft.com/office/drawing/2014/main" id="{9823055C-91DE-8D29-6A7F-9F40EE0AA21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6A054D54-73EE-26CC-7D06-A47D16338C4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9B0908F-214E-BA77-60F8-7D5130434425}"/>
              </a:ext>
            </a:extLst>
          </p:cNvPr>
          <p:cNvSpPr>
            <a:spLocks noGrp="1" noChangeArrowheads="1"/>
          </p:cNvSpPr>
          <p:nvPr>
            <p:ph type="sldNum" sz="quarter" idx="5"/>
          </p:nvPr>
        </p:nvSpPr>
        <p:spPr>
          <a:ln/>
        </p:spPr>
        <p:txBody>
          <a:bodyPr/>
          <a:lstStyle/>
          <a:p>
            <a:fld id="{2E813EFD-D9BC-41AD-98AB-182A6877D3C7}" type="slidenum">
              <a:rPr lang="en-US" altLang="en-US"/>
              <a:pPr/>
              <a:t>57</a:t>
            </a:fld>
            <a:endParaRPr lang="en-US" altLang="en-US"/>
          </a:p>
        </p:txBody>
      </p:sp>
      <p:sp>
        <p:nvSpPr>
          <p:cNvPr id="36866" name="Rectangle 2">
            <a:extLst>
              <a:ext uri="{FF2B5EF4-FFF2-40B4-BE49-F238E27FC236}">
                <a16:creationId xmlns:a16="http://schemas.microsoft.com/office/drawing/2014/main" id="{47278CC8-8AD4-80F7-461E-E4DEDBFD625A}"/>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0637A319-F62C-F5B5-F689-B23D0163D26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674352-25C9-1AC5-2B77-6B5E0D35A51D}"/>
              </a:ext>
            </a:extLst>
          </p:cNvPr>
          <p:cNvSpPr>
            <a:spLocks noGrp="1" noChangeArrowheads="1"/>
          </p:cNvSpPr>
          <p:nvPr>
            <p:ph type="sldNum" sz="quarter" idx="5"/>
          </p:nvPr>
        </p:nvSpPr>
        <p:spPr>
          <a:ln/>
        </p:spPr>
        <p:txBody>
          <a:bodyPr/>
          <a:lstStyle/>
          <a:p>
            <a:fld id="{3A84CA62-47F6-47FB-BBB5-1550D735182D}" type="slidenum">
              <a:rPr lang="en-US" altLang="en-US"/>
              <a:pPr/>
              <a:t>58</a:t>
            </a:fld>
            <a:endParaRPr lang="en-US" altLang="en-US"/>
          </a:p>
        </p:txBody>
      </p:sp>
      <p:sp>
        <p:nvSpPr>
          <p:cNvPr id="163842" name="Rectangle 2">
            <a:extLst>
              <a:ext uri="{FF2B5EF4-FFF2-40B4-BE49-F238E27FC236}">
                <a16:creationId xmlns:a16="http://schemas.microsoft.com/office/drawing/2014/main" id="{07B046C4-8F0B-9133-062D-E13B5B6B25D0}"/>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27AD41E8-A261-7A9D-9198-3876B6C481A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71488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674352-25C9-1AC5-2B77-6B5E0D35A51D}"/>
              </a:ext>
            </a:extLst>
          </p:cNvPr>
          <p:cNvSpPr>
            <a:spLocks noGrp="1" noChangeArrowheads="1"/>
          </p:cNvSpPr>
          <p:nvPr>
            <p:ph type="sldNum" sz="quarter" idx="5"/>
          </p:nvPr>
        </p:nvSpPr>
        <p:spPr>
          <a:ln/>
        </p:spPr>
        <p:txBody>
          <a:bodyPr/>
          <a:lstStyle/>
          <a:p>
            <a:fld id="{3A84CA62-47F6-47FB-BBB5-1550D735182D}" type="slidenum">
              <a:rPr lang="en-US" altLang="en-US"/>
              <a:pPr/>
              <a:t>59</a:t>
            </a:fld>
            <a:endParaRPr lang="en-US" altLang="en-US"/>
          </a:p>
        </p:txBody>
      </p:sp>
      <p:sp>
        <p:nvSpPr>
          <p:cNvPr id="163842" name="Rectangle 2">
            <a:extLst>
              <a:ext uri="{FF2B5EF4-FFF2-40B4-BE49-F238E27FC236}">
                <a16:creationId xmlns:a16="http://schemas.microsoft.com/office/drawing/2014/main" id="{07B046C4-8F0B-9133-062D-E13B5B6B25D0}"/>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27AD41E8-A261-7A9D-9198-3876B6C481A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378801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6244F8-A406-0BE4-44DC-EBB75E4BEDE1}"/>
              </a:ext>
            </a:extLst>
          </p:cNvPr>
          <p:cNvSpPr>
            <a:spLocks noGrp="1" noChangeArrowheads="1"/>
          </p:cNvSpPr>
          <p:nvPr>
            <p:ph type="sldNum" sz="quarter" idx="5"/>
          </p:nvPr>
        </p:nvSpPr>
        <p:spPr>
          <a:ln/>
        </p:spPr>
        <p:txBody>
          <a:bodyPr/>
          <a:lstStyle/>
          <a:p>
            <a:fld id="{0F1C1A15-5DD3-47C7-AAC2-8D52BBD7C6B3}" type="slidenum">
              <a:rPr lang="en-US" altLang="en-US"/>
              <a:pPr/>
              <a:t>61</a:t>
            </a:fld>
            <a:endParaRPr lang="en-US" altLang="en-US"/>
          </a:p>
        </p:txBody>
      </p:sp>
      <p:sp>
        <p:nvSpPr>
          <p:cNvPr id="48130" name="Rectangle 2">
            <a:extLst>
              <a:ext uri="{FF2B5EF4-FFF2-40B4-BE49-F238E27FC236}">
                <a16:creationId xmlns:a16="http://schemas.microsoft.com/office/drawing/2014/main" id="{0C012804-146D-031C-FFFC-768498EB8414}"/>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2F388DA-B323-AA14-89DC-EFD1060B1DF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405EF3-8BAF-1436-23A5-BB9FBA17DF5E}"/>
              </a:ext>
            </a:extLst>
          </p:cNvPr>
          <p:cNvSpPr>
            <a:spLocks noGrp="1" noChangeArrowheads="1"/>
          </p:cNvSpPr>
          <p:nvPr>
            <p:ph type="sldNum" sz="quarter" idx="5"/>
          </p:nvPr>
        </p:nvSpPr>
        <p:spPr>
          <a:ln/>
        </p:spPr>
        <p:txBody>
          <a:bodyPr/>
          <a:lstStyle/>
          <a:p>
            <a:fld id="{1A89DBAC-8D19-4DD4-B219-183885CDC9D7}" type="slidenum">
              <a:rPr lang="en-US" altLang="en-US"/>
              <a:pPr/>
              <a:t>62</a:t>
            </a:fld>
            <a:endParaRPr lang="en-US" altLang="en-US"/>
          </a:p>
        </p:txBody>
      </p:sp>
      <p:sp>
        <p:nvSpPr>
          <p:cNvPr id="165890" name="Rectangle 2">
            <a:extLst>
              <a:ext uri="{FF2B5EF4-FFF2-40B4-BE49-F238E27FC236}">
                <a16:creationId xmlns:a16="http://schemas.microsoft.com/office/drawing/2014/main" id="{C3DF35AC-4B2C-8273-736A-F29BEC7E0EAC}"/>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B48629F3-85AF-D899-B92F-EA382598C44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405EF3-8BAF-1436-23A5-BB9FBA17DF5E}"/>
              </a:ext>
            </a:extLst>
          </p:cNvPr>
          <p:cNvSpPr>
            <a:spLocks noGrp="1" noChangeArrowheads="1"/>
          </p:cNvSpPr>
          <p:nvPr>
            <p:ph type="sldNum" sz="quarter" idx="5"/>
          </p:nvPr>
        </p:nvSpPr>
        <p:spPr>
          <a:ln/>
        </p:spPr>
        <p:txBody>
          <a:bodyPr/>
          <a:lstStyle/>
          <a:p>
            <a:fld id="{1A89DBAC-8D19-4DD4-B219-183885CDC9D7}" type="slidenum">
              <a:rPr lang="en-US" altLang="en-US"/>
              <a:pPr/>
              <a:t>63</a:t>
            </a:fld>
            <a:endParaRPr lang="en-US" altLang="en-US"/>
          </a:p>
        </p:txBody>
      </p:sp>
      <p:sp>
        <p:nvSpPr>
          <p:cNvPr id="165890" name="Rectangle 2">
            <a:extLst>
              <a:ext uri="{FF2B5EF4-FFF2-40B4-BE49-F238E27FC236}">
                <a16:creationId xmlns:a16="http://schemas.microsoft.com/office/drawing/2014/main" id="{C3DF35AC-4B2C-8273-736A-F29BEC7E0EAC}"/>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B48629F3-85AF-D899-B92F-EA382598C44D}"/>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216048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D7E1DE-F6AA-1E63-AD3D-3C69786F01DD}"/>
              </a:ext>
            </a:extLst>
          </p:cNvPr>
          <p:cNvSpPr>
            <a:spLocks noGrp="1" noChangeArrowheads="1"/>
          </p:cNvSpPr>
          <p:nvPr>
            <p:ph type="sldNum" sz="quarter" idx="5"/>
          </p:nvPr>
        </p:nvSpPr>
        <p:spPr>
          <a:ln/>
        </p:spPr>
        <p:txBody>
          <a:bodyPr/>
          <a:lstStyle/>
          <a:p>
            <a:fld id="{B795A62A-E668-447F-B6E4-C0C5F6337EAC}" type="slidenum">
              <a:rPr lang="en-US" altLang="en-US"/>
              <a:pPr/>
              <a:t>64</a:t>
            </a:fld>
            <a:endParaRPr lang="en-US" altLang="en-US"/>
          </a:p>
        </p:txBody>
      </p:sp>
      <p:sp>
        <p:nvSpPr>
          <p:cNvPr id="169986" name="Rectangle 2">
            <a:extLst>
              <a:ext uri="{FF2B5EF4-FFF2-40B4-BE49-F238E27FC236}">
                <a16:creationId xmlns:a16="http://schemas.microsoft.com/office/drawing/2014/main" id="{DEED4A18-59AC-0146-A22B-12266702A8E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3F349D0-064C-2140-7B9D-87971EF25BC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D7E1DE-F6AA-1E63-AD3D-3C69786F01DD}"/>
              </a:ext>
            </a:extLst>
          </p:cNvPr>
          <p:cNvSpPr>
            <a:spLocks noGrp="1" noChangeArrowheads="1"/>
          </p:cNvSpPr>
          <p:nvPr>
            <p:ph type="sldNum" sz="quarter" idx="5"/>
          </p:nvPr>
        </p:nvSpPr>
        <p:spPr>
          <a:ln/>
        </p:spPr>
        <p:txBody>
          <a:bodyPr/>
          <a:lstStyle/>
          <a:p>
            <a:fld id="{B795A62A-E668-447F-B6E4-C0C5F6337EAC}" type="slidenum">
              <a:rPr lang="en-US" altLang="en-US"/>
              <a:pPr/>
              <a:t>65</a:t>
            </a:fld>
            <a:endParaRPr lang="en-US" altLang="en-US"/>
          </a:p>
        </p:txBody>
      </p:sp>
      <p:sp>
        <p:nvSpPr>
          <p:cNvPr id="169986" name="Rectangle 2">
            <a:extLst>
              <a:ext uri="{FF2B5EF4-FFF2-40B4-BE49-F238E27FC236}">
                <a16:creationId xmlns:a16="http://schemas.microsoft.com/office/drawing/2014/main" id="{DEED4A18-59AC-0146-A22B-12266702A8E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3F349D0-064C-2140-7B9D-87971EF25BC8}"/>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599930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D7E1DE-F6AA-1E63-AD3D-3C69786F01DD}"/>
              </a:ext>
            </a:extLst>
          </p:cNvPr>
          <p:cNvSpPr>
            <a:spLocks noGrp="1" noChangeArrowheads="1"/>
          </p:cNvSpPr>
          <p:nvPr>
            <p:ph type="sldNum" sz="quarter" idx="5"/>
          </p:nvPr>
        </p:nvSpPr>
        <p:spPr>
          <a:ln/>
        </p:spPr>
        <p:txBody>
          <a:bodyPr/>
          <a:lstStyle/>
          <a:p>
            <a:fld id="{B795A62A-E668-447F-B6E4-C0C5F6337EAC}" type="slidenum">
              <a:rPr lang="en-US" altLang="en-US"/>
              <a:pPr/>
              <a:t>66</a:t>
            </a:fld>
            <a:endParaRPr lang="en-US" altLang="en-US"/>
          </a:p>
        </p:txBody>
      </p:sp>
      <p:sp>
        <p:nvSpPr>
          <p:cNvPr id="169986" name="Rectangle 2">
            <a:extLst>
              <a:ext uri="{FF2B5EF4-FFF2-40B4-BE49-F238E27FC236}">
                <a16:creationId xmlns:a16="http://schemas.microsoft.com/office/drawing/2014/main" id="{DEED4A18-59AC-0146-A22B-12266702A8E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3F349D0-064C-2140-7B9D-87971EF25BC8}"/>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126722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67</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87390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12327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602963-E28F-492B-BA27-2B18511E06FE}" type="slidenum">
              <a:rPr lang="en-US" smtClean="0"/>
              <a:pPr/>
              <a:t>11</a:t>
            </a:fld>
            <a:endParaRPr lang="en-US"/>
          </a:p>
        </p:txBody>
      </p:sp>
      <p:sp>
        <p:nvSpPr>
          <p:cNvPr id="5" name="Footer Placeholder 4"/>
          <p:cNvSpPr>
            <a:spLocks noGrp="1"/>
          </p:cNvSpPr>
          <p:nvPr>
            <p:ph type="ftr" sz="quarter" idx="11"/>
          </p:nvPr>
        </p:nvSpPr>
        <p:spPr/>
        <p:txBody>
          <a:bodyPr/>
          <a:lstStyle/>
          <a:p>
            <a:r>
              <a:rPr lang="en-US"/>
              <a:t>Sugar Land Bible Church</a:t>
            </a:r>
          </a:p>
        </p:txBody>
      </p:sp>
      <p:sp>
        <p:nvSpPr>
          <p:cNvPr id="6" name="Header Placeholder 5"/>
          <p:cNvSpPr>
            <a:spLocks noGrp="1"/>
          </p:cNvSpPr>
          <p:nvPr>
            <p:ph type="hdr" sz="quarter" idx="12"/>
          </p:nvPr>
        </p:nvSpPr>
        <p:spPr/>
        <p:txBody>
          <a:bodyPr/>
          <a:lstStyle/>
          <a:p>
            <a:r>
              <a:rPr lang="en-US"/>
              <a:t>Dr. Jim McGowan - Law &amp; Grace - Session 03</a:t>
            </a:r>
          </a:p>
        </p:txBody>
      </p:sp>
      <p:sp>
        <p:nvSpPr>
          <p:cNvPr id="7" name="Date Placeholder 6"/>
          <p:cNvSpPr>
            <a:spLocks noGrp="1"/>
          </p:cNvSpPr>
          <p:nvPr>
            <p:ph type="dt" idx="13"/>
          </p:nvPr>
        </p:nvSpPr>
        <p:spPr/>
        <p:txBody>
          <a:bodyPr/>
          <a:lstStyle/>
          <a:p>
            <a:r>
              <a:rPr lang="en-US"/>
              <a:t>04/23/2017</a:t>
            </a:r>
            <a:endParaRPr lang="en-US" dirty="0"/>
          </a:p>
        </p:txBody>
      </p:sp>
    </p:spTree>
    <p:extLst>
      <p:ext uri="{BB962C8B-B14F-4D97-AF65-F5344CB8AC3E}">
        <p14:creationId xmlns:p14="http://schemas.microsoft.com/office/powerpoint/2010/main" val="61575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16</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45027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D3D964D-D31A-4B95-8B5B-65541C10C16A}" type="slidenum">
              <a:rPr lang="en-US" altLang="en-US" smtClean="0"/>
              <a:pPr/>
              <a:t>‹#›</a:t>
            </a:fld>
            <a:endParaRPr lang="en-US" altLang="en-US"/>
          </a:p>
        </p:txBody>
      </p:sp>
    </p:spTree>
    <p:extLst>
      <p:ext uri="{BB962C8B-B14F-4D97-AF65-F5344CB8AC3E}">
        <p14:creationId xmlns:p14="http://schemas.microsoft.com/office/powerpoint/2010/main" val="207697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38B2357-7AD9-4510-8E4C-D0EA819A5C57}" type="slidenum">
              <a:rPr lang="en-US" altLang="en-US" smtClean="0"/>
              <a:pPr/>
              <a:t>‹#›</a:t>
            </a:fld>
            <a:endParaRPr lang="en-US" altLang="en-US"/>
          </a:p>
        </p:txBody>
      </p:sp>
    </p:spTree>
    <p:extLst>
      <p:ext uri="{BB962C8B-B14F-4D97-AF65-F5344CB8AC3E}">
        <p14:creationId xmlns:p14="http://schemas.microsoft.com/office/powerpoint/2010/main" val="18089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1178CC6-E243-40E6-B81C-ACC0CD6EC51A}" type="slidenum">
              <a:rPr lang="en-US" altLang="en-US" smtClean="0"/>
              <a:pPr/>
              <a:t>‹#›</a:t>
            </a:fld>
            <a:endParaRPr lang="en-US" altLang="en-US"/>
          </a:p>
        </p:txBody>
      </p:sp>
    </p:spTree>
    <p:extLst>
      <p:ext uri="{BB962C8B-B14F-4D97-AF65-F5344CB8AC3E}">
        <p14:creationId xmlns:p14="http://schemas.microsoft.com/office/powerpoint/2010/main" val="217456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A41F-76BF-7EAC-7BBF-F4FACF8CC5A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A2C34925-189C-26F9-A72A-97B747D8860A}"/>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235C997C-1676-B3E0-A28A-A51E396C48B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83A24F-2435-4FB0-8B7C-958DD13E9F76}"/>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79EAE1-123F-8F53-45DC-53C7C52B042B}"/>
              </a:ext>
            </a:extLst>
          </p:cNvPr>
          <p:cNvSpPr>
            <a:spLocks noGrp="1"/>
          </p:cNvSpPr>
          <p:nvPr>
            <p:ph type="sldNum" sz="quarter" idx="12"/>
          </p:nvPr>
        </p:nvSpPr>
        <p:spPr>
          <a:xfrm>
            <a:off x="8737600" y="6245225"/>
            <a:ext cx="2844800" cy="476250"/>
          </a:xfrm>
        </p:spPr>
        <p:txBody>
          <a:bodyPr/>
          <a:lstStyle>
            <a:lvl1pPr>
              <a:defRPr/>
            </a:lvl1pPr>
          </a:lstStyle>
          <a:p>
            <a:fld id="{82A6E295-BD2F-48BC-9EA0-044E826BA17E}" type="slidenum">
              <a:rPr lang="en-US" altLang="en-US"/>
              <a:pPr/>
              <a:t>‹#›</a:t>
            </a:fld>
            <a:endParaRPr lang="en-US" altLang="en-US"/>
          </a:p>
        </p:txBody>
      </p:sp>
    </p:spTree>
    <p:extLst>
      <p:ext uri="{BB962C8B-B14F-4D97-AF65-F5344CB8AC3E}">
        <p14:creationId xmlns:p14="http://schemas.microsoft.com/office/powerpoint/2010/main" val="3369814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BAE01D-A133-4B05-9E86-464099E082B7}" type="slidenum">
              <a:rPr lang="en-US" altLang="en-US" smtClean="0"/>
              <a:pPr/>
              <a:t>‹#›</a:t>
            </a:fld>
            <a:endParaRPr lang="en-US" altLang="en-US"/>
          </a:p>
        </p:txBody>
      </p:sp>
    </p:spTree>
    <p:extLst>
      <p:ext uri="{BB962C8B-B14F-4D97-AF65-F5344CB8AC3E}">
        <p14:creationId xmlns:p14="http://schemas.microsoft.com/office/powerpoint/2010/main" val="1353661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920B69E-C1C0-4984-AD2A-B1C2292BB5B6}" type="slidenum">
              <a:rPr lang="en-US" altLang="en-US" smtClean="0"/>
              <a:pPr/>
              <a:t>‹#›</a:t>
            </a:fld>
            <a:endParaRPr lang="en-US" altLang="en-US"/>
          </a:p>
        </p:txBody>
      </p:sp>
    </p:spTree>
    <p:extLst>
      <p:ext uri="{BB962C8B-B14F-4D97-AF65-F5344CB8AC3E}">
        <p14:creationId xmlns:p14="http://schemas.microsoft.com/office/powerpoint/2010/main" val="1317475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811E49-8C28-4C70-94D4-734C0A772A85}" type="slidenum">
              <a:rPr lang="en-US" altLang="en-US" smtClean="0"/>
              <a:pPr/>
              <a:t>‹#›</a:t>
            </a:fld>
            <a:endParaRPr lang="en-US" altLang="en-US"/>
          </a:p>
        </p:txBody>
      </p:sp>
    </p:spTree>
    <p:extLst>
      <p:ext uri="{BB962C8B-B14F-4D97-AF65-F5344CB8AC3E}">
        <p14:creationId xmlns:p14="http://schemas.microsoft.com/office/powerpoint/2010/main" val="3774148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B972E47-B275-4D47-9CBD-AB364396995F}" type="slidenum">
              <a:rPr lang="en-US" altLang="en-US" smtClean="0"/>
              <a:pPr/>
              <a:t>‹#›</a:t>
            </a:fld>
            <a:endParaRPr lang="en-US" altLang="en-US"/>
          </a:p>
        </p:txBody>
      </p:sp>
    </p:spTree>
    <p:extLst>
      <p:ext uri="{BB962C8B-B14F-4D97-AF65-F5344CB8AC3E}">
        <p14:creationId xmlns:p14="http://schemas.microsoft.com/office/powerpoint/2010/main" val="1742885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D56A371-6937-4896-AA16-4206C4BAF225}" type="slidenum">
              <a:rPr lang="en-US" altLang="en-US" smtClean="0"/>
              <a:pPr/>
              <a:t>‹#›</a:t>
            </a:fld>
            <a:endParaRPr lang="en-US" altLang="en-US"/>
          </a:p>
        </p:txBody>
      </p:sp>
    </p:spTree>
    <p:extLst>
      <p:ext uri="{BB962C8B-B14F-4D97-AF65-F5344CB8AC3E}">
        <p14:creationId xmlns:p14="http://schemas.microsoft.com/office/powerpoint/2010/main" val="253765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33FAE9C-E8DD-4540-92EC-EB54A115EBDB}" type="slidenum">
              <a:rPr lang="en-US" altLang="en-US" smtClean="0"/>
              <a:pPr/>
              <a:t>‹#›</a:t>
            </a:fld>
            <a:endParaRPr lang="en-US" altLang="en-US"/>
          </a:p>
        </p:txBody>
      </p:sp>
    </p:spTree>
    <p:extLst>
      <p:ext uri="{BB962C8B-B14F-4D97-AF65-F5344CB8AC3E}">
        <p14:creationId xmlns:p14="http://schemas.microsoft.com/office/powerpoint/2010/main" val="1787823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80215D-797B-4163-817F-C99A72984BA8}" type="slidenum">
              <a:rPr lang="en-US" altLang="en-US" smtClean="0"/>
              <a:pPr/>
              <a:t>‹#›</a:t>
            </a:fld>
            <a:endParaRPr lang="en-US" altLang="en-US"/>
          </a:p>
        </p:txBody>
      </p:sp>
    </p:spTree>
    <p:extLst>
      <p:ext uri="{BB962C8B-B14F-4D97-AF65-F5344CB8AC3E}">
        <p14:creationId xmlns:p14="http://schemas.microsoft.com/office/powerpoint/2010/main" val="241425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785F463-FE51-4E69-85D2-561592982425}" type="slidenum">
              <a:rPr lang="en-US" altLang="en-US" smtClean="0"/>
              <a:pPr/>
              <a:t>‹#›</a:t>
            </a:fld>
            <a:endParaRPr lang="en-US" altLang="en-US"/>
          </a:p>
        </p:txBody>
      </p:sp>
    </p:spTree>
    <p:extLst>
      <p:ext uri="{BB962C8B-B14F-4D97-AF65-F5344CB8AC3E}">
        <p14:creationId xmlns:p14="http://schemas.microsoft.com/office/powerpoint/2010/main" val="1940100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80B672F-6716-4A17-908B-870C0D52B6A5}" type="slidenum">
              <a:rPr lang="en-US" altLang="en-US" smtClean="0"/>
              <a:pPr/>
              <a:t>‹#›</a:t>
            </a:fld>
            <a:endParaRPr lang="en-US" altLang="en-US"/>
          </a:p>
        </p:txBody>
      </p:sp>
    </p:spTree>
    <p:extLst>
      <p:ext uri="{BB962C8B-B14F-4D97-AF65-F5344CB8AC3E}">
        <p14:creationId xmlns:p14="http://schemas.microsoft.com/office/powerpoint/2010/main" val="196207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B31606-1D57-4E47-BFF9-CEA1D94CDCCE}" type="slidenum">
              <a:rPr lang="en-US" altLang="en-US" smtClean="0"/>
              <a:pPr/>
              <a:t>‹#›</a:t>
            </a:fld>
            <a:endParaRPr lang="en-US" altLang="en-US"/>
          </a:p>
        </p:txBody>
      </p:sp>
    </p:spTree>
    <p:extLst>
      <p:ext uri="{BB962C8B-B14F-4D97-AF65-F5344CB8AC3E}">
        <p14:creationId xmlns:p14="http://schemas.microsoft.com/office/powerpoint/2010/main" val="1625956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D0F2E7-B382-45E1-B2E7-CC6BEB6505E0}" type="slidenum">
              <a:rPr lang="en-US" altLang="en-US" smtClean="0"/>
              <a:pPr/>
              <a:t>‹#›</a:t>
            </a:fld>
            <a:endParaRPr lang="en-US" altLang="en-US"/>
          </a:p>
        </p:txBody>
      </p:sp>
    </p:spTree>
    <p:extLst>
      <p:ext uri="{BB962C8B-B14F-4D97-AF65-F5344CB8AC3E}">
        <p14:creationId xmlns:p14="http://schemas.microsoft.com/office/powerpoint/2010/main" val="590715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726E0D7-E983-4307-94AF-198926734FC5}" type="slidenum">
              <a:rPr lang="en-US" altLang="en-US" smtClean="0"/>
              <a:pPr/>
              <a:t>‹#›</a:t>
            </a:fld>
            <a:endParaRPr lang="en-US" altLang="en-US"/>
          </a:p>
        </p:txBody>
      </p:sp>
    </p:spTree>
    <p:extLst>
      <p:ext uri="{BB962C8B-B14F-4D97-AF65-F5344CB8AC3E}">
        <p14:creationId xmlns:p14="http://schemas.microsoft.com/office/powerpoint/2010/main" val="1776395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56062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B090C66-BE40-4747-8CCD-9B616896AE4F}" type="slidenum">
              <a:rPr lang="en-US" altLang="en-US" smtClean="0"/>
              <a:pPr/>
              <a:t>‹#›</a:t>
            </a:fld>
            <a:endParaRPr lang="en-US" altLang="en-US"/>
          </a:p>
        </p:txBody>
      </p:sp>
    </p:spTree>
    <p:extLst>
      <p:ext uri="{BB962C8B-B14F-4D97-AF65-F5344CB8AC3E}">
        <p14:creationId xmlns:p14="http://schemas.microsoft.com/office/powerpoint/2010/main" val="235088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B96A3B8-6DCE-49E2-9673-F6741F1149EA}" type="slidenum">
              <a:rPr lang="en-US" altLang="en-US" smtClean="0"/>
              <a:pPr/>
              <a:t>‹#›</a:t>
            </a:fld>
            <a:endParaRPr lang="en-US" altLang="en-US"/>
          </a:p>
        </p:txBody>
      </p:sp>
    </p:spTree>
    <p:extLst>
      <p:ext uri="{BB962C8B-B14F-4D97-AF65-F5344CB8AC3E}">
        <p14:creationId xmlns:p14="http://schemas.microsoft.com/office/powerpoint/2010/main" val="934720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69A7C03-72A1-42A4-B167-F0C880D87B57}" type="slidenum">
              <a:rPr lang="en-US" altLang="en-US" smtClean="0"/>
              <a:pPr/>
              <a:t>‹#›</a:t>
            </a:fld>
            <a:endParaRPr lang="en-US" altLang="en-US"/>
          </a:p>
        </p:txBody>
      </p:sp>
    </p:spTree>
    <p:extLst>
      <p:ext uri="{BB962C8B-B14F-4D97-AF65-F5344CB8AC3E}">
        <p14:creationId xmlns:p14="http://schemas.microsoft.com/office/powerpoint/2010/main" val="11072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0426FBD6-BE03-4031-BEFE-FD9660A3CDB6}" type="slidenum">
              <a:rPr lang="en-US" altLang="en-US" smtClean="0"/>
              <a:pPr/>
              <a:t>‹#›</a:t>
            </a:fld>
            <a:endParaRPr lang="en-US" altLang="en-US"/>
          </a:p>
        </p:txBody>
      </p:sp>
    </p:spTree>
    <p:extLst>
      <p:ext uri="{BB962C8B-B14F-4D97-AF65-F5344CB8AC3E}">
        <p14:creationId xmlns:p14="http://schemas.microsoft.com/office/powerpoint/2010/main" val="179256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1ADEFB96-4DBB-464B-8BB8-A4BB58D39DF9}" type="slidenum">
              <a:rPr lang="en-US" altLang="en-US" smtClean="0"/>
              <a:pPr/>
              <a:t>‹#›</a:t>
            </a:fld>
            <a:endParaRPr lang="en-US" altLang="en-US"/>
          </a:p>
        </p:txBody>
      </p:sp>
    </p:spTree>
    <p:extLst>
      <p:ext uri="{BB962C8B-B14F-4D97-AF65-F5344CB8AC3E}">
        <p14:creationId xmlns:p14="http://schemas.microsoft.com/office/powerpoint/2010/main" val="371231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557FED8-B35F-4C6B-BDDD-CD5B5B8BA549}" type="slidenum">
              <a:rPr lang="en-US" altLang="en-US" smtClean="0"/>
              <a:pPr/>
              <a:t>‹#›</a:t>
            </a:fld>
            <a:endParaRPr lang="en-US" altLang="en-US"/>
          </a:p>
        </p:txBody>
      </p:sp>
    </p:spTree>
    <p:extLst>
      <p:ext uri="{BB962C8B-B14F-4D97-AF65-F5344CB8AC3E}">
        <p14:creationId xmlns:p14="http://schemas.microsoft.com/office/powerpoint/2010/main" val="3768791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78768A1-6873-42C9-B8F6-FB665D36742D}" type="slidenum">
              <a:rPr lang="en-US" altLang="en-US" smtClean="0"/>
              <a:pPr/>
              <a:t>‹#›</a:t>
            </a:fld>
            <a:endParaRPr lang="en-US" altLang="en-US"/>
          </a:p>
        </p:txBody>
      </p:sp>
    </p:spTree>
    <p:extLst>
      <p:ext uri="{BB962C8B-B14F-4D97-AF65-F5344CB8AC3E}">
        <p14:creationId xmlns:p14="http://schemas.microsoft.com/office/powerpoint/2010/main" val="113865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162BE-E52F-41D1-871F-F5263B8C982E}" type="slidenum">
              <a:rPr lang="en-US" altLang="en-US" smtClean="0"/>
              <a:pPr/>
              <a:t>‹#›</a:t>
            </a:fld>
            <a:endParaRPr lang="en-US" altLang="en-US"/>
          </a:p>
        </p:txBody>
      </p:sp>
    </p:spTree>
    <p:extLst>
      <p:ext uri="{BB962C8B-B14F-4D97-AF65-F5344CB8AC3E}">
        <p14:creationId xmlns:p14="http://schemas.microsoft.com/office/powerpoint/2010/main" val="35835704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CDDEBD83-DEED-4090-8223-042C9D3E74DF}" type="slidenum">
              <a:rPr lang="en-US" altLang="en-US" smtClean="0"/>
              <a:pPr/>
              <a:t>‹#›</a:t>
            </a:fld>
            <a:endParaRPr lang="en-US" altLang="en-US" dirty="0"/>
          </a:p>
        </p:txBody>
      </p:sp>
    </p:spTree>
    <p:extLst>
      <p:ext uri="{BB962C8B-B14F-4D97-AF65-F5344CB8AC3E}">
        <p14:creationId xmlns:p14="http://schemas.microsoft.com/office/powerpoint/2010/main" val="186986901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05-05-2024</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43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37716" y="1143000"/>
            <a:ext cx="9116568"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Review Session 42</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Relationship, Position, and Blessing – Does It Matter?</a:t>
            </a:r>
            <a:endPar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Where we’ve been and where we’re going.</a:t>
            </a:r>
            <a:endParaRPr lang="en-US" sz="3000" b="1" dirty="0">
              <a:solidFill>
                <a:srgbClr val="000000"/>
              </a:solidFill>
              <a:latin typeface="Calibri" panose="020F0502020204030204" pitchFamily="34" charset="0"/>
              <a:cs typeface="Calibri" panose="020F0502020204030204" pitchFamily="34" charset="0"/>
            </a:endParaRP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5814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4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0720" y="487680"/>
            <a:ext cx="8290560" cy="621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 Box 4">
            <a:extLst>
              <a:ext uri="{FF2B5EF4-FFF2-40B4-BE49-F238E27FC236}">
                <a16:creationId xmlns:a16="http://schemas.microsoft.com/office/drawing/2014/main" id="{D1C0ECFF-02BA-1B97-DB1A-72E0F833266F}"/>
              </a:ext>
            </a:extLst>
          </p:cNvPr>
          <p:cNvSpPr txBox="1">
            <a:spLocks noChangeArrowheads="1"/>
          </p:cNvSpPr>
          <p:nvPr/>
        </p:nvSpPr>
        <p:spPr bwMode="auto">
          <a:xfrm>
            <a:off x="2072640" y="0"/>
            <a:ext cx="804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 </a:t>
            </a:r>
            <a:r>
              <a:rPr lang="en-US" altLang="en-US" sz="1800" b="1" dirty="0">
                <a:solidFill>
                  <a:srgbClr val="000000"/>
                </a:solidFill>
                <a:latin typeface="Calibri" panose="020F0502020204030204" pitchFamily="34" charset="0"/>
                <a:cs typeface="Calibri" panose="020F0502020204030204" pitchFamily="34" charset="0"/>
              </a:rPr>
              <a:t>General</a:t>
            </a:r>
            <a:endPar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83104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82BB2BA-F490-395C-7A61-5DBC2E8CB3B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CHARTING THE THREE DIFFERENT GROUPS OF PEOPLE</a:t>
            </a:r>
          </a:p>
        </p:txBody>
      </p:sp>
      <p:pic>
        <p:nvPicPr>
          <p:cNvPr id="4" name="Picture 3">
            <a:extLst>
              <a:ext uri="{FF2B5EF4-FFF2-40B4-BE49-F238E27FC236}">
                <a16:creationId xmlns:a16="http://schemas.microsoft.com/office/drawing/2014/main" id="{9E266149-37D9-1341-BC99-CB97964C40DB}"/>
              </a:ext>
            </a:extLst>
          </p:cNvPr>
          <p:cNvPicPr>
            <a:picLocks noChangeAspect="1"/>
          </p:cNvPicPr>
          <p:nvPr/>
        </p:nvPicPr>
        <p:blipFill>
          <a:blip r:embed="rId2"/>
          <a:stretch>
            <a:fillRect/>
          </a:stretch>
        </p:blipFill>
        <p:spPr>
          <a:xfrm>
            <a:off x="609600" y="1828800"/>
            <a:ext cx="10972800" cy="3491345"/>
          </a:xfrm>
          <a:prstGeom prst="rect">
            <a:avLst/>
          </a:prstGeom>
        </p:spPr>
      </p:pic>
      <p:sp>
        <p:nvSpPr>
          <p:cNvPr id="2" name="Text Box 4">
            <a:extLst>
              <a:ext uri="{FF2B5EF4-FFF2-40B4-BE49-F238E27FC236}">
                <a16:creationId xmlns:a16="http://schemas.microsoft.com/office/drawing/2014/main" id="{F47FA9FB-EE79-B683-6DF6-7052578E9F63}"/>
              </a:ext>
            </a:extLst>
          </p:cNvPr>
          <p:cNvSpPr txBox="1">
            <a:spLocks noChangeArrowheads="1"/>
          </p:cNvSpPr>
          <p:nvPr/>
        </p:nvSpPr>
        <p:spPr bwMode="auto">
          <a:xfrm>
            <a:off x="2072640" y="0"/>
            <a:ext cx="804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 </a:t>
            </a:r>
            <a:r>
              <a:rPr lang="en-US" altLang="en-US" sz="1800" b="1" dirty="0">
                <a:solidFill>
                  <a:srgbClr val="000000"/>
                </a:solidFill>
                <a:latin typeface="Calibri" panose="020F0502020204030204" pitchFamily="34" charset="0"/>
                <a:cs typeface="Calibri" panose="020F0502020204030204" pitchFamily="34" charset="0"/>
              </a:rPr>
              <a:t>General</a:t>
            </a:r>
            <a:endPar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3698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2588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1816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3245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9476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5626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6670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9436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5626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181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4196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6670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5567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7244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324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943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3103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9436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7409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27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5908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2976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8956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5908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2766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4912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4912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4648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5029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7056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7056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7056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7056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21336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20574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5626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9516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 Box 23">
            <a:extLst>
              <a:ext uri="{FF2B5EF4-FFF2-40B4-BE49-F238E27FC236}">
                <a16:creationId xmlns:a16="http://schemas.microsoft.com/office/drawing/2014/main" id="{830DE4DA-7EA3-AB79-FBFA-877934215283}"/>
              </a:ext>
            </a:extLst>
          </p:cNvPr>
          <p:cNvSpPr txBox="1">
            <a:spLocks noChangeArrowheads="1"/>
          </p:cNvSpPr>
          <p:nvPr/>
        </p:nvSpPr>
        <p:spPr bwMode="auto">
          <a:xfrm>
            <a:off x="3086101" y="114300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b="1" u="sng" dirty="0">
                <a:solidFill>
                  <a:srgbClr val="0000FF"/>
                </a:solidFill>
                <a:latin typeface="+mn-lt"/>
              </a:rPr>
              <a:t>Psalm 47; 57:11</a:t>
            </a:r>
            <a:r>
              <a:rPr lang="en-US" altLang="en-US" i="1" dirty="0">
                <a:latin typeface="+mn-lt"/>
              </a:rPr>
              <a:t>; Jeremiah 23:24; Ephesians 1:10; Hebrews 3:4</a:t>
            </a:r>
          </a:p>
        </p:txBody>
      </p:sp>
      <p:sp>
        <p:nvSpPr>
          <p:cNvPr id="47" name="TextBox 46">
            <a:extLst>
              <a:ext uri="{FF2B5EF4-FFF2-40B4-BE49-F238E27FC236}">
                <a16:creationId xmlns:a16="http://schemas.microsoft.com/office/drawing/2014/main" id="{D0427CF4-970F-3E70-7570-2EB9981894C2}"/>
              </a:ext>
            </a:extLst>
          </p:cNvPr>
          <p:cNvSpPr txBox="1"/>
          <p:nvPr/>
        </p:nvSpPr>
        <p:spPr>
          <a:xfrm>
            <a:off x="3810000" y="4572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sp>
        <p:nvSpPr>
          <p:cNvPr id="4" name="Text Box 4">
            <a:extLst>
              <a:ext uri="{FF2B5EF4-FFF2-40B4-BE49-F238E27FC236}">
                <a16:creationId xmlns:a16="http://schemas.microsoft.com/office/drawing/2014/main" id="{780D5D5A-1853-016A-A8F2-4D5F6FA0B9DC}"/>
              </a:ext>
            </a:extLst>
          </p:cNvPr>
          <p:cNvSpPr txBox="1">
            <a:spLocks noChangeArrowheads="1"/>
          </p:cNvSpPr>
          <p:nvPr/>
        </p:nvSpPr>
        <p:spPr bwMode="auto">
          <a:xfrm>
            <a:off x="2072640" y="0"/>
            <a:ext cx="804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 </a:t>
            </a:r>
            <a:r>
              <a:rPr lang="en-US" altLang="en-US" sz="1800" b="1" dirty="0">
                <a:solidFill>
                  <a:srgbClr val="000000"/>
                </a:solidFill>
                <a:latin typeface="Calibri" panose="020F0502020204030204" pitchFamily="34" charset="0"/>
                <a:cs typeface="Calibri" panose="020F0502020204030204" pitchFamily="34" charset="0"/>
              </a:rPr>
              <a:t>General</a:t>
            </a:r>
            <a:endPar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016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B454C03-2A0B-81B0-9BEB-38979DE46FCA}"/>
              </a:ext>
            </a:extLst>
          </p:cNvPr>
          <p:cNvPicPr>
            <a:picLocks noChangeAspect="1"/>
          </p:cNvPicPr>
          <p:nvPr/>
        </p:nvPicPr>
        <p:blipFill rotWithShape="1">
          <a:blip r:embed="rId2"/>
          <a:srcRect t="879"/>
          <a:stretch/>
        </p:blipFill>
        <p:spPr>
          <a:xfrm>
            <a:off x="2224705" y="457200"/>
            <a:ext cx="7742591"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3E3BF4BB-9A00-F9C6-1A7D-AF19F1657D35}"/>
              </a:ext>
            </a:extLst>
          </p:cNvPr>
          <p:cNvSpPr txBox="1">
            <a:spLocks noChangeArrowheads="1"/>
          </p:cNvSpPr>
          <p:nvPr/>
        </p:nvSpPr>
        <p:spPr bwMode="auto">
          <a:xfrm>
            <a:off x="2072640" y="0"/>
            <a:ext cx="804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 </a:t>
            </a:r>
            <a:r>
              <a:rPr lang="en-US" altLang="en-US" sz="1800" b="1" dirty="0">
                <a:solidFill>
                  <a:srgbClr val="000000"/>
                </a:solidFill>
                <a:latin typeface="Calibri" panose="020F0502020204030204" pitchFamily="34" charset="0"/>
                <a:cs typeface="Calibri" panose="020F0502020204030204" pitchFamily="34" charset="0"/>
              </a:rPr>
              <a:t>General</a:t>
            </a:r>
            <a:endPar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4715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2B663-A93B-67F3-4C4E-DE6B09B92552}"/>
              </a:ext>
            </a:extLst>
          </p:cNvPr>
          <p:cNvPicPr>
            <a:picLocks noChangeAspect="1"/>
          </p:cNvPicPr>
          <p:nvPr/>
        </p:nvPicPr>
        <p:blipFill>
          <a:blip r:embed="rId2"/>
          <a:stretch>
            <a:fillRect/>
          </a:stretch>
        </p:blipFill>
        <p:spPr>
          <a:xfrm>
            <a:off x="1354951" y="457200"/>
            <a:ext cx="9482098"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37E48705-4EC2-734F-DBD9-649594DB7E72}"/>
              </a:ext>
            </a:extLst>
          </p:cNvPr>
          <p:cNvSpPr txBox="1">
            <a:spLocks noChangeArrowheads="1"/>
          </p:cNvSpPr>
          <p:nvPr/>
        </p:nvSpPr>
        <p:spPr bwMode="auto">
          <a:xfrm>
            <a:off x="2072640" y="0"/>
            <a:ext cx="8046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 </a:t>
            </a:r>
            <a:r>
              <a:rPr lang="en-US" altLang="en-US" sz="1800" b="1" dirty="0">
                <a:solidFill>
                  <a:srgbClr val="000000"/>
                </a:solidFill>
                <a:latin typeface="Calibri" panose="020F0502020204030204" pitchFamily="34" charset="0"/>
                <a:cs typeface="Calibri" panose="020F0502020204030204" pitchFamily="34" charset="0"/>
              </a:rPr>
              <a:t>General</a:t>
            </a:r>
            <a:endPar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496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43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164080" y="1143000"/>
            <a:ext cx="786384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Session 42</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Relationship, Position, and Blessing – Does It Matter?</a:t>
            </a:r>
            <a:endParaRPr lang="en-US" sz="3000" b="1" dirty="0">
              <a:solidFill>
                <a:srgbClr val="0000CC"/>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Where we’ve been and where we’re going</a:t>
            </a:r>
            <a:r>
              <a:rPr lang="en-US" altLang="en-US" sz="3000" b="1" dirty="0">
                <a:solidFill>
                  <a:srgbClr val="0000CC"/>
                </a:solidFill>
                <a:latin typeface="Calibri" panose="020F0502020204030204" pitchFamily="34" charset="0"/>
                <a:cs typeface="Calibri" panose="020F0502020204030204" pitchFamily="34" charset="0"/>
              </a:rPr>
              <a:t>.</a:t>
            </a:r>
            <a:endParaRPr lang="en-US" sz="3000" b="1" dirty="0">
              <a:solidFill>
                <a:srgbClr val="0000CC"/>
              </a:solidFill>
              <a:latin typeface="Calibri" panose="020F0502020204030204" pitchFamily="34" charset="0"/>
              <a:cs typeface="Calibri" panose="020F0502020204030204" pitchFamily="34" charset="0"/>
            </a:endParaRP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4096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C570590-5317-C306-FC15-017BC0DAA1A9}"/>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SOME INTRODUCTORY OBSERVATIONS</a:t>
            </a:r>
          </a:p>
        </p:txBody>
      </p:sp>
      <p:sp>
        <p:nvSpPr>
          <p:cNvPr id="119811" name="Rectangle 3">
            <a:extLst>
              <a:ext uri="{FF2B5EF4-FFF2-40B4-BE49-F238E27FC236}">
                <a16:creationId xmlns:a16="http://schemas.microsoft.com/office/drawing/2014/main" id="{3702E6B6-7982-F46A-7B16-4BA1BB256198}"/>
              </a:ext>
            </a:extLst>
          </p:cNvPr>
          <p:cNvSpPr>
            <a:spLocks noGrp="1" noChangeArrowheads="1"/>
          </p:cNvSpPr>
          <p:nvPr>
            <p:ph sz="half" idx="1"/>
          </p:nvPr>
        </p:nvSpPr>
        <p:spPr>
          <a:xfrm>
            <a:off x="609600" y="1600200"/>
            <a:ext cx="10972800" cy="1524000"/>
          </a:xfrm>
        </p:spPr>
        <p:txBody>
          <a:bodyPr>
            <a:normAutofit/>
          </a:bodyPr>
          <a:lstStyle/>
          <a:p>
            <a:pPr marL="457200" indent="-457200" algn="just">
              <a:lnSpc>
                <a:spcPct val="100000"/>
              </a:lnSpc>
              <a:spcBef>
                <a:spcPts val="0"/>
              </a:spcBef>
              <a:spcAft>
                <a:spcPts val="1200"/>
              </a:spcAft>
            </a:pPr>
            <a:r>
              <a:rPr lang="en-US" altLang="en-US" b="1" dirty="0">
                <a:solidFill>
                  <a:srgbClr val="0000CC"/>
                </a:solidFill>
                <a:cs typeface="Calibri" panose="020F0502020204030204" pitchFamily="34" charset="0"/>
              </a:rPr>
              <a:t>There are important reasons </a:t>
            </a:r>
            <a:r>
              <a:rPr lang="en-US" altLang="en-US" dirty="0"/>
              <a:t>for going through all of these studies:</a:t>
            </a:r>
          </a:p>
          <a:p>
            <a:pPr lvl="1" algn="just">
              <a:lnSpc>
                <a:spcPct val="100000"/>
              </a:lnSpc>
              <a:spcBef>
                <a:spcPts val="0"/>
              </a:spcBef>
              <a:spcAft>
                <a:spcPts val="1200"/>
              </a:spcAft>
              <a:buFont typeface="Courier New" panose="02070309020205020404" pitchFamily="49" charset="0"/>
              <a:buChar char="-"/>
            </a:pPr>
            <a:r>
              <a:rPr lang="en-US" altLang="en-US" sz="2800" dirty="0"/>
              <a:t>Much of so-called Christendom teaches </a:t>
            </a:r>
            <a:r>
              <a:rPr lang="en-US" altLang="en-US" sz="2800" b="1" dirty="0">
                <a:solidFill>
                  <a:srgbClr val="0000CC"/>
                </a:solidFill>
                <a:cs typeface="Calibri" panose="020F0502020204030204" pitchFamily="34" charset="0"/>
              </a:rPr>
              <a:t>a manmade mixture of mini-law and mini-grace</a:t>
            </a:r>
            <a:r>
              <a:rPr lang="en-US" altLang="en-US" sz="2800" dirty="0"/>
              <a:t>.</a:t>
            </a:r>
            <a:r>
              <a:rPr lang="en-US" altLang="en-US" sz="2800" b="1" dirty="0">
                <a:solidFill>
                  <a:srgbClr val="0000CC"/>
                </a:solidFill>
                <a:cs typeface="Calibri" panose="020F0502020204030204" pitchFamily="34" charset="0"/>
              </a:rPr>
              <a:t> </a:t>
            </a:r>
          </a:p>
        </p:txBody>
      </p:sp>
      <p:pic>
        <p:nvPicPr>
          <p:cNvPr id="119814" name="Picture 6">
            <a:extLst>
              <a:ext uri="{FF2B5EF4-FFF2-40B4-BE49-F238E27FC236}">
                <a16:creationId xmlns:a16="http://schemas.microsoft.com/office/drawing/2014/main" id="{91BD38D4-1176-73B3-62EA-2DB5F5B3D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671" y="3200400"/>
            <a:ext cx="3388659"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1D94AD42-D391-6EDC-9EA7-E756031A0F92}"/>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4" name="Rectangle 4">
            <a:extLst>
              <a:ext uri="{FF2B5EF4-FFF2-40B4-BE49-F238E27FC236}">
                <a16:creationId xmlns:a16="http://schemas.microsoft.com/office/drawing/2014/main" id="{5972D0ED-6C36-7592-896B-899B0066138A}"/>
              </a:ext>
            </a:extLst>
          </p:cNvPr>
          <p:cNvSpPr>
            <a:spLocks noGrp="1" noChangeArrowheads="1"/>
          </p:cNvSpPr>
          <p:nvPr>
            <p:ph sz="half" idx="1"/>
          </p:nvPr>
        </p:nvSpPr>
        <p:spPr>
          <a:xfrm>
            <a:off x="609600" y="1600200"/>
            <a:ext cx="10972800" cy="1143000"/>
          </a:xfrm>
        </p:spPr>
        <p:txBody>
          <a:bodyPr>
            <a:normAutofit/>
          </a:bodyPr>
          <a:lstStyle/>
          <a:p>
            <a:pPr marL="457200" indent="-457200" algn="just">
              <a:lnSpc>
                <a:spcPct val="100000"/>
              </a:lnSpc>
              <a:spcBef>
                <a:spcPts val="0"/>
              </a:spcBef>
              <a:spcAft>
                <a:spcPts val="1200"/>
              </a:spcAft>
            </a:pPr>
            <a:r>
              <a:rPr lang="en-US" altLang="en-US" dirty="0">
                <a:cs typeface="Calibri" panose="020F0502020204030204" pitchFamily="34" charset="0"/>
              </a:rPr>
              <a:t>But when examined closely, we see that God never intended the Law of Moses to be any </a:t>
            </a:r>
            <a:r>
              <a:rPr lang="en-US" altLang="en-US" b="1" i="1" dirty="0">
                <a:solidFill>
                  <a:srgbClr val="0000CC"/>
                </a:solidFill>
                <a:cs typeface="Calibri" panose="020F0502020204030204" pitchFamily="34" charset="0"/>
              </a:rPr>
              <a:t>less</a:t>
            </a:r>
            <a:r>
              <a:rPr lang="en-US" altLang="en-US" dirty="0">
                <a:cs typeface="Calibri" panose="020F0502020204030204" pitchFamily="34" charset="0"/>
              </a:rPr>
              <a:t> than the 613 individual laws.</a:t>
            </a:r>
          </a:p>
        </p:txBody>
      </p:sp>
      <p:pic>
        <p:nvPicPr>
          <p:cNvPr id="117770" name="Picture 10">
            <a:extLst>
              <a:ext uri="{FF2B5EF4-FFF2-40B4-BE49-F238E27FC236}">
                <a16:creationId xmlns:a16="http://schemas.microsoft.com/office/drawing/2014/main" id="{38474735-F946-2D9A-ED60-B16CEA0BC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072" t="67548"/>
          <a:stretch>
            <a:fillRect/>
          </a:stretch>
        </p:blipFill>
        <p:spPr bwMode="auto">
          <a:xfrm>
            <a:off x="4209794" y="3200400"/>
            <a:ext cx="3772413"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86CBFFC-04FC-1335-E1D7-C3F2C0ECBA78}"/>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SOME INTRODUCTORY OBSERVATIONS</a:t>
            </a:r>
          </a:p>
        </p:txBody>
      </p:sp>
      <p:sp>
        <p:nvSpPr>
          <p:cNvPr id="5" name="Text Box 4">
            <a:extLst>
              <a:ext uri="{FF2B5EF4-FFF2-40B4-BE49-F238E27FC236}">
                <a16:creationId xmlns:a16="http://schemas.microsoft.com/office/drawing/2014/main" id="{CC02FE12-0608-D144-8B18-0169D3E9A3B3}"/>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7" name="Rectangle 3">
            <a:extLst>
              <a:ext uri="{FF2B5EF4-FFF2-40B4-BE49-F238E27FC236}">
                <a16:creationId xmlns:a16="http://schemas.microsoft.com/office/drawing/2014/main" id="{4C155722-B2AC-8589-F6CB-A3D6B02C3AD5}"/>
              </a:ext>
            </a:extLst>
          </p:cNvPr>
          <p:cNvSpPr>
            <a:spLocks noGrp="1" noChangeArrowheads="1"/>
          </p:cNvSpPr>
          <p:nvPr>
            <p:ph sz="half" idx="1"/>
          </p:nvPr>
        </p:nvSpPr>
        <p:spPr>
          <a:xfrm>
            <a:off x="609600" y="1600200"/>
            <a:ext cx="10972800" cy="609600"/>
          </a:xfrm>
        </p:spPr>
        <p:txBody>
          <a:bodyPr/>
          <a:lstStyle/>
          <a:p>
            <a:pPr marL="457200" indent="-457200" algn="just">
              <a:lnSpc>
                <a:spcPct val="100000"/>
              </a:lnSpc>
              <a:spcBef>
                <a:spcPts val="0"/>
              </a:spcBef>
              <a:spcAft>
                <a:spcPts val="1200"/>
              </a:spcAft>
            </a:pPr>
            <a:r>
              <a:rPr lang="en-US" altLang="en-US" dirty="0">
                <a:cs typeface="Calibri" panose="020F0502020204030204" pitchFamily="34" charset="0"/>
              </a:rPr>
              <a:t>Likewise, God’s  amazing grace is infinitely awesome.  </a:t>
            </a:r>
          </a:p>
        </p:txBody>
      </p:sp>
      <p:pic>
        <p:nvPicPr>
          <p:cNvPr id="175109" name="Picture 5">
            <a:extLst>
              <a:ext uri="{FF2B5EF4-FFF2-40B4-BE49-F238E27FC236}">
                <a16:creationId xmlns:a16="http://schemas.microsoft.com/office/drawing/2014/main" id="{1A05E125-A3C7-17D3-F084-0886C89B3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3622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5E12713-3ECA-1FFC-EC9B-69AD04B7D611}"/>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SOME INTRODUCTORY OBSERVATIONS</a:t>
            </a:r>
          </a:p>
        </p:txBody>
      </p:sp>
      <p:sp>
        <p:nvSpPr>
          <p:cNvPr id="5" name="Text Box 4">
            <a:extLst>
              <a:ext uri="{FF2B5EF4-FFF2-40B4-BE49-F238E27FC236}">
                <a16:creationId xmlns:a16="http://schemas.microsoft.com/office/drawing/2014/main" id="{4EDE2A2F-51C0-3563-823A-1A508EF50D94}"/>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43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39240" y="1143000"/>
            <a:ext cx="911352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altLang="en-US" sz="3000" b="1" i="0"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Session 42</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Relationship, Position, and Blessing – Does It Matter?</a:t>
            </a:r>
            <a:endPar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Where we’ve been and where we’re going.</a:t>
            </a:r>
            <a:endParaRPr lang="en-US" sz="3000" b="1" dirty="0">
              <a:solidFill>
                <a:srgbClr val="000000"/>
              </a:solidFill>
              <a:latin typeface="Calibri" panose="020F0502020204030204" pitchFamily="34" charset="0"/>
              <a:cs typeface="Calibri" panose="020F0502020204030204" pitchFamily="34" charset="0"/>
            </a:endParaRP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4E226AA5-4237-E6CB-288E-A96A64E12AC6}"/>
              </a:ext>
            </a:extLst>
          </p:cNvPr>
          <p:cNvSpPr>
            <a:spLocks noGrp="1" noChangeArrowheads="1"/>
          </p:cNvSpPr>
          <p:nvPr>
            <p:ph sz="half" idx="1"/>
          </p:nvPr>
        </p:nvSpPr>
        <p:spPr>
          <a:xfrm>
            <a:off x="609600" y="1600200"/>
            <a:ext cx="10972800" cy="1676400"/>
          </a:xfrm>
        </p:spPr>
        <p:txBody>
          <a:bodyPr>
            <a:normAutofit/>
          </a:bodyPr>
          <a:lstStyle/>
          <a:p>
            <a:pPr marL="457200" indent="-457200" algn="just">
              <a:lnSpc>
                <a:spcPct val="100000"/>
              </a:lnSpc>
              <a:spcBef>
                <a:spcPts val="0"/>
              </a:spcBef>
              <a:spcAft>
                <a:spcPts val="1200"/>
              </a:spcAft>
            </a:pPr>
            <a:r>
              <a:rPr lang="en-US" altLang="en-US" dirty="0">
                <a:cs typeface="Calibri" panose="020F0502020204030204" pitchFamily="34" charset="0"/>
              </a:rPr>
              <a:t>The Israelites, to whom were given the unabridged set of 613 laws by Moses, were all </a:t>
            </a:r>
            <a:r>
              <a:rPr lang="en-US" altLang="en-US" b="1" i="1" u="sng" dirty="0">
                <a:solidFill>
                  <a:srgbClr val="0000CC"/>
                </a:solidFill>
                <a:cs typeface="Calibri" panose="020F0502020204030204" pitchFamily="34" charset="0"/>
              </a:rPr>
              <a:t>baptized into Moses</a:t>
            </a:r>
            <a:r>
              <a:rPr lang="en-US" altLang="en-US" b="1" i="1" dirty="0">
                <a:solidFill>
                  <a:srgbClr val="0000CC"/>
                </a:solidFill>
                <a:cs typeface="Calibri" panose="020F0502020204030204" pitchFamily="34" charset="0"/>
              </a:rPr>
              <a:t> </a:t>
            </a:r>
            <a:r>
              <a:rPr lang="en-US" altLang="en-US" dirty="0">
                <a:cs typeface="Calibri" panose="020F0502020204030204" pitchFamily="34" charset="0"/>
              </a:rPr>
              <a:t>in the cloud and the sea.</a:t>
            </a:r>
          </a:p>
          <a:p>
            <a:pPr marL="457200" indent="-457200" algn="just">
              <a:lnSpc>
                <a:spcPct val="100000"/>
              </a:lnSpc>
              <a:spcBef>
                <a:spcPts val="0"/>
              </a:spcBef>
              <a:spcAft>
                <a:spcPts val="1200"/>
              </a:spcAft>
            </a:pPr>
            <a:r>
              <a:rPr lang="en-US" altLang="en-US" dirty="0">
                <a:cs typeface="Calibri" panose="020F0502020204030204" pitchFamily="34" charset="0"/>
              </a:rPr>
              <a:t>The Law was good and holy and righteous (cf. Romans 7:12).</a:t>
            </a:r>
          </a:p>
        </p:txBody>
      </p:sp>
      <p:sp>
        <p:nvSpPr>
          <p:cNvPr id="2" name="Text Box 4">
            <a:extLst>
              <a:ext uri="{FF2B5EF4-FFF2-40B4-BE49-F238E27FC236}">
                <a16:creationId xmlns:a16="http://schemas.microsoft.com/office/drawing/2014/main" id="{F96AA02B-4077-36FB-EDAD-11B9D5BC6B15}"/>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6ED031B5-5B50-0180-081C-58D730153EB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IT’S ABOUT </a:t>
            </a:r>
            <a:r>
              <a:rPr lang="en-US" altLang="en-US" sz="3200" b="1" i="1" u="sng" dirty="0">
                <a:solidFill>
                  <a:srgbClr val="0000CC"/>
                </a:solidFill>
                <a:latin typeface="+mn-lt"/>
                <a:ea typeface="+mn-ea"/>
                <a:cs typeface="Calibri" panose="020F0502020204030204" pitchFamily="34" charset="0"/>
              </a:rPr>
              <a:t>WHO</a:t>
            </a:r>
            <a:r>
              <a:rPr lang="en-US" altLang="en-US" sz="3200" b="1" dirty="0">
                <a:solidFill>
                  <a:srgbClr val="0000CC"/>
                </a:solidFill>
                <a:latin typeface="+mn-lt"/>
                <a:ea typeface="+mn-ea"/>
                <a:cs typeface="Calibri" panose="020F0502020204030204" pitchFamily="34" charset="0"/>
              </a:rPr>
              <a:t> YOU’RE INTO... </a:t>
            </a:r>
          </a:p>
        </p:txBody>
      </p:sp>
      <p:pic>
        <p:nvPicPr>
          <p:cNvPr id="8" name="Picture 7">
            <a:extLst>
              <a:ext uri="{FF2B5EF4-FFF2-40B4-BE49-F238E27FC236}">
                <a16:creationId xmlns:a16="http://schemas.microsoft.com/office/drawing/2014/main" id="{911253C1-AD3E-7715-5E82-F3D5B507E2D1}"/>
              </a:ext>
            </a:extLst>
          </p:cNvPr>
          <p:cNvPicPr>
            <a:picLocks noChangeAspect="1"/>
          </p:cNvPicPr>
          <p:nvPr/>
        </p:nvPicPr>
        <p:blipFill>
          <a:blip r:embed="rId3"/>
          <a:stretch>
            <a:fillRect/>
          </a:stretch>
        </p:blipFill>
        <p:spPr>
          <a:xfrm>
            <a:off x="1416914" y="3200400"/>
            <a:ext cx="9358171" cy="32799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60" name="Rectangle 4">
            <a:extLst>
              <a:ext uri="{FF2B5EF4-FFF2-40B4-BE49-F238E27FC236}">
                <a16:creationId xmlns:a16="http://schemas.microsoft.com/office/drawing/2014/main" id="{C30311AE-EA99-88EC-9E20-8E978BF8DD2B}"/>
              </a:ext>
            </a:extLst>
          </p:cNvPr>
          <p:cNvSpPr>
            <a:spLocks noGrp="1" noChangeArrowheads="1"/>
          </p:cNvSpPr>
          <p:nvPr>
            <p:ph sz="half" idx="1"/>
          </p:nvPr>
        </p:nvSpPr>
        <p:spPr>
          <a:xfrm>
            <a:off x="609600" y="1600200"/>
            <a:ext cx="10972800" cy="1378744"/>
          </a:xfrm>
        </p:spPr>
        <p:txBody>
          <a:bodyPr/>
          <a:lstStyle/>
          <a:p>
            <a:pPr marL="457200" indent="-457200" algn="just">
              <a:lnSpc>
                <a:spcPct val="100000"/>
              </a:lnSpc>
              <a:spcBef>
                <a:spcPts val="0"/>
              </a:spcBef>
              <a:spcAft>
                <a:spcPts val="1200"/>
              </a:spcAft>
            </a:pPr>
            <a:r>
              <a:rPr lang="en-US" altLang="en-US" b="1" dirty="0">
                <a:solidFill>
                  <a:srgbClr val="0000CC"/>
                </a:solidFill>
                <a:cs typeface="Calibri" panose="020F0502020204030204" pitchFamily="34" charset="0"/>
              </a:rPr>
              <a:t>We who are in the Church have died to the Law of Moses as we have been baptized into Christ, in His death</a:t>
            </a:r>
            <a:r>
              <a:rPr lang="en-US" altLang="en-US" dirty="0"/>
              <a:t>, burial; resurrection, ascension and seating with Him, there in the heavenlies.</a:t>
            </a:r>
          </a:p>
        </p:txBody>
      </p:sp>
      <p:pic>
        <p:nvPicPr>
          <p:cNvPr id="121863" name="Picture 7">
            <a:extLst>
              <a:ext uri="{FF2B5EF4-FFF2-40B4-BE49-F238E27FC236}">
                <a16:creationId xmlns:a16="http://schemas.microsoft.com/office/drawing/2014/main" id="{61F601BB-9048-0798-44ED-74B0FD707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56" y="2971800"/>
            <a:ext cx="2398488"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8">
            <a:extLst>
              <a:ext uri="{FF2B5EF4-FFF2-40B4-BE49-F238E27FC236}">
                <a16:creationId xmlns:a16="http://schemas.microsoft.com/office/drawing/2014/main" id="{F226430B-224E-2E38-9B15-12639B223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044" y="3879056"/>
            <a:ext cx="2057400" cy="1828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21865" name="Picture 9">
            <a:extLst>
              <a:ext uri="{FF2B5EF4-FFF2-40B4-BE49-F238E27FC236}">
                <a16:creationId xmlns:a16="http://schemas.microsoft.com/office/drawing/2014/main" id="{C423F3BC-AFC9-0636-6323-9324EB1C7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91" r="12679"/>
          <a:stretch>
            <a:fillRect/>
          </a:stretch>
        </p:blipFill>
        <p:spPr bwMode="auto">
          <a:xfrm>
            <a:off x="7868556" y="3879056"/>
            <a:ext cx="1905000" cy="18430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D45F708D-A5EF-E1F4-C61F-35DA5E668929}"/>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2026D502-4389-A04B-AF86-EB4A2345DB80}"/>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IT’S ABOUT </a:t>
            </a:r>
            <a:r>
              <a:rPr lang="en-US" altLang="en-US" sz="3200" b="1" i="1" u="sng" dirty="0">
                <a:solidFill>
                  <a:srgbClr val="0000CC"/>
                </a:solidFill>
                <a:latin typeface="+mn-lt"/>
                <a:ea typeface="+mn-ea"/>
                <a:cs typeface="Calibri" panose="020F0502020204030204" pitchFamily="34" charset="0"/>
              </a:rPr>
              <a:t>WHO</a:t>
            </a:r>
            <a:r>
              <a:rPr lang="en-US" altLang="en-US" sz="3200" b="1" dirty="0">
                <a:solidFill>
                  <a:srgbClr val="0000CC"/>
                </a:solidFill>
                <a:latin typeface="+mn-lt"/>
                <a:ea typeface="+mn-ea"/>
                <a:cs typeface="Calibri" panose="020F0502020204030204" pitchFamily="34" charset="0"/>
              </a:rPr>
              <a:t> YOU’RE INTO...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11BECD12-8306-C98D-75C9-D5197B35612E}"/>
              </a:ext>
            </a:extLst>
          </p:cNvPr>
          <p:cNvSpPr>
            <a:spLocks noGrp="1" noChangeArrowheads="1"/>
          </p:cNvSpPr>
          <p:nvPr>
            <p:ph sz="half" idx="1"/>
          </p:nvPr>
        </p:nvSpPr>
        <p:spPr>
          <a:xfrm>
            <a:off x="609600" y="1600201"/>
            <a:ext cx="10972800" cy="609600"/>
          </a:xfrm>
        </p:spPr>
        <p:txBody>
          <a:bodyPr/>
          <a:lstStyle/>
          <a:p>
            <a:pPr marL="457200" indent="-457200" algn="just">
              <a:lnSpc>
                <a:spcPct val="100000"/>
              </a:lnSpc>
              <a:spcBef>
                <a:spcPts val="0"/>
              </a:spcBef>
              <a:spcAft>
                <a:spcPts val="1200"/>
              </a:spcAft>
            </a:pPr>
            <a:r>
              <a:rPr lang="en-US" altLang="en-US" dirty="0">
                <a:cs typeface="Calibri" panose="020F0502020204030204" pitchFamily="34" charset="0"/>
              </a:rPr>
              <a:t>The</a:t>
            </a:r>
            <a:r>
              <a:rPr lang="en-US" altLang="en-US" b="1" dirty="0">
                <a:solidFill>
                  <a:srgbClr val="0000CC"/>
                </a:solidFill>
                <a:cs typeface="Calibri" panose="020F0502020204030204" pitchFamily="34" charset="0"/>
              </a:rPr>
              <a:t> </a:t>
            </a:r>
            <a:r>
              <a:rPr lang="en-US" altLang="en-US" b="1" i="1" u="sng" dirty="0">
                <a:solidFill>
                  <a:srgbClr val="0000CC"/>
                </a:solidFill>
                <a:cs typeface="Calibri" panose="020F0502020204030204" pitchFamily="34" charset="0"/>
              </a:rPr>
              <a:t>Israelites</a:t>
            </a:r>
            <a:r>
              <a:rPr lang="en-US" altLang="en-US" b="1" dirty="0">
                <a:solidFill>
                  <a:srgbClr val="0000CC"/>
                </a:solidFill>
                <a:cs typeface="Calibri" panose="020F0502020204030204" pitchFamily="34" charset="0"/>
              </a:rPr>
              <a:t> </a:t>
            </a:r>
            <a:r>
              <a:rPr lang="en-US" altLang="en-US" dirty="0">
                <a:cs typeface="Calibri" panose="020F0502020204030204" pitchFamily="34" charset="0"/>
              </a:rPr>
              <a:t>were given the Law by Moses and baptized into him. </a:t>
            </a:r>
          </a:p>
        </p:txBody>
      </p:sp>
      <p:pic>
        <p:nvPicPr>
          <p:cNvPr id="13320" name="Picture 8">
            <a:extLst>
              <a:ext uri="{FF2B5EF4-FFF2-40B4-BE49-F238E27FC236}">
                <a16:creationId xmlns:a16="http://schemas.microsoft.com/office/drawing/2014/main" id="{88425187-B967-4098-CDB0-9E250D269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4" r="3334"/>
          <a:stretch>
            <a:fillRect/>
          </a:stretch>
        </p:blipFill>
        <p:spPr bwMode="auto">
          <a:xfrm>
            <a:off x="6096000" y="2286000"/>
            <a:ext cx="4572000" cy="42672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9">
            <a:extLst>
              <a:ext uri="{FF2B5EF4-FFF2-40B4-BE49-F238E27FC236}">
                <a16:creationId xmlns:a16="http://schemas.microsoft.com/office/drawing/2014/main" id="{CFDD964D-F79A-98FB-3410-E05412B0E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932906"/>
            <a:ext cx="4267200" cy="2973387"/>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404C2A15-00C3-2B29-3B61-DD99EA5C840E}"/>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13454D94-173C-2AE6-79A9-C59B161E3A9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NOT JUST BEING PICKY; WE’RE LOOKING FOR CLARITY!</a:t>
            </a:r>
          </a:p>
        </p:txBody>
      </p:sp>
      <p:pic>
        <p:nvPicPr>
          <p:cNvPr id="5" name="Picture 4">
            <a:extLst>
              <a:ext uri="{FF2B5EF4-FFF2-40B4-BE49-F238E27FC236}">
                <a16:creationId xmlns:a16="http://schemas.microsoft.com/office/drawing/2014/main" id="{3E22DF7B-38A0-587E-8143-157BD9DF4B1D}"/>
              </a:ext>
            </a:extLst>
          </p:cNvPr>
          <p:cNvPicPr>
            <a:picLocks noChangeAspect="1"/>
          </p:cNvPicPr>
          <p:nvPr/>
        </p:nvPicPr>
        <p:blipFill>
          <a:blip r:embed="rId5"/>
          <a:stretch>
            <a:fillRect/>
          </a:stretch>
        </p:blipFill>
        <p:spPr>
          <a:xfrm>
            <a:off x="6400800" y="2895600"/>
            <a:ext cx="4267200" cy="2973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3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8" name="Rectangle 4">
            <a:extLst>
              <a:ext uri="{FF2B5EF4-FFF2-40B4-BE49-F238E27FC236}">
                <a16:creationId xmlns:a16="http://schemas.microsoft.com/office/drawing/2014/main" id="{0C26A946-DE72-E9A8-1E65-D69E62998A76}"/>
              </a:ext>
            </a:extLst>
          </p:cNvPr>
          <p:cNvSpPr>
            <a:spLocks noGrp="1" noChangeArrowheads="1"/>
          </p:cNvSpPr>
          <p:nvPr>
            <p:ph sz="half" idx="1"/>
          </p:nvPr>
        </p:nvSpPr>
        <p:spPr>
          <a:xfrm>
            <a:off x="609600" y="1600200"/>
            <a:ext cx="10972800" cy="2057400"/>
          </a:xfrm>
        </p:spPr>
        <p:txBody>
          <a:bodyPr>
            <a:normAutofit/>
          </a:bodyPr>
          <a:lstStyle/>
          <a:p>
            <a:pPr marL="457200" indent="-457200" algn="just">
              <a:lnSpc>
                <a:spcPct val="100000"/>
              </a:lnSpc>
              <a:spcBef>
                <a:spcPts val="0"/>
              </a:spcBef>
              <a:spcAft>
                <a:spcPts val="1200"/>
              </a:spcAft>
            </a:pPr>
            <a:r>
              <a:rPr lang="en-US" altLang="en-US" b="1" i="1" u="sng" dirty="0">
                <a:solidFill>
                  <a:srgbClr val="0000CC"/>
                </a:solidFill>
                <a:cs typeface="Calibri" panose="020F0502020204030204" pitchFamily="34" charset="0"/>
              </a:rPr>
              <a:t>We in the Church</a:t>
            </a:r>
            <a:r>
              <a:rPr lang="en-US" altLang="en-US" dirty="0">
                <a:cs typeface="Calibri" panose="020F0502020204030204" pitchFamily="34" charset="0"/>
              </a:rPr>
              <a:t> (the Body of Christ, the Bride), have been baptized into Christ and have </a:t>
            </a:r>
            <a:r>
              <a:rPr lang="en-US" altLang="en-US" b="1" i="1" u="sng" dirty="0">
                <a:solidFill>
                  <a:srgbClr val="0000CC"/>
                </a:solidFill>
                <a:cs typeface="Calibri" panose="020F0502020204030204" pitchFamily="34" charset="0"/>
              </a:rPr>
              <a:t>died to the Law</a:t>
            </a:r>
            <a:r>
              <a:rPr lang="en-US" altLang="en-US" dirty="0">
                <a:cs typeface="Calibri" panose="020F0502020204030204" pitchFamily="34" charset="0"/>
              </a:rPr>
              <a:t>.  </a:t>
            </a:r>
          </a:p>
        </p:txBody>
      </p:sp>
      <p:sp>
        <p:nvSpPr>
          <p:cNvPr id="4" name="Text Box 4">
            <a:extLst>
              <a:ext uri="{FF2B5EF4-FFF2-40B4-BE49-F238E27FC236}">
                <a16:creationId xmlns:a16="http://schemas.microsoft.com/office/drawing/2014/main" id="{6A5EC891-7060-2AEA-CDC1-8013E1C051BD}"/>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A8A98D3A-0467-750E-AF0F-38CFCDC4AC8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NOT JUST BEING PICKY; WE’RE LOOKING FOR CLARITY!</a:t>
            </a:r>
          </a:p>
        </p:txBody>
      </p:sp>
      <p:pic>
        <p:nvPicPr>
          <p:cNvPr id="6" name="Picture 8">
            <a:extLst>
              <a:ext uri="{FF2B5EF4-FFF2-40B4-BE49-F238E27FC236}">
                <a16:creationId xmlns:a16="http://schemas.microsoft.com/office/drawing/2014/main" id="{126C2A00-9038-A9D9-9B09-66D717790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56" y="2819400"/>
            <a:ext cx="239848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8" name="Rectangle 4">
            <a:extLst>
              <a:ext uri="{FF2B5EF4-FFF2-40B4-BE49-F238E27FC236}">
                <a16:creationId xmlns:a16="http://schemas.microsoft.com/office/drawing/2014/main" id="{0C26A946-DE72-E9A8-1E65-D69E62998A76}"/>
              </a:ext>
            </a:extLst>
          </p:cNvPr>
          <p:cNvSpPr>
            <a:spLocks noGrp="1" noChangeArrowheads="1"/>
          </p:cNvSpPr>
          <p:nvPr>
            <p:ph sz="half" idx="1"/>
          </p:nvPr>
        </p:nvSpPr>
        <p:spPr>
          <a:xfrm>
            <a:off x="609600" y="1600200"/>
            <a:ext cx="10972800" cy="914400"/>
          </a:xfrm>
        </p:spPr>
        <p:txBody>
          <a:bodyPr>
            <a:noAutofit/>
          </a:bodyPr>
          <a:lstStyle/>
          <a:p>
            <a:pPr marL="457200" indent="-457200" algn="just">
              <a:lnSpc>
                <a:spcPct val="100000"/>
              </a:lnSpc>
              <a:spcBef>
                <a:spcPts val="0"/>
              </a:spcBef>
              <a:spcAft>
                <a:spcPts val="1200"/>
              </a:spcAft>
            </a:pPr>
            <a:r>
              <a:rPr lang="en-US" altLang="en-US" dirty="0">
                <a:cs typeface="Calibri" panose="020F0502020204030204" pitchFamily="34" charset="0"/>
              </a:rPr>
              <a:t>Sadly, much of the variation among Christian groups and denominations is in fact, due to the mixing Law and Grace!</a:t>
            </a:r>
          </a:p>
        </p:txBody>
      </p:sp>
      <p:sp>
        <p:nvSpPr>
          <p:cNvPr id="4" name="Text Box 4">
            <a:extLst>
              <a:ext uri="{FF2B5EF4-FFF2-40B4-BE49-F238E27FC236}">
                <a16:creationId xmlns:a16="http://schemas.microsoft.com/office/drawing/2014/main" id="{6A5EC891-7060-2AEA-CDC1-8013E1C051BD}"/>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A8A98D3A-0467-750E-AF0F-38CFCDC4AC8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NOT JUST BEING PICKY; WE’RE LOOKING FOR CLARITY!</a:t>
            </a:r>
          </a:p>
        </p:txBody>
      </p:sp>
      <p:pic>
        <p:nvPicPr>
          <p:cNvPr id="2" name="Picture 2" descr="moses and the ten comandments">
            <a:extLst>
              <a:ext uri="{FF2B5EF4-FFF2-40B4-BE49-F238E27FC236}">
                <a16:creationId xmlns:a16="http://schemas.microsoft.com/office/drawing/2014/main" id="{40228CDA-5A16-4D1C-7BAA-395E3999C3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8495" y="2821675"/>
            <a:ext cx="2743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3" descr="Christ with boy - no edging">
            <a:extLst>
              <a:ext uri="{FF2B5EF4-FFF2-40B4-BE49-F238E27FC236}">
                <a16:creationId xmlns:a16="http://schemas.microsoft.com/office/drawing/2014/main" id="{67F63AD5-6119-237A-B0C7-1D1086C1F1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8029" y="2821675"/>
            <a:ext cx="274320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2589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10B651D-8695-FD9C-E5BA-095D1B4A381A}"/>
            </a:ext>
          </a:extLst>
        </p:cNvPr>
        <p:cNvGrpSpPr/>
        <p:nvPr/>
      </p:nvGrpSpPr>
      <p:grpSpPr>
        <a:xfrm>
          <a:off x="0" y="0"/>
          <a:ext cx="0" cy="0"/>
          <a:chOff x="0" y="0"/>
          <a:chExt cx="0" cy="0"/>
        </a:xfrm>
      </p:grpSpPr>
      <p:sp>
        <p:nvSpPr>
          <p:cNvPr id="123908" name="Rectangle 4">
            <a:extLst>
              <a:ext uri="{FF2B5EF4-FFF2-40B4-BE49-F238E27FC236}">
                <a16:creationId xmlns:a16="http://schemas.microsoft.com/office/drawing/2014/main" id="{75D66382-AAA5-E69A-DBE2-8705521A287A}"/>
              </a:ext>
            </a:extLst>
          </p:cNvPr>
          <p:cNvSpPr>
            <a:spLocks noGrp="1" noChangeArrowheads="1"/>
          </p:cNvSpPr>
          <p:nvPr>
            <p:ph sz="half" idx="1"/>
          </p:nvPr>
        </p:nvSpPr>
        <p:spPr>
          <a:xfrm>
            <a:off x="609600" y="1600200"/>
            <a:ext cx="10972800" cy="685800"/>
          </a:xfrm>
        </p:spPr>
        <p:txBody>
          <a:bodyPr>
            <a:noAutofit/>
          </a:bodyPr>
          <a:lstStyle/>
          <a:p>
            <a:pPr marL="457200" indent="-457200" algn="just">
              <a:lnSpc>
                <a:spcPct val="100000"/>
              </a:lnSpc>
              <a:spcBef>
                <a:spcPts val="0"/>
              </a:spcBef>
              <a:spcAft>
                <a:spcPts val="1200"/>
              </a:spcAft>
            </a:pPr>
            <a:r>
              <a:rPr lang="en-US" altLang="en-US" dirty="0">
                <a:cs typeface="Calibri" panose="020F0502020204030204" pitchFamily="34" charset="0"/>
              </a:rPr>
              <a:t>Is the </a:t>
            </a:r>
            <a:r>
              <a:rPr lang="en-US" altLang="en-US" b="1" i="1" u="sng" dirty="0">
                <a:solidFill>
                  <a:srgbClr val="0000CC"/>
                </a:solidFill>
                <a:cs typeface="Calibri" panose="020F0502020204030204" pitchFamily="34" charset="0"/>
              </a:rPr>
              <a:t>best</a:t>
            </a:r>
            <a:r>
              <a:rPr lang="en-US" altLang="en-US" dirty="0">
                <a:cs typeface="Calibri" panose="020F0502020204030204" pitchFamily="34" charset="0"/>
              </a:rPr>
              <a:t> we have to offer people a mixture of Law and Grace?</a:t>
            </a:r>
          </a:p>
        </p:txBody>
      </p:sp>
      <p:sp>
        <p:nvSpPr>
          <p:cNvPr id="4" name="Text Box 4">
            <a:extLst>
              <a:ext uri="{FF2B5EF4-FFF2-40B4-BE49-F238E27FC236}">
                <a16:creationId xmlns:a16="http://schemas.microsoft.com/office/drawing/2014/main" id="{1A032C3F-9F3F-0A9F-5B54-1A9EAFA4CCB3}"/>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B51AEF49-8E9D-2EBD-D982-903400AAB24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NOT JUST BEING PICKY; WE’RE LOOKING FOR CLARITY!</a:t>
            </a:r>
          </a:p>
        </p:txBody>
      </p:sp>
      <p:pic>
        <p:nvPicPr>
          <p:cNvPr id="6" name="Picture 2" descr="moses and the ten comandments">
            <a:extLst>
              <a:ext uri="{FF2B5EF4-FFF2-40B4-BE49-F238E27FC236}">
                <a16:creationId xmlns:a16="http://schemas.microsoft.com/office/drawing/2014/main" id="{B623E281-3316-2375-A422-F3419673C3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8495" y="2821675"/>
            <a:ext cx="2743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Christ with boy - no edging">
            <a:extLst>
              <a:ext uri="{FF2B5EF4-FFF2-40B4-BE49-F238E27FC236}">
                <a16:creationId xmlns:a16="http://schemas.microsoft.com/office/drawing/2014/main" id="{82D18D54-3CE7-F282-C168-F918ADEE80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8029" y="2821675"/>
            <a:ext cx="274320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4316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3E4F6592-9F3C-5427-13FD-C5DE41CD33C5}"/>
              </a:ext>
            </a:extLst>
          </p:cNvPr>
          <p:cNvSpPr>
            <a:spLocks noGrp="1" noChangeArrowheads="1"/>
          </p:cNvSpPr>
          <p:nvPr>
            <p:ph sz="half" idx="1"/>
          </p:nvPr>
        </p:nvSpPr>
        <p:spPr>
          <a:xfrm>
            <a:off x="609600" y="1600200"/>
            <a:ext cx="6400800" cy="3505200"/>
          </a:xfrm>
        </p:spPr>
        <p:txBody>
          <a:bodyPr>
            <a:normAutofit/>
          </a:bodyPr>
          <a:lstStyle/>
          <a:p>
            <a:pPr marL="457200" indent="-457200" algn="just">
              <a:lnSpc>
                <a:spcPct val="100000"/>
              </a:lnSpc>
              <a:spcBef>
                <a:spcPts val="0"/>
              </a:spcBef>
              <a:spcAft>
                <a:spcPts val="1200"/>
              </a:spcAft>
            </a:pPr>
            <a:r>
              <a:rPr lang="en-US" altLang="en-US" b="1" i="1" u="sng" dirty="0">
                <a:solidFill>
                  <a:srgbClr val="0000CC"/>
                </a:solidFill>
                <a:cs typeface="Calibri" panose="020F0502020204030204" pitchFamily="34" charset="0"/>
              </a:rPr>
              <a:t>Who</a:t>
            </a:r>
            <a:r>
              <a:rPr lang="en-US" altLang="en-US" dirty="0">
                <a:cs typeface="Calibri" panose="020F0502020204030204" pitchFamily="34" charset="0"/>
              </a:rPr>
              <a:t> am I and who are we?</a:t>
            </a:r>
          </a:p>
          <a:p>
            <a:pPr marL="457200" indent="-457200" algn="just">
              <a:lnSpc>
                <a:spcPct val="100000"/>
              </a:lnSpc>
              <a:spcBef>
                <a:spcPts val="0"/>
              </a:spcBef>
              <a:spcAft>
                <a:spcPts val="1200"/>
              </a:spcAft>
            </a:pPr>
            <a:r>
              <a:rPr lang="en-US" altLang="en-US" b="1" i="1" u="sng" dirty="0">
                <a:solidFill>
                  <a:srgbClr val="0000CC"/>
                </a:solidFill>
                <a:cs typeface="Calibri" panose="020F0502020204030204" pitchFamily="34" charset="0"/>
              </a:rPr>
              <a:t>Where</a:t>
            </a:r>
            <a:r>
              <a:rPr lang="en-US" altLang="en-US" dirty="0">
                <a:cs typeface="Calibri" panose="020F0502020204030204" pitchFamily="34" charset="0"/>
              </a:rPr>
              <a:t> did we come from and </a:t>
            </a:r>
            <a:r>
              <a:rPr lang="en-US" altLang="en-US" b="1" i="1" u="sng" dirty="0">
                <a:solidFill>
                  <a:srgbClr val="0000CC"/>
                </a:solidFill>
                <a:cs typeface="Calibri" panose="020F0502020204030204" pitchFamily="34" charset="0"/>
              </a:rPr>
              <a:t>what</a:t>
            </a:r>
            <a:r>
              <a:rPr lang="en-US" altLang="en-US" dirty="0">
                <a:cs typeface="Calibri" panose="020F0502020204030204" pitchFamily="34" charset="0"/>
              </a:rPr>
              <a:t> is our spiritual history?</a:t>
            </a:r>
          </a:p>
          <a:p>
            <a:pPr marL="457200" indent="-457200" algn="just">
              <a:lnSpc>
                <a:spcPct val="100000"/>
              </a:lnSpc>
              <a:spcBef>
                <a:spcPts val="0"/>
              </a:spcBef>
              <a:spcAft>
                <a:spcPts val="1200"/>
              </a:spcAft>
            </a:pPr>
            <a:r>
              <a:rPr lang="en-US" altLang="en-US" b="1" i="1" u="sng" dirty="0">
                <a:solidFill>
                  <a:srgbClr val="0000CC"/>
                </a:solidFill>
                <a:cs typeface="Calibri" panose="020F0502020204030204" pitchFamily="34" charset="0"/>
              </a:rPr>
              <a:t>Where</a:t>
            </a:r>
            <a:r>
              <a:rPr lang="en-US" altLang="en-US" dirty="0">
                <a:cs typeface="Calibri" panose="020F0502020204030204" pitchFamily="34" charset="0"/>
              </a:rPr>
              <a:t> is my and our citizenship, home,  and hope, and </a:t>
            </a:r>
            <a:r>
              <a:rPr lang="en-US" altLang="en-US" b="1" i="1" u="sng" dirty="0">
                <a:solidFill>
                  <a:srgbClr val="0000CC"/>
                </a:solidFill>
                <a:cs typeface="Calibri" panose="020F0502020204030204" pitchFamily="34" charset="0"/>
              </a:rPr>
              <a:t>where</a:t>
            </a:r>
            <a:r>
              <a:rPr lang="en-US" altLang="en-US" dirty="0">
                <a:cs typeface="Calibri" panose="020F0502020204030204" pitchFamily="34" charset="0"/>
              </a:rPr>
              <a:t> and </a:t>
            </a:r>
            <a:r>
              <a:rPr lang="en-US" altLang="en-US" b="1" i="1" u="sng" dirty="0">
                <a:solidFill>
                  <a:srgbClr val="0000CC"/>
                </a:solidFill>
                <a:cs typeface="Calibri" panose="020F0502020204030204" pitchFamily="34" charset="0"/>
              </a:rPr>
              <a:t>how</a:t>
            </a:r>
            <a:r>
              <a:rPr lang="en-US" altLang="en-US" dirty="0">
                <a:cs typeface="Calibri" panose="020F0502020204030204" pitchFamily="34" charset="0"/>
              </a:rPr>
              <a:t> am I blessed?</a:t>
            </a:r>
          </a:p>
        </p:txBody>
      </p:sp>
      <p:pic>
        <p:nvPicPr>
          <p:cNvPr id="15367" name="Picture 7">
            <a:extLst>
              <a:ext uri="{FF2B5EF4-FFF2-40B4-BE49-F238E27FC236}">
                <a16:creationId xmlns:a16="http://schemas.microsoft.com/office/drawing/2014/main" id="{146E3FC8-D400-5B34-7126-EA0DDE565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161" y="1752600"/>
            <a:ext cx="4121239"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E9E0D76-0E53-A1FA-306C-93B9519D3D76}"/>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BE11242C-E7F7-1F35-CDBD-0DB0B2FAAEC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 SEEK CLARITY ABOUT SOME IMPORTANT QUESTIONS!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4" name="Rectangle 4">
            <a:extLst>
              <a:ext uri="{FF2B5EF4-FFF2-40B4-BE49-F238E27FC236}">
                <a16:creationId xmlns:a16="http://schemas.microsoft.com/office/drawing/2014/main" id="{91E347AA-B335-74E7-3E59-55B42160E0D2}"/>
              </a:ext>
            </a:extLst>
          </p:cNvPr>
          <p:cNvSpPr>
            <a:spLocks noGrp="1" noChangeArrowheads="1"/>
          </p:cNvSpPr>
          <p:nvPr>
            <p:ph sz="half" idx="1"/>
          </p:nvPr>
        </p:nvSpPr>
        <p:spPr>
          <a:xfrm>
            <a:off x="4419600" y="1600200"/>
            <a:ext cx="7162800" cy="2743200"/>
          </a:xfrm>
        </p:spPr>
        <p:txBody>
          <a:bodyPr>
            <a:normAutofit/>
          </a:bodyPr>
          <a:lstStyle/>
          <a:p>
            <a:pPr marL="457200" indent="-457200" algn="just">
              <a:lnSpc>
                <a:spcPct val="100000"/>
              </a:lnSpc>
              <a:spcBef>
                <a:spcPts val="0"/>
              </a:spcBef>
              <a:spcAft>
                <a:spcPts val="1200"/>
              </a:spcAft>
            </a:pPr>
            <a:r>
              <a:rPr lang="en-US" altLang="en-US" b="1" i="1" u="sng" dirty="0">
                <a:solidFill>
                  <a:srgbClr val="0000CC"/>
                </a:solidFill>
                <a:cs typeface="Calibri" panose="020F0502020204030204" pitchFamily="34" charset="0"/>
              </a:rPr>
              <a:t>What</a:t>
            </a:r>
            <a:r>
              <a:rPr lang="en-US" altLang="en-US" dirty="0">
                <a:cs typeface="Calibri" panose="020F0502020204030204" pitchFamily="34" charset="0"/>
              </a:rPr>
              <a:t> exactly is the nature of my and our relationship with God, now and on into eternity?</a:t>
            </a:r>
          </a:p>
          <a:p>
            <a:pPr marL="457200" indent="-457200" algn="just">
              <a:lnSpc>
                <a:spcPct val="100000"/>
              </a:lnSpc>
              <a:spcBef>
                <a:spcPts val="0"/>
              </a:spcBef>
              <a:spcAft>
                <a:spcPts val="1200"/>
              </a:spcAft>
            </a:pPr>
            <a:r>
              <a:rPr lang="en-US" altLang="en-US" b="1" i="1" u="sng" dirty="0">
                <a:solidFill>
                  <a:srgbClr val="0000CC"/>
                </a:solidFill>
                <a:cs typeface="Calibri" panose="020F0502020204030204" pitchFamily="34" charset="0"/>
              </a:rPr>
              <a:t>What</a:t>
            </a:r>
            <a:r>
              <a:rPr lang="en-US" altLang="en-US" dirty="0">
                <a:cs typeface="Calibri" panose="020F0502020204030204" pitchFamily="34" charset="0"/>
              </a:rPr>
              <a:t> is the reigning principle governing my life on earth and for all eternity?</a:t>
            </a:r>
          </a:p>
        </p:txBody>
      </p:sp>
      <p:pic>
        <p:nvPicPr>
          <p:cNvPr id="128007" name="Picture 7">
            <a:extLst>
              <a:ext uri="{FF2B5EF4-FFF2-40B4-BE49-F238E27FC236}">
                <a16:creationId xmlns:a16="http://schemas.microsoft.com/office/drawing/2014/main" id="{F17D6C6F-78D9-D053-B1A0-487F9235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200" b="48799"/>
          <a:stretch>
            <a:fillRect/>
          </a:stretch>
        </p:blipFill>
        <p:spPr bwMode="auto">
          <a:xfrm>
            <a:off x="657225" y="1828800"/>
            <a:ext cx="35337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28008" name="Picture 8">
            <a:extLst>
              <a:ext uri="{FF2B5EF4-FFF2-40B4-BE49-F238E27FC236}">
                <a16:creationId xmlns:a16="http://schemas.microsoft.com/office/drawing/2014/main" id="{DF6BA13F-6A45-B1E5-09C1-AC10CEABB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000"/>
          <a:stretch>
            <a:fillRect/>
          </a:stretch>
        </p:blipFill>
        <p:spPr bwMode="auto">
          <a:xfrm>
            <a:off x="609600" y="1828800"/>
            <a:ext cx="3581400"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C2C5CA3F-5454-C4E3-BDF2-429409C9204D}"/>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A754AF00-68EB-6098-8081-1C35F0B11E7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 SEEK CLARITY ABOUT SOME IMPORTANT QUESTIONS!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0E064ACB-F7A9-E30F-3825-82B497EB7178}"/>
              </a:ext>
            </a:extLst>
          </p:cNvPr>
          <p:cNvSpPr>
            <a:spLocks noGrp="1" noChangeArrowheads="1"/>
          </p:cNvSpPr>
          <p:nvPr>
            <p:ph sz="half" idx="1"/>
          </p:nvPr>
        </p:nvSpPr>
        <p:spPr>
          <a:xfrm>
            <a:off x="609600" y="1600200"/>
            <a:ext cx="10972800" cy="1828800"/>
          </a:xfrm>
        </p:spPr>
        <p:txBody>
          <a:bodyPr>
            <a:normAutofit lnSpcReduction="10000"/>
          </a:bodyPr>
          <a:lstStyle/>
          <a:p>
            <a:pPr marL="457200" indent="-457200" algn="just">
              <a:lnSpc>
                <a:spcPct val="100000"/>
              </a:lnSpc>
              <a:spcBef>
                <a:spcPts val="0"/>
              </a:spcBef>
              <a:spcAft>
                <a:spcPts val="1200"/>
              </a:spcAft>
            </a:pPr>
            <a:r>
              <a:rPr lang="en-US" altLang="en-US" b="1" dirty="0">
                <a:solidFill>
                  <a:srgbClr val="0000CC"/>
                </a:solidFill>
                <a:cs typeface="Calibri" panose="020F0502020204030204" pitchFamily="34" charset="0"/>
              </a:rPr>
              <a:t>We, from the time that we believed the gospel of salvation</a:t>
            </a:r>
            <a:r>
              <a:rPr lang="en-US" altLang="en-US" dirty="0">
                <a:cs typeface="Calibri" panose="020F0502020204030204" pitchFamily="34" charset="0"/>
              </a:rPr>
              <a:t>, were placed into  the body of Christ by the Holy Spirit (cf. 1 Corinthians 12:13).</a:t>
            </a:r>
          </a:p>
          <a:p>
            <a:pPr marL="457200" indent="-457200" algn="just">
              <a:lnSpc>
                <a:spcPct val="100000"/>
              </a:lnSpc>
              <a:spcBef>
                <a:spcPts val="0"/>
              </a:spcBef>
              <a:spcAft>
                <a:spcPts val="1200"/>
              </a:spcAft>
            </a:pPr>
            <a:r>
              <a:rPr lang="en-US" altLang="en-US" dirty="0">
                <a:cs typeface="Calibri" panose="020F0502020204030204" pitchFamily="34" charset="0"/>
              </a:rPr>
              <a:t>This has been </a:t>
            </a:r>
            <a:r>
              <a:rPr lang="en-US" altLang="en-US" b="1" dirty="0">
                <a:solidFill>
                  <a:srgbClr val="0000CC"/>
                </a:solidFill>
                <a:cs typeface="Calibri" panose="020F0502020204030204" pitchFamily="34" charset="0"/>
              </a:rPr>
              <a:t>true from Acts 2, and will be until the rapture. </a:t>
            </a:r>
          </a:p>
        </p:txBody>
      </p:sp>
      <p:pic>
        <p:nvPicPr>
          <p:cNvPr id="17415" name="Picture 7">
            <a:extLst>
              <a:ext uri="{FF2B5EF4-FFF2-40B4-BE49-F238E27FC236}">
                <a16:creationId xmlns:a16="http://schemas.microsoft.com/office/drawing/2014/main" id="{53C2F75B-8735-F34A-0393-5E1C124BE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334"/>
          <a:stretch>
            <a:fillRect/>
          </a:stretch>
        </p:blipFill>
        <p:spPr bwMode="auto">
          <a:xfrm>
            <a:off x="4332224" y="3429000"/>
            <a:ext cx="3527553"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D6AC2E-4733-E8CC-E8F2-E447778F0EC4}"/>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91EC17FA-6D26-84CE-D641-6E7CB6BE4019}"/>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WHO AM I AND WHO ARE WE?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2" name="Rectangle 4">
            <a:extLst>
              <a:ext uri="{FF2B5EF4-FFF2-40B4-BE49-F238E27FC236}">
                <a16:creationId xmlns:a16="http://schemas.microsoft.com/office/drawing/2014/main" id="{660A4FD2-F6FE-3067-8C5D-D66038EBDFBF}"/>
              </a:ext>
            </a:extLst>
          </p:cNvPr>
          <p:cNvSpPr>
            <a:spLocks noGrp="1" noChangeArrowheads="1"/>
          </p:cNvSpPr>
          <p:nvPr>
            <p:ph sz="half" idx="1"/>
          </p:nvPr>
        </p:nvSpPr>
        <p:spPr>
          <a:xfrm>
            <a:off x="5334000" y="1600200"/>
            <a:ext cx="6248400" cy="4953000"/>
          </a:xfrm>
        </p:spPr>
        <p:txBody>
          <a:bodyPr/>
          <a:lstStyle/>
          <a:p>
            <a:pPr marL="457200" indent="-457200" algn="just">
              <a:lnSpc>
                <a:spcPct val="100000"/>
              </a:lnSpc>
              <a:spcBef>
                <a:spcPts val="0"/>
              </a:spcBef>
              <a:spcAft>
                <a:spcPts val="1200"/>
              </a:spcAft>
            </a:pPr>
            <a:r>
              <a:rPr lang="en-US" altLang="en-US" dirty="0">
                <a:cs typeface="Calibri" panose="020F0502020204030204" pitchFamily="34" charset="0"/>
              </a:rPr>
              <a:t>Yet, </a:t>
            </a:r>
            <a:r>
              <a:rPr lang="en-US" dirty="0">
                <a:cs typeface="Calibri" panose="020F0502020204030204" pitchFamily="34" charset="0"/>
              </a:rPr>
              <a:t>although </a:t>
            </a:r>
            <a:r>
              <a:rPr lang="en-US" altLang="en-US" dirty="0">
                <a:cs typeface="Calibri" panose="020F0502020204030204" pitchFamily="34" charset="0"/>
              </a:rPr>
              <a:t>we have been placed into the body of Christ, the church, </a:t>
            </a:r>
            <a:r>
              <a:rPr lang="en-US" altLang="en-US" b="1" dirty="0">
                <a:solidFill>
                  <a:srgbClr val="0000CC"/>
                </a:solidFill>
                <a:cs typeface="Calibri" panose="020F0502020204030204" pitchFamily="34" charset="0"/>
              </a:rPr>
              <a:t>we also have an individual and personal relationship with Christ that is unique and unlike another….</a:t>
            </a:r>
          </a:p>
        </p:txBody>
      </p:sp>
      <p:pic>
        <p:nvPicPr>
          <p:cNvPr id="130055" name="Picture 7">
            <a:extLst>
              <a:ext uri="{FF2B5EF4-FFF2-40B4-BE49-F238E27FC236}">
                <a16:creationId xmlns:a16="http://schemas.microsoft.com/office/drawing/2014/main" id="{667A795A-3870-B3CF-9B23-1DBE3947B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88" r="10390"/>
          <a:stretch>
            <a:fillRect/>
          </a:stretch>
        </p:blipFill>
        <p:spPr bwMode="auto">
          <a:xfrm>
            <a:off x="609600" y="1752600"/>
            <a:ext cx="4572000" cy="43021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E5D2734E-C89C-E3A5-E325-0718625A8E98}"/>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354B267F-856A-9F46-1140-CA55CBEFED4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WHO AM I AND WHO ARE WE?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37D701EA-53FF-D183-47C4-601E595BC8BD}"/>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D59BDE5D-C47C-1656-79A4-EADED98B4F2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WHO AM I AND WHO ARE WE? </a:t>
            </a:r>
          </a:p>
        </p:txBody>
      </p:sp>
      <p:pic>
        <p:nvPicPr>
          <p:cNvPr id="8" name="Picture 7">
            <a:extLst>
              <a:ext uri="{FF2B5EF4-FFF2-40B4-BE49-F238E27FC236}">
                <a16:creationId xmlns:a16="http://schemas.microsoft.com/office/drawing/2014/main" id="{47286EEA-3618-A744-0F9A-D5B59C1006BA}"/>
              </a:ext>
            </a:extLst>
          </p:cNvPr>
          <p:cNvPicPr>
            <a:picLocks noChangeAspect="1"/>
          </p:cNvPicPr>
          <p:nvPr/>
        </p:nvPicPr>
        <p:blipFill rotWithShape="1">
          <a:blip r:embed="rId3"/>
          <a:srcRect l="18753" r="17502"/>
          <a:stretch/>
        </p:blipFill>
        <p:spPr>
          <a:xfrm>
            <a:off x="2895600" y="1523996"/>
            <a:ext cx="6400800" cy="5105404"/>
          </a:xfrm>
          <a:prstGeom prst="rect">
            <a:avLst/>
          </a:prstGeom>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4000551B-7210-2A27-D384-BFAF27A63E63}"/>
              </a:ext>
            </a:extLst>
          </p:cNvPr>
          <p:cNvSpPr>
            <a:spLocks noGrp="1" noChangeArrowheads="1"/>
          </p:cNvSpPr>
          <p:nvPr>
            <p:ph sz="half" idx="1"/>
          </p:nvPr>
        </p:nvSpPr>
        <p:spPr>
          <a:xfrm>
            <a:off x="609600" y="1600200"/>
            <a:ext cx="10972800" cy="1524000"/>
          </a:xfrm>
        </p:spPr>
        <p:txBody>
          <a:bodyPr/>
          <a:lstStyle/>
          <a:p>
            <a:pPr marL="457200" indent="-457200" algn="just">
              <a:lnSpc>
                <a:spcPct val="100000"/>
              </a:lnSpc>
              <a:spcBef>
                <a:spcPts val="0"/>
              </a:spcBef>
              <a:spcAft>
                <a:spcPts val="1200"/>
              </a:spcAft>
            </a:pPr>
            <a:r>
              <a:rPr lang="en-US" altLang="en-US" dirty="0">
                <a:cs typeface="Calibri" panose="020F0502020204030204" pitchFamily="34" charset="0"/>
              </a:rPr>
              <a:t>Physically, we are descended from Adam and Eve, and though tarnished by Adam’s sin, we still bear the image of God.  </a:t>
            </a:r>
          </a:p>
        </p:txBody>
      </p:sp>
      <p:pic>
        <p:nvPicPr>
          <p:cNvPr id="19464" name="Picture 8">
            <a:extLst>
              <a:ext uri="{FF2B5EF4-FFF2-40B4-BE49-F238E27FC236}">
                <a16:creationId xmlns:a16="http://schemas.microsoft.com/office/drawing/2014/main" id="{F80419ED-3F5D-E287-5211-47D777652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258" y="2819400"/>
            <a:ext cx="2433484"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5D6530C7-2DB8-5B89-A523-193B312DD104}"/>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3C65C1F4-D94E-042B-697D-76DCCBB35B5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WHERE DID WE COME FROM…WHAT IS OUR SPIRITUAL HISTORY?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4147" name="Group 3">
            <a:extLst>
              <a:ext uri="{FF2B5EF4-FFF2-40B4-BE49-F238E27FC236}">
                <a16:creationId xmlns:a16="http://schemas.microsoft.com/office/drawing/2014/main" id="{AE59EED3-6623-21EF-5D07-F7F09AD4F4E0}"/>
              </a:ext>
            </a:extLst>
          </p:cNvPr>
          <p:cNvGraphicFramePr>
            <a:graphicFrameLocks noGrp="1"/>
          </p:cNvGraphicFramePr>
          <p:nvPr>
            <p:ph type="tbl" idx="1"/>
            <p:extLst>
              <p:ext uri="{D42A27DB-BD31-4B8C-83A1-F6EECF244321}">
                <p14:modId xmlns:p14="http://schemas.microsoft.com/office/powerpoint/2010/main" val="558443856"/>
              </p:ext>
            </p:extLst>
          </p:nvPr>
        </p:nvGraphicFramePr>
        <p:xfrm>
          <a:off x="609600" y="417576"/>
          <a:ext cx="10972799" cy="6144768"/>
        </p:xfrm>
        <a:graphic>
          <a:graphicData uri="http://schemas.openxmlformats.org/drawingml/2006/table">
            <a:tbl>
              <a:tblPr>
                <a:tableStyleId>{D7AC3CCA-C797-4891-BE02-D94E43425B78}</a:tableStyleId>
              </a:tblPr>
              <a:tblGrid>
                <a:gridCol w="1771223">
                  <a:extLst>
                    <a:ext uri="{9D8B030D-6E8A-4147-A177-3AD203B41FA5}">
                      <a16:colId xmlns:a16="http://schemas.microsoft.com/office/drawing/2014/main" val="1971830400"/>
                    </a:ext>
                  </a:extLst>
                </a:gridCol>
                <a:gridCol w="1771223">
                  <a:extLst>
                    <a:ext uri="{9D8B030D-6E8A-4147-A177-3AD203B41FA5}">
                      <a16:colId xmlns:a16="http://schemas.microsoft.com/office/drawing/2014/main" val="3911131105"/>
                    </a:ext>
                  </a:extLst>
                </a:gridCol>
                <a:gridCol w="1771223">
                  <a:extLst>
                    <a:ext uri="{9D8B030D-6E8A-4147-A177-3AD203B41FA5}">
                      <a16:colId xmlns:a16="http://schemas.microsoft.com/office/drawing/2014/main" val="1025416771"/>
                    </a:ext>
                  </a:extLst>
                </a:gridCol>
                <a:gridCol w="5659130">
                  <a:extLst>
                    <a:ext uri="{9D8B030D-6E8A-4147-A177-3AD203B41FA5}">
                      <a16:colId xmlns:a16="http://schemas.microsoft.com/office/drawing/2014/main" val="2467357732"/>
                    </a:ext>
                  </a:extLst>
                </a:gridCol>
              </a:tblGrid>
              <a:tr h="731520">
                <a:tc gridSpan="4">
                  <a:txBody>
                    <a:body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3200" b="0" u="none" strike="noStrike" cap="none" normalizeH="0" baseline="0" dirty="0">
                          <a:ln>
                            <a:noFill/>
                          </a:ln>
                          <a:solidFill>
                            <a:srgbClr val="00FFFF"/>
                          </a:solidFill>
                          <a:effectLst>
                            <a:outerShdw blurRad="38100" dist="38100" dir="2700000" algn="tl">
                              <a:srgbClr val="000000">
                                <a:alpha val="43137"/>
                              </a:srgbClr>
                            </a:outerShdw>
                          </a:effectLst>
                          <a:latin typeface="+mn-lt"/>
                        </a:rPr>
                        <a:t>THE IMAGE AND LIKENESS OF GOD</a:t>
                      </a:r>
                      <a:endParaRPr kumimoji="0" lang="en-US" altLang="en-US" sz="3200" b="0" i="0" u="none" strike="noStrike" cap="none" normalizeH="0" baseline="0" dirty="0">
                        <a:ln>
                          <a:noFill/>
                        </a:ln>
                        <a:solidFill>
                          <a:srgbClr val="00FFFF"/>
                        </a:solidFill>
                        <a:effectLst>
                          <a:outerShdw blurRad="38100" dist="38100" dir="2700000" algn="tl">
                            <a:srgbClr val="000000">
                              <a:alpha val="43137"/>
                            </a:srgbClr>
                          </a:outerShdw>
                        </a:effectLst>
                        <a:latin typeface="+mn-lt"/>
                        <a:cs typeface="Arial" panose="020B0604020202020204" pitchFamily="34" charset="0"/>
                      </a:endParaRPr>
                    </a:p>
                  </a:txBody>
                  <a:tcPr anchor="ctr" horzOverflow="overflow">
                    <a:solidFill>
                      <a:schemeClr val="tx1"/>
                    </a:solidFill>
                  </a:tcPr>
                </a:tc>
                <a:tc hMerge="1">
                  <a:txBody>
                    <a:body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710498623"/>
                  </a:ext>
                </a:extLst>
              </a:tr>
              <a:tr h="7315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3200" b="1" u="none" strike="noStrike" cap="small" normalizeH="0" baseline="0" dirty="0">
                          <a:ln>
                            <a:noFill/>
                          </a:ln>
                          <a:solidFill>
                            <a:schemeClr val="tx1"/>
                          </a:solidFill>
                          <a:effectLst/>
                          <a:latin typeface="+mn-lt"/>
                        </a:rPr>
                        <a:t>passage</a:t>
                      </a:r>
                      <a:endParaRPr kumimoji="0" lang="en-US" altLang="en-US" sz="3200" b="1" i="0" u="none" strike="noStrike" cap="small" normalizeH="0" baseline="0" dirty="0">
                        <a:ln>
                          <a:noFill/>
                        </a:ln>
                        <a:solidFill>
                          <a:schemeClr val="tx1"/>
                        </a:solidFill>
                        <a:effectLst/>
                        <a:latin typeface="+mn-lt"/>
                        <a:cs typeface="Arial" panose="020B0604020202020204" pitchFamily="34" charset="0"/>
                      </a:endParaRPr>
                    </a:p>
                  </a:txBody>
                  <a:tcPr anchor="ctr" horzOverflow="overflow">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3200" b="1" u="none" strike="noStrike" cap="small" normalizeH="0" baseline="0" dirty="0">
                          <a:ln>
                            <a:noFill/>
                          </a:ln>
                          <a:solidFill>
                            <a:srgbClr val="C00000"/>
                          </a:solidFill>
                          <a:effectLst/>
                          <a:latin typeface="+mn-lt"/>
                        </a:rPr>
                        <a:t>image</a:t>
                      </a:r>
                      <a:endParaRPr kumimoji="0" lang="en-US" altLang="en-US" sz="3200" b="1" i="0" u="none" strike="noStrike" cap="small" normalizeH="0" baseline="0" dirty="0">
                        <a:ln>
                          <a:noFill/>
                        </a:ln>
                        <a:solidFill>
                          <a:srgbClr val="C00000"/>
                        </a:solidFill>
                        <a:effectLst/>
                        <a:latin typeface="+mn-lt"/>
                        <a:cs typeface="Arial" panose="020B0604020202020204" pitchFamily="34" charset="0"/>
                      </a:endParaRPr>
                    </a:p>
                  </a:txBody>
                  <a:tcPr anchor="ctr" horzOverflow="overflow">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3200" b="1" u="none" strike="noStrike" cap="small" normalizeH="0" baseline="0" dirty="0">
                          <a:ln>
                            <a:noFill/>
                          </a:ln>
                          <a:solidFill>
                            <a:srgbClr val="0000FF"/>
                          </a:solidFill>
                          <a:effectLst/>
                          <a:latin typeface="+mn-lt"/>
                        </a:rPr>
                        <a:t>likeness</a:t>
                      </a:r>
                      <a:endParaRPr kumimoji="0" lang="en-US" altLang="en-US" sz="3200" b="1" i="0" u="none" strike="noStrike" cap="small" normalizeH="0" baseline="0" dirty="0">
                        <a:ln>
                          <a:noFill/>
                        </a:ln>
                        <a:solidFill>
                          <a:srgbClr val="0000FF"/>
                        </a:solidFill>
                        <a:effectLst/>
                        <a:latin typeface="+mn-lt"/>
                        <a:cs typeface="Arial" panose="020B0604020202020204" pitchFamily="34" charset="0"/>
                      </a:endParaRPr>
                    </a:p>
                  </a:txBody>
                  <a:tcPr anchor="ctr" horzOverflow="overflow">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3200" b="1" u="none" strike="noStrike" cap="small" normalizeH="0" baseline="0" dirty="0">
                          <a:ln>
                            <a:noFill/>
                          </a:ln>
                          <a:solidFill>
                            <a:schemeClr val="tx1"/>
                          </a:solidFill>
                          <a:effectLst/>
                          <a:latin typeface="+mn-lt"/>
                        </a:rPr>
                        <a:t>key point</a:t>
                      </a:r>
                      <a:endParaRPr kumimoji="0" lang="en-US" altLang="en-US" sz="3200" b="1" i="0" u="none" strike="noStrike" cap="small" normalizeH="0" baseline="0" dirty="0">
                        <a:ln>
                          <a:noFill/>
                        </a:ln>
                        <a:solidFill>
                          <a:schemeClr val="tx1"/>
                        </a:solidFill>
                        <a:effectLst/>
                        <a:latin typeface="+mn-lt"/>
                        <a:cs typeface="Arial" panose="020B0604020202020204" pitchFamily="34" charset="0"/>
                      </a:endParaRPr>
                    </a:p>
                  </a:txBody>
                  <a:tcPr anchor="ctr" horzOverflow="overflow">
                    <a:solidFill>
                      <a:schemeClr val="bg1"/>
                    </a:solidFill>
                  </a:tcPr>
                </a:tc>
                <a:extLst>
                  <a:ext uri="{0D108BD9-81ED-4DB2-BD59-A6C34878D82A}">
                    <a16:rowId xmlns:a16="http://schemas.microsoft.com/office/drawing/2014/main" val="3895150209"/>
                  </a:ext>
                </a:extLst>
              </a:tr>
              <a:tr h="7315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Gen. 1:26</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mn-lt"/>
                        </a:rPr>
                        <a:t>X</a:t>
                      </a:r>
                      <a:endParaRPr kumimoji="0" lang="en-US" altLang="en-US" sz="2600" b="1" i="0" u="none" strike="noStrike" cap="none" normalizeH="0" baseline="0" dirty="0">
                        <a:ln>
                          <a:noFill/>
                        </a:ln>
                        <a:solidFill>
                          <a:srgbClr val="C00000"/>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mn-lt"/>
                        </a:rPr>
                        <a:t>X</a:t>
                      </a:r>
                      <a:endParaRPr kumimoji="0" lang="en-US" altLang="en-US" sz="2600" b="1" i="0" u="none" strike="noStrike" cap="none" normalizeH="0" baseline="0" dirty="0">
                        <a:ln>
                          <a:noFill/>
                        </a:ln>
                        <a:solidFill>
                          <a:srgbClr val="0000FF"/>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made in God’s image and likeness</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extLst>
                  <a:ext uri="{0D108BD9-81ED-4DB2-BD59-A6C34878D82A}">
                    <a16:rowId xmlns:a16="http://schemas.microsoft.com/office/drawing/2014/main" val="1293613050"/>
                  </a:ext>
                </a:extLst>
              </a:tr>
              <a:tr h="6858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Gen. 1:27</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mn-lt"/>
                        </a:rPr>
                        <a:t>X</a:t>
                      </a:r>
                      <a:endParaRPr kumimoji="0" lang="en-US" altLang="en-US" sz="2600" b="1" i="0" u="none" strike="noStrike" cap="none" normalizeH="0" baseline="0" dirty="0">
                        <a:ln>
                          <a:noFill/>
                        </a:ln>
                        <a:solidFill>
                          <a:srgbClr val="C00000"/>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600" b="1" i="0" u="none" strike="noStrike" cap="none" normalizeH="0" baseline="0" dirty="0">
                        <a:ln>
                          <a:noFill/>
                        </a:ln>
                        <a:solidFill>
                          <a:srgbClr val="0000FF"/>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made in God’s image - male and female</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extLst>
                  <a:ext uri="{0D108BD9-81ED-4DB2-BD59-A6C34878D82A}">
                    <a16:rowId xmlns:a16="http://schemas.microsoft.com/office/drawing/2014/main" val="1967827021"/>
                  </a:ext>
                </a:extLst>
              </a:tr>
              <a:tr h="7315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Gen. 5:1</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600" b="1" i="0" u="none" strike="noStrike" cap="none" normalizeH="0" baseline="0" dirty="0">
                        <a:ln>
                          <a:noFill/>
                        </a:ln>
                        <a:solidFill>
                          <a:srgbClr val="C00000"/>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mn-lt"/>
                        </a:rPr>
                        <a:t>X</a:t>
                      </a:r>
                      <a:endParaRPr kumimoji="0" lang="en-US" altLang="en-US" sz="2600" b="1" i="0" u="none" strike="noStrike" cap="none" normalizeH="0" baseline="0" dirty="0">
                        <a:ln>
                          <a:noFill/>
                        </a:ln>
                        <a:solidFill>
                          <a:srgbClr val="0000FF"/>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made in God’s likeness; summary</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extLst>
                  <a:ext uri="{0D108BD9-81ED-4DB2-BD59-A6C34878D82A}">
                    <a16:rowId xmlns:a16="http://schemas.microsoft.com/office/drawing/2014/main" val="755252021"/>
                  </a:ext>
                </a:extLst>
              </a:tr>
              <a:tr h="6858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Gen. 9:6</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mn-lt"/>
                        </a:rPr>
                        <a:t>X</a:t>
                      </a:r>
                      <a:endParaRPr kumimoji="0" lang="en-US" altLang="en-US" sz="2600" b="1" i="0" u="none" strike="noStrike" cap="none" normalizeH="0" baseline="0" dirty="0">
                        <a:ln>
                          <a:noFill/>
                        </a:ln>
                        <a:solidFill>
                          <a:srgbClr val="C00000"/>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600" b="1" i="0" u="none" strike="noStrike" cap="none" normalizeH="0" baseline="0" dirty="0">
                        <a:ln>
                          <a:noFill/>
                        </a:ln>
                        <a:solidFill>
                          <a:srgbClr val="0000FF"/>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made in God’s image – so give respect to  that image in person</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extLst>
                  <a:ext uri="{0D108BD9-81ED-4DB2-BD59-A6C34878D82A}">
                    <a16:rowId xmlns:a16="http://schemas.microsoft.com/office/drawing/2014/main" val="2853712148"/>
                  </a:ext>
                </a:extLst>
              </a:tr>
              <a:tr h="6858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1 Cor. 11:7</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mn-lt"/>
                        </a:rPr>
                        <a:t>X</a:t>
                      </a:r>
                      <a:endParaRPr kumimoji="0" lang="en-US" altLang="en-US" sz="2600" b="1" i="0" u="none" strike="noStrike" cap="none" normalizeH="0" baseline="0" dirty="0">
                        <a:ln>
                          <a:noFill/>
                        </a:ln>
                        <a:solidFill>
                          <a:srgbClr val="C00000"/>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600" b="1" i="0" u="none" strike="noStrike" cap="none" normalizeH="0" baseline="0" dirty="0">
                        <a:ln>
                          <a:noFill/>
                        </a:ln>
                        <a:solidFill>
                          <a:srgbClr val="0000FF"/>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made in God’s image – woman is the glory of man re: Church</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extLst>
                  <a:ext uri="{0D108BD9-81ED-4DB2-BD59-A6C34878D82A}">
                    <a16:rowId xmlns:a16="http://schemas.microsoft.com/office/drawing/2014/main" val="3204392500"/>
                  </a:ext>
                </a:extLst>
              </a:tr>
              <a:tr h="6858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Jam. 3:9</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endParaRPr kumimoji="0" lang="en-US" altLang="en-US" sz="2600" b="1" i="0" u="none" strike="noStrike" cap="none" normalizeH="0" baseline="0" dirty="0">
                        <a:ln>
                          <a:noFill/>
                        </a:ln>
                        <a:solidFill>
                          <a:srgbClr val="C00000"/>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mn-lt"/>
                        </a:rPr>
                        <a:t>X</a:t>
                      </a:r>
                      <a:endParaRPr kumimoji="0" lang="en-US" altLang="en-US" sz="2600" b="1" i="0" u="none" strike="noStrike" cap="none" normalizeH="0" baseline="0" dirty="0">
                        <a:ln>
                          <a:noFill/>
                        </a:ln>
                        <a:solidFill>
                          <a:srgbClr val="0000FF"/>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20000"/>
                        </a:spcBef>
                        <a:spcAft>
                          <a:spcPct val="0"/>
                        </a:spcAft>
                        <a:buClrTx/>
                        <a:buSzTx/>
                        <a:buFontTx/>
                        <a:buNone/>
                        <a:tabLst/>
                      </a:pPr>
                      <a:r>
                        <a:rPr kumimoji="0" lang="en-US" altLang="en-US" sz="2600" b="0" u="none" strike="noStrike" cap="none" normalizeH="0" baseline="0" dirty="0">
                          <a:ln>
                            <a:noFill/>
                          </a:ln>
                          <a:solidFill>
                            <a:schemeClr val="tx1"/>
                          </a:solidFill>
                          <a:effectLst/>
                          <a:latin typeface="+mn-lt"/>
                        </a:rPr>
                        <a:t>made in God’s likeness and a warning about cursing others</a:t>
                      </a:r>
                      <a:endParaRPr kumimoji="0" lang="en-US" altLang="en-US" sz="2600" b="0" i="0" u="none" strike="noStrike" cap="none" normalizeH="0" baseline="0" dirty="0">
                        <a:ln>
                          <a:noFill/>
                        </a:ln>
                        <a:solidFill>
                          <a:schemeClr val="tx1"/>
                        </a:solidFill>
                        <a:effectLst/>
                        <a:latin typeface="+mn-lt"/>
                        <a:cs typeface="Arial" panose="020B0604020202020204" pitchFamily="34" charset="0"/>
                      </a:endParaRPr>
                    </a:p>
                  </a:txBody>
                  <a:tcPr anchor="ctr" horzOverflow="overflow"/>
                </a:tc>
                <a:extLst>
                  <a:ext uri="{0D108BD9-81ED-4DB2-BD59-A6C34878D82A}">
                    <a16:rowId xmlns:a16="http://schemas.microsoft.com/office/drawing/2014/main" val="735753561"/>
                  </a:ext>
                </a:extLst>
              </a:tr>
            </a:tbl>
          </a:graphicData>
        </a:graphic>
      </p:graphicFrame>
      <p:sp>
        <p:nvSpPr>
          <p:cNvPr id="4" name="Text Box 4">
            <a:extLst>
              <a:ext uri="{FF2B5EF4-FFF2-40B4-BE49-F238E27FC236}">
                <a16:creationId xmlns:a16="http://schemas.microsoft.com/office/drawing/2014/main" id="{5EE7C021-6473-59DD-5C7E-5D286178F87C}"/>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83DC8D9C-02C9-B505-72D5-5E9D4CAA75D2}"/>
              </a:ext>
            </a:extLst>
          </p:cNvPr>
          <p:cNvSpPr>
            <a:spLocks noGrp="1" noChangeArrowheads="1"/>
          </p:cNvSpPr>
          <p:nvPr>
            <p:ph sz="half" idx="1"/>
          </p:nvPr>
        </p:nvSpPr>
        <p:spPr>
          <a:xfrm>
            <a:off x="609600" y="1600200"/>
            <a:ext cx="10972800" cy="1143000"/>
          </a:xfrm>
        </p:spPr>
        <p:txBody>
          <a:bodyPr/>
          <a:lstStyle/>
          <a:p>
            <a:pPr marL="457200" indent="-457200" algn="just">
              <a:lnSpc>
                <a:spcPct val="100000"/>
              </a:lnSpc>
              <a:spcBef>
                <a:spcPts val="0"/>
              </a:spcBef>
              <a:spcAft>
                <a:spcPts val="1200"/>
              </a:spcAft>
            </a:pPr>
            <a:r>
              <a:rPr lang="en-US" altLang="en-US" dirty="0">
                <a:cs typeface="Calibri" panose="020F0502020204030204" pitchFamily="34" charset="0"/>
              </a:rPr>
              <a:t>But when each of us believed, we were taken out of Adam, and were then placed into Christ – identified with Him.  </a:t>
            </a:r>
          </a:p>
        </p:txBody>
      </p:sp>
      <p:pic>
        <p:nvPicPr>
          <p:cNvPr id="136200" name="Picture 8">
            <a:extLst>
              <a:ext uri="{FF2B5EF4-FFF2-40B4-BE49-F238E27FC236}">
                <a16:creationId xmlns:a16="http://schemas.microsoft.com/office/drawing/2014/main" id="{31C6CAC3-96C5-75B5-2727-3F867F3E5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849" y="2872740"/>
            <a:ext cx="392031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6201" name="Picture 9">
            <a:extLst>
              <a:ext uri="{FF2B5EF4-FFF2-40B4-BE49-F238E27FC236}">
                <a16:creationId xmlns:a16="http://schemas.microsoft.com/office/drawing/2014/main" id="{7ED35547-FDD7-B630-2646-C2389BCDB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3200400"/>
            <a:ext cx="3581400" cy="2220912"/>
          </a:xfrm>
          <a:prstGeom prst="rect">
            <a:avLst/>
          </a:prstGeom>
          <a:noFill/>
          <a:extLst>
            <a:ext uri="{909E8E84-426E-40DD-AFC4-6F175D3DCCD1}">
              <a14:hiddenFill xmlns:a14="http://schemas.microsoft.com/office/drawing/2010/main">
                <a:solidFill>
                  <a:srgbClr val="FFFFFF"/>
                </a:solidFill>
              </a14:hiddenFill>
            </a:ext>
          </a:extLst>
        </p:spPr>
      </p:pic>
      <p:pic>
        <p:nvPicPr>
          <p:cNvPr id="136202" name="Picture 10">
            <a:extLst>
              <a:ext uri="{FF2B5EF4-FFF2-40B4-BE49-F238E27FC236}">
                <a16:creationId xmlns:a16="http://schemas.microsoft.com/office/drawing/2014/main" id="{4EB84081-9726-3027-6F88-9340164BE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85" y="2895600"/>
            <a:ext cx="3483429"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A2A1AE67-75E7-BC62-06F5-4B669C94C28C}"/>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5B4ADE10-4F13-A908-1136-017EE2570A9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WHERE DID WE COME FROM…WHAT IS OUR SPIRITUAL HISTORY?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7" name="Picture 7">
            <a:extLst>
              <a:ext uri="{FF2B5EF4-FFF2-40B4-BE49-F238E27FC236}">
                <a16:creationId xmlns:a16="http://schemas.microsoft.com/office/drawing/2014/main" id="{8D6B412C-EBA1-CEF0-4159-2B46F3948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90800"/>
            <a:ext cx="5486400"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8248" name="Text Box 8">
            <a:extLst>
              <a:ext uri="{FF2B5EF4-FFF2-40B4-BE49-F238E27FC236}">
                <a16:creationId xmlns:a16="http://schemas.microsoft.com/office/drawing/2014/main" id="{7D4358BB-607D-C7C2-299F-4E8E50FDF6BC}"/>
              </a:ext>
            </a:extLst>
          </p:cNvPr>
          <p:cNvSpPr txBox="1">
            <a:spLocks noChangeArrowheads="1"/>
          </p:cNvSpPr>
          <p:nvPr/>
        </p:nvSpPr>
        <p:spPr bwMode="auto">
          <a:xfrm>
            <a:off x="609600" y="1623060"/>
            <a:ext cx="10972800" cy="954107"/>
          </a:xfrm>
          <a:prstGeom prst="rect">
            <a:avLst/>
          </a:prstGeom>
          <a:noFill/>
          <a:ln w="38100">
            <a:noFill/>
            <a:miter lim="800000"/>
            <a:headEnd/>
            <a:tailEnd/>
          </a:ln>
          <a:effectLst/>
        </p:spPr>
        <p:txBody>
          <a:bodyPr>
            <a:spAutoFit/>
          </a:bodyPr>
          <a:lstStyle/>
          <a:p>
            <a:pPr marL="457200" indent="-457200" algn="just">
              <a:spcBef>
                <a:spcPts val="0"/>
              </a:spcBef>
              <a:spcAft>
                <a:spcPts val="1200"/>
              </a:spcAft>
              <a:buFont typeface="Arial" panose="020B0604020202020204" pitchFamily="34" charset="0"/>
              <a:buChar char="•"/>
            </a:pPr>
            <a:r>
              <a:rPr lang="en-US" altLang="en-US" sz="2800" dirty="0">
                <a:latin typeface="+mn-lt"/>
                <a:cs typeface="Calibri" panose="020F0502020204030204" pitchFamily="34" charset="0"/>
              </a:rPr>
              <a:t>Being in Christ, a new kind of man, we share His spiritual history, as He died, was buried, raised, ascended and seated.</a:t>
            </a:r>
          </a:p>
        </p:txBody>
      </p:sp>
      <p:sp>
        <p:nvSpPr>
          <p:cNvPr id="4" name="Text Box 4">
            <a:extLst>
              <a:ext uri="{FF2B5EF4-FFF2-40B4-BE49-F238E27FC236}">
                <a16:creationId xmlns:a16="http://schemas.microsoft.com/office/drawing/2014/main" id="{4BEDC30C-61A4-A8B4-BFBC-2D26C6E36C1B}"/>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717E5CF2-AD20-A7F0-3681-2C352CD74B9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WHERE DID WE COME FROM…WHAT IS OUR SPIRITUAL HISTORY?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321D9-8E66-943A-23A6-403BB843793E}"/>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DA69DBE3-36DF-B1AD-F79C-D39942E4B43F}"/>
              </a:ext>
            </a:extLst>
          </p:cNvPr>
          <p:cNvSpPr txBox="1"/>
          <p:nvPr/>
        </p:nvSpPr>
        <p:spPr>
          <a:xfrm>
            <a:off x="609600" y="2209800"/>
            <a:ext cx="10972800" cy="2031325"/>
          </a:xfrm>
          <a:prstGeom prst="rect">
            <a:avLst/>
          </a:prstGeom>
          <a:noFill/>
        </p:spPr>
        <p:txBody>
          <a:bodyPr wrap="square">
            <a:spAutoFit/>
          </a:bodyPr>
          <a:lstStyle/>
          <a:p>
            <a:pPr marL="0" marR="0" algn="ctr">
              <a:spcBef>
                <a:spcPts val="0"/>
              </a:spcBef>
              <a:spcAft>
                <a:spcPts val="1200"/>
              </a:spcAft>
            </a:pPr>
            <a:r>
              <a:rPr lang="en-US" sz="3200" b="1" dirty="0">
                <a:solidFill>
                  <a:srgbClr val="0000CC"/>
                </a:solidFill>
                <a:latin typeface="+mn-lt"/>
                <a:cs typeface="+mn-cs"/>
              </a:rPr>
              <a:t>1 John 3:2</a:t>
            </a:r>
          </a:p>
          <a:p>
            <a:pPr algn="just">
              <a:spcBef>
                <a:spcPts val="0"/>
              </a:spcBef>
              <a:spcAft>
                <a:spcPts val="0"/>
              </a:spcAft>
            </a:pPr>
            <a:r>
              <a:rPr lang="en-US" sz="2800" dirty="0">
                <a:latin typeface="Calibri" panose="020F0502020204030204" pitchFamily="34" charset="0"/>
              </a:rPr>
              <a:t>Beloved, now we are children of God, and it has not appeared as yet what we will be. We know that when He appears, </a:t>
            </a:r>
            <a:r>
              <a:rPr lang="en-US" sz="2800" b="1" u="sng" dirty="0">
                <a:solidFill>
                  <a:srgbClr val="0000CC"/>
                </a:solidFill>
                <a:latin typeface="+mn-lt"/>
                <a:cs typeface="Calibri" panose="020F0502020204030204" pitchFamily="34" charset="0"/>
              </a:rPr>
              <a:t>we will be like Him, because we will see Him just as He is</a:t>
            </a:r>
            <a:r>
              <a:rPr lang="en-US" sz="2800" dirty="0">
                <a:latin typeface="Calibri" panose="020F0502020204030204" pitchFamily="34" charset="0"/>
              </a:rPr>
              <a:t>. </a:t>
            </a:r>
          </a:p>
        </p:txBody>
      </p:sp>
      <p:sp>
        <p:nvSpPr>
          <p:cNvPr id="9" name="TextBox 8">
            <a:extLst>
              <a:ext uri="{FF2B5EF4-FFF2-40B4-BE49-F238E27FC236}">
                <a16:creationId xmlns:a16="http://schemas.microsoft.com/office/drawing/2014/main" id="{4CEA118A-DD3A-4336-125D-8C6D2722EEC3}"/>
              </a:ext>
            </a:extLst>
          </p:cNvPr>
          <p:cNvSpPr txBox="1"/>
          <p:nvPr/>
        </p:nvSpPr>
        <p:spPr>
          <a:xfrm>
            <a:off x="609600" y="0"/>
            <a:ext cx="10972800" cy="2031325"/>
          </a:xfrm>
          <a:prstGeom prst="rect">
            <a:avLst/>
          </a:prstGeom>
          <a:noFill/>
        </p:spPr>
        <p:txBody>
          <a:bodyPr wrap="square">
            <a:spAutoFit/>
          </a:bodyPr>
          <a:lstStyle/>
          <a:p>
            <a:pPr algn="ctr">
              <a:spcBef>
                <a:spcPts val="0"/>
              </a:spcBef>
              <a:spcAft>
                <a:spcPts val="1200"/>
              </a:spcAft>
            </a:pPr>
            <a:r>
              <a:rPr lang="en-US" sz="3200" b="1" dirty="0">
                <a:solidFill>
                  <a:srgbClr val="0000CC"/>
                </a:solidFill>
                <a:latin typeface="+mn-lt"/>
                <a:cs typeface="+mn-cs"/>
              </a:rPr>
              <a:t>John 17:24</a:t>
            </a:r>
          </a:p>
          <a:p>
            <a:pPr marL="0" marR="0" algn="just">
              <a:spcBef>
                <a:spcPts val="0"/>
              </a:spcBef>
              <a:spcAft>
                <a:spcPts val="0"/>
              </a:spcAft>
            </a:pPr>
            <a:r>
              <a:rPr lang="en-US" sz="2800" dirty="0">
                <a:effectLst/>
                <a:latin typeface="Calibri" panose="020F0502020204030204" pitchFamily="34" charset="0"/>
              </a:rPr>
              <a:t>“Father, I desire that they also, whom You have given Me, be with Me where I am, </a:t>
            </a:r>
            <a:r>
              <a:rPr lang="en-US" sz="2800" b="1" u="sng" dirty="0">
                <a:solidFill>
                  <a:srgbClr val="0000CC"/>
                </a:solidFill>
                <a:latin typeface="+mn-lt"/>
                <a:cs typeface="Calibri" panose="020F0502020204030204" pitchFamily="34" charset="0"/>
              </a:rPr>
              <a:t>so that they may see My glory</a:t>
            </a:r>
            <a:r>
              <a:rPr lang="en-US" sz="2800" b="1" dirty="0">
                <a:solidFill>
                  <a:srgbClr val="0000CC"/>
                </a:solidFill>
                <a:latin typeface="+mn-lt"/>
                <a:cs typeface="Calibri" panose="020F0502020204030204" pitchFamily="34" charset="0"/>
              </a:rPr>
              <a:t> </a:t>
            </a:r>
            <a:r>
              <a:rPr lang="en-US" sz="2800" dirty="0">
                <a:effectLst/>
                <a:latin typeface="Calibri" panose="020F0502020204030204" pitchFamily="34" charset="0"/>
              </a:rPr>
              <a:t>which You have given Me, for You loved Me before the foundation of the world. </a:t>
            </a:r>
          </a:p>
        </p:txBody>
      </p:sp>
    </p:spTree>
    <p:extLst>
      <p:ext uri="{BB962C8B-B14F-4D97-AF65-F5344CB8AC3E}">
        <p14:creationId xmlns:p14="http://schemas.microsoft.com/office/powerpoint/2010/main" val="242660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BD6AECCA-28CD-80F8-4633-DB206AC97EA5}"/>
              </a:ext>
            </a:extLst>
          </p:cNvPr>
          <p:cNvSpPr>
            <a:spLocks noGrp="1" noChangeArrowheads="1"/>
          </p:cNvSpPr>
          <p:nvPr>
            <p:ph sz="half" idx="1"/>
          </p:nvPr>
        </p:nvSpPr>
        <p:spPr>
          <a:xfrm>
            <a:off x="609600" y="1600200"/>
            <a:ext cx="10972800" cy="1554480"/>
          </a:xfrm>
        </p:spPr>
        <p:txBody>
          <a:bodyPr>
            <a:normAutofit lnSpcReduction="10000"/>
          </a:bodyPr>
          <a:lstStyle/>
          <a:p>
            <a:pPr marL="457200" indent="-457200" algn="just" fontAlgn="base">
              <a:lnSpc>
                <a:spcPct val="110000"/>
              </a:lnSpc>
              <a:spcBef>
                <a:spcPts val="600"/>
              </a:spcBef>
              <a:spcAft>
                <a:spcPts val="600"/>
              </a:spcAft>
            </a:pPr>
            <a:r>
              <a:rPr lang="en-US" altLang="en-US" dirty="0">
                <a:cs typeface="Calibri" panose="020F0502020204030204" pitchFamily="34" charset="0"/>
              </a:rPr>
              <a:t>There in the heavenlies ‘in Christ’ is </a:t>
            </a:r>
            <a:r>
              <a:rPr lang="en-US" altLang="en-US" b="1" dirty="0">
                <a:solidFill>
                  <a:srgbClr val="0000CC"/>
                </a:solidFill>
                <a:cs typeface="Calibri" panose="020F0502020204030204" pitchFamily="34" charset="0"/>
              </a:rPr>
              <a:t>where we are </a:t>
            </a:r>
            <a:r>
              <a:rPr lang="en-US" altLang="en-US" b="1" u="sng" dirty="0">
                <a:solidFill>
                  <a:srgbClr val="0000CC"/>
                </a:solidFill>
                <a:cs typeface="Calibri" panose="020F0502020204030204" pitchFamily="34" charset="0"/>
              </a:rPr>
              <a:t>blessed</a:t>
            </a:r>
            <a:r>
              <a:rPr lang="en-US" altLang="en-US" dirty="0">
                <a:cs typeface="Calibri" panose="020F0502020204030204" pitchFamily="34" charset="0"/>
              </a:rPr>
              <a:t>. (cf. Eph.1:3)</a:t>
            </a:r>
          </a:p>
          <a:p>
            <a:pPr marL="457200" indent="-457200" algn="just" fontAlgn="base">
              <a:lnSpc>
                <a:spcPct val="110000"/>
              </a:lnSpc>
              <a:spcBef>
                <a:spcPts val="600"/>
              </a:spcBef>
              <a:spcAft>
                <a:spcPts val="600"/>
              </a:spcAft>
            </a:pPr>
            <a:r>
              <a:rPr lang="en-US" altLang="en-US" dirty="0">
                <a:cs typeface="Calibri" panose="020F0502020204030204" pitchFamily="34" charset="0"/>
              </a:rPr>
              <a:t>There in the heavenlies ‘in Christ’ is </a:t>
            </a:r>
            <a:r>
              <a:rPr lang="en-US" altLang="en-US" b="1" dirty="0">
                <a:solidFill>
                  <a:srgbClr val="0000CC"/>
                </a:solidFill>
                <a:cs typeface="Calibri" panose="020F0502020204030204" pitchFamily="34" charset="0"/>
              </a:rPr>
              <a:t>where we are </a:t>
            </a:r>
            <a:r>
              <a:rPr lang="en-US" altLang="en-US" b="1" u="sng" dirty="0">
                <a:solidFill>
                  <a:srgbClr val="0000CC"/>
                </a:solidFill>
                <a:cs typeface="Calibri" panose="020F0502020204030204" pitchFamily="34" charset="0"/>
              </a:rPr>
              <a:t>seated</a:t>
            </a:r>
            <a:r>
              <a:rPr lang="en-US" altLang="en-US" b="1" dirty="0">
                <a:solidFill>
                  <a:srgbClr val="0000CC"/>
                </a:solidFill>
                <a:cs typeface="Calibri" panose="020F0502020204030204" pitchFamily="34" charset="0"/>
              </a:rPr>
              <a:t> with Him</a:t>
            </a:r>
            <a:r>
              <a:rPr lang="en-US" altLang="en-US" dirty="0">
                <a:cs typeface="Calibri" panose="020F0502020204030204" pitchFamily="34" charset="0"/>
              </a:rPr>
              <a:t>. (cf. Eph. 2:6)</a:t>
            </a:r>
          </a:p>
        </p:txBody>
      </p:sp>
      <p:pic>
        <p:nvPicPr>
          <p:cNvPr id="44041" name="Picture 9">
            <a:extLst>
              <a:ext uri="{FF2B5EF4-FFF2-40B4-BE49-F238E27FC236}">
                <a16:creationId xmlns:a16="http://schemas.microsoft.com/office/drawing/2014/main" id="{0C2D8AA1-B6EC-BFFE-58C1-832B2A986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037" y="2819400"/>
            <a:ext cx="3535926"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F960E8A4-6D7C-02E9-5DBD-86C52DD0EE44}"/>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85867C3C-5B73-F54A-0CC3-00CCB153219E}"/>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HEAVEN’S WHERE WE’RE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2" name="Rectangle 4">
            <a:extLst>
              <a:ext uri="{FF2B5EF4-FFF2-40B4-BE49-F238E27FC236}">
                <a16:creationId xmlns:a16="http://schemas.microsoft.com/office/drawing/2014/main" id="{FF3B1561-4A0A-0EBA-9090-507AC2DE6073}"/>
              </a:ext>
            </a:extLst>
          </p:cNvPr>
          <p:cNvSpPr>
            <a:spLocks noGrp="1" noChangeArrowheads="1"/>
          </p:cNvSpPr>
          <p:nvPr>
            <p:ph sz="half" idx="1"/>
          </p:nvPr>
        </p:nvSpPr>
        <p:spPr>
          <a:xfrm>
            <a:off x="609600" y="1600200"/>
            <a:ext cx="10972800" cy="2011680"/>
          </a:xfrm>
        </p:spPr>
        <p:txBody>
          <a:bodyPr>
            <a:normAutofit lnSpcReduction="10000"/>
          </a:bodyPr>
          <a:lstStyle/>
          <a:p>
            <a:pPr marL="457200" indent="-457200" algn="just" fontAlgn="base">
              <a:lnSpc>
                <a:spcPct val="110000"/>
              </a:lnSpc>
              <a:spcBef>
                <a:spcPts val="0"/>
              </a:spcBef>
              <a:spcAft>
                <a:spcPts val="600"/>
              </a:spcAft>
            </a:pPr>
            <a:r>
              <a:rPr lang="en-US" altLang="en-US" dirty="0">
                <a:cs typeface="Calibri" panose="020F0502020204030204" pitchFamily="34" charset="0"/>
              </a:rPr>
              <a:t>There in the heavenlies ‘in Christ’ is </a:t>
            </a:r>
            <a:r>
              <a:rPr lang="en-US" altLang="en-US" b="1" dirty="0">
                <a:solidFill>
                  <a:srgbClr val="0000CC"/>
                </a:solidFill>
                <a:cs typeface="Calibri" panose="020F0502020204030204" pitchFamily="34" charset="0"/>
              </a:rPr>
              <a:t>where we have our </a:t>
            </a:r>
            <a:r>
              <a:rPr lang="en-US" altLang="en-US" b="1" u="sng" dirty="0">
                <a:solidFill>
                  <a:srgbClr val="0000CC"/>
                </a:solidFill>
                <a:cs typeface="Calibri" panose="020F0502020204030204" pitchFamily="34" charset="0"/>
              </a:rPr>
              <a:t>citizenship</a:t>
            </a:r>
            <a:r>
              <a:rPr lang="en-US" altLang="en-US" dirty="0">
                <a:cs typeface="Calibri" panose="020F0502020204030204" pitchFamily="34" charset="0"/>
              </a:rPr>
              <a:t>.</a:t>
            </a:r>
          </a:p>
          <a:p>
            <a:pPr marL="457200" indent="-457200" algn="just" fontAlgn="base">
              <a:lnSpc>
                <a:spcPct val="110000"/>
              </a:lnSpc>
              <a:spcBef>
                <a:spcPts val="0"/>
              </a:spcBef>
              <a:spcAft>
                <a:spcPts val="600"/>
              </a:spcAft>
            </a:pPr>
            <a:r>
              <a:rPr lang="en-US" altLang="en-US" dirty="0">
                <a:cs typeface="Calibri" panose="020F0502020204030204" pitchFamily="34" charset="0"/>
              </a:rPr>
              <a:t>There in the heavenlies ‘in Christ’ is </a:t>
            </a:r>
            <a:r>
              <a:rPr lang="en-US" altLang="en-US" b="1" dirty="0">
                <a:solidFill>
                  <a:srgbClr val="0000CC"/>
                </a:solidFill>
                <a:cs typeface="Calibri" panose="020F0502020204030204" pitchFamily="34" charset="0"/>
              </a:rPr>
              <a:t>where we are to  </a:t>
            </a:r>
            <a:r>
              <a:rPr lang="en-US" altLang="en-US" b="1" u="sng" dirty="0">
                <a:solidFill>
                  <a:srgbClr val="0000CC"/>
                </a:solidFill>
                <a:cs typeface="Calibri" panose="020F0502020204030204" pitchFamily="34" charset="0"/>
              </a:rPr>
              <a:t>set our minds</a:t>
            </a:r>
            <a:r>
              <a:rPr lang="en-US" altLang="en-US" dirty="0">
                <a:cs typeface="Calibri" panose="020F0502020204030204" pitchFamily="34" charset="0"/>
              </a:rPr>
              <a:t>.</a:t>
            </a:r>
          </a:p>
          <a:p>
            <a:pPr marL="457200" indent="-457200" algn="just" fontAlgn="base">
              <a:lnSpc>
                <a:spcPct val="110000"/>
              </a:lnSpc>
              <a:spcBef>
                <a:spcPts val="0"/>
              </a:spcBef>
              <a:spcAft>
                <a:spcPts val="600"/>
              </a:spcAft>
            </a:pPr>
            <a:r>
              <a:rPr lang="en-US" altLang="en-US" dirty="0">
                <a:cs typeface="Calibri" panose="020F0502020204030204" pitchFamily="34" charset="0"/>
              </a:rPr>
              <a:t>It is there in the heavenlies ‘in Christ’ </a:t>
            </a:r>
            <a:r>
              <a:rPr lang="en-US" altLang="en-US" b="1" dirty="0">
                <a:solidFill>
                  <a:srgbClr val="0000CC"/>
                </a:solidFill>
                <a:cs typeface="Calibri" panose="020F0502020204030204" pitchFamily="34" charset="0"/>
              </a:rPr>
              <a:t>where we have our </a:t>
            </a:r>
            <a:r>
              <a:rPr lang="en-US" altLang="en-US" b="1" u="sng" dirty="0">
                <a:solidFill>
                  <a:srgbClr val="0000CC"/>
                </a:solidFill>
                <a:cs typeface="Calibri" panose="020F0502020204030204" pitchFamily="34" charset="0"/>
              </a:rPr>
              <a:t>certain</a:t>
            </a:r>
            <a:r>
              <a:rPr lang="en-US" altLang="en-US" b="1" dirty="0">
                <a:solidFill>
                  <a:srgbClr val="0000CC"/>
                </a:solidFill>
                <a:cs typeface="Calibri" panose="020F0502020204030204" pitchFamily="34" charset="0"/>
              </a:rPr>
              <a:t> </a:t>
            </a:r>
            <a:r>
              <a:rPr lang="en-US" altLang="en-US" b="1" u="sng" dirty="0">
                <a:solidFill>
                  <a:srgbClr val="0000CC"/>
                </a:solidFill>
                <a:cs typeface="Calibri" panose="020F0502020204030204" pitchFamily="34" charset="0"/>
              </a:rPr>
              <a:t>hope</a:t>
            </a:r>
            <a:r>
              <a:rPr lang="en-US" altLang="en-US" b="1" dirty="0">
                <a:solidFill>
                  <a:srgbClr val="0000CC"/>
                </a:solidFill>
                <a:cs typeface="Calibri" panose="020F0502020204030204" pitchFamily="34" charset="0"/>
              </a:rPr>
              <a:t>, untouchable, untarnished</a:t>
            </a:r>
            <a:r>
              <a:rPr lang="en-US" altLang="en-US" dirty="0"/>
              <a:t>.</a:t>
            </a:r>
            <a:endParaRPr lang="en-US" altLang="en-US" dirty="0">
              <a:cs typeface="Calibri" panose="020F0502020204030204" pitchFamily="34" charset="0"/>
            </a:endParaRPr>
          </a:p>
        </p:txBody>
      </p:sp>
      <p:sp>
        <p:nvSpPr>
          <p:cNvPr id="4" name="Text Box 4">
            <a:extLst>
              <a:ext uri="{FF2B5EF4-FFF2-40B4-BE49-F238E27FC236}">
                <a16:creationId xmlns:a16="http://schemas.microsoft.com/office/drawing/2014/main" id="{239BD428-284C-E960-A96E-D24AABDD909E}"/>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7E4BE545-C602-1454-3D2C-238CB1DA02D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HEAVEN’S WHERE WE’RE AT!</a:t>
            </a:r>
          </a:p>
        </p:txBody>
      </p:sp>
      <p:pic>
        <p:nvPicPr>
          <p:cNvPr id="3" name="Picture 2">
            <a:extLst>
              <a:ext uri="{FF2B5EF4-FFF2-40B4-BE49-F238E27FC236}">
                <a16:creationId xmlns:a16="http://schemas.microsoft.com/office/drawing/2014/main" id="{9BC8FA3D-2443-DDCE-5F66-8E29FB5EF8A5}"/>
              </a:ext>
            </a:extLst>
          </p:cNvPr>
          <p:cNvPicPr>
            <a:picLocks noChangeAspect="1"/>
          </p:cNvPicPr>
          <p:nvPr/>
        </p:nvPicPr>
        <p:blipFill rotWithShape="1">
          <a:blip r:embed="rId3"/>
          <a:srcRect l="1404" t="1818" r="1404"/>
          <a:stretch/>
        </p:blipFill>
        <p:spPr>
          <a:xfrm>
            <a:off x="3786345" y="3505200"/>
            <a:ext cx="4619310" cy="3200400"/>
          </a:xfrm>
          <a:prstGeom prst="rect">
            <a:avLst/>
          </a:prstGeom>
          <a:ln>
            <a:solidFill>
              <a:schemeClr val="tx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C5BC9EA-EFCD-FDBD-602B-011CA5BCE463}"/>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2850" b="1" dirty="0">
                <a:solidFill>
                  <a:srgbClr val="0000CC"/>
                </a:solidFill>
                <a:latin typeface="+mn-lt"/>
                <a:ea typeface="+mn-ea"/>
                <a:cs typeface="Calibri" panose="020F0502020204030204" pitchFamily="34" charset="0"/>
              </a:rPr>
              <a:t>THROUGH CHRIST, WE HAVE RELATIONSHIP WITH THE ETERNAL TRINITY</a:t>
            </a:r>
          </a:p>
        </p:txBody>
      </p:sp>
      <p:sp>
        <p:nvSpPr>
          <p:cNvPr id="21507" name="Rectangle 3">
            <a:extLst>
              <a:ext uri="{FF2B5EF4-FFF2-40B4-BE49-F238E27FC236}">
                <a16:creationId xmlns:a16="http://schemas.microsoft.com/office/drawing/2014/main" id="{7096FF09-3D60-CDCD-A406-81FDFD312B85}"/>
              </a:ext>
            </a:extLst>
          </p:cNvPr>
          <p:cNvSpPr>
            <a:spLocks noGrp="1" noChangeArrowheads="1"/>
          </p:cNvSpPr>
          <p:nvPr>
            <p:ph sz="half" idx="1"/>
          </p:nvPr>
        </p:nvSpPr>
        <p:spPr>
          <a:xfrm>
            <a:off x="609600" y="1607820"/>
            <a:ext cx="10972800" cy="1676400"/>
          </a:xfrm>
        </p:spPr>
        <p:txBody>
          <a:bodyPr/>
          <a:lstStyle/>
          <a:p>
            <a:pPr marL="457200" indent="-457200" algn="just" fontAlgn="base">
              <a:lnSpc>
                <a:spcPct val="100000"/>
              </a:lnSpc>
              <a:spcBef>
                <a:spcPts val="0"/>
              </a:spcBef>
              <a:spcAft>
                <a:spcPts val="1200"/>
              </a:spcAft>
            </a:pPr>
            <a:r>
              <a:rPr lang="en-US" altLang="en-US" b="1" dirty="0">
                <a:solidFill>
                  <a:srgbClr val="0000CC"/>
                </a:solidFill>
                <a:cs typeface="Calibri" panose="020F0502020204030204" pitchFamily="34" charset="0"/>
              </a:rPr>
              <a:t>Through </a:t>
            </a:r>
            <a:r>
              <a:rPr lang="en-US" altLang="en-US" b="1" u="sng" dirty="0">
                <a:solidFill>
                  <a:srgbClr val="0000CC"/>
                </a:solidFill>
                <a:cs typeface="Calibri" panose="020F0502020204030204" pitchFamily="34" charset="0"/>
              </a:rPr>
              <a:t>Christ</a:t>
            </a:r>
            <a:r>
              <a:rPr lang="en-US" altLang="en-US" b="1" dirty="0">
                <a:solidFill>
                  <a:srgbClr val="0000CC"/>
                </a:solidFill>
                <a:cs typeface="Calibri" panose="020F0502020204030204" pitchFamily="34" charset="0"/>
              </a:rPr>
              <a:t> we have </a:t>
            </a:r>
            <a:r>
              <a:rPr lang="en-US" altLang="en-US" b="1" u="sng" dirty="0">
                <a:solidFill>
                  <a:srgbClr val="0000CC"/>
                </a:solidFill>
                <a:cs typeface="Calibri" panose="020F0502020204030204" pitchFamily="34" charset="0"/>
              </a:rPr>
              <a:t>access</a:t>
            </a:r>
            <a:r>
              <a:rPr lang="en-US" altLang="en-US" b="1" dirty="0">
                <a:solidFill>
                  <a:srgbClr val="0000CC"/>
                </a:solidFill>
                <a:cs typeface="Calibri" panose="020F0502020204030204" pitchFamily="34" charset="0"/>
              </a:rPr>
              <a:t> to the </a:t>
            </a:r>
            <a:r>
              <a:rPr lang="en-US" altLang="en-US" b="1" u="sng" dirty="0">
                <a:solidFill>
                  <a:srgbClr val="0000CC"/>
                </a:solidFill>
                <a:cs typeface="Calibri" panose="020F0502020204030204" pitchFamily="34" charset="0"/>
              </a:rPr>
              <a:t>Father</a:t>
            </a:r>
            <a:r>
              <a:rPr lang="en-US" altLang="en-US" b="1" dirty="0">
                <a:solidFill>
                  <a:srgbClr val="0000CC"/>
                </a:solidFill>
                <a:cs typeface="Calibri" panose="020F0502020204030204" pitchFamily="34" charset="0"/>
              </a:rPr>
              <a:t>, by means  of the </a:t>
            </a:r>
            <a:r>
              <a:rPr lang="en-US" altLang="en-US" b="1" u="sng" dirty="0">
                <a:solidFill>
                  <a:srgbClr val="0000CC"/>
                </a:solidFill>
                <a:cs typeface="Calibri" panose="020F0502020204030204" pitchFamily="34" charset="0"/>
              </a:rPr>
              <a:t>Spirit</a:t>
            </a:r>
            <a:r>
              <a:rPr lang="en-US" altLang="en-US" b="1" dirty="0">
                <a:solidFill>
                  <a:srgbClr val="0000CC"/>
                </a:solidFill>
                <a:cs typeface="Calibri" panose="020F0502020204030204" pitchFamily="34" charset="0"/>
              </a:rPr>
              <a:t>.</a:t>
            </a:r>
          </a:p>
          <a:p>
            <a:pPr marL="457200" indent="-457200" algn="just" fontAlgn="base">
              <a:lnSpc>
                <a:spcPct val="100000"/>
              </a:lnSpc>
              <a:spcBef>
                <a:spcPts val="0"/>
              </a:spcBef>
              <a:spcAft>
                <a:spcPts val="1200"/>
              </a:spcAft>
            </a:pPr>
            <a:r>
              <a:rPr lang="en-US" altLang="en-US" dirty="0">
                <a:cs typeface="Calibri" panose="020F0502020204030204" pitchFamily="34" charset="0"/>
              </a:rPr>
              <a:t>And one of the prime truths of our identification with Christ is that </a:t>
            </a:r>
            <a:r>
              <a:rPr lang="en-US" altLang="en-US" b="1" dirty="0">
                <a:solidFill>
                  <a:srgbClr val="0000CC"/>
                </a:solidFill>
                <a:cs typeface="Calibri" panose="020F0502020204030204" pitchFamily="34" charset="0"/>
              </a:rPr>
              <a:t>it is  the eternal basis for </a:t>
            </a:r>
            <a:r>
              <a:rPr lang="en-US" altLang="en-US" b="1" u="sng" dirty="0">
                <a:solidFill>
                  <a:srgbClr val="0000CC"/>
                </a:solidFill>
                <a:cs typeface="Calibri" panose="020F0502020204030204" pitchFamily="34" charset="0"/>
              </a:rPr>
              <a:t>intimacy</a:t>
            </a:r>
            <a:r>
              <a:rPr lang="en-US" altLang="en-US" b="1" dirty="0">
                <a:solidFill>
                  <a:srgbClr val="0000CC"/>
                </a:solidFill>
                <a:cs typeface="Calibri" panose="020F0502020204030204" pitchFamily="34" charset="0"/>
              </a:rPr>
              <a:t> with Him</a:t>
            </a:r>
            <a:r>
              <a:rPr lang="en-US" altLang="en-US" dirty="0">
                <a:cs typeface="Calibri" panose="020F0502020204030204" pitchFamily="34" charset="0"/>
              </a:rPr>
              <a:t>.</a:t>
            </a:r>
          </a:p>
        </p:txBody>
      </p:sp>
      <p:sp>
        <p:nvSpPr>
          <p:cNvPr id="2" name="Text Box 4">
            <a:extLst>
              <a:ext uri="{FF2B5EF4-FFF2-40B4-BE49-F238E27FC236}">
                <a16:creationId xmlns:a16="http://schemas.microsoft.com/office/drawing/2014/main" id="{8DB11769-ECDF-12F8-6ED3-DA69A1C027C9}"/>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pic>
        <p:nvPicPr>
          <p:cNvPr id="1026" name="Picture 2">
            <a:extLst>
              <a:ext uri="{FF2B5EF4-FFF2-40B4-BE49-F238E27FC236}">
                <a16:creationId xmlns:a16="http://schemas.microsoft.com/office/drawing/2014/main" id="{0604CA72-0D23-5727-DA44-82A633169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301" y="3047999"/>
            <a:ext cx="352539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0" name="Rectangle 4">
            <a:extLst>
              <a:ext uri="{FF2B5EF4-FFF2-40B4-BE49-F238E27FC236}">
                <a16:creationId xmlns:a16="http://schemas.microsoft.com/office/drawing/2014/main" id="{AF9196B3-C9FB-7D2F-E617-D0B735B7E3D2}"/>
              </a:ext>
            </a:extLst>
          </p:cNvPr>
          <p:cNvSpPr>
            <a:spLocks noGrp="1" noChangeArrowheads="1"/>
          </p:cNvSpPr>
          <p:nvPr>
            <p:ph sz="half" idx="1"/>
          </p:nvPr>
        </p:nvSpPr>
        <p:spPr>
          <a:xfrm>
            <a:off x="609600" y="1615440"/>
            <a:ext cx="10972800" cy="548640"/>
          </a:xfrm>
        </p:spPr>
        <p:txBody>
          <a:bodyPr>
            <a:noAutofit/>
          </a:bodyPr>
          <a:lstStyle/>
          <a:p>
            <a:pPr marL="457200" indent="-457200" algn="just" fontAlgn="base">
              <a:lnSpc>
                <a:spcPct val="100000"/>
              </a:lnSpc>
              <a:spcBef>
                <a:spcPts val="0"/>
              </a:spcBef>
              <a:spcAft>
                <a:spcPts val="1200"/>
              </a:spcAft>
            </a:pPr>
            <a:r>
              <a:rPr lang="en-US" altLang="en-US" b="1" dirty="0">
                <a:solidFill>
                  <a:srgbClr val="0000CC"/>
                </a:solidFill>
                <a:cs typeface="Calibri" panose="020F0502020204030204" pitchFamily="34" charset="0"/>
              </a:rPr>
              <a:t>Those baptized into Moses </a:t>
            </a:r>
            <a:r>
              <a:rPr lang="en-US" altLang="en-US" dirty="0">
                <a:cs typeface="Calibri" panose="020F0502020204030204" pitchFamily="34" charset="0"/>
              </a:rPr>
              <a:t>had to keep their distance or die (cf. Ex. 19:10-25),…</a:t>
            </a:r>
          </a:p>
        </p:txBody>
      </p:sp>
      <p:pic>
        <p:nvPicPr>
          <p:cNvPr id="142343" name="Picture 7">
            <a:extLst>
              <a:ext uri="{FF2B5EF4-FFF2-40B4-BE49-F238E27FC236}">
                <a16:creationId xmlns:a16="http://schemas.microsoft.com/office/drawing/2014/main" id="{6D844239-D2E3-F682-9929-C94A64880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75" r="16949"/>
          <a:stretch>
            <a:fillRect/>
          </a:stretch>
        </p:blipFill>
        <p:spPr bwMode="auto">
          <a:xfrm>
            <a:off x="3901440" y="2514600"/>
            <a:ext cx="4389120"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FAA8382-EF82-A368-06D8-A10F347C74C9}"/>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2850" b="1" dirty="0">
                <a:solidFill>
                  <a:srgbClr val="0000CC"/>
                </a:solidFill>
                <a:latin typeface="+mn-lt"/>
                <a:ea typeface="+mn-ea"/>
                <a:cs typeface="Calibri" panose="020F0502020204030204" pitchFamily="34" charset="0"/>
              </a:rPr>
              <a:t>THROUGH CHRIST, WE HAVE RELATIONSHIP WITH THE ETERNAL TRINITY</a:t>
            </a:r>
          </a:p>
        </p:txBody>
      </p:sp>
      <p:sp>
        <p:nvSpPr>
          <p:cNvPr id="5" name="Text Box 4">
            <a:extLst>
              <a:ext uri="{FF2B5EF4-FFF2-40B4-BE49-F238E27FC236}">
                <a16:creationId xmlns:a16="http://schemas.microsoft.com/office/drawing/2014/main" id="{CE91D590-1697-4516-93A8-47C1129AEF82}"/>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9600" y="1259443"/>
            <a:ext cx="10972800" cy="548640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7" name="Rectangle 3">
            <a:extLst>
              <a:ext uri="{FF2B5EF4-FFF2-40B4-BE49-F238E27FC236}">
                <a16:creationId xmlns:a16="http://schemas.microsoft.com/office/drawing/2014/main" id="{F1918D7C-529B-85FC-5390-98ECB9117ED9}"/>
              </a:ext>
            </a:extLst>
          </p:cNvPr>
          <p:cNvSpPr>
            <a:spLocks noGrp="1" noChangeArrowheads="1"/>
          </p:cNvSpPr>
          <p:nvPr>
            <p:ph sz="half" idx="1"/>
          </p:nvPr>
        </p:nvSpPr>
        <p:spPr>
          <a:xfrm>
            <a:off x="609600" y="1600200"/>
            <a:ext cx="10972800" cy="1371600"/>
          </a:xfrm>
        </p:spPr>
        <p:txBody>
          <a:bodyPr/>
          <a:lstStyle/>
          <a:p>
            <a:pPr marL="457200" indent="-457200" algn="just" fontAlgn="base">
              <a:lnSpc>
                <a:spcPct val="100000"/>
              </a:lnSpc>
              <a:spcBef>
                <a:spcPts val="0"/>
              </a:spcBef>
              <a:spcAft>
                <a:spcPts val="1200"/>
              </a:spcAft>
            </a:pPr>
            <a:r>
              <a:rPr lang="en-US" altLang="en-US" dirty="0">
                <a:cs typeface="Calibri" panose="020F0502020204030204" pitchFamily="34" charset="0"/>
              </a:rPr>
              <a:t>…but </a:t>
            </a:r>
            <a:r>
              <a:rPr lang="en-US" altLang="en-US" b="1" dirty="0">
                <a:solidFill>
                  <a:srgbClr val="0000CC"/>
                </a:solidFill>
                <a:cs typeface="Calibri" panose="020F0502020204030204" pitchFamily="34" charset="0"/>
              </a:rPr>
              <a:t>we who have been baptized into Christ are spiritually and intimately close to Him, and are transformed into His image as we behold Him in the word.  </a:t>
            </a:r>
          </a:p>
        </p:txBody>
      </p:sp>
      <p:pic>
        <p:nvPicPr>
          <p:cNvPr id="144389" name="Picture 5">
            <a:extLst>
              <a:ext uri="{FF2B5EF4-FFF2-40B4-BE49-F238E27FC236}">
                <a16:creationId xmlns:a16="http://schemas.microsoft.com/office/drawing/2014/main" id="{8E17868F-615D-587B-4A7F-BD4834F9B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88" r="10390"/>
          <a:stretch>
            <a:fillRect/>
          </a:stretch>
        </p:blipFill>
        <p:spPr bwMode="auto">
          <a:xfrm>
            <a:off x="4152478" y="2936875"/>
            <a:ext cx="3887044"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5C05A9-53AE-718A-E18D-F39119BAD1D3}"/>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2850" b="1" dirty="0">
                <a:solidFill>
                  <a:srgbClr val="0000CC"/>
                </a:solidFill>
                <a:latin typeface="+mn-lt"/>
                <a:ea typeface="+mn-ea"/>
                <a:cs typeface="Calibri" panose="020F0502020204030204" pitchFamily="34" charset="0"/>
              </a:rPr>
              <a:t>THROUGH CHRIST, WE HAVE RELATIONSHIP WITH THE ETERNAL TRINITY</a:t>
            </a:r>
          </a:p>
        </p:txBody>
      </p:sp>
      <p:sp>
        <p:nvSpPr>
          <p:cNvPr id="5" name="Text Box 4">
            <a:extLst>
              <a:ext uri="{FF2B5EF4-FFF2-40B4-BE49-F238E27FC236}">
                <a16:creationId xmlns:a16="http://schemas.microsoft.com/office/drawing/2014/main" id="{0A2627BD-EF27-86A3-7503-D7969635688B}"/>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3" name="Rectangle 3">
            <a:extLst>
              <a:ext uri="{FF2B5EF4-FFF2-40B4-BE49-F238E27FC236}">
                <a16:creationId xmlns:a16="http://schemas.microsoft.com/office/drawing/2014/main" id="{5C008DFC-E357-A7E6-2E40-CF26E89C84B7}"/>
              </a:ext>
            </a:extLst>
          </p:cNvPr>
          <p:cNvSpPr>
            <a:spLocks noGrp="1" noChangeArrowheads="1"/>
          </p:cNvSpPr>
          <p:nvPr>
            <p:ph sz="half" idx="1"/>
          </p:nvPr>
        </p:nvSpPr>
        <p:spPr>
          <a:xfrm>
            <a:off x="609600" y="1600200"/>
            <a:ext cx="6781800" cy="3200400"/>
          </a:xfrm>
        </p:spPr>
        <p:txBody>
          <a:bodyPr>
            <a:normAutofit/>
          </a:bodyPr>
          <a:lstStyle/>
          <a:p>
            <a:pPr marL="457200" indent="-457200" algn="just" fontAlgn="base">
              <a:lnSpc>
                <a:spcPct val="110000"/>
              </a:lnSpc>
              <a:spcBef>
                <a:spcPts val="0"/>
              </a:spcBef>
              <a:spcAft>
                <a:spcPts val="1200"/>
              </a:spcAft>
            </a:pPr>
            <a:r>
              <a:rPr lang="en-US" altLang="en-US" b="1" u="sng" dirty="0">
                <a:solidFill>
                  <a:srgbClr val="0000CC"/>
                </a:solidFill>
                <a:cs typeface="Calibri" panose="020F0502020204030204" pitchFamily="34" charset="0"/>
              </a:rPr>
              <a:t>You are</a:t>
            </a:r>
            <a:r>
              <a:rPr lang="en-US" altLang="en-US" dirty="0">
                <a:cs typeface="Calibri" panose="020F0502020204030204" pitchFamily="34" charset="0"/>
              </a:rPr>
              <a:t> of the Body of Christ, a church-age saint, of His flock, bought with a price, Christ’s brethren.</a:t>
            </a:r>
          </a:p>
          <a:p>
            <a:pPr marL="457200" indent="-457200" algn="just" fontAlgn="base">
              <a:lnSpc>
                <a:spcPct val="110000"/>
              </a:lnSpc>
              <a:spcBef>
                <a:spcPts val="0"/>
              </a:spcBef>
              <a:spcAft>
                <a:spcPts val="1200"/>
              </a:spcAft>
            </a:pPr>
            <a:r>
              <a:rPr lang="en-US" altLang="en-US" b="1" u="sng" dirty="0">
                <a:solidFill>
                  <a:srgbClr val="0000CC"/>
                </a:solidFill>
                <a:cs typeface="Calibri" panose="020F0502020204030204" pitchFamily="34" charset="0"/>
              </a:rPr>
              <a:t>You are</a:t>
            </a:r>
            <a:r>
              <a:rPr lang="en-US" altLang="en-US" dirty="0">
                <a:cs typeface="Calibri" panose="020F0502020204030204" pitchFamily="34" charset="0"/>
              </a:rPr>
              <a:t> also God’s child by the  adoption of sons (cf. 1 Cor. 12:13; Acts 20:17-38; 1 Cor. 6:2; 7:23).  </a:t>
            </a:r>
          </a:p>
        </p:txBody>
      </p:sp>
      <p:pic>
        <p:nvPicPr>
          <p:cNvPr id="148485" name="Picture 5">
            <a:extLst>
              <a:ext uri="{FF2B5EF4-FFF2-40B4-BE49-F238E27FC236}">
                <a16:creationId xmlns:a16="http://schemas.microsoft.com/office/drawing/2014/main" id="{81E6D5EE-44EF-92A0-7AC8-3E878B877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43"/>
          <a:stretch>
            <a:fillRect/>
          </a:stretch>
        </p:blipFill>
        <p:spPr bwMode="auto">
          <a:xfrm>
            <a:off x="7445828" y="1752600"/>
            <a:ext cx="4136572"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132A628-8A94-4FD5-B82D-0669D22E7289}"/>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Who are you? </a:t>
            </a:r>
          </a:p>
        </p:txBody>
      </p:sp>
      <p:sp>
        <p:nvSpPr>
          <p:cNvPr id="5" name="Text Box 4">
            <a:extLst>
              <a:ext uri="{FF2B5EF4-FFF2-40B4-BE49-F238E27FC236}">
                <a16:creationId xmlns:a16="http://schemas.microsoft.com/office/drawing/2014/main" id="{D8601BC5-C1D0-CCDC-E16D-3C2EA892F4FE}"/>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6" name="Rectangle 4">
            <a:extLst>
              <a:ext uri="{FF2B5EF4-FFF2-40B4-BE49-F238E27FC236}">
                <a16:creationId xmlns:a16="http://schemas.microsoft.com/office/drawing/2014/main" id="{B1E7A71A-D812-48AE-E14A-28AF20C39EB9}"/>
              </a:ext>
            </a:extLst>
          </p:cNvPr>
          <p:cNvSpPr>
            <a:spLocks noGrp="1" noChangeArrowheads="1"/>
          </p:cNvSpPr>
          <p:nvPr>
            <p:ph sz="half" idx="1"/>
          </p:nvPr>
        </p:nvSpPr>
        <p:spPr>
          <a:xfrm>
            <a:off x="5562600" y="1600200"/>
            <a:ext cx="6027420" cy="3581400"/>
          </a:xfrm>
        </p:spPr>
        <p:txBody>
          <a:bodyPr>
            <a:normAutofit/>
          </a:bodyPr>
          <a:lstStyle/>
          <a:p>
            <a:pPr marL="457200" indent="-457200" algn="just" fontAlgn="base">
              <a:lnSpc>
                <a:spcPct val="100000"/>
              </a:lnSpc>
              <a:spcBef>
                <a:spcPts val="0"/>
              </a:spcBef>
              <a:spcAft>
                <a:spcPts val="1200"/>
              </a:spcAft>
            </a:pPr>
            <a:r>
              <a:rPr lang="en-US" altLang="en-US" dirty="0">
                <a:cs typeface="Calibri" panose="020F0502020204030204" pitchFamily="34" charset="0"/>
              </a:rPr>
              <a:t>From the end of the gospels to the end of the last book of the Bible </a:t>
            </a:r>
            <a:r>
              <a:rPr lang="en-US" altLang="en-US" b="1" dirty="0">
                <a:solidFill>
                  <a:srgbClr val="0000CC"/>
                </a:solidFill>
                <a:cs typeface="Calibri" panose="020F0502020204030204" pitchFamily="34" charset="0"/>
              </a:rPr>
              <a:t>you are</a:t>
            </a:r>
            <a:r>
              <a:rPr lang="en-US" altLang="en-US" dirty="0">
                <a:cs typeface="Calibri" panose="020F0502020204030204" pitchFamily="34" charset="0"/>
              </a:rPr>
              <a:t>, altogether, the Bride of Christ – </a:t>
            </a:r>
            <a:r>
              <a:rPr lang="en-US" altLang="en-US" i="1" dirty="0">
                <a:cs typeface="Calibri" panose="020F0502020204030204" pitchFamily="34" charset="0"/>
              </a:rPr>
              <a:t>human</a:t>
            </a:r>
            <a:r>
              <a:rPr lang="en-US" altLang="en-US" dirty="0">
                <a:cs typeface="Calibri" panose="020F0502020204030204" pitchFamily="34" charset="0"/>
              </a:rPr>
              <a:t> </a:t>
            </a:r>
            <a:r>
              <a:rPr lang="en-US" altLang="en-US" i="1" dirty="0">
                <a:cs typeface="Calibri" panose="020F0502020204030204" pitchFamily="34" charset="0"/>
              </a:rPr>
              <a:t>marriage here is the shadow</a:t>
            </a:r>
            <a:r>
              <a:rPr lang="en-US" altLang="en-US" dirty="0">
                <a:cs typeface="Calibri" panose="020F0502020204030204" pitchFamily="34" charset="0"/>
              </a:rPr>
              <a:t>.</a:t>
            </a:r>
          </a:p>
          <a:p>
            <a:pPr marL="457200" indent="-457200" algn="just" fontAlgn="base">
              <a:lnSpc>
                <a:spcPct val="100000"/>
              </a:lnSpc>
              <a:spcBef>
                <a:spcPts val="0"/>
              </a:spcBef>
              <a:spcAft>
                <a:spcPts val="1200"/>
              </a:spcAft>
            </a:pPr>
            <a:r>
              <a:rPr lang="en-US" altLang="en-US" dirty="0">
                <a:cs typeface="Calibri" panose="020F0502020204030204" pitchFamily="34" charset="0"/>
              </a:rPr>
              <a:t>Intimacy with Christ </a:t>
            </a:r>
            <a:r>
              <a:rPr lang="en-US" altLang="en-US" b="1" u="sng" dirty="0">
                <a:solidFill>
                  <a:srgbClr val="0000CC"/>
                </a:solidFill>
                <a:cs typeface="Calibri" panose="020F0502020204030204" pitchFamily="34" charset="0"/>
              </a:rPr>
              <a:t>now</a:t>
            </a:r>
            <a:r>
              <a:rPr lang="en-US" altLang="en-US" dirty="0">
                <a:cs typeface="Calibri" panose="020F0502020204030204" pitchFamily="34" charset="0"/>
              </a:rPr>
              <a:t> is the prelude to </a:t>
            </a:r>
            <a:r>
              <a:rPr lang="en-US" altLang="en-US" b="1" u="sng" dirty="0">
                <a:solidFill>
                  <a:srgbClr val="0000CC"/>
                </a:solidFill>
                <a:cs typeface="Calibri" panose="020F0502020204030204" pitchFamily="34" charset="0"/>
              </a:rPr>
              <a:t>eternal intimacies</a:t>
            </a:r>
            <a:r>
              <a:rPr lang="en-US" altLang="en-US" dirty="0">
                <a:cs typeface="Calibri" panose="020F0502020204030204" pitchFamily="34" charset="0"/>
              </a:rPr>
              <a:t> with Jesus Christ once we are glorified!</a:t>
            </a:r>
          </a:p>
          <a:p>
            <a:pPr marL="457200" indent="-457200" algn="just" fontAlgn="base">
              <a:lnSpc>
                <a:spcPct val="100000"/>
              </a:lnSpc>
              <a:spcBef>
                <a:spcPts val="0"/>
              </a:spcBef>
              <a:spcAft>
                <a:spcPts val="1200"/>
              </a:spcAft>
            </a:pPr>
            <a:endParaRPr lang="en-US" altLang="en-US" dirty="0">
              <a:cs typeface="Calibri" panose="020F0502020204030204" pitchFamily="34" charset="0"/>
            </a:endParaRPr>
          </a:p>
        </p:txBody>
      </p:sp>
      <p:pic>
        <p:nvPicPr>
          <p:cNvPr id="146441" name="Picture 9">
            <a:extLst>
              <a:ext uri="{FF2B5EF4-FFF2-40B4-BE49-F238E27FC236}">
                <a16:creationId xmlns:a16="http://schemas.microsoft.com/office/drawing/2014/main" id="{7F018239-5F76-FDA0-58D6-C6BF46222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 y="1752600"/>
            <a:ext cx="4724400" cy="3467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2091FAB-6D58-F1EA-5E3D-AE42D9AB40A5}"/>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Who are you? </a:t>
            </a:r>
          </a:p>
        </p:txBody>
      </p:sp>
      <p:sp>
        <p:nvSpPr>
          <p:cNvPr id="5" name="Text Box 4">
            <a:extLst>
              <a:ext uri="{FF2B5EF4-FFF2-40B4-BE49-F238E27FC236}">
                <a16:creationId xmlns:a16="http://schemas.microsoft.com/office/drawing/2014/main" id="{6604D00F-3647-3B24-F11F-5BF273E77CFB}"/>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46CA6F54-8940-7467-D7A8-747E52B04869}"/>
              </a:ext>
            </a:extLst>
          </p:cNvPr>
          <p:cNvSpPr>
            <a:spLocks noGrp="1" noChangeArrowheads="1"/>
          </p:cNvSpPr>
          <p:nvPr>
            <p:ph sz="half" idx="1"/>
          </p:nvPr>
        </p:nvSpPr>
        <p:spPr>
          <a:xfrm>
            <a:off x="609600" y="1600200"/>
            <a:ext cx="6781800" cy="3200400"/>
          </a:xfrm>
        </p:spPr>
        <p:txBody>
          <a:bodyPr>
            <a:normAutofit/>
          </a:bodyPr>
          <a:lstStyle/>
          <a:p>
            <a:pPr marL="457200" indent="-457200" algn="just" fontAlgn="base">
              <a:lnSpc>
                <a:spcPct val="100000"/>
              </a:lnSpc>
              <a:spcBef>
                <a:spcPts val="0"/>
              </a:spcBef>
              <a:spcAft>
                <a:spcPts val="1200"/>
              </a:spcAft>
            </a:pPr>
            <a:r>
              <a:rPr lang="en-US" altLang="en-US" dirty="0">
                <a:cs typeface="Calibri" panose="020F0502020204030204" pitchFamily="34" charset="0"/>
              </a:rPr>
              <a:t>In the context of the </a:t>
            </a:r>
            <a:r>
              <a:rPr lang="en-US" altLang="en-US" b="1" dirty="0">
                <a:solidFill>
                  <a:srgbClr val="0000CC"/>
                </a:solidFill>
                <a:cs typeface="Calibri" panose="020F0502020204030204" pitchFamily="34" charset="0"/>
              </a:rPr>
              <a:t>Gospel of Matthew</a:t>
            </a:r>
            <a:r>
              <a:rPr lang="en-US" altLang="en-US" dirty="0">
                <a:cs typeface="Calibri" panose="020F0502020204030204" pitchFamily="34" charset="0"/>
              </a:rPr>
              <a:t>, when we read about the kingdom of heaven </a:t>
            </a:r>
            <a:r>
              <a:rPr lang="en-US" altLang="en-US" i="1" dirty="0">
                <a:cs typeface="Calibri" panose="020F0502020204030204" pitchFamily="34" charset="0"/>
              </a:rPr>
              <a:t>(i.e., kingdom of God)</a:t>
            </a:r>
            <a:r>
              <a:rPr lang="en-US" altLang="en-US" dirty="0">
                <a:cs typeface="Calibri" panose="020F0502020204030204" pitchFamily="34" charset="0"/>
              </a:rPr>
              <a:t>, which refers to the future reign of Christ during the Millennial Kingdom, </a:t>
            </a:r>
            <a:r>
              <a:rPr lang="en-US" altLang="en-US" b="1" dirty="0">
                <a:solidFill>
                  <a:srgbClr val="0000CC"/>
                </a:solidFill>
                <a:cs typeface="Calibri" panose="020F0502020204030204" pitchFamily="34" charset="0"/>
              </a:rPr>
              <a:t>our place and position in that Coming Kingdom will not be the same as that of the Israelites</a:t>
            </a:r>
            <a:r>
              <a:rPr lang="en-US" altLang="en-US" dirty="0">
                <a:cs typeface="Calibri" panose="020F0502020204030204" pitchFamily="34" charset="0"/>
              </a:rPr>
              <a:t>. </a:t>
            </a:r>
          </a:p>
        </p:txBody>
      </p:sp>
      <p:pic>
        <p:nvPicPr>
          <p:cNvPr id="31751" name="Picture 7">
            <a:extLst>
              <a:ext uri="{FF2B5EF4-FFF2-40B4-BE49-F238E27FC236}">
                <a16:creationId xmlns:a16="http://schemas.microsoft.com/office/drawing/2014/main" id="{C5B24D6C-A3CE-6904-A83E-18C32C81D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2" y="1714500"/>
            <a:ext cx="3862388"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2252C427-AB8F-9325-FCDD-5268C5AC82D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saying this because…?</a:t>
            </a:r>
          </a:p>
        </p:txBody>
      </p:sp>
      <p:sp>
        <p:nvSpPr>
          <p:cNvPr id="3" name="Text Box 4">
            <a:extLst>
              <a:ext uri="{FF2B5EF4-FFF2-40B4-BE49-F238E27FC236}">
                <a16:creationId xmlns:a16="http://schemas.microsoft.com/office/drawing/2014/main" id="{F682119C-CEC9-EBBF-50AB-AA0AB97399D4}"/>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47541618-AD0C-5C05-7824-1C767C0FFF35}"/>
              </a:ext>
            </a:extLst>
          </p:cNvPr>
          <p:cNvSpPr>
            <a:spLocks noGrp="1" noChangeArrowheads="1"/>
          </p:cNvSpPr>
          <p:nvPr>
            <p:ph sz="half" idx="1"/>
          </p:nvPr>
        </p:nvSpPr>
        <p:spPr>
          <a:xfrm>
            <a:off x="609600" y="1600200"/>
            <a:ext cx="6629400" cy="3047997"/>
          </a:xfrm>
        </p:spPr>
        <p:txBody>
          <a:bodyPr>
            <a:normAutofit/>
          </a:bodyPr>
          <a:lstStyle/>
          <a:p>
            <a:pPr marL="457200" indent="-457200" algn="just" fontAlgn="base">
              <a:lnSpc>
                <a:spcPct val="100000"/>
              </a:lnSpc>
              <a:spcBef>
                <a:spcPts val="0"/>
              </a:spcBef>
              <a:spcAft>
                <a:spcPts val="1200"/>
              </a:spcAft>
            </a:pPr>
            <a:r>
              <a:rPr lang="en-US" altLang="en-US" b="1" dirty="0">
                <a:solidFill>
                  <a:srgbClr val="0000CC"/>
                </a:solidFill>
                <a:cs typeface="Calibri" panose="020F0502020204030204" pitchFamily="34" charset="0"/>
              </a:rPr>
              <a:t>The term ‘kingdom of God’ is taken as  a synonym for the ‘kingdom of heaven’.</a:t>
            </a:r>
          </a:p>
          <a:p>
            <a:pPr marL="457200" indent="-457200" algn="just" fontAlgn="base">
              <a:lnSpc>
                <a:spcPct val="100000"/>
              </a:lnSpc>
              <a:spcBef>
                <a:spcPts val="0"/>
              </a:spcBef>
              <a:spcAft>
                <a:spcPts val="1200"/>
              </a:spcAft>
            </a:pPr>
            <a:r>
              <a:rPr lang="en-US" altLang="en-US" dirty="0">
                <a:cs typeface="Calibri" panose="020F0502020204030204" pitchFamily="34" charset="0"/>
              </a:rPr>
              <a:t>The Jews often used ‘heaven’ as a synonym for God to avoid the risk of taking God’s name </a:t>
            </a:r>
            <a:r>
              <a:rPr lang="en-US" altLang="en-US" b="1" u="sng" dirty="0">
                <a:solidFill>
                  <a:srgbClr val="C00000"/>
                </a:solidFill>
                <a:cs typeface="Calibri" panose="020F0502020204030204" pitchFamily="34" charset="0"/>
              </a:rPr>
              <a:t>in vain</a:t>
            </a:r>
            <a:r>
              <a:rPr lang="en-US" altLang="en-US" dirty="0">
                <a:cs typeface="Calibri" panose="020F0502020204030204" pitchFamily="34" charset="0"/>
              </a:rPr>
              <a:t>.</a:t>
            </a:r>
          </a:p>
        </p:txBody>
      </p:sp>
      <p:pic>
        <p:nvPicPr>
          <p:cNvPr id="88072" name="Picture 8">
            <a:extLst>
              <a:ext uri="{FF2B5EF4-FFF2-40B4-BE49-F238E27FC236}">
                <a16:creationId xmlns:a16="http://schemas.microsoft.com/office/drawing/2014/main" id="{AE08A781-42DD-59FD-05C2-C470CF9D4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828800"/>
            <a:ext cx="4029075" cy="4343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DE53372-93CB-FBB6-604D-3AB9ABE96542}"/>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Kingdom of God = kingdom of heaven? </a:t>
            </a:r>
          </a:p>
        </p:txBody>
      </p:sp>
      <p:sp>
        <p:nvSpPr>
          <p:cNvPr id="3" name="Text Box 4">
            <a:extLst>
              <a:ext uri="{FF2B5EF4-FFF2-40B4-BE49-F238E27FC236}">
                <a16:creationId xmlns:a16="http://schemas.microsoft.com/office/drawing/2014/main" id="{C3CCE21C-B396-EE65-520E-9CCB2676D32D}"/>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80" name="Rectangle 4">
            <a:extLst>
              <a:ext uri="{FF2B5EF4-FFF2-40B4-BE49-F238E27FC236}">
                <a16:creationId xmlns:a16="http://schemas.microsoft.com/office/drawing/2014/main" id="{BCDE87F1-C473-E50E-CB9A-750CF6A86B69}"/>
              </a:ext>
            </a:extLst>
          </p:cNvPr>
          <p:cNvSpPr>
            <a:spLocks noGrp="1" noChangeArrowheads="1"/>
          </p:cNvSpPr>
          <p:nvPr>
            <p:ph sz="half" idx="1"/>
          </p:nvPr>
        </p:nvSpPr>
        <p:spPr>
          <a:xfrm>
            <a:off x="609600" y="1600200"/>
            <a:ext cx="10972800" cy="3581400"/>
          </a:xfrm>
        </p:spPr>
        <p:txBody>
          <a:bodyPr>
            <a:noAutofit/>
          </a:bodyPr>
          <a:lstStyle/>
          <a:p>
            <a:pPr marL="457200" indent="-457200" algn="just" fontAlgn="base">
              <a:lnSpc>
                <a:spcPct val="100000"/>
              </a:lnSpc>
              <a:spcBef>
                <a:spcPts val="0"/>
              </a:spcBef>
              <a:spcAft>
                <a:spcPts val="1200"/>
              </a:spcAft>
            </a:pPr>
            <a:r>
              <a:rPr lang="en-US" altLang="en-US" dirty="0">
                <a:cs typeface="Calibri" panose="020F0502020204030204" pitchFamily="34" charset="0"/>
              </a:rPr>
              <a:t>The phrase ‘kingdom of heaven’ </a:t>
            </a:r>
            <a:r>
              <a:rPr lang="en-US" altLang="en-US" b="1" dirty="0">
                <a:solidFill>
                  <a:srgbClr val="0000CC"/>
                </a:solidFill>
                <a:cs typeface="Calibri" panose="020F0502020204030204" pitchFamily="34" charset="0"/>
              </a:rPr>
              <a:t>only occurs in Matthew </a:t>
            </a:r>
            <a:r>
              <a:rPr lang="en-US" altLang="en-US" dirty="0">
                <a:cs typeface="Calibri" panose="020F0502020204030204" pitchFamily="34" charset="0"/>
              </a:rPr>
              <a:t>while parallel passages in the other gospels (Mark, Luke and John) have ‘kingdom of God’, but no other Bible passage explains or suggests any difference in the use or understood meaning between these terms. </a:t>
            </a:r>
            <a:r>
              <a:rPr lang="en-US" altLang="en-US" b="1" i="1" dirty="0">
                <a:solidFill>
                  <a:srgbClr val="0000CC"/>
                </a:solidFill>
                <a:cs typeface="Calibri" panose="020F0502020204030204" pitchFamily="34" charset="0"/>
              </a:rPr>
              <a:t>Why is this?</a:t>
            </a:r>
          </a:p>
          <a:p>
            <a:pPr marL="457200" indent="-457200" algn="just" fontAlgn="base">
              <a:lnSpc>
                <a:spcPct val="100000"/>
              </a:lnSpc>
              <a:spcBef>
                <a:spcPts val="0"/>
              </a:spcBef>
              <a:spcAft>
                <a:spcPts val="1200"/>
              </a:spcAft>
            </a:pPr>
            <a:r>
              <a:rPr lang="en-US" dirty="0">
                <a:cs typeface="Calibri" panose="020F0502020204030204" pitchFamily="34" charset="0"/>
              </a:rPr>
              <a:t>Could it be that of the four gospels, Matthew Mark Luke and John, the only one that was uniquely and specifically written directly </a:t>
            </a:r>
            <a:r>
              <a:rPr lang="en-US" b="1" u="sng" dirty="0">
                <a:solidFill>
                  <a:srgbClr val="0000CC"/>
                </a:solidFill>
                <a:cs typeface="Calibri" panose="020F0502020204030204" pitchFamily="34" charset="0"/>
              </a:rPr>
              <a:t>to the Jews </a:t>
            </a:r>
            <a:r>
              <a:rPr lang="en-US" dirty="0">
                <a:cs typeface="Calibri" panose="020F0502020204030204" pitchFamily="34" charset="0"/>
              </a:rPr>
              <a:t>was… </a:t>
            </a:r>
            <a:r>
              <a:rPr lang="en-US" i="1" dirty="0">
                <a:cs typeface="Calibri" panose="020F0502020204030204" pitchFamily="34" charset="0"/>
              </a:rPr>
              <a:t>Matthew?</a:t>
            </a:r>
            <a:endParaRPr lang="en-US" altLang="en-US" i="1" dirty="0">
              <a:cs typeface="Calibri" panose="020F0502020204030204" pitchFamily="34" charset="0"/>
            </a:endParaRPr>
          </a:p>
        </p:txBody>
      </p:sp>
      <p:sp>
        <p:nvSpPr>
          <p:cNvPr id="2" name="Rectangle 2">
            <a:extLst>
              <a:ext uri="{FF2B5EF4-FFF2-40B4-BE49-F238E27FC236}">
                <a16:creationId xmlns:a16="http://schemas.microsoft.com/office/drawing/2014/main" id="{6281840E-ECB7-6E2E-2899-0B054348D5AE}"/>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Kingdom of God = kingdom of heaven? </a:t>
            </a:r>
          </a:p>
        </p:txBody>
      </p:sp>
      <p:sp>
        <p:nvSpPr>
          <p:cNvPr id="3" name="Text Box 4">
            <a:extLst>
              <a:ext uri="{FF2B5EF4-FFF2-40B4-BE49-F238E27FC236}">
                <a16:creationId xmlns:a16="http://schemas.microsoft.com/office/drawing/2014/main" id="{85323DED-6AA3-AAF5-4422-794766F856D8}"/>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extLst>
      <p:ext uri="{BB962C8B-B14F-4D97-AF65-F5344CB8AC3E}">
        <p14:creationId xmlns:p14="http://schemas.microsoft.com/office/powerpoint/2010/main" val="2606882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id="{69DA6694-3BB4-6874-E1D9-E36EFB88FA5A}"/>
              </a:ext>
            </a:extLst>
          </p:cNvPr>
          <p:cNvSpPr>
            <a:spLocks noGrp="1" noChangeArrowheads="1"/>
          </p:cNvSpPr>
          <p:nvPr>
            <p:ph idx="1"/>
          </p:nvPr>
        </p:nvSpPr>
        <p:spPr>
          <a:xfrm>
            <a:off x="609600" y="0"/>
            <a:ext cx="10972800" cy="265176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Matthew 19:23-24</a:t>
            </a:r>
          </a:p>
          <a:p>
            <a:pPr marL="0" indent="0" algn="just">
              <a:lnSpc>
                <a:spcPct val="100000"/>
              </a:lnSpc>
              <a:spcBef>
                <a:spcPts val="0"/>
              </a:spcBef>
              <a:buNone/>
            </a:pPr>
            <a:r>
              <a:rPr lang="en-US" altLang="en-US" sz="2800" dirty="0"/>
              <a:t>“</a:t>
            </a:r>
            <a:r>
              <a:rPr lang="en-US" altLang="en-US" sz="2800" baseline="30000" dirty="0"/>
              <a:t>23</a:t>
            </a:r>
            <a:r>
              <a:rPr lang="en-US" altLang="en-US" sz="2800" dirty="0"/>
              <a:t> And Jesus said to His disciples, </a:t>
            </a:r>
            <a:r>
              <a:rPr lang="en-US" altLang="en-US" dirty="0">
                <a:solidFill>
                  <a:srgbClr val="C00000"/>
                </a:solidFill>
              </a:rPr>
              <a:t>“Truly </a:t>
            </a:r>
            <a:r>
              <a:rPr lang="en-US" altLang="en-US" sz="2800" dirty="0">
                <a:solidFill>
                  <a:srgbClr val="C00000"/>
                </a:solidFill>
              </a:rPr>
              <a:t>I say to you, it is hard for a rich man to enter the </a:t>
            </a:r>
            <a:r>
              <a:rPr lang="en-US" altLang="en-US" b="1" u="sng" dirty="0">
                <a:solidFill>
                  <a:srgbClr val="0000CC"/>
                </a:solidFill>
                <a:cs typeface="Calibri" panose="020F0502020204030204" pitchFamily="34" charset="0"/>
              </a:rPr>
              <a:t>kingdom of heaven</a:t>
            </a:r>
            <a:r>
              <a:rPr lang="en-US" altLang="en-US" sz="2800" dirty="0">
                <a:solidFill>
                  <a:srgbClr val="C00000"/>
                </a:solidFill>
              </a:rPr>
              <a:t>.  </a:t>
            </a:r>
            <a:r>
              <a:rPr lang="en-US" altLang="en-US" sz="2800" baseline="30000" dirty="0">
                <a:solidFill>
                  <a:srgbClr val="C00000"/>
                </a:solidFill>
              </a:rPr>
              <a:t>24</a:t>
            </a:r>
            <a:r>
              <a:rPr lang="en-US" altLang="en-US" sz="2800" dirty="0">
                <a:solidFill>
                  <a:srgbClr val="C00000"/>
                </a:solidFill>
              </a:rPr>
              <a:t> “</a:t>
            </a:r>
            <a:r>
              <a:rPr lang="en-US" altLang="en-US" sz="2800" b="1" dirty="0">
                <a:solidFill>
                  <a:srgbClr val="C00000"/>
                </a:solidFill>
              </a:rPr>
              <a:t>Again I say to you</a:t>
            </a:r>
            <a:r>
              <a:rPr lang="en-US" altLang="en-US" sz="2800" dirty="0">
                <a:solidFill>
                  <a:srgbClr val="C00000"/>
                </a:solidFill>
              </a:rPr>
              <a:t>, it is easier for a camel to go through the eye of a needle, than for a rich man to enter the </a:t>
            </a:r>
            <a:r>
              <a:rPr lang="en-US" altLang="en-US" b="1" u="sng" dirty="0">
                <a:solidFill>
                  <a:srgbClr val="0000CC"/>
                </a:solidFill>
                <a:cs typeface="Calibri" panose="020F0502020204030204" pitchFamily="34" charset="0"/>
              </a:rPr>
              <a:t>kingdom of God</a:t>
            </a:r>
            <a:r>
              <a:rPr lang="en-US" altLang="en-US" sz="2800" dirty="0">
                <a:solidFill>
                  <a:srgbClr val="C00000"/>
                </a:solidFill>
              </a:rPr>
              <a:t>.””</a:t>
            </a:r>
            <a:endParaRPr lang="en-US" altLang="en-US" sz="2800" dirty="0"/>
          </a:p>
        </p:txBody>
      </p:sp>
      <p:pic>
        <p:nvPicPr>
          <p:cNvPr id="4" name="Picture 3">
            <a:extLst>
              <a:ext uri="{FF2B5EF4-FFF2-40B4-BE49-F238E27FC236}">
                <a16:creationId xmlns:a16="http://schemas.microsoft.com/office/drawing/2014/main" id="{FBCA8F26-5C4E-3063-A9CB-8C9377418A27}"/>
              </a:ext>
            </a:extLst>
          </p:cNvPr>
          <p:cNvPicPr>
            <a:picLocks noChangeAspect="1"/>
          </p:cNvPicPr>
          <p:nvPr/>
        </p:nvPicPr>
        <p:blipFill>
          <a:blip r:embed="rId4"/>
          <a:stretch>
            <a:fillRect/>
          </a:stretch>
        </p:blipFill>
        <p:spPr>
          <a:xfrm>
            <a:off x="3581182" y="2590800"/>
            <a:ext cx="5029636" cy="2560542"/>
          </a:xfrm>
          <a:prstGeom prst="rect">
            <a:avLst/>
          </a:prstGeom>
        </p:spPr>
      </p:pic>
    </p:spTree>
    <p:extLst>
      <p:ext uri="{BB962C8B-B14F-4D97-AF65-F5344CB8AC3E}">
        <p14:creationId xmlns:p14="http://schemas.microsoft.com/office/powerpoint/2010/main" val="742253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2" name="Rectangle 4">
            <a:extLst>
              <a:ext uri="{FF2B5EF4-FFF2-40B4-BE49-F238E27FC236}">
                <a16:creationId xmlns:a16="http://schemas.microsoft.com/office/drawing/2014/main" id="{41AEE15A-E3D1-662B-BA64-AE583DB2E93D}"/>
              </a:ext>
            </a:extLst>
          </p:cNvPr>
          <p:cNvSpPr>
            <a:spLocks noGrp="1" noChangeArrowheads="1"/>
          </p:cNvSpPr>
          <p:nvPr>
            <p:ph sz="half" idx="1"/>
          </p:nvPr>
        </p:nvSpPr>
        <p:spPr>
          <a:xfrm>
            <a:off x="609600" y="1600200"/>
            <a:ext cx="10972800" cy="1143000"/>
          </a:xfrm>
        </p:spPr>
        <p:txBody>
          <a:bodyPr>
            <a:normAutofit/>
          </a:bodyPr>
          <a:lstStyle/>
          <a:p>
            <a:pPr marL="457200" indent="-457200" algn="just" fontAlgn="base">
              <a:lnSpc>
                <a:spcPct val="100000"/>
              </a:lnSpc>
              <a:spcBef>
                <a:spcPts val="0"/>
              </a:spcBef>
              <a:spcAft>
                <a:spcPts val="1200"/>
              </a:spcAft>
            </a:pPr>
            <a:r>
              <a:rPr lang="en-US" altLang="en-US" dirty="0">
                <a:cs typeface="Calibri" panose="020F0502020204030204" pitchFamily="34" charset="0"/>
              </a:rPr>
              <a:t>When Christ said that He didn’t come to abolish the Law or the Prophets (cf. Matthew 5:17-19), He was speaking </a:t>
            </a:r>
            <a:r>
              <a:rPr lang="en-US" altLang="en-US" b="1" i="1" u="sng" dirty="0">
                <a:solidFill>
                  <a:srgbClr val="0000CC"/>
                </a:solidFill>
                <a:cs typeface="Calibri" panose="020F0502020204030204" pitchFamily="34" charset="0"/>
              </a:rPr>
              <a:t>to Israelites in Israel</a:t>
            </a:r>
            <a:r>
              <a:rPr lang="en-US" altLang="en-US" dirty="0">
                <a:cs typeface="Calibri" panose="020F0502020204030204" pitchFamily="34" charset="0"/>
              </a:rPr>
              <a:t>.</a:t>
            </a:r>
          </a:p>
        </p:txBody>
      </p:sp>
      <p:sp>
        <p:nvSpPr>
          <p:cNvPr id="4" name="Rectangle 2">
            <a:extLst>
              <a:ext uri="{FF2B5EF4-FFF2-40B4-BE49-F238E27FC236}">
                <a16:creationId xmlns:a16="http://schemas.microsoft.com/office/drawing/2014/main" id="{711C2D77-20DC-7C1B-F155-7F1A855FFCB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saying this because…?</a:t>
            </a:r>
          </a:p>
        </p:txBody>
      </p:sp>
      <p:sp>
        <p:nvSpPr>
          <p:cNvPr id="5" name="Text Box 4">
            <a:extLst>
              <a:ext uri="{FF2B5EF4-FFF2-40B4-BE49-F238E27FC236}">
                <a16:creationId xmlns:a16="http://schemas.microsoft.com/office/drawing/2014/main" id="{729F61FD-AEA1-AEF5-DDEA-E32C92972D93}"/>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pic>
        <p:nvPicPr>
          <p:cNvPr id="11" name="Picture 10">
            <a:extLst>
              <a:ext uri="{FF2B5EF4-FFF2-40B4-BE49-F238E27FC236}">
                <a16:creationId xmlns:a16="http://schemas.microsoft.com/office/drawing/2014/main" id="{19E727C6-BA79-6845-FCF8-0F39B5D3F1EA}"/>
              </a:ext>
            </a:extLst>
          </p:cNvPr>
          <p:cNvPicPr>
            <a:picLocks noChangeAspect="1"/>
          </p:cNvPicPr>
          <p:nvPr/>
        </p:nvPicPr>
        <p:blipFill>
          <a:blip r:embed="rId3"/>
          <a:stretch>
            <a:fillRect/>
          </a:stretch>
        </p:blipFill>
        <p:spPr>
          <a:xfrm>
            <a:off x="2491740" y="2667000"/>
            <a:ext cx="7208520" cy="4023360"/>
          </a:xfrm>
          <a:prstGeom prst="rect">
            <a:avLst/>
          </a:prstGeom>
          <a:ln>
            <a:solidFill>
              <a:schemeClr val="tx1"/>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id="{69DA6694-3BB4-6874-E1D9-E36EFB88FA5A}"/>
              </a:ext>
            </a:extLst>
          </p:cNvPr>
          <p:cNvSpPr>
            <a:spLocks noGrp="1" noChangeArrowheads="1"/>
          </p:cNvSpPr>
          <p:nvPr>
            <p:ph idx="1"/>
          </p:nvPr>
        </p:nvSpPr>
        <p:spPr>
          <a:xfrm>
            <a:off x="609600" y="0"/>
            <a:ext cx="10972800" cy="36576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5:17–19</a:t>
            </a:r>
          </a:p>
          <a:p>
            <a:pPr marL="0" marR="0" indent="0" algn="just">
              <a:lnSpc>
                <a:spcPct val="100000"/>
              </a:lnSpc>
              <a:spcBef>
                <a:spcPts val="0"/>
              </a:spcBef>
              <a:spcAft>
                <a:spcPts val="1000"/>
              </a:spcAft>
              <a:buNone/>
            </a:pPr>
            <a:r>
              <a:rPr lang="en-US" u="none" strike="noStrike" baseline="30000" dirty="0">
                <a:solidFill>
                  <a:srgbClr val="C00000"/>
                </a:solidFill>
                <a:effectLst/>
                <a:latin typeface="Calibri" panose="020F0502020204030204" pitchFamily="34" charset="0"/>
              </a:rPr>
              <a:t>17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“Do not think that I came to abolish the </a:t>
            </a:r>
            <a:r>
              <a:rPr lang="en-US" b="1" dirty="0">
                <a:solidFill>
                  <a:srgbClr val="C00000"/>
                </a:solidFill>
                <a:effectLst/>
                <a:latin typeface="Calibri" panose="020F0502020204030204" pitchFamily="34" charset="0"/>
              </a:rPr>
              <a:t>Law or the Prophets</a:t>
            </a:r>
            <a:r>
              <a:rPr lang="en-US" dirty="0">
                <a:solidFill>
                  <a:srgbClr val="C00000"/>
                </a:solidFill>
                <a:effectLst/>
                <a:latin typeface="Calibri" panose="020F0502020204030204" pitchFamily="34" charset="0"/>
              </a:rPr>
              <a:t>; I did not come to </a:t>
            </a:r>
            <a:r>
              <a:rPr lang="en-US" b="1" u="sng" dirty="0">
                <a:solidFill>
                  <a:srgbClr val="0000CC"/>
                </a:solidFill>
                <a:cs typeface="Calibri" panose="020F0502020204030204" pitchFamily="34" charset="0"/>
              </a:rPr>
              <a:t>abolish</a:t>
            </a:r>
            <a:r>
              <a:rPr lang="en-US" dirty="0">
                <a:solidFill>
                  <a:srgbClr val="C00000"/>
                </a:solidFill>
                <a:effectLst/>
                <a:latin typeface="Calibri" panose="020F0502020204030204" pitchFamily="34" charset="0"/>
              </a:rPr>
              <a:t> but to </a:t>
            </a:r>
            <a:r>
              <a:rPr lang="en-US" b="1" u="sng" dirty="0">
                <a:solidFill>
                  <a:srgbClr val="0000CC"/>
                </a:solidFill>
                <a:cs typeface="Calibri" panose="020F0502020204030204" pitchFamily="34" charset="0"/>
              </a:rPr>
              <a:t>fulfill</a:t>
            </a:r>
            <a:r>
              <a:rPr lang="en-US" dirty="0">
                <a:solidFill>
                  <a:srgbClr val="C00000"/>
                </a:solidFill>
                <a:effectLst/>
                <a:latin typeface="Calibri" panose="020F0502020204030204" pitchFamily="34" charset="0"/>
              </a:rPr>
              <a:t>. </a:t>
            </a:r>
            <a:r>
              <a:rPr lang="en-US" u="none" strike="noStrike" baseline="30000" dirty="0">
                <a:solidFill>
                  <a:srgbClr val="C00000"/>
                </a:solidFill>
                <a:effectLst/>
                <a:latin typeface="Calibri" panose="020F0502020204030204" pitchFamily="34" charset="0"/>
              </a:rPr>
              <a:t>18</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“For truly I say to you, until heaven and earth pass away, not the smallest letter or stroke shall pass from the Law </a:t>
            </a:r>
            <a:r>
              <a:rPr lang="en-US" b="1" u="sng" dirty="0">
                <a:solidFill>
                  <a:srgbClr val="0000CC"/>
                </a:solidFill>
                <a:cs typeface="Calibri" panose="020F0502020204030204" pitchFamily="34" charset="0"/>
              </a:rPr>
              <a:t>until</a:t>
            </a:r>
            <a:r>
              <a:rPr lang="en-US" dirty="0">
                <a:solidFill>
                  <a:srgbClr val="C00000"/>
                </a:solidFill>
                <a:effectLst/>
                <a:latin typeface="Calibri" panose="020F0502020204030204" pitchFamily="34" charset="0"/>
              </a:rPr>
              <a:t> all is accomplished. </a:t>
            </a:r>
            <a:r>
              <a:rPr lang="en-US" u="none" strike="noStrike" baseline="30000" dirty="0">
                <a:solidFill>
                  <a:srgbClr val="C00000"/>
                </a:solidFill>
                <a:effectLst/>
                <a:latin typeface="Calibri" panose="020F0502020204030204" pitchFamily="34" charset="0"/>
              </a:rPr>
              <a:t>19</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“Whoever then annuls one of the least of these commandments, and teaches others </a:t>
            </a:r>
            <a:r>
              <a:rPr lang="en-US" i="1" dirty="0">
                <a:solidFill>
                  <a:srgbClr val="C00000"/>
                </a:solidFill>
                <a:effectLst/>
                <a:latin typeface="Calibri" panose="020F0502020204030204" pitchFamily="34" charset="0"/>
              </a:rPr>
              <a:t>to do</a:t>
            </a:r>
            <a:r>
              <a:rPr lang="en-US" dirty="0">
                <a:solidFill>
                  <a:srgbClr val="C00000"/>
                </a:solidFill>
                <a:effectLst/>
                <a:latin typeface="Calibri" panose="020F0502020204030204" pitchFamily="34" charset="0"/>
              </a:rPr>
              <a:t> the same, shall be called least in the kingdom of heaven; but whoever keeps and teaches </a:t>
            </a:r>
            <a:r>
              <a:rPr lang="en-US" i="1" dirty="0">
                <a:solidFill>
                  <a:srgbClr val="C00000"/>
                </a:solidFill>
                <a:effectLst/>
                <a:latin typeface="Calibri" panose="020F0502020204030204" pitchFamily="34" charset="0"/>
              </a:rPr>
              <a:t>them,</a:t>
            </a:r>
            <a:r>
              <a:rPr lang="en-US" dirty="0">
                <a:solidFill>
                  <a:srgbClr val="C00000"/>
                </a:solidFill>
                <a:effectLst/>
                <a:latin typeface="Calibri" panose="020F0502020204030204" pitchFamily="34" charset="0"/>
              </a:rPr>
              <a:t> he shall be called great in the kingdom of heaven. </a:t>
            </a:r>
          </a:p>
        </p:txBody>
      </p:sp>
      <p:pic>
        <p:nvPicPr>
          <p:cNvPr id="3" name="Picture 2">
            <a:extLst>
              <a:ext uri="{FF2B5EF4-FFF2-40B4-BE49-F238E27FC236}">
                <a16:creationId xmlns:a16="http://schemas.microsoft.com/office/drawing/2014/main" id="{72A7AD85-AE7D-5B07-D87C-72D7D2DB8717}"/>
              </a:ext>
            </a:extLst>
          </p:cNvPr>
          <p:cNvPicPr>
            <a:picLocks noChangeAspect="1"/>
          </p:cNvPicPr>
          <p:nvPr/>
        </p:nvPicPr>
        <p:blipFill>
          <a:blip r:embed="rId4"/>
          <a:stretch>
            <a:fillRect/>
          </a:stretch>
        </p:blipFill>
        <p:spPr>
          <a:xfrm>
            <a:off x="4789400" y="3657600"/>
            <a:ext cx="2613201" cy="1463040"/>
          </a:xfrm>
          <a:prstGeom prst="rect">
            <a:avLst/>
          </a:prstGeom>
        </p:spPr>
      </p:pic>
    </p:spTree>
    <p:extLst>
      <p:ext uri="{BB962C8B-B14F-4D97-AF65-F5344CB8AC3E}">
        <p14:creationId xmlns:p14="http://schemas.microsoft.com/office/powerpoint/2010/main" val="3398037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7" name="Rectangle 3">
            <a:extLst>
              <a:ext uri="{FF2B5EF4-FFF2-40B4-BE49-F238E27FC236}">
                <a16:creationId xmlns:a16="http://schemas.microsoft.com/office/drawing/2014/main" id="{C4F8031F-94D8-F146-4C20-D7AEFE16D6C9}"/>
              </a:ext>
            </a:extLst>
          </p:cNvPr>
          <p:cNvSpPr>
            <a:spLocks noGrp="1" noChangeArrowheads="1"/>
          </p:cNvSpPr>
          <p:nvPr>
            <p:ph sz="half" idx="1"/>
          </p:nvPr>
        </p:nvSpPr>
        <p:spPr>
          <a:xfrm>
            <a:off x="609600" y="1600200"/>
            <a:ext cx="10972800" cy="914400"/>
          </a:xfrm>
        </p:spPr>
        <p:txBody>
          <a:bodyPr/>
          <a:lstStyle/>
          <a:p>
            <a:pPr marL="460375" indent="-460375">
              <a:lnSpc>
                <a:spcPct val="90000"/>
              </a:lnSpc>
            </a:pPr>
            <a:r>
              <a:rPr lang="en-US" altLang="en-US" dirty="0"/>
              <a:t>Christ will be the </a:t>
            </a:r>
            <a:r>
              <a:rPr lang="en-US" altLang="en-US" b="1" u="sng" dirty="0">
                <a:solidFill>
                  <a:srgbClr val="0000CC"/>
                </a:solidFill>
                <a:cs typeface="Calibri" panose="020F0502020204030204" pitchFamily="34" charset="0"/>
              </a:rPr>
              <a:t>King</a:t>
            </a:r>
            <a:r>
              <a:rPr lang="en-US" altLang="en-US" dirty="0"/>
              <a:t> of Israel and </a:t>
            </a:r>
            <a:r>
              <a:rPr lang="en-US" altLang="en-US" b="1" u="sng" dirty="0">
                <a:solidFill>
                  <a:srgbClr val="0000CC"/>
                </a:solidFill>
                <a:cs typeface="Calibri" panose="020F0502020204030204" pitchFamily="34" charset="0"/>
              </a:rPr>
              <a:t>King of kings</a:t>
            </a:r>
            <a:r>
              <a:rPr lang="en-US" altLang="en-US" dirty="0"/>
              <a:t> over the</a:t>
            </a:r>
            <a:r>
              <a:rPr lang="en-US" altLang="en-US" sz="2000" dirty="0"/>
              <a:t> </a:t>
            </a:r>
            <a:r>
              <a:rPr lang="en-US" altLang="en-US" dirty="0"/>
              <a:t>Gentiles,</a:t>
            </a:r>
            <a:r>
              <a:rPr lang="en-US" altLang="en-US" sz="2000" dirty="0"/>
              <a:t> </a:t>
            </a:r>
            <a:r>
              <a:rPr lang="en-US" altLang="en-US" dirty="0"/>
              <a:t>but</a:t>
            </a:r>
            <a:r>
              <a:rPr lang="en-US" altLang="en-US" sz="2000" dirty="0"/>
              <a:t> </a:t>
            </a:r>
            <a:r>
              <a:rPr lang="en-US" altLang="en-US" dirty="0"/>
              <a:t>He will be our </a:t>
            </a:r>
            <a:r>
              <a:rPr lang="en-US" altLang="en-US" b="1" u="sng" dirty="0">
                <a:solidFill>
                  <a:schemeClr val="accent6">
                    <a:lumMod val="75000"/>
                  </a:schemeClr>
                </a:solidFill>
              </a:rPr>
              <a:t>groom</a:t>
            </a:r>
            <a:r>
              <a:rPr lang="en-US" altLang="en-US" dirty="0"/>
              <a:t>.</a:t>
            </a:r>
          </a:p>
        </p:txBody>
      </p:sp>
      <p:pic>
        <p:nvPicPr>
          <p:cNvPr id="154630" name="Picture 6">
            <a:extLst>
              <a:ext uri="{FF2B5EF4-FFF2-40B4-BE49-F238E27FC236}">
                <a16:creationId xmlns:a16="http://schemas.microsoft.com/office/drawing/2014/main" id="{257DBA30-8A1B-6C78-A474-F5A3CD94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34"/>
          <a:stretch>
            <a:fillRect/>
          </a:stretch>
        </p:blipFill>
        <p:spPr bwMode="auto">
          <a:xfrm>
            <a:off x="4707341" y="2743200"/>
            <a:ext cx="2777319" cy="36576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4632" name="Picture 8">
            <a:extLst>
              <a:ext uri="{FF2B5EF4-FFF2-40B4-BE49-F238E27FC236}">
                <a16:creationId xmlns:a16="http://schemas.microsoft.com/office/drawing/2014/main" id="{7A92875C-130D-40D8-E4E2-9B7B05267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040" y="2590800"/>
            <a:ext cx="3931921" cy="393192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E6DA8B-2F19-4C9D-47EB-72A53BC5F93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We’re saying this because…?</a:t>
            </a:r>
          </a:p>
        </p:txBody>
      </p:sp>
      <p:sp>
        <p:nvSpPr>
          <p:cNvPr id="5" name="Text Box 4">
            <a:extLst>
              <a:ext uri="{FF2B5EF4-FFF2-40B4-BE49-F238E27FC236}">
                <a16:creationId xmlns:a16="http://schemas.microsoft.com/office/drawing/2014/main" id="{BE3AEA03-6B05-5A49-D800-2A0760B94A49}"/>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3" name="Rectangle 3">
            <a:extLst>
              <a:ext uri="{FF2B5EF4-FFF2-40B4-BE49-F238E27FC236}">
                <a16:creationId xmlns:a16="http://schemas.microsoft.com/office/drawing/2014/main" id="{45B8C4C0-248D-75D2-63DA-7C12E473568A}"/>
              </a:ext>
            </a:extLst>
          </p:cNvPr>
          <p:cNvSpPr>
            <a:spLocks noGrp="1" noChangeArrowheads="1"/>
          </p:cNvSpPr>
          <p:nvPr>
            <p:ph idx="1"/>
          </p:nvPr>
        </p:nvSpPr>
        <p:spPr>
          <a:xfrm>
            <a:off x="609600" y="1600201"/>
            <a:ext cx="10972800" cy="990599"/>
          </a:xfrm>
        </p:spPr>
        <p:txBody>
          <a:bodyPr>
            <a:noAutofit/>
          </a:bodyPr>
          <a:lstStyle/>
          <a:p>
            <a:pPr marL="460375" indent="-460375">
              <a:lnSpc>
                <a:spcPct val="100000"/>
              </a:lnSpc>
            </a:pPr>
            <a:r>
              <a:rPr lang="en-US" altLang="en-US" dirty="0"/>
              <a:t>Does the Bible teach this and what is the significance of this imagery and symbolism? (cf. Mark 2:19-20; John 3:29; 2 Cor. 11:2; Eph. 5:24-25)</a:t>
            </a:r>
          </a:p>
        </p:txBody>
      </p:sp>
      <p:sp>
        <p:nvSpPr>
          <p:cNvPr id="2" name="Text Box 4">
            <a:extLst>
              <a:ext uri="{FF2B5EF4-FFF2-40B4-BE49-F238E27FC236}">
                <a16:creationId xmlns:a16="http://schemas.microsoft.com/office/drawing/2014/main" id="{C9913E9C-AE70-5A64-3B88-640DA686D2C1}"/>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6C2C3FEA-0E91-82B6-C2FE-B41958CD556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CHURCH AS THE BRIDE OF CHRIST – TWO ISSUES</a:t>
            </a:r>
          </a:p>
        </p:txBody>
      </p:sp>
      <p:pic>
        <p:nvPicPr>
          <p:cNvPr id="6" name="Picture 5">
            <a:extLst>
              <a:ext uri="{FF2B5EF4-FFF2-40B4-BE49-F238E27FC236}">
                <a16:creationId xmlns:a16="http://schemas.microsoft.com/office/drawing/2014/main" id="{40F96E47-913A-4ADC-99AE-A2E58A2FA706}"/>
              </a:ext>
            </a:extLst>
          </p:cNvPr>
          <p:cNvPicPr>
            <a:picLocks noChangeAspect="1"/>
          </p:cNvPicPr>
          <p:nvPr/>
        </p:nvPicPr>
        <p:blipFill>
          <a:blip r:embed="rId2"/>
          <a:stretch>
            <a:fillRect/>
          </a:stretch>
        </p:blipFill>
        <p:spPr>
          <a:xfrm>
            <a:off x="4532099" y="2514600"/>
            <a:ext cx="3127802" cy="41148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B4311440-4C5C-AF84-E03E-729E4C6A8B3F}"/>
              </a:ext>
            </a:extLst>
          </p:cNvPr>
          <p:cNvSpPr>
            <a:spLocks noGrp="1" noChangeArrowheads="1"/>
          </p:cNvSpPr>
          <p:nvPr>
            <p:ph sz="half" idx="1"/>
          </p:nvPr>
        </p:nvSpPr>
        <p:spPr>
          <a:xfrm>
            <a:off x="609600" y="1600200"/>
            <a:ext cx="10972800" cy="609600"/>
          </a:xfrm>
        </p:spPr>
        <p:txBody>
          <a:bodyPr>
            <a:normAutofit/>
          </a:bodyPr>
          <a:lstStyle/>
          <a:p>
            <a:pPr marL="460375" indent="-460375" algn="just">
              <a:lnSpc>
                <a:spcPct val="100000"/>
              </a:lnSpc>
            </a:pPr>
            <a:r>
              <a:rPr lang="en-US" altLang="en-US" dirty="0"/>
              <a:t>In John 14:3, Jesus tells the disciples…</a:t>
            </a:r>
          </a:p>
        </p:txBody>
      </p:sp>
      <p:sp>
        <p:nvSpPr>
          <p:cNvPr id="2" name="Text Box 4">
            <a:extLst>
              <a:ext uri="{FF2B5EF4-FFF2-40B4-BE49-F238E27FC236}">
                <a16:creationId xmlns:a16="http://schemas.microsoft.com/office/drawing/2014/main" id="{6196EFD9-3878-D3CE-1F32-1D5E5FA3BF2F}"/>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EB090A8E-1A85-02A1-461D-B122853F0D6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IMAGINE THE SURPRISE OF THE DISCIPLES… </a:t>
            </a:r>
          </a:p>
        </p:txBody>
      </p:sp>
      <p:pic>
        <p:nvPicPr>
          <p:cNvPr id="8" name="Picture 7">
            <a:extLst>
              <a:ext uri="{FF2B5EF4-FFF2-40B4-BE49-F238E27FC236}">
                <a16:creationId xmlns:a16="http://schemas.microsoft.com/office/drawing/2014/main" id="{1E9C822D-48B9-159E-7A27-9CB37E96FF19}"/>
              </a:ext>
            </a:extLst>
          </p:cNvPr>
          <p:cNvPicPr>
            <a:picLocks noChangeAspect="1"/>
          </p:cNvPicPr>
          <p:nvPr/>
        </p:nvPicPr>
        <p:blipFill rotWithShape="1">
          <a:blip r:embed="rId3"/>
          <a:srcRect t="2954"/>
          <a:stretch/>
        </p:blipFill>
        <p:spPr>
          <a:xfrm>
            <a:off x="2925805" y="2209800"/>
            <a:ext cx="6340390" cy="4419600"/>
          </a:xfrm>
          <a:prstGeom prst="rect">
            <a:avLst/>
          </a:prstGeom>
          <a:ln>
            <a:solidFill>
              <a:schemeClr val="tx1"/>
            </a:solid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6" name="Rectangle 4">
            <a:extLst>
              <a:ext uri="{FF2B5EF4-FFF2-40B4-BE49-F238E27FC236}">
                <a16:creationId xmlns:a16="http://schemas.microsoft.com/office/drawing/2014/main" id="{7E85B564-BBD0-F1B0-156F-960E5D5EFE13}"/>
              </a:ext>
            </a:extLst>
          </p:cNvPr>
          <p:cNvSpPr>
            <a:spLocks noGrp="1" noChangeArrowheads="1"/>
          </p:cNvSpPr>
          <p:nvPr>
            <p:ph sz="half" idx="1"/>
          </p:nvPr>
        </p:nvSpPr>
        <p:spPr>
          <a:xfrm>
            <a:off x="5029200" y="1600200"/>
            <a:ext cx="6553200" cy="2743200"/>
          </a:xfrm>
        </p:spPr>
        <p:txBody>
          <a:bodyPr>
            <a:normAutofit/>
          </a:bodyPr>
          <a:lstStyle/>
          <a:p>
            <a:pPr marL="460375" indent="-460375" algn="just">
              <a:lnSpc>
                <a:spcPct val="100000"/>
              </a:lnSpc>
            </a:pPr>
            <a:r>
              <a:rPr lang="en-US" altLang="en-US" dirty="0"/>
              <a:t>These were the  sort of words that a Jewish groom would say to his bride once the engagement had taken place and he was going to build  a home for them both to live in.  </a:t>
            </a:r>
          </a:p>
        </p:txBody>
      </p:sp>
      <p:pic>
        <p:nvPicPr>
          <p:cNvPr id="156679" name="Picture 7">
            <a:extLst>
              <a:ext uri="{FF2B5EF4-FFF2-40B4-BE49-F238E27FC236}">
                <a16:creationId xmlns:a16="http://schemas.microsoft.com/office/drawing/2014/main" id="{89EEB588-33F4-EE89-8286-45C599F62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962400" cy="2971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56681" name="Text Box 9">
            <a:extLst>
              <a:ext uri="{FF2B5EF4-FFF2-40B4-BE49-F238E27FC236}">
                <a16:creationId xmlns:a16="http://schemas.microsoft.com/office/drawing/2014/main" id="{42E420F6-BA19-9F72-35CA-1952C2BE35D8}"/>
              </a:ext>
            </a:extLst>
          </p:cNvPr>
          <p:cNvSpPr txBox="1">
            <a:spLocks noChangeArrowheads="1"/>
          </p:cNvSpPr>
          <p:nvPr/>
        </p:nvSpPr>
        <p:spPr bwMode="auto">
          <a:xfrm>
            <a:off x="762000" y="4800600"/>
            <a:ext cx="3962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0000CC"/>
                </a:solidFill>
                <a:latin typeface="+mn-lt"/>
                <a:cs typeface="Calibri" panose="020F0502020204030204" pitchFamily="34" charset="0"/>
              </a:rPr>
              <a:t>“…I go and prepare a place for you, I will come again and receive you to myself, that where I am, there you may be also.”</a:t>
            </a:r>
          </a:p>
        </p:txBody>
      </p:sp>
      <p:sp>
        <p:nvSpPr>
          <p:cNvPr id="2" name="Text Box 4">
            <a:extLst>
              <a:ext uri="{FF2B5EF4-FFF2-40B4-BE49-F238E27FC236}">
                <a16:creationId xmlns:a16="http://schemas.microsoft.com/office/drawing/2014/main" id="{E32620F1-463D-674B-267E-F0950F1EDF73}"/>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61EFB911-B301-327A-B0BD-0148599F6E5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IMAGINE THE SURPRISE OF THE DISCIPLES…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51E1C2B5-10EF-23F2-D8C1-77B6496056FF}"/>
              </a:ext>
            </a:extLst>
          </p:cNvPr>
          <p:cNvSpPr>
            <a:spLocks noGrp="1" noChangeArrowheads="1"/>
          </p:cNvSpPr>
          <p:nvPr>
            <p:ph sz="half" idx="1"/>
          </p:nvPr>
        </p:nvSpPr>
        <p:spPr>
          <a:xfrm>
            <a:off x="609600" y="1600200"/>
            <a:ext cx="10972800" cy="1097280"/>
          </a:xfrm>
        </p:spPr>
        <p:txBody>
          <a:bodyPr>
            <a:normAutofit/>
          </a:bodyPr>
          <a:lstStyle/>
          <a:p>
            <a:pPr marL="460375" indent="-460375" algn="just">
              <a:lnSpc>
                <a:spcPct val="100000"/>
              </a:lnSpc>
            </a:pPr>
            <a:r>
              <a:rPr lang="en-US" altLang="en-US" dirty="0"/>
              <a:t>Jesus, in the middle of His prayer in the Garden of Gethsemane said the following words with us in mind.</a:t>
            </a:r>
          </a:p>
        </p:txBody>
      </p:sp>
      <p:sp>
        <p:nvSpPr>
          <p:cNvPr id="4" name="Text Box 4">
            <a:extLst>
              <a:ext uri="{FF2B5EF4-FFF2-40B4-BE49-F238E27FC236}">
                <a16:creationId xmlns:a16="http://schemas.microsoft.com/office/drawing/2014/main" id="{9C388DC1-9C73-C7C8-9DCB-AD7CACDC4486}"/>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35033880-26B9-84EC-A54E-BF4EC9BC25E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IMAGINE THE SURPRISE OF THE DISCIPLES… </a:t>
            </a:r>
          </a:p>
        </p:txBody>
      </p:sp>
      <p:pic>
        <p:nvPicPr>
          <p:cNvPr id="8" name="Picture 7">
            <a:extLst>
              <a:ext uri="{FF2B5EF4-FFF2-40B4-BE49-F238E27FC236}">
                <a16:creationId xmlns:a16="http://schemas.microsoft.com/office/drawing/2014/main" id="{A6399D78-79F4-5A74-413B-0EF2C796A1BB}"/>
              </a:ext>
            </a:extLst>
          </p:cNvPr>
          <p:cNvPicPr>
            <a:picLocks noChangeAspect="1"/>
          </p:cNvPicPr>
          <p:nvPr/>
        </p:nvPicPr>
        <p:blipFill>
          <a:blip r:embed="rId3"/>
          <a:stretch>
            <a:fillRect/>
          </a:stretch>
        </p:blipFill>
        <p:spPr>
          <a:xfrm>
            <a:off x="2883129" y="2569112"/>
            <a:ext cx="6425741" cy="406028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4" name="Rectangle 4">
            <a:extLst>
              <a:ext uri="{FF2B5EF4-FFF2-40B4-BE49-F238E27FC236}">
                <a16:creationId xmlns:a16="http://schemas.microsoft.com/office/drawing/2014/main" id="{90750CBE-2FFE-5999-8120-54B62929EBE6}"/>
              </a:ext>
            </a:extLst>
          </p:cNvPr>
          <p:cNvSpPr>
            <a:spLocks noGrp="1" noChangeArrowheads="1"/>
          </p:cNvSpPr>
          <p:nvPr>
            <p:ph sz="half" idx="1"/>
          </p:nvPr>
        </p:nvSpPr>
        <p:spPr>
          <a:xfrm>
            <a:off x="4267200" y="1600200"/>
            <a:ext cx="7315200" cy="2438400"/>
          </a:xfrm>
        </p:spPr>
        <p:txBody>
          <a:bodyPr/>
          <a:lstStyle/>
          <a:p>
            <a:pPr marL="460375" indent="-460375" algn="just">
              <a:lnSpc>
                <a:spcPct val="100000"/>
              </a:lnSpc>
            </a:pPr>
            <a:r>
              <a:rPr lang="en-US" altLang="en-US" dirty="0"/>
              <a:t>In the Jewish wedding customs, from engagement  until the time of the wedding, the father was responsible for keeping the bride consecrated, </a:t>
            </a:r>
            <a:r>
              <a:rPr lang="en-US" altLang="en-US" b="1" u="sng" dirty="0">
                <a:solidFill>
                  <a:srgbClr val="C00000"/>
                </a:solidFill>
              </a:rPr>
              <a:t>sanctified</a:t>
            </a:r>
            <a:r>
              <a:rPr lang="en-US" altLang="en-US" dirty="0"/>
              <a:t>, and set apart exclusively for her bridegroom.</a:t>
            </a:r>
          </a:p>
        </p:txBody>
      </p:sp>
      <p:pic>
        <p:nvPicPr>
          <p:cNvPr id="158728" name="Picture 8">
            <a:extLst>
              <a:ext uri="{FF2B5EF4-FFF2-40B4-BE49-F238E27FC236}">
                <a16:creationId xmlns:a16="http://schemas.microsoft.com/office/drawing/2014/main" id="{A94D14CD-A5E4-6CCA-C507-FAAD24B67ADE}"/>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609600" y="1609165"/>
            <a:ext cx="3297238" cy="4267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06EA41F2-3689-4E3F-0D6D-F8D362C28175}"/>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D6FFF05C-CBB3-787E-6C0A-F35AF82B338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IMAGINE THE SURPRISE OF THE DISCIPLES…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CC0EBA99-8CC0-5E04-7A25-614BA1C63587}"/>
              </a:ext>
            </a:extLst>
          </p:cNvPr>
          <p:cNvSpPr>
            <a:spLocks noGrp="1" noChangeArrowheads="1"/>
          </p:cNvSpPr>
          <p:nvPr>
            <p:ph sz="half" idx="1"/>
          </p:nvPr>
        </p:nvSpPr>
        <p:spPr>
          <a:xfrm>
            <a:off x="609600" y="1600200"/>
            <a:ext cx="6781800" cy="3048000"/>
          </a:xfrm>
        </p:spPr>
        <p:txBody>
          <a:bodyPr/>
          <a:lstStyle/>
          <a:p>
            <a:pPr marL="460375" indent="-460375" algn="just">
              <a:lnSpc>
                <a:spcPct val="100000"/>
              </a:lnSpc>
            </a:pPr>
            <a:r>
              <a:rPr lang="en-US" altLang="en-US" dirty="0"/>
              <a:t>In the kingdom the </a:t>
            </a:r>
            <a:r>
              <a:rPr lang="en-US" altLang="en-US" b="1" dirty="0">
                <a:solidFill>
                  <a:srgbClr val="0000CC"/>
                </a:solidFill>
                <a:cs typeface="Calibri" panose="020F0502020204030204" pitchFamily="34" charset="0"/>
              </a:rPr>
              <a:t>Gentiles</a:t>
            </a:r>
            <a:r>
              <a:rPr lang="en-US" altLang="en-US" dirty="0">
                <a:solidFill>
                  <a:srgbClr val="0000FF"/>
                </a:solidFill>
              </a:rPr>
              <a:t> </a:t>
            </a:r>
            <a:r>
              <a:rPr lang="en-US" altLang="en-US" dirty="0"/>
              <a:t>will come to Jesus Christ the Messiah through the people of </a:t>
            </a:r>
            <a:r>
              <a:rPr lang="en-US" altLang="en-US" b="1" dirty="0">
                <a:solidFill>
                  <a:srgbClr val="0000CC"/>
                </a:solidFill>
                <a:cs typeface="Calibri" panose="020F0502020204030204" pitchFamily="34" charset="0"/>
              </a:rPr>
              <a:t>Israel</a:t>
            </a:r>
            <a:r>
              <a:rPr lang="en-US" altLang="en-US" dirty="0"/>
              <a:t>. (cf. Zech. 8:23)</a:t>
            </a:r>
          </a:p>
          <a:p>
            <a:pPr marL="460375" indent="-460375" algn="just">
              <a:lnSpc>
                <a:spcPct val="100000"/>
              </a:lnSpc>
            </a:pPr>
            <a:r>
              <a:rPr lang="en-US" altLang="en-US" dirty="0"/>
              <a:t>Christ reigning over the people of Israel in the land of </a:t>
            </a:r>
            <a:r>
              <a:rPr lang="en-US" altLang="en-US" b="1" dirty="0">
                <a:solidFill>
                  <a:srgbClr val="0000CC"/>
                </a:solidFill>
                <a:cs typeface="Calibri" panose="020F0502020204030204" pitchFamily="34" charset="0"/>
              </a:rPr>
              <a:t>Israel</a:t>
            </a:r>
            <a:r>
              <a:rPr lang="en-US" altLang="en-US" dirty="0">
                <a:solidFill>
                  <a:srgbClr val="0000FF"/>
                </a:solidFill>
              </a:rPr>
              <a:t> </a:t>
            </a:r>
            <a:r>
              <a:rPr lang="en-US" altLang="en-US" dirty="0"/>
              <a:t>will be the </a:t>
            </a:r>
            <a:r>
              <a:rPr lang="en-US" dirty="0"/>
              <a:t>fulfillment of the </a:t>
            </a:r>
            <a:r>
              <a:rPr lang="en-US" altLang="en-US" dirty="0"/>
              <a:t>promised kingdom of God. </a:t>
            </a:r>
          </a:p>
        </p:txBody>
      </p:sp>
      <p:sp>
        <p:nvSpPr>
          <p:cNvPr id="2" name="Text Box 4">
            <a:extLst>
              <a:ext uri="{FF2B5EF4-FFF2-40B4-BE49-F238E27FC236}">
                <a16:creationId xmlns:a16="http://schemas.microsoft.com/office/drawing/2014/main" id="{2D8CDE3C-95CB-7CF2-01D1-BE3D058BF640}"/>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5E61DEE6-9037-E65A-3A1C-78D5CFC8A9F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GENTILES, ISRAEL AND THE CHURCH</a:t>
            </a:r>
          </a:p>
        </p:txBody>
      </p:sp>
      <p:pic>
        <p:nvPicPr>
          <p:cNvPr id="6" name="Picture 5">
            <a:extLst>
              <a:ext uri="{FF2B5EF4-FFF2-40B4-BE49-F238E27FC236}">
                <a16:creationId xmlns:a16="http://schemas.microsoft.com/office/drawing/2014/main" id="{12AF36C0-E898-70ED-BB0E-DCD9D3426BD4}"/>
              </a:ext>
            </a:extLst>
          </p:cNvPr>
          <p:cNvPicPr>
            <a:picLocks noChangeAspect="1"/>
          </p:cNvPicPr>
          <p:nvPr/>
        </p:nvPicPr>
        <p:blipFill>
          <a:blip r:embed="rId3"/>
          <a:stretch>
            <a:fillRect/>
          </a:stretch>
        </p:blipFill>
        <p:spPr>
          <a:xfrm>
            <a:off x="7543800" y="1600200"/>
            <a:ext cx="4145639" cy="436511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2" name="Rectangle 4">
            <a:extLst>
              <a:ext uri="{FF2B5EF4-FFF2-40B4-BE49-F238E27FC236}">
                <a16:creationId xmlns:a16="http://schemas.microsoft.com/office/drawing/2014/main" id="{1E77D933-2B3D-2B1B-6D05-D2064AED009B}"/>
              </a:ext>
            </a:extLst>
          </p:cNvPr>
          <p:cNvSpPr>
            <a:spLocks noGrp="1" noChangeArrowheads="1"/>
          </p:cNvSpPr>
          <p:nvPr>
            <p:ph sz="half" idx="1"/>
          </p:nvPr>
        </p:nvSpPr>
        <p:spPr>
          <a:xfrm>
            <a:off x="4191000" y="1600200"/>
            <a:ext cx="7391400" cy="5029200"/>
          </a:xfrm>
        </p:spPr>
        <p:txBody>
          <a:bodyPr>
            <a:noAutofit/>
          </a:bodyPr>
          <a:lstStyle/>
          <a:p>
            <a:pPr marL="460375" indent="-460375" algn="just">
              <a:lnSpc>
                <a:spcPct val="100000"/>
              </a:lnSpc>
            </a:pPr>
            <a:r>
              <a:rPr lang="en-US" altLang="en-US" b="1" dirty="0">
                <a:solidFill>
                  <a:srgbClr val="0000CC"/>
                </a:solidFill>
                <a:cs typeface="Calibri" panose="020F0502020204030204" pitchFamily="34" charset="0"/>
              </a:rPr>
              <a:t>The people of Israel will be indwelt by the Holy Spirit </a:t>
            </a:r>
            <a:r>
              <a:rPr lang="en-US" altLang="en-US" dirty="0"/>
              <a:t>to know and live out Kingdom Law. (cf. Ezekiel 36:22-28; Jeremiah 31:31-34)</a:t>
            </a:r>
          </a:p>
          <a:p>
            <a:pPr marL="460375" indent="-460375" algn="just">
              <a:lnSpc>
                <a:spcPct val="100000"/>
              </a:lnSpc>
            </a:pPr>
            <a:r>
              <a:rPr lang="en-US" altLang="en-US" dirty="0"/>
              <a:t>The Gentiles will also be ruled under Kingdom Law as is indicated by the Scriptures use of the term, “rod of iron”. (cf. Psalm 2; Rev. 12:5).</a:t>
            </a:r>
          </a:p>
          <a:p>
            <a:pPr marL="460375" indent="-460375" algn="just">
              <a:lnSpc>
                <a:spcPct val="100000"/>
              </a:lnSpc>
            </a:pPr>
            <a:r>
              <a:rPr lang="en-US" altLang="en-US" dirty="0"/>
              <a:t>But </a:t>
            </a:r>
            <a:r>
              <a:rPr lang="en-US" altLang="en-US" b="1" dirty="0">
                <a:solidFill>
                  <a:srgbClr val="0000CC"/>
                </a:solidFill>
                <a:cs typeface="Calibri" panose="020F0502020204030204" pitchFamily="34" charset="0"/>
              </a:rPr>
              <a:t>we in the Church will forever be the people of Grace</a:t>
            </a:r>
            <a:r>
              <a:rPr lang="en-US" altLang="en-US" dirty="0"/>
              <a:t>.</a:t>
            </a:r>
          </a:p>
        </p:txBody>
      </p:sp>
      <p:sp>
        <p:nvSpPr>
          <p:cNvPr id="4" name="Text Box 4">
            <a:extLst>
              <a:ext uri="{FF2B5EF4-FFF2-40B4-BE49-F238E27FC236}">
                <a16:creationId xmlns:a16="http://schemas.microsoft.com/office/drawing/2014/main" id="{4E80ED2A-56E7-A26B-4040-1FC54301E361}"/>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81B3661B-3750-DD86-DD70-ED5E2EEE56F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GENTILES, ISRAEL AND THE CHURCH</a:t>
            </a:r>
          </a:p>
        </p:txBody>
      </p:sp>
      <p:pic>
        <p:nvPicPr>
          <p:cNvPr id="2" name="Picture 1">
            <a:extLst>
              <a:ext uri="{FF2B5EF4-FFF2-40B4-BE49-F238E27FC236}">
                <a16:creationId xmlns:a16="http://schemas.microsoft.com/office/drawing/2014/main" id="{DB729122-9AB8-D205-C56A-9FF4F09AF586}"/>
              </a:ext>
            </a:extLst>
          </p:cNvPr>
          <p:cNvPicPr>
            <a:picLocks noChangeAspect="1"/>
          </p:cNvPicPr>
          <p:nvPr/>
        </p:nvPicPr>
        <p:blipFill>
          <a:blip r:embed="rId3"/>
          <a:stretch>
            <a:fillRect/>
          </a:stretch>
        </p:blipFill>
        <p:spPr>
          <a:xfrm>
            <a:off x="609604" y="1697348"/>
            <a:ext cx="3388510" cy="36576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B41564EA-955F-9D6A-2A3E-61A6591F06C2}"/>
              </a:ext>
            </a:extLst>
          </p:cNvPr>
          <p:cNvSpPr>
            <a:spLocks noGrp="1" noChangeArrowheads="1"/>
          </p:cNvSpPr>
          <p:nvPr>
            <p:ph sz="half" idx="1"/>
          </p:nvPr>
        </p:nvSpPr>
        <p:spPr>
          <a:xfrm>
            <a:off x="609600" y="1600200"/>
            <a:ext cx="10972800" cy="1371600"/>
          </a:xfrm>
        </p:spPr>
        <p:txBody>
          <a:bodyPr/>
          <a:lstStyle/>
          <a:p>
            <a:pPr marL="460375" indent="-460375" algn="just">
              <a:lnSpc>
                <a:spcPct val="100000"/>
              </a:lnSpc>
            </a:pPr>
            <a:r>
              <a:rPr lang="en-US" altLang="en-US" b="1" dirty="0">
                <a:solidFill>
                  <a:srgbClr val="0000CC"/>
                </a:solidFill>
                <a:cs typeface="Calibri" panose="020F0502020204030204" pitchFamily="34" charset="0"/>
              </a:rPr>
              <a:t>The Cross does not mean the very same thing for all people of all time.  </a:t>
            </a:r>
            <a:r>
              <a:rPr lang="en-US" altLang="en-US" b="1" u="sng" dirty="0">
                <a:solidFill>
                  <a:srgbClr val="0000CC"/>
                </a:solidFill>
                <a:cs typeface="Calibri" panose="020F0502020204030204" pitchFamily="34" charset="0"/>
              </a:rPr>
              <a:t>For everyone</a:t>
            </a:r>
            <a:r>
              <a:rPr lang="en-US" altLang="en-US" dirty="0"/>
              <a:t>, Christ’s death on the cross is His death for our sins  (cf. 1 John 2:2).</a:t>
            </a:r>
          </a:p>
        </p:txBody>
      </p:sp>
      <p:sp>
        <p:nvSpPr>
          <p:cNvPr id="2" name="Text Box 4">
            <a:extLst>
              <a:ext uri="{FF2B5EF4-FFF2-40B4-BE49-F238E27FC236}">
                <a16:creationId xmlns:a16="http://schemas.microsoft.com/office/drawing/2014/main" id="{CB7ED8B3-FA28-2567-0D3A-2AEB6ECDADB3}"/>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4C91ED4C-D7DB-A116-90BB-0212CF78779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CROSS WAS A CROSSROAD </a:t>
            </a:r>
          </a:p>
        </p:txBody>
      </p:sp>
      <p:pic>
        <p:nvPicPr>
          <p:cNvPr id="5" name="Picture 4">
            <a:extLst>
              <a:ext uri="{FF2B5EF4-FFF2-40B4-BE49-F238E27FC236}">
                <a16:creationId xmlns:a16="http://schemas.microsoft.com/office/drawing/2014/main" id="{E236C468-A098-32E9-A71B-E4DD2C9E8593}"/>
              </a:ext>
            </a:extLst>
          </p:cNvPr>
          <p:cNvPicPr>
            <a:picLocks noChangeAspect="1"/>
          </p:cNvPicPr>
          <p:nvPr/>
        </p:nvPicPr>
        <p:blipFill>
          <a:blip r:embed="rId3"/>
          <a:stretch>
            <a:fillRect/>
          </a:stretch>
        </p:blipFill>
        <p:spPr>
          <a:xfrm>
            <a:off x="3184792" y="2956560"/>
            <a:ext cx="5822416" cy="36576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824" name="Picture 8">
            <a:extLst>
              <a:ext uri="{FF2B5EF4-FFF2-40B4-BE49-F238E27FC236}">
                <a16:creationId xmlns:a16="http://schemas.microsoft.com/office/drawing/2014/main" id="{E1CD43F4-0E99-5089-1F78-BCCA2444E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641" y="2362200"/>
            <a:ext cx="5486718" cy="411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A42606B8-EFF8-308D-68FF-F74CE15F6F6D}"/>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8E87E76B-E6E7-5882-39F6-41490DE2B24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CROSS WAS A CROSSROAD </a:t>
            </a:r>
          </a:p>
        </p:txBody>
      </p:sp>
      <p:sp>
        <p:nvSpPr>
          <p:cNvPr id="3" name="TextBox 2">
            <a:extLst>
              <a:ext uri="{FF2B5EF4-FFF2-40B4-BE49-F238E27FC236}">
                <a16:creationId xmlns:a16="http://schemas.microsoft.com/office/drawing/2014/main" id="{CEBE30AF-06BD-A69B-D1A8-485D62DBE0A1}"/>
              </a:ext>
            </a:extLst>
          </p:cNvPr>
          <p:cNvSpPr txBox="1"/>
          <p:nvPr/>
        </p:nvSpPr>
        <p:spPr>
          <a:xfrm>
            <a:off x="609600" y="1604010"/>
            <a:ext cx="10972800" cy="523220"/>
          </a:xfrm>
          <a:prstGeom prst="rect">
            <a:avLst/>
          </a:prstGeom>
          <a:noFill/>
        </p:spPr>
        <p:txBody>
          <a:bodyPr wrap="square">
            <a:spAutoFit/>
          </a:bodyPr>
          <a:lstStyle/>
          <a:p>
            <a:pPr algn="just">
              <a:lnSpc>
                <a:spcPct val="100000"/>
              </a:lnSpc>
            </a:pPr>
            <a:r>
              <a:rPr lang="en-US" altLang="en-US" sz="2800" dirty="0">
                <a:latin typeface="+mn-lt"/>
              </a:rPr>
              <a:t>But </a:t>
            </a:r>
            <a:r>
              <a:rPr lang="en-US" altLang="en-US" sz="2800" b="1" u="sng" dirty="0">
                <a:solidFill>
                  <a:srgbClr val="0000CC"/>
                </a:solidFill>
                <a:latin typeface="+mn-lt"/>
                <a:cs typeface="Calibri" panose="020F0502020204030204" pitchFamily="34" charset="0"/>
              </a:rPr>
              <a:t>only we in the Church</a:t>
            </a:r>
            <a:r>
              <a:rPr lang="en-US" altLang="en-US" sz="2800" b="1" dirty="0">
                <a:solidFill>
                  <a:srgbClr val="0000CC"/>
                </a:solidFill>
                <a:latin typeface="+mn-lt"/>
                <a:cs typeface="Calibri" panose="020F0502020204030204" pitchFamily="34" charset="0"/>
              </a:rPr>
              <a:t> have been crucified with Him</a:t>
            </a:r>
            <a:r>
              <a:rPr lang="en-US" altLang="en-US" sz="2800" dirty="0">
                <a:latin typeface="+mn-lt"/>
              </a:rPr>
              <a:t>.</a:t>
            </a:r>
            <a:r>
              <a:rPr lang="en-US" altLang="en-US" sz="2800" b="1" dirty="0">
                <a:solidFill>
                  <a:srgbClr val="0000FF"/>
                </a:solidFill>
                <a:latin typeface="+mn-lt"/>
              </a:rPr>
              <a:t> </a:t>
            </a:r>
          </a:p>
        </p:txBody>
      </p:sp>
    </p:spTree>
    <p:extLst>
      <p:ext uri="{BB962C8B-B14F-4D97-AF65-F5344CB8AC3E}">
        <p14:creationId xmlns:p14="http://schemas.microsoft.com/office/powerpoint/2010/main" val="4011188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0" name="Rectangle 4">
            <a:extLst>
              <a:ext uri="{FF2B5EF4-FFF2-40B4-BE49-F238E27FC236}">
                <a16:creationId xmlns:a16="http://schemas.microsoft.com/office/drawing/2014/main" id="{A0788E13-69FA-2615-C2B1-B17F1ADD2A03}"/>
              </a:ext>
            </a:extLst>
          </p:cNvPr>
          <p:cNvSpPr>
            <a:spLocks noGrp="1" noChangeArrowheads="1"/>
          </p:cNvSpPr>
          <p:nvPr>
            <p:ph sz="half" idx="1"/>
          </p:nvPr>
        </p:nvSpPr>
        <p:spPr>
          <a:xfrm>
            <a:off x="609600" y="1600200"/>
            <a:ext cx="10972800" cy="1097280"/>
          </a:xfrm>
        </p:spPr>
        <p:txBody>
          <a:bodyPr/>
          <a:lstStyle/>
          <a:p>
            <a:pPr marL="460375" indent="-460375" algn="just">
              <a:lnSpc>
                <a:spcPct val="100000"/>
              </a:lnSpc>
            </a:pPr>
            <a:r>
              <a:rPr lang="en-US" altLang="en-US" dirty="0"/>
              <a:t>And </a:t>
            </a:r>
            <a:r>
              <a:rPr lang="en-US" altLang="en-US" b="1" dirty="0">
                <a:solidFill>
                  <a:srgbClr val="0000CC"/>
                </a:solidFill>
                <a:cs typeface="Calibri" panose="020F0502020204030204" pitchFamily="34" charset="0"/>
              </a:rPr>
              <a:t>for Israelites </a:t>
            </a:r>
            <a:r>
              <a:rPr lang="en-US" altLang="en-US" dirty="0"/>
              <a:t>the cross meant the blood ratification of the New Covenant  (Jeremiah</a:t>
            </a:r>
            <a:r>
              <a:rPr lang="en-US" altLang="en-US" sz="2000" dirty="0"/>
              <a:t> </a:t>
            </a:r>
            <a:r>
              <a:rPr lang="en-US" altLang="en-US" dirty="0"/>
              <a:t>31:31-34; Luke 22:20).</a:t>
            </a:r>
          </a:p>
        </p:txBody>
      </p:sp>
      <p:sp>
        <p:nvSpPr>
          <p:cNvPr id="4" name="Text Box 4">
            <a:extLst>
              <a:ext uri="{FF2B5EF4-FFF2-40B4-BE49-F238E27FC236}">
                <a16:creationId xmlns:a16="http://schemas.microsoft.com/office/drawing/2014/main" id="{C0092DB5-0D0C-D769-155B-4D30BFC3CEF2}"/>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A39250B8-A3C3-BD8C-A089-4346F0D4D63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CROSS WAS A CROSSROAD </a:t>
            </a:r>
          </a:p>
        </p:txBody>
      </p:sp>
      <p:pic>
        <p:nvPicPr>
          <p:cNvPr id="3" name="Picture 2">
            <a:extLst>
              <a:ext uri="{FF2B5EF4-FFF2-40B4-BE49-F238E27FC236}">
                <a16:creationId xmlns:a16="http://schemas.microsoft.com/office/drawing/2014/main" id="{7157B7CD-8521-E529-122A-35CE62418696}"/>
              </a:ext>
            </a:extLst>
          </p:cNvPr>
          <p:cNvPicPr>
            <a:picLocks noChangeAspect="1"/>
          </p:cNvPicPr>
          <p:nvPr/>
        </p:nvPicPr>
        <p:blipFill rotWithShape="1">
          <a:blip r:embed="rId3"/>
          <a:srcRect l="600" t="9999" r="5507" b="22222"/>
          <a:stretch/>
        </p:blipFill>
        <p:spPr>
          <a:xfrm>
            <a:off x="2847987" y="2819400"/>
            <a:ext cx="6496026" cy="3657600"/>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43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164080" y="1143000"/>
            <a:ext cx="786384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marR="0" lvl="1" indent="-571500"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Review</a:t>
            </a: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Session 42</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Relationship, Position, and Blessing – Does It Matter?</a:t>
            </a:r>
            <a:endParaRPr lang="en-US" sz="3000" b="1" dirty="0">
              <a:solidFill>
                <a:srgbClr val="000000"/>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Where we’ve been and where we’re going.</a:t>
            </a:r>
            <a:endParaRPr lang="en-US" sz="3000" b="1" dirty="0">
              <a:solidFill>
                <a:srgbClr val="000000"/>
              </a:solidFill>
              <a:latin typeface="Calibri" panose="020F0502020204030204" pitchFamily="34" charset="0"/>
              <a:cs typeface="Calibri" panose="020F0502020204030204" pitchFamily="34" charset="0"/>
            </a:endParaRP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640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776B470-F045-E3F5-53D6-6F45EF5895A9}"/>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AD66339F-0433-3C8D-C71C-272E3BA44A8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Grace </a:t>
            </a:r>
            <a:r>
              <a:rPr lang="en-US" altLang="en-US" sz="3200" b="1" u="sng" dirty="0">
                <a:solidFill>
                  <a:srgbClr val="0000CC"/>
                </a:solidFill>
                <a:latin typeface="+mn-lt"/>
                <a:ea typeface="+mn-ea"/>
                <a:cs typeface="Calibri" panose="020F0502020204030204" pitchFamily="34" charset="0"/>
              </a:rPr>
              <a:t>is</a:t>
            </a:r>
            <a:r>
              <a:rPr lang="en-US" altLang="en-US" sz="3200" b="1" dirty="0">
                <a:solidFill>
                  <a:srgbClr val="0000CC"/>
                </a:solidFill>
                <a:latin typeface="+mn-lt"/>
                <a:ea typeface="+mn-ea"/>
                <a:cs typeface="Calibri" panose="020F0502020204030204" pitchFamily="34" charset="0"/>
              </a:rPr>
              <a:t> and </a:t>
            </a:r>
            <a:r>
              <a:rPr lang="en-US" altLang="en-US" sz="3200" b="1" u="sng" dirty="0">
                <a:solidFill>
                  <a:srgbClr val="0000CC"/>
                </a:solidFill>
                <a:latin typeface="+mn-lt"/>
                <a:ea typeface="+mn-ea"/>
                <a:cs typeface="Calibri" panose="020F0502020204030204" pitchFamily="34" charset="0"/>
              </a:rPr>
              <a:t>will be</a:t>
            </a:r>
            <a:r>
              <a:rPr lang="en-US" altLang="en-US" sz="3200" b="1" dirty="0">
                <a:solidFill>
                  <a:srgbClr val="0000CC"/>
                </a:solidFill>
                <a:latin typeface="+mn-lt"/>
                <a:ea typeface="+mn-ea"/>
                <a:cs typeface="Calibri" panose="020F0502020204030204" pitchFamily="34" charset="0"/>
              </a:rPr>
              <a:t> the reigning principle</a:t>
            </a:r>
          </a:p>
        </p:txBody>
      </p:sp>
      <p:pic>
        <p:nvPicPr>
          <p:cNvPr id="6" name="Picture 5">
            <a:extLst>
              <a:ext uri="{FF2B5EF4-FFF2-40B4-BE49-F238E27FC236}">
                <a16:creationId xmlns:a16="http://schemas.microsoft.com/office/drawing/2014/main" id="{D4E553EF-945C-4A21-A823-384840405AC3}"/>
              </a:ext>
            </a:extLst>
          </p:cNvPr>
          <p:cNvPicPr>
            <a:picLocks noChangeAspect="1"/>
          </p:cNvPicPr>
          <p:nvPr/>
        </p:nvPicPr>
        <p:blipFill rotWithShape="1">
          <a:blip r:embed="rId3"/>
          <a:srcRect l="3977" r="3977"/>
          <a:stretch/>
        </p:blipFill>
        <p:spPr>
          <a:xfrm>
            <a:off x="1981200" y="1524000"/>
            <a:ext cx="8229600" cy="5029200"/>
          </a:xfrm>
          <a:prstGeom prst="rect">
            <a:avLst/>
          </a:prstGeom>
          <a:ln>
            <a:solidFill>
              <a:schemeClr val="tx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3301A1B-0E6F-9904-4086-425FABACDB48}"/>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D98A566A-DF82-F7B8-9265-5610C78C521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Grace is to be our </a:t>
            </a:r>
            <a:r>
              <a:rPr lang="en-US" altLang="en-US" sz="3200" b="1" u="sng" dirty="0">
                <a:solidFill>
                  <a:srgbClr val="0000CC"/>
                </a:solidFill>
                <a:latin typeface="+mn-lt"/>
                <a:ea typeface="+mn-ea"/>
                <a:cs typeface="Calibri" panose="020F0502020204030204" pitchFamily="34" charset="0"/>
              </a:rPr>
              <a:t>motivation</a:t>
            </a:r>
            <a:r>
              <a:rPr lang="en-US" altLang="en-US" sz="3200" b="1" dirty="0">
                <a:solidFill>
                  <a:srgbClr val="0000CC"/>
                </a:solidFill>
                <a:latin typeface="+mn-lt"/>
                <a:ea typeface="+mn-ea"/>
                <a:cs typeface="Calibri" panose="020F0502020204030204" pitchFamily="34" charset="0"/>
              </a:rPr>
              <a:t> in life!</a:t>
            </a:r>
          </a:p>
        </p:txBody>
      </p:sp>
      <p:pic>
        <p:nvPicPr>
          <p:cNvPr id="7" name="Picture 6">
            <a:extLst>
              <a:ext uri="{FF2B5EF4-FFF2-40B4-BE49-F238E27FC236}">
                <a16:creationId xmlns:a16="http://schemas.microsoft.com/office/drawing/2014/main" id="{6B30040E-FB9F-B7D2-AB58-6B8E049C22FC}"/>
              </a:ext>
            </a:extLst>
          </p:cNvPr>
          <p:cNvPicPr>
            <a:picLocks noChangeAspect="1"/>
          </p:cNvPicPr>
          <p:nvPr/>
        </p:nvPicPr>
        <p:blipFill>
          <a:blip r:embed="rId3"/>
          <a:stretch>
            <a:fillRect/>
          </a:stretch>
        </p:blipFill>
        <p:spPr>
          <a:xfrm>
            <a:off x="2407600" y="2032657"/>
            <a:ext cx="7376799" cy="4139543"/>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3301A1B-0E6F-9904-4086-425FABACDB48}"/>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D98A566A-DF82-F7B8-9265-5610C78C521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Grace is to be a </a:t>
            </a:r>
            <a:r>
              <a:rPr lang="en-US" altLang="en-US" sz="3200" b="1" u="sng" dirty="0">
                <a:solidFill>
                  <a:srgbClr val="0000CC"/>
                </a:solidFill>
                <a:latin typeface="+mn-lt"/>
                <a:ea typeface="+mn-ea"/>
                <a:cs typeface="Calibri" panose="020F0502020204030204" pitchFamily="34" charset="0"/>
              </a:rPr>
              <a:t>strengthener</a:t>
            </a:r>
          </a:p>
        </p:txBody>
      </p:sp>
      <p:pic>
        <p:nvPicPr>
          <p:cNvPr id="2" name="Picture 1">
            <a:extLst>
              <a:ext uri="{FF2B5EF4-FFF2-40B4-BE49-F238E27FC236}">
                <a16:creationId xmlns:a16="http://schemas.microsoft.com/office/drawing/2014/main" id="{C2A646DA-9D0E-4342-3E66-94021A67421C}"/>
              </a:ext>
            </a:extLst>
          </p:cNvPr>
          <p:cNvPicPr>
            <a:picLocks noChangeAspect="1"/>
          </p:cNvPicPr>
          <p:nvPr/>
        </p:nvPicPr>
        <p:blipFill rotWithShape="1">
          <a:blip r:embed="rId3"/>
          <a:srcRect l="7133" r="7707"/>
          <a:stretch/>
        </p:blipFill>
        <p:spPr>
          <a:xfrm>
            <a:off x="1981200" y="1524000"/>
            <a:ext cx="8229600" cy="5054022"/>
          </a:xfrm>
          <a:prstGeom prst="rect">
            <a:avLst/>
          </a:prstGeom>
          <a:ln>
            <a:solidFill>
              <a:schemeClr val="tx1"/>
            </a:solidFill>
          </a:ln>
        </p:spPr>
      </p:pic>
    </p:spTree>
    <p:extLst>
      <p:ext uri="{BB962C8B-B14F-4D97-AF65-F5344CB8AC3E}">
        <p14:creationId xmlns:p14="http://schemas.microsoft.com/office/powerpoint/2010/main" val="4252984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C7367466-77C1-204C-2382-E2E536334DB5}"/>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4" name="Rectangle 2">
            <a:extLst>
              <a:ext uri="{FF2B5EF4-FFF2-40B4-BE49-F238E27FC236}">
                <a16:creationId xmlns:a16="http://schemas.microsoft.com/office/drawing/2014/main" id="{BA5399BC-EDE9-CEF8-036B-B74A488BB37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God’s grace to us is from His </a:t>
            </a:r>
            <a:r>
              <a:rPr lang="en-US" altLang="en-US" sz="3200" b="1" u="sng" dirty="0">
                <a:solidFill>
                  <a:srgbClr val="0000CC"/>
                </a:solidFill>
                <a:latin typeface="+mn-lt"/>
                <a:ea typeface="+mn-ea"/>
                <a:cs typeface="Calibri" panose="020F0502020204030204" pitchFamily="34" charset="0"/>
              </a:rPr>
              <a:t>wealth of grace</a:t>
            </a:r>
          </a:p>
        </p:txBody>
      </p:sp>
      <p:pic>
        <p:nvPicPr>
          <p:cNvPr id="7" name="Picture 6">
            <a:extLst>
              <a:ext uri="{FF2B5EF4-FFF2-40B4-BE49-F238E27FC236}">
                <a16:creationId xmlns:a16="http://schemas.microsoft.com/office/drawing/2014/main" id="{ABF0FA08-FD90-1BC9-06E9-17D7F260AAD0}"/>
              </a:ext>
            </a:extLst>
          </p:cNvPr>
          <p:cNvPicPr>
            <a:picLocks noChangeAspect="1"/>
          </p:cNvPicPr>
          <p:nvPr/>
        </p:nvPicPr>
        <p:blipFill rotWithShape="1">
          <a:blip r:embed="rId3"/>
          <a:srcRect l="7503" r="8754"/>
          <a:stretch/>
        </p:blipFill>
        <p:spPr>
          <a:xfrm>
            <a:off x="1981200" y="1524000"/>
            <a:ext cx="8229600" cy="5054022"/>
          </a:xfrm>
          <a:prstGeom prst="rect">
            <a:avLst/>
          </a:prstGeom>
          <a:solidFill>
            <a:schemeClr val="tx1"/>
          </a:solidFill>
          <a:ln>
            <a:solidFill>
              <a:schemeClr val="tx1"/>
            </a:solid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C7367466-77C1-204C-2382-E2E536334DB5}"/>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4" name="Rectangle 2">
            <a:extLst>
              <a:ext uri="{FF2B5EF4-FFF2-40B4-BE49-F238E27FC236}">
                <a16:creationId xmlns:a16="http://schemas.microsoft.com/office/drawing/2014/main" id="{BA5399BC-EDE9-CEF8-036B-B74A488BB37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God’s demonstration of grace will </a:t>
            </a:r>
            <a:r>
              <a:rPr lang="en-US" altLang="en-US" sz="3200" b="1" u="sng" dirty="0">
                <a:solidFill>
                  <a:srgbClr val="0000CC"/>
                </a:solidFill>
                <a:latin typeface="+mn-lt"/>
                <a:ea typeface="+mn-ea"/>
                <a:cs typeface="Calibri" panose="020F0502020204030204" pitchFamily="34" charset="0"/>
              </a:rPr>
              <a:t>occupy us forever</a:t>
            </a:r>
          </a:p>
        </p:txBody>
      </p:sp>
      <p:pic>
        <p:nvPicPr>
          <p:cNvPr id="2" name="Picture 1">
            <a:extLst>
              <a:ext uri="{FF2B5EF4-FFF2-40B4-BE49-F238E27FC236}">
                <a16:creationId xmlns:a16="http://schemas.microsoft.com/office/drawing/2014/main" id="{29EA6D11-EFD4-842B-CCA5-E9462DA611B9}"/>
              </a:ext>
            </a:extLst>
          </p:cNvPr>
          <p:cNvPicPr>
            <a:picLocks noChangeAspect="1"/>
          </p:cNvPicPr>
          <p:nvPr/>
        </p:nvPicPr>
        <p:blipFill rotWithShape="1">
          <a:blip r:embed="rId3"/>
          <a:srcRect l="7503" r="8754"/>
          <a:stretch/>
        </p:blipFill>
        <p:spPr>
          <a:xfrm>
            <a:off x="1981200" y="1524000"/>
            <a:ext cx="8229600" cy="5078408"/>
          </a:xfrm>
          <a:prstGeom prst="rect">
            <a:avLst/>
          </a:prstGeom>
          <a:ln>
            <a:solidFill>
              <a:schemeClr val="tx1"/>
            </a:solidFill>
          </a:ln>
        </p:spPr>
      </p:pic>
    </p:spTree>
    <p:extLst>
      <p:ext uri="{BB962C8B-B14F-4D97-AF65-F5344CB8AC3E}">
        <p14:creationId xmlns:p14="http://schemas.microsoft.com/office/powerpoint/2010/main" val="457444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C7367466-77C1-204C-2382-E2E536334DB5}"/>
              </a:ext>
            </a:extLst>
          </p:cNvPr>
          <p:cNvSpPr txBox="1">
            <a:spLocks noChangeArrowheads="1"/>
          </p:cNvSpPr>
          <p:nvPr/>
        </p:nvSpPr>
        <p:spPr bwMode="auto">
          <a:xfrm>
            <a:off x="609600" y="0"/>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Relationship, Position, and Blessing – Does It Matter?</a:t>
            </a:r>
          </a:p>
        </p:txBody>
      </p:sp>
      <p:sp>
        <p:nvSpPr>
          <p:cNvPr id="4" name="Rectangle 2">
            <a:extLst>
              <a:ext uri="{FF2B5EF4-FFF2-40B4-BE49-F238E27FC236}">
                <a16:creationId xmlns:a16="http://schemas.microsoft.com/office/drawing/2014/main" id="{BA5399BC-EDE9-CEF8-036B-B74A488BB37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God’s demonstration of grace will </a:t>
            </a:r>
            <a:r>
              <a:rPr lang="en-US" altLang="en-US" sz="3200" b="1" u="sng" dirty="0">
                <a:solidFill>
                  <a:srgbClr val="0000CC"/>
                </a:solidFill>
                <a:latin typeface="+mn-lt"/>
                <a:ea typeface="+mn-ea"/>
                <a:cs typeface="Calibri" panose="020F0502020204030204" pitchFamily="34" charset="0"/>
              </a:rPr>
              <a:t>occupy us forever</a:t>
            </a:r>
          </a:p>
        </p:txBody>
      </p:sp>
      <p:pic>
        <p:nvPicPr>
          <p:cNvPr id="5" name="Picture 4">
            <a:extLst>
              <a:ext uri="{FF2B5EF4-FFF2-40B4-BE49-F238E27FC236}">
                <a16:creationId xmlns:a16="http://schemas.microsoft.com/office/drawing/2014/main" id="{ECF82DD7-D291-F6B7-09C0-F29FC90C31BD}"/>
              </a:ext>
            </a:extLst>
          </p:cNvPr>
          <p:cNvPicPr>
            <a:picLocks noChangeAspect="1"/>
          </p:cNvPicPr>
          <p:nvPr/>
        </p:nvPicPr>
        <p:blipFill>
          <a:blip r:embed="rId3"/>
          <a:stretch>
            <a:fillRect/>
          </a:stretch>
        </p:blipFill>
        <p:spPr>
          <a:xfrm>
            <a:off x="0" y="0"/>
            <a:ext cx="12192000" cy="6857999"/>
          </a:xfrm>
          <a:prstGeom prst="rect">
            <a:avLst/>
          </a:prstGeom>
        </p:spPr>
      </p:pic>
      <p:sp>
        <p:nvSpPr>
          <p:cNvPr id="6" name="Rectangle 2">
            <a:extLst>
              <a:ext uri="{FF2B5EF4-FFF2-40B4-BE49-F238E27FC236}">
                <a16:creationId xmlns:a16="http://schemas.microsoft.com/office/drawing/2014/main" id="{6ACAFF22-EBAB-7ADC-D4B4-B13176D905D2}"/>
              </a:ext>
            </a:extLst>
          </p:cNvPr>
          <p:cNvSpPr>
            <a:spLocks noGrp="1" noChangeArrowheads="1"/>
          </p:cNvSpPr>
          <p:nvPr>
            <p:ph idx="1"/>
          </p:nvPr>
        </p:nvSpPr>
        <p:spPr>
          <a:xfrm>
            <a:off x="609600" y="0"/>
            <a:ext cx="10972800" cy="265176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1 Corinthians 2:9</a:t>
            </a:r>
          </a:p>
          <a:p>
            <a:pPr marL="0" marR="0" indent="0" algn="just">
              <a:lnSpc>
                <a:spcPct val="100000"/>
              </a:lnSpc>
              <a:spcBef>
                <a:spcPts val="0"/>
              </a:spcBef>
              <a:spcAft>
                <a:spcPts val="100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“…it is written, </a:t>
            </a:r>
            <a:r>
              <a:rPr lang="en-US" cap="small" dirty="0">
                <a:effectLst/>
                <a:latin typeface="Calibri" panose="020F0502020204030204" pitchFamily="34" charset="0"/>
                <a:ea typeface="Calibri" panose="020F0502020204030204" pitchFamily="34" charset="0"/>
                <a:cs typeface="Times New Roman" panose="02020603050405020304" pitchFamily="18" charset="0"/>
              </a:rPr>
              <a:t>“Things which </a:t>
            </a:r>
            <a:r>
              <a:rPr lang="en-US" b="1" u="sng" cap="small" dirty="0">
                <a:effectLst/>
                <a:latin typeface="Calibri" panose="020F0502020204030204" pitchFamily="34" charset="0"/>
                <a:ea typeface="Calibri" panose="020F0502020204030204" pitchFamily="34" charset="0"/>
                <a:cs typeface="Times New Roman" panose="02020603050405020304" pitchFamily="18" charset="0"/>
              </a:rPr>
              <a:t>eye has not seen </a:t>
            </a:r>
            <a:r>
              <a:rPr lang="en-US" cap="small" dirty="0">
                <a:effectLst/>
                <a:latin typeface="Calibri" panose="020F0502020204030204" pitchFamily="34" charset="0"/>
                <a:ea typeface="Calibri" panose="020F0502020204030204" pitchFamily="34" charset="0"/>
                <a:cs typeface="Times New Roman" panose="02020603050405020304" pitchFamily="18" charset="0"/>
              </a:rPr>
              <a:t>and </a:t>
            </a:r>
            <a:r>
              <a:rPr lang="en-US" b="1" u="sng" cap="small" dirty="0">
                <a:effectLst/>
                <a:latin typeface="Calibri" panose="020F0502020204030204" pitchFamily="34" charset="0"/>
                <a:ea typeface="Calibri" panose="020F0502020204030204" pitchFamily="34" charset="0"/>
                <a:cs typeface="Times New Roman" panose="02020603050405020304" pitchFamily="18" charset="0"/>
              </a:rPr>
              <a:t>ear has not heard</a:t>
            </a:r>
            <a:r>
              <a:rPr lang="en-US" cap="small" dirty="0">
                <a:effectLst/>
                <a:latin typeface="Calibri" panose="020F0502020204030204" pitchFamily="34" charset="0"/>
                <a:ea typeface="Calibri" panose="020F0502020204030204" pitchFamily="34" charset="0"/>
                <a:cs typeface="Times New Roman" panose="02020603050405020304" pitchFamily="18" charset="0"/>
              </a:rPr>
              <a:t>, And </a:t>
            </a:r>
            <a:r>
              <a:rPr lang="en-US" i="1" cap="small" dirty="0">
                <a:effectLst/>
                <a:latin typeface="Calibri" panose="020F0502020204030204" pitchFamily="34" charset="0"/>
                <a:ea typeface="Calibri" panose="020F0502020204030204" pitchFamily="34" charset="0"/>
                <a:cs typeface="Times New Roman" panose="02020603050405020304" pitchFamily="18" charset="0"/>
              </a:rPr>
              <a:t>which</a:t>
            </a:r>
            <a:r>
              <a:rPr lang="en-US" cap="small" dirty="0">
                <a:effectLst/>
                <a:latin typeface="Calibri" panose="020F0502020204030204" pitchFamily="34" charset="0"/>
                <a:ea typeface="Calibri" panose="020F0502020204030204" pitchFamily="34" charset="0"/>
                <a:cs typeface="Times New Roman" panose="02020603050405020304" pitchFamily="18" charset="0"/>
              </a:rPr>
              <a:t> have </a:t>
            </a:r>
            <a:r>
              <a:rPr lang="en-US" b="1" u="sng" cap="small" dirty="0">
                <a:effectLst/>
                <a:latin typeface="Calibri" panose="020F0502020204030204" pitchFamily="34" charset="0"/>
                <a:ea typeface="Calibri" panose="020F0502020204030204" pitchFamily="34" charset="0"/>
                <a:cs typeface="Times New Roman" panose="02020603050405020304" pitchFamily="18" charset="0"/>
              </a:rPr>
              <a:t>not entered the heart of man</a:t>
            </a:r>
            <a:r>
              <a:rPr lang="en-US" cap="small" dirty="0">
                <a:effectLst/>
                <a:latin typeface="Calibri" panose="020F0502020204030204" pitchFamily="34" charset="0"/>
                <a:ea typeface="Calibri" panose="020F0502020204030204" pitchFamily="34" charset="0"/>
                <a:cs typeface="Times New Roman" panose="02020603050405020304" pitchFamily="18" charset="0"/>
              </a:rPr>
              <a:t>, </a:t>
            </a:r>
            <a:r>
              <a:rPr lang="en-US" b="1" i="1" u="sng" cap="small" dirty="0">
                <a:effectLst/>
                <a:latin typeface="Calibri" panose="020F0502020204030204" pitchFamily="34" charset="0"/>
                <a:ea typeface="Calibri" panose="020F0502020204030204" pitchFamily="34" charset="0"/>
                <a:cs typeface="Times New Roman" panose="02020603050405020304" pitchFamily="18" charset="0"/>
              </a:rPr>
              <a:t>All that God has prepared for those who love Him</a:t>
            </a:r>
            <a:r>
              <a:rPr lang="en-US" b="1" i="1" dirty="0">
                <a:effectLst/>
                <a:latin typeface="Calibri" panose="020F0502020204030204" pitchFamily="34" charset="0"/>
                <a:ea typeface="Calibri" panose="020F0502020204030204" pitchFamily="34" charset="0"/>
                <a:cs typeface="Times New Roman" panose="02020603050405020304" pitchFamily="18" charset="0"/>
              </a:rPr>
              <a:t>.”</a:t>
            </a: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solidFill>
                <a:srgbClr val="C00000"/>
              </a:solidFill>
              <a:effectLst/>
              <a:latin typeface="Calibri" panose="020F0502020204030204" pitchFamily="34" charset="0"/>
            </a:endParaRPr>
          </a:p>
        </p:txBody>
      </p:sp>
      <p:pic>
        <p:nvPicPr>
          <p:cNvPr id="8" name="Picture 7">
            <a:extLst>
              <a:ext uri="{FF2B5EF4-FFF2-40B4-BE49-F238E27FC236}">
                <a16:creationId xmlns:a16="http://schemas.microsoft.com/office/drawing/2014/main" id="{8E6EC1D2-C548-98DF-D2FC-9E8E3DA70743}"/>
              </a:ext>
            </a:extLst>
          </p:cNvPr>
          <p:cNvPicPr>
            <a:picLocks noChangeAspect="1"/>
          </p:cNvPicPr>
          <p:nvPr/>
        </p:nvPicPr>
        <p:blipFill>
          <a:blip r:embed="rId4"/>
          <a:stretch>
            <a:fillRect/>
          </a:stretch>
        </p:blipFill>
        <p:spPr>
          <a:xfrm>
            <a:off x="2966471" y="2209800"/>
            <a:ext cx="6259059" cy="2743200"/>
          </a:xfrm>
          <a:prstGeom prst="rect">
            <a:avLst/>
          </a:prstGeom>
        </p:spPr>
      </p:pic>
      <p:pic>
        <p:nvPicPr>
          <p:cNvPr id="2" name="Picture 1">
            <a:extLst>
              <a:ext uri="{FF2B5EF4-FFF2-40B4-BE49-F238E27FC236}">
                <a16:creationId xmlns:a16="http://schemas.microsoft.com/office/drawing/2014/main" id="{073E15E1-B405-4197-3301-CEE63FE6BB4B}"/>
              </a:ext>
            </a:extLst>
          </p:cNvPr>
          <p:cNvPicPr>
            <a:picLocks noChangeAspect="1"/>
          </p:cNvPicPr>
          <p:nvPr/>
        </p:nvPicPr>
        <p:blipFill>
          <a:blip r:embed="rId5"/>
          <a:stretch>
            <a:fillRect/>
          </a:stretch>
        </p:blipFill>
        <p:spPr>
          <a:xfrm>
            <a:off x="2966470" y="2209800"/>
            <a:ext cx="6263640" cy="2735981"/>
          </a:xfrm>
          <a:prstGeom prst="rect">
            <a:avLst/>
          </a:prstGeom>
          <a:ln>
            <a:solidFill>
              <a:schemeClr val="tx1"/>
            </a:solidFill>
          </a:ln>
        </p:spPr>
      </p:pic>
    </p:spTree>
    <p:extLst>
      <p:ext uri="{BB962C8B-B14F-4D97-AF65-F5344CB8AC3E}">
        <p14:creationId xmlns:p14="http://schemas.microsoft.com/office/powerpoint/2010/main" val="248693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05-05-2024</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52793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0"/>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0"/>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0"/>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4029</TotalTime>
  <Words>4035</Words>
  <Application>Microsoft Office PowerPoint</Application>
  <PresentationFormat>Widescreen</PresentationFormat>
  <Paragraphs>369</Paragraphs>
  <Slides>67</Slides>
  <Notes>58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67</vt:i4>
      </vt:variant>
    </vt:vector>
  </HeadingPairs>
  <TitlesOfParts>
    <vt:vector size="73" baseType="lpstr">
      <vt:lpstr>Arial</vt:lpstr>
      <vt:lpstr>Calibri</vt:lpstr>
      <vt:lpstr>Calibri Light</vt:lpstr>
      <vt:lpstr>Courier New</vt:lpstr>
      <vt:lpstr>Default Design</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INTRODUCTORY OBSERVATIONS</vt:lpstr>
      <vt:lpstr>SOME INTRODUCTORY OBSERVATIONS</vt:lpstr>
      <vt:lpstr>SOME INTRODUCTORY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THROUGH CHRIST, WE HAVE RELATIONSHIP WITH THE ETERNAL TRINITY</vt:lpstr>
      <vt:lpstr>THROUGH CHRIST, WE HAVE RELATIONSHIP WITH THE ETERNAL TRINITY</vt:lpstr>
      <vt:lpstr>THROUGH CHRIST, WE HAVE RELATIONSHIP WITH THE ETERNAL TRINITY</vt:lpstr>
      <vt:lpstr>Who are you? </vt:lpstr>
      <vt:lpstr>Who are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 (37) Relationship, Position, and Blessing – Does It Matter - 05-26-2024</dc:title>
  <dc:creator>Dr. Jim McGowan / Dr. Vern Peterman</dc:creator>
  <cp:lastModifiedBy>Jim McGowan</cp:lastModifiedBy>
  <cp:revision>58</cp:revision>
  <cp:lastPrinted>2024-05-04T16:41:50Z</cp:lastPrinted>
  <dcterms:created xsi:type="dcterms:W3CDTF">2011-09-23T14:03:11Z</dcterms:created>
  <dcterms:modified xsi:type="dcterms:W3CDTF">2024-05-04T16:42:13Z</dcterms:modified>
</cp:coreProperties>
</file>