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98"/>
  </p:notesMasterIdLst>
  <p:handoutMasterIdLst>
    <p:handoutMasterId r:id="rId99"/>
  </p:handoutMasterIdLst>
  <p:sldIdLst>
    <p:sldId id="256" r:id="rId2"/>
    <p:sldId id="11023" r:id="rId3"/>
    <p:sldId id="11151" r:id="rId4"/>
    <p:sldId id="11006" r:id="rId5"/>
    <p:sldId id="11051" r:id="rId6"/>
    <p:sldId id="11087" r:id="rId7"/>
    <p:sldId id="11088" r:id="rId8"/>
    <p:sldId id="11120" r:id="rId9"/>
    <p:sldId id="11153" r:id="rId10"/>
    <p:sldId id="11154" r:id="rId11"/>
    <p:sldId id="11130" r:id="rId12"/>
    <p:sldId id="11155" r:id="rId13"/>
    <p:sldId id="11156" r:id="rId14"/>
    <p:sldId id="11134" r:id="rId15"/>
    <p:sldId id="11119" r:id="rId16"/>
    <p:sldId id="11089" r:id="rId17"/>
    <p:sldId id="11175" r:id="rId18"/>
    <p:sldId id="11090" r:id="rId19"/>
    <p:sldId id="11152" r:id="rId20"/>
    <p:sldId id="11174" r:id="rId21"/>
    <p:sldId id="11027" r:id="rId22"/>
    <p:sldId id="11094" r:id="rId23"/>
    <p:sldId id="11095" r:id="rId24"/>
    <p:sldId id="11176" r:id="rId25"/>
    <p:sldId id="11096" r:id="rId26"/>
    <p:sldId id="11097" r:id="rId27"/>
    <p:sldId id="9556" r:id="rId28"/>
    <p:sldId id="9555" r:id="rId29"/>
    <p:sldId id="6917" r:id="rId30"/>
    <p:sldId id="6918" r:id="rId31"/>
    <p:sldId id="8715" r:id="rId32"/>
    <p:sldId id="11028" r:id="rId33"/>
    <p:sldId id="11098" r:id="rId34"/>
    <p:sldId id="11099" r:id="rId35"/>
    <p:sldId id="11103" r:id="rId36"/>
    <p:sldId id="11104" r:id="rId37"/>
    <p:sldId id="11105" r:id="rId38"/>
    <p:sldId id="11139" r:id="rId39"/>
    <p:sldId id="11106" r:id="rId40"/>
    <p:sldId id="11100" r:id="rId41"/>
    <p:sldId id="11107" r:id="rId42"/>
    <p:sldId id="11108" r:id="rId43"/>
    <p:sldId id="3866" r:id="rId44"/>
    <p:sldId id="2880" r:id="rId45"/>
    <p:sldId id="4615" r:id="rId46"/>
    <p:sldId id="4613" r:id="rId47"/>
    <p:sldId id="11109" r:id="rId48"/>
    <p:sldId id="11110" r:id="rId49"/>
    <p:sldId id="11140" r:id="rId50"/>
    <p:sldId id="11177" r:id="rId51"/>
    <p:sldId id="4718" r:id="rId52"/>
    <p:sldId id="11112" r:id="rId53"/>
    <p:sldId id="11101" r:id="rId54"/>
    <p:sldId id="11102" r:id="rId55"/>
    <p:sldId id="11012" r:id="rId56"/>
    <p:sldId id="11143" r:id="rId57"/>
    <p:sldId id="11024" r:id="rId58"/>
    <p:sldId id="11141" r:id="rId59"/>
    <p:sldId id="11029" r:id="rId60"/>
    <p:sldId id="11030" r:id="rId61"/>
    <p:sldId id="11144" r:id="rId62"/>
    <p:sldId id="11031" r:id="rId63"/>
    <p:sldId id="11145" r:id="rId64"/>
    <p:sldId id="9577" r:id="rId65"/>
    <p:sldId id="11032" r:id="rId66"/>
    <p:sldId id="11146" r:id="rId67"/>
    <p:sldId id="11147" r:id="rId68"/>
    <p:sldId id="11033" r:id="rId69"/>
    <p:sldId id="10552" r:id="rId70"/>
    <p:sldId id="10553" r:id="rId71"/>
    <p:sldId id="10554" r:id="rId72"/>
    <p:sldId id="11034" r:id="rId73"/>
    <p:sldId id="10270" r:id="rId74"/>
    <p:sldId id="11038" r:id="rId75"/>
    <p:sldId id="11039" r:id="rId76"/>
    <p:sldId id="3843" r:id="rId77"/>
    <p:sldId id="3823" r:id="rId78"/>
    <p:sldId id="11040" r:id="rId79"/>
    <p:sldId id="728" r:id="rId80"/>
    <p:sldId id="11172" r:id="rId81"/>
    <p:sldId id="11041" r:id="rId82"/>
    <p:sldId id="11042" r:id="rId83"/>
    <p:sldId id="1503" r:id="rId84"/>
    <p:sldId id="5252" r:id="rId85"/>
    <p:sldId id="11035" r:id="rId86"/>
    <p:sldId id="4783" r:id="rId87"/>
    <p:sldId id="11036" r:id="rId88"/>
    <p:sldId id="1235" r:id="rId89"/>
    <p:sldId id="4645" r:id="rId90"/>
    <p:sldId id="11168" r:id="rId91"/>
    <p:sldId id="11148" r:id="rId92"/>
    <p:sldId id="11037" r:id="rId93"/>
    <p:sldId id="11149" r:id="rId94"/>
    <p:sldId id="11150" r:id="rId95"/>
    <p:sldId id="8695" r:id="rId96"/>
    <p:sldId id="11113" r:id="rId97"/>
  </p:sldIdLst>
  <p:sldSz cx="12192000" cy="6858000"/>
  <p:notesSz cx="7315200" cy="9601200"/>
  <p:custDataLst>
    <p:tags r:id="rId100"/>
  </p:custDataLst>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FFFF"/>
    <a:srgbClr val="660066"/>
    <a:srgbClr val="FF9900"/>
    <a:srgbClr val="FF99FF"/>
    <a:srgbClr val="0000CC"/>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66" autoAdjust="0"/>
    <p:restoredTop sz="94453" autoAdjust="0"/>
  </p:normalViewPr>
  <p:slideViewPr>
    <p:cSldViewPr>
      <p:cViewPr varScale="1">
        <p:scale>
          <a:sx n="105" d="100"/>
          <a:sy n="105" d="100"/>
        </p:scale>
        <p:origin x="660" y="11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79" d="100"/>
          <a:sy n="79" d="100"/>
        </p:scale>
        <p:origin x="3653" y="8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tags" Target="tags/tag1.xml"/><Relationship Id="rId105"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handoutMaster" Target="handoutMasters/handoutMaster1.xml"/><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3A553996-1D64-4A20-B4F2-C5D1371077B9}"/>
    <pc:docChg chg="custSel modSld replTag delTag modHandout">
      <pc:chgData name="Jim McGowan" userId="e2c7446dd3aca506" providerId="LiveId" clId="{3A553996-1D64-4A20-B4F2-C5D1371077B9}" dt="2023-09-20T14:57:09.802" v="18"/>
      <pc:docMkLst>
        <pc:docMk/>
      </pc:docMkLst>
      <pc:sldChg chg="modSp mod">
        <pc:chgData name="Jim McGowan" userId="e2c7446dd3aca506" providerId="LiveId" clId="{3A553996-1D64-4A20-B4F2-C5D1371077B9}" dt="2023-09-20T14:51:42.433" v="4" actId="14100"/>
        <pc:sldMkLst>
          <pc:docMk/>
          <pc:sldMk cId="0" sldId="258"/>
        </pc:sldMkLst>
        <pc:spChg chg="mod">
          <ac:chgData name="Jim McGowan" userId="e2c7446dd3aca506" providerId="LiveId" clId="{3A553996-1D64-4A20-B4F2-C5D1371077B9}" dt="2023-09-20T14:51:42.433" v="4" actId="14100"/>
          <ac:spMkLst>
            <pc:docMk/>
            <pc:sldMk cId="0" sldId="258"/>
            <ac:spMk id="15363" creationId="{7C4A91C3-8C18-D5C5-2AD4-D049EA91679B}"/>
          </ac:spMkLst>
        </pc:spChg>
        <pc:picChg chg="mod">
          <ac:chgData name="Jim McGowan" userId="e2c7446dd3aca506" providerId="LiveId" clId="{3A553996-1D64-4A20-B4F2-C5D1371077B9}" dt="2023-09-20T14:51:21.226" v="0" actId="12789"/>
          <ac:picMkLst>
            <pc:docMk/>
            <pc:sldMk cId="0" sldId="258"/>
            <ac:picMk id="4" creationId="{43A73AF8-AD74-2017-C5A1-7CB23663F18D}"/>
          </ac:picMkLst>
        </pc:picChg>
      </pc:sldChg>
      <pc:sldChg chg="modSp mod">
        <pc:chgData name="Jim McGowan" userId="e2c7446dd3aca506" providerId="LiveId" clId="{3A553996-1D64-4A20-B4F2-C5D1371077B9}" dt="2023-09-20T14:54:45.841" v="7" actId="948"/>
        <pc:sldMkLst>
          <pc:docMk/>
          <pc:sldMk cId="0" sldId="695"/>
        </pc:sldMkLst>
        <pc:spChg chg="mod">
          <ac:chgData name="Jim McGowan" userId="e2c7446dd3aca506" providerId="LiveId" clId="{3A553996-1D64-4A20-B4F2-C5D1371077B9}" dt="2023-09-20T14:54:45.841" v="7" actId="948"/>
          <ac:spMkLst>
            <pc:docMk/>
            <pc:sldMk cId="0" sldId="695"/>
            <ac:spMk id="52227" creationId="{32F0957A-0438-2214-8AD6-C288F4095B23}"/>
          </ac:spMkLst>
        </pc:spChg>
      </pc:sldChg>
    </pc:docChg>
  </pc:docChgLst>
  <pc:docChgLst>
    <pc:chgData name="Jim McGowan" userId="e2c7446dd3aca506" providerId="LiveId" clId="{907A14CE-C168-4343-B3AA-0DA44C01D301}"/>
    <pc:docChg chg="modSld sldOrd">
      <pc:chgData name="Jim McGowan" userId="e2c7446dd3aca506" providerId="LiveId" clId="{907A14CE-C168-4343-B3AA-0DA44C01D301}" dt="2023-05-18T00:59:51.988" v="3"/>
      <pc:docMkLst>
        <pc:docMk/>
      </pc:docMkLst>
      <pc:sldChg chg="ord">
        <pc:chgData name="Jim McGowan" userId="e2c7446dd3aca506" providerId="LiveId" clId="{907A14CE-C168-4343-B3AA-0DA44C01D301}" dt="2023-05-18T00:59:51.988" v="3"/>
        <pc:sldMkLst>
          <pc:docMk/>
          <pc:sldMk cId="833836159" sldId="9956"/>
        </pc:sldMkLst>
      </pc:sldChg>
    </pc:docChg>
  </pc:docChgLst>
  <pc:docChgLst>
    <pc:chgData name="Jim McGowan" userId="e2c7446dd3aca506" providerId="LiveId" clId="{138B3907-F736-439E-B848-4E682F3860BA}"/>
    <pc:docChg chg="undo custSel addSld delSld modSld">
      <pc:chgData name="Jim McGowan" userId="e2c7446dd3aca506" providerId="LiveId" clId="{138B3907-F736-439E-B848-4E682F3860BA}" dt="2023-10-31T15:25:07.825" v="77" actId="47"/>
      <pc:docMkLst>
        <pc:docMk/>
      </pc:docMkLst>
      <pc:sldChg chg="modSp mod">
        <pc:chgData name="Jim McGowan" userId="e2c7446dd3aca506" providerId="LiveId" clId="{138B3907-F736-439E-B848-4E682F3860BA}" dt="2023-10-31T15:22:12.210" v="50" actId="6549"/>
        <pc:sldMkLst>
          <pc:docMk/>
          <pc:sldMk cId="828161706" sldId="988"/>
        </pc:sldMkLst>
        <pc:spChg chg="mod">
          <ac:chgData name="Jim McGowan" userId="e2c7446dd3aca506" providerId="LiveId" clId="{138B3907-F736-439E-B848-4E682F3860BA}" dt="2023-10-31T15:22:12.210" v="50" actId="6549"/>
          <ac:spMkLst>
            <pc:docMk/>
            <pc:sldMk cId="828161706" sldId="988"/>
            <ac:spMk id="6" creationId="{FF9BA11E-28E2-4B3A-A673-6773D66734D0}"/>
          </ac:spMkLst>
        </pc:spChg>
      </pc:sldChg>
      <pc:sldChg chg="addSp delSp modSp mod">
        <pc:chgData name="Jim McGowan" userId="e2c7446dd3aca506" providerId="LiveId" clId="{138B3907-F736-439E-B848-4E682F3860BA}" dt="2023-10-31T15:21:07.240" v="46" actId="1035"/>
        <pc:sldMkLst>
          <pc:docMk/>
          <pc:sldMk cId="4146108224" sldId="10119"/>
        </pc:sldMkLst>
        <pc:picChg chg="add del mod">
          <ac:chgData name="Jim McGowan" userId="e2c7446dd3aca506" providerId="LiveId" clId="{138B3907-F736-439E-B848-4E682F3860BA}" dt="2023-10-31T15:20:50.562" v="39" actId="478"/>
          <ac:picMkLst>
            <pc:docMk/>
            <pc:sldMk cId="4146108224" sldId="10119"/>
            <ac:picMk id="3" creationId="{404510D0-4A8F-B899-F8AA-68F6D840AEC7}"/>
          </ac:picMkLst>
        </pc:picChg>
        <pc:picChg chg="add del mod">
          <ac:chgData name="Jim McGowan" userId="e2c7446dd3aca506" providerId="LiveId" clId="{138B3907-F736-439E-B848-4E682F3860BA}" dt="2023-10-31T15:20:50.562" v="39" actId="478"/>
          <ac:picMkLst>
            <pc:docMk/>
            <pc:sldMk cId="4146108224" sldId="10119"/>
            <ac:picMk id="6" creationId="{D236EEFF-C849-4A0F-9B5B-6907C19E4FB1}"/>
          </ac:picMkLst>
        </pc:picChg>
        <pc:picChg chg="add mod">
          <ac:chgData name="Jim McGowan" userId="e2c7446dd3aca506" providerId="LiveId" clId="{138B3907-F736-439E-B848-4E682F3860BA}" dt="2023-10-31T15:21:07.240" v="46" actId="1035"/>
          <ac:picMkLst>
            <pc:docMk/>
            <pc:sldMk cId="4146108224" sldId="10119"/>
            <ac:picMk id="7" creationId="{3356AF4E-7CD6-99EB-4598-458FF24B9419}"/>
          </ac:picMkLst>
        </pc:picChg>
      </pc:sldChg>
      <pc:sldChg chg="addSp delSp modSp mod">
        <pc:chgData name="Jim McGowan" userId="e2c7446dd3aca506" providerId="LiveId" clId="{138B3907-F736-439E-B848-4E682F3860BA}" dt="2023-10-31T15:23:31.281" v="62" actId="6549"/>
        <pc:sldMkLst>
          <pc:docMk/>
          <pc:sldMk cId="991790087" sldId="10122"/>
        </pc:sldMkLst>
        <pc:spChg chg="mod">
          <ac:chgData name="Jim McGowan" userId="e2c7446dd3aca506" providerId="LiveId" clId="{138B3907-F736-439E-B848-4E682F3860BA}" dt="2023-10-31T15:23:31.281" v="62" actId="6549"/>
          <ac:spMkLst>
            <pc:docMk/>
            <pc:sldMk cId="991790087" sldId="10122"/>
            <ac:spMk id="161795" creationId="{00000000-0000-0000-0000-000000000000}"/>
          </ac:spMkLst>
        </pc:spChg>
        <pc:picChg chg="add mod">
          <ac:chgData name="Jim McGowan" userId="e2c7446dd3aca506" providerId="LiveId" clId="{138B3907-F736-439E-B848-4E682F3860BA}" dt="2023-10-31T15:22:32.483" v="52"/>
          <ac:picMkLst>
            <pc:docMk/>
            <pc:sldMk cId="991790087" sldId="10122"/>
            <ac:picMk id="2" creationId="{CB287F93-027F-D0BD-7D22-EFECF8486D65}"/>
          </ac:picMkLst>
        </pc:picChg>
        <pc:picChg chg="del">
          <ac:chgData name="Jim McGowan" userId="e2c7446dd3aca506" providerId="LiveId" clId="{138B3907-F736-439E-B848-4E682F3860BA}" dt="2023-10-31T15:22:32.011" v="51" actId="478"/>
          <ac:picMkLst>
            <pc:docMk/>
            <pc:sldMk cId="991790087" sldId="10122"/>
            <ac:picMk id="3" creationId="{BBBFC5E4-6DFB-583A-DBDC-16520EF4B863}"/>
          </ac:picMkLst>
        </pc:picChg>
      </pc:sldChg>
      <pc:sldChg chg="addSp delSp modSp mod">
        <pc:chgData name="Jim McGowan" userId="e2c7446dd3aca506" providerId="LiveId" clId="{138B3907-F736-439E-B848-4E682F3860BA}" dt="2023-10-31T15:24:05.298" v="67" actId="14100"/>
        <pc:sldMkLst>
          <pc:docMk/>
          <pc:sldMk cId="1919860603" sldId="10123"/>
        </pc:sldMkLst>
        <pc:spChg chg="mod">
          <ac:chgData name="Jim McGowan" userId="e2c7446dd3aca506" providerId="LiveId" clId="{138B3907-F736-439E-B848-4E682F3860BA}" dt="2023-10-31T15:24:05.298" v="67" actId="14100"/>
          <ac:spMkLst>
            <pc:docMk/>
            <pc:sldMk cId="1919860603" sldId="10123"/>
            <ac:spMk id="161795" creationId="{00000000-0000-0000-0000-000000000000}"/>
          </ac:spMkLst>
        </pc:spChg>
        <pc:picChg chg="add mod">
          <ac:chgData name="Jim McGowan" userId="e2c7446dd3aca506" providerId="LiveId" clId="{138B3907-F736-439E-B848-4E682F3860BA}" dt="2023-10-31T15:22:53.099" v="56"/>
          <ac:picMkLst>
            <pc:docMk/>
            <pc:sldMk cId="1919860603" sldId="10123"/>
            <ac:picMk id="2" creationId="{8EC6C62A-4738-65AD-499B-67AF8660DE22}"/>
          </ac:picMkLst>
        </pc:picChg>
        <pc:picChg chg="del">
          <ac:chgData name="Jim McGowan" userId="e2c7446dd3aca506" providerId="LiveId" clId="{138B3907-F736-439E-B848-4E682F3860BA}" dt="2023-10-31T15:22:52.144" v="55" actId="478"/>
          <ac:picMkLst>
            <pc:docMk/>
            <pc:sldMk cId="1919860603" sldId="10123"/>
            <ac:picMk id="3" creationId="{BBBFC5E4-6DFB-583A-DBDC-16520EF4B863}"/>
          </ac:picMkLst>
        </pc:picChg>
      </pc:sldChg>
      <pc:sldChg chg="addSp delSp modSp mod">
        <pc:chgData name="Jim McGowan" userId="e2c7446dd3aca506" providerId="LiveId" clId="{138B3907-F736-439E-B848-4E682F3860BA}" dt="2023-10-31T15:24:40.649" v="73" actId="14100"/>
        <pc:sldMkLst>
          <pc:docMk/>
          <pc:sldMk cId="1196234087" sldId="10124"/>
        </pc:sldMkLst>
        <pc:spChg chg="mod">
          <ac:chgData name="Jim McGowan" userId="e2c7446dd3aca506" providerId="LiveId" clId="{138B3907-F736-439E-B848-4E682F3860BA}" dt="2023-10-31T15:24:40.649" v="73" actId="14100"/>
          <ac:spMkLst>
            <pc:docMk/>
            <pc:sldMk cId="1196234087" sldId="10124"/>
            <ac:spMk id="161795" creationId="{00000000-0000-0000-0000-000000000000}"/>
          </ac:spMkLst>
        </pc:spChg>
        <pc:picChg chg="add mod">
          <ac:chgData name="Jim McGowan" userId="e2c7446dd3aca506" providerId="LiveId" clId="{138B3907-F736-439E-B848-4E682F3860BA}" dt="2023-10-31T15:24:34.389" v="72"/>
          <ac:picMkLst>
            <pc:docMk/>
            <pc:sldMk cId="1196234087" sldId="10124"/>
            <ac:picMk id="2" creationId="{776ACC21-2A53-58E1-4FDC-556DEF2B318B}"/>
          </ac:picMkLst>
        </pc:picChg>
        <pc:picChg chg="del">
          <ac:chgData name="Jim McGowan" userId="e2c7446dd3aca506" providerId="LiveId" clId="{138B3907-F736-439E-B848-4E682F3860BA}" dt="2023-10-31T15:24:33.722" v="71" actId="478"/>
          <ac:picMkLst>
            <pc:docMk/>
            <pc:sldMk cId="1196234087" sldId="10124"/>
            <ac:picMk id="3" creationId="{BBBFC5E4-6DFB-583A-DBDC-16520EF4B863}"/>
          </ac:picMkLst>
        </pc:picChg>
      </pc:sldChg>
      <pc:sldChg chg="del">
        <pc:chgData name="Jim McGowan" userId="e2c7446dd3aca506" providerId="LiveId" clId="{138B3907-F736-439E-B848-4E682F3860BA}" dt="2023-10-31T15:25:07.825" v="77" actId="47"/>
        <pc:sldMkLst>
          <pc:docMk/>
          <pc:sldMk cId="1095232653" sldId="10125"/>
        </pc:sldMkLst>
      </pc:sldChg>
      <pc:sldChg chg="modSp add mod">
        <pc:chgData name="Jim McGowan" userId="e2c7446dd3aca506" providerId="LiveId" clId="{138B3907-F736-439E-B848-4E682F3860BA}" dt="2023-10-31T15:24:59.897" v="76" actId="108"/>
        <pc:sldMkLst>
          <pc:docMk/>
          <pc:sldMk cId="3900155678" sldId="10126"/>
        </pc:sldMkLst>
        <pc:spChg chg="mod">
          <ac:chgData name="Jim McGowan" userId="e2c7446dd3aca506" providerId="LiveId" clId="{138B3907-F736-439E-B848-4E682F3860BA}" dt="2023-10-31T15:24:59.897" v="76" actId="108"/>
          <ac:spMkLst>
            <pc:docMk/>
            <pc:sldMk cId="3900155678" sldId="10126"/>
            <ac:spMk id="161795" creationId="{00000000-0000-0000-0000-000000000000}"/>
          </ac:spMkLst>
        </pc:spChg>
      </pc:sldChg>
    </pc:docChg>
  </pc:docChgLst>
  <pc:docChgLst>
    <pc:chgData name="Jim McGowan" userId="e2c7446dd3aca506" providerId="LiveId" clId="{46FF3F9D-D609-4890-A357-059F55BEB9B5}"/>
    <pc:docChg chg="modSld">
      <pc:chgData name="Jim McGowan" userId="e2c7446dd3aca506" providerId="LiveId" clId="{46FF3F9D-D609-4890-A357-059F55BEB9B5}" dt="2023-05-25T01:00:55.357" v="21" actId="20577"/>
      <pc:docMkLst>
        <pc:docMk/>
      </pc:docMkLst>
      <pc:sldChg chg="modSp mod">
        <pc:chgData name="Jim McGowan" userId="e2c7446dd3aca506" providerId="LiveId" clId="{46FF3F9D-D609-4890-A357-059F55BEB9B5}" dt="2023-05-25T00:34:45.577" v="19" actId="108"/>
        <pc:sldMkLst>
          <pc:docMk/>
          <pc:sldMk cId="707153808" sldId="7502"/>
        </pc:sldMkLst>
        <pc:spChg chg="mod">
          <ac:chgData name="Jim McGowan" userId="e2c7446dd3aca506" providerId="LiveId" clId="{46FF3F9D-D609-4890-A357-059F55BEB9B5}" dt="2023-05-25T00:34:45.577" v="19" actId="108"/>
          <ac:spMkLst>
            <pc:docMk/>
            <pc:sldMk cId="707153808" sldId="7502"/>
            <ac:spMk id="36867" creationId="{00000000-0000-0000-0000-000000000000}"/>
          </ac:spMkLst>
        </pc:spChg>
      </pc:sldChg>
      <pc:sldChg chg="modSp mod">
        <pc:chgData name="Jim McGowan" userId="e2c7446dd3aca506" providerId="LiveId" clId="{46FF3F9D-D609-4890-A357-059F55BEB9B5}" dt="2023-05-25T00:10:50.979" v="2" actId="115"/>
        <pc:sldMkLst>
          <pc:docMk/>
          <pc:sldMk cId="204894617" sldId="8681"/>
        </pc:sldMkLst>
        <pc:spChg chg="mod">
          <ac:chgData name="Jim McGowan" userId="e2c7446dd3aca506" providerId="LiveId" clId="{46FF3F9D-D609-4890-A357-059F55BEB9B5}" dt="2023-05-25T00:10:50.979" v="2" actId="115"/>
          <ac:spMkLst>
            <pc:docMk/>
            <pc:sldMk cId="204894617" sldId="8681"/>
            <ac:spMk id="27651" creationId="{3D708FA2-A4F0-88AE-CC2A-12B3192F2FF5}"/>
          </ac:spMkLst>
        </pc:spChg>
      </pc:sldChg>
      <pc:sldChg chg="modSp mod">
        <pc:chgData name="Jim McGowan" userId="e2c7446dd3aca506" providerId="LiveId" clId="{46FF3F9D-D609-4890-A357-059F55BEB9B5}" dt="2023-05-25T01:00:55.357" v="21" actId="20577"/>
        <pc:sldMkLst>
          <pc:docMk/>
          <pc:sldMk cId="3038055590" sldId="9365"/>
        </pc:sldMkLst>
        <pc:spChg chg="mod">
          <ac:chgData name="Jim McGowan" userId="e2c7446dd3aca506" providerId="LiveId" clId="{46FF3F9D-D609-4890-A357-059F55BEB9B5}" dt="2023-05-25T01:00:55.357" v="21" actId="20577"/>
          <ac:spMkLst>
            <pc:docMk/>
            <pc:sldMk cId="3038055590" sldId="9365"/>
            <ac:spMk id="161795" creationId="{00000000-0000-0000-0000-000000000000}"/>
          </ac:spMkLst>
        </pc:spChg>
      </pc:sldChg>
      <pc:sldChg chg="modSp mod">
        <pc:chgData name="Jim McGowan" userId="e2c7446dd3aca506" providerId="LiveId" clId="{46FF3F9D-D609-4890-A357-059F55BEB9B5}" dt="2023-05-25T00:34:06.164" v="17" actId="20577"/>
        <pc:sldMkLst>
          <pc:docMk/>
          <pc:sldMk cId="523914155" sldId="9602"/>
        </pc:sldMkLst>
        <pc:spChg chg="mod">
          <ac:chgData name="Jim McGowan" userId="e2c7446dd3aca506" providerId="LiveId" clId="{46FF3F9D-D609-4890-A357-059F55BEB9B5}" dt="2023-05-25T00:34:06.164" v="17" actId="20577"/>
          <ac:spMkLst>
            <pc:docMk/>
            <pc:sldMk cId="523914155" sldId="9602"/>
            <ac:spMk id="36867" creationId="{00000000-0000-0000-0000-000000000000}"/>
          </ac:spMkLst>
        </pc:spChg>
      </pc:sldChg>
    </pc:docChg>
  </pc:docChgLst>
  <pc:docChgLst>
    <pc:chgData name="Jim McGowan" userId="e2c7446dd3aca506" providerId="LiveId" clId="{B2DE4574-7EB7-4568-8BFC-B15B7BF54A73}"/>
    <pc:docChg chg="custSel modSld replTag delTag modHandout">
      <pc:chgData name="Jim McGowan" userId="e2c7446dd3aca506" providerId="LiveId" clId="{B2DE4574-7EB7-4568-8BFC-B15B7BF54A73}" dt="2023-12-07T16:06:13.594" v="20"/>
      <pc:docMkLst>
        <pc:docMk/>
      </pc:docMkLst>
      <pc:sldChg chg="modSp mod">
        <pc:chgData name="Jim McGowan" userId="e2c7446dd3aca506" providerId="LiveId" clId="{B2DE4574-7EB7-4568-8BFC-B15B7BF54A73}" dt="2023-12-07T16:06:10.868" v="18" actId="20577"/>
        <pc:sldMkLst>
          <pc:docMk/>
          <pc:sldMk cId="655901892" sldId="10226"/>
        </pc:sldMkLst>
        <pc:spChg chg="mod">
          <ac:chgData name="Jim McGowan" userId="e2c7446dd3aca506" providerId="LiveId" clId="{B2DE4574-7EB7-4568-8BFC-B15B7BF54A73}" dt="2023-12-07T16:06:10.868" v="18" actId="20577"/>
          <ac:spMkLst>
            <pc:docMk/>
            <pc:sldMk cId="655901892" sldId="10226"/>
            <ac:spMk id="180226" creationId="{00000000-0000-0000-0000-000000000000}"/>
          </ac:spMkLst>
        </pc:spChg>
      </pc:sldChg>
    </pc:docChg>
  </pc:docChgLst>
  <pc:docChgLst>
    <pc:chgData name="Jim McGowan" userId="e2c7446dd3aca506" providerId="LiveId" clId="{0200865E-E121-4207-82DB-4A5AD8F9F88C}"/>
    <pc:docChg chg="undo custSel addSld delSld modSld sldOrd replTag delTag modHandout">
      <pc:chgData name="Jim McGowan" userId="e2c7446dd3aca506" providerId="LiveId" clId="{0200865E-E121-4207-82DB-4A5AD8F9F88C}" dt="2024-01-23T18:51:47.746" v="359"/>
      <pc:docMkLst>
        <pc:docMk/>
      </pc:docMkLst>
      <pc:sldChg chg="modSp mod">
        <pc:chgData name="Jim McGowan" userId="e2c7446dd3aca506" providerId="LiveId" clId="{0200865E-E121-4207-82DB-4A5AD8F9F88C}" dt="2024-01-23T18:25:23.166" v="5" actId="207"/>
        <pc:sldMkLst>
          <pc:docMk/>
          <pc:sldMk cId="0" sldId="1586"/>
        </pc:sldMkLst>
        <pc:graphicFrameChg chg="mod modGraphic">
          <ac:chgData name="Jim McGowan" userId="e2c7446dd3aca506" providerId="LiveId" clId="{0200865E-E121-4207-82DB-4A5AD8F9F88C}" dt="2024-01-23T18:25:23.166" v="5" actId="207"/>
          <ac:graphicFrameMkLst>
            <pc:docMk/>
            <pc:sldMk cId="0" sldId="1586"/>
            <ac:graphicFrameMk id="6" creationId="{00000000-0000-0000-0000-000000000000}"/>
          </ac:graphicFrameMkLst>
        </pc:graphicFrameChg>
      </pc:sldChg>
      <pc:sldChg chg="addSp delSp modSp del mod">
        <pc:chgData name="Jim McGowan" userId="e2c7446dd3aca506" providerId="LiveId" clId="{0200865E-E121-4207-82DB-4A5AD8F9F88C}" dt="2024-01-23T18:36:35.179" v="86" actId="47"/>
        <pc:sldMkLst>
          <pc:docMk/>
          <pc:sldMk cId="1188035804" sldId="3817"/>
        </pc:sldMkLst>
        <pc:spChg chg="add del mod">
          <ac:chgData name="Jim McGowan" userId="e2c7446dd3aca506" providerId="LiveId" clId="{0200865E-E121-4207-82DB-4A5AD8F9F88C}" dt="2024-01-23T18:33:43.930" v="52" actId="478"/>
          <ac:spMkLst>
            <pc:docMk/>
            <pc:sldMk cId="1188035804" sldId="3817"/>
            <ac:spMk id="2" creationId="{DBAA8072-263C-2F8A-AFB1-9BF3A69152BF}"/>
          </ac:spMkLst>
        </pc:spChg>
        <pc:spChg chg="add del mod">
          <ac:chgData name="Jim McGowan" userId="e2c7446dd3aca506" providerId="LiveId" clId="{0200865E-E121-4207-82DB-4A5AD8F9F88C}" dt="2024-01-23T18:33:49.418" v="54" actId="478"/>
          <ac:spMkLst>
            <pc:docMk/>
            <pc:sldMk cId="1188035804" sldId="3817"/>
            <ac:spMk id="3" creationId="{95BC73A8-BB70-A9F1-3DFD-75A58042494A}"/>
          </ac:spMkLst>
        </pc:spChg>
        <pc:spChg chg="del mod">
          <ac:chgData name="Jim McGowan" userId="e2c7446dd3aca506" providerId="LiveId" clId="{0200865E-E121-4207-82DB-4A5AD8F9F88C}" dt="2024-01-23T18:33:41.443" v="51" actId="478"/>
          <ac:spMkLst>
            <pc:docMk/>
            <pc:sldMk cId="1188035804" sldId="3817"/>
            <ac:spMk id="17411" creationId="{085CB3FA-3B0E-4BC8-872C-C5E03D32C115}"/>
          </ac:spMkLst>
        </pc:spChg>
        <pc:spChg chg="del">
          <ac:chgData name="Jim McGowan" userId="e2c7446dd3aca506" providerId="LiveId" clId="{0200865E-E121-4207-82DB-4A5AD8F9F88C}" dt="2024-01-23T18:33:46.674" v="53" actId="478"/>
          <ac:spMkLst>
            <pc:docMk/>
            <pc:sldMk cId="1188035804" sldId="3817"/>
            <ac:spMk id="70658" creationId="{F1A13ABE-8D3E-47AB-B2B4-E127F920286A}"/>
          </ac:spMkLst>
        </pc:spChg>
      </pc:sldChg>
      <pc:sldChg chg="modSp mod">
        <pc:chgData name="Jim McGowan" userId="e2c7446dd3aca506" providerId="LiveId" clId="{0200865E-E121-4207-82DB-4A5AD8F9F88C}" dt="2024-01-23T18:50:00.349" v="353" actId="179"/>
        <pc:sldMkLst>
          <pc:docMk/>
          <pc:sldMk cId="2175362637" sldId="10586"/>
        </pc:sldMkLst>
        <pc:spChg chg="mod">
          <ac:chgData name="Jim McGowan" userId="e2c7446dd3aca506" providerId="LiveId" clId="{0200865E-E121-4207-82DB-4A5AD8F9F88C}" dt="2024-01-23T18:50:00.349" v="353" actId="179"/>
          <ac:spMkLst>
            <pc:docMk/>
            <pc:sldMk cId="2175362637" sldId="10586"/>
            <ac:spMk id="161795" creationId="{00000000-0000-0000-0000-000000000000}"/>
          </ac:spMkLst>
        </pc:spChg>
      </pc:sldChg>
      <pc:sldChg chg="add del ord">
        <pc:chgData name="Jim McGowan" userId="e2c7446dd3aca506" providerId="LiveId" clId="{0200865E-E121-4207-82DB-4A5AD8F9F88C}" dt="2024-01-23T18:49:46.474" v="350" actId="47"/>
        <pc:sldMkLst>
          <pc:docMk/>
          <pc:sldMk cId="1686546680" sldId="10587"/>
        </pc:sldMkLst>
      </pc:sldChg>
      <pc:sldChg chg="modSp add mod">
        <pc:chgData name="Jim McGowan" userId="e2c7446dd3aca506" providerId="LiveId" clId="{0200865E-E121-4207-82DB-4A5AD8F9F88C}" dt="2024-01-23T18:49:29.708" v="347" actId="207"/>
        <pc:sldMkLst>
          <pc:docMk/>
          <pc:sldMk cId="465675478" sldId="10588"/>
        </pc:sldMkLst>
        <pc:graphicFrameChg chg="mod modGraphic">
          <ac:chgData name="Jim McGowan" userId="e2c7446dd3aca506" providerId="LiveId" clId="{0200865E-E121-4207-82DB-4A5AD8F9F88C}" dt="2024-01-23T18:49:29.708" v="347" actId="207"/>
          <ac:graphicFrameMkLst>
            <pc:docMk/>
            <pc:sldMk cId="465675478" sldId="10588"/>
            <ac:graphicFrameMk id="6" creationId="{00000000-0000-0000-0000-000000000000}"/>
          </ac:graphicFrameMkLst>
        </pc:graphicFrameChg>
      </pc:sldChg>
    </pc:docChg>
  </pc:docChgLst>
  <pc:docChgLst>
    <pc:chgData name="Jim McGowan" userId="e2c7446dd3aca506" providerId="LiveId" clId="{55502896-DE1F-4AFD-9006-DBE7E2692665}"/>
    <pc:docChg chg="custSel modSld replTag delTag modHandout">
      <pc:chgData name="Jim McGowan" userId="e2c7446dd3aca506" providerId="LiveId" clId="{55502896-DE1F-4AFD-9006-DBE7E2692665}" dt="2023-11-29T16:36:53.361" v="8" actId="6549"/>
      <pc:docMkLst>
        <pc:docMk/>
      </pc:docMkLst>
      <pc:sldChg chg="modSp mod">
        <pc:chgData name="Jim McGowan" userId="e2c7446dd3aca506" providerId="LiveId" clId="{55502896-DE1F-4AFD-9006-DBE7E2692665}" dt="2023-11-29T16:35:39.906" v="2" actId="6549"/>
        <pc:sldMkLst>
          <pc:docMk/>
          <pc:sldMk cId="3707918369" sldId="10243"/>
        </pc:sldMkLst>
        <pc:spChg chg="mod">
          <ac:chgData name="Jim McGowan" userId="e2c7446dd3aca506" providerId="LiveId" clId="{55502896-DE1F-4AFD-9006-DBE7E2692665}" dt="2023-11-29T16:35:39.906" v="2" actId="6549"/>
          <ac:spMkLst>
            <pc:docMk/>
            <pc:sldMk cId="3707918369" sldId="10243"/>
            <ac:spMk id="38914" creationId="{00000000-0000-0000-0000-000000000000}"/>
          </ac:spMkLst>
        </pc:spChg>
      </pc:sldChg>
    </pc:docChg>
  </pc:docChgLst>
  <pc:docChgLst>
    <pc:chgData name="Jim McGowan" userId="e2c7446dd3aca506" providerId="LiveId" clId="{12DEE322-A208-43D2-9216-6449E36BE77E}"/>
    <pc:docChg chg="custSel delSld modSld replTag delTag modHandout">
      <pc:chgData name="Jim McGowan" userId="e2c7446dd3aca506" providerId="LiveId" clId="{12DEE322-A208-43D2-9216-6449E36BE77E}" dt="2024-02-14T13:44:56.953" v="147"/>
      <pc:docMkLst>
        <pc:docMk/>
      </pc:docMkLst>
      <pc:sldChg chg="addSp modSp mod">
        <pc:chgData name="Jim McGowan" userId="e2c7446dd3aca506" providerId="LiveId" clId="{12DEE322-A208-43D2-9216-6449E36BE77E}" dt="2024-02-13T18:19:16.314" v="73" actId="1038"/>
        <pc:sldMkLst>
          <pc:docMk/>
          <pc:sldMk cId="0" sldId="340"/>
        </pc:sldMkLst>
        <pc:picChg chg="mod">
          <ac:chgData name="Jim McGowan" userId="e2c7446dd3aca506" providerId="LiveId" clId="{12DEE322-A208-43D2-9216-6449E36BE77E}" dt="2024-02-13T18:19:12.554" v="69" actId="1038"/>
          <ac:picMkLst>
            <pc:docMk/>
            <pc:sldMk cId="0" sldId="340"/>
            <ac:picMk id="2" creationId="{737CFA1D-B9BA-4A46-A9C9-CA814F37B658}"/>
          </ac:picMkLst>
        </pc:picChg>
        <pc:picChg chg="add mod">
          <ac:chgData name="Jim McGowan" userId="e2c7446dd3aca506" providerId="LiveId" clId="{12DEE322-A208-43D2-9216-6449E36BE77E}" dt="2024-02-13T18:18:59.964" v="61" actId="1076"/>
          <ac:picMkLst>
            <pc:docMk/>
            <pc:sldMk cId="0" sldId="340"/>
            <ac:picMk id="3" creationId="{1A78ABF0-6055-DD32-EBDC-B558E85C4E67}"/>
          </ac:picMkLst>
        </pc:picChg>
        <pc:picChg chg="add mod">
          <ac:chgData name="Jim McGowan" userId="e2c7446dd3aca506" providerId="LiveId" clId="{12DEE322-A208-43D2-9216-6449E36BE77E}" dt="2024-02-13T18:19:16.314" v="73" actId="1038"/>
          <ac:picMkLst>
            <pc:docMk/>
            <pc:sldMk cId="0" sldId="340"/>
            <ac:picMk id="4" creationId="{F7C7050E-062C-B50C-53D2-A404B017FB9E}"/>
          </ac:picMkLst>
        </pc:picChg>
        <pc:picChg chg="mod">
          <ac:chgData name="Jim McGowan" userId="e2c7446dd3aca506" providerId="LiveId" clId="{12DEE322-A208-43D2-9216-6449E36BE77E}" dt="2024-02-13T18:18:48.818" v="54" actId="14100"/>
          <ac:picMkLst>
            <pc:docMk/>
            <pc:sldMk cId="0" sldId="340"/>
            <ac:picMk id="26626" creationId="{597CD29F-C3F0-49F1-AAF3-8D93BF26F16D}"/>
          </ac:picMkLst>
        </pc:picChg>
      </pc:sldChg>
      <pc:sldChg chg="modSp del mod">
        <pc:chgData name="Jim McGowan" userId="e2c7446dd3aca506" providerId="LiveId" clId="{12DEE322-A208-43D2-9216-6449E36BE77E}" dt="2024-02-13T18:19:33.933" v="76" actId="47"/>
        <pc:sldMkLst>
          <pc:docMk/>
          <pc:sldMk cId="0" sldId="4859"/>
        </pc:sldMkLst>
        <pc:picChg chg="mod">
          <ac:chgData name="Jim McGowan" userId="e2c7446dd3aca506" providerId="LiveId" clId="{12DEE322-A208-43D2-9216-6449E36BE77E}" dt="2024-02-13T18:17:30.976" v="3" actId="1440"/>
          <ac:picMkLst>
            <pc:docMk/>
            <pc:sldMk cId="0" sldId="4859"/>
            <ac:picMk id="2" creationId="{4FD1B538-F02D-459C-81B1-6660B5EFDDA7}"/>
          </ac:picMkLst>
        </pc:picChg>
        <pc:picChg chg="mod">
          <ac:chgData name="Jim McGowan" userId="e2c7446dd3aca506" providerId="LiveId" clId="{12DEE322-A208-43D2-9216-6449E36BE77E}" dt="2024-02-13T18:17:28.131" v="2" actId="1440"/>
          <ac:picMkLst>
            <pc:docMk/>
            <pc:sldMk cId="0" sldId="4859"/>
            <ac:picMk id="28674" creationId="{7E031706-ADD2-47E0-8705-3F65804925D3}"/>
          </ac:picMkLst>
        </pc:picChg>
      </pc:sldChg>
      <pc:sldChg chg="addSp delSp modSp mod">
        <pc:chgData name="Jim McGowan" userId="e2c7446dd3aca506" providerId="LiveId" clId="{12DEE322-A208-43D2-9216-6449E36BE77E}" dt="2024-02-13T18:26:53.041" v="136" actId="12789"/>
        <pc:sldMkLst>
          <pc:docMk/>
          <pc:sldMk cId="1859450682" sldId="6378"/>
        </pc:sldMkLst>
        <pc:spChg chg="mod">
          <ac:chgData name="Jim McGowan" userId="e2c7446dd3aca506" providerId="LiveId" clId="{12DEE322-A208-43D2-9216-6449E36BE77E}" dt="2024-02-13T18:26:24.303" v="130" actId="2710"/>
          <ac:spMkLst>
            <pc:docMk/>
            <pc:sldMk cId="1859450682" sldId="6378"/>
            <ac:spMk id="3" creationId="{00000000-0000-0000-0000-000000000000}"/>
          </ac:spMkLst>
        </pc:spChg>
        <pc:spChg chg="mod">
          <ac:chgData name="Jim McGowan" userId="e2c7446dd3aca506" providerId="LiveId" clId="{12DEE322-A208-43D2-9216-6449E36BE77E}" dt="2024-02-13T18:26:40.910" v="133" actId="12788"/>
          <ac:spMkLst>
            <pc:docMk/>
            <pc:sldMk cId="1859450682" sldId="6378"/>
            <ac:spMk id="14338" creationId="{00000000-0000-0000-0000-000000000000}"/>
          </ac:spMkLst>
        </pc:spChg>
        <pc:picChg chg="del">
          <ac:chgData name="Jim McGowan" userId="e2c7446dd3aca506" providerId="LiveId" clId="{12DEE322-A208-43D2-9216-6449E36BE77E}" dt="2024-02-13T18:23:34.692" v="90" actId="478"/>
          <ac:picMkLst>
            <pc:docMk/>
            <pc:sldMk cId="1859450682" sldId="6378"/>
            <ac:picMk id="5" creationId="{FAFFFF3B-ACC4-4388-8FD9-85D946BF1C50}"/>
          </ac:picMkLst>
        </pc:picChg>
        <pc:picChg chg="add mod">
          <ac:chgData name="Jim McGowan" userId="e2c7446dd3aca506" providerId="LiveId" clId="{12DEE322-A208-43D2-9216-6449E36BE77E}" dt="2024-02-13T18:26:53.041" v="136" actId="12789"/>
          <ac:picMkLst>
            <pc:docMk/>
            <pc:sldMk cId="1859450682" sldId="6378"/>
            <ac:picMk id="1026" creationId="{94BAE4BC-7A89-F17A-58F7-AC78912408B9}"/>
          </ac:picMkLst>
        </pc:picChg>
      </pc:sldChg>
      <pc:sldChg chg="modSp mod">
        <pc:chgData name="Jim McGowan" userId="e2c7446dd3aca506" providerId="LiveId" clId="{12DEE322-A208-43D2-9216-6449E36BE77E}" dt="2024-02-14T13:44:48.175" v="145" actId="108"/>
        <pc:sldMkLst>
          <pc:docMk/>
          <pc:sldMk cId="198890871" sldId="9600"/>
        </pc:sldMkLst>
        <pc:spChg chg="mod">
          <ac:chgData name="Jim McGowan" userId="e2c7446dd3aca506" providerId="LiveId" clId="{12DEE322-A208-43D2-9216-6449E36BE77E}" dt="2024-02-14T13:44:48.175" v="145" actId="108"/>
          <ac:spMkLst>
            <pc:docMk/>
            <pc:sldMk cId="198890871" sldId="9600"/>
            <ac:spMk id="4" creationId="{3DA3B335-1C23-4929-5CA1-65BA5DBA7AC8}"/>
          </ac:spMkLst>
        </pc:spChg>
      </pc:sldChg>
      <pc:sldChg chg="modSp mod">
        <pc:chgData name="Jim McGowan" userId="e2c7446dd3aca506" providerId="LiveId" clId="{12DEE322-A208-43D2-9216-6449E36BE77E}" dt="2024-02-14T13:38:34.435" v="142" actId="12788"/>
        <pc:sldMkLst>
          <pc:docMk/>
          <pc:sldMk cId="1072005748" sldId="10570"/>
        </pc:sldMkLst>
        <pc:picChg chg="mod">
          <ac:chgData name="Jim McGowan" userId="e2c7446dd3aca506" providerId="LiveId" clId="{12DEE322-A208-43D2-9216-6449E36BE77E}" dt="2024-02-14T13:38:34.435" v="142" actId="12788"/>
          <ac:picMkLst>
            <pc:docMk/>
            <pc:sldMk cId="1072005748" sldId="10570"/>
            <ac:picMk id="5" creationId="{A60E0686-98F5-4674-BE21-385559D2CBAF}"/>
          </ac:picMkLst>
        </pc:picChg>
      </pc:sldChg>
    </pc:docChg>
  </pc:docChgLst>
  <pc:docChgLst>
    <pc:chgData name="Jim McGowan" userId="e2c7446dd3aca506" providerId="LiveId" clId="{B0FBFC09-B6BB-46F8-9652-A3E46D70DAED}"/>
    <pc:docChg chg="custSel modSld replTag delTag modHandout">
      <pc:chgData name="Jim McGowan" userId="e2c7446dd3aca506" providerId="LiveId" clId="{B0FBFC09-B6BB-46F8-9652-A3E46D70DAED}" dt="2024-02-06T18:13:37.182" v="11" actId="6549"/>
      <pc:docMkLst>
        <pc:docMk/>
      </pc:docMkLst>
      <pc:sldChg chg="modSp mod">
        <pc:chgData name="Jim McGowan" userId="e2c7446dd3aca506" providerId="LiveId" clId="{B0FBFC09-B6BB-46F8-9652-A3E46D70DAED}" dt="2024-02-06T18:12:42.087" v="0" actId="207"/>
        <pc:sldMkLst>
          <pc:docMk/>
          <pc:sldMk cId="483966391" sldId="2890"/>
        </pc:sldMkLst>
        <pc:graphicFrameChg chg="modGraphic">
          <ac:chgData name="Jim McGowan" userId="e2c7446dd3aca506" providerId="LiveId" clId="{B0FBFC09-B6BB-46F8-9652-A3E46D70DAED}" dt="2024-02-06T18:12:42.087" v="0" actId="207"/>
          <ac:graphicFrameMkLst>
            <pc:docMk/>
            <pc:sldMk cId="483966391" sldId="2890"/>
            <ac:graphicFrameMk id="2" creationId="{F376116D-0650-4EE2-9908-68B4366A6E17}"/>
          </ac:graphicFrameMkLst>
        </pc:graphicFrameChg>
      </pc:sldChg>
    </pc:docChg>
  </pc:docChgLst>
  <pc:docChgLst>
    <pc:chgData name="Jim McGowan" userId="e2c7446dd3aca506" providerId="LiveId" clId="{54209F52-B163-4ABB-A493-4F6CE665B04F}"/>
    <pc:docChg chg="custSel modSld replTag delTag">
      <pc:chgData name="Jim McGowan" userId="e2c7446dd3aca506" providerId="LiveId" clId="{54209F52-B163-4ABB-A493-4F6CE665B04F}" dt="2023-11-08T13:56:24.333" v="8"/>
      <pc:docMkLst>
        <pc:docMk/>
      </pc:docMkLst>
      <pc:sldChg chg="modSp mod">
        <pc:chgData name="Jim McGowan" userId="e2c7446dd3aca506" providerId="LiveId" clId="{54209F52-B163-4ABB-A493-4F6CE665B04F}" dt="2023-11-08T13:56:17.789" v="6" actId="6549"/>
        <pc:sldMkLst>
          <pc:docMk/>
          <pc:sldMk cId="4025356254" sldId="484"/>
        </pc:sldMkLst>
        <pc:spChg chg="mod">
          <ac:chgData name="Jim McGowan" userId="e2c7446dd3aca506" providerId="LiveId" clId="{54209F52-B163-4ABB-A493-4F6CE665B04F}" dt="2023-11-08T13:56:17.789" v="6" actId="6549"/>
          <ac:spMkLst>
            <pc:docMk/>
            <pc:sldMk cId="4025356254" sldId="484"/>
            <ac:spMk id="38914" creationId="{00000000-0000-0000-0000-000000000000}"/>
          </ac:spMkLst>
        </pc:spChg>
      </pc:sldChg>
    </pc:docChg>
  </pc:docChgLst>
  <pc:docChgLst>
    <pc:chgData name="Jim McGowan" userId="e2c7446dd3aca506" providerId="LiveId" clId="{C261120B-2A69-4689-A826-2B81A7CFF312}"/>
    <pc:docChg chg="undo redo custSel addSld delSld modSld sldOrd replTag delTag modHandout">
      <pc:chgData name="Jim McGowan" userId="e2c7446dd3aca506" providerId="LiveId" clId="{C261120B-2A69-4689-A826-2B81A7CFF312}" dt="2023-11-07T19:50:33.019" v="186" actId="6549"/>
      <pc:docMkLst>
        <pc:docMk/>
      </pc:docMkLst>
      <pc:sldChg chg="delSp mod">
        <pc:chgData name="Jim McGowan" userId="e2c7446dd3aca506" providerId="LiveId" clId="{C261120B-2A69-4689-A826-2B81A7CFF312}" dt="2023-11-07T19:46:12.754" v="176" actId="478"/>
        <pc:sldMkLst>
          <pc:docMk/>
          <pc:sldMk cId="3718120260" sldId="342"/>
        </pc:sldMkLst>
        <pc:spChg chg="del">
          <ac:chgData name="Jim McGowan" userId="e2c7446dd3aca506" providerId="LiveId" clId="{C261120B-2A69-4689-A826-2B81A7CFF312}" dt="2023-11-07T19:46:12.754" v="176" actId="478"/>
          <ac:spMkLst>
            <pc:docMk/>
            <pc:sldMk cId="3718120260" sldId="342"/>
            <ac:spMk id="2" creationId="{24712A61-BFEF-2567-E2FC-8DA66D05DF67}"/>
          </ac:spMkLst>
        </pc:spChg>
      </pc:sldChg>
      <pc:sldChg chg="addSp delSp modSp mod">
        <pc:chgData name="Jim McGowan" userId="e2c7446dd3aca506" providerId="LiveId" clId="{C261120B-2A69-4689-A826-2B81A7CFF312}" dt="2023-11-07T17:48:14.066" v="109" actId="554"/>
        <pc:sldMkLst>
          <pc:docMk/>
          <pc:sldMk cId="4025356254" sldId="484"/>
        </pc:sldMkLst>
        <pc:spChg chg="mod">
          <ac:chgData name="Jim McGowan" userId="e2c7446dd3aca506" providerId="LiveId" clId="{C261120B-2A69-4689-A826-2B81A7CFF312}" dt="2023-11-07T17:48:14.066" v="109" actId="554"/>
          <ac:spMkLst>
            <pc:docMk/>
            <pc:sldMk cId="4025356254" sldId="484"/>
            <ac:spMk id="38914" creationId="{00000000-0000-0000-0000-000000000000}"/>
          </ac:spMkLst>
        </pc:spChg>
        <pc:picChg chg="del mod">
          <ac:chgData name="Jim McGowan" userId="e2c7446dd3aca506" providerId="LiveId" clId="{C261120B-2A69-4689-A826-2B81A7CFF312}" dt="2023-11-07T17:47:38.837" v="99" actId="478"/>
          <ac:picMkLst>
            <pc:docMk/>
            <pc:sldMk cId="4025356254" sldId="484"/>
            <ac:picMk id="2" creationId="{00000000-0000-0000-0000-000000000000}"/>
          </ac:picMkLst>
        </pc:picChg>
        <pc:picChg chg="add ord">
          <ac:chgData name="Jim McGowan" userId="e2c7446dd3aca506" providerId="LiveId" clId="{C261120B-2A69-4689-A826-2B81A7CFF312}" dt="2023-11-07T17:47:51.200" v="101" actId="167"/>
          <ac:picMkLst>
            <pc:docMk/>
            <pc:sldMk cId="4025356254" sldId="484"/>
            <ac:picMk id="3" creationId="{4B5DF40A-F47E-C16E-C6D3-8FD5240BDA9D}"/>
          </ac:picMkLst>
        </pc:picChg>
      </pc:sldChg>
      <pc:sldChg chg="modSp mod">
        <pc:chgData name="Jim McGowan" userId="e2c7446dd3aca506" providerId="LiveId" clId="{C261120B-2A69-4689-A826-2B81A7CFF312}" dt="2023-11-07T17:46:25.333" v="87" actId="1036"/>
        <pc:sldMkLst>
          <pc:docMk/>
          <pc:sldMk cId="0" sldId="1324"/>
        </pc:sldMkLst>
        <pc:spChg chg="mod">
          <ac:chgData name="Jim McGowan" userId="e2c7446dd3aca506" providerId="LiveId" clId="{C261120B-2A69-4689-A826-2B81A7CFF312}" dt="2023-11-07T17:46:25.333" v="87" actId="1036"/>
          <ac:spMkLst>
            <pc:docMk/>
            <pc:sldMk cId="0" sldId="1324"/>
            <ac:spMk id="3" creationId="{B753F979-58D4-4007-A47E-51D877C2DA33}"/>
          </ac:spMkLst>
        </pc:spChg>
      </pc:sldChg>
      <pc:sldChg chg="modSp mod">
        <pc:chgData name="Jim McGowan" userId="e2c7446dd3aca506" providerId="LiveId" clId="{C261120B-2A69-4689-A826-2B81A7CFF312}" dt="2023-11-07T17:53:29.044" v="137" actId="12789"/>
        <pc:sldMkLst>
          <pc:docMk/>
          <pc:sldMk cId="267104598" sldId="7039"/>
        </pc:sldMkLst>
        <pc:graphicFrameChg chg="mod modGraphic">
          <ac:chgData name="Jim McGowan" userId="e2c7446dd3aca506" providerId="LiveId" clId="{C261120B-2A69-4689-A826-2B81A7CFF312}" dt="2023-11-07T17:53:29.044" v="137" actId="12789"/>
          <ac:graphicFrameMkLst>
            <pc:docMk/>
            <pc:sldMk cId="267104598" sldId="7039"/>
            <ac:graphicFrameMk id="4" creationId="{E49A613A-85F1-4E0D-982D-96A3538A6C49}"/>
          </ac:graphicFrameMkLst>
        </pc:graphicFrameChg>
      </pc:sldChg>
      <pc:sldChg chg="modSp mod">
        <pc:chgData name="Jim McGowan" userId="e2c7446dd3aca506" providerId="LiveId" clId="{C261120B-2A69-4689-A826-2B81A7CFF312}" dt="2023-11-07T17:54:09.413" v="144" actId="1035"/>
        <pc:sldMkLst>
          <pc:docMk/>
          <pc:sldMk cId="2009566339" sldId="7040"/>
        </pc:sldMkLst>
        <pc:graphicFrameChg chg="mod modGraphic">
          <ac:chgData name="Jim McGowan" userId="e2c7446dd3aca506" providerId="LiveId" clId="{C261120B-2A69-4689-A826-2B81A7CFF312}" dt="2023-11-07T17:54:09.413" v="144" actId="1035"/>
          <ac:graphicFrameMkLst>
            <pc:docMk/>
            <pc:sldMk cId="2009566339" sldId="7040"/>
            <ac:graphicFrameMk id="4" creationId="{E49A613A-85F1-4E0D-982D-96A3538A6C49}"/>
          </ac:graphicFrameMkLst>
        </pc:graphicFrameChg>
      </pc:sldChg>
      <pc:sldChg chg="ord">
        <pc:chgData name="Jim McGowan" userId="e2c7446dd3aca506" providerId="LiveId" clId="{C261120B-2A69-4689-A826-2B81A7CFF312}" dt="2023-11-07T17:46:34.233" v="90"/>
        <pc:sldMkLst>
          <pc:docMk/>
          <pc:sldMk cId="1608569401" sldId="9570"/>
        </pc:sldMkLst>
      </pc:sldChg>
      <pc:sldChg chg="modSp">
        <pc:chgData name="Jim McGowan" userId="e2c7446dd3aca506" providerId="LiveId" clId="{C261120B-2A69-4689-A826-2B81A7CFF312}" dt="2023-11-07T17:32:59.853" v="31" actId="12789"/>
        <pc:sldMkLst>
          <pc:docMk/>
          <pc:sldMk cId="1792945770" sldId="9940"/>
        </pc:sldMkLst>
        <pc:spChg chg="mod">
          <ac:chgData name="Jim McGowan" userId="e2c7446dd3aca506" providerId="LiveId" clId="{C261120B-2A69-4689-A826-2B81A7CFF312}" dt="2023-11-07T17:32:59.853" v="31" actId="12789"/>
          <ac:spMkLst>
            <pc:docMk/>
            <pc:sldMk cId="1792945770" sldId="9940"/>
            <ac:spMk id="161795" creationId="{00000000-0000-0000-0000-000000000000}"/>
          </ac:spMkLst>
        </pc:spChg>
      </pc:sldChg>
      <pc:sldChg chg="modSp mod">
        <pc:chgData name="Jim McGowan" userId="e2c7446dd3aca506" providerId="LiveId" clId="{C261120B-2A69-4689-A826-2B81A7CFF312}" dt="2023-11-07T17:26:03.525" v="7" actId="207"/>
        <pc:sldMkLst>
          <pc:docMk/>
          <pc:sldMk cId="1519897096" sldId="10129"/>
        </pc:sldMkLst>
        <pc:spChg chg="mod">
          <ac:chgData name="Jim McGowan" userId="e2c7446dd3aca506" providerId="LiveId" clId="{C261120B-2A69-4689-A826-2B81A7CFF312}" dt="2023-11-07T17:25:38.279" v="3" actId="14100"/>
          <ac:spMkLst>
            <pc:docMk/>
            <pc:sldMk cId="1519897096" sldId="10129"/>
            <ac:spMk id="161795" creationId="{00000000-0000-0000-0000-000000000000}"/>
          </ac:spMkLst>
        </pc:spChg>
        <pc:spChg chg="mod">
          <ac:chgData name="Jim McGowan" userId="e2c7446dd3aca506" providerId="LiveId" clId="{C261120B-2A69-4689-A826-2B81A7CFF312}" dt="2023-11-07T17:26:03.525" v="7" actId="207"/>
          <ac:spMkLst>
            <pc:docMk/>
            <pc:sldMk cId="1519897096" sldId="10129"/>
            <ac:spMk id="180226" creationId="{00000000-0000-0000-0000-000000000000}"/>
          </ac:spMkLst>
        </pc:spChg>
      </pc:sldChg>
      <pc:sldChg chg="del">
        <pc:chgData name="Jim McGowan" userId="e2c7446dd3aca506" providerId="LiveId" clId="{C261120B-2A69-4689-A826-2B81A7CFF312}" dt="2023-11-07T17:25:52.257" v="6" actId="47"/>
        <pc:sldMkLst>
          <pc:docMk/>
          <pc:sldMk cId="2135823602" sldId="10130"/>
        </pc:sldMkLst>
      </pc:sldChg>
      <pc:sldChg chg="del">
        <pc:chgData name="Jim McGowan" userId="e2c7446dd3aca506" providerId="LiveId" clId="{C261120B-2A69-4689-A826-2B81A7CFF312}" dt="2023-11-07T17:30:28.839" v="19" actId="47"/>
        <pc:sldMkLst>
          <pc:docMk/>
          <pc:sldMk cId="1272309134" sldId="10131"/>
        </pc:sldMkLst>
      </pc:sldChg>
      <pc:sldChg chg="modSp">
        <pc:chgData name="Jim McGowan" userId="e2c7446dd3aca506" providerId="LiveId" clId="{C261120B-2A69-4689-A826-2B81A7CFF312}" dt="2023-11-07T17:26:38.880" v="9" actId="14100"/>
        <pc:sldMkLst>
          <pc:docMk/>
          <pc:sldMk cId="466537294" sldId="10132"/>
        </pc:sldMkLst>
        <pc:spChg chg="mod">
          <ac:chgData name="Jim McGowan" userId="e2c7446dd3aca506" providerId="LiveId" clId="{C261120B-2A69-4689-A826-2B81A7CFF312}" dt="2023-11-07T17:26:38.880" v="9" actId="14100"/>
          <ac:spMkLst>
            <pc:docMk/>
            <pc:sldMk cId="466537294" sldId="10132"/>
            <ac:spMk id="161795" creationId="{00000000-0000-0000-0000-000000000000}"/>
          </ac:spMkLst>
        </pc:spChg>
      </pc:sldChg>
      <pc:sldChg chg="addSp delSp modSp mod">
        <pc:chgData name="Jim McGowan" userId="e2c7446dd3aca506" providerId="LiveId" clId="{C261120B-2A69-4689-A826-2B81A7CFF312}" dt="2023-11-07T17:30:38.959" v="21"/>
        <pc:sldMkLst>
          <pc:docMk/>
          <pc:sldMk cId="3178095295" sldId="10141"/>
        </pc:sldMkLst>
        <pc:picChg chg="add mod">
          <ac:chgData name="Jim McGowan" userId="e2c7446dd3aca506" providerId="LiveId" clId="{C261120B-2A69-4689-A826-2B81A7CFF312}" dt="2023-11-07T17:30:38.959" v="21"/>
          <ac:picMkLst>
            <pc:docMk/>
            <pc:sldMk cId="3178095295" sldId="10141"/>
            <ac:picMk id="2" creationId="{1090309B-7141-6BE5-F713-37AEE45B83E0}"/>
          </ac:picMkLst>
        </pc:picChg>
        <pc:picChg chg="del">
          <ac:chgData name="Jim McGowan" userId="e2c7446dd3aca506" providerId="LiveId" clId="{C261120B-2A69-4689-A826-2B81A7CFF312}" dt="2023-11-07T17:30:38.478" v="20" actId="478"/>
          <ac:picMkLst>
            <pc:docMk/>
            <pc:sldMk cId="3178095295" sldId="10141"/>
            <ac:picMk id="5" creationId="{F1940B0B-6027-B129-53F9-1BD339CCFD17}"/>
          </ac:picMkLst>
        </pc:picChg>
      </pc:sldChg>
      <pc:sldChg chg="addSp delSp modSp mod">
        <pc:chgData name="Jim McGowan" userId="e2c7446dd3aca506" providerId="LiveId" clId="{C261120B-2A69-4689-A826-2B81A7CFF312}" dt="2023-11-07T17:30:52.991" v="23"/>
        <pc:sldMkLst>
          <pc:docMk/>
          <pc:sldMk cId="1733957934" sldId="10142"/>
        </pc:sldMkLst>
        <pc:picChg chg="add mod">
          <ac:chgData name="Jim McGowan" userId="e2c7446dd3aca506" providerId="LiveId" clId="{C261120B-2A69-4689-A826-2B81A7CFF312}" dt="2023-11-07T17:30:52.991" v="23"/>
          <ac:picMkLst>
            <pc:docMk/>
            <pc:sldMk cId="1733957934" sldId="10142"/>
            <ac:picMk id="2" creationId="{AE539729-5D99-A7C6-E739-461088295CB8}"/>
          </ac:picMkLst>
        </pc:picChg>
        <pc:picChg chg="del">
          <ac:chgData name="Jim McGowan" userId="e2c7446dd3aca506" providerId="LiveId" clId="{C261120B-2A69-4689-A826-2B81A7CFF312}" dt="2023-11-07T17:30:52.276" v="22" actId="478"/>
          <ac:picMkLst>
            <pc:docMk/>
            <pc:sldMk cId="1733957934" sldId="10142"/>
            <ac:picMk id="5" creationId="{F1940B0B-6027-B129-53F9-1BD339CCFD17}"/>
          </ac:picMkLst>
        </pc:picChg>
      </pc:sldChg>
      <pc:sldChg chg="addSp delSp modSp mod">
        <pc:chgData name="Jim McGowan" userId="e2c7446dd3aca506" providerId="LiveId" clId="{C261120B-2A69-4689-A826-2B81A7CFF312}" dt="2023-11-07T17:55:37.039" v="149"/>
        <pc:sldMkLst>
          <pc:docMk/>
          <pc:sldMk cId="3121593141" sldId="10144"/>
        </pc:sldMkLst>
        <pc:picChg chg="add mod">
          <ac:chgData name="Jim McGowan" userId="e2c7446dd3aca506" providerId="LiveId" clId="{C261120B-2A69-4689-A826-2B81A7CFF312}" dt="2023-11-07T17:55:37.039" v="149"/>
          <ac:picMkLst>
            <pc:docMk/>
            <pc:sldMk cId="3121593141" sldId="10144"/>
            <ac:picMk id="2" creationId="{290CC506-7451-DF3A-AE29-861C11032C5E}"/>
          </ac:picMkLst>
        </pc:picChg>
        <pc:picChg chg="del">
          <ac:chgData name="Jim McGowan" userId="e2c7446dd3aca506" providerId="LiveId" clId="{C261120B-2A69-4689-A826-2B81A7CFF312}" dt="2023-11-07T17:55:36.261" v="148" actId="478"/>
          <ac:picMkLst>
            <pc:docMk/>
            <pc:sldMk cId="3121593141" sldId="10144"/>
            <ac:picMk id="5" creationId="{F1940B0B-6027-B129-53F9-1BD339CCFD17}"/>
          </ac:picMkLst>
        </pc:picChg>
      </pc:sldChg>
      <pc:sldChg chg="addSp delSp modSp mod">
        <pc:chgData name="Jim McGowan" userId="e2c7446dd3aca506" providerId="LiveId" clId="{C261120B-2A69-4689-A826-2B81A7CFF312}" dt="2023-11-07T18:01:32.009" v="173"/>
        <pc:sldMkLst>
          <pc:docMk/>
          <pc:sldMk cId="203982331" sldId="10145"/>
        </pc:sldMkLst>
        <pc:picChg chg="add mod">
          <ac:chgData name="Jim McGowan" userId="e2c7446dd3aca506" providerId="LiveId" clId="{C261120B-2A69-4689-A826-2B81A7CFF312}" dt="2023-11-07T18:01:32.009" v="173"/>
          <ac:picMkLst>
            <pc:docMk/>
            <pc:sldMk cId="203982331" sldId="10145"/>
            <ac:picMk id="2" creationId="{5D4A0F7C-9B3B-42A0-22AB-64C105941EF4}"/>
          </ac:picMkLst>
        </pc:picChg>
        <pc:picChg chg="del">
          <ac:chgData name="Jim McGowan" userId="e2c7446dd3aca506" providerId="LiveId" clId="{C261120B-2A69-4689-A826-2B81A7CFF312}" dt="2023-11-07T18:01:31.397" v="172" actId="478"/>
          <ac:picMkLst>
            <pc:docMk/>
            <pc:sldMk cId="203982331" sldId="10145"/>
            <ac:picMk id="5" creationId="{F1940B0B-6027-B129-53F9-1BD339CCFD17}"/>
          </ac:picMkLst>
        </pc:picChg>
      </pc:sldChg>
      <pc:sldChg chg="modSp mod">
        <pc:chgData name="Jim McGowan" userId="e2c7446dd3aca506" providerId="LiveId" clId="{C261120B-2A69-4689-A826-2B81A7CFF312}" dt="2023-11-07T17:31:59.995" v="26" actId="12789"/>
        <pc:sldMkLst>
          <pc:docMk/>
          <pc:sldMk cId="1326947560" sldId="10146"/>
        </pc:sldMkLst>
        <pc:spChg chg="mod">
          <ac:chgData name="Jim McGowan" userId="e2c7446dd3aca506" providerId="LiveId" clId="{C261120B-2A69-4689-A826-2B81A7CFF312}" dt="2023-11-07T17:31:59.995" v="26" actId="12789"/>
          <ac:spMkLst>
            <pc:docMk/>
            <pc:sldMk cId="1326947560" sldId="10146"/>
            <ac:spMk id="161795" creationId="{00000000-0000-0000-0000-000000000000}"/>
          </ac:spMkLst>
        </pc:spChg>
      </pc:sldChg>
      <pc:sldChg chg="modSp mod">
        <pc:chgData name="Jim McGowan" userId="e2c7446dd3aca506" providerId="LiveId" clId="{C261120B-2A69-4689-A826-2B81A7CFF312}" dt="2023-11-07T17:32:17.015" v="29" actId="12789"/>
        <pc:sldMkLst>
          <pc:docMk/>
          <pc:sldMk cId="1281036777" sldId="10147"/>
        </pc:sldMkLst>
        <pc:spChg chg="mod">
          <ac:chgData name="Jim McGowan" userId="e2c7446dd3aca506" providerId="LiveId" clId="{C261120B-2A69-4689-A826-2B81A7CFF312}" dt="2023-11-07T17:32:17.015" v="29" actId="12789"/>
          <ac:spMkLst>
            <pc:docMk/>
            <pc:sldMk cId="1281036777" sldId="10147"/>
            <ac:spMk id="161795" creationId="{00000000-0000-0000-0000-000000000000}"/>
          </ac:spMkLst>
        </pc:spChg>
      </pc:sldChg>
      <pc:sldChg chg="modSp mod">
        <pc:chgData name="Jim McGowan" userId="e2c7446dd3aca506" providerId="LiveId" clId="{C261120B-2A69-4689-A826-2B81A7CFF312}" dt="2023-11-07T17:33:20.101" v="34" actId="12789"/>
        <pc:sldMkLst>
          <pc:docMk/>
          <pc:sldMk cId="1152735060" sldId="10148"/>
        </pc:sldMkLst>
        <pc:spChg chg="mod">
          <ac:chgData name="Jim McGowan" userId="e2c7446dd3aca506" providerId="LiveId" clId="{C261120B-2A69-4689-A826-2B81A7CFF312}" dt="2023-11-07T17:33:20.101" v="34" actId="12789"/>
          <ac:spMkLst>
            <pc:docMk/>
            <pc:sldMk cId="1152735060" sldId="10148"/>
            <ac:spMk id="161795" creationId="{00000000-0000-0000-0000-000000000000}"/>
          </ac:spMkLst>
        </pc:spChg>
      </pc:sldChg>
      <pc:sldChg chg="modSp del mod">
        <pc:chgData name="Jim McGowan" userId="e2c7446dd3aca506" providerId="LiveId" clId="{C261120B-2A69-4689-A826-2B81A7CFF312}" dt="2023-11-07T17:35:10.046" v="44" actId="47"/>
        <pc:sldMkLst>
          <pc:docMk/>
          <pc:sldMk cId="2678526483" sldId="10149"/>
        </pc:sldMkLst>
        <pc:spChg chg="mod">
          <ac:chgData name="Jim McGowan" userId="e2c7446dd3aca506" providerId="LiveId" clId="{C261120B-2A69-4689-A826-2B81A7CFF312}" dt="2023-11-07T17:34:24.785" v="40" actId="12789"/>
          <ac:spMkLst>
            <pc:docMk/>
            <pc:sldMk cId="2678526483" sldId="10149"/>
            <ac:spMk id="161795" creationId="{00000000-0000-0000-0000-000000000000}"/>
          </ac:spMkLst>
        </pc:spChg>
      </pc:sldChg>
      <pc:sldChg chg="add del">
        <pc:chgData name="Jim McGowan" userId="e2c7446dd3aca506" providerId="LiveId" clId="{C261120B-2A69-4689-A826-2B81A7CFF312}" dt="2023-11-07T17:39:29.380" v="52" actId="47"/>
        <pc:sldMkLst>
          <pc:docMk/>
          <pc:sldMk cId="2817135471" sldId="10150"/>
        </pc:sldMkLst>
      </pc:sldChg>
      <pc:sldChg chg="modSp">
        <pc:chgData name="Jim McGowan" userId="e2c7446dd3aca506" providerId="LiveId" clId="{C261120B-2A69-4689-A826-2B81A7CFF312}" dt="2023-11-07T17:33:39.872" v="35" actId="14100"/>
        <pc:sldMkLst>
          <pc:docMk/>
          <pc:sldMk cId="87711176" sldId="10151"/>
        </pc:sldMkLst>
        <pc:spChg chg="mod">
          <ac:chgData name="Jim McGowan" userId="e2c7446dd3aca506" providerId="LiveId" clId="{C261120B-2A69-4689-A826-2B81A7CFF312}" dt="2023-11-07T17:33:39.872" v="35" actId="14100"/>
          <ac:spMkLst>
            <pc:docMk/>
            <pc:sldMk cId="87711176" sldId="10151"/>
            <ac:spMk id="161795" creationId="{00000000-0000-0000-0000-000000000000}"/>
          </ac:spMkLst>
        </pc:spChg>
      </pc:sldChg>
      <pc:sldChg chg="addSp delSp modSp mod">
        <pc:chgData name="Jim McGowan" userId="e2c7446dd3aca506" providerId="LiveId" clId="{C261120B-2A69-4689-A826-2B81A7CFF312}" dt="2023-11-07T17:40:11.026" v="58"/>
        <pc:sldMkLst>
          <pc:docMk/>
          <pc:sldMk cId="1065321056" sldId="10157"/>
        </pc:sldMkLst>
        <pc:spChg chg="add del mod">
          <ac:chgData name="Jim McGowan" userId="e2c7446dd3aca506" providerId="LiveId" clId="{C261120B-2A69-4689-A826-2B81A7CFF312}" dt="2023-11-07T17:40:10.437" v="57" actId="478"/>
          <ac:spMkLst>
            <pc:docMk/>
            <pc:sldMk cId="1065321056" sldId="10157"/>
            <ac:spMk id="2" creationId="{2E639132-F75B-34EB-9921-3B0EAB9D7D97}"/>
          </ac:spMkLst>
        </pc:spChg>
        <pc:spChg chg="add mod">
          <ac:chgData name="Jim McGowan" userId="e2c7446dd3aca506" providerId="LiveId" clId="{C261120B-2A69-4689-A826-2B81A7CFF312}" dt="2023-11-07T17:40:11.026" v="58"/>
          <ac:spMkLst>
            <pc:docMk/>
            <pc:sldMk cId="1065321056" sldId="10157"/>
            <ac:spMk id="4" creationId="{25FB8968-C4E7-2097-95F7-A535F657E661}"/>
          </ac:spMkLst>
        </pc:spChg>
        <pc:spChg chg="del mod">
          <ac:chgData name="Jim McGowan" userId="e2c7446dd3aca506" providerId="LiveId" clId="{C261120B-2A69-4689-A826-2B81A7CFF312}" dt="2023-11-07T17:40:07.541" v="56" actId="478"/>
          <ac:spMkLst>
            <pc:docMk/>
            <pc:sldMk cId="1065321056" sldId="10157"/>
            <ac:spMk id="180226" creationId="{00000000-0000-0000-0000-000000000000}"/>
          </ac:spMkLst>
        </pc:spChg>
      </pc:sldChg>
      <pc:sldChg chg="modSp">
        <pc:chgData name="Jim McGowan" userId="e2c7446dd3aca506" providerId="LiveId" clId="{C261120B-2A69-4689-A826-2B81A7CFF312}" dt="2023-11-07T17:43:11.882" v="72" actId="14100"/>
        <pc:sldMkLst>
          <pc:docMk/>
          <pc:sldMk cId="2292156434" sldId="10159"/>
        </pc:sldMkLst>
        <pc:spChg chg="mod">
          <ac:chgData name="Jim McGowan" userId="e2c7446dd3aca506" providerId="LiveId" clId="{C261120B-2A69-4689-A826-2B81A7CFF312}" dt="2023-11-07T17:43:11.882" v="72" actId="14100"/>
          <ac:spMkLst>
            <pc:docMk/>
            <pc:sldMk cId="2292156434" sldId="10159"/>
            <ac:spMk id="161795" creationId="{00000000-0000-0000-0000-000000000000}"/>
          </ac:spMkLst>
        </pc:spChg>
      </pc:sldChg>
      <pc:sldChg chg="modSp">
        <pc:chgData name="Jim McGowan" userId="e2c7446dd3aca506" providerId="LiveId" clId="{C261120B-2A69-4689-A826-2B81A7CFF312}" dt="2023-11-07T17:43:17.342" v="73" actId="14100"/>
        <pc:sldMkLst>
          <pc:docMk/>
          <pc:sldMk cId="880568917" sldId="10160"/>
        </pc:sldMkLst>
        <pc:spChg chg="mod">
          <ac:chgData name="Jim McGowan" userId="e2c7446dd3aca506" providerId="LiveId" clId="{C261120B-2A69-4689-A826-2B81A7CFF312}" dt="2023-11-07T17:43:17.342" v="73" actId="14100"/>
          <ac:spMkLst>
            <pc:docMk/>
            <pc:sldMk cId="880568917" sldId="10160"/>
            <ac:spMk id="161795" creationId="{00000000-0000-0000-0000-000000000000}"/>
          </ac:spMkLst>
        </pc:spChg>
      </pc:sldChg>
      <pc:sldChg chg="modSp">
        <pc:chgData name="Jim McGowan" userId="e2c7446dd3aca506" providerId="LiveId" clId="{C261120B-2A69-4689-A826-2B81A7CFF312}" dt="2023-11-07T17:43:22.974" v="74" actId="14100"/>
        <pc:sldMkLst>
          <pc:docMk/>
          <pc:sldMk cId="762463800" sldId="10161"/>
        </pc:sldMkLst>
        <pc:spChg chg="mod">
          <ac:chgData name="Jim McGowan" userId="e2c7446dd3aca506" providerId="LiveId" clId="{C261120B-2A69-4689-A826-2B81A7CFF312}" dt="2023-11-07T17:43:22.974" v="74" actId="14100"/>
          <ac:spMkLst>
            <pc:docMk/>
            <pc:sldMk cId="762463800" sldId="10161"/>
            <ac:spMk id="161795" creationId="{00000000-0000-0000-0000-000000000000}"/>
          </ac:spMkLst>
        </pc:spChg>
      </pc:sldChg>
      <pc:sldChg chg="modSp mod">
        <pc:chgData name="Jim McGowan" userId="e2c7446dd3aca506" providerId="LiveId" clId="{C261120B-2A69-4689-A826-2B81A7CFF312}" dt="2023-11-07T17:40:55.976" v="60" actId="11"/>
        <pc:sldMkLst>
          <pc:docMk/>
          <pc:sldMk cId="313087646" sldId="10162"/>
        </pc:sldMkLst>
        <pc:spChg chg="mod">
          <ac:chgData name="Jim McGowan" userId="e2c7446dd3aca506" providerId="LiveId" clId="{C261120B-2A69-4689-A826-2B81A7CFF312}" dt="2023-11-07T17:40:55.976" v="60" actId="11"/>
          <ac:spMkLst>
            <pc:docMk/>
            <pc:sldMk cId="313087646" sldId="10162"/>
            <ac:spMk id="161795" creationId="{00000000-0000-0000-0000-000000000000}"/>
          </ac:spMkLst>
        </pc:spChg>
        <pc:spChg chg="mod">
          <ac:chgData name="Jim McGowan" userId="e2c7446dd3aca506" providerId="LiveId" clId="{C261120B-2A69-4689-A826-2B81A7CFF312}" dt="2023-11-07T17:40:39.085" v="59" actId="11"/>
          <ac:spMkLst>
            <pc:docMk/>
            <pc:sldMk cId="313087646" sldId="10162"/>
            <ac:spMk id="180226" creationId="{00000000-0000-0000-0000-000000000000}"/>
          </ac:spMkLst>
        </pc:spChg>
      </pc:sldChg>
      <pc:sldChg chg="del">
        <pc:chgData name="Jim McGowan" userId="e2c7446dd3aca506" providerId="LiveId" clId="{C261120B-2A69-4689-A826-2B81A7CFF312}" dt="2023-11-07T17:41:17.375" v="63" actId="47"/>
        <pc:sldMkLst>
          <pc:docMk/>
          <pc:sldMk cId="3813471331" sldId="10163"/>
        </pc:sldMkLst>
      </pc:sldChg>
      <pc:sldChg chg="del">
        <pc:chgData name="Jim McGowan" userId="e2c7446dd3aca506" providerId="LiveId" clId="{C261120B-2A69-4689-A826-2B81A7CFF312}" dt="2023-11-07T17:41:40.918" v="67" actId="47"/>
        <pc:sldMkLst>
          <pc:docMk/>
          <pc:sldMk cId="915351325" sldId="10164"/>
        </pc:sldMkLst>
      </pc:sldChg>
      <pc:sldChg chg="del">
        <pc:chgData name="Jim McGowan" userId="e2c7446dd3aca506" providerId="LiveId" clId="{C261120B-2A69-4689-A826-2B81A7CFF312}" dt="2023-11-07T17:42:06.774" v="71" actId="47"/>
        <pc:sldMkLst>
          <pc:docMk/>
          <pc:sldMk cId="2858166138" sldId="10165"/>
        </pc:sldMkLst>
      </pc:sldChg>
      <pc:sldChg chg="modSp">
        <pc:chgData name="Jim McGowan" userId="e2c7446dd3aca506" providerId="LiveId" clId="{C261120B-2A69-4689-A826-2B81A7CFF312}" dt="2023-11-07T17:43:47.659" v="75" actId="14100"/>
        <pc:sldMkLst>
          <pc:docMk/>
          <pc:sldMk cId="765174121" sldId="10166"/>
        </pc:sldMkLst>
        <pc:spChg chg="mod">
          <ac:chgData name="Jim McGowan" userId="e2c7446dd3aca506" providerId="LiveId" clId="{C261120B-2A69-4689-A826-2B81A7CFF312}" dt="2023-11-07T17:43:47.659" v="75" actId="14100"/>
          <ac:spMkLst>
            <pc:docMk/>
            <pc:sldMk cId="765174121" sldId="10166"/>
            <ac:spMk id="161795" creationId="{00000000-0000-0000-0000-000000000000}"/>
          </ac:spMkLst>
        </pc:spChg>
      </pc:sldChg>
      <pc:sldChg chg="modSp mod">
        <pc:chgData name="Jim McGowan" userId="e2c7446dd3aca506" providerId="LiveId" clId="{C261120B-2A69-4689-A826-2B81A7CFF312}" dt="2023-11-07T17:45:12.352" v="77" actId="11"/>
        <pc:sldMkLst>
          <pc:docMk/>
          <pc:sldMk cId="316066876" sldId="10181"/>
        </pc:sldMkLst>
        <pc:spChg chg="mod">
          <ac:chgData name="Jim McGowan" userId="e2c7446dd3aca506" providerId="LiveId" clId="{C261120B-2A69-4689-A826-2B81A7CFF312}" dt="2023-11-07T17:45:12.352" v="77" actId="11"/>
          <ac:spMkLst>
            <pc:docMk/>
            <pc:sldMk cId="316066876" sldId="10181"/>
            <ac:spMk id="161795" creationId="{00000000-0000-0000-0000-000000000000}"/>
          </ac:spMkLst>
        </pc:spChg>
        <pc:spChg chg="mod">
          <ac:chgData name="Jim McGowan" userId="e2c7446dd3aca506" providerId="LiveId" clId="{C261120B-2A69-4689-A826-2B81A7CFF312}" dt="2023-11-07T17:45:02.321" v="76" actId="11"/>
          <ac:spMkLst>
            <pc:docMk/>
            <pc:sldMk cId="316066876" sldId="10181"/>
            <ac:spMk id="180226" creationId="{00000000-0000-0000-0000-000000000000}"/>
          </ac:spMkLst>
        </pc:spChg>
      </pc:sldChg>
      <pc:sldChg chg="del">
        <pc:chgData name="Jim McGowan" userId="e2c7446dd3aca506" providerId="LiveId" clId="{C261120B-2A69-4689-A826-2B81A7CFF312}" dt="2023-11-07T17:45:33.980" v="80" actId="47"/>
        <pc:sldMkLst>
          <pc:docMk/>
          <pc:sldMk cId="1631790547" sldId="10182"/>
        </pc:sldMkLst>
      </pc:sldChg>
      <pc:sldChg chg="del">
        <pc:chgData name="Jim McGowan" userId="e2c7446dd3aca506" providerId="LiveId" clId="{C261120B-2A69-4689-A826-2B81A7CFF312}" dt="2023-11-07T17:45:54.808" v="84" actId="47"/>
        <pc:sldMkLst>
          <pc:docMk/>
          <pc:sldMk cId="825937619" sldId="10183"/>
        </pc:sldMkLst>
      </pc:sldChg>
      <pc:sldChg chg="del">
        <pc:chgData name="Jim McGowan" userId="e2c7446dd3aca506" providerId="LiveId" clId="{C261120B-2A69-4689-A826-2B81A7CFF312}" dt="2023-11-07T17:46:55.528" v="93" actId="47"/>
        <pc:sldMkLst>
          <pc:docMk/>
          <pc:sldMk cId="3066186729" sldId="10184"/>
        </pc:sldMkLst>
      </pc:sldChg>
      <pc:sldChg chg="del">
        <pc:chgData name="Jim McGowan" userId="e2c7446dd3aca506" providerId="LiveId" clId="{C261120B-2A69-4689-A826-2B81A7CFF312}" dt="2023-11-07T17:47:26.939" v="97" actId="47"/>
        <pc:sldMkLst>
          <pc:docMk/>
          <pc:sldMk cId="2331445056" sldId="10185"/>
        </pc:sldMkLst>
      </pc:sldChg>
      <pc:sldChg chg="modSp mod">
        <pc:chgData name="Jim McGowan" userId="e2c7446dd3aca506" providerId="LiveId" clId="{C261120B-2A69-4689-A826-2B81A7CFF312}" dt="2023-11-07T19:47:20.556" v="180" actId="108"/>
        <pc:sldMkLst>
          <pc:docMk/>
          <pc:sldMk cId="2864407273" sldId="10186"/>
        </pc:sldMkLst>
        <pc:spChg chg="mod">
          <ac:chgData name="Jim McGowan" userId="e2c7446dd3aca506" providerId="LiveId" clId="{C261120B-2A69-4689-A826-2B81A7CFF312}" dt="2023-11-07T19:47:20.556" v="180" actId="108"/>
          <ac:spMkLst>
            <pc:docMk/>
            <pc:sldMk cId="2864407273" sldId="10186"/>
            <ac:spMk id="161795" creationId="{00000000-0000-0000-0000-000000000000}"/>
          </ac:spMkLst>
        </pc:spChg>
        <pc:spChg chg="mod">
          <ac:chgData name="Jim McGowan" userId="e2c7446dd3aca506" providerId="LiveId" clId="{C261120B-2A69-4689-A826-2B81A7CFF312}" dt="2023-11-07T17:49:14.231" v="110" actId="11"/>
          <ac:spMkLst>
            <pc:docMk/>
            <pc:sldMk cId="2864407273" sldId="10186"/>
            <ac:spMk id="180226" creationId="{00000000-0000-0000-0000-000000000000}"/>
          </ac:spMkLst>
        </pc:spChg>
      </pc:sldChg>
      <pc:sldChg chg="del">
        <pc:chgData name="Jim McGowan" userId="e2c7446dd3aca506" providerId="LiveId" clId="{C261120B-2A69-4689-A826-2B81A7CFF312}" dt="2023-11-07T17:49:49.303" v="113" actId="47"/>
        <pc:sldMkLst>
          <pc:docMk/>
          <pc:sldMk cId="3985716557" sldId="10187"/>
        </pc:sldMkLst>
      </pc:sldChg>
      <pc:sldChg chg="addSp delSp modSp">
        <pc:chgData name="Jim McGowan" userId="e2c7446dd3aca506" providerId="LiveId" clId="{C261120B-2A69-4689-A826-2B81A7CFF312}" dt="2023-11-07T17:55:09.384" v="147"/>
        <pc:sldMkLst>
          <pc:docMk/>
          <pc:sldMk cId="940770753" sldId="10188"/>
        </pc:sldMkLst>
        <pc:spChg chg="add del mod">
          <ac:chgData name="Jim McGowan" userId="e2c7446dd3aca506" providerId="LiveId" clId="{C261120B-2A69-4689-A826-2B81A7CFF312}" dt="2023-11-07T17:55:07.685" v="146" actId="478"/>
          <ac:spMkLst>
            <pc:docMk/>
            <pc:sldMk cId="940770753" sldId="10188"/>
            <ac:spMk id="2" creationId="{883450C4-DC68-3F5A-3EB5-C785B1ED06BB}"/>
          </ac:spMkLst>
        </pc:spChg>
        <pc:spChg chg="add mod">
          <ac:chgData name="Jim McGowan" userId="e2c7446dd3aca506" providerId="LiveId" clId="{C261120B-2A69-4689-A826-2B81A7CFF312}" dt="2023-11-07T17:55:09.384" v="147"/>
          <ac:spMkLst>
            <pc:docMk/>
            <pc:sldMk cId="940770753" sldId="10188"/>
            <ac:spMk id="4" creationId="{56E4A98F-398E-8E22-C63D-64306613EAC3}"/>
          </ac:spMkLst>
        </pc:spChg>
        <pc:spChg chg="del">
          <ac:chgData name="Jim McGowan" userId="e2c7446dd3aca506" providerId="LiveId" clId="{C261120B-2A69-4689-A826-2B81A7CFF312}" dt="2023-11-07T17:55:02.992" v="145" actId="478"/>
          <ac:spMkLst>
            <pc:docMk/>
            <pc:sldMk cId="940770753" sldId="10188"/>
            <ac:spMk id="180226" creationId="{00000000-0000-0000-0000-000000000000}"/>
          </ac:spMkLst>
        </pc:spChg>
      </pc:sldChg>
      <pc:sldChg chg="modSp mod">
        <pc:chgData name="Jim McGowan" userId="e2c7446dd3aca506" providerId="LiveId" clId="{C261120B-2A69-4689-A826-2B81A7CFF312}" dt="2023-11-07T17:57:48.125" v="151" actId="11"/>
        <pc:sldMkLst>
          <pc:docMk/>
          <pc:sldMk cId="229206365" sldId="10199"/>
        </pc:sldMkLst>
        <pc:spChg chg="mod">
          <ac:chgData name="Jim McGowan" userId="e2c7446dd3aca506" providerId="LiveId" clId="{C261120B-2A69-4689-A826-2B81A7CFF312}" dt="2023-11-07T17:57:48.125" v="151" actId="11"/>
          <ac:spMkLst>
            <pc:docMk/>
            <pc:sldMk cId="229206365" sldId="10199"/>
            <ac:spMk id="161795" creationId="{00000000-0000-0000-0000-000000000000}"/>
          </ac:spMkLst>
        </pc:spChg>
        <pc:spChg chg="mod">
          <ac:chgData name="Jim McGowan" userId="e2c7446dd3aca506" providerId="LiveId" clId="{C261120B-2A69-4689-A826-2B81A7CFF312}" dt="2023-11-07T17:57:38.406" v="150" actId="11"/>
          <ac:spMkLst>
            <pc:docMk/>
            <pc:sldMk cId="229206365" sldId="10199"/>
            <ac:spMk id="180226" creationId="{00000000-0000-0000-0000-000000000000}"/>
          </ac:spMkLst>
        </pc:spChg>
      </pc:sldChg>
      <pc:sldChg chg="del ord">
        <pc:chgData name="Jim McGowan" userId="e2c7446dd3aca506" providerId="LiveId" clId="{C261120B-2A69-4689-A826-2B81A7CFF312}" dt="2023-11-07T17:58:17.548" v="157" actId="47"/>
        <pc:sldMkLst>
          <pc:docMk/>
          <pc:sldMk cId="1953295532" sldId="10200"/>
        </pc:sldMkLst>
      </pc:sldChg>
      <pc:sldChg chg="del">
        <pc:chgData name="Jim McGowan" userId="e2c7446dd3aca506" providerId="LiveId" clId="{C261120B-2A69-4689-A826-2B81A7CFF312}" dt="2023-11-07T17:58:35.203" v="159" actId="47"/>
        <pc:sldMkLst>
          <pc:docMk/>
          <pc:sldMk cId="53564999" sldId="10201"/>
        </pc:sldMkLst>
      </pc:sldChg>
      <pc:sldChg chg="modSp mod">
        <pc:chgData name="Jim McGowan" userId="e2c7446dd3aca506" providerId="LiveId" clId="{C261120B-2A69-4689-A826-2B81A7CFF312}" dt="2023-11-07T17:59:17.721" v="161" actId="11"/>
        <pc:sldMkLst>
          <pc:docMk/>
          <pc:sldMk cId="3298557340" sldId="10202"/>
        </pc:sldMkLst>
        <pc:spChg chg="mod">
          <ac:chgData name="Jim McGowan" userId="e2c7446dd3aca506" providerId="LiveId" clId="{C261120B-2A69-4689-A826-2B81A7CFF312}" dt="2023-11-07T17:59:17.721" v="161" actId="11"/>
          <ac:spMkLst>
            <pc:docMk/>
            <pc:sldMk cId="3298557340" sldId="10202"/>
            <ac:spMk id="161795" creationId="{00000000-0000-0000-0000-000000000000}"/>
          </ac:spMkLst>
        </pc:spChg>
        <pc:spChg chg="mod">
          <ac:chgData name="Jim McGowan" userId="e2c7446dd3aca506" providerId="LiveId" clId="{C261120B-2A69-4689-A826-2B81A7CFF312}" dt="2023-11-07T17:59:07.065" v="160" actId="11"/>
          <ac:spMkLst>
            <pc:docMk/>
            <pc:sldMk cId="3298557340" sldId="10202"/>
            <ac:spMk id="180226" creationId="{00000000-0000-0000-0000-000000000000}"/>
          </ac:spMkLst>
        </pc:spChg>
      </pc:sldChg>
      <pc:sldChg chg="del">
        <pc:chgData name="Jim McGowan" userId="e2c7446dd3aca506" providerId="LiveId" clId="{C261120B-2A69-4689-A826-2B81A7CFF312}" dt="2023-11-07T17:59:48.086" v="164" actId="47"/>
        <pc:sldMkLst>
          <pc:docMk/>
          <pc:sldMk cId="3236692404" sldId="10203"/>
        </pc:sldMkLst>
      </pc:sldChg>
      <pc:sldChg chg="del">
        <pc:chgData name="Jim McGowan" userId="e2c7446dd3aca506" providerId="LiveId" clId="{C261120B-2A69-4689-A826-2B81A7CFF312}" dt="2023-11-07T18:00:50.022" v="168" actId="47"/>
        <pc:sldMkLst>
          <pc:docMk/>
          <pc:sldMk cId="3150008327" sldId="10204"/>
        </pc:sldMkLst>
      </pc:sldChg>
      <pc:sldChg chg="del">
        <pc:chgData name="Jim McGowan" userId="e2c7446dd3aca506" providerId="LiveId" clId="{C261120B-2A69-4689-A826-2B81A7CFF312}" dt="2023-11-07T18:02:17.612" v="175" actId="47"/>
        <pc:sldMkLst>
          <pc:docMk/>
          <pc:sldMk cId="1198276319" sldId="10217"/>
        </pc:sldMkLst>
      </pc:sldChg>
      <pc:sldChg chg="modSp mod">
        <pc:chgData name="Jim McGowan" userId="e2c7446dd3aca506" providerId="LiveId" clId="{C261120B-2A69-4689-A826-2B81A7CFF312}" dt="2023-11-07T17:27:38.974" v="13" actId="2710"/>
        <pc:sldMkLst>
          <pc:docMk/>
          <pc:sldMk cId="4200290636" sldId="10219"/>
        </pc:sldMkLst>
        <pc:spChg chg="mod">
          <ac:chgData name="Jim McGowan" userId="e2c7446dd3aca506" providerId="LiveId" clId="{C261120B-2A69-4689-A826-2B81A7CFF312}" dt="2023-11-07T17:27:38.974" v="13" actId="2710"/>
          <ac:spMkLst>
            <pc:docMk/>
            <pc:sldMk cId="4200290636" sldId="10219"/>
            <ac:spMk id="68611" creationId="{00000000-0000-0000-0000-000000000000}"/>
          </ac:spMkLst>
        </pc:spChg>
      </pc:sldChg>
      <pc:sldChg chg="modSp mod">
        <pc:chgData name="Jim McGowan" userId="e2c7446dd3aca506" providerId="LiveId" clId="{C261120B-2A69-4689-A826-2B81A7CFF312}" dt="2023-11-07T18:01:18.198" v="171" actId="2710"/>
        <pc:sldMkLst>
          <pc:docMk/>
          <pc:sldMk cId="2707410090" sldId="10224"/>
        </pc:sldMkLst>
        <pc:spChg chg="mod">
          <ac:chgData name="Jim McGowan" userId="e2c7446dd3aca506" providerId="LiveId" clId="{C261120B-2A69-4689-A826-2B81A7CFF312}" dt="2023-11-07T18:01:18.198" v="171" actId="2710"/>
          <ac:spMkLst>
            <pc:docMk/>
            <pc:sldMk cId="2707410090" sldId="10224"/>
            <ac:spMk id="68611" creationId="{00000000-0000-0000-0000-000000000000}"/>
          </ac:spMkLst>
        </pc:spChg>
      </pc:sldChg>
      <pc:sldChg chg="modSp add mod">
        <pc:chgData name="Jim McGowan" userId="e2c7446dd3aca506" providerId="LiveId" clId="{C261120B-2A69-4689-A826-2B81A7CFF312}" dt="2023-11-07T17:26:10.537" v="8" actId="108"/>
        <pc:sldMkLst>
          <pc:docMk/>
          <pc:sldMk cId="3716181326" sldId="10225"/>
        </pc:sldMkLst>
        <pc:spChg chg="mod">
          <ac:chgData name="Jim McGowan" userId="e2c7446dd3aca506" providerId="LiveId" clId="{C261120B-2A69-4689-A826-2B81A7CFF312}" dt="2023-11-07T17:25:48.455" v="5" actId="108"/>
          <ac:spMkLst>
            <pc:docMk/>
            <pc:sldMk cId="3716181326" sldId="10225"/>
            <ac:spMk id="161795" creationId="{00000000-0000-0000-0000-000000000000}"/>
          </ac:spMkLst>
        </pc:spChg>
        <pc:spChg chg="mod">
          <ac:chgData name="Jim McGowan" userId="e2c7446dd3aca506" providerId="LiveId" clId="{C261120B-2A69-4689-A826-2B81A7CFF312}" dt="2023-11-07T17:26:10.537" v="8" actId="108"/>
          <ac:spMkLst>
            <pc:docMk/>
            <pc:sldMk cId="3716181326" sldId="10225"/>
            <ac:spMk id="180226" creationId="{00000000-0000-0000-0000-000000000000}"/>
          </ac:spMkLst>
        </pc:spChg>
      </pc:sldChg>
      <pc:sldChg chg="modSp add mod">
        <pc:chgData name="Jim McGowan" userId="e2c7446dd3aca506" providerId="LiveId" clId="{C261120B-2A69-4689-A826-2B81A7CFF312}" dt="2023-11-07T17:28:33.439" v="18" actId="207"/>
        <pc:sldMkLst>
          <pc:docMk/>
          <pc:sldMk cId="655901892" sldId="10226"/>
        </pc:sldMkLst>
        <pc:spChg chg="mod">
          <ac:chgData name="Jim McGowan" userId="e2c7446dd3aca506" providerId="LiveId" clId="{C261120B-2A69-4689-A826-2B81A7CFF312}" dt="2023-11-07T17:28:33.439" v="18" actId="207"/>
          <ac:spMkLst>
            <pc:docMk/>
            <pc:sldMk cId="655901892" sldId="10226"/>
            <ac:spMk id="161795" creationId="{00000000-0000-0000-0000-000000000000}"/>
          </ac:spMkLst>
        </pc:spChg>
      </pc:sldChg>
      <pc:sldChg chg="modSp add mod">
        <pc:chgData name="Jim McGowan" userId="e2c7446dd3aca506" providerId="LiveId" clId="{C261120B-2A69-4689-A826-2B81A7CFF312}" dt="2023-11-07T17:35:06.697" v="43" actId="108"/>
        <pc:sldMkLst>
          <pc:docMk/>
          <pc:sldMk cId="1243265355" sldId="10227"/>
        </pc:sldMkLst>
        <pc:spChg chg="mod">
          <ac:chgData name="Jim McGowan" userId="e2c7446dd3aca506" providerId="LiveId" clId="{C261120B-2A69-4689-A826-2B81A7CFF312}" dt="2023-11-07T17:35:06.697" v="43" actId="108"/>
          <ac:spMkLst>
            <pc:docMk/>
            <pc:sldMk cId="1243265355" sldId="10227"/>
            <ac:spMk id="161795" creationId="{00000000-0000-0000-0000-000000000000}"/>
          </ac:spMkLst>
        </pc:spChg>
      </pc:sldChg>
      <pc:sldChg chg="modSp add mod">
        <pc:chgData name="Jim McGowan" userId="e2c7446dd3aca506" providerId="LiveId" clId="{C261120B-2A69-4689-A826-2B81A7CFF312}" dt="2023-11-07T17:35:31.334" v="47" actId="108"/>
        <pc:sldMkLst>
          <pc:docMk/>
          <pc:sldMk cId="3623449231" sldId="10228"/>
        </pc:sldMkLst>
        <pc:spChg chg="mod">
          <ac:chgData name="Jim McGowan" userId="e2c7446dd3aca506" providerId="LiveId" clId="{C261120B-2A69-4689-A826-2B81A7CFF312}" dt="2023-11-07T17:35:31.334" v="47" actId="108"/>
          <ac:spMkLst>
            <pc:docMk/>
            <pc:sldMk cId="3623449231" sldId="10228"/>
            <ac:spMk id="161795" creationId="{00000000-0000-0000-0000-000000000000}"/>
          </ac:spMkLst>
        </pc:spChg>
      </pc:sldChg>
      <pc:sldChg chg="modSp add mod">
        <pc:chgData name="Jim McGowan" userId="e2c7446dd3aca506" providerId="LiveId" clId="{C261120B-2A69-4689-A826-2B81A7CFF312}" dt="2023-11-07T17:41:08.763" v="62" actId="108"/>
        <pc:sldMkLst>
          <pc:docMk/>
          <pc:sldMk cId="151909697" sldId="10229"/>
        </pc:sldMkLst>
        <pc:spChg chg="mod">
          <ac:chgData name="Jim McGowan" userId="e2c7446dd3aca506" providerId="LiveId" clId="{C261120B-2A69-4689-A826-2B81A7CFF312}" dt="2023-11-07T17:41:08.763" v="62" actId="108"/>
          <ac:spMkLst>
            <pc:docMk/>
            <pc:sldMk cId="151909697" sldId="10229"/>
            <ac:spMk id="161795" creationId="{00000000-0000-0000-0000-000000000000}"/>
          </ac:spMkLst>
        </pc:spChg>
      </pc:sldChg>
      <pc:sldChg chg="modSp add mod">
        <pc:chgData name="Jim McGowan" userId="e2c7446dd3aca506" providerId="LiveId" clId="{C261120B-2A69-4689-A826-2B81A7CFF312}" dt="2023-11-07T17:41:33.740" v="66" actId="108"/>
        <pc:sldMkLst>
          <pc:docMk/>
          <pc:sldMk cId="1058456935" sldId="10230"/>
        </pc:sldMkLst>
        <pc:spChg chg="mod">
          <ac:chgData name="Jim McGowan" userId="e2c7446dd3aca506" providerId="LiveId" clId="{C261120B-2A69-4689-A826-2B81A7CFF312}" dt="2023-11-07T17:41:33.740" v="66" actId="108"/>
          <ac:spMkLst>
            <pc:docMk/>
            <pc:sldMk cId="1058456935" sldId="10230"/>
            <ac:spMk id="161795" creationId="{00000000-0000-0000-0000-000000000000}"/>
          </ac:spMkLst>
        </pc:spChg>
      </pc:sldChg>
      <pc:sldChg chg="modSp add mod">
        <pc:chgData name="Jim McGowan" userId="e2c7446dd3aca506" providerId="LiveId" clId="{C261120B-2A69-4689-A826-2B81A7CFF312}" dt="2023-11-07T17:42:00.096" v="70" actId="108"/>
        <pc:sldMkLst>
          <pc:docMk/>
          <pc:sldMk cId="451176619" sldId="10231"/>
        </pc:sldMkLst>
        <pc:spChg chg="mod">
          <ac:chgData name="Jim McGowan" userId="e2c7446dd3aca506" providerId="LiveId" clId="{C261120B-2A69-4689-A826-2B81A7CFF312}" dt="2023-11-07T17:42:00.096" v="70" actId="108"/>
          <ac:spMkLst>
            <pc:docMk/>
            <pc:sldMk cId="451176619" sldId="10231"/>
            <ac:spMk id="161795" creationId="{00000000-0000-0000-0000-000000000000}"/>
          </ac:spMkLst>
        </pc:spChg>
      </pc:sldChg>
      <pc:sldChg chg="modSp add mod">
        <pc:chgData name="Jim McGowan" userId="e2c7446dd3aca506" providerId="LiveId" clId="{C261120B-2A69-4689-A826-2B81A7CFF312}" dt="2023-11-07T17:45:27.531" v="79" actId="108"/>
        <pc:sldMkLst>
          <pc:docMk/>
          <pc:sldMk cId="2566645118" sldId="10232"/>
        </pc:sldMkLst>
        <pc:spChg chg="mod">
          <ac:chgData name="Jim McGowan" userId="e2c7446dd3aca506" providerId="LiveId" clId="{C261120B-2A69-4689-A826-2B81A7CFF312}" dt="2023-11-07T17:45:27.531" v="79" actId="108"/>
          <ac:spMkLst>
            <pc:docMk/>
            <pc:sldMk cId="2566645118" sldId="10232"/>
            <ac:spMk id="161795" creationId="{00000000-0000-0000-0000-000000000000}"/>
          </ac:spMkLst>
        </pc:spChg>
      </pc:sldChg>
      <pc:sldChg chg="modSp add mod">
        <pc:chgData name="Jim McGowan" userId="e2c7446dd3aca506" providerId="LiveId" clId="{C261120B-2A69-4689-A826-2B81A7CFF312}" dt="2023-11-07T17:45:51.506" v="83" actId="108"/>
        <pc:sldMkLst>
          <pc:docMk/>
          <pc:sldMk cId="3642872151" sldId="10233"/>
        </pc:sldMkLst>
        <pc:spChg chg="mod">
          <ac:chgData name="Jim McGowan" userId="e2c7446dd3aca506" providerId="LiveId" clId="{C261120B-2A69-4689-A826-2B81A7CFF312}" dt="2023-11-07T17:45:51.506" v="83" actId="108"/>
          <ac:spMkLst>
            <pc:docMk/>
            <pc:sldMk cId="3642872151" sldId="10233"/>
            <ac:spMk id="161795" creationId="{00000000-0000-0000-0000-000000000000}"/>
          </ac:spMkLst>
        </pc:spChg>
      </pc:sldChg>
      <pc:sldChg chg="modSp add mod">
        <pc:chgData name="Jim McGowan" userId="e2c7446dd3aca506" providerId="LiveId" clId="{C261120B-2A69-4689-A826-2B81A7CFF312}" dt="2023-11-07T17:46:50.551" v="92" actId="108"/>
        <pc:sldMkLst>
          <pc:docMk/>
          <pc:sldMk cId="4027740897" sldId="10234"/>
        </pc:sldMkLst>
        <pc:spChg chg="mod">
          <ac:chgData name="Jim McGowan" userId="e2c7446dd3aca506" providerId="LiveId" clId="{C261120B-2A69-4689-A826-2B81A7CFF312}" dt="2023-11-07T17:46:50.551" v="92" actId="108"/>
          <ac:spMkLst>
            <pc:docMk/>
            <pc:sldMk cId="4027740897" sldId="10234"/>
            <ac:spMk id="161795" creationId="{00000000-0000-0000-0000-000000000000}"/>
          </ac:spMkLst>
        </pc:spChg>
      </pc:sldChg>
      <pc:sldChg chg="modSp add mod">
        <pc:chgData name="Jim McGowan" userId="e2c7446dd3aca506" providerId="LiveId" clId="{C261120B-2A69-4689-A826-2B81A7CFF312}" dt="2023-11-07T17:47:20.714" v="96" actId="108"/>
        <pc:sldMkLst>
          <pc:docMk/>
          <pc:sldMk cId="922365875" sldId="10235"/>
        </pc:sldMkLst>
        <pc:spChg chg="mod">
          <ac:chgData name="Jim McGowan" userId="e2c7446dd3aca506" providerId="LiveId" clId="{C261120B-2A69-4689-A826-2B81A7CFF312}" dt="2023-11-07T17:47:20.714" v="96" actId="108"/>
          <ac:spMkLst>
            <pc:docMk/>
            <pc:sldMk cId="922365875" sldId="10235"/>
            <ac:spMk id="161795" creationId="{00000000-0000-0000-0000-000000000000}"/>
          </ac:spMkLst>
        </pc:spChg>
      </pc:sldChg>
      <pc:sldChg chg="modSp add mod">
        <pc:chgData name="Jim McGowan" userId="e2c7446dd3aca506" providerId="LiveId" clId="{C261120B-2A69-4689-A826-2B81A7CFF312}" dt="2023-11-07T17:58:07.351" v="154" actId="108"/>
        <pc:sldMkLst>
          <pc:docMk/>
          <pc:sldMk cId="4189815750" sldId="10236"/>
        </pc:sldMkLst>
        <pc:spChg chg="mod">
          <ac:chgData name="Jim McGowan" userId="e2c7446dd3aca506" providerId="LiveId" clId="{C261120B-2A69-4689-A826-2B81A7CFF312}" dt="2023-11-07T17:58:07.351" v="154" actId="108"/>
          <ac:spMkLst>
            <pc:docMk/>
            <pc:sldMk cId="4189815750" sldId="10236"/>
            <ac:spMk id="161795" creationId="{00000000-0000-0000-0000-000000000000}"/>
          </ac:spMkLst>
        </pc:spChg>
      </pc:sldChg>
      <pc:sldChg chg="modSp add mod">
        <pc:chgData name="Jim McGowan" userId="e2c7446dd3aca506" providerId="LiveId" clId="{C261120B-2A69-4689-A826-2B81A7CFF312}" dt="2023-11-07T17:58:29.481" v="158" actId="108"/>
        <pc:sldMkLst>
          <pc:docMk/>
          <pc:sldMk cId="40499639" sldId="10237"/>
        </pc:sldMkLst>
        <pc:spChg chg="mod">
          <ac:chgData name="Jim McGowan" userId="e2c7446dd3aca506" providerId="LiveId" clId="{C261120B-2A69-4689-A826-2B81A7CFF312}" dt="2023-11-07T17:58:29.481" v="158" actId="108"/>
          <ac:spMkLst>
            <pc:docMk/>
            <pc:sldMk cId="40499639" sldId="10237"/>
            <ac:spMk id="161795" creationId="{00000000-0000-0000-0000-000000000000}"/>
          </ac:spMkLst>
        </pc:spChg>
      </pc:sldChg>
      <pc:sldChg chg="modSp add mod">
        <pc:chgData name="Jim McGowan" userId="e2c7446dd3aca506" providerId="LiveId" clId="{C261120B-2A69-4689-A826-2B81A7CFF312}" dt="2023-11-07T17:59:36.316" v="163" actId="108"/>
        <pc:sldMkLst>
          <pc:docMk/>
          <pc:sldMk cId="781625397" sldId="10238"/>
        </pc:sldMkLst>
        <pc:spChg chg="mod">
          <ac:chgData name="Jim McGowan" userId="e2c7446dd3aca506" providerId="LiveId" clId="{C261120B-2A69-4689-A826-2B81A7CFF312}" dt="2023-11-07T17:59:36.316" v="163" actId="108"/>
          <ac:spMkLst>
            <pc:docMk/>
            <pc:sldMk cId="781625397" sldId="10238"/>
            <ac:spMk id="161795" creationId="{00000000-0000-0000-0000-000000000000}"/>
          </ac:spMkLst>
        </pc:spChg>
      </pc:sldChg>
      <pc:sldChg chg="modSp add mod">
        <pc:chgData name="Jim McGowan" userId="e2c7446dd3aca506" providerId="LiveId" clId="{C261120B-2A69-4689-A826-2B81A7CFF312}" dt="2023-11-07T18:00:27.047" v="167" actId="108"/>
        <pc:sldMkLst>
          <pc:docMk/>
          <pc:sldMk cId="2280844531" sldId="10239"/>
        </pc:sldMkLst>
        <pc:spChg chg="mod">
          <ac:chgData name="Jim McGowan" userId="e2c7446dd3aca506" providerId="LiveId" clId="{C261120B-2A69-4689-A826-2B81A7CFF312}" dt="2023-11-07T18:00:27.047" v="167" actId="108"/>
          <ac:spMkLst>
            <pc:docMk/>
            <pc:sldMk cId="2280844531" sldId="10239"/>
            <ac:spMk id="161795" creationId="{00000000-0000-0000-0000-000000000000}"/>
          </ac:spMkLst>
        </pc:spChg>
      </pc:sldChg>
      <pc:sldChg chg="add">
        <pc:chgData name="Jim McGowan" userId="e2c7446dd3aca506" providerId="LiveId" clId="{C261120B-2A69-4689-A826-2B81A7CFF312}" dt="2023-11-07T18:02:11.052" v="174"/>
        <pc:sldMkLst>
          <pc:docMk/>
          <pc:sldMk cId="1602988443" sldId="10240"/>
        </pc:sldMkLst>
      </pc:sldChg>
      <pc:sldChg chg="add">
        <pc:chgData name="Jim McGowan" userId="e2c7446dd3aca506" providerId="LiveId" clId="{C261120B-2A69-4689-A826-2B81A7CFF312}" dt="2023-11-07T19:47:16.238" v="179"/>
        <pc:sldMkLst>
          <pc:docMk/>
          <pc:sldMk cId="1414865565" sldId="10241"/>
        </pc:sldMkLst>
      </pc:sldChg>
    </pc:docChg>
  </pc:docChgLst>
  <pc:docChgLst>
    <pc:chgData name="Jim McGowan" userId="e2c7446dd3aca506" providerId="LiveId" clId="{C89B3941-4782-4D8B-9379-0DE4F5029971}"/>
    <pc:docChg chg="custSel modHandout">
      <pc:chgData name="Jim McGowan" userId="e2c7446dd3aca506" providerId="LiveId" clId="{C89B3941-4782-4D8B-9379-0DE4F5029971}" dt="2024-03-12T19:12:42.855" v="7" actId="6549"/>
      <pc:docMkLst>
        <pc:docMk/>
      </pc:docMkLst>
    </pc:docChg>
  </pc:docChgLst>
  <pc:docChgLst>
    <pc:chgData name="Jim McGowan" userId="e2c7446dd3aca506" providerId="LiveId" clId="{4FC6F328-7C11-402F-AED9-AB2363E3E834}"/>
    <pc:docChg chg="custSel replTag delTag modHandout">
      <pc:chgData name="Jim McGowan" userId="e2c7446dd3aca506" providerId="LiveId" clId="{4FC6F328-7C11-402F-AED9-AB2363E3E834}" dt="2024-03-14T00:56:33.061" v="15"/>
      <pc:docMkLst>
        <pc:docMk/>
      </pc:docMkLst>
    </pc:docChg>
  </pc:docChgLst>
  <pc:docChgLst>
    <pc:chgData name="Jim McGowan" userId="e2c7446dd3aca506" providerId="LiveId" clId="{441EDAC9-EB0C-40C4-8F32-85F1001F6C89}"/>
    <pc:docChg chg="custSel addSld modSld sldOrd replTag delTag">
      <pc:chgData name="Jim McGowan" userId="e2c7446dd3aca506" providerId="LiveId" clId="{441EDAC9-EB0C-40C4-8F32-85F1001F6C89}" dt="2023-11-16T02:08:07.590" v="37"/>
      <pc:docMkLst>
        <pc:docMk/>
      </pc:docMkLst>
      <pc:sldChg chg="delSp modSp new mod ord">
        <pc:chgData name="Jim McGowan" userId="e2c7446dd3aca506" providerId="LiveId" clId="{441EDAC9-EB0C-40C4-8F32-85F1001F6C89}" dt="2023-11-16T02:08:02.714" v="35"/>
        <pc:sldMkLst>
          <pc:docMk/>
          <pc:sldMk cId="998142572" sldId="10244"/>
        </pc:sldMkLst>
        <pc:spChg chg="mod">
          <ac:chgData name="Jim McGowan" userId="e2c7446dd3aca506" providerId="LiveId" clId="{441EDAC9-EB0C-40C4-8F32-85F1001F6C89}" dt="2023-11-16T01:57:20.588" v="27" actId="113"/>
          <ac:spMkLst>
            <pc:docMk/>
            <pc:sldMk cId="998142572" sldId="10244"/>
            <ac:spMk id="2" creationId="{EE75044C-A6DA-6266-CF10-3917F7DA4F05}"/>
          </ac:spMkLst>
        </pc:spChg>
        <pc:spChg chg="del">
          <ac:chgData name="Jim McGowan" userId="e2c7446dd3aca506" providerId="LiveId" clId="{441EDAC9-EB0C-40C4-8F32-85F1001F6C89}" dt="2023-11-16T01:56:47.138" v="1" actId="478"/>
          <ac:spMkLst>
            <pc:docMk/>
            <pc:sldMk cId="998142572" sldId="10244"/>
            <ac:spMk id="3" creationId="{FC8E2386-7818-B4D7-E3C1-C426294AF5B1}"/>
          </ac:spMkLst>
        </pc:spChg>
      </pc:sldChg>
    </pc:docChg>
  </pc:docChgLst>
  <pc:docChgLst>
    <pc:chgData name="Jim McGowan" userId="e2c7446dd3aca506" providerId="LiveId" clId="{E038FE4E-6289-42E8-8F1F-2126D3A1B511}"/>
    <pc:docChg chg="addSld modSld sldOrd">
      <pc:chgData name="Jim McGowan" userId="e2c7446dd3aca506" providerId="LiveId" clId="{E038FE4E-6289-42E8-8F1F-2126D3A1B511}" dt="2023-05-18T00:55:56.307" v="26"/>
      <pc:docMkLst>
        <pc:docMk/>
      </pc:docMkLst>
      <pc:sldChg chg="modSp mod">
        <pc:chgData name="Jim McGowan" userId="e2c7446dd3aca506" providerId="LiveId" clId="{E038FE4E-6289-42E8-8F1F-2126D3A1B511}" dt="2023-05-18T00:52:32.497" v="2" actId="115"/>
        <pc:sldMkLst>
          <pc:docMk/>
          <pc:sldMk cId="2338655053" sldId="4749"/>
        </pc:sldMkLst>
        <pc:spChg chg="mod">
          <ac:chgData name="Jim McGowan" userId="e2c7446dd3aca506" providerId="LiveId" clId="{E038FE4E-6289-42E8-8F1F-2126D3A1B511}" dt="2023-05-18T00:52:32.497" v="2" actId="115"/>
          <ac:spMkLst>
            <pc:docMk/>
            <pc:sldMk cId="2338655053" sldId="4749"/>
            <ac:spMk id="7" creationId="{00000000-0000-0000-0000-000000000000}"/>
          </ac:spMkLst>
        </pc:spChg>
      </pc:sldChg>
      <pc:sldChg chg="modSp">
        <pc:chgData name="Jim McGowan" userId="e2c7446dd3aca506" providerId="LiveId" clId="{E038FE4E-6289-42E8-8F1F-2126D3A1B511}" dt="2023-05-18T00:53:10.836" v="4" actId="1076"/>
        <pc:sldMkLst>
          <pc:docMk/>
          <pc:sldMk cId="2979465289" sldId="9950"/>
        </pc:sldMkLst>
        <pc:spChg chg="mod">
          <ac:chgData name="Jim McGowan" userId="e2c7446dd3aca506" providerId="LiveId" clId="{E038FE4E-6289-42E8-8F1F-2126D3A1B511}" dt="2023-05-18T00:53:10.836" v="4" actId="1076"/>
          <ac:spMkLst>
            <pc:docMk/>
            <pc:sldMk cId="2979465289" sldId="9950"/>
            <ac:spMk id="180226" creationId="{00000000-0000-0000-0000-000000000000}"/>
          </ac:spMkLst>
        </pc:spChg>
      </pc:sldChg>
      <pc:sldChg chg="addSp modSp new mod ord">
        <pc:chgData name="Jim McGowan" userId="e2c7446dd3aca506" providerId="LiveId" clId="{E038FE4E-6289-42E8-8F1F-2126D3A1B511}" dt="2023-05-18T00:55:56.307" v="26"/>
        <pc:sldMkLst>
          <pc:docMk/>
          <pc:sldMk cId="833836159" sldId="9956"/>
        </pc:sldMkLst>
        <pc:spChg chg="add mod">
          <ac:chgData name="Jim McGowan" userId="e2c7446dd3aca506" providerId="LiveId" clId="{E038FE4E-6289-42E8-8F1F-2126D3A1B511}" dt="2023-05-18T00:53:55.485" v="22" actId="12789"/>
          <ac:spMkLst>
            <pc:docMk/>
            <pc:sldMk cId="833836159" sldId="9956"/>
            <ac:spMk id="2" creationId="{AE51DBD9-438C-6FF0-AB5E-950EFCC87B82}"/>
          </ac:spMkLst>
        </pc:spChg>
      </pc:sldChg>
    </pc:docChg>
  </pc:docChgLst>
  <pc:docChgLst>
    <pc:chgData name="Jim McGowan" userId="e2c7446dd3aca506" providerId="LiveId" clId="{F08EE89D-D5F6-4C58-8286-BC168BA5FD42}"/>
    <pc:docChg chg="custSel modSld replTag delTag">
      <pc:chgData name="Jim McGowan" userId="e2c7446dd3aca506" providerId="LiveId" clId="{F08EE89D-D5F6-4C58-8286-BC168BA5FD42}" dt="2024-03-21T01:03:58.745" v="9"/>
      <pc:docMkLst>
        <pc:docMk/>
      </pc:docMkLst>
      <pc:sldChg chg="modSp mod">
        <pc:chgData name="Jim McGowan" userId="e2c7446dd3aca506" providerId="LiveId" clId="{F08EE89D-D5F6-4C58-8286-BC168BA5FD42}" dt="2024-03-21T00:41:53.704" v="3" actId="108"/>
        <pc:sldMkLst>
          <pc:docMk/>
          <pc:sldMk cId="1964529984" sldId="9571"/>
        </pc:sldMkLst>
        <pc:spChg chg="mod">
          <ac:chgData name="Jim McGowan" userId="e2c7446dd3aca506" providerId="LiveId" clId="{F08EE89D-D5F6-4C58-8286-BC168BA5FD42}" dt="2024-03-21T00:41:53.704" v="3" actId="108"/>
          <ac:spMkLst>
            <pc:docMk/>
            <pc:sldMk cId="1964529984" sldId="9571"/>
            <ac:spMk id="27650" creationId="{84971604-77C6-295F-B54E-09555531DFE2}"/>
          </ac:spMkLst>
        </pc:spChg>
      </pc:sldChg>
      <pc:sldChg chg="modSp mod">
        <pc:chgData name="Jim McGowan" userId="e2c7446dd3aca506" providerId="LiveId" clId="{F08EE89D-D5F6-4C58-8286-BC168BA5FD42}" dt="2024-03-21T01:03:55.493" v="7" actId="20577"/>
        <pc:sldMkLst>
          <pc:docMk/>
          <pc:sldMk cId="1080226103" sldId="11005"/>
        </pc:sldMkLst>
        <pc:spChg chg="mod">
          <ac:chgData name="Jim McGowan" userId="e2c7446dd3aca506" providerId="LiveId" clId="{F08EE89D-D5F6-4C58-8286-BC168BA5FD42}" dt="2024-03-21T01:03:55.493" v="7" actId="20577"/>
          <ac:spMkLst>
            <pc:docMk/>
            <pc:sldMk cId="1080226103" sldId="11005"/>
            <ac:spMk id="161795" creationId="{00000000-0000-0000-0000-000000000000}"/>
          </ac:spMkLst>
        </pc:spChg>
      </pc:sldChg>
    </pc:docChg>
  </pc:docChgLst>
  <pc:docChgLst>
    <pc:chgData name="Jim McGowan" userId="e2c7446dd3aca506" providerId="LiveId" clId="{4DD26DA2-D385-4545-9EBB-0B1F68623E1B}"/>
    <pc:docChg chg="custSel replTag delTag modHandout">
      <pc:chgData name="Jim McGowan" userId="e2c7446dd3aca506" providerId="LiveId" clId="{4DD26DA2-D385-4545-9EBB-0B1F68623E1B}" dt="2024-02-28T16:29:57.354" v="5"/>
      <pc:docMkLst>
        <pc:docMk/>
      </pc:docMkLst>
    </pc:docChg>
  </pc:docChgLst>
  <pc:docChgLst>
    <pc:chgData name="Jim McGowan" userId="e2c7446dd3aca506" providerId="LiveId" clId="{1158173E-7ED0-4943-A666-4E68751525C5}"/>
    <pc:docChg chg="undo custSel addSld delSld modSld sldOrd replTag delTag modHandout">
      <pc:chgData name="Jim McGowan" userId="e2c7446dd3aca506" providerId="LiveId" clId="{1158173E-7ED0-4943-A666-4E68751525C5}" dt="2024-01-31T15:08:59.216" v="829" actId="6549"/>
      <pc:docMkLst>
        <pc:docMk/>
      </pc:docMkLst>
      <pc:sldChg chg="modTransition">
        <pc:chgData name="Jim McGowan" userId="e2c7446dd3aca506" providerId="LiveId" clId="{1158173E-7ED0-4943-A666-4E68751525C5}" dt="2024-01-31T15:00:22.084" v="726"/>
        <pc:sldMkLst>
          <pc:docMk/>
          <pc:sldMk cId="0" sldId="256"/>
        </pc:sldMkLst>
      </pc:sldChg>
      <pc:sldChg chg="modTransition">
        <pc:chgData name="Jim McGowan" userId="e2c7446dd3aca506" providerId="LiveId" clId="{1158173E-7ED0-4943-A666-4E68751525C5}" dt="2024-01-31T15:00:22.084" v="726"/>
        <pc:sldMkLst>
          <pc:docMk/>
          <pc:sldMk cId="0" sldId="284"/>
        </pc:sldMkLst>
      </pc:sldChg>
      <pc:sldChg chg="modTransition">
        <pc:chgData name="Jim McGowan" userId="e2c7446dd3aca506" providerId="LiveId" clId="{1158173E-7ED0-4943-A666-4E68751525C5}" dt="2024-01-31T15:00:22.084" v="726"/>
        <pc:sldMkLst>
          <pc:docMk/>
          <pc:sldMk cId="0" sldId="340"/>
        </pc:sldMkLst>
      </pc:sldChg>
      <pc:sldChg chg="modSp mod modTransition">
        <pc:chgData name="Jim McGowan" userId="e2c7446dd3aca506" providerId="LiveId" clId="{1158173E-7ED0-4943-A666-4E68751525C5}" dt="2024-01-31T15:00:22.084" v="726"/>
        <pc:sldMkLst>
          <pc:docMk/>
          <pc:sldMk cId="0" sldId="345"/>
        </pc:sldMkLst>
        <pc:spChg chg="mod">
          <ac:chgData name="Jim McGowan" userId="e2c7446dd3aca506" providerId="LiveId" clId="{1158173E-7ED0-4943-A666-4E68751525C5}" dt="2024-01-31T14:31:58.915" v="327" actId="108"/>
          <ac:spMkLst>
            <pc:docMk/>
            <pc:sldMk cId="0" sldId="345"/>
            <ac:spMk id="70658" creationId="{2656CA19-CB42-3D9F-63D2-C157378B0255}"/>
          </ac:spMkLst>
        </pc:spChg>
      </pc:sldChg>
      <pc:sldChg chg="modTransition">
        <pc:chgData name="Jim McGowan" userId="e2c7446dd3aca506" providerId="LiveId" clId="{1158173E-7ED0-4943-A666-4E68751525C5}" dt="2024-01-31T15:00:22.084" v="726"/>
        <pc:sldMkLst>
          <pc:docMk/>
          <pc:sldMk cId="1693969766" sldId="353"/>
        </pc:sldMkLst>
      </pc:sldChg>
      <pc:sldChg chg="modTransition">
        <pc:chgData name="Jim McGowan" userId="e2c7446dd3aca506" providerId="LiveId" clId="{1158173E-7ED0-4943-A666-4E68751525C5}" dt="2024-01-31T15:00:22.084" v="726"/>
        <pc:sldMkLst>
          <pc:docMk/>
          <pc:sldMk cId="766360752" sldId="354"/>
        </pc:sldMkLst>
      </pc:sldChg>
      <pc:sldChg chg="modTransition">
        <pc:chgData name="Jim McGowan" userId="e2c7446dd3aca506" providerId="LiveId" clId="{1158173E-7ED0-4943-A666-4E68751525C5}" dt="2024-01-31T15:00:22.084" v="726"/>
        <pc:sldMkLst>
          <pc:docMk/>
          <pc:sldMk cId="1484724949" sldId="492"/>
        </pc:sldMkLst>
      </pc:sldChg>
      <pc:sldChg chg="modTransition">
        <pc:chgData name="Jim McGowan" userId="e2c7446dd3aca506" providerId="LiveId" clId="{1158173E-7ED0-4943-A666-4E68751525C5}" dt="2024-01-31T15:00:22.084" v="726"/>
        <pc:sldMkLst>
          <pc:docMk/>
          <pc:sldMk cId="1737351391" sldId="891"/>
        </pc:sldMkLst>
      </pc:sldChg>
      <pc:sldChg chg="modSp mod modTransition">
        <pc:chgData name="Jim McGowan" userId="e2c7446dd3aca506" providerId="LiveId" clId="{1158173E-7ED0-4943-A666-4E68751525C5}" dt="2024-01-31T15:00:22.084" v="726"/>
        <pc:sldMkLst>
          <pc:docMk/>
          <pc:sldMk cId="1618757556" sldId="1238"/>
        </pc:sldMkLst>
        <pc:spChg chg="mod">
          <ac:chgData name="Jim McGowan" userId="e2c7446dd3aca506" providerId="LiveId" clId="{1158173E-7ED0-4943-A666-4E68751525C5}" dt="2024-01-31T14:58:26.268" v="705" actId="255"/>
          <ac:spMkLst>
            <pc:docMk/>
            <pc:sldMk cId="1618757556" sldId="1238"/>
            <ac:spMk id="134147" creationId="{00000000-0000-0000-0000-000000000000}"/>
          </ac:spMkLst>
        </pc:spChg>
      </pc:sldChg>
      <pc:sldChg chg="addSp delSp modSp mod modTransition">
        <pc:chgData name="Jim McGowan" userId="e2c7446dd3aca506" providerId="LiveId" clId="{1158173E-7ED0-4943-A666-4E68751525C5}" dt="2024-01-31T15:00:22.084" v="726"/>
        <pc:sldMkLst>
          <pc:docMk/>
          <pc:sldMk cId="1861599531" sldId="1239"/>
        </pc:sldMkLst>
        <pc:picChg chg="add ord">
          <ac:chgData name="Jim McGowan" userId="e2c7446dd3aca506" providerId="LiveId" clId="{1158173E-7ED0-4943-A666-4E68751525C5}" dt="2024-01-31T14:24:34.964" v="193" actId="167"/>
          <ac:picMkLst>
            <pc:docMk/>
            <pc:sldMk cId="1861599531" sldId="1239"/>
            <ac:picMk id="2" creationId="{D60E5AA3-4260-E229-DFF6-619D3524E6CD}"/>
          </ac:picMkLst>
        </pc:picChg>
        <pc:picChg chg="del">
          <ac:chgData name="Jim McGowan" userId="e2c7446dd3aca506" providerId="LiveId" clId="{1158173E-7ED0-4943-A666-4E68751525C5}" dt="2024-01-31T14:24:24.498" v="189" actId="478"/>
          <ac:picMkLst>
            <pc:docMk/>
            <pc:sldMk cId="1861599531" sldId="1239"/>
            <ac:picMk id="5" creationId="{CB8E2169-B760-4373-A07A-3371CC03A266}"/>
          </ac:picMkLst>
        </pc:picChg>
      </pc:sldChg>
      <pc:sldChg chg="modSp mod modTransition">
        <pc:chgData name="Jim McGowan" userId="e2c7446dd3aca506" providerId="LiveId" clId="{1158173E-7ED0-4943-A666-4E68751525C5}" dt="2024-01-31T15:01:21.199" v="732" actId="20577"/>
        <pc:sldMkLst>
          <pc:docMk/>
          <pc:sldMk cId="2503370726" sldId="1503"/>
        </pc:sldMkLst>
        <pc:spChg chg="mod">
          <ac:chgData name="Jim McGowan" userId="e2c7446dd3aca506" providerId="LiveId" clId="{1158173E-7ED0-4943-A666-4E68751525C5}" dt="2024-01-31T15:01:21.199" v="732" actId="20577"/>
          <ac:spMkLst>
            <pc:docMk/>
            <pc:sldMk cId="2503370726" sldId="1503"/>
            <ac:spMk id="134147" creationId="{00000000-0000-0000-0000-000000000000}"/>
          </ac:spMkLst>
        </pc:spChg>
      </pc:sldChg>
      <pc:sldChg chg="addSp delSp modSp mod modTransition">
        <pc:chgData name="Jim McGowan" userId="e2c7446dd3aca506" providerId="LiveId" clId="{1158173E-7ED0-4943-A666-4E68751525C5}" dt="2024-01-31T15:00:22.084" v="726"/>
        <pc:sldMkLst>
          <pc:docMk/>
          <pc:sldMk cId="0" sldId="1536"/>
        </pc:sldMkLst>
        <pc:spChg chg="add del mod">
          <ac:chgData name="Jim McGowan" userId="e2c7446dd3aca506" providerId="LiveId" clId="{1158173E-7ED0-4943-A666-4E68751525C5}" dt="2024-01-31T14:25:39.391" v="216" actId="478"/>
          <ac:spMkLst>
            <pc:docMk/>
            <pc:sldMk cId="0" sldId="1536"/>
            <ac:spMk id="3" creationId="{11821401-AB7F-2278-32CF-B07AFB718D37}"/>
          </ac:spMkLst>
        </pc:spChg>
        <pc:spChg chg="add del mod">
          <ac:chgData name="Jim McGowan" userId="e2c7446dd3aca506" providerId="LiveId" clId="{1158173E-7ED0-4943-A666-4E68751525C5}" dt="2024-01-31T14:27:05.415" v="250" actId="478"/>
          <ac:spMkLst>
            <pc:docMk/>
            <pc:sldMk cId="0" sldId="1536"/>
            <ac:spMk id="4" creationId="{A37E8AC6-9837-569A-05B0-AA21112ECFB8}"/>
          </ac:spMkLst>
        </pc:spChg>
        <pc:spChg chg="del mod">
          <ac:chgData name="Jim McGowan" userId="e2c7446dd3aca506" providerId="LiveId" clId="{1158173E-7ED0-4943-A666-4E68751525C5}" dt="2024-01-31T14:26:51.136" v="244" actId="478"/>
          <ac:spMkLst>
            <pc:docMk/>
            <pc:sldMk cId="0" sldId="1536"/>
            <ac:spMk id="5" creationId="{00000000-0000-0000-0000-000000000000}"/>
          </ac:spMkLst>
        </pc:spChg>
        <pc:spChg chg="mod">
          <ac:chgData name="Jim McGowan" userId="e2c7446dd3aca506" providerId="LiveId" clId="{1158173E-7ED0-4943-A666-4E68751525C5}" dt="2024-01-31T14:59:07.814" v="719" actId="6549"/>
          <ac:spMkLst>
            <pc:docMk/>
            <pc:sldMk cId="0" sldId="1536"/>
            <ac:spMk id="15363" creationId="{00000000-0000-0000-0000-000000000000}"/>
          </ac:spMkLst>
        </pc:spChg>
        <pc:spChg chg="del mod">
          <ac:chgData name="Jim McGowan" userId="e2c7446dd3aca506" providerId="LiveId" clId="{1158173E-7ED0-4943-A666-4E68751525C5}" dt="2024-01-31T14:25:35.225" v="213" actId="478"/>
          <ac:spMkLst>
            <pc:docMk/>
            <pc:sldMk cId="0" sldId="1536"/>
            <ac:spMk id="39938" creationId="{00000000-0000-0000-0000-000000000000}"/>
          </ac:spMkLst>
        </pc:spChg>
        <pc:picChg chg="add del mod ord">
          <ac:chgData name="Jim McGowan" userId="e2c7446dd3aca506" providerId="LiveId" clId="{1158173E-7ED0-4943-A666-4E68751525C5}" dt="2024-01-31T14:27:00.911" v="247" actId="478"/>
          <ac:picMkLst>
            <pc:docMk/>
            <pc:sldMk cId="0" sldId="1536"/>
            <ac:picMk id="2" creationId="{83475FFB-2360-7E65-7556-85E993CC6858}"/>
          </ac:picMkLst>
        </pc:picChg>
        <pc:picChg chg="del">
          <ac:chgData name="Jim McGowan" userId="e2c7446dd3aca506" providerId="LiveId" clId="{1158173E-7ED0-4943-A666-4E68751525C5}" dt="2024-01-31T14:24:57.487" v="196" actId="478"/>
          <ac:picMkLst>
            <pc:docMk/>
            <pc:sldMk cId="0" sldId="1536"/>
            <ac:picMk id="6" creationId="{AB01145E-CD06-4061-B7AD-915110B1DB68}"/>
          </ac:picMkLst>
        </pc:picChg>
        <pc:picChg chg="add ord">
          <ac:chgData name="Jim McGowan" userId="e2c7446dd3aca506" providerId="LiveId" clId="{1158173E-7ED0-4943-A666-4E68751525C5}" dt="2024-01-31T14:29:03.724" v="284" actId="167"/>
          <ac:picMkLst>
            <pc:docMk/>
            <pc:sldMk cId="0" sldId="1536"/>
            <ac:picMk id="7" creationId="{4A026338-E83D-EFE3-C3F6-CFDB98A1F80A}"/>
          </ac:picMkLst>
        </pc:picChg>
        <pc:picChg chg="add mod">
          <ac:chgData name="Jim McGowan" userId="e2c7446dd3aca506" providerId="LiveId" clId="{1158173E-7ED0-4943-A666-4E68751525C5}" dt="2024-01-31T14:29:48.831" v="309" actId="1035"/>
          <ac:picMkLst>
            <pc:docMk/>
            <pc:sldMk cId="0" sldId="1536"/>
            <ac:picMk id="8" creationId="{A7F65748-E098-7B2C-5A99-8CCD67235C29}"/>
          </ac:picMkLst>
        </pc:picChg>
        <pc:picChg chg="mod">
          <ac:chgData name="Jim McGowan" userId="e2c7446dd3aca506" providerId="LiveId" clId="{1158173E-7ED0-4943-A666-4E68751525C5}" dt="2024-01-31T14:29:48.831" v="309" actId="1035"/>
          <ac:picMkLst>
            <pc:docMk/>
            <pc:sldMk cId="0" sldId="1536"/>
            <ac:picMk id="39940" creationId="{00000000-0000-0000-0000-000000000000}"/>
          </ac:picMkLst>
        </pc:picChg>
      </pc:sldChg>
      <pc:sldChg chg="modSp mod modTransition">
        <pc:chgData name="Jim McGowan" userId="e2c7446dd3aca506" providerId="LiveId" clId="{1158173E-7ED0-4943-A666-4E68751525C5}" dt="2024-01-31T15:00:22.084" v="726"/>
        <pc:sldMkLst>
          <pc:docMk/>
          <pc:sldMk cId="40394679" sldId="2045"/>
        </pc:sldMkLst>
        <pc:graphicFrameChg chg="mod modGraphic">
          <ac:chgData name="Jim McGowan" userId="e2c7446dd3aca506" providerId="LiveId" clId="{1158173E-7ED0-4943-A666-4E68751525C5}" dt="2024-01-31T14:23:41.910" v="182" actId="207"/>
          <ac:graphicFrameMkLst>
            <pc:docMk/>
            <pc:sldMk cId="40394679" sldId="2045"/>
            <ac:graphicFrameMk id="4" creationId="{E3DAEE16-233B-4E27-A602-4D37C9A249F4}"/>
          </ac:graphicFrameMkLst>
        </pc:graphicFrameChg>
      </pc:sldChg>
      <pc:sldChg chg="modSp mod modTransition">
        <pc:chgData name="Jim McGowan" userId="e2c7446dd3aca506" providerId="LiveId" clId="{1158173E-7ED0-4943-A666-4E68751525C5}" dt="2024-01-31T15:00:22.084" v="726"/>
        <pc:sldMkLst>
          <pc:docMk/>
          <pc:sldMk cId="3851358064" sldId="2056"/>
        </pc:sldMkLst>
        <pc:spChg chg="mod">
          <ac:chgData name="Jim McGowan" userId="e2c7446dd3aca506" providerId="LiveId" clId="{1158173E-7ED0-4943-A666-4E68751525C5}" dt="2024-01-31T14:39:14.659" v="412" actId="2710"/>
          <ac:spMkLst>
            <pc:docMk/>
            <pc:sldMk cId="3851358064" sldId="2056"/>
            <ac:spMk id="134147" creationId="{00000000-0000-0000-0000-000000000000}"/>
          </ac:spMkLst>
        </pc:spChg>
      </pc:sldChg>
      <pc:sldChg chg="addSp delSp modSp mod modTransition">
        <pc:chgData name="Jim McGowan" userId="e2c7446dd3aca506" providerId="LiveId" clId="{1158173E-7ED0-4943-A666-4E68751525C5}" dt="2024-01-31T15:03:47.352" v="762" actId="20577"/>
        <pc:sldMkLst>
          <pc:docMk/>
          <pc:sldMk cId="3500163114" sldId="2276"/>
        </pc:sldMkLst>
        <pc:spChg chg="mod">
          <ac:chgData name="Jim McGowan" userId="e2c7446dd3aca506" providerId="LiveId" clId="{1158173E-7ED0-4943-A666-4E68751525C5}" dt="2024-01-31T15:03:47.352" v="762" actId="20577"/>
          <ac:spMkLst>
            <pc:docMk/>
            <pc:sldMk cId="3500163114" sldId="2276"/>
            <ac:spMk id="24579" creationId="{00000000-0000-0000-0000-000000000000}"/>
          </ac:spMkLst>
        </pc:spChg>
        <pc:spChg chg="del mod">
          <ac:chgData name="Jim McGowan" userId="e2c7446dd3aca506" providerId="LiveId" clId="{1158173E-7ED0-4943-A666-4E68751525C5}" dt="2024-01-31T14:33:44.975" v="356" actId="478"/>
          <ac:spMkLst>
            <pc:docMk/>
            <pc:sldMk cId="3500163114" sldId="2276"/>
            <ac:spMk id="79874" creationId="{00000000-0000-0000-0000-000000000000}"/>
          </ac:spMkLst>
        </pc:spChg>
        <pc:picChg chg="add ord">
          <ac:chgData name="Jim McGowan" userId="e2c7446dd3aca506" providerId="LiveId" clId="{1158173E-7ED0-4943-A666-4E68751525C5}" dt="2024-01-31T14:33:11.250" v="342" actId="167"/>
          <ac:picMkLst>
            <pc:docMk/>
            <pc:sldMk cId="3500163114" sldId="2276"/>
            <ac:picMk id="2" creationId="{31EF66CC-C326-B523-0572-0428AF8674EC}"/>
          </ac:picMkLst>
        </pc:picChg>
        <pc:picChg chg="del">
          <ac:chgData name="Jim McGowan" userId="e2c7446dd3aca506" providerId="LiveId" clId="{1158173E-7ED0-4943-A666-4E68751525C5}" dt="2024-01-31T14:33:01.080" v="338" actId="478"/>
          <ac:picMkLst>
            <pc:docMk/>
            <pc:sldMk cId="3500163114" sldId="2276"/>
            <ac:picMk id="4" creationId="{00000000-0000-0000-0000-000000000000}"/>
          </ac:picMkLst>
        </pc:picChg>
      </pc:sldChg>
      <pc:sldChg chg="modTransition">
        <pc:chgData name="Jim McGowan" userId="e2c7446dd3aca506" providerId="LiveId" clId="{1158173E-7ED0-4943-A666-4E68751525C5}" dt="2024-01-31T15:00:22.084" v="726"/>
        <pc:sldMkLst>
          <pc:docMk/>
          <pc:sldMk cId="798707090" sldId="2331"/>
        </pc:sldMkLst>
      </pc:sldChg>
      <pc:sldChg chg="modTransition">
        <pc:chgData name="Jim McGowan" userId="e2c7446dd3aca506" providerId="LiveId" clId="{1158173E-7ED0-4943-A666-4E68751525C5}" dt="2024-01-31T15:00:22.084" v="726"/>
        <pc:sldMkLst>
          <pc:docMk/>
          <pc:sldMk cId="483966391" sldId="2890"/>
        </pc:sldMkLst>
      </pc:sldChg>
      <pc:sldChg chg="modTransition">
        <pc:chgData name="Jim McGowan" userId="e2c7446dd3aca506" providerId="LiveId" clId="{1158173E-7ED0-4943-A666-4E68751525C5}" dt="2024-01-31T15:00:22.084" v="726"/>
        <pc:sldMkLst>
          <pc:docMk/>
          <pc:sldMk cId="3559866166" sldId="2927"/>
        </pc:sldMkLst>
      </pc:sldChg>
      <pc:sldChg chg="modTransition">
        <pc:chgData name="Jim McGowan" userId="e2c7446dd3aca506" providerId="LiveId" clId="{1158173E-7ED0-4943-A666-4E68751525C5}" dt="2024-01-31T15:00:22.084" v="726"/>
        <pc:sldMkLst>
          <pc:docMk/>
          <pc:sldMk cId="3553840984" sldId="3264"/>
        </pc:sldMkLst>
      </pc:sldChg>
      <pc:sldChg chg="modSp mod modTransition">
        <pc:chgData name="Jim McGowan" userId="e2c7446dd3aca506" providerId="LiveId" clId="{1158173E-7ED0-4943-A666-4E68751525C5}" dt="2024-01-31T15:00:22.084" v="726"/>
        <pc:sldMkLst>
          <pc:docMk/>
          <pc:sldMk cId="49970581" sldId="4383"/>
        </pc:sldMkLst>
        <pc:spChg chg="mod">
          <ac:chgData name="Jim McGowan" userId="e2c7446dd3aca506" providerId="LiveId" clId="{1158173E-7ED0-4943-A666-4E68751525C5}" dt="2024-01-31T14:36:13.948" v="380" actId="255"/>
          <ac:spMkLst>
            <pc:docMk/>
            <pc:sldMk cId="49970581" sldId="4383"/>
            <ac:spMk id="134147" creationId="{00000000-0000-0000-0000-000000000000}"/>
          </ac:spMkLst>
        </pc:spChg>
      </pc:sldChg>
      <pc:sldChg chg="modSp mod modTransition">
        <pc:chgData name="Jim McGowan" userId="e2c7446dd3aca506" providerId="LiveId" clId="{1158173E-7ED0-4943-A666-4E68751525C5}" dt="2024-01-31T15:00:22.084" v="726"/>
        <pc:sldMkLst>
          <pc:docMk/>
          <pc:sldMk cId="2474473148" sldId="4645"/>
        </pc:sldMkLst>
        <pc:spChg chg="mod">
          <ac:chgData name="Jim McGowan" userId="e2c7446dd3aca506" providerId="LiveId" clId="{1158173E-7ED0-4943-A666-4E68751525C5}" dt="2024-01-31T14:53:34.567" v="665" actId="20577"/>
          <ac:spMkLst>
            <pc:docMk/>
            <pc:sldMk cId="2474473148" sldId="4645"/>
            <ac:spMk id="39939" creationId="{00000000-0000-0000-0000-000000000000}"/>
          </ac:spMkLst>
        </pc:spChg>
      </pc:sldChg>
      <pc:sldChg chg="addSp delSp modSp mod modTransition">
        <pc:chgData name="Jim McGowan" userId="e2c7446dd3aca506" providerId="LiveId" clId="{1158173E-7ED0-4943-A666-4E68751525C5}" dt="2024-01-31T15:00:22.084" v="726"/>
        <pc:sldMkLst>
          <pc:docMk/>
          <pc:sldMk cId="2379654135" sldId="4709"/>
        </pc:sldMkLst>
        <pc:spChg chg="mod">
          <ac:chgData name="Jim McGowan" userId="e2c7446dd3aca506" providerId="LiveId" clId="{1158173E-7ED0-4943-A666-4E68751525C5}" dt="2024-01-31T14:43:39.447" v="502" actId="20577"/>
          <ac:spMkLst>
            <pc:docMk/>
            <pc:sldMk cId="2379654135" sldId="4709"/>
            <ac:spMk id="3" creationId="{9FCE1375-9F6D-4FCB-B3CC-1DEAE2B6A2CD}"/>
          </ac:spMkLst>
        </pc:spChg>
        <pc:spChg chg="del">
          <ac:chgData name="Jim McGowan" userId="e2c7446dd3aca506" providerId="LiveId" clId="{1158173E-7ED0-4943-A666-4E68751525C5}" dt="2024-01-31T14:42:05.879" v="463" actId="478"/>
          <ac:spMkLst>
            <pc:docMk/>
            <pc:sldMk cId="2379654135" sldId="4709"/>
            <ac:spMk id="7" creationId="{4AADDCE2-8F2D-40D8-BAC5-35989DB11DB4}"/>
          </ac:spMkLst>
        </pc:spChg>
        <pc:picChg chg="add mod ord">
          <ac:chgData name="Jim McGowan" userId="e2c7446dd3aca506" providerId="LiveId" clId="{1158173E-7ED0-4943-A666-4E68751525C5}" dt="2024-01-31T14:42:30.817" v="475" actId="167"/>
          <ac:picMkLst>
            <pc:docMk/>
            <pc:sldMk cId="2379654135" sldId="4709"/>
            <ac:picMk id="2" creationId="{2B3FE9B9-DD69-A950-9C21-B03A765C251E}"/>
          </ac:picMkLst>
        </pc:picChg>
        <pc:picChg chg="mod">
          <ac:chgData name="Jim McGowan" userId="e2c7446dd3aca506" providerId="LiveId" clId="{1158173E-7ED0-4943-A666-4E68751525C5}" dt="2024-01-31T14:44:00.338" v="515" actId="1582"/>
          <ac:picMkLst>
            <pc:docMk/>
            <pc:sldMk cId="2379654135" sldId="4709"/>
            <ac:picMk id="6" creationId="{C6EDF527-C7F8-4370-B6B4-94E8A8988926}"/>
          </ac:picMkLst>
        </pc:picChg>
        <pc:picChg chg="del">
          <ac:chgData name="Jim McGowan" userId="e2c7446dd3aca506" providerId="LiveId" clId="{1158173E-7ED0-4943-A666-4E68751525C5}" dt="2024-01-31T14:42:10.831" v="466" actId="478"/>
          <ac:picMkLst>
            <pc:docMk/>
            <pc:sldMk cId="2379654135" sldId="4709"/>
            <ac:picMk id="8" creationId="{72321F26-7BC3-4354-AD50-FC0FA517FFA5}"/>
          </ac:picMkLst>
        </pc:picChg>
      </pc:sldChg>
      <pc:sldChg chg="modTransition">
        <pc:chgData name="Jim McGowan" userId="e2c7446dd3aca506" providerId="LiveId" clId="{1158173E-7ED0-4943-A666-4E68751525C5}" dt="2024-01-31T15:00:22.084" v="726"/>
        <pc:sldMkLst>
          <pc:docMk/>
          <pc:sldMk cId="1562630875" sldId="4853"/>
        </pc:sldMkLst>
      </pc:sldChg>
      <pc:sldChg chg="modTransition">
        <pc:chgData name="Jim McGowan" userId="e2c7446dd3aca506" providerId="LiveId" clId="{1158173E-7ED0-4943-A666-4E68751525C5}" dt="2024-01-31T15:00:22.084" v="726"/>
        <pc:sldMkLst>
          <pc:docMk/>
          <pc:sldMk cId="0" sldId="4859"/>
        </pc:sldMkLst>
      </pc:sldChg>
      <pc:sldChg chg="modSp mod modTransition">
        <pc:chgData name="Jim McGowan" userId="e2c7446dd3aca506" providerId="LiveId" clId="{1158173E-7ED0-4943-A666-4E68751525C5}" dt="2024-01-31T15:00:22.084" v="726"/>
        <pc:sldMkLst>
          <pc:docMk/>
          <pc:sldMk cId="384173127" sldId="5181"/>
        </pc:sldMkLst>
        <pc:spChg chg="mod">
          <ac:chgData name="Jim McGowan" userId="e2c7446dd3aca506" providerId="LiveId" clId="{1158173E-7ED0-4943-A666-4E68751525C5}" dt="2024-01-31T14:30:26.643" v="315" actId="2710"/>
          <ac:spMkLst>
            <pc:docMk/>
            <pc:sldMk cId="384173127" sldId="5181"/>
            <ac:spMk id="3" creationId="{00000000-0000-0000-0000-000000000000}"/>
          </ac:spMkLst>
        </pc:spChg>
      </pc:sldChg>
      <pc:sldChg chg="modTransition">
        <pc:chgData name="Jim McGowan" userId="e2c7446dd3aca506" providerId="LiveId" clId="{1158173E-7ED0-4943-A666-4E68751525C5}" dt="2024-01-31T15:00:22.084" v="726"/>
        <pc:sldMkLst>
          <pc:docMk/>
          <pc:sldMk cId="4264352394" sldId="5252"/>
        </pc:sldMkLst>
      </pc:sldChg>
      <pc:sldChg chg="modSp mod modTransition">
        <pc:chgData name="Jim McGowan" userId="e2c7446dd3aca506" providerId="LiveId" clId="{1158173E-7ED0-4943-A666-4E68751525C5}" dt="2024-01-31T15:00:22.084" v="726"/>
        <pc:sldMkLst>
          <pc:docMk/>
          <pc:sldMk cId="698696942" sldId="5255"/>
        </pc:sldMkLst>
        <pc:spChg chg="mod">
          <ac:chgData name="Jim McGowan" userId="e2c7446dd3aca506" providerId="LiveId" clId="{1158173E-7ED0-4943-A666-4E68751525C5}" dt="2024-01-31T15:00:00.254" v="723" actId="313"/>
          <ac:spMkLst>
            <pc:docMk/>
            <pc:sldMk cId="698696942" sldId="5255"/>
            <ac:spMk id="134147" creationId="{00000000-0000-0000-0000-000000000000}"/>
          </ac:spMkLst>
        </pc:spChg>
      </pc:sldChg>
      <pc:sldChg chg="modSp mod modTransition">
        <pc:chgData name="Jim McGowan" userId="e2c7446dd3aca506" providerId="LiveId" clId="{1158173E-7ED0-4943-A666-4E68751525C5}" dt="2024-01-31T15:00:22.084" v="726"/>
        <pc:sldMkLst>
          <pc:docMk/>
          <pc:sldMk cId="3205135654" sldId="5256"/>
        </pc:sldMkLst>
        <pc:spChg chg="mod">
          <ac:chgData name="Jim McGowan" userId="e2c7446dd3aca506" providerId="LiveId" clId="{1158173E-7ED0-4943-A666-4E68751525C5}" dt="2024-01-31T14:32:23.157" v="331" actId="108"/>
          <ac:spMkLst>
            <pc:docMk/>
            <pc:sldMk cId="3205135654" sldId="5256"/>
            <ac:spMk id="134147" creationId="{00000000-0000-0000-0000-000000000000}"/>
          </ac:spMkLst>
        </pc:spChg>
      </pc:sldChg>
      <pc:sldChg chg="modSp mod modTransition">
        <pc:chgData name="Jim McGowan" userId="e2c7446dd3aca506" providerId="LiveId" clId="{1158173E-7ED0-4943-A666-4E68751525C5}" dt="2024-01-31T15:00:22.084" v="726"/>
        <pc:sldMkLst>
          <pc:docMk/>
          <pc:sldMk cId="3991379494" sldId="6405"/>
        </pc:sldMkLst>
        <pc:spChg chg="mod">
          <ac:chgData name="Jim McGowan" userId="e2c7446dd3aca506" providerId="LiveId" clId="{1158173E-7ED0-4943-A666-4E68751525C5}" dt="2024-01-31T14:31:05.058" v="318" actId="108"/>
          <ac:spMkLst>
            <pc:docMk/>
            <pc:sldMk cId="3991379494" sldId="6405"/>
            <ac:spMk id="134147" creationId="{972624A7-20E3-4DA9-A466-8A9F888B1F46}"/>
          </ac:spMkLst>
        </pc:spChg>
      </pc:sldChg>
      <pc:sldChg chg="modTransition">
        <pc:chgData name="Jim McGowan" userId="e2c7446dd3aca506" providerId="LiveId" clId="{1158173E-7ED0-4943-A666-4E68751525C5}" dt="2024-01-31T15:00:22.084" v="726"/>
        <pc:sldMkLst>
          <pc:docMk/>
          <pc:sldMk cId="1161428718" sldId="6495"/>
        </pc:sldMkLst>
      </pc:sldChg>
      <pc:sldChg chg="modTransition">
        <pc:chgData name="Jim McGowan" userId="e2c7446dd3aca506" providerId="LiveId" clId="{1158173E-7ED0-4943-A666-4E68751525C5}" dt="2024-01-31T15:00:22.084" v="726"/>
        <pc:sldMkLst>
          <pc:docMk/>
          <pc:sldMk cId="2834294484" sldId="6918"/>
        </pc:sldMkLst>
      </pc:sldChg>
      <pc:sldChg chg="modTransition">
        <pc:chgData name="Jim McGowan" userId="e2c7446dd3aca506" providerId="LiveId" clId="{1158173E-7ED0-4943-A666-4E68751525C5}" dt="2024-01-31T15:00:22.084" v="726"/>
        <pc:sldMkLst>
          <pc:docMk/>
          <pc:sldMk cId="493605828" sldId="7727"/>
        </pc:sldMkLst>
      </pc:sldChg>
      <pc:sldChg chg="modTransition">
        <pc:chgData name="Jim McGowan" userId="e2c7446dd3aca506" providerId="LiveId" clId="{1158173E-7ED0-4943-A666-4E68751525C5}" dt="2024-01-31T15:00:22.084" v="726"/>
        <pc:sldMkLst>
          <pc:docMk/>
          <pc:sldMk cId="855745938" sldId="7907"/>
        </pc:sldMkLst>
      </pc:sldChg>
      <pc:sldChg chg="modSp mod modTransition">
        <pc:chgData name="Jim McGowan" userId="e2c7446dd3aca506" providerId="LiveId" clId="{1158173E-7ED0-4943-A666-4E68751525C5}" dt="2024-01-31T15:00:22.084" v="726"/>
        <pc:sldMkLst>
          <pc:docMk/>
          <pc:sldMk cId="2545239693" sldId="7915"/>
        </pc:sldMkLst>
        <pc:spChg chg="mod">
          <ac:chgData name="Jim McGowan" userId="e2c7446dd3aca506" providerId="LiveId" clId="{1158173E-7ED0-4943-A666-4E68751525C5}" dt="2024-01-31T14:56:37.105" v="691" actId="113"/>
          <ac:spMkLst>
            <pc:docMk/>
            <pc:sldMk cId="2545239693" sldId="7915"/>
            <ac:spMk id="180226" creationId="{00000000-0000-0000-0000-000000000000}"/>
          </ac:spMkLst>
        </pc:spChg>
      </pc:sldChg>
      <pc:sldChg chg="modTransition">
        <pc:chgData name="Jim McGowan" userId="e2c7446dd3aca506" providerId="LiveId" clId="{1158173E-7ED0-4943-A666-4E68751525C5}" dt="2024-01-31T15:00:22.084" v="726"/>
        <pc:sldMkLst>
          <pc:docMk/>
          <pc:sldMk cId="2851638288" sldId="8234"/>
        </pc:sldMkLst>
      </pc:sldChg>
      <pc:sldChg chg="modSp mod modTransition">
        <pc:chgData name="Jim McGowan" userId="e2c7446dd3aca506" providerId="LiveId" clId="{1158173E-7ED0-4943-A666-4E68751525C5}" dt="2024-01-31T15:00:22.084" v="726"/>
        <pc:sldMkLst>
          <pc:docMk/>
          <pc:sldMk cId="3429140582" sldId="8351"/>
        </pc:sldMkLst>
        <pc:spChg chg="mod">
          <ac:chgData name="Jim McGowan" userId="e2c7446dd3aca506" providerId="LiveId" clId="{1158173E-7ED0-4943-A666-4E68751525C5}" dt="2024-01-31T14:39:06.830" v="411" actId="2710"/>
          <ac:spMkLst>
            <pc:docMk/>
            <pc:sldMk cId="3429140582" sldId="8351"/>
            <ac:spMk id="3" creationId="{00000000-0000-0000-0000-000000000000}"/>
          </ac:spMkLst>
        </pc:spChg>
      </pc:sldChg>
      <pc:sldChg chg="modTransition">
        <pc:chgData name="Jim McGowan" userId="e2c7446dd3aca506" providerId="LiveId" clId="{1158173E-7ED0-4943-A666-4E68751525C5}" dt="2024-01-31T15:00:22.084" v="726"/>
        <pc:sldMkLst>
          <pc:docMk/>
          <pc:sldMk cId="4246602037" sldId="8695"/>
        </pc:sldMkLst>
      </pc:sldChg>
      <pc:sldChg chg="modTransition">
        <pc:chgData name="Jim McGowan" userId="e2c7446dd3aca506" providerId="LiveId" clId="{1158173E-7ED0-4943-A666-4E68751525C5}" dt="2024-01-31T15:00:22.084" v="726"/>
        <pc:sldMkLst>
          <pc:docMk/>
          <pc:sldMk cId="1564420762" sldId="9026"/>
        </pc:sldMkLst>
      </pc:sldChg>
      <pc:sldChg chg="modSp mod modTransition">
        <pc:chgData name="Jim McGowan" userId="e2c7446dd3aca506" providerId="LiveId" clId="{1158173E-7ED0-4943-A666-4E68751525C5}" dt="2024-01-31T15:00:22.084" v="726"/>
        <pc:sldMkLst>
          <pc:docMk/>
          <pc:sldMk cId="3108680324" sldId="9169"/>
        </pc:sldMkLst>
        <pc:spChg chg="mod">
          <ac:chgData name="Jim McGowan" userId="e2c7446dd3aca506" providerId="LiveId" clId="{1158173E-7ED0-4943-A666-4E68751525C5}" dt="2024-01-31T14:55:13.897" v="680" actId="115"/>
          <ac:spMkLst>
            <pc:docMk/>
            <pc:sldMk cId="3108680324" sldId="9169"/>
            <ac:spMk id="180226" creationId="{00000000-0000-0000-0000-000000000000}"/>
          </ac:spMkLst>
        </pc:spChg>
        <pc:graphicFrameChg chg="mod">
          <ac:chgData name="Jim McGowan" userId="e2c7446dd3aca506" providerId="LiveId" clId="{1158173E-7ED0-4943-A666-4E68751525C5}" dt="2024-01-31T14:55:03.572" v="676"/>
          <ac:graphicFrameMkLst>
            <pc:docMk/>
            <pc:sldMk cId="3108680324" sldId="9169"/>
            <ac:graphicFrameMk id="4" creationId="{B1CD723D-B839-526A-B1A0-831FDAA799C5}"/>
          </ac:graphicFrameMkLst>
        </pc:graphicFrameChg>
      </pc:sldChg>
      <pc:sldChg chg="modTransition">
        <pc:chgData name="Jim McGowan" userId="e2c7446dd3aca506" providerId="LiveId" clId="{1158173E-7ED0-4943-A666-4E68751525C5}" dt="2024-01-31T15:00:22.084" v="726"/>
        <pc:sldMkLst>
          <pc:docMk/>
          <pc:sldMk cId="1570063739" sldId="9265"/>
        </pc:sldMkLst>
      </pc:sldChg>
      <pc:sldChg chg="modSp mod modTransition">
        <pc:chgData name="Jim McGowan" userId="e2c7446dd3aca506" providerId="LiveId" clId="{1158173E-7ED0-4943-A666-4E68751525C5}" dt="2024-01-31T15:02:27.109" v="735" actId="255"/>
        <pc:sldMkLst>
          <pc:docMk/>
          <pc:sldMk cId="198890871" sldId="9600"/>
        </pc:sldMkLst>
        <pc:spChg chg="mod">
          <ac:chgData name="Jim McGowan" userId="e2c7446dd3aca506" providerId="LiveId" clId="{1158173E-7ED0-4943-A666-4E68751525C5}" dt="2024-01-31T15:02:27.109" v="735" actId="255"/>
          <ac:spMkLst>
            <pc:docMk/>
            <pc:sldMk cId="198890871" sldId="9600"/>
            <ac:spMk id="4" creationId="{3DA3B335-1C23-4929-5CA1-65BA5DBA7AC8}"/>
          </ac:spMkLst>
        </pc:spChg>
      </pc:sldChg>
      <pc:sldChg chg="modTransition">
        <pc:chgData name="Jim McGowan" userId="e2c7446dd3aca506" providerId="LiveId" clId="{1158173E-7ED0-4943-A666-4E68751525C5}" dt="2024-01-31T15:00:22.084" v="726"/>
        <pc:sldMkLst>
          <pc:docMk/>
          <pc:sldMk cId="2351959228" sldId="9806"/>
        </pc:sldMkLst>
      </pc:sldChg>
      <pc:sldChg chg="modSp mod modTransition">
        <pc:chgData name="Jim McGowan" userId="e2c7446dd3aca506" providerId="LiveId" clId="{1158173E-7ED0-4943-A666-4E68751525C5}" dt="2024-01-31T15:00:22.084" v="726"/>
        <pc:sldMkLst>
          <pc:docMk/>
          <pc:sldMk cId="3563572767" sldId="10112"/>
        </pc:sldMkLst>
        <pc:spChg chg="mod">
          <ac:chgData name="Jim McGowan" userId="e2c7446dd3aca506" providerId="LiveId" clId="{1158173E-7ED0-4943-A666-4E68751525C5}" dt="2024-01-31T14:45:15.970" v="529" actId="255"/>
          <ac:spMkLst>
            <pc:docMk/>
            <pc:sldMk cId="3563572767" sldId="10112"/>
            <ac:spMk id="68611" creationId="{00000000-0000-0000-0000-000000000000}"/>
          </ac:spMkLst>
        </pc:spChg>
      </pc:sldChg>
      <pc:sldChg chg="modSp modTransition">
        <pc:chgData name="Jim McGowan" userId="e2c7446dd3aca506" providerId="LiveId" clId="{1158173E-7ED0-4943-A666-4E68751525C5}" dt="2024-01-31T15:00:22.084" v="726"/>
        <pc:sldMkLst>
          <pc:docMk/>
          <pc:sldMk cId="3928342035" sldId="10270"/>
        </pc:sldMkLst>
        <pc:spChg chg="mod">
          <ac:chgData name="Jim McGowan" userId="e2c7446dd3aca506" providerId="LiveId" clId="{1158173E-7ED0-4943-A666-4E68751525C5}" dt="2024-01-31T14:44:55.441" v="526" actId="14100"/>
          <ac:spMkLst>
            <pc:docMk/>
            <pc:sldMk cId="3928342035" sldId="10270"/>
            <ac:spMk id="161795" creationId="{00000000-0000-0000-0000-000000000000}"/>
          </ac:spMkLst>
        </pc:spChg>
      </pc:sldChg>
      <pc:sldChg chg="modTransition">
        <pc:chgData name="Jim McGowan" userId="e2c7446dd3aca506" providerId="LiveId" clId="{1158173E-7ED0-4943-A666-4E68751525C5}" dt="2024-01-31T15:00:22.084" v="726"/>
        <pc:sldMkLst>
          <pc:docMk/>
          <pc:sldMk cId="3068997622" sldId="10569"/>
        </pc:sldMkLst>
      </pc:sldChg>
      <pc:sldChg chg="modTransition">
        <pc:chgData name="Jim McGowan" userId="e2c7446dd3aca506" providerId="LiveId" clId="{1158173E-7ED0-4943-A666-4E68751525C5}" dt="2024-01-31T15:00:22.084" v="726"/>
        <pc:sldMkLst>
          <pc:docMk/>
          <pc:sldMk cId="1072005748" sldId="10570"/>
        </pc:sldMkLst>
      </pc:sldChg>
      <pc:sldChg chg="del">
        <pc:chgData name="Jim McGowan" userId="e2c7446dd3aca506" providerId="LiveId" clId="{1158173E-7ED0-4943-A666-4E68751525C5}" dt="2024-01-31T14:54:18.093" v="673" actId="47"/>
        <pc:sldMkLst>
          <pc:docMk/>
          <pc:sldMk cId="2175362637" sldId="10586"/>
        </pc:sldMkLst>
      </pc:sldChg>
      <pc:sldChg chg="modTransition">
        <pc:chgData name="Jim McGowan" userId="e2c7446dd3aca506" providerId="LiveId" clId="{1158173E-7ED0-4943-A666-4E68751525C5}" dt="2024-01-31T15:00:22.084" v="726"/>
        <pc:sldMkLst>
          <pc:docMk/>
          <pc:sldMk cId="465675478" sldId="10588"/>
        </pc:sldMkLst>
      </pc:sldChg>
      <pc:sldChg chg="modTransition">
        <pc:chgData name="Jim McGowan" userId="e2c7446dd3aca506" providerId="LiveId" clId="{1158173E-7ED0-4943-A666-4E68751525C5}" dt="2024-01-31T15:00:22.084" v="726"/>
        <pc:sldMkLst>
          <pc:docMk/>
          <pc:sldMk cId="1334325449" sldId="10590"/>
        </pc:sldMkLst>
      </pc:sldChg>
      <pc:sldChg chg="modTransition">
        <pc:chgData name="Jim McGowan" userId="e2c7446dd3aca506" providerId="LiveId" clId="{1158173E-7ED0-4943-A666-4E68751525C5}" dt="2024-01-31T15:00:22.084" v="726"/>
        <pc:sldMkLst>
          <pc:docMk/>
          <pc:sldMk cId="3246036831" sldId="10591"/>
        </pc:sldMkLst>
      </pc:sldChg>
      <pc:sldChg chg="modTransition">
        <pc:chgData name="Jim McGowan" userId="e2c7446dd3aca506" providerId="LiveId" clId="{1158173E-7ED0-4943-A666-4E68751525C5}" dt="2024-01-31T15:00:22.084" v="726"/>
        <pc:sldMkLst>
          <pc:docMk/>
          <pc:sldMk cId="4004653810" sldId="10592"/>
        </pc:sldMkLst>
      </pc:sldChg>
      <pc:sldChg chg="modTransition">
        <pc:chgData name="Jim McGowan" userId="e2c7446dd3aca506" providerId="LiveId" clId="{1158173E-7ED0-4943-A666-4E68751525C5}" dt="2024-01-31T15:00:22.084" v="726"/>
        <pc:sldMkLst>
          <pc:docMk/>
          <pc:sldMk cId="2776319580" sldId="10593"/>
        </pc:sldMkLst>
      </pc:sldChg>
      <pc:sldChg chg="modTransition">
        <pc:chgData name="Jim McGowan" userId="e2c7446dd3aca506" providerId="LiveId" clId="{1158173E-7ED0-4943-A666-4E68751525C5}" dt="2024-01-31T15:00:22.084" v="726"/>
        <pc:sldMkLst>
          <pc:docMk/>
          <pc:sldMk cId="2250358012" sldId="10594"/>
        </pc:sldMkLst>
      </pc:sldChg>
      <pc:sldChg chg="modTransition">
        <pc:chgData name="Jim McGowan" userId="e2c7446dd3aca506" providerId="LiveId" clId="{1158173E-7ED0-4943-A666-4E68751525C5}" dt="2024-01-31T15:00:22.084" v="726"/>
        <pc:sldMkLst>
          <pc:docMk/>
          <pc:sldMk cId="4076477354" sldId="10595"/>
        </pc:sldMkLst>
      </pc:sldChg>
      <pc:sldChg chg="modSp modTransition">
        <pc:chgData name="Jim McGowan" userId="e2c7446dd3aca506" providerId="LiveId" clId="{1158173E-7ED0-4943-A666-4E68751525C5}" dt="2024-01-31T15:00:22.084" v="726"/>
        <pc:sldMkLst>
          <pc:docMk/>
          <pc:sldMk cId="489163188" sldId="10596"/>
        </pc:sldMkLst>
        <pc:graphicFrameChg chg="mod">
          <ac:chgData name="Jim McGowan" userId="e2c7446dd3aca506" providerId="LiveId" clId="{1158173E-7ED0-4943-A666-4E68751525C5}" dt="2024-01-31T14:32:44" v="334"/>
          <ac:graphicFrameMkLst>
            <pc:docMk/>
            <pc:sldMk cId="489163188" sldId="10596"/>
            <ac:graphicFrameMk id="6" creationId="{00000000-0000-0000-0000-000000000000}"/>
          </ac:graphicFrameMkLst>
        </pc:graphicFrameChg>
      </pc:sldChg>
      <pc:sldChg chg="modTransition">
        <pc:chgData name="Jim McGowan" userId="e2c7446dd3aca506" providerId="LiveId" clId="{1158173E-7ED0-4943-A666-4E68751525C5}" dt="2024-01-31T15:00:22.084" v="726"/>
        <pc:sldMkLst>
          <pc:docMk/>
          <pc:sldMk cId="4092080291" sldId="10597"/>
        </pc:sldMkLst>
      </pc:sldChg>
      <pc:sldChg chg="modSp mod modTransition">
        <pc:chgData name="Jim McGowan" userId="e2c7446dd3aca506" providerId="LiveId" clId="{1158173E-7ED0-4943-A666-4E68751525C5}" dt="2024-01-31T15:00:22.084" v="726"/>
        <pc:sldMkLst>
          <pc:docMk/>
          <pc:sldMk cId="3509856394" sldId="10598"/>
        </pc:sldMkLst>
        <pc:spChg chg="mod">
          <ac:chgData name="Jim McGowan" userId="e2c7446dd3aca506" providerId="LiveId" clId="{1158173E-7ED0-4943-A666-4E68751525C5}" dt="2024-01-31T14:14:13.712" v="7" actId="1035"/>
          <ac:spMkLst>
            <pc:docMk/>
            <pc:sldMk cId="3509856394" sldId="10598"/>
            <ac:spMk id="3" creationId="{762CC507-6E5B-BC55-F4FA-0BF8C83792AF}"/>
          </ac:spMkLst>
        </pc:spChg>
        <pc:spChg chg="mod">
          <ac:chgData name="Jim McGowan" userId="e2c7446dd3aca506" providerId="LiveId" clId="{1158173E-7ED0-4943-A666-4E68751525C5}" dt="2024-01-31T14:55:38.120" v="683" actId="948"/>
          <ac:spMkLst>
            <pc:docMk/>
            <pc:sldMk cId="3509856394" sldId="10598"/>
            <ac:spMk id="161795" creationId="{00000000-0000-0000-0000-000000000000}"/>
          </ac:spMkLst>
        </pc:spChg>
      </pc:sldChg>
      <pc:sldChg chg="del">
        <pc:chgData name="Jim McGowan" userId="e2c7446dd3aca506" providerId="LiveId" clId="{1158173E-7ED0-4943-A666-4E68751525C5}" dt="2024-01-31T14:15:24.536" v="18" actId="47"/>
        <pc:sldMkLst>
          <pc:docMk/>
          <pc:sldMk cId="2079394891" sldId="10599"/>
        </pc:sldMkLst>
      </pc:sldChg>
      <pc:sldChg chg="del">
        <pc:chgData name="Jim McGowan" userId="e2c7446dd3aca506" providerId="LiveId" clId="{1158173E-7ED0-4943-A666-4E68751525C5}" dt="2024-01-31T14:17:36.089" v="43" actId="47"/>
        <pc:sldMkLst>
          <pc:docMk/>
          <pc:sldMk cId="2667685757" sldId="10600"/>
        </pc:sldMkLst>
      </pc:sldChg>
      <pc:sldChg chg="modSp mod modTransition">
        <pc:chgData name="Jim McGowan" userId="e2c7446dd3aca506" providerId="LiveId" clId="{1158173E-7ED0-4943-A666-4E68751525C5}" dt="2024-01-31T15:00:22.084" v="726"/>
        <pc:sldMkLst>
          <pc:docMk/>
          <pc:sldMk cId="4045907933" sldId="10601"/>
        </pc:sldMkLst>
        <pc:spChg chg="mod">
          <ac:chgData name="Jim McGowan" userId="e2c7446dd3aca506" providerId="LiveId" clId="{1158173E-7ED0-4943-A666-4E68751525C5}" dt="2024-01-31T14:37:03.726" v="390" actId="1036"/>
          <ac:spMkLst>
            <pc:docMk/>
            <pc:sldMk cId="4045907933" sldId="10601"/>
            <ac:spMk id="3" creationId="{762CC507-6E5B-BC55-F4FA-0BF8C83792AF}"/>
          </ac:spMkLst>
        </pc:spChg>
        <pc:spChg chg="mod">
          <ac:chgData name="Jim McGowan" userId="e2c7446dd3aca506" providerId="LiveId" clId="{1158173E-7ED0-4943-A666-4E68751525C5}" dt="2024-01-31T14:38:39.196" v="406" actId="948"/>
          <ac:spMkLst>
            <pc:docMk/>
            <pc:sldMk cId="4045907933" sldId="10601"/>
            <ac:spMk id="161795" creationId="{00000000-0000-0000-0000-000000000000}"/>
          </ac:spMkLst>
        </pc:spChg>
      </pc:sldChg>
      <pc:sldChg chg="del">
        <pc:chgData name="Jim McGowan" userId="e2c7446dd3aca506" providerId="LiveId" clId="{1158173E-7ED0-4943-A666-4E68751525C5}" dt="2024-01-31T14:38:55.574" v="408" actId="47"/>
        <pc:sldMkLst>
          <pc:docMk/>
          <pc:sldMk cId="3880616370" sldId="10602"/>
        </pc:sldMkLst>
      </pc:sldChg>
      <pc:sldChg chg="del">
        <pc:chgData name="Jim McGowan" userId="e2c7446dd3aca506" providerId="LiveId" clId="{1158173E-7ED0-4943-A666-4E68751525C5}" dt="2024-01-31T14:39:48.507" v="422" actId="47"/>
        <pc:sldMkLst>
          <pc:docMk/>
          <pc:sldMk cId="2361517079" sldId="10603"/>
        </pc:sldMkLst>
      </pc:sldChg>
      <pc:sldChg chg="del">
        <pc:chgData name="Jim McGowan" userId="e2c7446dd3aca506" providerId="LiveId" clId="{1158173E-7ED0-4943-A666-4E68751525C5}" dt="2024-01-31T14:40:17.874" v="432" actId="47"/>
        <pc:sldMkLst>
          <pc:docMk/>
          <pc:sldMk cId="1401063867" sldId="10604"/>
        </pc:sldMkLst>
      </pc:sldChg>
      <pc:sldChg chg="modTransition">
        <pc:chgData name="Jim McGowan" userId="e2c7446dd3aca506" providerId="LiveId" clId="{1158173E-7ED0-4943-A666-4E68751525C5}" dt="2024-01-31T15:00:22.084" v="726"/>
        <pc:sldMkLst>
          <pc:docMk/>
          <pc:sldMk cId="408227795" sldId="10605"/>
        </pc:sldMkLst>
      </pc:sldChg>
      <pc:sldChg chg="modSp mod modTransition">
        <pc:chgData name="Jim McGowan" userId="e2c7446dd3aca506" providerId="LiveId" clId="{1158173E-7ED0-4943-A666-4E68751525C5}" dt="2024-01-31T15:00:22.084" v="726"/>
        <pc:sldMkLst>
          <pc:docMk/>
          <pc:sldMk cId="196002482" sldId="10606"/>
        </pc:sldMkLst>
        <pc:spChg chg="mod">
          <ac:chgData name="Jim McGowan" userId="e2c7446dd3aca506" providerId="LiveId" clId="{1158173E-7ED0-4943-A666-4E68751525C5}" dt="2024-01-31T14:40:57.548" v="441" actId="948"/>
          <ac:spMkLst>
            <pc:docMk/>
            <pc:sldMk cId="196002482" sldId="10606"/>
            <ac:spMk id="161795" creationId="{00000000-0000-0000-0000-000000000000}"/>
          </ac:spMkLst>
        </pc:spChg>
      </pc:sldChg>
      <pc:sldChg chg="del">
        <pc:chgData name="Jim McGowan" userId="e2c7446dd3aca506" providerId="LiveId" clId="{1158173E-7ED0-4943-A666-4E68751525C5}" dt="2024-01-31T14:41:18.605" v="450" actId="47"/>
        <pc:sldMkLst>
          <pc:docMk/>
          <pc:sldMk cId="1025768535" sldId="10607"/>
        </pc:sldMkLst>
      </pc:sldChg>
      <pc:sldChg chg="del">
        <pc:chgData name="Jim McGowan" userId="e2c7446dd3aca506" providerId="LiveId" clId="{1158173E-7ED0-4943-A666-4E68751525C5}" dt="2024-01-31T14:41:47.553" v="458" actId="47"/>
        <pc:sldMkLst>
          <pc:docMk/>
          <pc:sldMk cId="1809547628" sldId="10608"/>
        </pc:sldMkLst>
      </pc:sldChg>
      <pc:sldChg chg="del">
        <pc:chgData name="Jim McGowan" userId="e2c7446dd3aca506" providerId="LiveId" clId="{1158173E-7ED0-4943-A666-4E68751525C5}" dt="2024-01-31T14:44:31.720" v="523" actId="47"/>
        <pc:sldMkLst>
          <pc:docMk/>
          <pc:sldMk cId="4212080133" sldId="10609"/>
        </pc:sldMkLst>
      </pc:sldChg>
      <pc:sldChg chg="modTransition">
        <pc:chgData name="Jim McGowan" userId="e2c7446dd3aca506" providerId="LiveId" clId="{1158173E-7ED0-4943-A666-4E68751525C5}" dt="2024-01-31T15:00:22.084" v="726"/>
        <pc:sldMkLst>
          <pc:docMk/>
          <pc:sldMk cId="217896011" sldId="10610"/>
        </pc:sldMkLst>
      </pc:sldChg>
      <pc:sldChg chg="modTransition">
        <pc:chgData name="Jim McGowan" userId="e2c7446dd3aca506" providerId="LiveId" clId="{1158173E-7ED0-4943-A666-4E68751525C5}" dt="2024-01-31T15:00:22.084" v="726"/>
        <pc:sldMkLst>
          <pc:docMk/>
          <pc:sldMk cId="831986134" sldId="10611"/>
        </pc:sldMkLst>
      </pc:sldChg>
      <pc:sldChg chg="modTransition">
        <pc:chgData name="Jim McGowan" userId="e2c7446dd3aca506" providerId="LiveId" clId="{1158173E-7ED0-4943-A666-4E68751525C5}" dt="2024-01-31T15:00:22.084" v="726"/>
        <pc:sldMkLst>
          <pc:docMk/>
          <pc:sldMk cId="3831390622" sldId="10612"/>
        </pc:sldMkLst>
      </pc:sldChg>
      <pc:sldChg chg="modTransition">
        <pc:chgData name="Jim McGowan" userId="e2c7446dd3aca506" providerId="LiveId" clId="{1158173E-7ED0-4943-A666-4E68751525C5}" dt="2024-01-31T15:00:22.084" v="726"/>
        <pc:sldMkLst>
          <pc:docMk/>
          <pc:sldMk cId="203096735" sldId="10613"/>
        </pc:sldMkLst>
      </pc:sldChg>
      <pc:sldChg chg="modTransition">
        <pc:chgData name="Jim McGowan" userId="e2c7446dd3aca506" providerId="LiveId" clId="{1158173E-7ED0-4943-A666-4E68751525C5}" dt="2024-01-31T15:00:22.084" v="726"/>
        <pc:sldMkLst>
          <pc:docMk/>
          <pc:sldMk cId="4271761749" sldId="10614"/>
        </pc:sldMkLst>
      </pc:sldChg>
      <pc:sldChg chg="modTransition">
        <pc:chgData name="Jim McGowan" userId="e2c7446dd3aca506" providerId="LiveId" clId="{1158173E-7ED0-4943-A666-4E68751525C5}" dt="2024-01-31T15:00:22.084" v="726"/>
        <pc:sldMkLst>
          <pc:docMk/>
          <pc:sldMk cId="3769488351" sldId="10615"/>
        </pc:sldMkLst>
      </pc:sldChg>
      <pc:sldChg chg="modTransition">
        <pc:chgData name="Jim McGowan" userId="e2c7446dd3aca506" providerId="LiveId" clId="{1158173E-7ED0-4943-A666-4E68751525C5}" dt="2024-01-31T15:00:22.084" v="726"/>
        <pc:sldMkLst>
          <pc:docMk/>
          <pc:sldMk cId="1924158256" sldId="10616"/>
        </pc:sldMkLst>
      </pc:sldChg>
      <pc:sldChg chg="modTransition">
        <pc:chgData name="Jim McGowan" userId="e2c7446dd3aca506" providerId="LiveId" clId="{1158173E-7ED0-4943-A666-4E68751525C5}" dt="2024-01-31T15:00:22.084" v="726"/>
        <pc:sldMkLst>
          <pc:docMk/>
          <pc:sldMk cId="4094189632" sldId="10711"/>
        </pc:sldMkLst>
      </pc:sldChg>
      <pc:sldChg chg="modTransition">
        <pc:chgData name="Jim McGowan" userId="e2c7446dd3aca506" providerId="LiveId" clId="{1158173E-7ED0-4943-A666-4E68751525C5}" dt="2024-01-31T15:00:22.084" v="726"/>
        <pc:sldMkLst>
          <pc:docMk/>
          <pc:sldMk cId="309288135" sldId="10966"/>
        </pc:sldMkLst>
      </pc:sldChg>
      <pc:sldChg chg="modTransition">
        <pc:chgData name="Jim McGowan" userId="e2c7446dd3aca506" providerId="LiveId" clId="{1158173E-7ED0-4943-A666-4E68751525C5}" dt="2024-01-31T15:00:22.084" v="726"/>
        <pc:sldMkLst>
          <pc:docMk/>
          <pc:sldMk cId="1427776745" sldId="10967"/>
        </pc:sldMkLst>
      </pc:sldChg>
      <pc:sldChg chg="modTransition">
        <pc:chgData name="Jim McGowan" userId="e2c7446dd3aca506" providerId="LiveId" clId="{1158173E-7ED0-4943-A666-4E68751525C5}" dt="2024-01-31T15:00:22.084" v="726"/>
        <pc:sldMkLst>
          <pc:docMk/>
          <pc:sldMk cId="616610093" sldId="10968"/>
        </pc:sldMkLst>
      </pc:sldChg>
      <pc:sldChg chg="modSp mod modTransition">
        <pc:chgData name="Jim McGowan" userId="e2c7446dd3aca506" providerId="LiveId" clId="{1158173E-7ED0-4943-A666-4E68751525C5}" dt="2024-01-31T15:00:22.084" v="726"/>
        <pc:sldMkLst>
          <pc:docMk/>
          <pc:sldMk cId="1413742468" sldId="10969"/>
        </pc:sldMkLst>
        <pc:spChg chg="mod">
          <ac:chgData name="Jim McGowan" userId="e2c7446dd3aca506" providerId="LiveId" clId="{1158173E-7ED0-4943-A666-4E68751525C5}" dt="2024-01-31T14:57:10.609" v="699" actId="2711"/>
          <ac:spMkLst>
            <pc:docMk/>
            <pc:sldMk cId="1413742468" sldId="10969"/>
            <ac:spMk id="180226" creationId="{00000000-0000-0000-0000-000000000000}"/>
          </ac:spMkLst>
        </pc:spChg>
      </pc:sldChg>
      <pc:sldChg chg="modTransition">
        <pc:chgData name="Jim McGowan" userId="e2c7446dd3aca506" providerId="LiveId" clId="{1158173E-7ED0-4943-A666-4E68751525C5}" dt="2024-01-31T15:00:22.084" v="726"/>
        <pc:sldMkLst>
          <pc:docMk/>
          <pc:sldMk cId="354625587" sldId="10970"/>
        </pc:sldMkLst>
      </pc:sldChg>
      <pc:sldChg chg="modSp del mod">
        <pc:chgData name="Jim McGowan" userId="e2c7446dd3aca506" providerId="LiveId" clId="{1158173E-7ED0-4943-A666-4E68751525C5}" dt="2024-01-31T14:23:59.375" v="186" actId="47"/>
        <pc:sldMkLst>
          <pc:docMk/>
          <pc:sldMk cId="171900480" sldId="10971"/>
        </pc:sldMkLst>
        <pc:graphicFrameChg chg="mod modGraphic">
          <ac:chgData name="Jim McGowan" userId="e2c7446dd3aca506" providerId="LiveId" clId="{1158173E-7ED0-4943-A666-4E68751525C5}" dt="2024-01-31T14:18:32.951" v="54" actId="113"/>
          <ac:graphicFrameMkLst>
            <pc:docMk/>
            <pc:sldMk cId="171900480" sldId="10971"/>
            <ac:graphicFrameMk id="4" creationId="{E3DAEE16-233B-4E27-A602-4D37C9A249F4}"/>
          </ac:graphicFrameMkLst>
        </pc:graphicFrameChg>
      </pc:sldChg>
      <pc:sldChg chg="modTransition">
        <pc:chgData name="Jim McGowan" userId="e2c7446dd3aca506" providerId="LiveId" clId="{1158173E-7ED0-4943-A666-4E68751525C5}" dt="2024-01-31T15:00:22.084" v="726"/>
        <pc:sldMkLst>
          <pc:docMk/>
          <pc:sldMk cId="3822826027" sldId="10972"/>
        </pc:sldMkLst>
      </pc:sldChg>
      <pc:sldChg chg="modTransition">
        <pc:chgData name="Jim McGowan" userId="e2c7446dd3aca506" providerId="LiveId" clId="{1158173E-7ED0-4943-A666-4E68751525C5}" dt="2024-01-31T15:00:22.084" v="726"/>
        <pc:sldMkLst>
          <pc:docMk/>
          <pc:sldMk cId="2898506798" sldId="10973"/>
        </pc:sldMkLst>
      </pc:sldChg>
      <pc:sldChg chg="modTransition">
        <pc:chgData name="Jim McGowan" userId="e2c7446dd3aca506" providerId="LiveId" clId="{1158173E-7ED0-4943-A666-4E68751525C5}" dt="2024-01-31T15:00:22.084" v="726"/>
        <pc:sldMkLst>
          <pc:docMk/>
          <pc:sldMk cId="1003475041" sldId="10974"/>
        </pc:sldMkLst>
      </pc:sldChg>
      <pc:sldChg chg="modTransition">
        <pc:chgData name="Jim McGowan" userId="e2c7446dd3aca506" providerId="LiveId" clId="{1158173E-7ED0-4943-A666-4E68751525C5}" dt="2024-01-31T15:00:22.084" v="726"/>
        <pc:sldMkLst>
          <pc:docMk/>
          <pc:sldMk cId="607449547" sldId="10975"/>
        </pc:sldMkLst>
      </pc:sldChg>
      <pc:sldChg chg="modTransition">
        <pc:chgData name="Jim McGowan" userId="e2c7446dd3aca506" providerId="LiveId" clId="{1158173E-7ED0-4943-A666-4E68751525C5}" dt="2024-01-31T15:00:22.084" v="726"/>
        <pc:sldMkLst>
          <pc:docMk/>
          <pc:sldMk cId="894480689" sldId="10976"/>
        </pc:sldMkLst>
      </pc:sldChg>
      <pc:sldChg chg="modTransition">
        <pc:chgData name="Jim McGowan" userId="e2c7446dd3aca506" providerId="LiveId" clId="{1158173E-7ED0-4943-A666-4E68751525C5}" dt="2024-01-31T15:00:22.084" v="726"/>
        <pc:sldMkLst>
          <pc:docMk/>
          <pc:sldMk cId="2959113814" sldId="10977"/>
        </pc:sldMkLst>
      </pc:sldChg>
      <pc:sldChg chg="modSp mod modTransition">
        <pc:chgData name="Jim McGowan" userId="e2c7446dd3aca506" providerId="LiveId" clId="{1158173E-7ED0-4943-A666-4E68751525C5}" dt="2024-01-31T15:00:22.084" v="726"/>
        <pc:sldMkLst>
          <pc:docMk/>
          <pc:sldMk cId="3333055548" sldId="10978"/>
        </pc:sldMkLst>
        <pc:spChg chg="mod">
          <ac:chgData name="Jim McGowan" userId="e2c7446dd3aca506" providerId="LiveId" clId="{1158173E-7ED0-4943-A666-4E68751525C5}" dt="2024-01-31T14:31:49.393" v="324" actId="255"/>
          <ac:spMkLst>
            <pc:docMk/>
            <pc:sldMk cId="3333055548" sldId="10978"/>
            <ac:spMk id="206850" creationId="{00000000-0000-0000-0000-000000000000}"/>
          </ac:spMkLst>
        </pc:spChg>
      </pc:sldChg>
      <pc:sldChg chg="modTransition">
        <pc:chgData name="Jim McGowan" userId="e2c7446dd3aca506" providerId="LiveId" clId="{1158173E-7ED0-4943-A666-4E68751525C5}" dt="2024-01-31T15:00:22.084" v="726"/>
        <pc:sldMkLst>
          <pc:docMk/>
          <pc:sldMk cId="628193249" sldId="10979"/>
        </pc:sldMkLst>
      </pc:sldChg>
      <pc:sldChg chg="modTransition">
        <pc:chgData name="Jim McGowan" userId="e2c7446dd3aca506" providerId="LiveId" clId="{1158173E-7ED0-4943-A666-4E68751525C5}" dt="2024-01-31T15:00:22.084" v="726"/>
        <pc:sldMkLst>
          <pc:docMk/>
          <pc:sldMk cId="737230127" sldId="10980"/>
        </pc:sldMkLst>
      </pc:sldChg>
      <pc:sldChg chg="modSp mod modTransition">
        <pc:chgData name="Jim McGowan" userId="e2c7446dd3aca506" providerId="LiveId" clId="{1158173E-7ED0-4943-A666-4E68751525C5}" dt="2024-01-31T15:00:22.084" v="726"/>
        <pc:sldMkLst>
          <pc:docMk/>
          <pc:sldMk cId="385349756" sldId="10981"/>
        </pc:sldMkLst>
        <pc:spChg chg="mod">
          <ac:chgData name="Jim McGowan" userId="e2c7446dd3aca506" providerId="LiveId" clId="{1158173E-7ED0-4943-A666-4E68751525C5}" dt="2024-01-31T14:56:54.797" v="696" actId="2711"/>
          <ac:spMkLst>
            <pc:docMk/>
            <pc:sldMk cId="385349756" sldId="10981"/>
            <ac:spMk id="180226" creationId="{00000000-0000-0000-0000-000000000000}"/>
          </ac:spMkLst>
        </pc:spChg>
      </pc:sldChg>
      <pc:sldChg chg="modTransition">
        <pc:chgData name="Jim McGowan" userId="e2c7446dd3aca506" providerId="LiveId" clId="{1158173E-7ED0-4943-A666-4E68751525C5}" dt="2024-01-31T15:00:22.084" v="726"/>
        <pc:sldMkLst>
          <pc:docMk/>
          <pc:sldMk cId="3990011648" sldId="10982"/>
        </pc:sldMkLst>
      </pc:sldChg>
      <pc:sldChg chg="addSp delSp modSp mod modTransition">
        <pc:chgData name="Jim McGowan" userId="e2c7446dd3aca506" providerId="LiveId" clId="{1158173E-7ED0-4943-A666-4E68751525C5}" dt="2024-01-31T15:00:22.084" v="726"/>
        <pc:sldMkLst>
          <pc:docMk/>
          <pc:sldMk cId="591215843" sldId="10983"/>
        </pc:sldMkLst>
        <pc:spChg chg="add mod">
          <ac:chgData name="Jim McGowan" userId="e2c7446dd3aca506" providerId="LiveId" clId="{1158173E-7ED0-4943-A666-4E68751525C5}" dt="2024-01-31T14:48:22.991" v="559" actId="1036"/>
          <ac:spMkLst>
            <pc:docMk/>
            <pc:sldMk cId="591215843" sldId="10983"/>
            <ac:spMk id="3" creationId="{F1C4A0F0-D048-3497-45B4-E4BAB7ECE0E9}"/>
          </ac:spMkLst>
        </pc:spChg>
        <pc:spChg chg="add del mod">
          <ac:chgData name="Jim McGowan" userId="e2c7446dd3aca506" providerId="LiveId" clId="{1158173E-7ED0-4943-A666-4E68751525C5}" dt="2024-01-31T14:47:31.071" v="548" actId="478"/>
          <ac:spMkLst>
            <pc:docMk/>
            <pc:sldMk cId="591215843" sldId="10983"/>
            <ac:spMk id="4" creationId="{36534B65-57B8-45A4-AA93-B70E21786C8F}"/>
          </ac:spMkLst>
        </pc:spChg>
        <pc:spChg chg="mod">
          <ac:chgData name="Jim McGowan" userId="e2c7446dd3aca506" providerId="LiveId" clId="{1158173E-7ED0-4943-A666-4E68751525C5}" dt="2024-01-31T14:49:35.044" v="587" actId="948"/>
          <ac:spMkLst>
            <pc:docMk/>
            <pc:sldMk cId="591215843" sldId="10983"/>
            <ac:spMk id="161795" creationId="{00000000-0000-0000-0000-000000000000}"/>
          </ac:spMkLst>
        </pc:spChg>
        <pc:spChg chg="del">
          <ac:chgData name="Jim McGowan" userId="e2c7446dd3aca506" providerId="LiveId" clId="{1158173E-7ED0-4943-A666-4E68751525C5}" dt="2024-01-31T14:47:28.600" v="547" actId="478"/>
          <ac:spMkLst>
            <pc:docMk/>
            <pc:sldMk cId="591215843" sldId="10983"/>
            <ac:spMk id="180226" creationId="{00000000-0000-0000-0000-000000000000}"/>
          </ac:spMkLst>
        </pc:spChg>
      </pc:sldChg>
      <pc:sldChg chg="del">
        <pc:chgData name="Jim McGowan" userId="e2c7446dd3aca506" providerId="LiveId" clId="{1158173E-7ED0-4943-A666-4E68751525C5}" dt="2024-01-31T14:48:43.937" v="568" actId="47"/>
        <pc:sldMkLst>
          <pc:docMk/>
          <pc:sldMk cId="1684006053" sldId="10984"/>
        </pc:sldMkLst>
      </pc:sldChg>
      <pc:sldChg chg="del">
        <pc:chgData name="Jim McGowan" userId="e2c7446dd3aca506" providerId="LiveId" clId="{1158173E-7ED0-4943-A666-4E68751525C5}" dt="2024-01-31T14:49:02.569" v="576" actId="47"/>
        <pc:sldMkLst>
          <pc:docMk/>
          <pc:sldMk cId="1300423318" sldId="10985"/>
        </pc:sldMkLst>
      </pc:sldChg>
      <pc:sldChg chg="del">
        <pc:chgData name="Jim McGowan" userId="e2c7446dd3aca506" providerId="LiveId" clId="{1158173E-7ED0-4943-A666-4E68751525C5}" dt="2024-01-31T14:50:35.779" v="604" actId="47"/>
        <pc:sldMkLst>
          <pc:docMk/>
          <pc:sldMk cId="1153310870" sldId="10986"/>
        </pc:sldMkLst>
      </pc:sldChg>
      <pc:sldChg chg="modSp add mod modTransition">
        <pc:chgData name="Jim McGowan" userId="e2c7446dd3aca506" providerId="LiveId" clId="{1158173E-7ED0-4943-A666-4E68751525C5}" dt="2024-01-31T15:00:22.084" v="726"/>
        <pc:sldMkLst>
          <pc:docMk/>
          <pc:sldMk cId="3951901428" sldId="10987"/>
        </pc:sldMkLst>
        <pc:spChg chg="mod">
          <ac:chgData name="Jim McGowan" userId="e2c7446dd3aca506" providerId="LiveId" clId="{1158173E-7ED0-4943-A666-4E68751525C5}" dt="2024-01-31T14:55:47.910" v="684" actId="948"/>
          <ac:spMkLst>
            <pc:docMk/>
            <pc:sldMk cId="3951901428" sldId="10987"/>
            <ac:spMk id="161795" creationId="{00000000-0000-0000-0000-000000000000}"/>
          </ac:spMkLst>
        </pc:spChg>
      </pc:sldChg>
      <pc:sldChg chg="modSp add mod modTransition">
        <pc:chgData name="Jim McGowan" userId="e2c7446dd3aca506" providerId="LiveId" clId="{1158173E-7ED0-4943-A666-4E68751525C5}" dt="2024-01-31T15:00:22.084" v="726"/>
        <pc:sldMkLst>
          <pc:docMk/>
          <pc:sldMk cId="1533158681" sldId="10988"/>
        </pc:sldMkLst>
        <pc:spChg chg="mod">
          <ac:chgData name="Jim McGowan" userId="e2c7446dd3aca506" providerId="LiveId" clId="{1158173E-7ED0-4943-A666-4E68751525C5}" dt="2024-01-31T14:57:55.331" v="702" actId="948"/>
          <ac:spMkLst>
            <pc:docMk/>
            <pc:sldMk cId="1533158681" sldId="10988"/>
            <ac:spMk id="161795" creationId="{00000000-0000-0000-0000-000000000000}"/>
          </ac:spMkLst>
        </pc:spChg>
      </pc:sldChg>
      <pc:sldChg chg="add modTransition">
        <pc:chgData name="Jim McGowan" userId="e2c7446dd3aca506" providerId="LiveId" clId="{1158173E-7ED0-4943-A666-4E68751525C5}" dt="2024-01-31T15:00:22.084" v="726"/>
        <pc:sldMkLst>
          <pc:docMk/>
          <pc:sldMk cId="3987280233" sldId="10989"/>
        </pc:sldMkLst>
      </pc:sldChg>
      <pc:sldChg chg="modSp add mod modTransition">
        <pc:chgData name="Jim McGowan" userId="e2c7446dd3aca506" providerId="LiveId" clId="{1158173E-7ED0-4943-A666-4E68751525C5}" dt="2024-01-31T15:00:22.084" v="726"/>
        <pc:sldMkLst>
          <pc:docMk/>
          <pc:sldMk cId="2390705113" sldId="10990"/>
        </pc:sldMkLst>
        <pc:spChg chg="mod">
          <ac:chgData name="Jim McGowan" userId="e2c7446dd3aca506" providerId="LiveId" clId="{1158173E-7ED0-4943-A666-4E68751525C5}" dt="2024-01-31T14:38:49.250" v="407" actId="948"/>
          <ac:spMkLst>
            <pc:docMk/>
            <pc:sldMk cId="2390705113" sldId="10990"/>
            <ac:spMk id="161795" creationId="{00000000-0000-0000-0000-000000000000}"/>
          </ac:spMkLst>
        </pc:spChg>
      </pc:sldChg>
      <pc:sldChg chg="modSp add mod ord modTransition">
        <pc:chgData name="Jim McGowan" userId="e2c7446dd3aca506" providerId="LiveId" clId="{1158173E-7ED0-4943-A666-4E68751525C5}" dt="2024-01-31T15:00:22.084" v="726"/>
        <pc:sldMkLst>
          <pc:docMk/>
          <pc:sldMk cId="3080251103" sldId="10991"/>
        </pc:sldMkLst>
        <pc:spChg chg="mod">
          <ac:chgData name="Jim McGowan" userId="e2c7446dd3aca506" providerId="LiveId" clId="{1158173E-7ED0-4943-A666-4E68751525C5}" dt="2024-01-31T14:39:43.957" v="421" actId="108"/>
          <ac:spMkLst>
            <pc:docMk/>
            <pc:sldMk cId="3080251103" sldId="10991"/>
            <ac:spMk id="161795" creationId="{00000000-0000-0000-0000-000000000000}"/>
          </ac:spMkLst>
        </pc:spChg>
      </pc:sldChg>
      <pc:sldChg chg="modSp add mod ord modTransition">
        <pc:chgData name="Jim McGowan" userId="e2c7446dd3aca506" providerId="LiveId" clId="{1158173E-7ED0-4943-A666-4E68751525C5}" dt="2024-01-31T15:00:22.084" v="726"/>
        <pc:sldMkLst>
          <pc:docMk/>
          <pc:sldMk cId="2135961922" sldId="10992"/>
        </pc:sldMkLst>
        <pc:spChg chg="mod">
          <ac:chgData name="Jim McGowan" userId="e2c7446dd3aca506" providerId="LiveId" clId="{1158173E-7ED0-4943-A666-4E68751525C5}" dt="2024-01-31T14:40:13.862" v="431" actId="108"/>
          <ac:spMkLst>
            <pc:docMk/>
            <pc:sldMk cId="2135961922" sldId="10992"/>
            <ac:spMk id="161795" creationId="{00000000-0000-0000-0000-000000000000}"/>
          </ac:spMkLst>
        </pc:spChg>
      </pc:sldChg>
      <pc:sldChg chg="modSp add mod modTransition">
        <pc:chgData name="Jim McGowan" userId="e2c7446dd3aca506" providerId="LiveId" clId="{1158173E-7ED0-4943-A666-4E68751525C5}" dt="2024-01-31T15:00:22.084" v="726"/>
        <pc:sldMkLst>
          <pc:docMk/>
          <pc:sldMk cId="23826518" sldId="10993"/>
        </pc:sldMkLst>
        <pc:spChg chg="mod">
          <ac:chgData name="Jim McGowan" userId="e2c7446dd3aca506" providerId="LiveId" clId="{1158173E-7ED0-4943-A666-4E68751525C5}" dt="2024-01-31T14:41:10.147" v="447" actId="108"/>
          <ac:spMkLst>
            <pc:docMk/>
            <pc:sldMk cId="23826518" sldId="10993"/>
            <ac:spMk id="161795" creationId="{00000000-0000-0000-0000-000000000000}"/>
          </ac:spMkLst>
        </pc:spChg>
      </pc:sldChg>
      <pc:sldChg chg="modSp add mod ord modTransition">
        <pc:chgData name="Jim McGowan" userId="e2c7446dd3aca506" providerId="LiveId" clId="{1158173E-7ED0-4943-A666-4E68751525C5}" dt="2024-01-31T15:00:22.084" v="726"/>
        <pc:sldMkLst>
          <pc:docMk/>
          <pc:sldMk cId="3683611966" sldId="10994"/>
        </pc:sldMkLst>
        <pc:spChg chg="mod">
          <ac:chgData name="Jim McGowan" userId="e2c7446dd3aca506" providerId="LiveId" clId="{1158173E-7ED0-4943-A666-4E68751525C5}" dt="2024-01-31T14:41:43.881" v="457" actId="108"/>
          <ac:spMkLst>
            <pc:docMk/>
            <pc:sldMk cId="3683611966" sldId="10994"/>
            <ac:spMk id="161795" creationId="{00000000-0000-0000-0000-000000000000}"/>
          </ac:spMkLst>
        </pc:spChg>
      </pc:sldChg>
      <pc:sldChg chg="modSp add mod modTransition">
        <pc:chgData name="Jim McGowan" userId="e2c7446dd3aca506" providerId="LiveId" clId="{1158173E-7ED0-4943-A666-4E68751525C5}" dt="2024-01-31T15:00:22.084" v="726"/>
        <pc:sldMkLst>
          <pc:docMk/>
          <pc:sldMk cId="3818368475" sldId="10995"/>
        </pc:sldMkLst>
        <pc:spChg chg="mod">
          <ac:chgData name="Jim McGowan" userId="e2c7446dd3aca506" providerId="LiveId" clId="{1158173E-7ED0-4943-A666-4E68751525C5}" dt="2024-01-31T14:44:25.583" v="522" actId="108"/>
          <ac:spMkLst>
            <pc:docMk/>
            <pc:sldMk cId="3818368475" sldId="10995"/>
            <ac:spMk id="161795" creationId="{00000000-0000-0000-0000-000000000000}"/>
          </ac:spMkLst>
        </pc:spChg>
      </pc:sldChg>
      <pc:sldChg chg="modSp add mod modTransition">
        <pc:chgData name="Jim McGowan" userId="e2c7446dd3aca506" providerId="LiveId" clId="{1158173E-7ED0-4943-A666-4E68751525C5}" dt="2024-01-31T15:00:22.084" v="726"/>
        <pc:sldMkLst>
          <pc:docMk/>
          <pc:sldMk cId="683787335" sldId="10996"/>
        </pc:sldMkLst>
        <pc:spChg chg="mod">
          <ac:chgData name="Jim McGowan" userId="e2c7446dd3aca506" providerId="LiveId" clId="{1158173E-7ED0-4943-A666-4E68751525C5}" dt="2024-01-31T14:49:46.488" v="593" actId="6549"/>
          <ac:spMkLst>
            <pc:docMk/>
            <pc:sldMk cId="683787335" sldId="10996"/>
            <ac:spMk id="161795" creationId="{00000000-0000-0000-0000-000000000000}"/>
          </ac:spMkLst>
        </pc:spChg>
      </pc:sldChg>
      <pc:sldChg chg="modSp add mod modTransition">
        <pc:chgData name="Jim McGowan" userId="e2c7446dd3aca506" providerId="LiveId" clId="{1158173E-7ED0-4943-A666-4E68751525C5}" dt="2024-01-31T15:00:22.084" v="726"/>
        <pc:sldMkLst>
          <pc:docMk/>
          <pc:sldMk cId="512874075" sldId="10997"/>
        </pc:sldMkLst>
        <pc:spChg chg="mod">
          <ac:chgData name="Jim McGowan" userId="e2c7446dd3aca506" providerId="LiveId" clId="{1158173E-7ED0-4943-A666-4E68751525C5}" dt="2024-01-31T14:49:58.816" v="597" actId="948"/>
          <ac:spMkLst>
            <pc:docMk/>
            <pc:sldMk cId="512874075" sldId="10997"/>
            <ac:spMk id="161795" creationId="{00000000-0000-0000-0000-000000000000}"/>
          </ac:spMkLst>
        </pc:spChg>
      </pc:sldChg>
      <pc:sldChg chg="modSp add mod modTransition">
        <pc:chgData name="Jim McGowan" userId="e2c7446dd3aca506" providerId="LiveId" clId="{1158173E-7ED0-4943-A666-4E68751525C5}" dt="2024-01-31T15:00:22.084" v="726"/>
        <pc:sldMkLst>
          <pc:docMk/>
          <pc:sldMk cId="192216428" sldId="10998"/>
        </pc:sldMkLst>
        <pc:spChg chg="mod">
          <ac:chgData name="Jim McGowan" userId="e2c7446dd3aca506" providerId="LiveId" clId="{1158173E-7ED0-4943-A666-4E68751525C5}" dt="2024-01-31T14:50:13.635" v="601" actId="948"/>
          <ac:spMkLst>
            <pc:docMk/>
            <pc:sldMk cId="192216428" sldId="10998"/>
            <ac:spMk id="161795" creationId="{00000000-0000-0000-0000-000000000000}"/>
          </ac:spMkLst>
        </pc:spChg>
      </pc:sldChg>
      <pc:sldChg chg="modSp add mod modTransition">
        <pc:chgData name="Jim McGowan" userId="e2c7446dd3aca506" providerId="LiveId" clId="{1158173E-7ED0-4943-A666-4E68751525C5}" dt="2024-01-31T15:00:22.084" v="726"/>
        <pc:sldMkLst>
          <pc:docMk/>
          <pc:sldMk cId="3085133990" sldId="10999"/>
        </pc:sldMkLst>
        <pc:spChg chg="mod">
          <ac:chgData name="Jim McGowan" userId="e2c7446dd3aca506" providerId="LiveId" clId="{1158173E-7ED0-4943-A666-4E68751525C5}" dt="2024-01-31T14:53:27.070" v="655"/>
          <ac:spMkLst>
            <pc:docMk/>
            <pc:sldMk cId="3085133990" sldId="10999"/>
            <ac:spMk id="39939" creationId="{00000000-0000-0000-0000-000000000000}"/>
          </ac:spMkLst>
        </pc:spChg>
      </pc:sldChg>
      <pc:sldChg chg="modSp add mod modTransition">
        <pc:chgData name="Jim McGowan" userId="e2c7446dd3aca506" providerId="LiveId" clId="{1158173E-7ED0-4943-A666-4E68751525C5}" dt="2024-01-31T15:00:22.084" v="726"/>
        <pc:sldMkLst>
          <pc:docMk/>
          <pc:sldMk cId="2304500427" sldId="11000"/>
        </pc:sldMkLst>
        <pc:spChg chg="mod">
          <ac:chgData name="Jim McGowan" userId="e2c7446dd3aca506" providerId="LiveId" clId="{1158173E-7ED0-4943-A666-4E68751525C5}" dt="2024-01-31T14:54:11.201" v="670" actId="108"/>
          <ac:spMkLst>
            <pc:docMk/>
            <pc:sldMk cId="2304500427" sldId="11000"/>
            <ac:spMk id="161795" creationId="{00000000-0000-0000-0000-000000000000}"/>
          </ac:spMkLst>
        </pc:spChg>
      </pc:sldChg>
      <pc:sldChg chg="addSp modSp add mod">
        <pc:chgData name="Jim McGowan" userId="e2c7446dd3aca506" providerId="LiveId" clId="{1158173E-7ED0-4943-A666-4E68751525C5}" dt="2024-01-31T15:06:31.215" v="813" actId="1036"/>
        <pc:sldMkLst>
          <pc:docMk/>
          <pc:sldMk cId="3923624841" sldId="11001"/>
        </pc:sldMkLst>
        <pc:spChg chg="mod">
          <ac:chgData name="Jim McGowan" userId="e2c7446dd3aca506" providerId="LiveId" clId="{1158173E-7ED0-4943-A666-4E68751525C5}" dt="2024-01-31T15:04:16.119" v="773" actId="20577"/>
          <ac:spMkLst>
            <pc:docMk/>
            <pc:sldMk cId="3923624841" sldId="11001"/>
            <ac:spMk id="24579" creationId="{00000000-0000-0000-0000-000000000000}"/>
          </ac:spMkLst>
        </pc:spChg>
        <pc:picChg chg="add mod">
          <ac:chgData name="Jim McGowan" userId="e2c7446dd3aca506" providerId="LiveId" clId="{1158173E-7ED0-4943-A666-4E68751525C5}" dt="2024-01-31T15:06:31.215" v="813" actId="1036"/>
          <ac:picMkLst>
            <pc:docMk/>
            <pc:sldMk cId="3923624841" sldId="11001"/>
            <ac:picMk id="3" creationId="{E303839D-0A43-5802-4CDB-0CD308EF75FF}"/>
          </ac:picMkLst>
        </pc:picChg>
      </pc:sldChg>
    </pc:docChg>
  </pc:docChgLst>
  <pc:docChgLst>
    <pc:chgData name="Jim McGowan" userId="e2c7446dd3aca506" providerId="LiveId" clId="{903F4D4C-ABA7-409D-83D5-0B65271EE5EE}"/>
    <pc:docChg chg="custSel replTag delTag modHandout">
      <pc:chgData name="Jim McGowan" userId="e2c7446dd3aca506" providerId="LiveId" clId="{903F4D4C-ABA7-409D-83D5-0B65271EE5EE}" dt="2023-11-28T17:20:02.100" v="11"/>
      <pc:docMkLst>
        <pc:docMk/>
      </pc:docMkLst>
    </pc:docChg>
  </pc:docChgLst>
  <pc:docChgLst>
    <pc:chgData name="Jim McGowan" userId="e2c7446dd3aca506" providerId="LiveId" clId="{60ED29D9-27D0-4FBA-8DC7-2EC6E3ECA466}"/>
    <pc:docChg chg="addSld modSld sldOrd">
      <pc:chgData name="Jim McGowan" userId="e2c7446dd3aca506" providerId="LiveId" clId="{60ED29D9-27D0-4FBA-8DC7-2EC6E3ECA466}" dt="2023-05-11T00:58:46.228" v="23"/>
      <pc:docMkLst>
        <pc:docMk/>
      </pc:docMkLst>
      <pc:sldChg chg="addSp modSp new mod ord">
        <pc:chgData name="Jim McGowan" userId="e2c7446dd3aca506" providerId="LiveId" clId="{60ED29D9-27D0-4FBA-8DC7-2EC6E3ECA466}" dt="2023-05-11T00:58:46.228" v="23"/>
        <pc:sldMkLst>
          <pc:docMk/>
          <pc:sldMk cId="2153512854" sldId="9956"/>
        </pc:sldMkLst>
        <pc:spChg chg="add mod">
          <ac:chgData name="Jim McGowan" userId="e2c7446dd3aca506" providerId="LiveId" clId="{60ED29D9-27D0-4FBA-8DC7-2EC6E3ECA466}" dt="2023-05-11T00:51:11.126" v="17" actId="12789"/>
          <ac:spMkLst>
            <pc:docMk/>
            <pc:sldMk cId="2153512854" sldId="9956"/>
            <ac:spMk id="2" creationId="{892C71B3-1AA0-CE64-E8F5-7AC30B35346D}"/>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043C7B8-CFA8-7C74-D408-B761A71CF179}"/>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r>
              <a:rPr lang="en-US" sz="1400" dirty="0">
                <a:cs typeface="Calibri" panose="020F0502020204030204" pitchFamily="34" charset="0"/>
              </a:rPr>
              <a:t>Sugar Land Bible Church</a:t>
            </a:r>
          </a:p>
        </p:txBody>
      </p:sp>
      <p:sp>
        <p:nvSpPr>
          <p:cNvPr id="5" name="Slide Number Placeholder 4">
            <a:extLst>
              <a:ext uri="{FF2B5EF4-FFF2-40B4-BE49-F238E27FC236}">
                <a16:creationId xmlns:a16="http://schemas.microsoft.com/office/drawing/2014/main" id="{E9FC0A85-0045-973A-1372-9B8D07A2C270}"/>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89BB543A-226D-4735-B5FB-55EF450615E8}" type="slidenum">
              <a:rPr lang="en-US" smtClean="0"/>
              <a:t>‹#›</a:t>
            </a:fld>
            <a:endParaRPr lang="en-US"/>
          </a:p>
        </p:txBody>
      </p:sp>
      <p:sp>
        <p:nvSpPr>
          <p:cNvPr id="6" name="Header Placeholder 1">
            <a:extLst>
              <a:ext uri="{FF2B5EF4-FFF2-40B4-BE49-F238E27FC236}">
                <a16:creationId xmlns:a16="http://schemas.microsoft.com/office/drawing/2014/main" id="{B40553C3-D951-0223-F091-11FC5151E53F}"/>
              </a:ext>
            </a:extLst>
          </p:cNvPr>
          <p:cNvSpPr>
            <a:spLocks noGrp="1"/>
          </p:cNvSpPr>
          <p:nvPr>
            <p:ph type="hdr" sz="quarter"/>
          </p:nvPr>
        </p:nvSpPr>
        <p:spPr>
          <a:xfrm>
            <a:off x="1720355" y="126427"/>
            <a:ext cx="4362172" cy="833695"/>
          </a:xfrm>
          <a:prstGeom prst="rect">
            <a:avLst/>
          </a:prstGeom>
        </p:spPr>
        <p:txBody>
          <a:bodyPr vert="horz" lIns="124976" tIns="62488" rIns="124976" bIns="62488" rtlCol="0"/>
          <a:lstStyle>
            <a:lvl1pPr algn="ctr">
              <a:defRPr sz="1800" dirty="0">
                <a:latin typeface="Calibri" panose="020F0502020204030204" pitchFamily="34" charset="0"/>
                <a:cs typeface="Calibri" panose="020F0502020204030204" pitchFamily="34" charset="0"/>
              </a:defRPr>
            </a:lvl1pPr>
          </a:lstStyle>
          <a:p>
            <a:pPr>
              <a:defRPr/>
            </a:pPr>
            <a:r>
              <a:rPr lang="en-US" sz="1400" dirty="0"/>
              <a:t>Dr. Andy Woods</a:t>
            </a:r>
          </a:p>
          <a:p>
            <a:pPr>
              <a:defRPr/>
            </a:pPr>
            <a:r>
              <a:rPr lang="en-US" sz="1400" dirty="0"/>
              <a:t>045 Acts 8v12-40 </a:t>
            </a:r>
          </a:p>
          <a:p>
            <a:pPr>
              <a:defRPr/>
            </a:pPr>
            <a:r>
              <a:rPr lang="en-US" sz="1400" dirty="0"/>
              <a:t>04-17-2024</a:t>
            </a:r>
          </a:p>
        </p:txBody>
      </p:sp>
    </p:spTree>
    <p:extLst>
      <p:ext uri="{BB962C8B-B14F-4D97-AF65-F5344CB8AC3E}">
        <p14:creationId xmlns:p14="http://schemas.microsoft.com/office/powerpoint/2010/main" val="16387172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1E34231C-5117-451E-899C-BAA7F6E7430D}" type="datetimeFigureOut">
              <a:rPr lang="en-US" smtClean="0"/>
              <a:t>4/23/2024</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F8C071F8-0110-44CB-B1AD-32F308DA789F}" type="slidenum">
              <a:rPr lang="en-US" smtClean="0"/>
              <a:t>‹#›</a:t>
            </a:fld>
            <a:endParaRPr lang="en-US"/>
          </a:p>
        </p:txBody>
      </p:sp>
    </p:spTree>
    <p:extLst>
      <p:ext uri="{BB962C8B-B14F-4D97-AF65-F5344CB8AC3E}">
        <p14:creationId xmlns:p14="http://schemas.microsoft.com/office/powerpoint/2010/main" val="1353198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2</a:t>
            </a:fld>
            <a:endParaRPr lang="en-US"/>
          </a:p>
        </p:txBody>
      </p:sp>
    </p:spTree>
    <p:extLst>
      <p:ext uri="{BB962C8B-B14F-4D97-AF65-F5344CB8AC3E}">
        <p14:creationId xmlns:p14="http://schemas.microsoft.com/office/powerpoint/2010/main" val="15517585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67</a:t>
            </a:fld>
            <a:endParaRPr lang="en-US" altLang="en-US" dirty="0"/>
          </a:p>
        </p:txBody>
      </p:sp>
    </p:spTree>
    <p:extLst>
      <p:ext uri="{BB962C8B-B14F-4D97-AF65-F5344CB8AC3E}">
        <p14:creationId xmlns:p14="http://schemas.microsoft.com/office/powerpoint/2010/main" val="15298872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96</a:t>
            </a:fld>
            <a:endParaRPr lang="en-US"/>
          </a:p>
        </p:txBody>
      </p:sp>
    </p:spTree>
    <p:extLst>
      <p:ext uri="{BB962C8B-B14F-4D97-AF65-F5344CB8AC3E}">
        <p14:creationId xmlns:p14="http://schemas.microsoft.com/office/powerpoint/2010/main" val="6392289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51122" indent="-288893">
              <a:spcBef>
                <a:spcPct val="30000"/>
              </a:spcBef>
              <a:defRPr kumimoji="1" sz="1200">
                <a:solidFill>
                  <a:schemeClr val="tx1"/>
                </a:solidFill>
                <a:latin typeface="Arial" panose="020B0604020202020204" pitchFamily="34" charset="0"/>
              </a:defRPr>
            </a:lvl2pPr>
            <a:lvl3pPr marL="1155573" indent="-231115">
              <a:spcBef>
                <a:spcPct val="30000"/>
              </a:spcBef>
              <a:defRPr kumimoji="1" sz="1200">
                <a:solidFill>
                  <a:schemeClr val="tx1"/>
                </a:solidFill>
                <a:latin typeface="Arial" panose="020B0604020202020204" pitchFamily="34" charset="0"/>
              </a:defRPr>
            </a:lvl3pPr>
            <a:lvl4pPr marL="1617802" indent="-231115">
              <a:spcBef>
                <a:spcPct val="30000"/>
              </a:spcBef>
              <a:defRPr kumimoji="1" sz="1200">
                <a:solidFill>
                  <a:schemeClr val="tx1"/>
                </a:solidFill>
                <a:latin typeface="Arial" panose="020B0604020202020204" pitchFamily="34" charset="0"/>
              </a:defRPr>
            </a:lvl4pPr>
            <a:lvl5pPr marL="2080031" indent="-231115">
              <a:spcBef>
                <a:spcPct val="30000"/>
              </a:spcBef>
              <a:defRPr kumimoji="1" sz="1200">
                <a:solidFill>
                  <a:schemeClr val="tx1"/>
                </a:solidFill>
                <a:latin typeface="Arial" panose="020B0604020202020204" pitchFamily="34" charset="0"/>
              </a:defRPr>
            </a:lvl5pPr>
            <a:lvl6pPr marL="2542261" indent="-231115" eaLnBrk="0" fontAlgn="base" hangingPunct="0">
              <a:spcBef>
                <a:spcPct val="30000"/>
              </a:spcBef>
              <a:spcAft>
                <a:spcPct val="0"/>
              </a:spcAft>
              <a:defRPr kumimoji="1" sz="1200">
                <a:solidFill>
                  <a:schemeClr val="tx1"/>
                </a:solidFill>
                <a:latin typeface="Arial" panose="020B0604020202020204" pitchFamily="34" charset="0"/>
              </a:defRPr>
            </a:lvl6pPr>
            <a:lvl7pPr marL="3004490" indent="-231115" eaLnBrk="0" fontAlgn="base" hangingPunct="0">
              <a:spcBef>
                <a:spcPct val="30000"/>
              </a:spcBef>
              <a:spcAft>
                <a:spcPct val="0"/>
              </a:spcAft>
              <a:defRPr kumimoji="1" sz="1200">
                <a:solidFill>
                  <a:schemeClr val="tx1"/>
                </a:solidFill>
                <a:latin typeface="Arial" panose="020B0604020202020204" pitchFamily="34" charset="0"/>
              </a:defRPr>
            </a:lvl7pPr>
            <a:lvl8pPr marL="3466719" indent="-231115" eaLnBrk="0" fontAlgn="base" hangingPunct="0">
              <a:spcBef>
                <a:spcPct val="30000"/>
              </a:spcBef>
              <a:spcAft>
                <a:spcPct val="0"/>
              </a:spcAft>
              <a:defRPr kumimoji="1" sz="1200">
                <a:solidFill>
                  <a:schemeClr val="tx1"/>
                </a:solidFill>
                <a:latin typeface="Arial" panose="020B0604020202020204" pitchFamily="34" charset="0"/>
              </a:defRPr>
            </a:lvl8pPr>
            <a:lvl9pPr marL="3928948" indent="-23111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085B180-23DA-4AD4-938B-7C164224F2C8}" type="slidenum">
              <a:rPr kumimoji="0" lang="en-US" altLang="en-US">
                <a:latin typeface="Calibri" panose="020F0502020204030204" pitchFamily="34" charset="0"/>
              </a:rPr>
              <a:pPr>
                <a:spcBef>
                  <a:spcPct val="0"/>
                </a:spcBef>
              </a:pPr>
              <a:t>8</a:t>
            </a:fld>
            <a:endParaRPr kumimoji="0" lang="en-US" altLang="en-US" dirty="0">
              <a:latin typeface="Calibri" panose="020F0502020204030204" pitchFamily="34" charset="0"/>
            </a:endParaRPr>
          </a:p>
        </p:txBody>
      </p:sp>
      <p:sp>
        <p:nvSpPr>
          <p:cNvPr id="18435" name="Rectangle 2"/>
          <p:cNvSpPr>
            <a:spLocks noGrp="1" noRot="1" noChangeAspect="1" noChangeArrowheads="1" noTextEdit="1"/>
          </p:cNvSpPr>
          <p:nvPr>
            <p:ph type="sldImg"/>
          </p:nvPr>
        </p:nvSpPr>
        <p:spPr>
          <a:xfrm>
            <a:off x="342900" y="698500"/>
            <a:ext cx="6196013" cy="3486150"/>
          </a:xfrm>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Outline</a:t>
            </a:r>
          </a:p>
          <a:p>
            <a:endParaRPr lang="en-US" altLang="en-US">
              <a:latin typeface="Arial" panose="020B0604020202020204" pitchFamily="34" charset="0"/>
            </a:endParaRPr>
          </a:p>
        </p:txBody>
      </p:sp>
    </p:spTree>
    <p:extLst>
      <p:ext uri="{BB962C8B-B14F-4D97-AF65-F5344CB8AC3E}">
        <p14:creationId xmlns:p14="http://schemas.microsoft.com/office/powerpoint/2010/main" val="37209570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51122" indent="-288893">
              <a:spcBef>
                <a:spcPct val="30000"/>
              </a:spcBef>
              <a:defRPr kumimoji="1" sz="1200">
                <a:solidFill>
                  <a:schemeClr val="tx1"/>
                </a:solidFill>
                <a:latin typeface="Arial" panose="020B0604020202020204" pitchFamily="34" charset="0"/>
              </a:defRPr>
            </a:lvl2pPr>
            <a:lvl3pPr marL="1155573" indent="-231115">
              <a:spcBef>
                <a:spcPct val="30000"/>
              </a:spcBef>
              <a:defRPr kumimoji="1" sz="1200">
                <a:solidFill>
                  <a:schemeClr val="tx1"/>
                </a:solidFill>
                <a:latin typeface="Arial" panose="020B0604020202020204" pitchFamily="34" charset="0"/>
              </a:defRPr>
            </a:lvl3pPr>
            <a:lvl4pPr marL="1617802" indent="-231115">
              <a:spcBef>
                <a:spcPct val="30000"/>
              </a:spcBef>
              <a:defRPr kumimoji="1" sz="1200">
                <a:solidFill>
                  <a:schemeClr val="tx1"/>
                </a:solidFill>
                <a:latin typeface="Arial" panose="020B0604020202020204" pitchFamily="34" charset="0"/>
              </a:defRPr>
            </a:lvl4pPr>
            <a:lvl5pPr marL="2080031" indent="-231115">
              <a:spcBef>
                <a:spcPct val="30000"/>
              </a:spcBef>
              <a:defRPr kumimoji="1" sz="1200">
                <a:solidFill>
                  <a:schemeClr val="tx1"/>
                </a:solidFill>
                <a:latin typeface="Arial" panose="020B0604020202020204" pitchFamily="34" charset="0"/>
              </a:defRPr>
            </a:lvl5pPr>
            <a:lvl6pPr marL="2542261" indent="-231115" eaLnBrk="0" fontAlgn="base" hangingPunct="0">
              <a:spcBef>
                <a:spcPct val="30000"/>
              </a:spcBef>
              <a:spcAft>
                <a:spcPct val="0"/>
              </a:spcAft>
              <a:defRPr kumimoji="1" sz="1200">
                <a:solidFill>
                  <a:schemeClr val="tx1"/>
                </a:solidFill>
                <a:latin typeface="Arial" panose="020B0604020202020204" pitchFamily="34" charset="0"/>
              </a:defRPr>
            </a:lvl6pPr>
            <a:lvl7pPr marL="3004490" indent="-231115" eaLnBrk="0" fontAlgn="base" hangingPunct="0">
              <a:spcBef>
                <a:spcPct val="30000"/>
              </a:spcBef>
              <a:spcAft>
                <a:spcPct val="0"/>
              </a:spcAft>
              <a:defRPr kumimoji="1" sz="1200">
                <a:solidFill>
                  <a:schemeClr val="tx1"/>
                </a:solidFill>
                <a:latin typeface="Arial" panose="020B0604020202020204" pitchFamily="34" charset="0"/>
              </a:defRPr>
            </a:lvl7pPr>
            <a:lvl8pPr marL="3466719" indent="-231115" eaLnBrk="0" fontAlgn="base" hangingPunct="0">
              <a:spcBef>
                <a:spcPct val="30000"/>
              </a:spcBef>
              <a:spcAft>
                <a:spcPct val="0"/>
              </a:spcAft>
              <a:defRPr kumimoji="1" sz="1200">
                <a:solidFill>
                  <a:schemeClr val="tx1"/>
                </a:solidFill>
                <a:latin typeface="Arial" panose="020B0604020202020204" pitchFamily="34" charset="0"/>
              </a:defRPr>
            </a:lvl8pPr>
            <a:lvl9pPr marL="3928948" indent="-23111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085B180-23DA-4AD4-938B-7C164224F2C8}" type="slidenum">
              <a:rPr kumimoji="0" lang="en-US" altLang="en-US">
                <a:latin typeface="Calibri" panose="020F0502020204030204" pitchFamily="34" charset="0"/>
              </a:rPr>
              <a:pPr>
                <a:spcBef>
                  <a:spcPct val="0"/>
                </a:spcBef>
              </a:pPr>
              <a:t>9</a:t>
            </a:fld>
            <a:endParaRPr kumimoji="0" lang="en-US" altLang="en-US" dirty="0">
              <a:latin typeface="Calibri" panose="020F0502020204030204" pitchFamily="34" charset="0"/>
            </a:endParaRPr>
          </a:p>
        </p:txBody>
      </p:sp>
      <p:sp>
        <p:nvSpPr>
          <p:cNvPr id="18435" name="Rectangle 2"/>
          <p:cNvSpPr>
            <a:spLocks noGrp="1" noRot="1" noChangeAspect="1" noChangeArrowheads="1" noTextEdit="1"/>
          </p:cNvSpPr>
          <p:nvPr>
            <p:ph type="sldImg"/>
          </p:nvPr>
        </p:nvSpPr>
        <p:spPr>
          <a:xfrm>
            <a:off x="342900" y="698500"/>
            <a:ext cx="6196013" cy="3486150"/>
          </a:xfrm>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Outline</a:t>
            </a:r>
          </a:p>
          <a:p>
            <a:endParaRPr lang="en-US" altLang="en-US">
              <a:latin typeface="Arial" panose="020B0604020202020204" pitchFamily="34" charset="0"/>
            </a:endParaRPr>
          </a:p>
        </p:txBody>
      </p:sp>
    </p:spTree>
    <p:extLst>
      <p:ext uri="{BB962C8B-B14F-4D97-AF65-F5344CB8AC3E}">
        <p14:creationId xmlns:p14="http://schemas.microsoft.com/office/powerpoint/2010/main" val="21137817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51122" indent="-288893">
              <a:spcBef>
                <a:spcPct val="30000"/>
              </a:spcBef>
              <a:defRPr kumimoji="1" sz="1200">
                <a:solidFill>
                  <a:schemeClr val="tx1"/>
                </a:solidFill>
                <a:latin typeface="Arial" panose="020B0604020202020204" pitchFamily="34" charset="0"/>
              </a:defRPr>
            </a:lvl2pPr>
            <a:lvl3pPr marL="1155573" indent="-231115">
              <a:spcBef>
                <a:spcPct val="30000"/>
              </a:spcBef>
              <a:defRPr kumimoji="1" sz="1200">
                <a:solidFill>
                  <a:schemeClr val="tx1"/>
                </a:solidFill>
                <a:latin typeface="Arial" panose="020B0604020202020204" pitchFamily="34" charset="0"/>
              </a:defRPr>
            </a:lvl3pPr>
            <a:lvl4pPr marL="1617802" indent="-231115">
              <a:spcBef>
                <a:spcPct val="30000"/>
              </a:spcBef>
              <a:defRPr kumimoji="1" sz="1200">
                <a:solidFill>
                  <a:schemeClr val="tx1"/>
                </a:solidFill>
                <a:latin typeface="Arial" panose="020B0604020202020204" pitchFamily="34" charset="0"/>
              </a:defRPr>
            </a:lvl4pPr>
            <a:lvl5pPr marL="2080031" indent="-231115">
              <a:spcBef>
                <a:spcPct val="30000"/>
              </a:spcBef>
              <a:defRPr kumimoji="1" sz="1200">
                <a:solidFill>
                  <a:schemeClr val="tx1"/>
                </a:solidFill>
                <a:latin typeface="Arial" panose="020B0604020202020204" pitchFamily="34" charset="0"/>
              </a:defRPr>
            </a:lvl5pPr>
            <a:lvl6pPr marL="2542261" indent="-231115" eaLnBrk="0" fontAlgn="base" hangingPunct="0">
              <a:spcBef>
                <a:spcPct val="30000"/>
              </a:spcBef>
              <a:spcAft>
                <a:spcPct val="0"/>
              </a:spcAft>
              <a:defRPr kumimoji="1" sz="1200">
                <a:solidFill>
                  <a:schemeClr val="tx1"/>
                </a:solidFill>
                <a:latin typeface="Arial" panose="020B0604020202020204" pitchFamily="34" charset="0"/>
              </a:defRPr>
            </a:lvl6pPr>
            <a:lvl7pPr marL="3004490" indent="-231115" eaLnBrk="0" fontAlgn="base" hangingPunct="0">
              <a:spcBef>
                <a:spcPct val="30000"/>
              </a:spcBef>
              <a:spcAft>
                <a:spcPct val="0"/>
              </a:spcAft>
              <a:defRPr kumimoji="1" sz="1200">
                <a:solidFill>
                  <a:schemeClr val="tx1"/>
                </a:solidFill>
                <a:latin typeface="Arial" panose="020B0604020202020204" pitchFamily="34" charset="0"/>
              </a:defRPr>
            </a:lvl7pPr>
            <a:lvl8pPr marL="3466719" indent="-231115" eaLnBrk="0" fontAlgn="base" hangingPunct="0">
              <a:spcBef>
                <a:spcPct val="30000"/>
              </a:spcBef>
              <a:spcAft>
                <a:spcPct val="0"/>
              </a:spcAft>
              <a:defRPr kumimoji="1" sz="1200">
                <a:solidFill>
                  <a:schemeClr val="tx1"/>
                </a:solidFill>
                <a:latin typeface="Arial" panose="020B0604020202020204" pitchFamily="34" charset="0"/>
              </a:defRPr>
            </a:lvl8pPr>
            <a:lvl9pPr marL="3928948" indent="-23111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085B180-23DA-4AD4-938B-7C164224F2C8}" type="slidenum">
              <a:rPr kumimoji="0" lang="en-US" altLang="en-US">
                <a:latin typeface="Calibri" panose="020F0502020204030204" pitchFamily="34" charset="0"/>
              </a:rPr>
              <a:pPr>
                <a:spcBef>
                  <a:spcPct val="0"/>
                </a:spcBef>
              </a:pPr>
              <a:t>12</a:t>
            </a:fld>
            <a:endParaRPr kumimoji="0" lang="en-US" altLang="en-US" dirty="0">
              <a:latin typeface="Calibri" panose="020F0502020204030204" pitchFamily="34" charset="0"/>
            </a:endParaRPr>
          </a:p>
        </p:txBody>
      </p:sp>
      <p:sp>
        <p:nvSpPr>
          <p:cNvPr id="18435" name="Rectangle 2"/>
          <p:cNvSpPr>
            <a:spLocks noGrp="1" noRot="1" noChangeAspect="1" noChangeArrowheads="1" noTextEdit="1"/>
          </p:cNvSpPr>
          <p:nvPr>
            <p:ph type="sldImg"/>
          </p:nvPr>
        </p:nvSpPr>
        <p:spPr>
          <a:xfrm>
            <a:off x="342900" y="698500"/>
            <a:ext cx="6196013" cy="3486150"/>
          </a:xfrm>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Outline</a:t>
            </a:r>
          </a:p>
          <a:p>
            <a:endParaRPr lang="en-US" altLang="en-US">
              <a:latin typeface="Arial" panose="020B0604020202020204" pitchFamily="34" charset="0"/>
            </a:endParaRPr>
          </a:p>
        </p:txBody>
      </p:sp>
    </p:spTree>
    <p:extLst>
      <p:ext uri="{BB962C8B-B14F-4D97-AF65-F5344CB8AC3E}">
        <p14:creationId xmlns:p14="http://schemas.microsoft.com/office/powerpoint/2010/main" val="10927427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51122" indent="-288893">
              <a:spcBef>
                <a:spcPct val="30000"/>
              </a:spcBef>
              <a:defRPr kumimoji="1" sz="1200">
                <a:solidFill>
                  <a:schemeClr val="tx1"/>
                </a:solidFill>
                <a:latin typeface="Arial" panose="020B0604020202020204" pitchFamily="34" charset="0"/>
              </a:defRPr>
            </a:lvl2pPr>
            <a:lvl3pPr marL="1155573" indent="-231115">
              <a:spcBef>
                <a:spcPct val="30000"/>
              </a:spcBef>
              <a:defRPr kumimoji="1" sz="1200">
                <a:solidFill>
                  <a:schemeClr val="tx1"/>
                </a:solidFill>
                <a:latin typeface="Arial" panose="020B0604020202020204" pitchFamily="34" charset="0"/>
              </a:defRPr>
            </a:lvl3pPr>
            <a:lvl4pPr marL="1617802" indent="-231115">
              <a:spcBef>
                <a:spcPct val="30000"/>
              </a:spcBef>
              <a:defRPr kumimoji="1" sz="1200">
                <a:solidFill>
                  <a:schemeClr val="tx1"/>
                </a:solidFill>
                <a:latin typeface="Arial" panose="020B0604020202020204" pitchFamily="34" charset="0"/>
              </a:defRPr>
            </a:lvl4pPr>
            <a:lvl5pPr marL="2080031" indent="-231115">
              <a:spcBef>
                <a:spcPct val="30000"/>
              </a:spcBef>
              <a:defRPr kumimoji="1" sz="1200">
                <a:solidFill>
                  <a:schemeClr val="tx1"/>
                </a:solidFill>
                <a:latin typeface="Arial" panose="020B0604020202020204" pitchFamily="34" charset="0"/>
              </a:defRPr>
            </a:lvl5pPr>
            <a:lvl6pPr marL="2542261" indent="-231115" eaLnBrk="0" fontAlgn="base" hangingPunct="0">
              <a:spcBef>
                <a:spcPct val="30000"/>
              </a:spcBef>
              <a:spcAft>
                <a:spcPct val="0"/>
              </a:spcAft>
              <a:defRPr kumimoji="1" sz="1200">
                <a:solidFill>
                  <a:schemeClr val="tx1"/>
                </a:solidFill>
                <a:latin typeface="Arial" panose="020B0604020202020204" pitchFamily="34" charset="0"/>
              </a:defRPr>
            </a:lvl6pPr>
            <a:lvl7pPr marL="3004490" indent="-231115" eaLnBrk="0" fontAlgn="base" hangingPunct="0">
              <a:spcBef>
                <a:spcPct val="30000"/>
              </a:spcBef>
              <a:spcAft>
                <a:spcPct val="0"/>
              </a:spcAft>
              <a:defRPr kumimoji="1" sz="1200">
                <a:solidFill>
                  <a:schemeClr val="tx1"/>
                </a:solidFill>
                <a:latin typeface="Arial" panose="020B0604020202020204" pitchFamily="34" charset="0"/>
              </a:defRPr>
            </a:lvl7pPr>
            <a:lvl8pPr marL="3466719" indent="-231115" eaLnBrk="0" fontAlgn="base" hangingPunct="0">
              <a:spcBef>
                <a:spcPct val="30000"/>
              </a:spcBef>
              <a:spcAft>
                <a:spcPct val="0"/>
              </a:spcAft>
              <a:defRPr kumimoji="1" sz="1200">
                <a:solidFill>
                  <a:schemeClr val="tx1"/>
                </a:solidFill>
                <a:latin typeface="Arial" panose="020B0604020202020204" pitchFamily="34" charset="0"/>
              </a:defRPr>
            </a:lvl8pPr>
            <a:lvl9pPr marL="3928948" indent="-23111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085B180-23DA-4AD4-938B-7C164224F2C8}" type="slidenum">
              <a:rPr kumimoji="0" lang="en-US" altLang="en-US">
                <a:latin typeface="Calibri" panose="020F0502020204030204" pitchFamily="34" charset="0"/>
              </a:rPr>
              <a:pPr>
                <a:spcBef>
                  <a:spcPct val="0"/>
                </a:spcBef>
              </a:pPr>
              <a:t>13</a:t>
            </a:fld>
            <a:endParaRPr kumimoji="0" lang="en-US" altLang="en-US" dirty="0">
              <a:latin typeface="Calibri" panose="020F0502020204030204" pitchFamily="34" charset="0"/>
            </a:endParaRPr>
          </a:p>
        </p:txBody>
      </p:sp>
      <p:sp>
        <p:nvSpPr>
          <p:cNvPr id="18435" name="Rectangle 2"/>
          <p:cNvSpPr>
            <a:spLocks noGrp="1" noRot="1" noChangeAspect="1" noChangeArrowheads="1" noTextEdit="1"/>
          </p:cNvSpPr>
          <p:nvPr>
            <p:ph type="sldImg"/>
          </p:nvPr>
        </p:nvSpPr>
        <p:spPr>
          <a:xfrm>
            <a:off x="342900" y="698500"/>
            <a:ext cx="6196013" cy="3486150"/>
          </a:xfrm>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Outline</a:t>
            </a:r>
          </a:p>
          <a:p>
            <a:endParaRPr lang="en-US" altLang="en-US">
              <a:latin typeface="Arial" panose="020B0604020202020204" pitchFamily="34" charset="0"/>
            </a:endParaRPr>
          </a:p>
        </p:txBody>
      </p:sp>
    </p:spTree>
    <p:extLst>
      <p:ext uri="{BB962C8B-B14F-4D97-AF65-F5344CB8AC3E}">
        <p14:creationId xmlns:p14="http://schemas.microsoft.com/office/powerpoint/2010/main" val="19809308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51122" indent="-288893">
              <a:spcBef>
                <a:spcPct val="30000"/>
              </a:spcBef>
              <a:defRPr kumimoji="1" sz="1200">
                <a:solidFill>
                  <a:schemeClr val="tx1"/>
                </a:solidFill>
                <a:latin typeface="Arial" panose="020B0604020202020204" pitchFamily="34" charset="0"/>
              </a:defRPr>
            </a:lvl2pPr>
            <a:lvl3pPr marL="1155573" indent="-231115">
              <a:spcBef>
                <a:spcPct val="30000"/>
              </a:spcBef>
              <a:defRPr kumimoji="1" sz="1200">
                <a:solidFill>
                  <a:schemeClr val="tx1"/>
                </a:solidFill>
                <a:latin typeface="Arial" panose="020B0604020202020204" pitchFamily="34" charset="0"/>
              </a:defRPr>
            </a:lvl3pPr>
            <a:lvl4pPr marL="1617802" indent="-231115">
              <a:spcBef>
                <a:spcPct val="30000"/>
              </a:spcBef>
              <a:defRPr kumimoji="1" sz="1200">
                <a:solidFill>
                  <a:schemeClr val="tx1"/>
                </a:solidFill>
                <a:latin typeface="Arial" panose="020B0604020202020204" pitchFamily="34" charset="0"/>
              </a:defRPr>
            </a:lvl4pPr>
            <a:lvl5pPr marL="2080031" indent="-231115">
              <a:spcBef>
                <a:spcPct val="30000"/>
              </a:spcBef>
              <a:defRPr kumimoji="1" sz="1200">
                <a:solidFill>
                  <a:schemeClr val="tx1"/>
                </a:solidFill>
                <a:latin typeface="Arial" panose="020B0604020202020204" pitchFamily="34" charset="0"/>
              </a:defRPr>
            </a:lvl5pPr>
            <a:lvl6pPr marL="2542261" indent="-231115" eaLnBrk="0" fontAlgn="base" hangingPunct="0">
              <a:spcBef>
                <a:spcPct val="30000"/>
              </a:spcBef>
              <a:spcAft>
                <a:spcPct val="0"/>
              </a:spcAft>
              <a:defRPr kumimoji="1" sz="1200">
                <a:solidFill>
                  <a:schemeClr val="tx1"/>
                </a:solidFill>
                <a:latin typeface="Arial" panose="020B0604020202020204" pitchFamily="34" charset="0"/>
              </a:defRPr>
            </a:lvl6pPr>
            <a:lvl7pPr marL="3004490" indent="-231115" eaLnBrk="0" fontAlgn="base" hangingPunct="0">
              <a:spcBef>
                <a:spcPct val="30000"/>
              </a:spcBef>
              <a:spcAft>
                <a:spcPct val="0"/>
              </a:spcAft>
              <a:defRPr kumimoji="1" sz="1200">
                <a:solidFill>
                  <a:schemeClr val="tx1"/>
                </a:solidFill>
                <a:latin typeface="Arial" panose="020B0604020202020204" pitchFamily="34" charset="0"/>
              </a:defRPr>
            </a:lvl7pPr>
            <a:lvl8pPr marL="3466719" indent="-231115" eaLnBrk="0" fontAlgn="base" hangingPunct="0">
              <a:spcBef>
                <a:spcPct val="30000"/>
              </a:spcBef>
              <a:spcAft>
                <a:spcPct val="0"/>
              </a:spcAft>
              <a:defRPr kumimoji="1" sz="1200">
                <a:solidFill>
                  <a:schemeClr val="tx1"/>
                </a:solidFill>
                <a:latin typeface="Arial" panose="020B0604020202020204" pitchFamily="34" charset="0"/>
              </a:defRPr>
            </a:lvl8pPr>
            <a:lvl9pPr marL="3928948" indent="-23111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085B180-23DA-4AD4-938B-7C164224F2C8}" type="slidenum">
              <a:rPr kumimoji="0" lang="en-US" altLang="en-US">
                <a:latin typeface="Calibri" panose="020F0502020204030204" pitchFamily="34" charset="0"/>
              </a:rPr>
              <a:pPr>
                <a:spcBef>
                  <a:spcPct val="0"/>
                </a:spcBef>
              </a:pPr>
              <a:t>14</a:t>
            </a:fld>
            <a:endParaRPr kumimoji="0" lang="en-US" altLang="en-US" dirty="0">
              <a:latin typeface="Calibri" panose="020F0502020204030204" pitchFamily="34" charset="0"/>
            </a:endParaRPr>
          </a:p>
        </p:txBody>
      </p:sp>
      <p:sp>
        <p:nvSpPr>
          <p:cNvPr id="18435" name="Rectangle 2"/>
          <p:cNvSpPr>
            <a:spLocks noGrp="1" noRot="1" noChangeAspect="1" noChangeArrowheads="1" noTextEdit="1"/>
          </p:cNvSpPr>
          <p:nvPr>
            <p:ph type="sldImg"/>
          </p:nvPr>
        </p:nvSpPr>
        <p:spPr>
          <a:xfrm>
            <a:off x="342900" y="698500"/>
            <a:ext cx="6196013" cy="3486150"/>
          </a:xfrm>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Outline</a:t>
            </a:r>
          </a:p>
          <a:p>
            <a:endParaRPr lang="en-US" altLang="en-US">
              <a:latin typeface="Arial" panose="020B0604020202020204" pitchFamily="34" charset="0"/>
            </a:endParaRPr>
          </a:p>
        </p:txBody>
      </p:sp>
    </p:spTree>
    <p:extLst>
      <p:ext uri="{BB962C8B-B14F-4D97-AF65-F5344CB8AC3E}">
        <p14:creationId xmlns:p14="http://schemas.microsoft.com/office/powerpoint/2010/main" val="31092731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51122" indent="-288893">
              <a:spcBef>
                <a:spcPct val="30000"/>
              </a:spcBef>
              <a:defRPr kumimoji="1" sz="1200">
                <a:solidFill>
                  <a:schemeClr val="tx1"/>
                </a:solidFill>
                <a:latin typeface="Arial" panose="020B0604020202020204" pitchFamily="34" charset="0"/>
              </a:defRPr>
            </a:lvl2pPr>
            <a:lvl3pPr marL="1155573" indent="-231115">
              <a:spcBef>
                <a:spcPct val="30000"/>
              </a:spcBef>
              <a:defRPr kumimoji="1" sz="1200">
                <a:solidFill>
                  <a:schemeClr val="tx1"/>
                </a:solidFill>
                <a:latin typeface="Arial" panose="020B0604020202020204" pitchFamily="34" charset="0"/>
              </a:defRPr>
            </a:lvl3pPr>
            <a:lvl4pPr marL="1617802" indent="-231115">
              <a:spcBef>
                <a:spcPct val="30000"/>
              </a:spcBef>
              <a:defRPr kumimoji="1" sz="1200">
                <a:solidFill>
                  <a:schemeClr val="tx1"/>
                </a:solidFill>
                <a:latin typeface="Arial" panose="020B0604020202020204" pitchFamily="34" charset="0"/>
              </a:defRPr>
            </a:lvl4pPr>
            <a:lvl5pPr marL="2080031" indent="-231115">
              <a:spcBef>
                <a:spcPct val="30000"/>
              </a:spcBef>
              <a:defRPr kumimoji="1" sz="1200">
                <a:solidFill>
                  <a:schemeClr val="tx1"/>
                </a:solidFill>
                <a:latin typeface="Arial" panose="020B0604020202020204" pitchFamily="34" charset="0"/>
              </a:defRPr>
            </a:lvl5pPr>
            <a:lvl6pPr marL="2542261" indent="-231115" eaLnBrk="0" fontAlgn="base" hangingPunct="0">
              <a:spcBef>
                <a:spcPct val="30000"/>
              </a:spcBef>
              <a:spcAft>
                <a:spcPct val="0"/>
              </a:spcAft>
              <a:defRPr kumimoji="1" sz="1200">
                <a:solidFill>
                  <a:schemeClr val="tx1"/>
                </a:solidFill>
                <a:latin typeface="Arial" panose="020B0604020202020204" pitchFamily="34" charset="0"/>
              </a:defRPr>
            </a:lvl6pPr>
            <a:lvl7pPr marL="3004490" indent="-231115" eaLnBrk="0" fontAlgn="base" hangingPunct="0">
              <a:spcBef>
                <a:spcPct val="30000"/>
              </a:spcBef>
              <a:spcAft>
                <a:spcPct val="0"/>
              </a:spcAft>
              <a:defRPr kumimoji="1" sz="1200">
                <a:solidFill>
                  <a:schemeClr val="tx1"/>
                </a:solidFill>
                <a:latin typeface="Arial" panose="020B0604020202020204" pitchFamily="34" charset="0"/>
              </a:defRPr>
            </a:lvl7pPr>
            <a:lvl8pPr marL="3466719" indent="-231115" eaLnBrk="0" fontAlgn="base" hangingPunct="0">
              <a:spcBef>
                <a:spcPct val="30000"/>
              </a:spcBef>
              <a:spcAft>
                <a:spcPct val="0"/>
              </a:spcAft>
              <a:defRPr kumimoji="1" sz="1200">
                <a:solidFill>
                  <a:schemeClr val="tx1"/>
                </a:solidFill>
                <a:latin typeface="Arial" panose="020B0604020202020204" pitchFamily="34" charset="0"/>
              </a:defRPr>
            </a:lvl8pPr>
            <a:lvl9pPr marL="3928948" indent="-23111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085B180-23DA-4AD4-938B-7C164224F2C8}" type="slidenum">
              <a:rPr kumimoji="0" lang="en-US" altLang="en-US">
                <a:latin typeface="Calibri" panose="020F0502020204030204" pitchFamily="34" charset="0"/>
              </a:rPr>
              <a:pPr>
                <a:spcBef>
                  <a:spcPct val="0"/>
                </a:spcBef>
              </a:pPr>
              <a:t>15</a:t>
            </a:fld>
            <a:endParaRPr kumimoji="0" lang="en-US" altLang="en-US" dirty="0">
              <a:latin typeface="Calibri" panose="020F0502020204030204" pitchFamily="34" charset="0"/>
            </a:endParaRPr>
          </a:p>
        </p:txBody>
      </p:sp>
      <p:sp>
        <p:nvSpPr>
          <p:cNvPr id="18435" name="Rectangle 2"/>
          <p:cNvSpPr>
            <a:spLocks noGrp="1" noRot="1" noChangeAspect="1" noChangeArrowheads="1" noTextEdit="1"/>
          </p:cNvSpPr>
          <p:nvPr>
            <p:ph type="sldImg"/>
          </p:nvPr>
        </p:nvSpPr>
        <p:spPr>
          <a:xfrm>
            <a:off x="342900" y="698500"/>
            <a:ext cx="6196013" cy="3486150"/>
          </a:xfrm>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Outline</a:t>
            </a:r>
          </a:p>
          <a:p>
            <a:endParaRPr lang="en-US" altLang="en-US">
              <a:latin typeface="Arial" panose="020B0604020202020204" pitchFamily="34" charset="0"/>
            </a:endParaRPr>
          </a:p>
        </p:txBody>
      </p:sp>
    </p:spTree>
    <p:extLst>
      <p:ext uri="{BB962C8B-B14F-4D97-AF65-F5344CB8AC3E}">
        <p14:creationId xmlns:p14="http://schemas.microsoft.com/office/powerpoint/2010/main" val="2804399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57</a:t>
            </a:fld>
            <a:endParaRPr lang="en-US"/>
          </a:p>
        </p:txBody>
      </p:sp>
    </p:spTree>
    <p:extLst>
      <p:ext uri="{BB962C8B-B14F-4D97-AF65-F5344CB8AC3E}">
        <p14:creationId xmlns:p14="http://schemas.microsoft.com/office/powerpoint/2010/main" val="18885873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66</a:t>
            </a:fld>
            <a:endParaRPr lang="en-US" altLang="en-US" dirty="0"/>
          </a:p>
        </p:txBody>
      </p:sp>
    </p:spTree>
    <p:extLst>
      <p:ext uri="{BB962C8B-B14F-4D97-AF65-F5344CB8AC3E}">
        <p14:creationId xmlns:p14="http://schemas.microsoft.com/office/powerpoint/2010/main" val="16084488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3672109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2754146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34686915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477571981"/>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59984" y="1946275"/>
            <a:ext cx="5080000" cy="4114800"/>
          </a:xfrm>
        </p:spPr>
        <p:txBody>
          <a:bodyPr/>
          <a:lstStyle/>
          <a:p>
            <a:pPr lvl="0"/>
            <a:endParaRPr lang="en-US" noProof="0"/>
          </a:p>
        </p:txBody>
      </p:sp>
      <p:sp>
        <p:nvSpPr>
          <p:cNvPr id="4" name="Text Placeholder 3"/>
          <p:cNvSpPr>
            <a:spLocks noGrp="1"/>
          </p:cNvSpPr>
          <p:nvPr>
            <p:ph type="body" sz="half" idx="2"/>
          </p:nvPr>
        </p:nvSpPr>
        <p:spPr>
          <a:xfrm>
            <a:off x="68431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p:txBody>
          <a:bodyPr/>
          <a:lstStyle>
            <a:lvl1pPr>
              <a:defRPr/>
            </a:lvl1pPr>
          </a:lstStyle>
          <a:p>
            <a:pPr>
              <a:defRPr/>
            </a:pPr>
            <a:endParaRPr lang="en-US"/>
          </a:p>
        </p:txBody>
      </p:sp>
      <p:sp>
        <p:nvSpPr>
          <p:cNvPr id="6" name="Rectangle 36"/>
          <p:cNvSpPr>
            <a:spLocks noGrp="1" noChangeArrowheads="1"/>
          </p:cNvSpPr>
          <p:nvPr>
            <p:ph type="ftr" sz="quarter" idx="11"/>
          </p:nvPr>
        </p:nvSpPr>
        <p:spPr/>
        <p:txBody>
          <a:bodyPr/>
          <a:lstStyle>
            <a:lvl1pPr>
              <a:defRPr/>
            </a:lvl1pPr>
          </a:lstStyle>
          <a:p>
            <a:pPr>
              <a:defRPr/>
            </a:pPr>
            <a:endParaRPr lang="en-US"/>
          </a:p>
        </p:txBody>
      </p:sp>
      <p:sp>
        <p:nvSpPr>
          <p:cNvPr id="7" name="Rectangle 37"/>
          <p:cNvSpPr>
            <a:spLocks noGrp="1" noChangeArrowheads="1"/>
          </p:cNvSpPr>
          <p:nvPr>
            <p:ph type="sldNum" sz="quarter" idx="12"/>
          </p:nvPr>
        </p:nvSpPr>
        <p:spPr/>
        <p:txBody>
          <a:bodyPr/>
          <a:lstStyle>
            <a:lvl1pPr>
              <a:defRPr smtClean="0"/>
            </a:lvl1pPr>
          </a:lstStyle>
          <a:p>
            <a:pPr>
              <a:defRPr/>
            </a:pPr>
            <a:fld id="{2E6AC120-5AD1-4F3C-9026-490E77274D1D}" type="slidenum">
              <a:rPr lang="en-US" altLang="en-US"/>
              <a:pPr>
                <a:defRPr/>
              </a:pPr>
              <a:t>‹#›</a:t>
            </a:fld>
            <a:endParaRPr lang="en-US" altLang="en-US"/>
          </a:p>
        </p:txBody>
      </p:sp>
    </p:spTree>
    <p:extLst>
      <p:ext uri="{BB962C8B-B14F-4D97-AF65-F5344CB8AC3E}">
        <p14:creationId xmlns:p14="http://schemas.microsoft.com/office/powerpoint/2010/main" val="30519047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lstStyle/>
          <a:p>
            <a:pPr lvl="0"/>
            <a:endParaRPr lang="en-US" noProof="0"/>
          </a:p>
        </p:txBody>
      </p:sp>
      <p:sp>
        <p:nvSpPr>
          <p:cNvPr id="4" name="Rectangle 35">
            <a:extLst>
              <a:ext uri="{FF2B5EF4-FFF2-40B4-BE49-F238E27FC236}">
                <a16:creationId xmlns:a16="http://schemas.microsoft.com/office/drawing/2014/main" id="{DDFD4D20-063D-4685-940B-7FCB800C6E86}"/>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36">
            <a:extLst>
              <a:ext uri="{FF2B5EF4-FFF2-40B4-BE49-F238E27FC236}">
                <a16:creationId xmlns:a16="http://schemas.microsoft.com/office/drawing/2014/main" id="{CCB727FC-6DEC-449F-B092-0E9D65564F13}"/>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60B3998E-672F-4324-9ED3-326D1025BAD7}"/>
              </a:ext>
            </a:extLst>
          </p:cNvPr>
          <p:cNvSpPr>
            <a:spLocks noGrp="1" noChangeArrowheads="1"/>
          </p:cNvSpPr>
          <p:nvPr>
            <p:ph type="sldNum" sz="quarter" idx="12"/>
          </p:nvPr>
        </p:nvSpPr>
        <p:spPr/>
        <p:txBody>
          <a:bodyPr/>
          <a:lstStyle>
            <a:lvl1pPr>
              <a:defRPr smtClean="0"/>
            </a:lvl1pPr>
          </a:lstStyle>
          <a:p>
            <a:pPr>
              <a:defRPr/>
            </a:pPr>
            <a:fld id="{A0DC7DEC-99C4-4832-90B7-0B712EE84C5F}" type="slidenum">
              <a:rPr lang="en-US" altLang="en-US"/>
              <a:pPr>
                <a:defRPr/>
              </a:pPr>
              <a:t>‹#›</a:t>
            </a:fld>
            <a:endParaRPr lang="en-US" altLang="en-US"/>
          </a:p>
        </p:txBody>
      </p:sp>
    </p:spTree>
    <p:extLst>
      <p:ext uri="{BB962C8B-B14F-4D97-AF65-F5344CB8AC3E}">
        <p14:creationId xmlns:p14="http://schemas.microsoft.com/office/powerpoint/2010/main" val="32343495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599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43184" y="1946275"/>
            <a:ext cx="5080000" cy="4114800"/>
          </a:xfrm>
        </p:spPr>
        <p:txBody>
          <a:bodyPr/>
          <a:lstStyle/>
          <a:p>
            <a:pPr lvl="0"/>
            <a:endParaRPr lang="en-US" noProof="0" dirty="0"/>
          </a:p>
        </p:txBody>
      </p:sp>
      <p:sp>
        <p:nvSpPr>
          <p:cNvPr id="5" name="Rectangle 35"/>
          <p:cNvSpPr>
            <a:spLocks noGrp="1" noChangeArrowheads="1"/>
          </p:cNvSpPr>
          <p:nvPr>
            <p:ph type="dt" sz="half" idx="10"/>
          </p:nvPr>
        </p:nvSpPr>
        <p:spPr/>
        <p:txBody>
          <a:bodyPr/>
          <a:lstStyle>
            <a:lvl1pPr>
              <a:defRPr/>
            </a:lvl1pPr>
          </a:lstStyle>
          <a:p>
            <a:pPr>
              <a:defRPr/>
            </a:pPr>
            <a:endParaRPr lang="en-US" dirty="0"/>
          </a:p>
        </p:txBody>
      </p:sp>
      <p:sp>
        <p:nvSpPr>
          <p:cNvPr id="6" name="Rectangle 36"/>
          <p:cNvSpPr>
            <a:spLocks noGrp="1" noChangeArrowheads="1"/>
          </p:cNvSpPr>
          <p:nvPr>
            <p:ph type="ftr" sz="quarter" idx="11"/>
          </p:nvPr>
        </p:nvSpPr>
        <p:spPr/>
        <p:txBody>
          <a:bodyPr/>
          <a:lstStyle>
            <a:lvl1pPr>
              <a:defRPr/>
            </a:lvl1pPr>
          </a:lstStyle>
          <a:p>
            <a:pPr>
              <a:defRPr/>
            </a:pPr>
            <a:endParaRPr lang="en-US" dirty="0"/>
          </a:p>
        </p:txBody>
      </p:sp>
      <p:sp>
        <p:nvSpPr>
          <p:cNvPr id="7" name="Rectangle 37"/>
          <p:cNvSpPr>
            <a:spLocks noGrp="1" noChangeArrowheads="1"/>
          </p:cNvSpPr>
          <p:nvPr>
            <p:ph type="sldNum" sz="quarter" idx="12"/>
          </p:nvPr>
        </p:nvSpPr>
        <p:spPr/>
        <p:txBody>
          <a:bodyPr/>
          <a:lstStyle>
            <a:lvl1pPr>
              <a:defRPr smtClean="0"/>
            </a:lvl1pPr>
          </a:lstStyle>
          <a:p>
            <a:pPr>
              <a:defRPr/>
            </a:pPr>
            <a:fld id="{5CE48815-785C-4F68-A4CA-A245BF4D9914}" type="slidenum">
              <a:rPr lang="en-US" altLang="en-US"/>
              <a:pPr>
                <a:defRPr/>
              </a:pPr>
              <a:t>‹#›</a:t>
            </a:fld>
            <a:endParaRPr lang="en-US" altLang="en-US" dirty="0"/>
          </a:p>
        </p:txBody>
      </p:sp>
    </p:spTree>
    <p:extLst>
      <p:ext uri="{BB962C8B-B14F-4D97-AF65-F5344CB8AC3E}">
        <p14:creationId xmlns:p14="http://schemas.microsoft.com/office/powerpoint/2010/main" val="2656184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454007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2840491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2519073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1519428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2917579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2649549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3845674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1561822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91122158-50D8-4B77-ADCA-79B530C41F2E}"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31.png"/></Relationships>
</file>

<file path=ppt/slides/_rels/slide6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31.png"/></Relationships>
</file>

<file path=ppt/slides/_rels/slide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5.xml"/></Relationships>
</file>

<file path=ppt/slides/_rels/slide8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9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D3C6EE-A469-2D17-2340-D00F22FD232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3" name="Picture 2" descr="A picture containing text, book&#10;&#10;Description automatically generated">
            <a:extLst>
              <a:ext uri="{FF2B5EF4-FFF2-40B4-BE49-F238E27FC236}">
                <a16:creationId xmlns:a16="http://schemas.microsoft.com/office/drawing/2014/main" id="{2DCDF2B8-5470-227C-31DD-24831E2494AE}"/>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37284" y="609600"/>
            <a:ext cx="6517433" cy="4572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a:xfrm>
            <a:off x="1257300" y="5943600"/>
            <a:ext cx="9677400" cy="796925"/>
          </a:xfrm>
        </p:spPr>
        <p:txBody>
          <a:bodyPr/>
          <a:lstStyle/>
          <a:p>
            <a:pPr algn="ctr" eaLnBrk="1" hangingPunct="1"/>
            <a:r>
              <a:rPr lang="en-US" altLang="en-US" sz="2000" dirty="0">
                <a:solidFill>
                  <a:schemeClr val="tx1"/>
                </a:solidFill>
              </a:rPr>
              <a:t>Lewis Sperry Chafer, vol. 7, </a:t>
            </a:r>
            <a:r>
              <a:rPr lang="en-US" altLang="en-US" sz="2000" i="1" dirty="0">
                <a:solidFill>
                  <a:schemeClr val="tx1"/>
                </a:solidFill>
              </a:rPr>
              <a:t>Systematic Theology</a:t>
            </a:r>
            <a:br>
              <a:rPr lang="en-US" altLang="en-US" sz="2000" dirty="0">
                <a:solidFill>
                  <a:schemeClr val="tx1"/>
                </a:solidFill>
              </a:rPr>
            </a:br>
            <a:r>
              <a:rPr lang="en-US" altLang="en-US" sz="2000" dirty="0">
                <a:solidFill>
                  <a:schemeClr val="tx1"/>
                </a:solidFill>
              </a:rPr>
              <a:t>(Grand Rapids, MI: Kregel Publications, 1993), 265-66.</a:t>
            </a:r>
          </a:p>
        </p:txBody>
      </p:sp>
      <p:sp>
        <p:nvSpPr>
          <p:cNvPr id="105475" name="Content Placeholder 2"/>
          <p:cNvSpPr>
            <a:spLocks noGrp="1"/>
          </p:cNvSpPr>
          <p:nvPr>
            <p:ph idx="1"/>
          </p:nvPr>
        </p:nvSpPr>
        <p:spPr>
          <a:xfrm>
            <a:off x="3810000" y="1981200"/>
            <a:ext cx="7772400" cy="2667000"/>
          </a:xfrm>
        </p:spPr>
        <p:txBody>
          <a:bodyPr/>
          <a:lstStyle/>
          <a:p>
            <a:pPr marL="0" indent="0" algn="just" eaLnBrk="1" hangingPunct="1">
              <a:lnSpc>
                <a:spcPct val="100000"/>
              </a:lnSpc>
              <a:buNone/>
            </a:pPr>
            <a:r>
              <a:rPr lang="en-US" altLang="en-US" sz="3200" dirty="0"/>
              <a:t>“…because upwards of 150 passages of Scripture condition salvation upon </a:t>
            </a:r>
            <a:r>
              <a:rPr lang="en-US" altLang="en-US" sz="3200" b="1" u="sng" dirty="0">
                <a:solidFill>
                  <a:srgbClr val="FFFFCC"/>
                </a:solidFill>
              </a:rPr>
              <a:t>believing</a:t>
            </a:r>
            <a:r>
              <a:rPr lang="en-US" altLang="en-US" sz="3200" dirty="0"/>
              <a:t> only</a:t>
            </a:r>
            <a:r>
              <a:rPr lang="en-US" altLang="en-US" sz="3200" b="1" dirty="0"/>
              <a:t> </a:t>
            </a:r>
            <a:r>
              <a:rPr lang="en-US" altLang="en-US" sz="3200" dirty="0"/>
              <a:t>(cf. John 3:16; Acts 16:31).”</a:t>
            </a:r>
          </a:p>
        </p:txBody>
      </p:sp>
      <p:pic>
        <p:nvPicPr>
          <p:cNvPr id="47108" name="Picture 2" descr="http://t1.gstatic.com/images?q=tbn:ANd9GcQxv3vyi4YqgamHAJTIgWkNJkLqWWIuAG2pkecTpX67vjz6XE96Kw"/>
          <p:cNvPicPr>
            <a:picLocks noChangeAspect="1" noChangeArrowheads="1"/>
          </p:cNvPicPr>
          <p:nvPr/>
        </p:nvPicPr>
        <p:blipFill>
          <a:blip r:embed="rId2" cstate="print"/>
          <a:srcRect/>
          <a:stretch>
            <a:fillRect/>
          </a:stretch>
        </p:blipFill>
        <p:spPr bwMode="auto">
          <a:xfrm>
            <a:off x="762001" y="1600200"/>
            <a:ext cx="2594995" cy="3657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itle 1"/>
          <p:cNvSpPr txBox="1">
            <a:spLocks/>
          </p:cNvSpPr>
          <p:nvPr/>
        </p:nvSpPr>
        <p:spPr>
          <a:xfrm>
            <a:off x="1981200" y="228600"/>
            <a:ext cx="8229600" cy="914400"/>
          </a:xfrm>
          <a:prstGeom prst="rect">
            <a:avLst/>
          </a:prstGeom>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Belief – God’s One Condition for Justification</a:t>
            </a:r>
          </a:p>
        </p:txBody>
      </p:sp>
    </p:spTree>
    <p:extLst>
      <p:ext uri="{BB962C8B-B14F-4D97-AF65-F5344CB8AC3E}">
        <p14:creationId xmlns:p14="http://schemas.microsoft.com/office/powerpoint/2010/main" val="28002028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Content Placeholder 2"/>
          <p:cNvSpPr>
            <a:spLocks noGrp="1"/>
          </p:cNvSpPr>
          <p:nvPr>
            <p:ph idx="4294967295"/>
          </p:nvPr>
        </p:nvSpPr>
        <p:spPr>
          <a:xfrm>
            <a:off x="609600" y="990600"/>
            <a:ext cx="8229600" cy="1524000"/>
          </a:xfrm>
          <a:solidFill>
            <a:schemeClr val="bg1"/>
          </a:solidFill>
          <a:ln w="28575">
            <a:solidFill>
              <a:srgbClr val="FF0000"/>
            </a:solidFill>
          </a:ln>
        </p:spPr>
        <p:txBody>
          <a:bodyPr/>
          <a:lstStyle/>
          <a:p>
            <a:pPr marL="0" indent="0" algn="ctr">
              <a:spcBef>
                <a:spcPts val="0"/>
              </a:spcBef>
              <a:spcAft>
                <a:spcPts val="0"/>
              </a:spcAft>
              <a:buNone/>
              <a:defRPr/>
            </a:pPr>
            <a:r>
              <a:rPr lang="en-US" altLang="en-US" sz="2800" b="1" kern="1200" dirty="0">
                <a:solidFill>
                  <a:srgbClr val="FFFFCC"/>
                </a:solidFill>
              </a:rPr>
              <a:t>Gen 15:6</a:t>
            </a:r>
          </a:p>
          <a:p>
            <a:pPr marL="0" indent="0" algn="just">
              <a:spcBef>
                <a:spcPts val="0"/>
              </a:spcBef>
              <a:spcAft>
                <a:spcPts val="0"/>
              </a:spcAft>
              <a:buNone/>
              <a:defRPr/>
            </a:pPr>
            <a:r>
              <a:rPr lang="en-US" altLang="en-US" sz="2800" dirty="0"/>
              <a:t>Then he </a:t>
            </a:r>
            <a:r>
              <a:rPr lang="en-US" altLang="en-US" sz="2800" b="1" u="sng" kern="1200" dirty="0">
                <a:solidFill>
                  <a:srgbClr val="FFFFCC"/>
                </a:solidFill>
              </a:rPr>
              <a:t>believed</a:t>
            </a:r>
            <a:r>
              <a:rPr lang="en-US" altLang="en-US" sz="2800" dirty="0"/>
              <a:t> in the LORD; and He reckoned it to him as righteousness.</a:t>
            </a:r>
          </a:p>
        </p:txBody>
      </p:sp>
      <p:pic>
        <p:nvPicPr>
          <p:cNvPr id="104451" name="Picture 2" descr="http://4.bp.blogspot.com/-JXH-bqfBcWE/TgJAJNX1UjI/AAAAAAAAAVA/qgy871X7QgQ/s1600/ABE.gi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10676" y="1981200"/>
            <a:ext cx="2371724" cy="2934092"/>
          </a:xfrm>
          <a:prstGeom prst="rect">
            <a:avLst/>
          </a:prstGeom>
          <a:noFill/>
          <a:ln w="28575">
            <a:solidFill>
              <a:schemeClr val="tx1"/>
            </a:solidFill>
            <a:miter lim="800000"/>
            <a:headEnd/>
            <a:tailEnd/>
          </a:ln>
        </p:spPr>
      </p:pic>
      <p:sp>
        <p:nvSpPr>
          <p:cNvPr id="4" name="Title 1"/>
          <p:cNvSpPr txBox="1">
            <a:spLocks/>
          </p:cNvSpPr>
          <p:nvPr/>
        </p:nvSpPr>
        <p:spPr>
          <a:xfrm>
            <a:off x="1576388" y="228600"/>
            <a:ext cx="9039225" cy="715962"/>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Belief – God’s One Condition for Justification</a:t>
            </a:r>
          </a:p>
        </p:txBody>
      </p:sp>
      <p:sp>
        <p:nvSpPr>
          <p:cNvPr id="5" name="Content Placeholder 2"/>
          <p:cNvSpPr txBox="1">
            <a:spLocks/>
          </p:cNvSpPr>
          <p:nvPr/>
        </p:nvSpPr>
        <p:spPr bwMode="auto">
          <a:xfrm>
            <a:off x="609600" y="2667000"/>
            <a:ext cx="8229600" cy="1905000"/>
          </a:xfrm>
          <a:prstGeom prst="rect">
            <a:avLst/>
          </a:prstGeom>
          <a:solidFill>
            <a:schemeClr val="bg1"/>
          </a:solidFill>
          <a:ln w="28575">
            <a:solidFill>
              <a:srgbClr val="FF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0"/>
              </a:spcAft>
              <a:buClr>
                <a:schemeClr val="tx2"/>
              </a:buClr>
              <a:buSzPct val="75000"/>
              <a:buNone/>
              <a:defRPr/>
            </a:pPr>
            <a:r>
              <a:rPr lang="en-US" altLang="en-US" sz="2800" b="1" dirty="0">
                <a:solidFill>
                  <a:srgbClr val="FFFFCC"/>
                </a:solidFill>
                <a:effectLst>
                  <a:outerShdw blurRad="38100" dist="38100" dir="2700000" algn="tl">
                    <a:srgbClr val="000000"/>
                  </a:outerShdw>
                </a:effectLst>
                <a:latin typeface="Calibri" panose="020F0502020204030204" pitchFamily="34" charset="0"/>
              </a:rPr>
              <a:t>John 3:16</a:t>
            </a:r>
          </a:p>
          <a:p>
            <a:pPr marL="0" indent="0" algn="just">
              <a:spcBef>
                <a:spcPts val="0"/>
              </a:spcBef>
              <a:spcAft>
                <a:spcPts val="0"/>
              </a:spcAft>
              <a:buNone/>
              <a:defRPr/>
            </a:pPr>
            <a:r>
              <a:rPr lang="en-US" altLang="en-US" sz="2800" dirty="0">
                <a:effectLst>
                  <a:outerShdw blurRad="38100" dist="38100" dir="2700000" algn="tl">
                    <a:srgbClr val="000000"/>
                  </a:outerShdw>
                </a:effectLst>
                <a:latin typeface="Calibri" panose="020F0502020204030204" pitchFamily="34" charset="0"/>
              </a:rPr>
              <a:t>For God so loved the world, that He gave His only begotten Son, that whoever </a:t>
            </a:r>
            <a:r>
              <a:rPr lang="en-US" altLang="en-US" sz="2800" b="1" u="sng" dirty="0">
                <a:solidFill>
                  <a:srgbClr val="FFFFCC"/>
                </a:solidFill>
                <a:effectLst>
                  <a:outerShdw blurRad="38100" dist="38100" dir="2700000" algn="tl">
                    <a:srgbClr val="000000"/>
                  </a:outerShdw>
                </a:effectLst>
                <a:latin typeface="Calibri" panose="020F0502020204030204" pitchFamily="34" charset="0"/>
              </a:rPr>
              <a:t>believes</a:t>
            </a:r>
            <a:r>
              <a:rPr lang="en-US" altLang="en-US" sz="2800" dirty="0">
                <a:effectLst>
                  <a:outerShdw blurRad="38100" dist="38100" dir="2700000" algn="tl">
                    <a:srgbClr val="000000"/>
                  </a:outerShdw>
                </a:effectLst>
                <a:latin typeface="Calibri" panose="020F0502020204030204" pitchFamily="34" charset="0"/>
              </a:rPr>
              <a:t> in Him shall not perish, but have eternal life.</a:t>
            </a:r>
          </a:p>
        </p:txBody>
      </p:sp>
      <p:sp>
        <p:nvSpPr>
          <p:cNvPr id="6" name="Content Placeholder 2"/>
          <p:cNvSpPr txBox="1">
            <a:spLocks/>
          </p:cNvSpPr>
          <p:nvPr/>
        </p:nvSpPr>
        <p:spPr bwMode="auto">
          <a:xfrm>
            <a:off x="609600" y="4800600"/>
            <a:ext cx="8229600" cy="1828800"/>
          </a:xfrm>
          <a:prstGeom prst="rect">
            <a:avLst/>
          </a:prstGeom>
          <a:solidFill>
            <a:schemeClr val="bg1"/>
          </a:solidFill>
          <a:ln w="28575">
            <a:solidFill>
              <a:srgbClr val="FF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0"/>
              </a:spcAft>
              <a:buClr>
                <a:schemeClr val="tx2"/>
              </a:buClr>
              <a:buSzPct val="75000"/>
              <a:buNone/>
              <a:defRPr/>
            </a:pPr>
            <a:r>
              <a:rPr lang="en-US" altLang="en-US" sz="2800" b="1" dirty="0">
                <a:solidFill>
                  <a:srgbClr val="FFFFCC"/>
                </a:solidFill>
                <a:effectLst>
                  <a:outerShdw blurRad="38100" dist="38100" dir="2700000" algn="tl">
                    <a:srgbClr val="000000"/>
                  </a:outerShdw>
                </a:effectLst>
                <a:latin typeface="Calibri" panose="020F0502020204030204" pitchFamily="34" charset="0"/>
              </a:rPr>
              <a:t>Acts 16:30-31</a:t>
            </a:r>
          </a:p>
          <a:p>
            <a:pPr marL="0" indent="0" algn="just">
              <a:spcBef>
                <a:spcPts val="0"/>
              </a:spcBef>
              <a:spcAft>
                <a:spcPts val="0"/>
              </a:spcAft>
              <a:buNone/>
              <a:defRPr/>
            </a:pPr>
            <a:r>
              <a:rPr lang="en-US" altLang="en-US" sz="2800" dirty="0">
                <a:effectLst>
                  <a:outerShdw blurRad="38100" dist="38100" dir="2700000" algn="tl">
                    <a:srgbClr val="000000"/>
                  </a:outerShdw>
                </a:effectLst>
                <a:latin typeface="Calibri" panose="020F0502020204030204" pitchFamily="34" charset="0"/>
              </a:rPr>
              <a:t>"Sirs, what must I do to be saved?" They said, "</a:t>
            </a:r>
            <a:r>
              <a:rPr lang="en-US" altLang="en-US" sz="2800" b="1" u="sng" dirty="0">
                <a:solidFill>
                  <a:srgbClr val="FFFFCC"/>
                </a:solidFill>
                <a:effectLst>
                  <a:outerShdw blurRad="38100" dist="38100" dir="2700000" algn="tl">
                    <a:srgbClr val="000000"/>
                  </a:outerShdw>
                </a:effectLst>
                <a:latin typeface="Calibri" panose="020F0502020204030204" pitchFamily="34" charset="0"/>
              </a:rPr>
              <a:t>Believe</a:t>
            </a:r>
            <a:r>
              <a:rPr lang="en-US" altLang="en-US" sz="2800" dirty="0">
                <a:effectLst>
                  <a:outerShdw blurRad="38100" dist="38100" dir="2700000" algn="tl">
                    <a:srgbClr val="000000"/>
                  </a:outerShdw>
                </a:effectLst>
                <a:latin typeface="Calibri" panose="020F0502020204030204" pitchFamily="34" charset="0"/>
              </a:rPr>
              <a:t> in the Lord Jesus, and you will be saved..."</a:t>
            </a:r>
          </a:p>
        </p:txBody>
      </p:sp>
    </p:spTree>
    <p:extLst>
      <p:ext uri="{BB962C8B-B14F-4D97-AF65-F5344CB8AC3E}">
        <p14:creationId xmlns:p14="http://schemas.microsoft.com/office/powerpoint/2010/main" val="14196579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
          <p:cNvSpPr>
            <a:spLocks noGrp="1" noChangeArrowheads="1"/>
          </p:cNvSpPr>
          <p:nvPr>
            <p:ph type="title"/>
          </p:nvPr>
        </p:nvSpPr>
        <p:spPr>
          <a:xfrm>
            <a:off x="1181100" y="228600"/>
            <a:ext cx="9829800" cy="914400"/>
          </a:xfrm>
        </p:spPr>
        <p:txBody>
          <a:bodyPr/>
          <a:lstStyle/>
          <a:p>
            <a:pPr algn="ctr" eaLnBrk="1" hangingPunct="1">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Why Simon Was Saved</a:t>
            </a:r>
          </a:p>
        </p:txBody>
      </p:sp>
      <p:sp>
        <p:nvSpPr>
          <p:cNvPr id="17411" name="Rectangle 7"/>
          <p:cNvSpPr>
            <a:spLocks noGrp="1" noChangeArrowheads="1"/>
          </p:cNvSpPr>
          <p:nvPr>
            <p:ph type="body" idx="1"/>
          </p:nvPr>
        </p:nvSpPr>
        <p:spPr>
          <a:xfrm>
            <a:off x="643647" y="1905000"/>
            <a:ext cx="9750033" cy="3048000"/>
          </a:xfrm>
        </p:spPr>
        <p:txBody>
          <a:bodyPr/>
          <a:lstStyle/>
          <a:p>
            <a:pPr marL="457200" indent="-457200" eaLnBrk="1" hangingPunct="1">
              <a:lnSpc>
                <a:spcPct val="100000"/>
              </a:lnSpc>
              <a:spcBef>
                <a:spcPts val="0"/>
              </a:spcBef>
              <a:spcAft>
                <a:spcPts val="36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Simon believed (Acts 8:12, 13)</a:t>
            </a:r>
          </a:p>
          <a:p>
            <a:pPr marL="457200" indent="-457200" eaLnBrk="1" hangingPunct="1">
              <a:lnSpc>
                <a:spcPct val="100000"/>
              </a:lnSpc>
              <a:spcBef>
                <a:spcPts val="0"/>
              </a:spcBef>
              <a:spcAft>
                <a:spcPts val="3600"/>
              </a:spcAft>
              <a:buClr>
                <a:srgbClr val="00FFFF"/>
              </a:buClr>
              <a:buSzPct val="100000"/>
              <a:buFont typeface="Wingdings" panose="05000000000000000000" pitchFamily="2" charset="2"/>
              <a:buAutoNum type="arabicPeriod"/>
            </a:pPr>
            <a:r>
              <a:rPr lang="en-US" altLang="en-US" sz="3200" b="1" u="sng" dirty="0">
                <a:solidFill>
                  <a:srgbClr val="FFFFCC"/>
                </a:solidFill>
                <a:effectLst>
                  <a:outerShdw blurRad="38100" dist="38100" dir="2700000" algn="tl">
                    <a:srgbClr val="000000">
                      <a:alpha val="43137"/>
                    </a:srgbClr>
                  </a:outerShdw>
                </a:effectLst>
                <a:cs typeface="Calibri" panose="020F0502020204030204" pitchFamily="34" charset="0"/>
              </a:rPr>
              <a:t>Simon was baptized (Acts 8:12, 13)</a:t>
            </a:r>
          </a:p>
          <a:p>
            <a:pPr marL="457200" indent="-457200" eaLnBrk="1" hangingPunct="1">
              <a:lnSpc>
                <a:spcPct val="100000"/>
              </a:lnSpc>
              <a:spcBef>
                <a:spcPts val="0"/>
              </a:spcBef>
              <a:spcAft>
                <a:spcPts val="3600"/>
              </a:spcAft>
              <a:buClr>
                <a:srgbClr val="00FFFF"/>
              </a:buClr>
              <a:buSzPct val="100000"/>
              <a:buFont typeface="Wingdings" panose="05000000000000000000" pitchFamily="2" charset="2"/>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Simon experienced remorse (Acts 8:24)</a:t>
            </a:r>
            <a:endPar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913F73FF-A798-AAAC-D234-74DD8931F7CD}"/>
              </a:ext>
            </a:extLst>
          </p:cNvPr>
          <p:cNvPicPr>
            <a:picLocks noChangeAspect="1"/>
          </p:cNvPicPr>
          <p:nvPr/>
        </p:nvPicPr>
        <p:blipFill>
          <a:blip r:embed="rId3"/>
          <a:stretch>
            <a:fillRect/>
          </a:stretch>
        </p:blipFill>
        <p:spPr>
          <a:xfrm>
            <a:off x="8305800" y="1600200"/>
            <a:ext cx="3242553" cy="36576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973632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
          <p:cNvSpPr>
            <a:spLocks noGrp="1" noChangeArrowheads="1"/>
          </p:cNvSpPr>
          <p:nvPr>
            <p:ph type="title"/>
          </p:nvPr>
        </p:nvSpPr>
        <p:spPr>
          <a:xfrm>
            <a:off x="1181100" y="228600"/>
            <a:ext cx="9829800" cy="914400"/>
          </a:xfrm>
        </p:spPr>
        <p:txBody>
          <a:bodyPr/>
          <a:lstStyle/>
          <a:p>
            <a:pPr algn="ctr" eaLnBrk="1" hangingPunct="1">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Why Simon Was Saved</a:t>
            </a:r>
          </a:p>
        </p:txBody>
      </p:sp>
      <p:sp>
        <p:nvSpPr>
          <p:cNvPr id="17411" name="Rectangle 7"/>
          <p:cNvSpPr>
            <a:spLocks noGrp="1" noChangeArrowheads="1"/>
          </p:cNvSpPr>
          <p:nvPr>
            <p:ph type="body" idx="1"/>
          </p:nvPr>
        </p:nvSpPr>
        <p:spPr>
          <a:xfrm>
            <a:off x="643647" y="1905000"/>
            <a:ext cx="9750033" cy="3048000"/>
          </a:xfrm>
        </p:spPr>
        <p:txBody>
          <a:bodyPr/>
          <a:lstStyle/>
          <a:p>
            <a:pPr marL="457200" indent="-457200" eaLnBrk="1" hangingPunct="1">
              <a:lnSpc>
                <a:spcPct val="100000"/>
              </a:lnSpc>
              <a:spcBef>
                <a:spcPts val="0"/>
              </a:spcBef>
              <a:spcAft>
                <a:spcPts val="36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Simon believed (Acts 8:12, 13)</a:t>
            </a:r>
          </a:p>
          <a:p>
            <a:pPr marL="457200" indent="-457200" eaLnBrk="1" hangingPunct="1">
              <a:lnSpc>
                <a:spcPct val="100000"/>
              </a:lnSpc>
              <a:spcBef>
                <a:spcPts val="0"/>
              </a:spcBef>
              <a:spcAft>
                <a:spcPts val="3600"/>
              </a:spcAft>
              <a:buClr>
                <a:srgbClr val="00FFFF"/>
              </a:buClr>
              <a:buSzPct val="100000"/>
              <a:buFont typeface="Wingdings" panose="05000000000000000000" pitchFamily="2" charset="2"/>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Simon was baptized (Acts 8:12, 13)</a:t>
            </a:r>
          </a:p>
          <a:p>
            <a:pPr marL="457200" indent="-457200" eaLnBrk="1" hangingPunct="1">
              <a:lnSpc>
                <a:spcPct val="100000"/>
              </a:lnSpc>
              <a:spcBef>
                <a:spcPts val="0"/>
              </a:spcBef>
              <a:spcAft>
                <a:spcPts val="3600"/>
              </a:spcAft>
              <a:buClr>
                <a:srgbClr val="00FFFF"/>
              </a:buClr>
              <a:buSzPct val="100000"/>
              <a:buFont typeface="Wingdings" panose="05000000000000000000" pitchFamily="2" charset="2"/>
              <a:buAutoNum type="arabicPeriod"/>
            </a:pPr>
            <a:r>
              <a:rPr lang="en-US" altLang="en-US" sz="3200" b="1" u="sng" dirty="0">
                <a:solidFill>
                  <a:srgbClr val="FFFFCC"/>
                </a:solidFill>
                <a:effectLst>
                  <a:outerShdw blurRad="38100" dist="38100" dir="2700000" algn="tl">
                    <a:srgbClr val="000000">
                      <a:alpha val="43137"/>
                    </a:srgbClr>
                  </a:outerShdw>
                </a:effectLst>
                <a:cs typeface="Calibri" panose="020F0502020204030204" pitchFamily="34" charset="0"/>
              </a:rPr>
              <a:t>Simon experienced remorse (Acts 8:24)</a:t>
            </a:r>
          </a:p>
        </p:txBody>
      </p:sp>
      <p:pic>
        <p:nvPicPr>
          <p:cNvPr id="2" name="Picture 1">
            <a:extLst>
              <a:ext uri="{FF2B5EF4-FFF2-40B4-BE49-F238E27FC236}">
                <a16:creationId xmlns:a16="http://schemas.microsoft.com/office/drawing/2014/main" id="{913F73FF-A798-AAAC-D234-74DD8931F7CD}"/>
              </a:ext>
            </a:extLst>
          </p:cNvPr>
          <p:cNvPicPr>
            <a:picLocks noChangeAspect="1"/>
          </p:cNvPicPr>
          <p:nvPr/>
        </p:nvPicPr>
        <p:blipFill>
          <a:blip r:embed="rId3"/>
          <a:stretch>
            <a:fillRect/>
          </a:stretch>
        </p:blipFill>
        <p:spPr>
          <a:xfrm>
            <a:off x="8305800" y="1600200"/>
            <a:ext cx="3242553" cy="36576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276710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
          <p:cNvSpPr>
            <a:spLocks noGrp="1" noChangeArrowheads="1"/>
          </p:cNvSpPr>
          <p:nvPr>
            <p:ph type="title"/>
          </p:nvPr>
        </p:nvSpPr>
        <p:spPr>
          <a:xfrm>
            <a:off x="1181100" y="228600"/>
            <a:ext cx="9829800" cy="914400"/>
          </a:xfrm>
        </p:spPr>
        <p:txBody>
          <a:bodyPr/>
          <a:lstStyle/>
          <a:p>
            <a:pPr algn="ctr" eaLnBrk="1" hangingPunct="1">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Illegitimate Faith</a:t>
            </a:r>
          </a:p>
        </p:txBody>
      </p:sp>
      <p:sp>
        <p:nvSpPr>
          <p:cNvPr id="17411" name="Rectangle 7"/>
          <p:cNvSpPr>
            <a:spLocks noGrp="1" noChangeArrowheads="1"/>
          </p:cNvSpPr>
          <p:nvPr>
            <p:ph type="body" idx="1"/>
          </p:nvPr>
        </p:nvSpPr>
        <p:spPr>
          <a:xfrm>
            <a:off x="1485900" y="1143000"/>
            <a:ext cx="9220200" cy="5410200"/>
          </a:xfrm>
        </p:spPr>
        <p:txBody>
          <a:bodyPr/>
          <a:lstStyle/>
          <a:p>
            <a:pPr marL="457200" indent="-457200">
              <a:lnSpc>
                <a:spcPct val="100000"/>
              </a:lnSpc>
              <a:spcBef>
                <a:spcPts val="0"/>
              </a:spcBef>
              <a:spcAft>
                <a:spcPts val="24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Spurious faith (Luke 8:13; Jas. 2:19)</a:t>
            </a:r>
          </a:p>
          <a:p>
            <a:pPr marL="457200" indent="-457200">
              <a:lnSpc>
                <a:spcPct val="100000"/>
              </a:lnSpc>
              <a:spcBef>
                <a:spcPts val="0"/>
              </a:spcBef>
              <a:spcAft>
                <a:spcPts val="24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Miracle faith (John 2:23-25)</a:t>
            </a:r>
          </a:p>
          <a:p>
            <a:pPr marL="457200" indent="-457200">
              <a:lnSpc>
                <a:spcPct val="100000"/>
              </a:lnSpc>
              <a:spcBef>
                <a:spcPts val="0"/>
              </a:spcBef>
              <a:spcAft>
                <a:spcPts val="24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Repent (2 Pet. 3:9)</a:t>
            </a:r>
          </a:p>
          <a:p>
            <a:pPr marL="457200" indent="-457200">
              <a:lnSpc>
                <a:spcPct val="100000"/>
              </a:lnSpc>
              <a:spcBef>
                <a:spcPts val="0"/>
              </a:spcBef>
              <a:spcAft>
                <a:spcPts val="24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Perish (John 3:16)</a:t>
            </a:r>
          </a:p>
          <a:p>
            <a:pPr marL="457200" indent="-457200">
              <a:lnSpc>
                <a:spcPct val="100000"/>
              </a:lnSpc>
              <a:spcBef>
                <a:spcPts val="0"/>
              </a:spcBef>
              <a:spcAft>
                <a:spcPts val="24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Description of the Lost (Acts 8:21, 23)</a:t>
            </a:r>
          </a:p>
          <a:p>
            <a:pPr marL="457200" indent="-457200">
              <a:lnSpc>
                <a:spcPct val="100000"/>
              </a:lnSpc>
              <a:spcBef>
                <a:spcPts val="0"/>
              </a:spcBef>
              <a:spcAft>
                <a:spcPts val="24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Simon never received the Holy Spirit (Acts 8:17-18)</a:t>
            </a:r>
          </a:p>
          <a:p>
            <a:pPr marL="457200" indent="-457200">
              <a:lnSpc>
                <a:spcPct val="100000"/>
              </a:lnSpc>
              <a:spcBef>
                <a:spcPts val="0"/>
              </a:spcBef>
              <a:spcAft>
                <a:spcPts val="24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Founder of Gnosticism</a:t>
            </a:r>
          </a:p>
        </p:txBody>
      </p:sp>
    </p:spTree>
    <p:extLst>
      <p:ext uri="{BB962C8B-B14F-4D97-AF65-F5344CB8AC3E}">
        <p14:creationId xmlns:p14="http://schemas.microsoft.com/office/powerpoint/2010/main" val="40945166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
          <p:cNvSpPr>
            <a:spLocks noGrp="1" noChangeArrowheads="1"/>
          </p:cNvSpPr>
          <p:nvPr>
            <p:ph type="title"/>
          </p:nvPr>
        </p:nvSpPr>
        <p:spPr>
          <a:xfrm>
            <a:off x="1181100" y="228600"/>
            <a:ext cx="9829800" cy="914400"/>
          </a:xfrm>
        </p:spPr>
        <p:txBody>
          <a:bodyPr/>
          <a:lstStyle/>
          <a:p>
            <a:pPr algn="ctr" eaLnBrk="1" hangingPunct="1">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Answering Illegitimate Faith Arguments</a:t>
            </a:r>
          </a:p>
        </p:txBody>
      </p:sp>
      <p:sp>
        <p:nvSpPr>
          <p:cNvPr id="17411" name="Rectangle 7"/>
          <p:cNvSpPr>
            <a:spLocks noGrp="1" noChangeArrowheads="1"/>
          </p:cNvSpPr>
          <p:nvPr>
            <p:ph type="body" idx="1"/>
          </p:nvPr>
        </p:nvSpPr>
        <p:spPr>
          <a:xfrm>
            <a:off x="609600" y="1143000"/>
            <a:ext cx="10972800" cy="5562600"/>
          </a:xfrm>
        </p:spPr>
        <p:txBody>
          <a:bodyPr/>
          <a:lstStyle/>
          <a:p>
            <a:pPr marL="457200" indent="-457200" eaLnBrk="1" hangingPunct="1">
              <a:lnSpc>
                <a:spcPct val="100000"/>
              </a:lnSpc>
              <a:spcBef>
                <a:spcPts val="0"/>
              </a:spcBef>
              <a:spcAft>
                <a:spcPts val="2400"/>
              </a:spcAft>
              <a:buClr>
                <a:srgbClr val="00FFFF"/>
              </a:buClr>
              <a:buSzPct val="100000"/>
              <a:buFont typeface="+mj-lt"/>
              <a:buAutoNum type="arabicPeriod"/>
            </a:pPr>
            <a:r>
              <a:rPr lang="en-US" altLang="en-US" sz="2900" dirty="0">
                <a:effectLst>
                  <a:outerShdw blurRad="38100" dist="38100" dir="2700000" algn="tl">
                    <a:srgbClr val="000000">
                      <a:alpha val="43137"/>
                    </a:srgbClr>
                  </a:outerShdw>
                </a:effectLst>
                <a:cs typeface="Calibri" panose="020F0502020204030204" pitchFamily="34" charset="0"/>
              </a:rPr>
              <a:t>Spurious faith (Luke 8:13; Jas. 2:19) – Angels</a:t>
            </a:r>
          </a:p>
          <a:p>
            <a:pPr marL="457200" indent="-457200" eaLnBrk="1" hangingPunct="1">
              <a:lnSpc>
                <a:spcPct val="100000"/>
              </a:lnSpc>
              <a:spcBef>
                <a:spcPts val="0"/>
              </a:spcBef>
              <a:spcAft>
                <a:spcPts val="2400"/>
              </a:spcAft>
              <a:buClr>
                <a:srgbClr val="00FFFF"/>
              </a:buClr>
              <a:buSzPct val="100000"/>
              <a:buFont typeface="Wingdings" panose="05000000000000000000" pitchFamily="2" charset="2"/>
              <a:buAutoNum type="arabicPeriod"/>
            </a:pPr>
            <a:r>
              <a:rPr lang="en-US" altLang="en-US" sz="2900" dirty="0">
                <a:effectLst>
                  <a:outerShdw blurRad="38100" dist="38100" dir="2700000" algn="tl">
                    <a:srgbClr val="000000">
                      <a:alpha val="43137"/>
                    </a:srgbClr>
                  </a:outerShdw>
                </a:effectLst>
                <a:cs typeface="Calibri" panose="020F0502020204030204" pitchFamily="34" charset="0"/>
              </a:rPr>
              <a:t>Miracle faith (John 2:23-25) </a:t>
            </a:r>
            <a:r>
              <a:rPr lang="en-US" altLang="en-US" sz="2900" dirty="0">
                <a:solidFill>
                  <a:srgbClr val="FFFFCC"/>
                </a:solidFill>
                <a:effectLst>
                  <a:outerShdw blurRad="38100" dist="38100" dir="2700000" algn="tl">
                    <a:srgbClr val="000000">
                      <a:alpha val="43137"/>
                    </a:srgbClr>
                  </a:outerShdw>
                </a:effectLst>
                <a:cs typeface="Calibri" panose="020F0502020204030204" pitchFamily="34" charset="0"/>
              </a:rPr>
              <a:t>–</a:t>
            </a:r>
            <a:r>
              <a:rPr lang="en-US" altLang="en-US" sz="2900" dirty="0">
                <a:effectLst>
                  <a:outerShdw blurRad="38100" dist="38100" dir="2700000" algn="tl">
                    <a:srgbClr val="000000">
                      <a:alpha val="43137"/>
                    </a:srgbClr>
                  </a:outerShdw>
                </a:effectLst>
                <a:cs typeface="Calibri" panose="020F0502020204030204" pitchFamily="34" charset="0"/>
              </a:rPr>
              <a:t> </a:t>
            </a:r>
            <a:r>
              <a:rPr lang="en-US" altLang="en-US" sz="2900" i="1" dirty="0" err="1">
                <a:effectLst>
                  <a:outerShdw blurRad="38100" dist="38100" dir="2700000" algn="tl">
                    <a:srgbClr val="000000">
                      <a:alpha val="43137"/>
                    </a:srgbClr>
                  </a:outerShdw>
                </a:effectLst>
                <a:cs typeface="Calibri" panose="020F0502020204030204" pitchFamily="34" charset="0"/>
              </a:rPr>
              <a:t>pistueō</a:t>
            </a:r>
            <a:r>
              <a:rPr lang="en-US" altLang="en-US" sz="2900" i="1" dirty="0">
                <a:effectLst>
                  <a:outerShdw blurRad="38100" dist="38100" dir="2700000" algn="tl">
                    <a:srgbClr val="000000">
                      <a:alpha val="43137"/>
                    </a:srgbClr>
                  </a:outerShdw>
                </a:effectLst>
                <a:cs typeface="Calibri" panose="020F0502020204030204" pitchFamily="34" charset="0"/>
              </a:rPr>
              <a:t> </a:t>
            </a:r>
            <a:r>
              <a:rPr lang="en-US" altLang="en-US" sz="2900" i="1" dirty="0" err="1">
                <a:effectLst>
                  <a:outerShdw blurRad="38100" dist="38100" dir="2700000" algn="tl">
                    <a:srgbClr val="000000">
                      <a:alpha val="43137"/>
                    </a:srgbClr>
                  </a:outerShdw>
                </a:effectLst>
                <a:cs typeface="Calibri" panose="020F0502020204030204" pitchFamily="34" charset="0"/>
              </a:rPr>
              <a:t>eis</a:t>
            </a:r>
            <a:endParaRPr lang="en-US" altLang="en-US" sz="2900" i="1" dirty="0">
              <a:effectLst>
                <a:outerShdw blurRad="38100" dist="38100" dir="2700000" algn="tl">
                  <a:srgbClr val="000000">
                    <a:alpha val="43137"/>
                  </a:srgbClr>
                </a:outerShdw>
              </a:effectLst>
              <a:cs typeface="Calibri" panose="020F0502020204030204" pitchFamily="34" charset="0"/>
            </a:endParaRPr>
          </a:p>
          <a:p>
            <a:pPr marL="457200" indent="-457200" eaLnBrk="1" hangingPunct="1">
              <a:lnSpc>
                <a:spcPct val="100000"/>
              </a:lnSpc>
              <a:spcBef>
                <a:spcPts val="0"/>
              </a:spcBef>
              <a:spcAft>
                <a:spcPts val="2400"/>
              </a:spcAft>
              <a:buClr>
                <a:srgbClr val="00FFFF"/>
              </a:buClr>
              <a:buSzPct val="100000"/>
              <a:buFont typeface="Wingdings" panose="05000000000000000000" pitchFamily="2" charset="2"/>
              <a:buAutoNum type="arabicPeriod"/>
            </a:pPr>
            <a:r>
              <a:rPr lang="en-US" altLang="en-US" sz="2900" dirty="0">
                <a:effectLst>
                  <a:outerShdw blurRad="38100" dist="38100" dir="2700000" algn="tl">
                    <a:srgbClr val="000000">
                      <a:alpha val="43137"/>
                    </a:srgbClr>
                  </a:outerShdw>
                </a:effectLst>
                <a:cs typeface="Calibri" panose="020F0502020204030204" pitchFamily="34" charset="0"/>
              </a:rPr>
              <a:t>Repent (2 Pet. 3:9) </a:t>
            </a:r>
            <a:r>
              <a:rPr lang="en-US" altLang="en-US" sz="2900" dirty="0">
                <a:solidFill>
                  <a:srgbClr val="FFFFCC"/>
                </a:solidFill>
                <a:effectLst>
                  <a:outerShdw blurRad="38100" dist="38100" dir="2700000" algn="tl">
                    <a:srgbClr val="000000">
                      <a:alpha val="43137"/>
                    </a:srgbClr>
                  </a:outerShdw>
                </a:effectLst>
                <a:cs typeface="Calibri" panose="020F0502020204030204" pitchFamily="34" charset="0"/>
              </a:rPr>
              <a:t>–</a:t>
            </a:r>
            <a:r>
              <a:rPr lang="en-US" altLang="en-US" sz="2900" dirty="0">
                <a:effectLst>
                  <a:outerShdw blurRad="38100" dist="38100" dir="2700000" algn="tl">
                    <a:srgbClr val="000000">
                      <a:alpha val="43137"/>
                    </a:srgbClr>
                  </a:outerShdw>
                </a:effectLst>
                <a:cs typeface="Calibri" panose="020F0502020204030204" pitchFamily="34" charset="0"/>
              </a:rPr>
              <a:t> Rev. 2‒3</a:t>
            </a:r>
          </a:p>
          <a:p>
            <a:pPr marL="457200" indent="-457200" eaLnBrk="1" hangingPunct="1">
              <a:lnSpc>
                <a:spcPct val="100000"/>
              </a:lnSpc>
              <a:spcBef>
                <a:spcPts val="0"/>
              </a:spcBef>
              <a:spcAft>
                <a:spcPts val="2400"/>
              </a:spcAft>
              <a:buClr>
                <a:srgbClr val="00FFFF"/>
              </a:buClr>
              <a:buSzPct val="100000"/>
              <a:buFont typeface="Wingdings" panose="05000000000000000000" pitchFamily="2" charset="2"/>
              <a:buAutoNum type="arabicPeriod"/>
            </a:pPr>
            <a:r>
              <a:rPr lang="en-US" altLang="en-US" sz="2900" dirty="0">
                <a:effectLst>
                  <a:outerShdw blurRad="38100" dist="38100" dir="2700000" algn="tl">
                    <a:srgbClr val="000000">
                      <a:alpha val="43137"/>
                    </a:srgbClr>
                  </a:outerShdw>
                </a:effectLst>
                <a:cs typeface="Calibri" panose="020F0502020204030204" pitchFamily="34" charset="0"/>
              </a:rPr>
              <a:t>Perish (John 3:16)</a:t>
            </a:r>
            <a:r>
              <a:rPr lang="en-US" altLang="en-US" sz="2900" dirty="0">
                <a:solidFill>
                  <a:srgbClr val="FFFFCC"/>
                </a:solidFill>
                <a:effectLst>
                  <a:outerShdw blurRad="38100" dist="38100" dir="2700000" algn="tl">
                    <a:srgbClr val="000000">
                      <a:alpha val="43137"/>
                    </a:srgbClr>
                  </a:outerShdw>
                </a:effectLst>
                <a:cs typeface="Calibri" panose="020F0502020204030204" pitchFamily="34" charset="0"/>
              </a:rPr>
              <a:t> –</a:t>
            </a:r>
            <a:r>
              <a:rPr lang="en-US" altLang="en-US" sz="2900" dirty="0">
                <a:effectLst>
                  <a:outerShdw blurRad="38100" dist="38100" dir="2700000" algn="tl">
                    <a:srgbClr val="000000">
                      <a:alpha val="43137"/>
                    </a:srgbClr>
                  </a:outerShdw>
                </a:effectLst>
                <a:cs typeface="Calibri" panose="020F0502020204030204" pitchFamily="34" charset="0"/>
              </a:rPr>
              <a:t>  Temporal</a:t>
            </a:r>
          </a:p>
          <a:p>
            <a:pPr marL="457200" indent="-457200" eaLnBrk="1" hangingPunct="1">
              <a:lnSpc>
                <a:spcPct val="100000"/>
              </a:lnSpc>
              <a:spcBef>
                <a:spcPts val="0"/>
              </a:spcBef>
              <a:spcAft>
                <a:spcPts val="2400"/>
              </a:spcAft>
              <a:buClr>
                <a:srgbClr val="00FFFF"/>
              </a:buClr>
              <a:buSzPct val="100000"/>
              <a:buFont typeface="Wingdings" panose="05000000000000000000" pitchFamily="2" charset="2"/>
              <a:buAutoNum type="arabicPeriod"/>
            </a:pPr>
            <a:r>
              <a:rPr lang="en-US" altLang="en-US" sz="2900" dirty="0">
                <a:effectLst>
                  <a:outerShdw blurRad="38100" dist="38100" dir="2700000" algn="tl">
                    <a:srgbClr val="000000">
                      <a:alpha val="43137"/>
                    </a:srgbClr>
                  </a:outerShdw>
                </a:effectLst>
                <a:cs typeface="Calibri" panose="020F0502020204030204" pitchFamily="34" charset="0"/>
              </a:rPr>
              <a:t>Description of the Lost (Acts 8:21, 23) </a:t>
            </a:r>
            <a:r>
              <a:rPr lang="en-US" altLang="en-US" sz="2900" dirty="0">
                <a:solidFill>
                  <a:srgbClr val="FFFFCC"/>
                </a:solidFill>
                <a:effectLst>
                  <a:outerShdw blurRad="38100" dist="38100" dir="2700000" algn="tl">
                    <a:srgbClr val="000000">
                      <a:alpha val="43137"/>
                    </a:srgbClr>
                  </a:outerShdw>
                </a:effectLst>
                <a:cs typeface="Calibri" panose="020F0502020204030204" pitchFamily="34" charset="0"/>
              </a:rPr>
              <a:t>–</a:t>
            </a:r>
            <a:r>
              <a:rPr lang="en-US" altLang="en-US" sz="2900" dirty="0">
                <a:effectLst>
                  <a:outerShdw blurRad="38100" dist="38100" dir="2700000" algn="tl">
                    <a:srgbClr val="000000">
                      <a:alpha val="43137"/>
                    </a:srgbClr>
                  </a:outerShdw>
                </a:effectLst>
                <a:cs typeface="Calibri" panose="020F0502020204030204" pitchFamily="34" charset="0"/>
              </a:rPr>
              <a:t> No time for Sanctification</a:t>
            </a:r>
          </a:p>
          <a:p>
            <a:pPr marL="457200" indent="-457200" eaLnBrk="1" hangingPunct="1">
              <a:lnSpc>
                <a:spcPct val="100000"/>
              </a:lnSpc>
              <a:spcBef>
                <a:spcPts val="0"/>
              </a:spcBef>
              <a:spcAft>
                <a:spcPts val="2400"/>
              </a:spcAft>
              <a:buClr>
                <a:srgbClr val="00FFFF"/>
              </a:buClr>
              <a:buSzPct val="100000"/>
              <a:buFont typeface="Wingdings" panose="05000000000000000000" pitchFamily="2" charset="2"/>
              <a:buAutoNum type="arabicPeriod"/>
            </a:pPr>
            <a:r>
              <a:rPr lang="en-US" altLang="en-US" sz="2900" dirty="0">
                <a:effectLst>
                  <a:outerShdw blurRad="38100" dist="38100" dir="2700000" algn="tl">
                    <a:srgbClr val="000000">
                      <a:alpha val="43137"/>
                    </a:srgbClr>
                  </a:outerShdw>
                </a:effectLst>
                <a:cs typeface="Calibri" panose="020F0502020204030204" pitchFamily="34" charset="0"/>
              </a:rPr>
              <a:t>Simon never received the Holy Spirit (Acts 8:17-18) </a:t>
            </a:r>
            <a:r>
              <a:rPr lang="en-US" altLang="en-US" sz="2900" dirty="0">
                <a:solidFill>
                  <a:srgbClr val="FFFFCC"/>
                </a:solidFill>
                <a:effectLst>
                  <a:outerShdw blurRad="38100" dist="38100" dir="2700000" algn="tl">
                    <a:srgbClr val="000000">
                      <a:alpha val="43137"/>
                    </a:srgbClr>
                  </a:outerShdw>
                </a:effectLst>
                <a:cs typeface="Calibri" panose="020F0502020204030204" pitchFamily="34" charset="0"/>
              </a:rPr>
              <a:t>–</a:t>
            </a:r>
            <a:r>
              <a:rPr lang="en-US" altLang="en-US" sz="2900" dirty="0">
                <a:effectLst>
                  <a:outerShdw blurRad="38100" dist="38100" dir="2700000" algn="tl">
                    <a:srgbClr val="000000">
                      <a:alpha val="43137"/>
                    </a:srgbClr>
                  </a:outerShdw>
                </a:effectLst>
                <a:cs typeface="Calibri" panose="020F0502020204030204" pitchFamily="34" charset="0"/>
              </a:rPr>
              <a:t> Argument from silence</a:t>
            </a:r>
          </a:p>
          <a:p>
            <a:pPr marL="457200" indent="-457200" eaLnBrk="1" hangingPunct="1">
              <a:lnSpc>
                <a:spcPct val="100000"/>
              </a:lnSpc>
              <a:spcBef>
                <a:spcPts val="0"/>
              </a:spcBef>
              <a:spcAft>
                <a:spcPts val="2400"/>
              </a:spcAft>
              <a:buClr>
                <a:srgbClr val="00FFFF"/>
              </a:buClr>
              <a:buSzPct val="100000"/>
              <a:buFont typeface="Wingdings" panose="05000000000000000000" pitchFamily="2" charset="2"/>
              <a:buAutoNum type="arabicPeriod"/>
            </a:pPr>
            <a:r>
              <a:rPr lang="en-US" altLang="en-US" sz="2900" dirty="0">
                <a:effectLst>
                  <a:outerShdw blurRad="38100" dist="38100" dir="2700000" algn="tl">
                    <a:srgbClr val="000000">
                      <a:alpha val="43137"/>
                    </a:srgbClr>
                  </a:outerShdw>
                </a:effectLst>
                <a:cs typeface="Calibri" panose="020F0502020204030204" pitchFamily="34" charset="0"/>
              </a:rPr>
              <a:t>Founder of Gnosticism </a:t>
            </a:r>
            <a:r>
              <a:rPr lang="en-US" altLang="en-US" sz="2900" dirty="0">
                <a:solidFill>
                  <a:srgbClr val="FFFFCC"/>
                </a:solidFill>
                <a:effectLst>
                  <a:outerShdw blurRad="38100" dist="38100" dir="2700000" algn="tl">
                    <a:srgbClr val="000000">
                      <a:alpha val="43137"/>
                    </a:srgbClr>
                  </a:outerShdw>
                </a:effectLst>
                <a:cs typeface="Calibri" panose="020F0502020204030204" pitchFamily="34" charset="0"/>
              </a:rPr>
              <a:t>–</a:t>
            </a:r>
            <a:r>
              <a:rPr lang="en-US" altLang="en-US" sz="2900" dirty="0">
                <a:effectLst>
                  <a:outerShdw blurRad="38100" dist="38100" dir="2700000" algn="tl">
                    <a:srgbClr val="000000">
                      <a:alpha val="43137"/>
                    </a:srgbClr>
                  </a:outerShdw>
                </a:effectLst>
                <a:cs typeface="Calibri" panose="020F0502020204030204" pitchFamily="34" charset="0"/>
              </a:rPr>
              <a:t> </a:t>
            </a:r>
            <a:r>
              <a:rPr lang="en-US" altLang="en-US" sz="2900" i="1" dirty="0">
                <a:effectLst>
                  <a:outerShdw blurRad="38100" dist="38100" dir="2700000" algn="tl">
                    <a:srgbClr val="000000">
                      <a:alpha val="43137"/>
                    </a:srgbClr>
                  </a:outerShdw>
                </a:effectLst>
                <a:cs typeface="Calibri" panose="020F0502020204030204" pitchFamily="34" charset="0"/>
              </a:rPr>
              <a:t>Sola Scriptura</a:t>
            </a:r>
          </a:p>
        </p:txBody>
      </p:sp>
    </p:spTree>
    <p:extLst>
      <p:ext uri="{BB962C8B-B14F-4D97-AF65-F5344CB8AC3E}">
        <p14:creationId xmlns:p14="http://schemas.microsoft.com/office/powerpoint/2010/main" val="29520092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5E07E-0FE0-84D3-318D-89B920412A6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E9CD666-8B6D-841B-F883-6F0B86FCE02E}"/>
              </a:ext>
            </a:extLst>
          </p:cNvPr>
          <p:cNvSpPr>
            <a:spLocks noGrp="1" noChangeArrowheads="1"/>
          </p:cNvSpPr>
          <p:nvPr>
            <p:ph type="title"/>
          </p:nvPr>
        </p:nvSpPr>
        <p:spPr>
          <a:xfrm>
            <a:off x="2438400" y="228600"/>
            <a:ext cx="7315200" cy="914400"/>
          </a:xfrm>
        </p:spPr>
        <p:txBody>
          <a:bodyPr/>
          <a:lstStyle/>
          <a:p>
            <a:pPr marL="742950" indent="-74295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8:13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Calibri" panose="020F0502020204030204" pitchFamily="34" charset="0"/>
                <a:ea typeface="+mn-ea"/>
                <a:cs typeface="+mn-cs"/>
              </a:rPr>
              <a:t>Simon’s Response to Philip’s Preaching</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sp>
        <p:nvSpPr>
          <p:cNvPr id="161795" name="Rectangle 3">
            <a:extLst>
              <a:ext uri="{FF2B5EF4-FFF2-40B4-BE49-F238E27FC236}">
                <a16:creationId xmlns:a16="http://schemas.microsoft.com/office/drawing/2014/main" id="{86E8285B-575F-B80D-7266-ED590B97F6D3}"/>
              </a:ext>
            </a:extLst>
          </p:cNvPr>
          <p:cNvSpPr>
            <a:spLocks noGrp="1" noChangeArrowheads="1"/>
          </p:cNvSpPr>
          <p:nvPr>
            <p:ph type="body" idx="1"/>
          </p:nvPr>
        </p:nvSpPr>
        <p:spPr>
          <a:xfrm>
            <a:off x="1447800" y="2057400"/>
            <a:ext cx="6629400" cy="2209800"/>
          </a:xfrm>
        </p:spPr>
        <p:txBody>
          <a:bodyPr/>
          <a:lstStyle/>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Faith (13a)</a:t>
            </a:r>
          </a:p>
          <a:p>
            <a:pPr marL="514350" lvl="3" indent="-514350">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Baptism (13b)</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Followed Philip (13c)</a:t>
            </a:r>
          </a:p>
        </p:txBody>
      </p:sp>
      <p:pic>
        <p:nvPicPr>
          <p:cNvPr id="3" name="Picture 2">
            <a:extLst>
              <a:ext uri="{FF2B5EF4-FFF2-40B4-BE49-F238E27FC236}">
                <a16:creationId xmlns:a16="http://schemas.microsoft.com/office/drawing/2014/main" id="{5A35A829-156A-17A4-A736-6CFABD8E6FF7}"/>
              </a:ext>
            </a:extLst>
          </p:cNvPr>
          <p:cNvPicPr>
            <a:picLocks noChangeAspect="1"/>
          </p:cNvPicPr>
          <p:nvPr/>
        </p:nvPicPr>
        <p:blipFill>
          <a:blip r:embed="rId2"/>
          <a:stretch>
            <a:fillRect/>
          </a:stretch>
        </p:blipFill>
        <p:spPr>
          <a:xfrm>
            <a:off x="7848600" y="2057400"/>
            <a:ext cx="3389670" cy="2377646"/>
          </a:xfrm>
          <a:prstGeom prst="rect">
            <a:avLst/>
          </a:prstGeom>
        </p:spPr>
      </p:pic>
    </p:spTree>
    <p:extLst>
      <p:ext uri="{BB962C8B-B14F-4D97-AF65-F5344CB8AC3E}">
        <p14:creationId xmlns:p14="http://schemas.microsoft.com/office/powerpoint/2010/main" val="31036395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44264B-F17D-5199-7836-69778EC54E9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Rectangle 2"/>
          <p:cNvSpPr/>
          <p:nvPr/>
        </p:nvSpPr>
        <p:spPr>
          <a:xfrm>
            <a:off x="609600" y="0"/>
            <a:ext cx="10972800" cy="2523768"/>
          </a:xfrm>
          <a:prstGeom prst="rect">
            <a:avLst/>
          </a:prstGeom>
        </p:spPr>
        <p:txBody>
          <a:bodyPr wrap="square">
            <a:spAutoFit/>
          </a:bodyPr>
          <a:lstStyle/>
          <a:p>
            <a:pPr marL="342900" indent="-342900" algn="ctr" defTabSz="685800">
              <a:lnSpc>
                <a:spcPct val="90000"/>
              </a:lnSpc>
              <a:spcAft>
                <a:spcPts val="1200"/>
              </a:spcAft>
              <a:buClr>
                <a:schemeClr val="tx1"/>
              </a:buClr>
              <a:buSzPct val="75000"/>
              <a:defRPr/>
            </a:pPr>
            <a:r>
              <a:rPr lang="en-US" sz="4000" dirty="0">
                <a:solidFill>
                  <a:srgbClr val="00FFFF"/>
                </a:solidFill>
                <a:effectLst>
                  <a:outerShdw blurRad="38100" dist="38100" dir="2700000" algn="tl">
                    <a:srgbClr val="000000"/>
                  </a:outerShdw>
                </a:effectLst>
                <a:ea typeface="+mj-ea"/>
                <a:cs typeface="+mj-cs"/>
              </a:rPr>
              <a:t>1 Corinthians 12:13</a:t>
            </a:r>
            <a:endParaRPr lang="en-US" altLang="en-US" sz="4000" dirty="0">
              <a:solidFill>
                <a:srgbClr val="00FFFF"/>
              </a:solidFill>
              <a:effectLst>
                <a:outerShdw blurRad="38100" dist="38100" dir="2700000" algn="tl">
                  <a:srgbClr val="000000"/>
                </a:outerShdw>
              </a:effectLst>
              <a:ea typeface="+mj-ea"/>
              <a:cs typeface="+mj-cs"/>
            </a:endParaRPr>
          </a:p>
          <a:p>
            <a:pPr algn="just">
              <a:spcAft>
                <a:spcPts val="1000"/>
              </a:spcAft>
            </a:pPr>
            <a:r>
              <a:rPr lang="en-US" sz="3600" dirty="0">
                <a:effectLst>
                  <a:outerShdw blurRad="38100" dist="38100" dir="2700000" algn="tl">
                    <a:srgbClr val="000000">
                      <a:alpha val="43137"/>
                    </a:srgbClr>
                  </a:outerShdw>
                </a:effectLst>
              </a:rPr>
              <a:t>“For by one Spirit </a:t>
            </a:r>
            <a:r>
              <a:rPr lang="en-US" sz="3600" b="1" u="sng" dirty="0">
                <a:solidFill>
                  <a:srgbClr val="FFFFCC"/>
                </a:solidFill>
                <a:effectLst>
                  <a:outerShdw blurRad="38100" dist="38100" dir="2700000" algn="tl">
                    <a:srgbClr val="000000">
                      <a:alpha val="43137"/>
                    </a:srgbClr>
                  </a:outerShdw>
                </a:effectLst>
              </a:rPr>
              <a:t>we were all baptized into one body</a:t>
            </a:r>
            <a:r>
              <a:rPr lang="en-US" sz="3600" dirty="0">
                <a:effectLst>
                  <a:outerShdw blurRad="38100" dist="38100" dir="2700000" algn="tl">
                    <a:srgbClr val="000000">
                      <a:alpha val="43137"/>
                    </a:srgbClr>
                  </a:outerShdw>
                </a:effectLst>
              </a:rPr>
              <a:t>, whether Jews or Greeks, whether slaves or free, and we were all made to drink of one Spirit.”</a:t>
            </a:r>
          </a:p>
        </p:txBody>
      </p:sp>
      <p:pic>
        <p:nvPicPr>
          <p:cNvPr id="4" name="Picture 3">
            <a:extLst>
              <a:ext uri="{FF2B5EF4-FFF2-40B4-BE49-F238E27FC236}">
                <a16:creationId xmlns:a16="http://schemas.microsoft.com/office/drawing/2014/main" id="{35FCB1D8-6EC8-28EC-F6EB-7A1C27FEB312}"/>
              </a:ext>
            </a:extLst>
          </p:cNvPr>
          <p:cNvPicPr>
            <a:picLocks noChangeAspect="1"/>
          </p:cNvPicPr>
          <p:nvPr/>
        </p:nvPicPr>
        <p:blipFill>
          <a:blip r:embed="rId3"/>
          <a:stretch>
            <a:fillRect/>
          </a:stretch>
        </p:blipFill>
        <p:spPr>
          <a:xfrm>
            <a:off x="4317268" y="2514600"/>
            <a:ext cx="3557464" cy="2286000"/>
          </a:xfrm>
          <a:prstGeom prst="rect">
            <a:avLst/>
          </a:prstGeom>
        </p:spPr>
      </p:pic>
    </p:spTree>
    <p:extLst>
      <p:ext uri="{BB962C8B-B14F-4D97-AF65-F5344CB8AC3E}">
        <p14:creationId xmlns:p14="http://schemas.microsoft.com/office/powerpoint/2010/main" val="5645457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5E07E-0FE0-84D3-318D-89B920412A6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E9CD666-8B6D-841B-F883-6F0B86FCE02E}"/>
              </a:ext>
            </a:extLst>
          </p:cNvPr>
          <p:cNvSpPr>
            <a:spLocks noGrp="1" noChangeArrowheads="1"/>
          </p:cNvSpPr>
          <p:nvPr>
            <p:ph type="title"/>
          </p:nvPr>
        </p:nvSpPr>
        <p:spPr>
          <a:xfrm>
            <a:off x="2438400" y="228600"/>
            <a:ext cx="7315200" cy="914400"/>
          </a:xfrm>
        </p:spPr>
        <p:txBody>
          <a:bodyPr/>
          <a:lstStyle/>
          <a:p>
            <a:pPr marL="742950" indent="-74295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8:13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Calibri" panose="020F0502020204030204" pitchFamily="34" charset="0"/>
                <a:ea typeface="+mn-ea"/>
                <a:cs typeface="+mn-cs"/>
              </a:rPr>
              <a:t>Simon’s Response to Philip’s Preaching</a:t>
            </a:r>
          </a:p>
        </p:txBody>
      </p:sp>
      <p:sp>
        <p:nvSpPr>
          <p:cNvPr id="161795" name="Rectangle 3">
            <a:extLst>
              <a:ext uri="{FF2B5EF4-FFF2-40B4-BE49-F238E27FC236}">
                <a16:creationId xmlns:a16="http://schemas.microsoft.com/office/drawing/2014/main" id="{86E8285B-575F-B80D-7266-ED590B97F6D3}"/>
              </a:ext>
            </a:extLst>
          </p:cNvPr>
          <p:cNvSpPr>
            <a:spLocks noGrp="1" noChangeArrowheads="1"/>
          </p:cNvSpPr>
          <p:nvPr>
            <p:ph type="body" idx="1"/>
          </p:nvPr>
        </p:nvSpPr>
        <p:spPr>
          <a:xfrm>
            <a:off x="1447800" y="2057400"/>
            <a:ext cx="6629400" cy="2209800"/>
          </a:xfrm>
        </p:spPr>
        <p:txBody>
          <a:bodyPr/>
          <a:lstStyle/>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Faith (13a)</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Baptism (13b)</a:t>
            </a:r>
          </a:p>
          <a:p>
            <a:pPr marL="514350" lvl="3" indent="-514350" eaLnBrk="1" hangingPunct="1">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Followed Philip (13c)</a:t>
            </a:r>
          </a:p>
        </p:txBody>
      </p:sp>
      <p:pic>
        <p:nvPicPr>
          <p:cNvPr id="3" name="Picture 2">
            <a:extLst>
              <a:ext uri="{FF2B5EF4-FFF2-40B4-BE49-F238E27FC236}">
                <a16:creationId xmlns:a16="http://schemas.microsoft.com/office/drawing/2014/main" id="{5A35A829-156A-17A4-A736-6CFABD8E6FF7}"/>
              </a:ext>
            </a:extLst>
          </p:cNvPr>
          <p:cNvPicPr>
            <a:picLocks noChangeAspect="1"/>
          </p:cNvPicPr>
          <p:nvPr/>
        </p:nvPicPr>
        <p:blipFill>
          <a:blip r:embed="rId2"/>
          <a:stretch>
            <a:fillRect/>
          </a:stretch>
        </p:blipFill>
        <p:spPr>
          <a:xfrm>
            <a:off x="7848600" y="2057400"/>
            <a:ext cx="3389670" cy="2377646"/>
          </a:xfrm>
          <a:prstGeom prst="rect">
            <a:avLst/>
          </a:prstGeom>
        </p:spPr>
      </p:pic>
    </p:spTree>
    <p:extLst>
      <p:ext uri="{BB962C8B-B14F-4D97-AF65-F5344CB8AC3E}">
        <p14:creationId xmlns:p14="http://schemas.microsoft.com/office/powerpoint/2010/main" val="19907472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Placeholder 3">
            <a:extLst>
              <a:ext uri="{FF2B5EF4-FFF2-40B4-BE49-F238E27FC236}">
                <a16:creationId xmlns:a16="http://schemas.microsoft.com/office/drawing/2014/main" id="{A66E1933-1E02-4F53-A362-5D59201D135A}"/>
              </a:ext>
            </a:extLst>
          </p:cNvPr>
          <p:cNvGraphicFramePr>
            <a:graphicFrameLocks noGrp="1"/>
          </p:cNvGraphicFramePr>
          <p:nvPr>
            <p:ph type="tbl" idx="1"/>
            <p:extLst>
              <p:ext uri="{D42A27DB-BD31-4B8C-83A1-F6EECF244321}">
                <p14:modId xmlns:p14="http://schemas.microsoft.com/office/powerpoint/2010/main" val="2772622333"/>
              </p:ext>
            </p:extLst>
          </p:nvPr>
        </p:nvGraphicFramePr>
        <p:xfrm>
          <a:off x="609600" y="152400"/>
          <a:ext cx="10972800" cy="6553200"/>
        </p:xfrm>
        <a:graphic>
          <a:graphicData uri="http://schemas.openxmlformats.org/drawingml/2006/table">
            <a:tbl>
              <a:tblPr firstRow="1" bandRow="1">
                <a:tableStyleId>{073A0DAA-6AF3-43AB-8588-CEC1D06C72B9}</a:tableStyleId>
              </a:tblPr>
              <a:tblGrid>
                <a:gridCol w="2743200">
                  <a:extLst>
                    <a:ext uri="{9D8B030D-6E8A-4147-A177-3AD203B41FA5}">
                      <a16:colId xmlns:a16="http://schemas.microsoft.com/office/drawing/2014/main" val="4083022562"/>
                    </a:ext>
                  </a:extLst>
                </a:gridCol>
                <a:gridCol w="3115159">
                  <a:extLst>
                    <a:ext uri="{9D8B030D-6E8A-4147-A177-3AD203B41FA5}">
                      <a16:colId xmlns:a16="http://schemas.microsoft.com/office/drawing/2014/main" val="1397627422"/>
                    </a:ext>
                  </a:extLst>
                </a:gridCol>
                <a:gridCol w="2696705">
                  <a:extLst>
                    <a:ext uri="{9D8B030D-6E8A-4147-A177-3AD203B41FA5}">
                      <a16:colId xmlns:a16="http://schemas.microsoft.com/office/drawing/2014/main" val="3861418638"/>
                    </a:ext>
                  </a:extLst>
                </a:gridCol>
                <a:gridCol w="2417736">
                  <a:extLst>
                    <a:ext uri="{9D8B030D-6E8A-4147-A177-3AD203B41FA5}">
                      <a16:colId xmlns:a16="http://schemas.microsoft.com/office/drawing/2014/main" val="1991858644"/>
                    </a:ext>
                  </a:extLst>
                </a:gridCol>
              </a:tblGrid>
              <a:tr h="1066800">
                <a:tc gridSpan="4">
                  <a:txBody>
                    <a:bodyPr/>
                    <a:lstStyle/>
                    <a:p>
                      <a:pPr marL="0" marR="0" lvl="0" indent="0" algn="ctr" defTabSz="685800" rtl="0" eaLnBrk="0" fontAlgn="base" latinLnBrk="0" hangingPunct="0">
                        <a:lnSpc>
                          <a:spcPct val="90000"/>
                        </a:lnSpc>
                        <a:spcBef>
                          <a:spcPct val="0"/>
                        </a:spcBef>
                        <a:spcAft>
                          <a:spcPts val="1200"/>
                        </a:spcAft>
                        <a:buClr>
                          <a:schemeClr val="tx2"/>
                        </a:buClr>
                        <a:buSzPct val="75000"/>
                        <a:buFont typeface="Wingdings" pitchFamily="2" charset="2"/>
                        <a:buNone/>
                        <a:tabLst/>
                        <a:defRPr/>
                      </a:pPr>
                      <a:r>
                        <a:rPr lang="en-US" altLang="en-US" sz="3600" b="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Three Tenses of Salvation</a:t>
                      </a:r>
                      <a:endParaRPr lang="en-US" sz="3600" b="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txBody>
                  <a:tcPr anchor="ctr" horzOverflow="overflow"/>
                </a:tc>
                <a:tc hMerge="1">
                  <a:txBody>
                    <a:bodyPr/>
                    <a:lstStyle/>
                    <a:p>
                      <a:endParaRPr lang="en-US" dirty="0"/>
                    </a:p>
                  </a:txBody>
                  <a:tcPr anchor="ctr" horzOverflow="overflow"/>
                </a:tc>
                <a:tc hMerge="1">
                  <a:txBody>
                    <a:bodyPr/>
                    <a:lstStyle/>
                    <a:p>
                      <a:endParaRPr lang="en-US" dirty="0"/>
                    </a:p>
                  </a:txBody>
                  <a:tcPr anchor="ctr" horzOverflow="overflow"/>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4000" b="0" i="0" u="none" strike="noStrike" cap="none" normalizeH="0" baseline="0" dirty="0">
                        <a:ln>
                          <a:noFill/>
                        </a:ln>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4285402584"/>
                  </a:ext>
                </a:extLst>
              </a:tr>
              <a:tr h="10972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Phase</a:t>
                      </a:r>
                      <a:endParaRPr kumimoji="0" 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Justification</a:t>
                      </a:r>
                      <a:endParaRPr kumimoji="0" lang="en-US" sz="26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sng" strike="noStrike" cap="none" normalizeH="0" baseline="0" dirty="0">
                          <a:ln>
                            <a:noFill/>
                          </a:ln>
                          <a:solidFill>
                            <a:srgbClr val="006600"/>
                          </a:solidFill>
                          <a:effectLst/>
                          <a:latin typeface="Calibri" panose="020F0502020204030204" pitchFamily="34" charset="0"/>
                          <a:cs typeface="Calibri" panose="020F0502020204030204" pitchFamily="34" charset="0"/>
                        </a:rPr>
                        <a:t>Sanctification</a:t>
                      </a:r>
                      <a:endParaRPr kumimoji="0" lang="en-US" sz="2600" b="1" i="0" u="sng" strike="noStrike" cap="none" normalizeH="0" baseline="0" dirty="0">
                        <a:ln>
                          <a:noFill/>
                        </a:ln>
                        <a:solidFill>
                          <a:srgbClr val="006600"/>
                        </a:solidFill>
                        <a:effectLst/>
                        <a:latin typeface="Calibri" panose="020F0502020204030204" pitchFamily="34" charset="0"/>
                        <a:cs typeface="Calibri" panose="020F0502020204030204" pitchFamily="34" charset="0"/>
                      </a:endParaRPr>
                    </a:p>
                  </a:txBody>
                  <a:tcPr marT="45711" marB="45711" anchor="ctr" horzOverflow="overflow">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Glorification</a:t>
                      </a:r>
                      <a:endParaRPr kumimoji="0" lang="en-US" sz="26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marT="45711" marB="45711" anchor="ctr" horzOverflow="overflow"/>
                </a:tc>
                <a:extLst>
                  <a:ext uri="{0D108BD9-81ED-4DB2-BD59-A6C34878D82A}">
                    <a16:rowId xmlns:a16="http://schemas.microsoft.com/office/drawing/2014/main" val="1624996199"/>
                  </a:ext>
                </a:extLst>
              </a:tr>
              <a:tr h="10972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kern="1200" cap="none" normalizeH="0" baseline="0" dirty="0">
                          <a:ln>
                            <a:noFill/>
                          </a:ln>
                          <a:solidFill>
                            <a:schemeClr val="bg2"/>
                          </a:solidFill>
                          <a:effectLst/>
                          <a:latin typeface="Calibri" panose="020F0502020204030204" pitchFamily="34" charset="0"/>
                          <a:cs typeface="Calibri" panose="020F0502020204030204" pitchFamily="34" charset="0"/>
                        </a:rPr>
                        <a:t>Tense</a:t>
                      </a:r>
                      <a:endParaRPr kumimoji="0" lang="en-US" sz="26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Past</a:t>
                      </a:r>
                      <a:endParaRPr kumimoji="0" lang="en-US" sz="26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sng" strike="noStrike" cap="none" normalizeH="0" baseline="0" dirty="0">
                          <a:ln>
                            <a:noFill/>
                          </a:ln>
                          <a:solidFill>
                            <a:srgbClr val="006600"/>
                          </a:solidFill>
                          <a:effectLst/>
                          <a:latin typeface="Calibri" panose="020F0502020204030204" pitchFamily="34" charset="0"/>
                          <a:cs typeface="Calibri" panose="020F0502020204030204" pitchFamily="34" charset="0"/>
                        </a:rPr>
                        <a:t>Present</a:t>
                      </a:r>
                      <a:endParaRPr kumimoji="0" lang="en-US" sz="2600" b="1" i="0" u="sng" strike="noStrike" cap="none" normalizeH="0" baseline="0" dirty="0">
                        <a:ln>
                          <a:noFill/>
                        </a:ln>
                        <a:solidFill>
                          <a:srgbClr val="006600"/>
                        </a:solidFill>
                        <a:effectLst/>
                        <a:latin typeface="Calibri" panose="020F0502020204030204" pitchFamily="34" charset="0"/>
                        <a:cs typeface="Calibri" panose="020F0502020204030204" pitchFamily="34" charset="0"/>
                      </a:endParaRPr>
                    </a:p>
                  </a:txBody>
                  <a:tcPr marT="45711" marB="45711" anchor="ctr" horzOverflow="overflow">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Future</a:t>
                      </a:r>
                      <a:endParaRPr kumimoji="0" lang="en-US" sz="26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marT="45711" marB="45711" anchor="ctr" horzOverflow="overflow"/>
                </a:tc>
                <a:extLst>
                  <a:ext uri="{0D108BD9-81ED-4DB2-BD59-A6C34878D82A}">
                    <a16:rowId xmlns:a16="http://schemas.microsoft.com/office/drawing/2014/main" val="3636852434"/>
                  </a:ext>
                </a:extLst>
              </a:tr>
              <a:tr h="10972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kern="1200" cap="none" normalizeH="0" baseline="0" dirty="0">
                          <a:ln>
                            <a:noFill/>
                          </a:ln>
                          <a:solidFill>
                            <a:schemeClr val="bg2"/>
                          </a:solidFill>
                          <a:effectLst/>
                          <a:latin typeface="Calibri" panose="020F0502020204030204" pitchFamily="34" charset="0"/>
                          <a:cs typeface="Calibri" panose="020F0502020204030204" pitchFamily="34" charset="0"/>
                        </a:rPr>
                        <a:t>Saved from sin’s:</a:t>
                      </a:r>
                      <a:endParaRPr kumimoji="0" lang="en-US" sz="26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Penalty</a:t>
                      </a:r>
                      <a:endParaRPr kumimoji="0" lang="en-US" sz="26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sng" strike="noStrike" cap="none" normalizeH="0" baseline="0" dirty="0">
                          <a:ln>
                            <a:noFill/>
                          </a:ln>
                          <a:solidFill>
                            <a:srgbClr val="006600"/>
                          </a:solidFill>
                          <a:effectLst/>
                          <a:latin typeface="Calibri" panose="020F0502020204030204" pitchFamily="34" charset="0"/>
                          <a:cs typeface="Calibri" panose="020F0502020204030204" pitchFamily="34" charset="0"/>
                        </a:rPr>
                        <a:t>Power</a:t>
                      </a:r>
                      <a:endParaRPr kumimoji="0" lang="en-US" sz="2600" b="1" i="0" u="sng" strike="noStrike" cap="none" normalizeH="0" baseline="0" dirty="0">
                        <a:ln>
                          <a:noFill/>
                        </a:ln>
                        <a:solidFill>
                          <a:srgbClr val="006600"/>
                        </a:solidFill>
                        <a:effectLst/>
                        <a:latin typeface="Calibri" panose="020F0502020204030204" pitchFamily="34" charset="0"/>
                        <a:cs typeface="Calibri" panose="020F0502020204030204" pitchFamily="34" charset="0"/>
                      </a:endParaRPr>
                    </a:p>
                  </a:txBody>
                  <a:tcPr marT="45711" marB="45711" anchor="ctr" horzOverflow="overflow">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Presence</a:t>
                      </a:r>
                      <a:endParaRPr kumimoji="0" lang="en-US" sz="26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marT="45711" marB="45711" anchor="ctr" horzOverflow="overflow"/>
                </a:tc>
                <a:extLst>
                  <a:ext uri="{0D108BD9-81ED-4DB2-BD59-A6C34878D82A}">
                    <a16:rowId xmlns:a16="http://schemas.microsoft.com/office/drawing/2014/main" val="3808086373"/>
                  </a:ext>
                </a:extLst>
              </a:tr>
              <a:tr h="10972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kern="1200" cap="none" normalizeH="0" baseline="0" dirty="0">
                          <a:ln>
                            <a:noFill/>
                          </a:ln>
                          <a:solidFill>
                            <a:schemeClr val="bg2"/>
                          </a:solidFill>
                          <a:effectLst/>
                          <a:latin typeface="Calibri" panose="020F0502020204030204" pitchFamily="34" charset="0"/>
                          <a:cs typeface="Calibri" panose="020F0502020204030204" pitchFamily="34" charset="0"/>
                        </a:rPr>
                        <a:t>Scripture</a:t>
                      </a:r>
                      <a:endParaRPr kumimoji="0" lang="en-US" sz="26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Eph 2:8-9; Titus 3:5</a:t>
                      </a:r>
                      <a:endParaRPr kumimoji="0" lang="en-US" sz="26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sng" strike="noStrike" cap="none" normalizeH="0" baseline="0" dirty="0">
                          <a:ln>
                            <a:noFill/>
                          </a:ln>
                          <a:solidFill>
                            <a:srgbClr val="006600"/>
                          </a:solidFill>
                          <a:effectLst/>
                          <a:latin typeface="Calibri" panose="020F0502020204030204" pitchFamily="34" charset="0"/>
                          <a:cs typeface="Calibri" panose="020F0502020204030204" pitchFamily="34" charset="0"/>
                        </a:rPr>
                        <a:t>Philip 2:12</a:t>
                      </a:r>
                      <a:endParaRPr kumimoji="0" lang="en-US" sz="2600" b="1" i="0" u="sng" strike="noStrike" cap="none" normalizeH="0" baseline="0" dirty="0">
                        <a:ln>
                          <a:noFill/>
                        </a:ln>
                        <a:solidFill>
                          <a:srgbClr val="006600"/>
                        </a:solidFill>
                        <a:effectLst/>
                        <a:latin typeface="Calibri" panose="020F0502020204030204" pitchFamily="34" charset="0"/>
                        <a:cs typeface="Calibri" panose="020F0502020204030204" pitchFamily="34" charset="0"/>
                      </a:endParaRPr>
                    </a:p>
                  </a:txBody>
                  <a:tcPr marT="45711" marB="45711" anchor="ctr" horzOverflow="overflow">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Rom 5:10</a:t>
                      </a:r>
                      <a:endParaRPr kumimoji="0" lang="en-US" sz="26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marT="45711" marB="45711" anchor="ctr" horzOverflow="overflow"/>
                </a:tc>
                <a:extLst>
                  <a:ext uri="{0D108BD9-81ED-4DB2-BD59-A6C34878D82A}">
                    <a16:rowId xmlns:a16="http://schemas.microsoft.com/office/drawing/2014/main" val="4167479987"/>
                  </a:ext>
                </a:extLst>
              </a:tr>
              <a:tr h="10972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Nature</a:t>
                      </a: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Single</a:t>
                      </a: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sng" strike="noStrike" cap="none" normalizeH="0" baseline="0" dirty="0">
                          <a:ln>
                            <a:noFill/>
                          </a:ln>
                          <a:solidFill>
                            <a:srgbClr val="006600"/>
                          </a:solidFill>
                          <a:effectLst/>
                          <a:latin typeface="Calibri" panose="020F0502020204030204" pitchFamily="34" charset="0"/>
                          <a:cs typeface="Calibri" panose="020F0502020204030204" pitchFamily="34" charset="0"/>
                        </a:rPr>
                        <a:t>Dual</a:t>
                      </a:r>
                    </a:p>
                  </a:txBody>
                  <a:tcPr marT="45711" marB="45711" anchor="ctr" horzOverflow="overflow">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0000CC"/>
                          </a:solidFill>
                          <a:effectLst/>
                          <a:latin typeface="Calibri" panose="020F0502020204030204" pitchFamily="34" charset="0"/>
                          <a:cs typeface="Calibri" panose="020F0502020204030204" pitchFamily="34" charset="0"/>
                        </a:rPr>
                        <a:t>Single</a:t>
                      </a:r>
                    </a:p>
                  </a:txBody>
                  <a:tcPr marT="45711" marB="45711" anchor="ctr" horzOverflow="overflow"/>
                </a:tc>
                <a:extLst>
                  <a:ext uri="{0D108BD9-81ED-4DB2-BD59-A6C34878D82A}">
                    <a16:rowId xmlns:a16="http://schemas.microsoft.com/office/drawing/2014/main" val="1448859749"/>
                  </a:ext>
                </a:extLst>
              </a:tr>
            </a:tbl>
          </a:graphicData>
        </a:graphic>
      </p:graphicFrame>
    </p:spTree>
    <p:extLst>
      <p:ext uri="{BB962C8B-B14F-4D97-AF65-F5344CB8AC3E}">
        <p14:creationId xmlns:p14="http://schemas.microsoft.com/office/powerpoint/2010/main" val="19748055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8:5-40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Philip’s Ministry</a:t>
            </a:r>
          </a:p>
        </p:txBody>
      </p:sp>
      <p:sp>
        <p:nvSpPr>
          <p:cNvPr id="161795" name="Rectangle 3"/>
          <p:cNvSpPr>
            <a:spLocks noGrp="1" noChangeArrowheads="1"/>
          </p:cNvSpPr>
          <p:nvPr>
            <p:ph type="body" idx="1"/>
          </p:nvPr>
        </p:nvSpPr>
        <p:spPr>
          <a:xfrm>
            <a:off x="609600" y="2147130"/>
            <a:ext cx="7467600" cy="2377441"/>
          </a:xfrm>
        </p:spPr>
        <p:txBody>
          <a:bodyPr/>
          <a:lstStyle/>
          <a:p>
            <a:pPr marL="574675" lvl="1" indent="-574675"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Samaria (8:5-25)</a:t>
            </a:r>
          </a:p>
          <a:p>
            <a:pPr marL="574675" lvl="1" indent="-574675"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Judea (Acts 8:26-40)</a:t>
            </a:r>
          </a:p>
        </p:txBody>
      </p:sp>
      <p:pic>
        <p:nvPicPr>
          <p:cNvPr id="2" name="Picture 1">
            <a:extLst>
              <a:ext uri="{FF2B5EF4-FFF2-40B4-BE49-F238E27FC236}">
                <a16:creationId xmlns:a16="http://schemas.microsoft.com/office/drawing/2014/main" id="{F6363DEA-3239-9A3C-4B72-C04F685E9C3A}"/>
              </a:ext>
            </a:extLst>
          </p:cNvPr>
          <p:cNvPicPr>
            <a:picLocks noChangeAspect="1"/>
          </p:cNvPicPr>
          <p:nvPr/>
        </p:nvPicPr>
        <p:blipFill>
          <a:blip r:embed="rId3"/>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8868564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6">
            <a:extLst>
              <a:ext uri="{FF2B5EF4-FFF2-40B4-BE49-F238E27FC236}">
                <a16:creationId xmlns:a16="http://schemas.microsoft.com/office/drawing/2014/main" id="{E21063D0-259F-4FDE-9413-E09F5C3DC6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97B2C99A-0C99-4CC3-BEAE-9059A14785BA}"/>
              </a:ext>
            </a:extLst>
          </p:cNvPr>
          <p:cNvPicPr>
            <a:picLocks noChangeAspect="1"/>
          </p:cNvPicPr>
          <p:nvPr/>
        </p:nvPicPr>
        <p:blipFill>
          <a:blip r:embed="rId3"/>
          <a:stretch>
            <a:fillRect/>
          </a:stretch>
        </p:blipFill>
        <p:spPr>
          <a:xfrm>
            <a:off x="4450080" y="3200400"/>
            <a:ext cx="3291840" cy="1645920"/>
          </a:xfrm>
          <a:prstGeom prst="rect">
            <a:avLst/>
          </a:prstGeom>
        </p:spPr>
      </p:pic>
      <p:sp>
        <p:nvSpPr>
          <p:cNvPr id="6" name="TextBox 5">
            <a:extLst>
              <a:ext uri="{FF2B5EF4-FFF2-40B4-BE49-F238E27FC236}">
                <a16:creationId xmlns:a16="http://schemas.microsoft.com/office/drawing/2014/main" id="{F6273175-A193-D1E2-1A99-FC25007D443A}"/>
              </a:ext>
            </a:extLst>
          </p:cNvPr>
          <p:cNvSpPr txBox="1"/>
          <p:nvPr/>
        </p:nvSpPr>
        <p:spPr>
          <a:xfrm>
            <a:off x="609600" y="0"/>
            <a:ext cx="10972800" cy="3077766"/>
          </a:xfrm>
          <a:prstGeom prst="rect">
            <a:avLst/>
          </a:prstGeom>
          <a:noFill/>
        </p:spPr>
        <p:txBody>
          <a:bodyPr wrap="square">
            <a:spAutoFit/>
          </a:bodyPr>
          <a:lstStyle/>
          <a:p>
            <a:pPr marL="0" marR="0" algn="ctr">
              <a:spcAft>
                <a:spcPts val="1200"/>
              </a:spcAft>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12:2</a:t>
            </a:r>
          </a:p>
          <a:p>
            <a:pPr marL="0" marR="0" algn="just">
              <a:spcBef>
                <a:spcPts val="0"/>
              </a:spcBef>
              <a:spcAft>
                <a:spcPts val="1000"/>
              </a:spcAft>
            </a:pPr>
            <a:r>
              <a:rPr lang="en-US" sz="3600" dirty="0">
                <a:cs typeface="Arial" panose="020B0604020202020204" pitchFamily="34" charset="0"/>
              </a:rPr>
              <a:t>“And do not be conformed to this world, but be transformed by the renewing of your mind, so that you may prove what the will of God is, that which is good and acceptable and perfect.”</a:t>
            </a:r>
          </a:p>
        </p:txBody>
      </p:sp>
    </p:spTree>
    <p:extLst>
      <p:ext uri="{BB962C8B-B14F-4D97-AF65-F5344CB8AC3E}">
        <p14:creationId xmlns:p14="http://schemas.microsoft.com/office/powerpoint/2010/main" val="1260606665"/>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09600" y="1524000"/>
            <a:ext cx="7840900" cy="49530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Evangelization in Samaria (5-8)</a:t>
            </a:r>
          </a:p>
          <a:p>
            <a:pPr marL="457200" lvl="1" indent="-457200">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Simon’s conversion (9-13)</a:t>
            </a:r>
          </a:p>
          <a:p>
            <a:pPr marL="457200" lvl="1" indent="-457200">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Peter &amp; John lay hands on the Samaritans (14-17)</a:t>
            </a:r>
          </a:p>
          <a:p>
            <a:pPr marL="457200" lvl="1" indent="-457200">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Peter rebukes Simon (18-25)</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2622804" y="201539"/>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Ministry in Samaria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8:5-25</a:t>
            </a:r>
          </a:p>
        </p:txBody>
      </p:sp>
      <p:pic>
        <p:nvPicPr>
          <p:cNvPr id="2" name="Picture 1">
            <a:extLst>
              <a:ext uri="{FF2B5EF4-FFF2-40B4-BE49-F238E27FC236}">
                <a16:creationId xmlns:a16="http://schemas.microsoft.com/office/drawing/2014/main" id="{7A72BD90-8F05-22F2-8151-2126C36D3F90}"/>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21883628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1524000" y="228600"/>
            <a:ext cx="9144000" cy="914400"/>
          </a:xfrm>
        </p:spPr>
        <p:txBody>
          <a:bodyPr/>
          <a:lstStyle/>
          <a:p>
            <a:pPr marL="742950" indent="-742950" algn="ctr"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8:14-17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 &amp; John Lay Hands on the Samaritans</a:t>
            </a:r>
          </a:p>
        </p:txBody>
      </p:sp>
      <p:sp>
        <p:nvSpPr>
          <p:cNvPr id="161795" name="Rectangle 3"/>
          <p:cNvSpPr>
            <a:spLocks noGrp="1" noChangeArrowheads="1"/>
          </p:cNvSpPr>
          <p:nvPr>
            <p:ph type="body" idx="1"/>
          </p:nvPr>
        </p:nvSpPr>
        <p:spPr>
          <a:xfrm>
            <a:off x="762000" y="2057400"/>
            <a:ext cx="70866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The concern (14)</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The problem (15-16)</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The solution (17)</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0843911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1524000" y="228600"/>
            <a:ext cx="9144000" cy="914400"/>
          </a:xfrm>
        </p:spPr>
        <p:txBody>
          <a:bodyPr/>
          <a:lstStyle/>
          <a:p>
            <a:pPr marL="742950" indent="-742950" algn="ctr"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8:14-17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 &amp; John Lay Hands on the Samaritans</a:t>
            </a:r>
          </a:p>
        </p:txBody>
      </p:sp>
      <p:sp>
        <p:nvSpPr>
          <p:cNvPr id="161795" name="Rectangle 3"/>
          <p:cNvSpPr>
            <a:spLocks noGrp="1" noChangeArrowheads="1"/>
          </p:cNvSpPr>
          <p:nvPr>
            <p:ph type="body" idx="1"/>
          </p:nvPr>
        </p:nvSpPr>
        <p:spPr>
          <a:xfrm>
            <a:off x="762000" y="2057400"/>
            <a:ext cx="70866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The concern (14)</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The problem (15-16)</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The solution (17)</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4880943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026">
            <a:extLst>
              <a:ext uri="{FF2B5EF4-FFF2-40B4-BE49-F238E27FC236}">
                <a16:creationId xmlns:a16="http://schemas.microsoft.com/office/drawing/2014/main" id="{8653DF7B-D9DF-EB99-8C59-9CF2260CB3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8226" y="228600"/>
            <a:ext cx="6735549"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a:extLst>
              <a:ext uri="{FF2B5EF4-FFF2-40B4-BE49-F238E27FC236}">
                <a16:creationId xmlns:a16="http://schemas.microsoft.com/office/drawing/2014/main" id="{BF3CECC3-9C79-7C8F-7D65-DAD6CB45983D}"/>
              </a:ext>
            </a:extLst>
          </p:cNvPr>
          <p:cNvPicPr>
            <a:picLocks noChangeAspect="1"/>
          </p:cNvPicPr>
          <p:nvPr/>
        </p:nvPicPr>
        <p:blipFill>
          <a:blip r:embed="rId3"/>
          <a:stretch>
            <a:fillRect/>
          </a:stretch>
        </p:blipFill>
        <p:spPr>
          <a:xfrm>
            <a:off x="7543800" y="2057400"/>
            <a:ext cx="1412271" cy="990600"/>
          </a:xfrm>
          <a:prstGeom prst="rect">
            <a:avLst/>
          </a:prstGeom>
        </p:spPr>
      </p:pic>
      <p:pic>
        <p:nvPicPr>
          <p:cNvPr id="3" name="Picture 2">
            <a:extLst>
              <a:ext uri="{FF2B5EF4-FFF2-40B4-BE49-F238E27FC236}">
                <a16:creationId xmlns:a16="http://schemas.microsoft.com/office/drawing/2014/main" id="{0447B4A9-B9E0-F389-76E0-6A8CABFBF5B2}"/>
              </a:ext>
            </a:extLst>
          </p:cNvPr>
          <p:cNvPicPr>
            <a:picLocks noChangeAspect="1"/>
          </p:cNvPicPr>
          <p:nvPr/>
        </p:nvPicPr>
        <p:blipFill>
          <a:blip r:embed="rId3"/>
          <a:stretch>
            <a:fillRect/>
          </a:stretch>
        </p:blipFill>
        <p:spPr>
          <a:xfrm>
            <a:off x="7086600" y="4381500"/>
            <a:ext cx="1412271" cy="990600"/>
          </a:xfrm>
          <a:prstGeom prst="rect">
            <a:avLst/>
          </a:prstGeom>
        </p:spPr>
      </p:pic>
    </p:spTree>
    <p:extLst>
      <p:ext uri="{BB962C8B-B14F-4D97-AF65-F5344CB8AC3E}">
        <p14:creationId xmlns:p14="http://schemas.microsoft.com/office/powerpoint/2010/main" val="14880932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1524000" y="228600"/>
            <a:ext cx="9144000" cy="914400"/>
          </a:xfrm>
        </p:spPr>
        <p:txBody>
          <a:bodyPr/>
          <a:lstStyle/>
          <a:p>
            <a:pPr marL="742950" indent="-742950" algn="ctr"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8:14-17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 &amp; John Lay Hands on the Samaritans</a:t>
            </a:r>
          </a:p>
        </p:txBody>
      </p:sp>
      <p:sp>
        <p:nvSpPr>
          <p:cNvPr id="161795" name="Rectangle 3"/>
          <p:cNvSpPr>
            <a:spLocks noGrp="1" noChangeArrowheads="1"/>
          </p:cNvSpPr>
          <p:nvPr>
            <p:ph type="body" idx="1"/>
          </p:nvPr>
        </p:nvSpPr>
        <p:spPr>
          <a:xfrm>
            <a:off x="762000" y="2057400"/>
            <a:ext cx="70866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The concern (14)</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The problem (15-16)</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The solution (17)</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6768191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1524000" y="228600"/>
            <a:ext cx="9144000" cy="914400"/>
          </a:xfrm>
        </p:spPr>
        <p:txBody>
          <a:bodyPr/>
          <a:lstStyle/>
          <a:p>
            <a:pPr marL="742950" indent="-742950" algn="ctr"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8:14-17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 &amp; John Lay Hands on the Samaritans</a:t>
            </a:r>
          </a:p>
        </p:txBody>
      </p:sp>
      <p:sp>
        <p:nvSpPr>
          <p:cNvPr id="161795" name="Rectangle 3"/>
          <p:cNvSpPr>
            <a:spLocks noGrp="1" noChangeArrowheads="1"/>
          </p:cNvSpPr>
          <p:nvPr>
            <p:ph type="body" idx="1"/>
          </p:nvPr>
        </p:nvSpPr>
        <p:spPr>
          <a:xfrm>
            <a:off x="762000" y="2057400"/>
            <a:ext cx="70866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The concern (14)</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The problem (15-16)</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The solution (17)</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a:p>
            <a:pPr marL="457200" lvl="3" indent="-457200">
              <a:lnSpc>
                <a:spcPct val="100000"/>
              </a:lnSpc>
              <a:spcBef>
                <a:spcPts val="0"/>
              </a:spcBef>
              <a:spcAft>
                <a:spcPts val="2400"/>
              </a:spcAft>
              <a:buClr>
                <a:srgbClr val="00FF00"/>
              </a:buClr>
              <a:buFont typeface="+mj-lt"/>
              <a:buAutoNum type="arabicPeriod"/>
              <a:defRPr/>
            </a:pPr>
            <a:endParaRPr lang="en-US" sz="3200" dirty="0">
              <a:effectLst>
                <a:outerShdw blurRad="38100" dist="38100" dir="2700000" algn="tl">
                  <a:srgbClr val="000000">
                    <a:alpha val="43137"/>
                  </a:srgbClr>
                </a:outerShdw>
              </a:effectLst>
              <a:latin typeface="Calibri" panose="020F0502020204030204" pitchFamily="34" charset="0"/>
            </a:endParaRP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a:p>
            <a:pPr marL="457200" lvl="3" indent="-457200">
              <a:lnSpc>
                <a:spcPct val="100000"/>
              </a:lnSpc>
              <a:spcBef>
                <a:spcPts val="0"/>
              </a:spcBef>
              <a:spcAft>
                <a:spcPts val="2400"/>
              </a:spcAft>
              <a:buClr>
                <a:srgbClr val="00FF00"/>
              </a:buClr>
              <a:buFont typeface="+mj-lt"/>
              <a:buAutoNum type="arabicPeriod"/>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12217798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364A92B-1522-289B-EB07-13C4489DD37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Rectangle 2"/>
          <p:cNvSpPr/>
          <p:nvPr/>
        </p:nvSpPr>
        <p:spPr>
          <a:xfrm>
            <a:off x="609600" y="0"/>
            <a:ext cx="10972800" cy="1969770"/>
          </a:xfrm>
          <a:prstGeom prst="rect">
            <a:avLst/>
          </a:prstGeom>
        </p:spPr>
        <p:txBody>
          <a:bodyPr wrap="square">
            <a:spAutoFit/>
          </a:bodyPr>
          <a:lstStyle/>
          <a:p>
            <a:pPr marL="342900" indent="-342900" algn="ctr" defTabSz="685800">
              <a:lnSpc>
                <a:spcPct val="90000"/>
              </a:lnSpc>
              <a:spcAft>
                <a:spcPts val="1200"/>
              </a:spcAft>
              <a:buClr>
                <a:schemeClr val="tx1"/>
              </a:buClr>
              <a:buSzPct val="75000"/>
              <a:defRPr/>
            </a:pPr>
            <a:r>
              <a:rPr lang="en-US" sz="4000" dirty="0">
                <a:solidFill>
                  <a:srgbClr val="00FFFF"/>
                </a:solidFill>
                <a:effectLst>
                  <a:outerShdw blurRad="38100" dist="38100" dir="2700000" algn="tl">
                    <a:srgbClr val="000000"/>
                  </a:outerShdw>
                </a:effectLst>
                <a:ea typeface="+mj-ea"/>
                <a:cs typeface="+mj-cs"/>
              </a:rPr>
              <a:t>Acts 1:5</a:t>
            </a:r>
            <a:endParaRPr lang="en-US" altLang="en-US" sz="4000" dirty="0">
              <a:solidFill>
                <a:srgbClr val="00FFFF"/>
              </a:solidFill>
              <a:effectLst>
                <a:outerShdw blurRad="38100" dist="38100" dir="2700000" algn="tl">
                  <a:srgbClr val="000000"/>
                </a:outerShdw>
              </a:effectLst>
              <a:ea typeface="+mj-ea"/>
              <a:cs typeface="+mj-cs"/>
            </a:endParaRPr>
          </a:p>
          <a:p>
            <a:pPr algn="just">
              <a:spcAft>
                <a:spcPts val="1000"/>
              </a:spcAft>
            </a:pPr>
            <a:r>
              <a:rPr lang="en-US" sz="3600" dirty="0">
                <a:effectLst>
                  <a:outerShdw blurRad="38100" dist="38100" dir="2700000" algn="tl">
                    <a:srgbClr val="000000">
                      <a:alpha val="43137"/>
                    </a:srgbClr>
                  </a:outerShdw>
                </a:effectLst>
                <a:cs typeface="Calibri" panose="020F0502020204030204" pitchFamily="34" charset="0"/>
              </a:rPr>
              <a:t>“for John baptized with water, but you will be baptized with the Holy Spirit not many days from now.”</a:t>
            </a:r>
          </a:p>
        </p:txBody>
      </p:sp>
      <p:pic>
        <p:nvPicPr>
          <p:cNvPr id="4" name="Picture 3">
            <a:extLst>
              <a:ext uri="{FF2B5EF4-FFF2-40B4-BE49-F238E27FC236}">
                <a16:creationId xmlns:a16="http://schemas.microsoft.com/office/drawing/2014/main" id="{46DC3CE6-4BA5-354F-F3CC-94E0E4442890}"/>
              </a:ext>
            </a:extLst>
          </p:cNvPr>
          <p:cNvPicPr>
            <a:picLocks noChangeAspect="1"/>
          </p:cNvPicPr>
          <p:nvPr/>
        </p:nvPicPr>
        <p:blipFill>
          <a:blip r:embed="rId3"/>
          <a:stretch>
            <a:fillRect/>
          </a:stretch>
        </p:blipFill>
        <p:spPr>
          <a:xfrm>
            <a:off x="4317268" y="2514600"/>
            <a:ext cx="3557464" cy="2286000"/>
          </a:xfrm>
          <a:prstGeom prst="rect">
            <a:avLst/>
          </a:prstGeom>
        </p:spPr>
      </p:pic>
    </p:spTree>
    <p:extLst>
      <p:ext uri="{BB962C8B-B14F-4D97-AF65-F5344CB8AC3E}">
        <p14:creationId xmlns:p14="http://schemas.microsoft.com/office/powerpoint/2010/main" val="24422817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44264B-F17D-5199-7836-69778EC54E9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Rectangle 2"/>
          <p:cNvSpPr/>
          <p:nvPr/>
        </p:nvSpPr>
        <p:spPr>
          <a:xfrm>
            <a:off x="609600" y="0"/>
            <a:ext cx="10972800" cy="2523768"/>
          </a:xfrm>
          <a:prstGeom prst="rect">
            <a:avLst/>
          </a:prstGeom>
        </p:spPr>
        <p:txBody>
          <a:bodyPr wrap="square">
            <a:spAutoFit/>
          </a:bodyPr>
          <a:lstStyle/>
          <a:p>
            <a:pPr marL="342900" indent="-342900" algn="ctr" defTabSz="685800">
              <a:lnSpc>
                <a:spcPct val="90000"/>
              </a:lnSpc>
              <a:spcAft>
                <a:spcPts val="1200"/>
              </a:spcAft>
              <a:buClr>
                <a:schemeClr val="tx1"/>
              </a:buClr>
              <a:buSzPct val="75000"/>
              <a:defRPr/>
            </a:pPr>
            <a:r>
              <a:rPr lang="en-US" sz="4000" dirty="0">
                <a:solidFill>
                  <a:srgbClr val="00FFFF"/>
                </a:solidFill>
                <a:effectLst>
                  <a:outerShdw blurRad="38100" dist="38100" dir="2700000" algn="tl">
                    <a:srgbClr val="000000"/>
                  </a:outerShdw>
                </a:effectLst>
                <a:ea typeface="+mj-ea"/>
                <a:cs typeface="+mj-cs"/>
              </a:rPr>
              <a:t>1 Corinthians 12:13</a:t>
            </a:r>
            <a:endParaRPr lang="en-US" altLang="en-US" sz="4000" dirty="0">
              <a:solidFill>
                <a:srgbClr val="00FFFF"/>
              </a:solidFill>
              <a:effectLst>
                <a:outerShdw blurRad="38100" dist="38100" dir="2700000" algn="tl">
                  <a:srgbClr val="000000"/>
                </a:outerShdw>
              </a:effectLst>
              <a:ea typeface="+mj-ea"/>
              <a:cs typeface="+mj-cs"/>
            </a:endParaRPr>
          </a:p>
          <a:p>
            <a:pPr algn="just">
              <a:spcAft>
                <a:spcPts val="1000"/>
              </a:spcAft>
            </a:pPr>
            <a:r>
              <a:rPr lang="en-US" sz="3600" dirty="0">
                <a:effectLst>
                  <a:outerShdw blurRad="38100" dist="38100" dir="2700000" algn="tl">
                    <a:srgbClr val="000000">
                      <a:alpha val="43137"/>
                    </a:srgbClr>
                  </a:outerShdw>
                </a:effectLst>
              </a:rPr>
              <a:t>“For by one Spirit </a:t>
            </a:r>
            <a:r>
              <a:rPr lang="en-US" sz="3600" b="1" u="sng" dirty="0">
                <a:solidFill>
                  <a:srgbClr val="FFFFCC"/>
                </a:solidFill>
                <a:effectLst>
                  <a:outerShdw blurRad="38100" dist="38100" dir="2700000" algn="tl">
                    <a:srgbClr val="000000">
                      <a:alpha val="43137"/>
                    </a:srgbClr>
                  </a:outerShdw>
                </a:effectLst>
              </a:rPr>
              <a:t>we were all baptized into one body</a:t>
            </a:r>
            <a:r>
              <a:rPr lang="en-US" sz="3600" dirty="0">
                <a:effectLst>
                  <a:outerShdw blurRad="38100" dist="38100" dir="2700000" algn="tl">
                    <a:srgbClr val="000000">
                      <a:alpha val="43137"/>
                    </a:srgbClr>
                  </a:outerShdw>
                </a:effectLst>
              </a:rPr>
              <a:t>, whether Jews or Greeks, whether slaves or free, and we were all made to drink of one Spirit.”</a:t>
            </a:r>
          </a:p>
        </p:txBody>
      </p:sp>
      <p:pic>
        <p:nvPicPr>
          <p:cNvPr id="4" name="Picture 3">
            <a:extLst>
              <a:ext uri="{FF2B5EF4-FFF2-40B4-BE49-F238E27FC236}">
                <a16:creationId xmlns:a16="http://schemas.microsoft.com/office/drawing/2014/main" id="{35FCB1D8-6EC8-28EC-F6EB-7A1C27FEB312}"/>
              </a:ext>
            </a:extLst>
          </p:cNvPr>
          <p:cNvPicPr>
            <a:picLocks noChangeAspect="1"/>
          </p:cNvPicPr>
          <p:nvPr/>
        </p:nvPicPr>
        <p:blipFill>
          <a:blip r:embed="rId3"/>
          <a:stretch>
            <a:fillRect/>
          </a:stretch>
        </p:blipFill>
        <p:spPr>
          <a:xfrm>
            <a:off x="4317268" y="2514600"/>
            <a:ext cx="3557464" cy="2286000"/>
          </a:xfrm>
          <a:prstGeom prst="rect">
            <a:avLst/>
          </a:prstGeom>
        </p:spPr>
      </p:pic>
    </p:spTree>
    <p:extLst>
      <p:ext uri="{BB962C8B-B14F-4D97-AF65-F5344CB8AC3E}">
        <p14:creationId xmlns:p14="http://schemas.microsoft.com/office/powerpoint/2010/main" val="26821470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F75923D-C73C-B782-E505-6B9FF9590C3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 y="1"/>
            <a:ext cx="12188952" cy="6858000"/>
          </a:xfrm>
          <a:prstGeom prst="rect">
            <a:avLst/>
          </a:prstGeom>
        </p:spPr>
      </p:pic>
      <p:sp>
        <p:nvSpPr>
          <p:cNvPr id="38914" name="Rectangle 3"/>
          <p:cNvSpPr>
            <a:spLocks noChangeArrowheads="1"/>
          </p:cNvSpPr>
          <p:nvPr/>
        </p:nvSpPr>
        <p:spPr bwMode="auto">
          <a:xfrm>
            <a:off x="609600" y="0"/>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algn="ctr" defTabSz="685800">
              <a:lnSpc>
                <a:spcPct val="90000"/>
              </a:lnSpc>
              <a:spcAft>
                <a:spcPts val="1200"/>
              </a:spcAft>
              <a:buClr>
                <a:schemeClr val="tx1"/>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Galatians 3:28</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 is neither Jew nor Greek, there is neither slave nor free man, there is neither male nor female; for you are all one in Christ Jesus.”</a:t>
            </a:r>
          </a:p>
        </p:txBody>
      </p:sp>
      <p:pic>
        <p:nvPicPr>
          <p:cNvPr id="2" name="Picture 1">
            <a:extLst>
              <a:ext uri="{FF2B5EF4-FFF2-40B4-BE49-F238E27FC236}">
                <a16:creationId xmlns:a16="http://schemas.microsoft.com/office/drawing/2014/main" id="{FC435F8F-05F9-40E2-97B2-040374A2FEE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54880" y="2819400"/>
            <a:ext cx="2682240" cy="2011680"/>
          </a:xfrm>
          <a:prstGeom prst="rect">
            <a:avLst/>
          </a:prstGeom>
          <a:ln>
            <a:solidFill>
              <a:schemeClr val="tx1"/>
            </a:solidFill>
          </a:ln>
        </p:spPr>
      </p:pic>
    </p:spTree>
    <p:extLst>
      <p:ext uri="{BB962C8B-B14F-4D97-AF65-F5344CB8AC3E}">
        <p14:creationId xmlns:p14="http://schemas.microsoft.com/office/powerpoint/2010/main" val="3536654734"/>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026">
            <a:extLst>
              <a:ext uri="{FF2B5EF4-FFF2-40B4-BE49-F238E27FC236}">
                <a16:creationId xmlns:a16="http://schemas.microsoft.com/office/drawing/2014/main" id="{8653DF7B-D9DF-EB99-8C59-9CF2260CB3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8226" y="228600"/>
            <a:ext cx="6735549"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a:extLst>
              <a:ext uri="{FF2B5EF4-FFF2-40B4-BE49-F238E27FC236}">
                <a16:creationId xmlns:a16="http://schemas.microsoft.com/office/drawing/2014/main" id="{BF3CECC3-9C79-7C8F-7D65-DAD6CB45983D}"/>
              </a:ext>
            </a:extLst>
          </p:cNvPr>
          <p:cNvPicPr>
            <a:picLocks noChangeAspect="1"/>
          </p:cNvPicPr>
          <p:nvPr/>
        </p:nvPicPr>
        <p:blipFill>
          <a:blip r:embed="rId3"/>
          <a:stretch>
            <a:fillRect/>
          </a:stretch>
        </p:blipFill>
        <p:spPr>
          <a:xfrm>
            <a:off x="7543800" y="2057400"/>
            <a:ext cx="1412271" cy="990600"/>
          </a:xfrm>
          <a:prstGeom prst="rect">
            <a:avLst/>
          </a:prstGeom>
        </p:spPr>
      </p:pic>
    </p:spTree>
    <p:extLst>
      <p:ext uri="{BB962C8B-B14F-4D97-AF65-F5344CB8AC3E}">
        <p14:creationId xmlns:p14="http://schemas.microsoft.com/office/powerpoint/2010/main" val="8217708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E4710A-9B5D-94C6-E7DA-311EB424FB2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 y="1"/>
            <a:ext cx="12188952" cy="6858000"/>
          </a:xfrm>
          <a:prstGeom prst="rect">
            <a:avLst/>
          </a:prstGeom>
        </p:spPr>
      </p:pic>
      <p:sp>
        <p:nvSpPr>
          <p:cNvPr id="38914" name="Rectangle 3"/>
          <p:cNvSpPr>
            <a:spLocks noChangeArrowheads="1"/>
          </p:cNvSpPr>
          <p:nvPr/>
        </p:nvSpPr>
        <p:spPr bwMode="auto">
          <a:xfrm>
            <a:off x="609600" y="0"/>
            <a:ext cx="10972800" cy="1969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algn="ctr" defTabSz="685800">
              <a:lnSpc>
                <a:spcPct val="90000"/>
              </a:lnSpc>
              <a:spcAft>
                <a:spcPts val="1200"/>
              </a:spcAft>
              <a:buClr>
                <a:schemeClr val="tx1"/>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Ephesians 2:14</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He Himself is our peace, who made both groups into one and broke down the barrier of the dividing wall.”</a:t>
            </a:r>
          </a:p>
        </p:txBody>
      </p:sp>
      <p:pic>
        <p:nvPicPr>
          <p:cNvPr id="4" name="Picture 3">
            <a:extLst>
              <a:ext uri="{FF2B5EF4-FFF2-40B4-BE49-F238E27FC236}">
                <a16:creationId xmlns:a16="http://schemas.microsoft.com/office/drawing/2014/main" id="{A0B3ED52-FED1-40C5-BDA8-3C155BC8A83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54880" y="2819400"/>
            <a:ext cx="2682240" cy="2011680"/>
          </a:xfrm>
          <a:prstGeom prst="rect">
            <a:avLst/>
          </a:prstGeom>
          <a:ln>
            <a:solidFill>
              <a:schemeClr val="tx1"/>
            </a:solidFill>
          </a:ln>
        </p:spPr>
      </p:pic>
    </p:spTree>
    <p:extLst>
      <p:ext uri="{BB962C8B-B14F-4D97-AF65-F5344CB8AC3E}">
        <p14:creationId xmlns:p14="http://schemas.microsoft.com/office/powerpoint/2010/main" val="2834294484"/>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FB55DDF-5A55-76A7-93EA-5AC355C4C6F5}"/>
              </a:ext>
            </a:extLst>
          </p:cNvPr>
          <p:cNvPicPr>
            <a:picLocks noChangeAspect="1"/>
          </p:cNvPicPr>
          <p:nvPr/>
        </p:nvPicPr>
        <p:blipFill rotWithShape="1">
          <a:blip r:embed="rId2"/>
          <a:srcRect l="5375" t="3473" r="5043" b="3936"/>
          <a:stretch/>
        </p:blipFill>
        <p:spPr>
          <a:xfrm>
            <a:off x="4038600" y="137160"/>
            <a:ext cx="411480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40465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09600" y="1524000"/>
            <a:ext cx="7840900" cy="49530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Evangelization in Samaria (5-8)</a:t>
            </a:r>
          </a:p>
          <a:p>
            <a:pPr marL="457200" lvl="1" indent="-457200">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Simon’s conversion (9-13)</a:t>
            </a:r>
          </a:p>
          <a:p>
            <a:pPr marL="457200" lvl="1" indent="-457200">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Peter &amp; John lay hands on the Samaritans (14-17)</a:t>
            </a:r>
          </a:p>
          <a:p>
            <a:pPr marL="457200" lvl="1" indent="-457200">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Peter rebukes Simon (18-25)</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2622804" y="201539"/>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Ministry in Samaria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8:5-25</a:t>
            </a:r>
          </a:p>
        </p:txBody>
      </p:sp>
      <p:pic>
        <p:nvPicPr>
          <p:cNvPr id="2" name="Picture 1">
            <a:extLst>
              <a:ext uri="{FF2B5EF4-FFF2-40B4-BE49-F238E27FC236}">
                <a16:creationId xmlns:a16="http://schemas.microsoft.com/office/drawing/2014/main" id="{7A72BD90-8F05-22F2-8151-2126C36D3F90}"/>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9926982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8:18-25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 Rebukes Simon</a:t>
            </a:r>
          </a:p>
        </p:txBody>
      </p:sp>
      <p:sp>
        <p:nvSpPr>
          <p:cNvPr id="161795" name="Rectangle 3"/>
          <p:cNvSpPr>
            <a:spLocks noGrp="1" noChangeArrowheads="1"/>
          </p:cNvSpPr>
          <p:nvPr>
            <p:ph type="body" idx="1"/>
          </p:nvPr>
        </p:nvSpPr>
        <p:spPr>
          <a:xfrm>
            <a:off x="609600" y="2057400"/>
            <a:ext cx="72390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Simon’s request (18-19)</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Peter rebukes Simon (20-23)</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Simon’s response (24)</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Conclusion (25)</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712137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8:18-25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 Rebukes Simon</a:t>
            </a:r>
          </a:p>
        </p:txBody>
      </p:sp>
      <p:sp>
        <p:nvSpPr>
          <p:cNvPr id="161795" name="Rectangle 3"/>
          <p:cNvSpPr>
            <a:spLocks noGrp="1" noChangeArrowheads="1"/>
          </p:cNvSpPr>
          <p:nvPr>
            <p:ph type="body" idx="1"/>
          </p:nvPr>
        </p:nvSpPr>
        <p:spPr>
          <a:xfrm>
            <a:off x="609600" y="2057400"/>
            <a:ext cx="72390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Simon’s request (18-19)</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Peter rebukes Simon (20-23)</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Simon’s response (24)</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Conclusion (25)</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285581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5E07E-0FE0-84D3-318D-89B920412A6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E9CD666-8B6D-841B-F883-6F0B86FCE02E}"/>
              </a:ext>
            </a:extLst>
          </p:cNvPr>
          <p:cNvSpPr>
            <a:spLocks noGrp="1" noChangeArrowheads="1"/>
          </p:cNvSpPr>
          <p:nvPr>
            <p:ph type="title"/>
          </p:nvPr>
        </p:nvSpPr>
        <p:spPr>
          <a:xfrm>
            <a:off x="3267075" y="228600"/>
            <a:ext cx="5657850" cy="914400"/>
          </a:xfrm>
        </p:spPr>
        <p:txBody>
          <a:bodyPr/>
          <a:lstStyle/>
          <a:p>
            <a:pPr marL="742950" indent="-74295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8:18-19</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Simon’s Request</a:t>
            </a:r>
          </a:p>
        </p:txBody>
      </p:sp>
      <p:sp>
        <p:nvSpPr>
          <p:cNvPr id="161795" name="Rectangle 3">
            <a:extLst>
              <a:ext uri="{FF2B5EF4-FFF2-40B4-BE49-F238E27FC236}">
                <a16:creationId xmlns:a16="http://schemas.microsoft.com/office/drawing/2014/main" id="{86E8285B-575F-B80D-7266-ED590B97F6D3}"/>
              </a:ext>
            </a:extLst>
          </p:cNvPr>
          <p:cNvSpPr>
            <a:spLocks noGrp="1" noChangeArrowheads="1"/>
          </p:cNvSpPr>
          <p:nvPr>
            <p:ph type="body" idx="1"/>
          </p:nvPr>
        </p:nvSpPr>
        <p:spPr>
          <a:xfrm>
            <a:off x="1066800" y="2057400"/>
            <a:ext cx="7010400" cy="2209800"/>
          </a:xfrm>
        </p:spPr>
        <p:txBody>
          <a:bodyPr/>
          <a:lstStyle/>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Simon’s observation (18a)</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Simon’s financial offer (18b)</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Simon’s ambition (19)</a:t>
            </a:r>
          </a:p>
        </p:txBody>
      </p:sp>
      <p:pic>
        <p:nvPicPr>
          <p:cNvPr id="2" name="Picture 1">
            <a:extLst>
              <a:ext uri="{FF2B5EF4-FFF2-40B4-BE49-F238E27FC236}">
                <a16:creationId xmlns:a16="http://schemas.microsoft.com/office/drawing/2014/main" id="{A7F78B41-2D3D-8F42-439F-A4F0967D6831}"/>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17889698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5E07E-0FE0-84D3-318D-89B920412A6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E9CD666-8B6D-841B-F883-6F0B86FCE02E}"/>
              </a:ext>
            </a:extLst>
          </p:cNvPr>
          <p:cNvSpPr>
            <a:spLocks noGrp="1" noChangeArrowheads="1"/>
          </p:cNvSpPr>
          <p:nvPr>
            <p:ph type="title"/>
          </p:nvPr>
        </p:nvSpPr>
        <p:spPr>
          <a:xfrm>
            <a:off x="3267075" y="228600"/>
            <a:ext cx="5657850" cy="914400"/>
          </a:xfrm>
        </p:spPr>
        <p:txBody>
          <a:bodyPr/>
          <a:lstStyle/>
          <a:p>
            <a:pPr marL="742950" indent="-74295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8:18-19</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Simon’s Request</a:t>
            </a:r>
          </a:p>
        </p:txBody>
      </p:sp>
      <p:sp>
        <p:nvSpPr>
          <p:cNvPr id="161795" name="Rectangle 3">
            <a:extLst>
              <a:ext uri="{FF2B5EF4-FFF2-40B4-BE49-F238E27FC236}">
                <a16:creationId xmlns:a16="http://schemas.microsoft.com/office/drawing/2014/main" id="{86E8285B-575F-B80D-7266-ED590B97F6D3}"/>
              </a:ext>
            </a:extLst>
          </p:cNvPr>
          <p:cNvSpPr>
            <a:spLocks noGrp="1" noChangeArrowheads="1"/>
          </p:cNvSpPr>
          <p:nvPr>
            <p:ph type="body" idx="1"/>
          </p:nvPr>
        </p:nvSpPr>
        <p:spPr>
          <a:xfrm>
            <a:off x="1066800" y="2057400"/>
            <a:ext cx="7010400" cy="2209800"/>
          </a:xfrm>
        </p:spPr>
        <p:txBody>
          <a:bodyPr/>
          <a:lstStyle/>
          <a:p>
            <a:pPr marL="514350" lvl="3" indent="-514350" eaLnBrk="1" hangingPunct="1">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Simon’s observation (18a)</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Simon’s financial offer (18b)</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Simon’s ambition (19)</a:t>
            </a:r>
          </a:p>
        </p:txBody>
      </p:sp>
      <p:pic>
        <p:nvPicPr>
          <p:cNvPr id="2" name="Picture 1">
            <a:extLst>
              <a:ext uri="{FF2B5EF4-FFF2-40B4-BE49-F238E27FC236}">
                <a16:creationId xmlns:a16="http://schemas.microsoft.com/office/drawing/2014/main" id="{DDEE5AD4-2FE7-A99C-96A9-0D1B39DF87CD}"/>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20007773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5E07E-0FE0-84D3-318D-89B920412A6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E9CD666-8B6D-841B-F883-6F0B86FCE02E}"/>
              </a:ext>
            </a:extLst>
          </p:cNvPr>
          <p:cNvSpPr>
            <a:spLocks noGrp="1" noChangeArrowheads="1"/>
          </p:cNvSpPr>
          <p:nvPr>
            <p:ph type="title"/>
          </p:nvPr>
        </p:nvSpPr>
        <p:spPr>
          <a:xfrm>
            <a:off x="3267075" y="228600"/>
            <a:ext cx="5657850" cy="914400"/>
          </a:xfrm>
        </p:spPr>
        <p:txBody>
          <a:bodyPr/>
          <a:lstStyle/>
          <a:p>
            <a:pPr marL="742950" indent="-74295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8:18-19</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Simon’s Request</a:t>
            </a:r>
          </a:p>
        </p:txBody>
      </p:sp>
      <p:sp>
        <p:nvSpPr>
          <p:cNvPr id="161795" name="Rectangle 3">
            <a:extLst>
              <a:ext uri="{FF2B5EF4-FFF2-40B4-BE49-F238E27FC236}">
                <a16:creationId xmlns:a16="http://schemas.microsoft.com/office/drawing/2014/main" id="{86E8285B-575F-B80D-7266-ED590B97F6D3}"/>
              </a:ext>
            </a:extLst>
          </p:cNvPr>
          <p:cNvSpPr>
            <a:spLocks noGrp="1" noChangeArrowheads="1"/>
          </p:cNvSpPr>
          <p:nvPr>
            <p:ph type="body" idx="1"/>
          </p:nvPr>
        </p:nvSpPr>
        <p:spPr>
          <a:xfrm>
            <a:off x="1066800" y="2057400"/>
            <a:ext cx="7010400" cy="2209800"/>
          </a:xfrm>
        </p:spPr>
        <p:txBody>
          <a:bodyPr/>
          <a:lstStyle/>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Simon’s observation (18a)</a:t>
            </a:r>
          </a:p>
          <a:p>
            <a:pPr marL="514350" lvl="3" indent="-514350">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Simon’s financial offer (18b)</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Simon’s ambition (19)</a:t>
            </a:r>
          </a:p>
        </p:txBody>
      </p:sp>
      <p:pic>
        <p:nvPicPr>
          <p:cNvPr id="2" name="Picture 1">
            <a:extLst>
              <a:ext uri="{FF2B5EF4-FFF2-40B4-BE49-F238E27FC236}">
                <a16:creationId xmlns:a16="http://schemas.microsoft.com/office/drawing/2014/main" id="{E00A617A-BF2E-8BE6-26A7-68FC3DDA4E0B}"/>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27098470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Placeholder 3">
            <a:extLst>
              <a:ext uri="{FF2B5EF4-FFF2-40B4-BE49-F238E27FC236}">
                <a16:creationId xmlns:a16="http://schemas.microsoft.com/office/drawing/2014/main" id="{A66E1933-1E02-4F53-A362-5D59201D135A}"/>
              </a:ext>
            </a:extLst>
          </p:cNvPr>
          <p:cNvGraphicFramePr>
            <a:graphicFrameLocks noGrp="1"/>
          </p:cNvGraphicFramePr>
          <p:nvPr>
            <p:ph type="tbl" idx="1"/>
            <p:extLst>
              <p:ext uri="{D42A27DB-BD31-4B8C-83A1-F6EECF244321}">
                <p14:modId xmlns:p14="http://schemas.microsoft.com/office/powerpoint/2010/main" val="1115512434"/>
              </p:ext>
            </p:extLst>
          </p:nvPr>
        </p:nvGraphicFramePr>
        <p:xfrm>
          <a:off x="609600" y="152400"/>
          <a:ext cx="10972800" cy="6553200"/>
        </p:xfrm>
        <a:graphic>
          <a:graphicData uri="http://schemas.openxmlformats.org/drawingml/2006/table">
            <a:tbl>
              <a:tblPr firstRow="1" bandRow="1">
                <a:tableStyleId>{073A0DAA-6AF3-43AB-8588-CEC1D06C72B9}</a:tableStyleId>
              </a:tblPr>
              <a:tblGrid>
                <a:gridCol w="2743200">
                  <a:extLst>
                    <a:ext uri="{9D8B030D-6E8A-4147-A177-3AD203B41FA5}">
                      <a16:colId xmlns:a16="http://schemas.microsoft.com/office/drawing/2014/main" val="4083022562"/>
                    </a:ext>
                  </a:extLst>
                </a:gridCol>
                <a:gridCol w="3115159">
                  <a:extLst>
                    <a:ext uri="{9D8B030D-6E8A-4147-A177-3AD203B41FA5}">
                      <a16:colId xmlns:a16="http://schemas.microsoft.com/office/drawing/2014/main" val="1397627422"/>
                    </a:ext>
                  </a:extLst>
                </a:gridCol>
                <a:gridCol w="2696705">
                  <a:extLst>
                    <a:ext uri="{9D8B030D-6E8A-4147-A177-3AD203B41FA5}">
                      <a16:colId xmlns:a16="http://schemas.microsoft.com/office/drawing/2014/main" val="3861418638"/>
                    </a:ext>
                  </a:extLst>
                </a:gridCol>
                <a:gridCol w="2417736">
                  <a:extLst>
                    <a:ext uri="{9D8B030D-6E8A-4147-A177-3AD203B41FA5}">
                      <a16:colId xmlns:a16="http://schemas.microsoft.com/office/drawing/2014/main" val="1991858644"/>
                    </a:ext>
                  </a:extLst>
                </a:gridCol>
              </a:tblGrid>
              <a:tr h="1066800">
                <a:tc gridSpan="4">
                  <a:txBody>
                    <a:bodyPr/>
                    <a:lstStyle/>
                    <a:p>
                      <a:pPr marL="0" marR="0" lvl="0" indent="0" algn="ctr" defTabSz="685800" rtl="0" eaLnBrk="0" fontAlgn="base" latinLnBrk="0" hangingPunct="0">
                        <a:lnSpc>
                          <a:spcPct val="90000"/>
                        </a:lnSpc>
                        <a:spcBef>
                          <a:spcPct val="0"/>
                        </a:spcBef>
                        <a:spcAft>
                          <a:spcPts val="1200"/>
                        </a:spcAft>
                        <a:buClr>
                          <a:schemeClr val="tx2"/>
                        </a:buClr>
                        <a:buSzPct val="75000"/>
                        <a:buFont typeface="Wingdings" pitchFamily="2" charset="2"/>
                        <a:buNone/>
                        <a:tabLst/>
                        <a:defRPr/>
                      </a:pPr>
                      <a:r>
                        <a:rPr lang="en-US" altLang="en-US" sz="3600" b="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Three Tenses of Salvation</a:t>
                      </a:r>
                      <a:endParaRPr lang="en-US" sz="3600" b="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txBody>
                  <a:tcPr anchor="ctr" horzOverflow="overflow"/>
                </a:tc>
                <a:tc hMerge="1">
                  <a:txBody>
                    <a:bodyPr/>
                    <a:lstStyle/>
                    <a:p>
                      <a:endParaRPr lang="en-US" dirty="0"/>
                    </a:p>
                  </a:txBody>
                  <a:tcPr anchor="ctr" horzOverflow="overflow"/>
                </a:tc>
                <a:tc hMerge="1">
                  <a:txBody>
                    <a:bodyPr/>
                    <a:lstStyle/>
                    <a:p>
                      <a:endParaRPr lang="en-US" dirty="0"/>
                    </a:p>
                  </a:txBody>
                  <a:tcPr anchor="ctr" horzOverflow="overflow"/>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4000" b="0" i="0" u="none" strike="noStrike" cap="none" normalizeH="0" baseline="0" dirty="0">
                        <a:ln>
                          <a:noFill/>
                        </a:ln>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4285402584"/>
                  </a:ext>
                </a:extLst>
              </a:tr>
              <a:tr h="10972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Phase</a:t>
                      </a:r>
                      <a:endParaRPr kumimoji="0" 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Justification</a:t>
                      </a:r>
                      <a:endParaRPr kumimoji="0" lang="en-US" sz="26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sng" strike="noStrike" cap="none" normalizeH="0" baseline="0" dirty="0">
                          <a:ln>
                            <a:noFill/>
                          </a:ln>
                          <a:solidFill>
                            <a:srgbClr val="006600"/>
                          </a:solidFill>
                          <a:effectLst/>
                          <a:latin typeface="Calibri" panose="020F0502020204030204" pitchFamily="34" charset="0"/>
                          <a:cs typeface="Calibri" panose="020F0502020204030204" pitchFamily="34" charset="0"/>
                        </a:rPr>
                        <a:t>Sanctification</a:t>
                      </a:r>
                      <a:endParaRPr kumimoji="0" lang="en-US" sz="2600" b="1" i="0" u="sng" strike="noStrike" cap="none" normalizeH="0" baseline="0" dirty="0">
                        <a:ln>
                          <a:noFill/>
                        </a:ln>
                        <a:solidFill>
                          <a:srgbClr val="006600"/>
                        </a:solidFill>
                        <a:effectLst/>
                        <a:latin typeface="Calibri" panose="020F0502020204030204" pitchFamily="34" charset="0"/>
                        <a:cs typeface="Calibri" panose="020F0502020204030204" pitchFamily="34" charset="0"/>
                      </a:endParaRPr>
                    </a:p>
                  </a:txBody>
                  <a:tcPr marT="45711" marB="45711" anchor="ctr" horzOverflow="overflow">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Glorification</a:t>
                      </a:r>
                      <a:endParaRPr kumimoji="0" lang="en-US" sz="26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marT="45711" marB="45711" anchor="ctr" horzOverflow="overflow"/>
                </a:tc>
                <a:extLst>
                  <a:ext uri="{0D108BD9-81ED-4DB2-BD59-A6C34878D82A}">
                    <a16:rowId xmlns:a16="http://schemas.microsoft.com/office/drawing/2014/main" val="1624996199"/>
                  </a:ext>
                </a:extLst>
              </a:tr>
              <a:tr h="10972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kern="1200" cap="none" normalizeH="0" baseline="0" dirty="0">
                          <a:ln>
                            <a:noFill/>
                          </a:ln>
                          <a:solidFill>
                            <a:schemeClr val="bg2"/>
                          </a:solidFill>
                          <a:effectLst/>
                          <a:latin typeface="Calibri" panose="020F0502020204030204" pitchFamily="34" charset="0"/>
                          <a:cs typeface="Calibri" panose="020F0502020204030204" pitchFamily="34" charset="0"/>
                        </a:rPr>
                        <a:t>Tense</a:t>
                      </a:r>
                      <a:endParaRPr kumimoji="0" lang="en-US" sz="26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Past</a:t>
                      </a:r>
                      <a:endParaRPr kumimoji="0" lang="en-US" sz="26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sng" strike="noStrike" cap="none" normalizeH="0" baseline="0" dirty="0">
                          <a:ln>
                            <a:noFill/>
                          </a:ln>
                          <a:solidFill>
                            <a:srgbClr val="006600"/>
                          </a:solidFill>
                          <a:effectLst/>
                          <a:latin typeface="Calibri" panose="020F0502020204030204" pitchFamily="34" charset="0"/>
                          <a:cs typeface="Calibri" panose="020F0502020204030204" pitchFamily="34" charset="0"/>
                        </a:rPr>
                        <a:t>Present</a:t>
                      </a:r>
                      <a:endParaRPr kumimoji="0" lang="en-US" sz="2600" b="1" i="0" u="sng" strike="noStrike" cap="none" normalizeH="0" baseline="0" dirty="0">
                        <a:ln>
                          <a:noFill/>
                        </a:ln>
                        <a:solidFill>
                          <a:srgbClr val="006600"/>
                        </a:solidFill>
                        <a:effectLst/>
                        <a:latin typeface="Calibri" panose="020F0502020204030204" pitchFamily="34" charset="0"/>
                        <a:cs typeface="Calibri" panose="020F0502020204030204" pitchFamily="34" charset="0"/>
                      </a:endParaRPr>
                    </a:p>
                  </a:txBody>
                  <a:tcPr marT="45711" marB="45711" anchor="ctr" horzOverflow="overflow">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Future</a:t>
                      </a:r>
                      <a:endParaRPr kumimoji="0" lang="en-US" sz="26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marT="45711" marB="45711" anchor="ctr" horzOverflow="overflow"/>
                </a:tc>
                <a:extLst>
                  <a:ext uri="{0D108BD9-81ED-4DB2-BD59-A6C34878D82A}">
                    <a16:rowId xmlns:a16="http://schemas.microsoft.com/office/drawing/2014/main" val="3636852434"/>
                  </a:ext>
                </a:extLst>
              </a:tr>
              <a:tr h="10972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kern="1200" cap="none" normalizeH="0" baseline="0" dirty="0">
                          <a:ln>
                            <a:noFill/>
                          </a:ln>
                          <a:solidFill>
                            <a:schemeClr val="bg2"/>
                          </a:solidFill>
                          <a:effectLst/>
                          <a:latin typeface="Calibri" panose="020F0502020204030204" pitchFamily="34" charset="0"/>
                          <a:cs typeface="Calibri" panose="020F0502020204030204" pitchFamily="34" charset="0"/>
                        </a:rPr>
                        <a:t>Saved from sin’s:</a:t>
                      </a:r>
                      <a:endParaRPr kumimoji="0" lang="en-US" sz="26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Penalty</a:t>
                      </a:r>
                      <a:endParaRPr kumimoji="0" lang="en-US" sz="26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sng" strike="noStrike" cap="none" normalizeH="0" baseline="0" dirty="0">
                          <a:ln>
                            <a:noFill/>
                          </a:ln>
                          <a:solidFill>
                            <a:srgbClr val="006600"/>
                          </a:solidFill>
                          <a:effectLst/>
                          <a:latin typeface="Calibri" panose="020F0502020204030204" pitchFamily="34" charset="0"/>
                          <a:cs typeface="Calibri" panose="020F0502020204030204" pitchFamily="34" charset="0"/>
                        </a:rPr>
                        <a:t>Power</a:t>
                      </a:r>
                      <a:endParaRPr kumimoji="0" lang="en-US" sz="2600" b="1" i="0" u="sng" strike="noStrike" cap="none" normalizeH="0" baseline="0" dirty="0">
                        <a:ln>
                          <a:noFill/>
                        </a:ln>
                        <a:solidFill>
                          <a:srgbClr val="006600"/>
                        </a:solidFill>
                        <a:effectLst/>
                        <a:latin typeface="Calibri" panose="020F0502020204030204" pitchFamily="34" charset="0"/>
                        <a:cs typeface="Calibri" panose="020F0502020204030204" pitchFamily="34" charset="0"/>
                      </a:endParaRPr>
                    </a:p>
                  </a:txBody>
                  <a:tcPr marT="45711" marB="45711" anchor="ctr" horzOverflow="overflow">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Presence</a:t>
                      </a:r>
                      <a:endParaRPr kumimoji="0" lang="en-US" sz="26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marT="45711" marB="45711" anchor="ctr" horzOverflow="overflow"/>
                </a:tc>
                <a:extLst>
                  <a:ext uri="{0D108BD9-81ED-4DB2-BD59-A6C34878D82A}">
                    <a16:rowId xmlns:a16="http://schemas.microsoft.com/office/drawing/2014/main" val="3808086373"/>
                  </a:ext>
                </a:extLst>
              </a:tr>
              <a:tr h="10972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kern="1200" cap="none" normalizeH="0" baseline="0" dirty="0">
                          <a:ln>
                            <a:noFill/>
                          </a:ln>
                          <a:solidFill>
                            <a:schemeClr val="bg2"/>
                          </a:solidFill>
                          <a:effectLst/>
                          <a:latin typeface="Calibri" panose="020F0502020204030204" pitchFamily="34" charset="0"/>
                          <a:cs typeface="Calibri" panose="020F0502020204030204" pitchFamily="34" charset="0"/>
                        </a:rPr>
                        <a:t>Scripture</a:t>
                      </a:r>
                      <a:endParaRPr kumimoji="0" lang="en-US" sz="26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Eph 2:8-9; Titus 3:5</a:t>
                      </a:r>
                      <a:endParaRPr kumimoji="0" lang="en-US" sz="26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sng" strike="noStrike" cap="none" normalizeH="0" baseline="0" dirty="0">
                          <a:ln>
                            <a:noFill/>
                          </a:ln>
                          <a:solidFill>
                            <a:srgbClr val="006600"/>
                          </a:solidFill>
                          <a:effectLst/>
                          <a:latin typeface="Calibri" panose="020F0502020204030204" pitchFamily="34" charset="0"/>
                          <a:cs typeface="Calibri" panose="020F0502020204030204" pitchFamily="34" charset="0"/>
                        </a:rPr>
                        <a:t>Philip 2:12</a:t>
                      </a:r>
                      <a:endParaRPr kumimoji="0" lang="en-US" sz="2600" b="1" i="0" u="sng" strike="noStrike" cap="none" normalizeH="0" baseline="0" dirty="0">
                        <a:ln>
                          <a:noFill/>
                        </a:ln>
                        <a:solidFill>
                          <a:srgbClr val="006600"/>
                        </a:solidFill>
                        <a:effectLst/>
                        <a:latin typeface="Calibri" panose="020F0502020204030204" pitchFamily="34" charset="0"/>
                        <a:cs typeface="Calibri" panose="020F0502020204030204" pitchFamily="34" charset="0"/>
                      </a:endParaRPr>
                    </a:p>
                  </a:txBody>
                  <a:tcPr marT="45711" marB="45711" anchor="ctr" horzOverflow="overflow">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Rom 5:10</a:t>
                      </a:r>
                      <a:endParaRPr kumimoji="0" lang="en-US" sz="26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marT="45711" marB="45711" anchor="ctr" horzOverflow="overflow"/>
                </a:tc>
                <a:extLst>
                  <a:ext uri="{0D108BD9-81ED-4DB2-BD59-A6C34878D82A}">
                    <a16:rowId xmlns:a16="http://schemas.microsoft.com/office/drawing/2014/main" val="4167479987"/>
                  </a:ext>
                </a:extLst>
              </a:tr>
              <a:tr h="10972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Nature</a:t>
                      </a: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Single</a:t>
                      </a: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sng" strike="noStrike" cap="none" normalizeH="0" baseline="0" dirty="0">
                          <a:ln>
                            <a:noFill/>
                          </a:ln>
                          <a:solidFill>
                            <a:srgbClr val="006600"/>
                          </a:solidFill>
                          <a:effectLst/>
                          <a:latin typeface="Calibri" panose="020F0502020204030204" pitchFamily="34" charset="0"/>
                          <a:cs typeface="Calibri" panose="020F0502020204030204" pitchFamily="34" charset="0"/>
                        </a:rPr>
                        <a:t>Dual</a:t>
                      </a:r>
                    </a:p>
                  </a:txBody>
                  <a:tcPr marT="45711" marB="45711" anchor="ctr" horzOverflow="overflow">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0000CC"/>
                          </a:solidFill>
                          <a:effectLst/>
                          <a:latin typeface="Calibri" panose="020F0502020204030204" pitchFamily="34" charset="0"/>
                          <a:cs typeface="Calibri" panose="020F0502020204030204" pitchFamily="34" charset="0"/>
                        </a:rPr>
                        <a:t>Single</a:t>
                      </a:r>
                    </a:p>
                  </a:txBody>
                  <a:tcPr marT="45711" marB="45711" anchor="ctr" horzOverflow="overflow"/>
                </a:tc>
                <a:extLst>
                  <a:ext uri="{0D108BD9-81ED-4DB2-BD59-A6C34878D82A}">
                    <a16:rowId xmlns:a16="http://schemas.microsoft.com/office/drawing/2014/main" val="1448859749"/>
                  </a:ext>
                </a:extLst>
              </a:tr>
            </a:tbl>
          </a:graphicData>
        </a:graphic>
      </p:graphicFrame>
    </p:spTree>
    <p:extLst>
      <p:ext uri="{BB962C8B-B14F-4D97-AF65-F5344CB8AC3E}">
        <p14:creationId xmlns:p14="http://schemas.microsoft.com/office/powerpoint/2010/main" val="19332028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5E07E-0FE0-84D3-318D-89B920412A6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E9CD666-8B6D-841B-F883-6F0B86FCE02E}"/>
              </a:ext>
            </a:extLst>
          </p:cNvPr>
          <p:cNvSpPr>
            <a:spLocks noGrp="1" noChangeArrowheads="1"/>
          </p:cNvSpPr>
          <p:nvPr>
            <p:ph type="title"/>
          </p:nvPr>
        </p:nvSpPr>
        <p:spPr>
          <a:xfrm>
            <a:off x="3267075" y="228600"/>
            <a:ext cx="5657850" cy="914400"/>
          </a:xfrm>
        </p:spPr>
        <p:txBody>
          <a:bodyPr/>
          <a:lstStyle/>
          <a:p>
            <a:pPr marL="742950" indent="-74295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8:18-19</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Simon’s Request</a:t>
            </a:r>
          </a:p>
        </p:txBody>
      </p:sp>
      <p:sp>
        <p:nvSpPr>
          <p:cNvPr id="161795" name="Rectangle 3">
            <a:extLst>
              <a:ext uri="{FF2B5EF4-FFF2-40B4-BE49-F238E27FC236}">
                <a16:creationId xmlns:a16="http://schemas.microsoft.com/office/drawing/2014/main" id="{86E8285B-575F-B80D-7266-ED590B97F6D3}"/>
              </a:ext>
            </a:extLst>
          </p:cNvPr>
          <p:cNvSpPr>
            <a:spLocks noGrp="1" noChangeArrowheads="1"/>
          </p:cNvSpPr>
          <p:nvPr>
            <p:ph type="body" idx="1"/>
          </p:nvPr>
        </p:nvSpPr>
        <p:spPr>
          <a:xfrm>
            <a:off x="1066800" y="2057400"/>
            <a:ext cx="7010400" cy="2209800"/>
          </a:xfrm>
        </p:spPr>
        <p:txBody>
          <a:bodyPr/>
          <a:lstStyle/>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Simon’s observation (18a)</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Simon’s financial offer (18b)</a:t>
            </a:r>
          </a:p>
          <a:p>
            <a:pPr marL="514350" lvl="3" indent="-514350" eaLnBrk="1" hangingPunct="1">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Simon’s ambition (19)</a:t>
            </a:r>
          </a:p>
        </p:txBody>
      </p:sp>
      <p:pic>
        <p:nvPicPr>
          <p:cNvPr id="2" name="Picture 1">
            <a:extLst>
              <a:ext uri="{FF2B5EF4-FFF2-40B4-BE49-F238E27FC236}">
                <a16:creationId xmlns:a16="http://schemas.microsoft.com/office/drawing/2014/main" id="{1A07372B-D4D2-7B68-AD6E-AE47E160AC0D}"/>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6583096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09600" y="1524000"/>
            <a:ext cx="7840900" cy="49530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Evangelization in Samaria (5-8)</a:t>
            </a:r>
          </a:p>
          <a:p>
            <a:pPr marL="457200" lvl="1" indent="-457200">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Simon’s conversion (9-13)</a:t>
            </a:r>
          </a:p>
          <a:p>
            <a:pPr marL="457200" lvl="1" indent="-457200">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Peter &amp; John lay hands on the Samaritans (14-17)</a:t>
            </a:r>
          </a:p>
          <a:p>
            <a:pPr marL="457200" lvl="1" indent="-457200">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Peter rebukes Simon (18-25)</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2622804" y="201539"/>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Ministry in Samaria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8:5-25</a:t>
            </a:r>
          </a:p>
        </p:txBody>
      </p:sp>
      <p:pic>
        <p:nvPicPr>
          <p:cNvPr id="2" name="Picture 1">
            <a:extLst>
              <a:ext uri="{FF2B5EF4-FFF2-40B4-BE49-F238E27FC236}">
                <a16:creationId xmlns:a16="http://schemas.microsoft.com/office/drawing/2014/main" id="{7A72BD90-8F05-22F2-8151-2126C36D3F90}"/>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14701016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8:18-25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 Rebukes Simon</a:t>
            </a:r>
          </a:p>
        </p:txBody>
      </p:sp>
      <p:sp>
        <p:nvSpPr>
          <p:cNvPr id="161795" name="Rectangle 3"/>
          <p:cNvSpPr>
            <a:spLocks noGrp="1" noChangeArrowheads="1"/>
          </p:cNvSpPr>
          <p:nvPr>
            <p:ph type="body" idx="1"/>
          </p:nvPr>
        </p:nvSpPr>
        <p:spPr>
          <a:xfrm>
            <a:off x="609600" y="2057400"/>
            <a:ext cx="72390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Simon’s request (18-19)</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Peter rebukes Simon (20-23)</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Simon’s response (24)</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Conclusion (25)</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9808519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5E07E-0FE0-84D3-318D-89B920412A6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E9CD666-8B6D-841B-F883-6F0B86FCE02E}"/>
              </a:ext>
            </a:extLst>
          </p:cNvPr>
          <p:cNvSpPr>
            <a:spLocks noGrp="1" noChangeArrowheads="1"/>
          </p:cNvSpPr>
          <p:nvPr>
            <p:ph type="title"/>
          </p:nvPr>
        </p:nvSpPr>
        <p:spPr>
          <a:xfrm>
            <a:off x="3267075" y="228600"/>
            <a:ext cx="5657850" cy="914400"/>
          </a:xfrm>
        </p:spPr>
        <p:txBody>
          <a:bodyPr/>
          <a:lstStyle/>
          <a:p>
            <a:pPr marL="742950" indent="-74295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8:20-23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 Rebukes Simon</a:t>
            </a:r>
          </a:p>
        </p:txBody>
      </p:sp>
      <p:sp>
        <p:nvSpPr>
          <p:cNvPr id="161795" name="Rectangle 3">
            <a:extLst>
              <a:ext uri="{FF2B5EF4-FFF2-40B4-BE49-F238E27FC236}">
                <a16:creationId xmlns:a16="http://schemas.microsoft.com/office/drawing/2014/main" id="{86E8285B-575F-B80D-7266-ED590B97F6D3}"/>
              </a:ext>
            </a:extLst>
          </p:cNvPr>
          <p:cNvSpPr>
            <a:spLocks noGrp="1" noChangeArrowheads="1"/>
          </p:cNvSpPr>
          <p:nvPr>
            <p:ph type="body" idx="1"/>
          </p:nvPr>
        </p:nvSpPr>
        <p:spPr>
          <a:xfrm>
            <a:off x="1066800" y="2057400"/>
            <a:ext cx="7010400" cy="2209800"/>
          </a:xfrm>
        </p:spPr>
        <p:txBody>
          <a:bodyPr/>
          <a:lstStyle/>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Simon’s consequence (20)</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Simon’s heart (21)</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Simon’s need: repentance (22)</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Simon’s problem (23)</a:t>
            </a:r>
          </a:p>
        </p:txBody>
      </p:sp>
      <p:pic>
        <p:nvPicPr>
          <p:cNvPr id="2" name="Picture 1">
            <a:extLst>
              <a:ext uri="{FF2B5EF4-FFF2-40B4-BE49-F238E27FC236}">
                <a16:creationId xmlns:a16="http://schemas.microsoft.com/office/drawing/2014/main" id="{F21C4821-44D2-0BD2-D55E-55F3C7EDFD11}"/>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14528511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5E07E-0FE0-84D3-318D-89B920412A6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E9CD666-8B6D-841B-F883-6F0B86FCE02E}"/>
              </a:ext>
            </a:extLst>
          </p:cNvPr>
          <p:cNvSpPr>
            <a:spLocks noGrp="1" noChangeArrowheads="1"/>
          </p:cNvSpPr>
          <p:nvPr>
            <p:ph type="title"/>
          </p:nvPr>
        </p:nvSpPr>
        <p:spPr>
          <a:xfrm>
            <a:off x="3267075" y="228600"/>
            <a:ext cx="5657850" cy="914400"/>
          </a:xfrm>
        </p:spPr>
        <p:txBody>
          <a:bodyPr/>
          <a:lstStyle/>
          <a:p>
            <a:pPr marL="742950" indent="-74295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8:20-23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 Rebukes Simon</a:t>
            </a:r>
          </a:p>
        </p:txBody>
      </p:sp>
      <p:sp>
        <p:nvSpPr>
          <p:cNvPr id="161795" name="Rectangle 3">
            <a:extLst>
              <a:ext uri="{FF2B5EF4-FFF2-40B4-BE49-F238E27FC236}">
                <a16:creationId xmlns:a16="http://schemas.microsoft.com/office/drawing/2014/main" id="{86E8285B-575F-B80D-7266-ED590B97F6D3}"/>
              </a:ext>
            </a:extLst>
          </p:cNvPr>
          <p:cNvSpPr>
            <a:spLocks noGrp="1" noChangeArrowheads="1"/>
          </p:cNvSpPr>
          <p:nvPr>
            <p:ph type="body" idx="1"/>
          </p:nvPr>
        </p:nvSpPr>
        <p:spPr>
          <a:xfrm>
            <a:off x="1066800" y="2057400"/>
            <a:ext cx="7010400" cy="2209800"/>
          </a:xfrm>
        </p:spPr>
        <p:txBody>
          <a:bodyPr/>
          <a:lstStyle/>
          <a:p>
            <a:pPr marL="514350" lvl="3" indent="-514350" eaLnBrk="1" hangingPunct="1">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Simon’s consequence (20)</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Simon’s heart (21)</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Simon’s need: repentance (22)</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Simon’s problem (23)</a:t>
            </a:r>
          </a:p>
        </p:txBody>
      </p:sp>
      <p:pic>
        <p:nvPicPr>
          <p:cNvPr id="2" name="Picture 1">
            <a:extLst>
              <a:ext uri="{FF2B5EF4-FFF2-40B4-BE49-F238E27FC236}">
                <a16:creationId xmlns:a16="http://schemas.microsoft.com/office/drawing/2014/main" id="{4CE24128-3A9E-9C94-FF3A-FFCED85ECAA4}"/>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13413276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2AC992-1525-D0D1-FA98-4AEAFEE9EDB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5109091"/>
          </a:xfrm>
          <a:prstGeom prst="rect">
            <a:avLst/>
          </a:prstGeom>
          <a:noFill/>
          <a:ln w="28575">
            <a:noFill/>
            <a:miter lim="800000"/>
            <a:headEnd/>
            <a:tailEnd/>
          </a:ln>
        </p:spPr>
        <p:txBody>
          <a:bodyPr wrap="square">
            <a:spAutoFit/>
          </a:bodyPr>
          <a:lstStyle/>
          <a:p>
            <a:pPr marL="342900" indent="-342900" algn="ctr" defTabSz="685800">
              <a:spcAft>
                <a:spcPts val="1200"/>
              </a:spcAft>
              <a:buClr>
                <a:schemeClr val="tx1"/>
              </a:buClr>
              <a:buSzPct val="75000"/>
              <a:defRPr/>
            </a:pPr>
            <a:r>
              <a:rPr lang="en-US" sz="4000" dirty="0">
                <a:solidFill>
                  <a:srgbClr val="00FFFF"/>
                </a:solidFill>
                <a:effectLst>
                  <a:outerShdw blurRad="38100" dist="38100" dir="2700000" algn="tl">
                    <a:srgbClr val="000000"/>
                  </a:outerShdw>
                </a:effectLst>
                <a:ea typeface="+mj-ea"/>
                <a:cs typeface="+mj-cs"/>
              </a:rPr>
              <a:t>1 Corinthians 3:10-15</a:t>
            </a:r>
          </a:p>
          <a:p>
            <a:pPr algn="just" eaLnBrk="1" hangingPunct="1">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0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10 </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According to the grace of God which was given to me, like a wise master builder I laid a foundation, and another is building on it. But each man must be careful how he builds on it. </a:t>
            </a:r>
            <a:r>
              <a:rPr lang="en-US" sz="30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11 </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no man can lay a foundation other than the one which is laid, which is Jesus Christ. </a:t>
            </a:r>
            <a:r>
              <a:rPr lang="en-US" sz="30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12 </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if any man builds on the foundation with gold, silver, precious stones, wood, hay, straw…. </a:t>
            </a:r>
            <a:r>
              <a:rPr lang="en-US" sz="30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 </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If any man’s work which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he has built on it remains, he will receive a reward.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If any man’s work is burned up, he will suffer loss; but he himself will be saved, yet so as through fire.”</a:t>
            </a:r>
          </a:p>
        </p:txBody>
      </p:sp>
    </p:spTree>
    <p:extLst>
      <p:ext uri="{BB962C8B-B14F-4D97-AF65-F5344CB8AC3E}">
        <p14:creationId xmlns:p14="http://schemas.microsoft.com/office/powerpoint/2010/main" val="2218675284"/>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36BAB4-90D4-ADAB-F1E4-2228C44E72B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4801314"/>
          </a:xfrm>
          <a:prstGeom prst="rect">
            <a:avLst/>
          </a:prstGeom>
          <a:noFill/>
          <a:ln w="28575">
            <a:noFill/>
            <a:miter lim="800000"/>
            <a:headEnd/>
            <a:tailEnd/>
          </a:ln>
        </p:spPr>
        <p:txBody>
          <a:bodyPr wrap="square">
            <a:spAutoFit/>
          </a:bodyPr>
          <a:lstStyle/>
          <a:p>
            <a:pPr marL="342900" indent="-342900" algn="ctr" defTabSz="685800">
              <a:spcAft>
                <a:spcPts val="1200"/>
              </a:spcAft>
              <a:buClr>
                <a:schemeClr val="tx1"/>
              </a:buClr>
              <a:buSzPct val="75000"/>
              <a:defRPr/>
            </a:pPr>
            <a:r>
              <a:rPr lang="en-US" sz="4000" dirty="0">
                <a:solidFill>
                  <a:srgbClr val="00FFFF"/>
                </a:solidFill>
                <a:effectLst>
                  <a:outerShdw blurRad="38100" dist="38100" dir="2700000" algn="tl">
                    <a:srgbClr val="000000"/>
                  </a:outerShdw>
                </a:effectLst>
                <a:ea typeface="+mj-ea"/>
                <a:cs typeface="+mj-cs"/>
              </a:rPr>
              <a:t>1 Corinthians 9:24-27</a:t>
            </a:r>
          </a:p>
          <a:p>
            <a:pPr algn="just" eaLnBrk="1" hangingPunct="1">
              <a:defRPr/>
            </a:pPr>
            <a:r>
              <a:rPr lang="en-US" sz="3200" dirty="0">
                <a:effectLst>
                  <a:outerShdw blurRad="38100" dist="38100" dir="2700000" algn="tl">
                    <a:srgbClr val="000000">
                      <a:alpha val="43137"/>
                    </a:srgbClr>
                  </a:outerShdw>
                </a:effectLst>
                <a:latin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rPr>
              <a:t>24 </a:t>
            </a:r>
            <a:r>
              <a:rPr lang="en-US" sz="3200" dirty="0">
                <a:effectLst>
                  <a:outerShdw blurRad="38100" dist="38100" dir="2700000" algn="tl">
                    <a:srgbClr val="000000">
                      <a:alpha val="43137"/>
                    </a:srgbClr>
                  </a:outerShdw>
                </a:effectLst>
                <a:latin typeface="Calibri" panose="020F0502020204030204" pitchFamily="34" charset="0"/>
              </a:rPr>
              <a:t>Do you not know that those who run in a race all run, but </a:t>
            </a:r>
            <a:r>
              <a:rPr lang="en-US" sz="3200" i="1" dirty="0">
                <a:effectLst>
                  <a:outerShdw blurRad="38100" dist="38100" dir="2700000" algn="tl">
                    <a:srgbClr val="000000">
                      <a:alpha val="43137"/>
                    </a:srgbClr>
                  </a:outerShdw>
                </a:effectLst>
                <a:latin typeface="Calibri" panose="020F0502020204030204" pitchFamily="34" charset="0"/>
              </a:rPr>
              <a:t>only</a:t>
            </a:r>
            <a:r>
              <a:rPr lang="en-US" sz="3200" dirty="0">
                <a:effectLst>
                  <a:outerShdw blurRad="38100" dist="38100" dir="2700000" algn="tl">
                    <a:srgbClr val="000000">
                      <a:alpha val="43137"/>
                    </a:srgbClr>
                  </a:outerShdw>
                </a:effectLst>
                <a:latin typeface="Calibri" panose="020F0502020204030204" pitchFamily="34" charset="0"/>
              </a:rPr>
              <a:t> one receives the prize? Run in such a way that you may win. </a:t>
            </a:r>
            <a:r>
              <a:rPr lang="en-US" sz="3200" baseline="30000" dirty="0">
                <a:effectLst>
                  <a:outerShdw blurRad="38100" dist="38100" dir="2700000" algn="tl">
                    <a:srgbClr val="000000">
                      <a:alpha val="43137"/>
                    </a:srgbClr>
                  </a:outerShdw>
                </a:effectLst>
                <a:latin typeface="Calibri" panose="020F0502020204030204" pitchFamily="34" charset="0"/>
              </a:rPr>
              <a:t>25 </a:t>
            </a:r>
            <a:r>
              <a:rPr lang="en-US" sz="3200" dirty="0">
                <a:effectLst>
                  <a:outerShdw blurRad="38100" dist="38100" dir="2700000" algn="tl">
                    <a:srgbClr val="000000">
                      <a:alpha val="43137"/>
                    </a:srgbClr>
                  </a:outerShdw>
                </a:effectLst>
                <a:latin typeface="Calibri" panose="020F0502020204030204" pitchFamily="34" charset="0"/>
              </a:rPr>
              <a:t>Everyone who competes in the games exercises self-control in all things. They then </a:t>
            </a:r>
            <a:r>
              <a:rPr lang="en-US" sz="3200" i="1" dirty="0">
                <a:effectLst>
                  <a:outerShdw blurRad="38100" dist="38100" dir="2700000" algn="tl">
                    <a:srgbClr val="000000">
                      <a:alpha val="43137"/>
                    </a:srgbClr>
                  </a:outerShdw>
                </a:effectLst>
                <a:latin typeface="Calibri" panose="020F0502020204030204" pitchFamily="34" charset="0"/>
              </a:rPr>
              <a:t>do it</a:t>
            </a:r>
            <a:r>
              <a:rPr lang="en-US" sz="3200" dirty="0">
                <a:effectLst>
                  <a:outerShdw blurRad="38100" dist="38100" dir="2700000" algn="tl">
                    <a:srgbClr val="000000">
                      <a:alpha val="43137"/>
                    </a:srgbClr>
                  </a:outerShdw>
                </a:effectLst>
                <a:latin typeface="Calibri" panose="020F0502020204030204" pitchFamily="34" charset="0"/>
              </a:rPr>
              <a:t> to receive a perishable wreath, but we an imperishable. </a:t>
            </a:r>
            <a:r>
              <a:rPr lang="en-US" sz="3200" baseline="30000" dirty="0">
                <a:effectLst>
                  <a:outerShdw blurRad="38100" dist="38100" dir="2700000" algn="tl">
                    <a:srgbClr val="000000">
                      <a:alpha val="43137"/>
                    </a:srgbClr>
                  </a:outerShdw>
                </a:effectLst>
                <a:latin typeface="Calibri" panose="020F0502020204030204" pitchFamily="34" charset="0"/>
              </a:rPr>
              <a:t>26 </a:t>
            </a:r>
            <a:r>
              <a:rPr lang="en-US" sz="3200" dirty="0">
                <a:effectLst>
                  <a:outerShdw blurRad="38100" dist="38100" dir="2700000" algn="tl">
                    <a:srgbClr val="000000">
                      <a:alpha val="43137"/>
                    </a:srgbClr>
                  </a:outerShdw>
                </a:effectLst>
                <a:latin typeface="Calibri" panose="020F0502020204030204" pitchFamily="34" charset="0"/>
              </a:rPr>
              <a:t>Therefore I run in such a way, as not without aim; I box in such a way, as not beating the air; </a:t>
            </a:r>
            <a:r>
              <a:rPr lang="en-US" sz="3200" baseline="30000" dirty="0">
                <a:effectLst>
                  <a:outerShdw blurRad="38100" dist="38100" dir="2700000" algn="tl">
                    <a:srgbClr val="000000">
                      <a:alpha val="43137"/>
                    </a:srgbClr>
                  </a:outerShdw>
                </a:effectLst>
                <a:latin typeface="Calibri" panose="020F0502020204030204" pitchFamily="34" charset="0"/>
              </a:rPr>
              <a:t>27 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but I discipline my body and make it my slave, so that, after I have preached to others, I myself will not be disqualified</a:t>
            </a:r>
            <a:r>
              <a:rPr lang="en-US" sz="3200" dirty="0">
                <a:effectLst>
                  <a:outerShdw blurRad="38100" dist="38100" dir="2700000" algn="tl">
                    <a:srgbClr val="000000">
                      <a:alpha val="43137"/>
                    </a:srgbClr>
                  </a:outerShdw>
                </a:effectLst>
                <a:latin typeface="Calibri" panose="020F0502020204030204" pitchFamily="34" charset="0"/>
              </a:rPr>
              <a:t>.”</a:t>
            </a:r>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DE60B59-A97D-4322-BE9C-037B5CEFEFD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1846659"/>
          </a:xfrm>
          <a:prstGeom prst="rect">
            <a:avLst/>
          </a:prstGeom>
          <a:noFill/>
          <a:ln w="28575">
            <a:noFill/>
            <a:miter lim="800000"/>
            <a:headEnd/>
            <a:tailEnd/>
          </a:ln>
        </p:spPr>
        <p:txBody>
          <a:bodyPr wrap="square">
            <a:spAutoFit/>
          </a:bodyPr>
          <a:lstStyle/>
          <a:p>
            <a:pPr algn="ctr" fontAlgn="auto">
              <a:spcBef>
                <a:spcPts val="0"/>
              </a:spcBef>
              <a:spcAft>
                <a:spcPts val="1200"/>
              </a:spcAft>
              <a:defRPr/>
            </a:pPr>
            <a:r>
              <a:rPr lang="en-US" sz="4000" dirty="0">
                <a:solidFill>
                  <a:srgbClr val="00FFFF"/>
                </a:solidFill>
                <a:effectLst>
                  <a:outerShdw blurRad="38100" dist="38100" dir="2700000" algn="tl">
                    <a:srgbClr val="000000"/>
                  </a:outerShdw>
                </a:effectLst>
                <a:ea typeface="+mj-ea"/>
                <a:cs typeface="+mj-cs"/>
              </a:rPr>
              <a:t>2 John 8</a:t>
            </a:r>
          </a:p>
          <a:p>
            <a:pPr algn="just" eaLnBrk="1" hangingPunct="1">
              <a:defRPr/>
            </a:pPr>
            <a:r>
              <a:rPr lang="en-US" sz="3200" dirty="0">
                <a:effectLst>
                  <a:outerShdw blurRad="38100" dist="38100" dir="2700000" algn="tl">
                    <a:srgbClr val="000000">
                      <a:alpha val="43137"/>
                    </a:srgbClr>
                  </a:outerShdw>
                </a:effectLst>
                <a:cs typeface="Calibri" panose="020F0502020204030204" pitchFamily="34" charset="0"/>
              </a:rPr>
              <a:t>“Watch yourselves, that you do not lose what we have accomplished, but that you may receive a full reward.”</a:t>
            </a:r>
          </a:p>
        </p:txBody>
      </p:sp>
      <p:pic>
        <p:nvPicPr>
          <p:cNvPr id="3" name="Picture 2">
            <a:extLst>
              <a:ext uri="{FF2B5EF4-FFF2-40B4-BE49-F238E27FC236}">
                <a16:creationId xmlns:a16="http://schemas.microsoft.com/office/drawing/2014/main" id="{E84C497A-5CD2-498C-8745-D774F2F7698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18660" y="2438400"/>
            <a:ext cx="2554683" cy="2286000"/>
          </a:xfrm>
          <a:prstGeom prst="rect">
            <a:avLst/>
          </a:prstGeom>
        </p:spPr>
      </p:pic>
    </p:spTree>
    <p:extLst>
      <p:ext uri="{BB962C8B-B14F-4D97-AF65-F5344CB8AC3E}">
        <p14:creationId xmlns:p14="http://schemas.microsoft.com/office/powerpoint/2010/main" val="178028452"/>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E17567-4AAB-41C0-A82B-182C3774A76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1908215"/>
          </a:xfrm>
          <a:prstGeom prst="rect">
            <a:avLst/>
          </a:prstGeom>
          <a:noFill/>
          <a:ln w="28575">
            <a:noFill/>
            <a:miter lim="800000"/>
            <a:headEnd/>
            <a:tailEnd/>
          </a:ln>
        </p:spPr>
        <p:txBody>
          <a:bodyPr wrap="square">
            <a:spAutoFit/>
          </a:bodyPr>
          <a:lstStyle/>
          <a:p>
            <a:pPr algn="ctr">
              <a:spcAft>
                <a:spcPts val="1200"/>
              </a:spcAft>
            </a:pPr>
            <a:r>
              <a:rPr lang="en-US" sz="4000" dirty="0">
                <a:solidFill>
                  <a:srgbClr val="00FFFF"/>
                </a:solidFill>
                <a:effectLst>
                  <a:outerShdw blurRad="38100" dist="38100" dir="2700000" algn="tl">
                    <a:srgbClr val="000000"/>
                  </a:outerShdw>
                </a:effectLst>
                <a:ea typeface="+mj-ea"/>
                <a:cs typeface="+mj-cs"/>
              </a:rPr>
              <a:t>Revelation 3:11</a:t>
            </a:r>
          </a:p>
          <a:p>
            <a:pPr algn="just"/>
            <a:r>
              <a:rPr lang="en-US" sz="3400" dirty="0">
                <a:effectLst>
                  <a:outerShdw blurRad="38100" dist="38100" dir="2700000" algn="tl">
                    <a:srgbClr val="000000">
                      <a:alpha val="43137"/>
                    </a:srgbClr>
                  </a:outerShdw>
                </a:effectLst>
                <a:cs typeface="Calibri" panose="020F0502020204030204" pitchFamily="34" charset="0"/>
              </a:rPr>
              <a:t>“I am coming quickly; hold fast what you have,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so that no one will take your crown</a:t>
            </a:r>
            <a:r>
              <a:rPr lang="en-US" sz="3400" dirty="0">
                <a:effectLst>
                  <a:outerShdw blurRad="38100" dist="38100" dir="2700000" algn="tl">
                    <a:srgbClr val="000000">
                      <a:alpha val="43137"/>
                    </a:srgbClr>
                  </a:outerShdw>
                </a:effectLst>
                <a:cs typeface="Calibri" panose="020F0502020204030204" pitchFamily="34" charset="0"/>
              </a:rPr>
              <a:t>.”</a:t>
            </a:r>
          </a:p>
        </p:txBody>
      </p:sp>
      <p:pic>
        <p:nvPicPr>
          <p:cNvPr id="6" name="Picture 2" descr="Image result for church of philadelphia">
            <a:extLst>
              <a:ext uri="{FF2B5EF4-FFF2-40B4-BE49-F238E27FC236}">
                <a16:creationId xmlns:a16="http://schemas.microsoft.com/office/drawing/2014/main" id="{E6E8593A-CCD8-404B-982E-D6D6E603B69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144435" y="2528888"/>
            <a:ext cx="3903133" cy="2195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10756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5E07E-0FE0-84D3-318D-89B920412A6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E9CD666-8B6D-841B-F883-6F0B86FCE02E}"/>
              </a:ext>
            </a:extLst>
          </p:cNvPr>
          <p:cNvSpPr>
            <a:spLocks noGrp="1" noChangeArrowheads="1"/>
          </p:cNvSpPr>
          <p:nvPr>
            <p:ph type="title"/>
          </p:nvPr>
        </p:nvSpPr>
        <p:spPr>
          <a:xfrm>
            <a:off x="3267075" y="228600"/>
            <a:ext cx="5657850" cy="914400"/>
          </a:xfrm>
        </p:spPr>
        <p:txBody>
          <a:bodyPr/>
          <a:lstStyle/>
          <a:p>
            <a:pPr marL="742950" indent="-74295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8:20-23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 Rebukes Simon</a:t>
            </a:r>
          </a:p>
        </p:txBody>
      </p:sp>
      <p:sp>
        <p:nvSpPr>
          <p:cNvPr id="161795" name="Rectangle 3">
            <a:extLst>
              <a:ext uri="{FF2B5EF4-FFF2-40B4-BE49-F238E27FC236}">
                <a16:creationId xmlns:a16="http://schemas.microsoft.com/office/drawing/2014/main" id="{86E8285B-575F-B80D-7266-ED590B97F6D3}"/>
              </a:ext>
            </a:extLst>
          </p:cNvPr>
          <p:cNvSpPr>
            <a:spLocks noGrp="1" noChangeArrowheads="1"/>
          </p:cNvSpPr>
          <p:nvPr>
            <p:ph type="body" idx="1"/>
          </p:nvPr>
        </p:nvSpPr>
        <p:spPr>
          <a:xfrm>
            <a:off x="1066800" y="2057400"/>
            <a:ext cx="7010400" cy="2209800"/>
          </a:xfrm>
        </p:spPr>
        <p:txBody>
          <a:bodyPr/>
          <a:lstStyle/>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Simon’s consequence (20)</a:t>
            </a:r>
          </a:p>
          <a:p>
            <a:pPr marL="514350" lvl="3" indent="-514350">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Simon’s heart (21)</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Simon’s need: repentance (22)</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Simon’s problem (23)</a:t>
            </a:r>
          </a:p>
        </p:txBody>
      </p:sp>
      <p:pic>
        <p:nvPicPr>
          <p:cNvPr id="2" name="Picture 1">
            <a:extLst>
              <a:ext uri="{FF2B5EF4-FFF2-40B4-BE49-F238E27FC236}">
                <a16:creationId xmlns:a16="http://schemas.microsoft.com/office/drawing/2014/main" id="{ED329B2A-A8AF-6148-6273-FB1E9ED8FC87}"/>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6674896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5E07E-0FE0-84D3-318D-89B920412A6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E9CD666-8B6D-841B-F883-6F0B86FCE02E}"/>
              </a:ext>
            </a:extLst>
          </p:cNvPr>
          <p:cNvSpPr>
            <a:spLocks noGrp="1" noChangeArrowheads="1"/>
          </p:cNvSpPr>
          <p:nvPr>
            <p:ph type="title"/>
          </p:nvPr>
        </p:nvSpPr>
        <p:spPr>
          <a:xfrm>
            <a:off x="3267075" y="228600"/>
            <a:ext cx="5657850" cy="914400"/>
          </a:xfrm>
        </p:spPr>
        <p:txBody>
          <a:bodyPr/>
          <a:lstStyle/>
          <a:p>
            <a:pPr marL="742950" indent="-74295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8:20-23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 Rebukes Simon</a:t>
            </a:r>
          </a:p>
        </p:txBody>
      </p:sp>
      <p:sp>
        <p:nvSpPr>
          <p:cNvPr id="161795" name="Rectangle 3">
            <a:extLst>
              <a:ext uri="{FF2B5EF4-FFF2-40B4-BE49-F238E27FC236}">
                <a16:creationId xmlns:a16="http://schemas.microsoft.com/office/drawing/2014/main" id="{86E8285B-575F-B80D-7266-ED590B97F6D3}"/>
              </a:ext>
            </a:extLst>
          </p:cNvPr>
          <p:cNvSpPr>
            <a:spLocks noGrp="1" noChangeArrowheads="1"/>
          </p:cNvSpPr>
          <p:nvPr>
            <p:ph type="body" idx="1"/>
          </p:nvPr>
        </p:nvSpPr>
        <p:spPr>
          <a:xfrm>
            <a:off x="1066800" y="2057400"/>
            <a:ext cx="7010400" cy="2209800"/>
          </a:xfrm>
        </p:spPr>
        <p:txBody>
          <a:bodyPr/>
          <a:lstStyle/>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Simon’s consequence (20)</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Simon’s heart (21)</a:t>
            </a:r>
          </a:p>
          <a:p>
            <a:pPr marL="514350" lvl="3" indent="-514350" eaLnBrk="1" hangingPunct="1">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Simon’s need: repentance (22)</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Simon’s problem (23)</a:t>
            </a:r>
          </a:p>
        </p:txBody>
      </p:sp>
      <p:pic>
        <p:nvPicPr>
          <p:cNvPr id="2" name="Picture 1">
            <a:extLst>
              <a:ext uri="{FF2B5EF4-FFF2-40B4-BE49-F238E27FC236}">
                <a16:creationId xmlns:a16="http://schemas.microsoft.com/office/drawing/2014/main" id="{18C1D102-04F1-A8F8-F352-C1D151DB32AB}"/>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560175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BulloKr\AppData\Local\Microsoft\Windows\Temporary Internet Files\Content.IE5\PONOXAD0\MP900382922[1].jpg">
            <a:extLst>
              <a:ext uri="{FF2B5EF4-FFF2-40B4-BE49-F238E27FC236}">
                <a16:creationId xmlns:a16="http://schemas.microsoft.com/office/drawing/2014/main" id="{262D227C-7ABB-4FAE-81CF-0276FD57ABE8}"/>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3124201" y="1143001"/>
            <a:ext cx="6335713" cy="4525963"/>
          </a:xfrm>
        </p:spPr>
      </p:pic>
      <p:pic>
        <p:nvPicPr>
          <p:cNvPr id="26627" name="Picture 2" descr="C:\Users\BulloKr\AppData\Local\Microsoft\Windows\Temporary Internet Files\Content.Outlook\N34490JH\image (2).jpg">
            <a:extLst>
              <a:ext uri="{FF2B5EF4-FFF2-40B4-BE49-F238E27FC236}">
                <a16:creationId xmlns:a16="http://schemas.microsoft.com/office/drawing/2014/main" id="{1D34D6F6-82FD-481C-8B43-412F426B3DC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0" y="190500"/>
            <a:ext cx="83820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76855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8:9-13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Simon’s Conversion</a:t>
            </a:r>
          </a:p>
        </p:txBody>
      </p:sp>
      <p:sp>
        <p:nvSpPr>
          <p:cNvPr id="161795" name="Rectangle 3"/>
          <p:cNvSpPr>
            <a:spLocks noGrp="1" noChangeArrowheads="1"/>
          </p:cNvSpPr>
          <p:nvPr>
            <p:ph type="body" idx="1"/>
          </p:nvPr>
        </p:nvSpPr>
        <p:spPr>
          <a:xfrm>
            <a:off x="609600" y="2057400"/>
            <a:ext cx="7580986"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Simon’s deception (9-11)</a:t>
            </a:r>
          </a:p>
          <a:p>
            <a:pPr marL="457200" lvl="3" indent="-457200">
              <a:lnSpc>
                <a:spcPct val="100000"/>
              </a:lnSpc>
              <a:spcBef>
                <a:spcPts val="0"/>
              </a:spcBef>
              <a:spcAft>
                <a:spcPts val="24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Samaria’s response to Philip’s preaching (12)</a:t>
            </a:r>
          </a:p>
          <a:p>
            <a:pPr marL="457200" lvl="3" indent="-457200">
              <a:lnSpc>
                <a:spcPct val="100000"/>
              </a:lnSpc>
              <a:spcBef>
                <a:spcPts val="0"/>
              </a:spcBef>
              <a:spcAft>
                <a:spcPts val="2400"/>
              </a:spcAft>
              <a:buClr>
                <a:srgbClr val="00FF00"/>
              </a:buClr>
              <a:buFont typeface="+mj-lt"/>
              <a:buAutoNum type="arabi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Simon’s response to Philip’s preaching (13)</a:t>
            </a:r>
            <a:endParaRPr lang="en-US" sz="30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9023946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BulloKr\AppData\Local\Microsoft\Windows\Temporary Internet Files\Content.IE5\PONOXAD0\MP900382922[1].jpg">
            <a:extLst>
              <a:ext uri="{FF2B5EF4-FFF2-40B4-BE49-F238E27FC236}">
                <a16:creationId xmlns:a16="http://schemas.microsoft.com/office/drawing/2014/main" id="{262D227C-7ABB-4FAE-81CF-0276FD57ABE8}"/>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3124201" y="1143001"/>
            <a:ext cx="6335713" cy="4525963"/>
          </a:xfrm>
        </p:spPr>
      </p:pic>
      <p:pic>
        <p:nvPicPr>
          <p:cNvPr id="26627" name="Picture 2" descr="C:\Users\BulloKr\AppData\Local\Microsoft\Windows\Temporary Internet Files\Content.Outlook\N34490JH\image (2).jpg">
            <a:extLst>
              <a:ext uri="{FF2B5EF4-FFF2-40B4-BE49-F238E27FC236}">
                <a16:creationId xmlns:a16="http://schemas.microsoft.com/office/drawing/2014/main" id="{1D34D6F6-82FD-481C-8B43-412F426B3DC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0" y="190500"/>
            <a:ext cx="83820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16C0B422-8156-89DE-C16E-D2A915F91DC7}"/>
              </a:ext>
            </a:extLst>
          </p:cNvPr>
          <p:cNvPicPr>
            <a:picLocks noChangeAspect="1"/>
          </p:cNvPicPr>
          <p:nvPr/>
        </p:nvPicPr>
        <p:blipFill>
          <a:blip r:embed="rId4"/>
          <a:stretch>
            <a:fillRect/>
          </a:stretch>
        </p:blipFill>
        <p:spPr>
          <a:xfrm>
            <a:off x="6553200" y="4114800"/>
            <a:ext cx="1412271" cy="990600"/>
          </a:xfrm>
          <a:prstGeom prst="rect">
            <a:avLst/>
          </a:prstGeom>
        </p:spPr>
      </p:pic>
    </p:spTree>
    <p:extLst>
      <p:ext uri="{BB962C8B-B14F-4D97-AF65-F5344CB8AC3E}">
        <p14:creationId xmlns:p14="http://schemas.microsoft.com/office/powerpoint/2010/main" val="34073644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5831B4-56D3-3C29-77AF-C4486F00E49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7" name="Title 1">
            <a:extLst>
              <a:ext uri="{FF2B5EF4-FFF2-40B4-BE49-F238E27FC236}">
                <a16:creationId xmlns:a16="http://schemas.microsoft.com/office/drawing/2014/main" id="{4AADDCE2-8F2D-40D8-BAC5-35989DB11DB4}"/>
              </a:ext>
            </a:extLst>
          </p:cNvPr>
          <p:cNvSpPr txBox="1">
            <a:spLocks/>
          </p:cNvSpPr>
          <p:nvPr/>
        </p:nvSpPr>
        <p:spPr bwMode="auto">
          <a:xfrm>
            <a:off x="609600" y="0"/>
            <a:ext cx="109728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eaLnBrk="1" fontAlgn="base" hangingPunct="1">
              <a:spcBef>
                <a:spcPct val="0"/>
              </a:spcBef>
              <a:spcAft>
                <a:spcPct val="0"/>
              </a:spcAft>
              <a:defRPr sz="4400">
                <a:solidFill>
                  <a:schemeClr val="tx2"/>
                </a:solidFill>
                <a:latin typeface="Times New Roman" pitchFamily="18" charset="0"/>
              </a:defRPr>
            </a:lvl6pPr>
            <a:lvl7pPr marL="914400" algn="l" rtl="0" eaLnBrk="1" fontAlgn="base" hangingPunct="1">
              <a:spcBef>
                <a:spcPct val="0"/>
              </a:spcBef>
              <a:spcAft>
                <a:spcPct val="0"/>
              </a:spcAft>
              <a:defRPr sz="4400">
                <a:solidFill>
                  <a:schemeClr val="tx2"/>
                </a:solidFill>
                <a:latin typeface="Times New Roman" pitchFamily="18" charset="0"/>
              </a:defRPr>
            </a:lvl7pPr>
            <a:lvl8pPr marL="1371600" algn="l" rtl="0" eaLnBrk="1" fontAlgn="base" hangingPunct="1">
              <a:spcBef>
                <a:spcPct val="0"/>
              </a:spcBef>
              <a:spcAft>
                <a:spcPct val="0"/>
              </a:spcAft>
              <a:defRPr sz="4400">
                <a:solidFill>
                  <a:schemeClr val="tx2"/>
                </a:solidFill>
                <a:latin typeface="Times New Roman" pitchFamily="18" charset="0"/>
              </a:defRPr>
            </a:lvl8pPr>
            <a:lvl9pPr marL="1828800" algn="l" rtl="0" eaLnBrk="1" fontAlgn="base" hangingPunct="1">
              <a:spcBef>
                <a:spcPct val="0"/>
              </a:spcBef>
              <a:spcAft>
                <a:spcPct val="0"/>
              </a:spcAft>
              <a:defRPr sz="4400">
                <a:solidFill>
                  <a:schemeClr val="tx2"/>
                </a:solidFill>
                <a:latin typeface="Times New Roman" pitchFamily="18" charset="0"/>
              </a:defRPr>
            </a:lvl9pPr>
          </a:lstStyle>
          <a:p>
            <a:pPr algn="ctr">
              <a:spcAft>
                <a:spcPts val="1200"/>
              </a:spcAft>
            </a:pPr>
            <a:r>
              <a:rPr lang="en-US" sz="4000" dirty="0">
                <a:solidFill>
                  <a:srgbClr val="00FFFF"/>
                </a:solidFill>
                <a:effectLst>
                  <a:outerShdw blurRad="38100" dist="38100" dir="2700000" algn="tl">
                    <a:srgbClr val="000000"/>
                  </a:outerShdw>
                </a:effectLst>
                <a:latin typeface="Calibri" panose="020F0502020204030204" pitchFamily="34" charset="0"/>
              </a:rPr>
              <a:t>Revelation 3:19</a:t>
            </a:r>
          </a:p>
          <a:p>
            <a:pPr algn="ctr">
              <a:spcBef>
                <a:spcPts val="0"/>
              </a:spcBef>
              <a:spcAft>
                <a:spcPts val="900"/>
              </a:spcAft>
            </a:pPr>
            <a:r>
              <a:rPr lang="en-US" altLang="en-US" sz="3600" cap="small"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consequences</a:t>
            </a:r>
          </a:p>
          <a:p>
            <a:pPr marL="0" marR="0" lvl="0" indent="0" algn="just" defTabSz="914400" rtl="0" eaLnBrk="1" fontAlgn="base" latinLnBrk="0" hangingPunct="1">
              <a:spcBef>
                <a:spcPts val="0"/>
              </a:spcBef>
              <a:spcAft>
                <a:spcPts val="1200"/>
              </a:spcAft>
              <a:buClrTx/>
              <a:buSzTx/>
              <a:buFont typeface="Arial" panose="020B0604020202020204" pitchFamily="34" charset="0"/>
              <a:buNone/>
              <a:tabLst/>
              <a:defRPr/>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kumimoji="0" lang="en-US" altLang="en-US"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a:t>
            </a:r>
            <a:r>
              <a:rPr kumimoji="0" lang="en-US" sz="3600" b="1" i="0" u="sng" strike="noStrike" kern="1200" cap="none" spc="0" normalizeH="0" baseline="0" noProof="0" dirty="0">
                <a:ln>
                  <a:noFill/>
                </a:ln>
                <a:solidFill>
                  <a:srgbClr val="FFFFCC"/>
                </a:solidFill>
                <a:effectLst/>
                <a:uLnTx/>
                <a:uFillTx/>
                <a:latin typeface="Calibri" panose="020F0502020204030204"/>
                <a:ea typeface="+mn-ea"/>
                <a:cs typeface="+mn-cs"/>
              </a:rPr>
              <a:t>Those whom I love, I reprove and discipline</a:t>
            </a: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 therefore be zealous and repent.</a:t>
            </a:r>
            <a:r>
              <a:rPr kumimoji="0" lang="en-US" altLang="en-US"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mn-cs"/>
              </a:rPr>
              <a:t>”</a:t>
            </a:r>
            <a:endPar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 name="Picture 2" descr="Related image">
            <a:extLst>
              <a:ext uri="{FF2B5EF4-FFF2-40B4-BE49-F238E27FC236}">
                <a16:creationId xmlns:a16="http://schemas.microsoft.com/office/drawing/2014/main" id="{C6EDF527-C7F8-4370-B6B4-94E8A898892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85944" y="2895599"/>
            <a:ext cx="2420112" cy="1828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44562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5E07E-0FE0-84D3-318D-89B920412A6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E9CD666-8B6D-841B-F883-6F0B86FCE02E}"/>
              </a:ext>
            </a:extLst>
          </p:cNvPr>
          <p:cNvSpPr>
            <a:spLocks noGrp="1" noChangeArrowheads="1"/>
          </p:cNvSpPr>
          <p:nvPr>
            <p:ph type="title"/>
          </p:nvPr>
        </p:nvSpPr>
        <p:spPr>
          <a:xfrm>
            <a:off x="3267075" y="228600"/>
            <a:ext cx="5657850" cy="914400"/>
          </a:xfrm>
        </p:spPr>
        <p:txBody>
          <a:bodyPr/>
          <a:lstStyle/>
          <a:p>
            <a:pPr marL="742950" indent="-74295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8:20-23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 Rebukes Simon</a:t>
            </a:r>
          </a:p>
        </p:txBody>
      </p:sp>
      <p:sp>
        <p:nvSpPr>
          <p:cNvPr id="161795" name="Rectangle 3">
            <a:extLst>
              <a:ext uri="{FF2B5EF4-FFF2-40B4-BE49-F238E27FC236}">
                <a16:creationId xmlns:a16="http://schemas.microsoft.com/office/drawing/2014/main" id="{86E8285B-575F-B80D-7266-ED590B97F6D3}"/>
              </a:ext>
            </a:extLst>
          </p:cNvPr>
          <p:cNvSpPr>
            <a:spLocks noGrp="1" noChangeArrowheads="1"/>
          </p:cNvSpPr>
          <p:nvPr>
            <p:ph type="body" idx="1"/>
          </p:nvPr>
        </p:nvSpPr>
        <p:spPr>
          <a:xfrm>
            <a:off x="1066800" y="2057400"/>
            <a:ext cx="7010400" cy="2209800"/>
          </a:xfrm>
        </p:spPr>
        <p:txBody>
          <a:bodyPr/>
          <a:lstStyle/>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Simon’s consequence (20)</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Simon’s heart (21)</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Simon’s need: repentance (22)</a:t>
            </a:r>
          </a:p>
          <a:p>
            <a:pPr marL="514350" lvl="3" indent="-514350">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Simon’s problem (23)</a:t>
            </a:r>
          </a:p>
        </p:txBody>
      </p:sp>
      <p:pic>
        <p:nvPicPr>
          <p:cNvPr id="2" name="Picture 1">
            <a:extLst>
              <a:ext uri="{FF2B5EF4-FFF2-40B4-BE49-F238E27FC236}">
                <a16:creationId xmlns:a16="http://schemas.microsoft.com/office/drawing/2014/main" id="{0C4A2B10-794E-5BB3-7817-996D8B35C0B6}"/>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40097471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8:18-25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 Rebukes Simon</a:t>
            </a:r>
          </a:p>
        </p:txBody>
      </p:sp>
      <p:sp>
        <p:nvSpPr>
          <p:cNvPr id="161795" name="Rectangle 3"/>
          <p:cNvSpPr>
            <a:spLocks noGrp="1" noChangeArrowheads="1"/>
          </p:cNvSpPr>
          <p:nvPr>
            <p:ph type="body" idx="1"/>
          </p:nvPr>
        </p:nvSpPr>
        <p:spPr>
          <a:xfrm>
            <a:off x="609600" y="2057400"/>
            <a:ext cx="72390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Simon’s request (18-19)</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Peter rebukes Simon (20-23)</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Simon’s response (24)</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Conclusion (25)</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24401697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8:18-25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 Rebukes Simon</a:t>
            </a:r>
          </a:p>
        </p:txBody>
      </p:sp>
      <p:sp>
        <p:nvSpPr>
          <p:cNvPr id="161795" name="Rectangle 3"/>
          <p:cNvSpPr>
            <a:spLocks noGrp="1" noChangeArrowheads="1"/>
          </p:cNvSpPr>
          <p:nvPr>
            <p:ph type="body" idx="1"/>
          </p:nvPr>
        </p:nvSpPr>
        <p:spPr>
          <a:xfrm>
            <a:off x="609600" y="2057400"/>
            <a:ext cx="72390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Simon’s request (18-19)</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Peter rebukes Simon (20-23)</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Simon’s response (24)</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Conclusion (25)</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a:p>
            <a:pPr marL="457200" lvl="3" indent="-457200">
              <a:lnSpc>
                <a:spcPct val="100000"/>
              </a:lnSpc>
              <a:spcBef>
                <a:spcPts val="0"/>
              </a:spcBef>
              <a:spcAft>
                <a:spcPts val="2400"/>
              </a:spcAft>
              <a:buClr>
                <a:srgbClr val="00FF00"/>
              </a:buClr>
              <a:buFont typeface="+mj-lt"/>
              <a:buAutoNum type="arabicPeriod"/>
              <a:defRPr/>
            </a:pPr>
            <a:endParaRPr lang="en-US" sz="3200" dirty="0">
              <a:effectLst>
                <a:outerShdw blurRad="38100" dist="38100" dir="2700000" algn="tl">
                  <a:srgbClr val="000000">
                    <a:alpha val="43137"/>
                  </a:srgbClr>
                </a:outerShdw>
              </a:effectLst>
              <a:latin typeface="Calibri" panose="020F0502020204030204" pitchFamily="34" charset="0"/>
            </a:endParaRP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a:p>
            <a:pPr marL="457200" lvl="3" indent="-457200">
              <a:lnSpc>
                <a:spcPct val="100000"/>
              </a:lnSpc>
              <a:spcBef>
                <a:spcPts val="0"/>
              </a:spcBef>
              <a:spcAft>
                <a:spcPts val="2400"/>
              </a:spcAft>
              <a:buClr>
                <a:srgbClr val="00FF00"/>
              </a:buClr>
              <a:buFont typeface="+mj-lt"/>
              <a:buAutoNum type="arabicPeriod"/>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2455775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157782-69F5-274B-A482-713AAC53C29C}"/>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B76A4AF6-9E01-DDC4-712D-A8D2042903E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04637" y="188695"/>
            <a:ext cx="8382727" cy="6480610"/>
          </a:xfrm>
          <a:prstGeom prst="rect">
            <a:avLst/>
          </a:prstGeom>
        </p:spPr>
      </p:pic>
    </p:spTree>
    <p:extLst>
      <p:ext uri="{BB962C8B-B14F-4D97-AF65-F5344CB8AC3E}">
        <p14:creationId xmlns:p14="http://schemas.microsoft.com/office/powerpoint/2010/main" val="47213799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026">
            <a:extLst>
              <a:ext uri="{FF2B5EF4-FFF2-40B4-BE49-F238E27FC236}">
                <a16:creationId xmlns:a16="http://schemas.microsoft.com/office/drawing/2014/main" id="{8653DF7B-D9DF-EB99-8C59-9CF2260CB3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8226" y="228600"/>
            <a:ext cx="6735549"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a:extLst>
              <a:ext uri="{FF2B5EF4-FFF2-40B4-BE49-F238E27FC236}">
                <a16:creationId xmlns:a16="http://schemas.microsoft.com/office/drawing/2014/main" id="{BF3CECC3-9C79-7C8F-7D65-DAD6CB45983D}"/>
              </a:ext>
            </a:extLst>
          </p:cNvPr>
          <p:cNvPicPr>
            <a:picLocks noChangeAspect="1"/>
          </p:cNvPicPr>
          <p:nvPr/>
        </p:nvPicPr>
        <p:blipFill>
          <a:blip r:embed="rId3"/>
          <a:stretch>
            <a:fillRect/>
          </a:stretch>
        </p:blipFill>
        <p:spPr>
          <a:xfrm>
            <a:off x="7543800" y="2057400"/>
            <a:ext cx="1412271" cy="990600"/>
          </a:xfrm>
          <a:prstGeom prst="rect">
            <a:avLst/>
          </a:prstGeom>
        </p:spPr>
      </p:pic>
      <p:pic>
        <p:nvPicPr>
          <p:cNvPr id="3" name="Picture 2">
            <a:extLst>
              <a:ext uri="{FF2B5EF4-FFF2-40B4-BE49-F238E27FC236}">
                <a16:creationId xmlns:a16="http://schemas.microsoft.com/office/drawing/2014/main" id="{4348B5E8-247A-30A4-4C11-A569CB3ABBC5}"/>
              </a:ext>
            </a:extLst>
          </p:cNvPr>
          <p:cNvPicPr>
            <a:picLocks noChangeAspect="1"/>
          </p:cNvPicPr>
          <p:nvPr/>
        </p:nvPicPr>
        <p:blipFill>
          <a:blip r:embed="rId4"/>
          <a:stretch>
            <a:fillRect/>
          </a:stretch>
        </p:blipFill>
        <p:spPr>
          <a:xfrm>
            <a:off x="7239000" y="4572000"/>
            <a:ext cx="1408298" cy="835238"/>
          </a:xfrm>
          <a:prstGeom prst="rect">
            <a:avLst/>
          </a:prstGeom>
        </p:spPr>
      </p:pic>
    </p:spTree>
    <p:extLst>
      <p:ext uri="{BB962C8B-B14F-4D97-AF65-F5344CB8AC3E}">
        <p14:creationId xmlns:p14="http://schemas.microsoft.com/office/powerpoint/2010/main" val="27105349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8:5-40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Philip’s Ministry</a:t>
            </a:r>
          </a:p>
        </p:txBody>
      </p:sp>
      <p:sp>
        <p:nvSpPr>
          <p:cNvPr id="161795" name="Rectangle 3"/>
          <p:cNvSpPr>
            <a:spLocks noGrp="1" noChangeArrowheads="1"/>
          </p:cNvSpPr>
          <p:nvPr>
            <p:ph type="body" idx="1"/>
          </p:nvPr>
        </p:nvSpPr>
        <p:spPr>
          <a:xfrm>
            <a:off x="609600" y="2147131"/>
            <a:ext cx="7467600" cy="2424870"/>
          </a:xfrm>
        </p:spPr>
        <p:txBody>
          <a:bodyPr/>
          <a:lstStyle/>
          <a:p>
            <a:pPr marL="574675" lvl="1" indent="-574675"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Samaria (8:5-25)</a:t>
            </a:r>
          </a:p>
          <a:p>
            <a:pPr marL="574675" lvl="1" indent="-574675">
              <a:lnSpc>
                <a:spcPct val="100000"/>
              </a:lnSpc>
              <a:spcBef>
                <a:spcPts val="0"/>
              </a:spcBef>
              <a:spcAft>
                <a:spcPts val="36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Judea (Acts 8:26-40)</a:t>
            </a:r>
          </a:p>
        </p:txBody>
      </p:sp>
      <p:pic>
        <p:nvPicPr>
          <p:cNvPr id="2" name="Picture 1">
            <a:extLst>
              <a:ext uri="{FF2B5EF4-FFF2-40B4-BE49-F238E27FC236}">
                <a16:creationId xmlns:a16="http://schemas.microsoft.com/office/drawing/2014/main" id="{F6363DEA-3239-9A3C-4B72-C04F685E9C3A}"/>
              </a:ext>
            </a:extLst>
          </p:cNvPr>
          <p:cNvPicPr>
            <a:picLocks noChangeAspect="1"/>
          </p:cNvPicPr>
          <p:nvPr/>
        </p:nvPicPr>
        <p:blipFill>
          <a:blip r:embed="rId3"/>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181136030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026">
            <a:extLst>
              <a:ext uri="{FF2B5EF4-FFF2-40B4-BE49-F238E27FC236}">
                <a16:creationId xmlns:a16="http://schemas.microsoft.com/office/drawing/2014/main" id="{8653DF7B-D9DF-EB99-8C59-9CF2260CB3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8226" y="228600"/>
            <a:ext cx="6735549"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4348B5E8-247A-30A4-4C11-A569CB3ABBC5}"/>
              </a:ext>
            </a:extLst>
          </p:cNvPr>
          <p:cNvPicPr>
            <a:picLocks noChangeAspect="1"/>
          </p:cNvPicPr>
          <p:nvPr/>
        </p:nvPicPr>
        <p:blipFill>
          <a:blip r:embed="rId3"/>
          <a:stretch>
            <a:fillRect/>
          </a:stretch>
        </p:blipFill>
        <p:spPr>
          <a:xfrm>
            <a:off x="6821302" y="4953000"/>
            <a:ext cx="1408298" cy="835238"/>
          </a:xfrm>
          <a:prstGeom prst="rect">
            <a:avLst/>
          </a:prstGeom>
        </p:spPr>
      </p:pic>
    </p:spTree>
    <p:extLst>
      <p:ext uri="{BB962C8B-B14F-4D97-AF65-F5344CB8AC3E}">
        <p14:creationId xmlns:p14="http://schemas.microsoft.com/office/powerpoint/2010/main" val="345250051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09600" y="1371600"/>
            <a:ext cx="8458200" cy="4953000"/>
          </a:xfrm>
        </p:spPr>
        <p:txBody>
          <a:bodyPr/>
          <a:lstStyle/>
          <a:p>
            <a:pPr marL="457200" lvl="1" indent="-457200" eaLnBrk="1" hangingPunct="1">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Angel directs Philip (26)</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obedience (27a)</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Ethiopian Eunuch’s introduction (27b-28)</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Holy Spirit directs Philip (29)</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witness to the Eunuch (30-35)</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Eunuch’s conversion &amp; baptism (36-38)</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separation from the Eunuch (39)</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evangelization of the Coastal Plain (40)</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2622804" y="201539"/>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Ministry in Judea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8:26-40</a:t>
            </a:r>
          </a:p>
        </p:txBody>
      </p:sp>
      <p:pic>
        <p:nvPicPr>
          <p:cNvPr id="2" name="Picture 1">
            <a:extLst>
              <a:ext uri="{FF2B5EF4-FFF2-40B4-BE49-F238E27FC236}">
                <a16:creationId xmlns:a16="http://schemas.microsoft.com/office/drawing/2014/main" id="{7A72BD90-8F05-22F2-8151-2126C36D3F90}"/>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22665231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5E07E-0FE0-84D3-318D-89B920412A6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E9CD666-8B6D-841B-F883-6F0B86FCE02E}"/>
              </a:ext>
            </a:extLst>
          </p:cNvPr>
          <p:cNvSpPr>
            <a:spLocks noGrp="1" noChangeArrowheads="1"/>
          </p:cNvSpPr>
          <p:nvPr>
            <p:ph type="title"/>
          </p:nvPr>
        </p:nvSpPr>
        <p:spPr>
          <a:xfrm>
            <a:off x="2438400" y="228600"/>
            <a:ext cx="7315200" cy="914400"/>
          </a:xfrm>
        </p:spPr>
        <p:txBody>
          <a:bodyPr/>
          <a:lstStyle/>
          <a:p>
            <a:pPr marL="742950" indent="-74295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8:13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Simon’s Response to Philip’s Preaching</a:t>
            </a:r>
          </a:p>
        </p:txBody>
      </p:sp>
      <p:sp>
        <p:nvSpPr>
          <p:cNvPr id="161795" name="Rectangle 3">
            <a:extLst>
              <a:ext uri="{FF2B5EF4-FFF2-40B4-BE49-F238E27FC236}">
                <a16:creationId xmlns:a16="http://schemas.microsoft.com/office/drawing/2014/main" id="{86E8285B-575F-B80D-7266-ED590B97F6D3}"/>
              </a:ext>
            </a:extLst>
          </p:cNvPr>
          <p:cNvSpPr>
            <a:spLocks noGrp="1" noChangeArrowheads="1"/>
          </p:cNvSpPr>
          <p:nvPr>
            <p:ph type="body" idx="1"/>
          </p:nvPr>
        </p:nvSpPr>
        <p:spPr>
          <a:xfrm>
            <a:off x="1447800" y="2057400"/>
            <a:ext cx="6629400" cy="2209800"/>
          </a:xfrm>
        </p:spPr>
        <p:txBody>
          <a:bodyPr/>
          <a:lstStyle/>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Faith (13a)</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Baptism (13b)</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Followed Philip (13c)</a:t>
            </a:r>
          </a:p>
        </p:txBody>
      </p:sp>
      <p:pic>
        <p:nvPicPr>
          <p:cNvPr id="3" name="Picture 2">
            <a:extLst>
              <a:ext uri="{FF2B5EF4-FFF2-40B4-BE49-F238E27FC236}">
                <a16:creationId xmlns:a16="http://schemas.microsoft.com/office/drawing/2014/main" id="{5A35A829-156A-17A4-A736-6CFABD8E6FF7}"/>
              </a:ext>
            </a:extLst>
          </p:cNvPr>
          <p:cNvPicPr>
            <a:picLocks noChangeAspect="1"/>
          </p:cNvPicPr>
          <p:nvPr/>
        </p:nvPicPr>
        <p:blipFill>
          <a:blip r:embed="rId2"/>
          <a:stretch>
            <a:fillRect/>
          </a:stretch>
        </p:blipFill>
        <p:spPr>
          <a:xfrm>
            <a:off x="7848600" y="2057400"/>
            <a:ext cx="3389670" cy="2377646"/>
          </a:xfrm>
          <a:prstGeom prst="rect">
            <a:avLst/>
          </a:prstGeom>
        </p:spPr>
      </p:pic>
    </p:spTree>
    <p:extLst>
      <p:ext uri="{BB962C8B-B14F-4D97-AF65-F5344CB8AC3E}">
        <p14:creationId xmlns:p14="http://schemas.microsoft.com/office/powerpoint/2010/main" val="35872334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09600" y="1371600"/>
            <a:ext cx="8458200" cy="4953000"/>
          </a:xfrm>
        </p:spPr>
        <p:txBody>
          <a:bodyPr/>
          <a:lstStyle/>
          <a:p>
            <a:pPr marL="457200" lvl="1" indent="-457200" eaLnBrk="1" hangingPunct="1">
              <a:lnSpc>
                <a:spcPct val="100000"/>
              </a:lnSpc>
              <a:spcBef>
                <a:spcPts val="0"/>
              </a:spcBef>
              <a:spcAft>
                <a:spcPts val="12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Angel directs Philip (26)</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obedience (27a)</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Ethiopian Eunuch’s introduction (27b-28)</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Holy Spirit directs Philip (29)</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witness to the Eunuch (30-35)</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Eunuch’s conversion &amp; baptism (36-38)</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separation from the Eunuch (39)</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evangelization of the Coastal Plain (40)</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2622804" y="201539"/>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Ministry in Judea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8:26-40</a:t>
            </a:r>
          </a:p>
        </p:txBody>
      </p:sp>
      <p:pic>
        <p:nvPicPr>
          <p:cNvPr id="2" name="Picture 1">
            <a:extLst>
              <a:ext uri="{FF2B5EF4-FFF2-40B4-BE49-F238E27FC236}">
                <a16:creationId xmlns:a16="http://schemas.microsoft.com/office/drawing/2014/main" id="{7A72BD90-8F05-22F2-8151-2126C36D3F90}"/>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65626911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3">
            <a:extLst>
              <a:ext uri="{FF2B5EF4-FFF2-40B4-BE49-F238E27FC236}">
                <a16:creationId xmlns:a16="http://schemas.microsoft.com/office/drawing/2014/main" id="{4626C4BB-BE82-42CF-8C07-CB8533ABD8F4}"/>
              </a:ext>
            </a:extLst>
          </p:cNvPr>
          <p:cNvSpPr>
            <a:spLocks noGrp="1" noChangeArrowheads="1"/>
          </p:cNvSpPr>
          <p:nvPr>
            <p:ph type="body" idx="1"/>
          </p:nvPr>
        </p:nvSpPr>
        <p:spPr>
          <a:xfrm>
            <a:off x="495300" y="1389295"/>
            <a:ext cx="11201400" cy="3733800"/>
          </a:xfrm>
        </p:spPr>
        <p:txBody>
          <a:bodyPr/>
          <a:lstStyle/>
          <a:p>
            <a:pPr marL="0" indent="0" algn="just">
              <a:lnSpc>
                <a:spcPct val="100000"/>
              </a:lnSpc>
              <a:spcBef>
                <a:spcPts val="0"/>
              </a:spcBef>
              <a:buNone/>
              <a:defRPr/>
            </a:pPr>
            <a:r>
              <a:rPr lang="en-US" sz="3200" dirty="0">
                <a:effectLst>
                  <a:outerShdw blurRad="38100" dist="38100" dir="2700000" algn="tl">
                    <a:srgbClr val="000000">
                      <a:alpha val="43137"/>
                    </a:srgbClr>
                  </a:outerShdw>
                </a:effectLst>
              </a:rPr>
              <a:t>“Though Luke gave no record of God’s commanding Philip to preach to the Samaritans (v. 5), God did sovereignly direct Philip toward Gaza . . . The highway is referred to as the desert road. The expression may refer to a desert road or a desert city. Ancient Gaza was destroyed in 93 B.C. and the city was rebuilt nearer the Mediterranean in 57 B.C. The old city was called Desert Gaza. The Greek for the angel’s command could be translated, ‘Arise and go to the south to the road . . . that goes down from Jerusalem to Gaza. This is </a:t>
            </a:r>
            <a:r>
              <a:rPr lang="en-US" sz="3200">
                <a:effectLst>
                  <a:outerShdw blurRad="38100" dist="38100" dir="2700000" algn="tl">
                    <a:srgbClr val="000000">
                      <a:alpha val="43137"/>
                    </a:srgbClr>
                  </a:outerShdw>
                </a:effectLst>
              </a:rPr>
              <a:t>desert.’ </a:t>
            </a:r>
            <a:r>
              <a:rPr lang="en-US" sz="3200" dirty="0">
                <a:effectLst>
                  <a:outerShdw blurRad="38100" dist="38100" dir="2700000" algn="tl">
                    <a:srgbClr val="000000">
                      <a:alpha val="43137"/>
                    </a:srgbClr>
                  </a:outerShdw>
                </a:effectLst>
              </a:rPr>
              <a:t>This reference to the road in 8:36 may imply that the road, not the city, was in a deserted area.”</a:t>
            </a:r>
          </a:p>
        </p:txBody>
      </p:sp>
      <p:pic>
        <p:nvPicPr>
          <p:cNvPr id="4" name="Picture 3">
            <a:extLst>
              <a:ext uri="{FF2B5EF4-FFF2-40B4-BE49-F238E27FC236}">
                <a16:creationId xmlns:a16="http://schemas.microsoft.com/office/drawing/2014/main" id="{E0A2F5D2-6706-4C23-84E8-6E6DA068F6D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53112"/>
          <a:stretch/>
        </p:blipFill>
        <p:spPr>
          <a:xfrm>
            <a:off x="627075" y="76200"/>
            <a:ext cx="896925" cy="1097280"/>
          </a:xfrm>
          <a:prstGeom prst="rect">
            <a:avLst/>
          </a:prstGeom>
          <a:ln>
            <a:solidFill>
              <a:schemeClr val="tx1"/>
            </a:solidFill>
          </a:ln>
        </p:spPr>
      </p:pic>
      <p:sp>
        <p:nvSpPr>
          <p:cNvPr id="5" name="Rectangle 4">
            <a:extLst>
              <a:ext uri="{FF2B5EF4-FFF2-40B4-BE49-F238E27FC236}">
                <a16:creationId xmlns:a16="http://schemas.microsoft.com/office/drawing/2014/main" id="{E5BB2372-8305-4372-81FE-8A6DFCA8AA1F}"/>
              </a:ext>
            </a:extLst>
          </p:cNvPr>
          <p:cNvSpPr/>
          <p:nvPr/>
        </p:nvSpPr>
        <p:spPr>
          <a:xfrm>
            <a:off x="1524001" y="228600"/>
            <a:ext cx="9143999" cy="1000274"/>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Stanley D. Toussaint </a:t>
            </a:r>
          </a:p>
          <a:p>
            <a:pPr algn="ctr"/>
            <a:r>
              <a:rPr lang="en-US" i="1" dirty="0">
                <a:effectLst>
                  <a:outerShdw blurRad="38100" dist="38100" dir="2700000" algn="tl">
                    <a:srgbClr val="000000">
                      <a:alpha val="43137"/>
                    </a:srgbClr>
                  </a:outerShdw>
                </a:effectLst>
              </a:rPr>
              <a:t>Bible Knowledge Commentary</a:t>
            </a:r>
            <a:r>
              <a:rPr lang="en-US" dirty="0">
                <a:effectLst>
                  <a:outerShdw blurRad="38100" dist="38100" dir="2700000" algn="tl">
                    <a:srgbClr val="000000">
                      <a:alpha val="43137"/>
                    </a:srgbClr>
                  </a:outerShdw>
                </a:effectLst>
              </a:rPr>
              <a:t>, p. 374 </a:t>
            </a:r>
            <a:endParaRPr lang="en-US" dirty="0">
              <a:effectLst>
                <a:outerShdw blurRad="38100" dist="38100" dir="2700000" algn="tl">
                  <a:srgbClr val="000000">
                    <a:alpha val="43137"/>
                  </a:srgbClr>
                </a:outerShdw>
              </a:effectLst>
              <a:cs typeface="Calibri" panose="020F0502020204030204" pitchFamily="34" charset="0"/>
            </a:endParaRPr>
          </a:p>
        </p:txBody>
      </p:sp>
    </p:spTree>
    <p:extLst>
      <p:ext uri="{BB962C8B-B14F-4D97-AF65-F5344CB8AC3E}">
        <p14:creationId xmlns:p14="http://schemas.microsoft.com/office/powerpoint/2010/main" val="190741501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09600" y="1371600"/>
            <a:ext cx="8458200" cy="4953000"/>
          </a:xfrm>
        </p:spPr>
        <p:txBody>
          <a:bodyPr/>
          <a:lstStyle/>
          <a:p>
            <a:pPr marL="457200" lvl="1" indent="-457200" eaLnBrk="1" hangingPunct="1">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Angel directs Philip (26)</a:t>
            </a:r>
          </a:p>
          <a:p>
            <a:pPr marL="457200" lvl="1" indent="-457200">
              <a:lnSpc>
                <a:spcPct val="100000"/>
              </a:lnSpc>
              <a:spcBef>
                <a:spcPts val="0"/>
              </a:spcBef>
              <a:spcAft>
                <a:spcPts val="12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Philip’s obedience (27a)</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Ethiopian Eunuch’s introduction (27b-28)</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Holy Spirit directs Philip (29)</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witness to the Eunuch (30-35)</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Eunuch’s conversion &amp; baptism (36-38)</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separation from the Eunuch (39)</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evangelization of the Coastal Plain (40)</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2622804" y="201539"/>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Ministry in Judea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8:26-40</a:t>
            </a:r>
          </a:p>
        </p:txBody>
      </p:sp>
      <p:pic>
        <p:nvPicPr>
          <p:cNvPr id="2" name="Picture 1">
            <a:extLst>
              <a:ext uri="{FF2B5EF4-FFF2-40B4-BE49-F238E27FC236}">
                <a16:creationId xmlns:a16="http://schemas.microsoft.com/office/drawing/2014/main" id="{7A72BD90-8F05-22F2-8151-2126C36D3F90}"/>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90586328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A3DB1C-8DA1-4FA2-8F10-4EF8CE77E93A}"/>
              </a:ext>
            </a:extLst>
          </p:cNvPr>
          <p:cNvPicPr>
            <a:picLocks noChangeAspect="1"/>
          </p:cNvPicPr>
          <p:nvPr/>
        </p:nvPicPr>
        <p:blipFill>
          <a:blip r:embed="rId2"/>
          <a:stretch>
            <a:fillRect/>
          </a:stretch>
        </p:blipFill>
        <p:spPr>
          <a:xfrm>
            <a:off x="1665276" y="228600"/>
            <a:ext cx="8861448" cy="6400800"/>
          </a:xfrm>
          <a:prstGeom prst="rect">
            <a:avLst/>
          </a:prstGeom>
        </p:spPr>
      </p:pic>
      <p:sp>
        <p:nvSpPr>
          <p:cNvPr id="14340" name="Oval 7">
            <a:extLst>
              <a:ext uri="{FF2B5EF4-FFF2-40B4-BE49-F238E27FC236}">
                <a16:creationId xmlns:a16="http://schemas.microsoft.com/office/drawing/2014/main" id="{511F92C6-95F2-4289-9F7B-2B045C9E90A2}"/>
              </a:ext>
            </a:extLst>
          </p:cNvPr>
          <p:cNvSpPr>
            <a:spLocks noChangeArrowheads="1"/>
          </p:cNvSpPr>
          <p:nvPr/>
        </p:nvSpPr>
        <p:spPr bwMode="auto">
          <a:xfrm>
            <a:off x="8077200" y="6324599"/>
            <a:ext cx="1066800" cy="312821"/>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eaLnBrk="1" hangingPunct="1">
              <a:spcBef>
                <a:spcPct val="0"/>
              </a:spcBef>
              <a:buClrTx/>
              <a:buSzTx/>
              <a:buFontTx/>
              <a:buNone/>
            </a:pPr>
            <a:endParaRPr lang="en-US" altLang="en-US" sz="2400"/>
          </a:p>
        </p:txBody>
      </p:sp>
    </p:spTree>
    <p:extLst>
      <p:ext uri="{BB962C8B-B14F-4D97-AF65-F5344CB8AC3E}">
        <p14:creationId xmlns:p14="http://schemas.microsoft.com/office/powerpoint/2010/main" val="85221410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BB1A1A-09C9-151A-FD3E-27A895A575D2}"/>
            </a:ext>
          </a:extLst>
        </p:cNvPr>
        <p:cNvGrpSpPr/>
        <p:nvPr/>
      </p:nvGrpSpPr>
      <p:grpSpPr>
        <a:xfrm>
          <a:off x="0" y="0"/>
          <a:ext cx="0" cy="0"/>
          <a:chOff x="0" y="0"/>
          <a:chExt cx="0" cy="0"/>
        </a:xfrm>
      </p:grpSpPr>
      <p:pic>
        <p:nvPicPr>
          <p:cNvPr id="45059" name="Picture 3">
            <a:extLst>
              <a:ext uri="{FF2B5EF4-FFF2-40B4-BE49-F238E27FC236}">
                <a16:creationId xmlns:a16="http://schemas.microsoft.com/office/drawing/2014/main" id="{15F0AFCC-14D4-0FCA-2182-D2211D6805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880" y="137160"/>
            <a:ext cx="877824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5058" name="Rectangle 2">
            <a:extLst>
              <a:ext uri="{FF2B5EF4-FFF2-40B4-BE49-F238E27FC236}">
                <a16:creationId xmlns:a16="http://schemas.microsoft.com/office/drawing/2014/main" id="{74106929-D77E-AF57-CF05-72676DADF663}"/>
              </a:ext>
            </a:extLst>
          </p:cNvPr>
          <p:cNvSpPr>
            <a:spLocks noGrp="1" noChangeArrowheads="1"/>
          </p:cNvSpPr>
          <p:nvPr>
            <p:ph type="title"/>
          </p:nvPr>
        </p:nvSpPr>
        <p:spPr>
          <a:xfrm>
            <a:off x="2209800" y="0"/>
            <a:ext cx="7772400" cy="731520"/>
          </a:xfrm>
        </p:spPr>
        <p:txBody>
          <a:bodyPr/>
          <a:lstStyle/>
          <a:p>
            <a:pPr algn="ctr" eaLnBrk="1" hangingPunct="1"/>
            <a:r>
              <a:rPr lang="en-US" altLang="en-US" sz="3200" b="1" dirty="0">
                <a:solidFill>
                  <a:srgbClr val="00FFFF"/>
                </a:solidFill>
                <a:effectLst>
                  <a:outerShdw blurRad="38100" dist="38100" dir="2700000" algn="tl">
                    <a:srgbClr val="000000">
                      <a:alpha val="43137"/>
                    </a:srgbClr>
                  </a:outerShdw>
                </a:effectLst>
              </a:rPr>
              <a:t>Second Missionary Journey</a:t>
            </a:r>
          </a:p>
        </p:txBody>
      </p:sp>
    </p:spTree>
    <p:extLst>
      <p:ext uri="{BB962C8B-B14F-4D97-AF65-F5344CB8AC3E}">
        <p14:creationId xmlns:p14="http://schemas.microsoft.com/office/powerpoint/2010/main" val="224855560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09600" y="1371600"/>
            <a:ext cx="8458200" cy="4953000"/>
          </a:xfrm>
        </p:spPr>
        <p:txBody>
          <a:bodyPr/>
          <a:lstStyle/>
          <a:p>
            <a:pPr marL="457200" lvl="1" indent="-457200" eaLnBrk="1" hangingPunct="1">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Angel directs Philip (26)</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obedience (27a)</a:t>
            </a:r>
          </a:p>
          <a:p>
            <a:pPr marL="457200" lvl="1" indent="-457200">
              <a:lnSpc>
                <a:spcPct val="100000"/>
              </a:lnSpc>
              <a:spcBef>
                <a:spcPts val="0"/>
              </a:spcBef>
              <a:spcAft>
                <a:spcPts val="12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Ethiopian Eunuch’s introduction (27b-28)</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Holy Spirit directs Philip (29)</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witness to the Eunuch (30-35)</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Eunuch’s conversion &amp; baptism (36-38)</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separation from the Eunuch (39)</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evangelization of the Coastal Plain (40)</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2622804" y="201539"/>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Ministry in Judea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8:26-40</a:t>
            </a:r>
          </a:p>
        </p:txBody>
      </p:sp>
      <p:pic>
        <p:nvPicPr>
          <p:cNvPr id="2" name="Picture 1">
            <a:extLst>
              <a:ext uri="{FF2B5EF4-FFF2-40B4-BE49-F238E27FC236}">
                <a16:creationId xmlns:a16="http://schemas.microsoft.com/office/drawing/2014/main" id="{7A72BD90-8F05-22F2-8151-2126C36D3F90}"/>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268982546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202463"/>
            <a:ext cx="10972800" cy="3657600"/>
          </a:xfrm>
        </p:spPr>
        <p:txBody>
          <a:bodyPr/>
          <a:lstStyle/>
          <a:p>
            <a:pPr marL="0" indent="0" algn="just">
              <a:lnSpc>
                <a:spcPct val="100000"/>
              </a:lnSpc>
              <a:spcBef>
                <a:spcPts val="0"/>
              </a:spcBef>
              <a:spcAft>
                <a:spcPts val="0"/>
              </a:spcAft>
              <a:buNone/>
            </a:pPr>
            <a:r>
              <a:rPr lang="en-US" sz="3150" dirty="0">
                <a:effectLst>
                  <a:outerShdw blurRad="38100" dist="38100" dir="2700000" algn="tl">
                    <a:srgbClr val="000000">
                      <a:alpha val="43137"/>
                    </a:srgbClr>
                  </a:outerShdw>
                </a:effectLst>
              </a:rPr>
              <a:t>“The text states that he was a eunuch. Eunuchs were often employed by oriental rulers in positions of high office. They were also male servants of female dignitaries, but only placed in such positions after having been castrated... Politically, he was a highly influential official under Candace, queen of the Ethiopians. ‘Candace’ (</a:t>
            </a:r>
            <a:r>
              <a:rPr lang="en-US" sz="3150" i="1" dirty="0" err="1">
                <a:effectLst>
                  <a:outerShdw blurRad="38100" dist="38100" dir="2700000" algn="tl">
                    <a:srgbClr val="000000">
                      <a:alpha val="43137"/>
                    </a:srgbClr>
                  </a:outerShdw>
                </a:effectLst>
              </a:rPr>
              <a:t>Kandakēs</a:t>
            </a:r>
            <a:r>
              <a:rPr lang="en-US" sz="3150" dirty="0">
                <a:effectLst>
                  <a:outerShdw blurRad="38100" dist="38100" dir="2700000" algn="tl">
                    <a:srgbClr val="000000">
                      <a:alpha val="43137"/>
                    </a:srgbClr>
                  </a:outerShdw>
                </a:effectLst>
              </a:rPr>
              <a:t>, in Greek) was not a proper name, but the title of the queen of Ethiopia, much like the word ‘Kaiser’ was the title of the king of Germany and ‘Czar’ was a title of the king of Russia.”</a:t>
            </a:r>
          </a:p>
        </p:txBody>
      </p:sp>
      <p:sp>
        <p:nvSpPr>
          <p:cNvPr id="4" name="Text Box 5"/>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dirty="0">
                <a:effectLst>
                  <a:outerShdw blurRad="38100" dist="38100" dir="2700000" algn="tl">
                    <a:srgbClr val="000000"/>
                  </a:outerShdw>
                </a:effectLst>
                <a:latin typeface="Calibri" panose="020F0502020204030204" pitchFamily="34" charset="0"/>
                <a:cs typeface="+mn-cs"/>
              </a:rPr>
              <a:t>, 200</a:t>
            </a:r>
            <a:r>
              <a:rPr lang="en-US" altLang="en-US" dirty="0">
                <a:effectLst>
                  <a:outerShdw blurRad="38100" dist="38100" dir="2700000" algn="tl">
                    <a:srgbClr val="000000"/>
                  </a:outerShdw>
                </a:effectLst>
              </a:rPr>
              <a:t>-201</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242173062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202463"/>
            <a:ext cx="10972800" cy="3657600"/>
          </a:xfrm>
        </p:spPr>
        <p:txBody>
          <a:bodyPr/>
          <a:lstStyle/>
          <a:p>
            <a:pPr marL="0" indent="0" algn="just">
              <a:lnSpc>
                <a:spcPct val="100000"/>
              </a:lnSpc>
              <a:spcBef>
                <a:spcPts val="0"/>
              </a:spcBef>
              <a:spcAft>
                <a:spcPts val="0"/>
              </a:spcAft>
              <a:buNone/>
            </a:pPr>
            <a:r>
              <a:rPr lang="en-US" sz="3150" dirty="0">
                <a:effectLst>
                  <a:outerShdw blurRad="38100" dist="38100" dir="2700000" algn="tl">
                    <a:srgbClr val="000000">
                      <a:alpha val="43137"/>
                    </a:srgbClr>
                  </a:outerShdw>
                </a:effectLst>
              </a:rPr>
              <a:t>“Because the king of Ethiopia was considered to be a child of the sun and therefore a person too sacred to be involved with secular functions of the royal court, all such duties fell to the queen mother, who had the title of ‘Candace.’ As a result, she was the real power behind the throne, and Ethiopia was a de facto matriarchy. The eunuch was in charge of her treasure, which means he held one of the highest governmental positions. His influence in Ethiopia would therefore have been very considerable.”</a:t>
            </a:r>
          </a:p>
        </p:txBody>
      </p:sp>
      <p:sp>
        <p:nvSpPr>
          <p:cNvPr id="4" name="Text Box 5"/>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dirty="0">
                <a:effectLst>
                  <a:outerShdw blurRad="38100" dist="38100" dir="2700000" algn="tl">
                    <a:srgbClr val="000000"/>
                  </a:outerShdw>
                </a:effectLst>
                <a:latin typeface="Calibri" panose="020F0502020204030204" pitchFamily="34" charset="0"/>
                <a:cs typeface="+mn-cs"/>
              </a:rPr>
              <a:t>, 200</a:t>
            </a:r>
            <a:r>
              <a:rPr lang="en-US" altLang="en-US" dirty="0">
                <a:effectLst>
                  <a:outerShdw blurRad="38100" dist="38100" dir="2700000" algn="tl">
                    <a:srgbClr val="000000"/>
                  </a:outerShdw>
                </a:effectLst>
              </a:rPr>
              <a:t>-201</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367878174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09600" y="1371600"/>
            <a:ext cx="8458200" cy="4953000"/>
          </a:xfrm>
        </p:spPr>
        <p:txBody>
          <a:bodyPr/>
          <a:lstStyle/>
          <a:p>
            <a:pPr marL="457200" lvl="1" indent="-457200" eaLnBrk="1" hangingPunct="1">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Angel directs Philip (26)</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obedience (27a)</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Ethiopian Eunuch’s introduction (27b-28)</a:t>
            </a:r>
          </a:p>
          <a:p>
            <a:pPr marL="457200" lvl="1" indent="-457200">
              <a:lnSpc>
                <a:spcPct val="100000"/>
              </a:lnSpc>
              <a:spcBef>
                <a:spcPts val="0"/>
              </a:spcBef>
              <a:spcAft>
                <a:spcPts val="12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Holy Spirit directs Philip (29)</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witness to the Eunuch (30-35)</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Eunuch’s conversion &amp; baptism (36-38)</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separation from the Eunuch (39)</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evangelization of the Coastal Plain (40)</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2622804" y="201539"/>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Ministry in Judea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8:26-40</a:t>
            </a:r>
          </a:p>
        </p:txBody>
      </p:sp>
      <p:pic>
        <p:nvPicPr>
          <p:cNvPr id="2" name="Picture 1">
            <a:extLst>
              <a:ext uri="{FF2B5EF4-FFF2-40B4-BE49-F238E27FC236}">
                <a16:creationId xmlns:a16="http://schemas.microsoft.com/office/drawing/2014/main" id="{7A72BD90-8F05-22F2-8151-2126C36D3F90}"/>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229608517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A706437-538B-4561-947D-02FF207F109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79658" y="228323"/>
            <a:ext cx="8632684" cy="64013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5E07E-0FE0-84D3-318D-89B920412A6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E9CD666-8B6D-841B-F883-6F0B86FCE02E}"/>
              </a:ext>
            </a:extLst>
          </p:cNvPr>
          <p:cNvSpPr>
            <a:spLocks noGrp="1" noChangeArrowheads="1"/>
          </p:cNvSpPr>
          <p:nvPr>
            <p:ph type="title"/>
          </p:nvPr>
        </p:nvSpPr>
        <p:spPr>
          <a:xfrm>
            <a:off x="2438400" y="228600"/>
            <a:ext cx="7315200" cy="914400"/>
          </a:xfrm>
        </p:spPr>
        <p:txBody>
          <a:bodyPr/>
          <a:lstStyle/>
          <a:p>
            <a:pPr marL="742950" indent="-74295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8:13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Simon’s Response to Philip’s Preaching</a:t>
            </a:r>
          </a:p>
        </p:txBody>
      </p:sp>
      <p:sp>
        <p:nvSpPr>
          <p:cNvPr id="161795" name="Rectangle 3">
            <a:extLst>
              <a:ext uri="{FF2B5EF4-FFF2-40B4-BE49-F238E27FC236}">
                <a16:creationId xmlns:a16="http://schemas.microsoft.com/office/drawing/2014/main" id="{86E8285B-575F-B80D-7266-ED590B97F6D3}"/>
              </a:ext>
            </a:extLst>
          </p:cNvPr>
          <p:cNvSpPr>
            <a:spLocks noGrp="1" noChangeArrowheads="1"/>
          </p:cNvSpPr>
          <p:nvPr>
            <p:ph type="body" idx="1"/>
          </p:nvPr>
        </p:nvSpPr>
        <p:spPr>
          <a:xfrm>
            <a:off x="1447800" y="2057400"/>
            <a:ext cx="6629400" cy="2209800"/>
          </a:xfrm>
        </p:spPr>
        <p:txBody>
          <a:bodyPr/>
          <a:lstStyle/>
          <a:p>
            <a:pPr marL="514350" lvl="3" indent="-514350" eaLnBrk="1" hangingPunct="1">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Faith (13a)</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Baptism (13b)</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Followed Philip (13c)</a:t>
            </a:r>
          </a:p>
        </p:txBody>
      </p:sp>
      <p:pic>
        <p:nvPicPr>
          <p:cNvPr id="3" name="Picture 2">
            <a:extLst>
              <a:ext uri="{FF2B5EF4-FFF2-40B4-BE49-F238E27FC236}">
                <a16:creationId xmlns:a16="http://schemas.microsoft.com/office/drawing/2014/main" id="{5A35A829-156A-17A4-A736-6CFABD8E6FF7}"/>
              </a:ext>
            </a:extLst>
          </p:cNvPr>
          <p:cNvPicPr>
            <a:picLocks noChangeAspect="1"/>
          </p:cNvPicPr>
          <p:nvPr/>
        </p:nvPicPr>
        <p:blipFill>
          <a:blip r:embed="rId2"/>
          <a:stretch>
            <a:fillRect/>
          </a:stretch>
        </p:blipFill>
        <p:spPr>
          <a:xfrm>
            <a:off x="7848600" y="2057400"/>
            <a:ext cx="3389670" cy="2377646"/>
          </a:xfrm>
          <a:prstGeom prst="rect">
            <a:avLst/>
          </a:prstGeom>
        </p:spPr>
      </p:pic>
    </p:spTree>
    <p:extLst>
      <p:ext uri="{BB962C8B-B14F-4D97-AF65-F5344CB8AC3E}">
        <p14:creationId xmlns:p14="http://schemas.microsoft.com/office/powerpoint/2010/main" val="429321937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05B8864-85B0-4229-A57D-FFC953320C28}"/>
              </a:ext>
            </a:extLst>
          </p:cNvPr>
          <p:cNvPicPr>
            <a:picLocks noChangeAspect="1"/>
          </p:cNvPicPr>
          <p:nvPr/>
        </p:nvPicPr>
        <p:blipFill>
          <a:blip r:embed="rId2"/>
          <a:stretch>
            <a:fillRect/>
          </a:stretch>
        </p:blipFill>
        <p:spPr>
          <a:xfrm>
            <a:off x="2876954" y="152811"/>
            <a:ext cx="6438095" cy="6552381"/>
          </a:xfrm>
          <a:prstGeom prst="rect">
            <a:avLst/>
          </a:prstGeom>
        </p:spPr>
      </p:pic>
    </p:spTree>
    <p:extLst>
      <p:ext uri="{BB962C8B-B14F-4D97-AF65-F5344CB8AC3E}">
        <p14:creationId xmlns:p14="http://schemas.microsoft.com/office/powerpoint/2010/main" val="271913069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98964" y="173454"/>
            <a:ext cx="6194073" cy="6511092"/>
          </a:xfrm>
          <a:prstGeom prst="rect">
            <a:avLst/>
          </a:prstGeom>
        </p:spPr>
      </p:pic>
    </p:spTree>
    <p:extLst>
      <p:ext uri="{BB962C8B-B14F-4D97-AF65-F5344CB8AC3E}">
        <p14:creationId xmlns:p14="http://schemas.microsoft.com/office/powerpoint/2010/main" val="398277459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09600" y="1371600"/>
            <a:ext cx="8458200" cy="4953000"/>
          </a:xfrm>
        </p:spPr>
        <p:txBody>
          <a:bodyPr/>
          <a:lstStyle/>
          <a:p>
            <a:pPr marL="457200" lvl="1" indent="-457200" eaLnBrk="1" hangingPunct="1">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Angel directs Philip (26)</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obedience (27a)</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Ethiopian Eunuch’s introduction (27b-28)</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Holy Spirit directs Philip (29)</a:t>
            </a:r>
          </a:p>
          <a:p>
            <a:pPr marL="457200" lvl="1" indent="-457200">
              <a:lnSpc>
                <a:spcPct val="100000"/>
              </a:lnSpc>
              <a:spcBef>
                <a:spcPts val="0"/>
              </a:spcBef>
              <a:spcAft>
                <a:spcPts val="12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Philip’s witness to the Eunuch (30-35)</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Eunuch’s conversion &amp; baptism (36-38)</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separation from the Eunuch (39)</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evangelization of the Coastal Plain (40)</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2622804" y="201539"/>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Ministry in Judea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8:26-40</a:t>
            </a:r>
          </a:p>
        </p:txBody>
      </p:sp>
      <p:pic>
        <p:nvPicPr>
          <p:cNvPr id="2" name="Picture 1">
            <a:extLst>
              <a:ext uri="{FF2B5EF4-FFF2-40B4-BE49-F238E27FC236}">
                <a16:creationId xmlns:a16="http://schemas.microsoft.com/office/drawing/2014/main" id="{7A72BD90-8F05-22F2-8151-2126C36D3F90}"/>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86090091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5"/>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8:30-35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Philip’s Witness to the Eunuch</a:t>
            </a:r>
          </a:p>
        </p:txBody>
      </p:sp>
      <p:sp>
        <p:nvSpPr>
          <p:cNvPr id="161795" name="Rectangle 3"/>
          <p:cNvSpPr>
            <a:spLocks noGrp="1" noChangeArrowheads="1"/>
          </p:cNvSpPr>
          <p:nvPr>
            <p:ph type="body" idx="1"/>
          </p:nvPr>
        </p:nvSpPr>
        <p:spPr>
          <a:xfrm>
            <a:off x="762000" y="2057400"/>
            <a:ext cx="70866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Philip’s question (30)</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Eunuch’s answer (31)</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Eunuch's reading (32-33)</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Eunuch’s question (34)</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Philip’s witness (35)</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92834203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5"/>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8:30-35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Philip’s Witness to the Eunuch</a:t>
            </a:r>
          </a:p>
        </p:txBody>
      </p:sp>
      <p:sp>
        <p:nvSpPr>
          <p:cNvPr id="161795" name="Rectangle 3"/>
          <p:cNvSpPr>
            <a:spLocks noGrp="1" noChangeArrowheads="1"/>
          </p:cNvSpPr>
          <p:nvPr>
            <p:ph type="body" idx="1"/>
          </p:nvPr>
        </p:nvSpPr>
        <p:spPr>
          <a:xfrm>
            <a:off x="762000" y="2057400"/>
            <a:ext cx="70866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Philip’s question (30)</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Eunuch’s answer (31)</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Eunuch's reading (32-33)</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Eunuch’s question (34)</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Philip’s witness (35)</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294162568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5"/>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8:30-35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Philip’s Witness to the Eunuch</a:t>
            </a:r>
          </a:p>
        </p:txBody>
      </p:sp>
      <p:sp>
        <p:nvSpPr>
          <p:cNvPr id="161795" name="Rectangle 3"/>
          <p:cNvSpPr>
            <a:spLocks noGrp="1" noChangeArrowheads="1"/>
          </p:cNvSpPr>
          <p:nvPr>
            <p:ph type="body" idx="1"/>
          </p:nvPr>
        </p:nvSpPr>
        <p:spPr>
          <a:xfrm>
            <a:off x="762000" y="2057400"/>
            <a:ext cx="70866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Philip’s question (30)</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Eunuch’s answer (31)</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Eunuch's reading (32-33)</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Eunuch’s question (34)</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Philip’s witness (35)</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13750593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1"/>
            <a:ext cx="10972800" cy="5047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algn="ctr" defTabSz="685800">
              <a:spcAft>
                <a:spcPts val="1200"/>
              </a:spcAft>
              <a:buClr>
                <a:schemeClr val="tx1"/>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Ephesians 4:11-16</a:t>
            </a:r>
          </a:p>
          <a:p>
            <a:pPr algn="just">
              <a:spcAft>
                <a:spcPts val="1200"/>
              </a:spcAft>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11</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He gave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some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as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apostles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some as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prophets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some as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evangelists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some as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pastors and teachers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12</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the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equipping</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the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saints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the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work of service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the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building up</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the body of Christ;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until we all attain to the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unity</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the faith, and of the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knowledge of the Son of God</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a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mature man</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the measure of the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stature which belongs to the</a:t>
            </a:r>
            <a:r>
              <a:rPr lang="en-US" sz="34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fullness of Christ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As a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result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we are  no longer to be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children</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tossed here and there by</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a:t>
            </a:r>
          </a:p>
        </p:txBody>
      </p:sp>
    </p:spTree>
    <p:extLst>
      <p:ext uri="{BB962C8B-B14F-4D97-AF65-F5344CB8AC3E}">
        <p14:creationId xmlns:p14="http://schemas.microsoft.com/office/powerpoint/2010/main" val="3684329897"/>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0"/>
            <a:ext cx="10972800" cy="5047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algn="ctr" defTabSz="685800">
              <a:spcAft>
                <a:spcPts val="1200"/>
              </a:spcAft>
              <a:buClr>
                <a:schemeClr val="tx1"/>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Ephesians 4:11-16</a:t>
            </a:r>
          </a:p>
          <a:p>
            <a:pPr algn="just">
              <a:spcAft>
                <a:spcPts val="1200"/>
              </a:spcAft>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waves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carried about by every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wind</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doctrine, by the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trickery of men</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by craftiness in deceitful scheming;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a:t>
            </a:r>
            <a:r>
              <a:rPr lang="en-US" sz="34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speaking</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truth in love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we are to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grow up</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all</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aspects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into Him who is the head, even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Christ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16</a:t>
            </a:r>
            <a:r>
              <a:rPr lang="en-US" sz="34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from whom the whole body, being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fitted and held together</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by what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every joint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supplies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according to the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proper working</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each</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individual part, causes the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growth</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the body for the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building up of itself</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love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534850399"/>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5"/>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8:30-35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Philip’s Witness to the Eunuch</a:t>
            </a:r>
          </a:p>
        </p:txBody>
      </p:sp>
      <p:sp>
        <p:nvSpPr>
          <p:cNvPr id="161795" name="Rectangle 3"/>
          <p:cNvSpPr>
            <a:spLocks noGrp="1" noChangeArrowheads="1"/>
          </p:cNvSpPr>
          <p:nvPr>
            <p:ph type="body" idx="1"/>
          </p:nvPr>
        </p:nvSpPr>
        <p:spPr>
          <a:xfrm>
            <a:off x="762000" y="2057400"/>
            <a:ext cx="70866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Philip’s question (30)</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Eunuch’s answer (31)</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Eunuch's reading (32-33)</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Eunuch’s question (34)</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Philip’s witness (35)</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258701442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99FF5D6-0CD8-CD14-3900-09A8622D2BBA}"/>
              </a:ext>
            </a:extLst>
          </p:cNvPr>
          <p:cNvPicPr>
            <a:picLocks noChangeAspect="1"/>
          </p:cNvPicPr>
          <p:nvPr/>
        </p:nvPicPr>
        <p:blipFill>
          <a:blip r:embed="rId2"/>
          <a:stretch>
            <a:fillRect/>
          </a:stretch>
        </p:blipFill>
        <p:spPr>
          <a:xfrm>
            <a:off x="0" y="0"/>
            <a:ext cx="12192000" cy="6857999"/>
          </a:xfrm>
          <a:prstGeom prst="rect">
            <a:avLst/>
          </a:prstGeom>
        </p:spPr>
      </p:pic>
      <p:sp>
        <p:nvSpPr>
          <p:cNvPr id="6" name="Rectangle 5"/>
          <p:cNvSpPr/>
          <p:nvPr/>
        </p:nvSpPr>
        <p:spPr>
          <a:xfrm>
            <a:off x="609600" y="0"/>
            <a:ext cx="10972800" cy="4739759"/>
          </a:xfrm>
          <a:prstGeom prst="rect">
            <a:avLst/>
          </a:prstGeom>
          <a:noFill/>
        </p:spPr>
        <p:txBody>
          <a:bodyPr wrap="square">
            <a:spAutoFit/>
          </a:bodyPr>
          <a:lstStyle/>
          <a:p>
            <a:pPr marL="342900" indent="-342900" algn="ctr" defTabSz="685800">
              <a:spcAft>
                <a:spcPts val="1200"/>
              </a:spcAft>
              <a:buClr>
                <a:schemeClr val="tx1"/>
              </a:buClr>
              <a:buSzPct val="75000"/>
              <a:defRPr/>
            </a:pPr>
            <a:r>
              <a:rPr lang="en-US" sz="4000" dirty="0">
                <a:solidFill>
                  <a:srgbClr val="00FFFF"/>
                </a:solidFill>
                <a:effectLst>
                  <a:outerShdw blurRad="38100" dist="38100" dir="2700000" algn="tl">
                    <a:srgbClr val="000000"/>
                  </a:outerShdw>
                </a:effectLst>
                <a:ea typeface="+mj-ea"/>
                <a:cs typeface="+mj-cs"/>
              </a:rPr>
              <a:t>Isaiah 53:3–6</a:t>
            </a:r>
          </a:p>
          <a:p>
            <a:pPr algn="just">
              <a:spcBef>
                <a:spcPts val="0"/>
              </a:spcBef>
              <a:spcAft>
                <a:spcPts val="0"/>
              </a:spcAft>
            </a:pPr>
            <a:r>
              <a:rPr lang="en-US" sz="3600" baseline="30000" dirty="0">
                <a:effectLst>
                  <a:outerShdw blurRad="38100" dist="38100" dir="2700000" algn="tl">
                    <a:srgbClr val="000000">
                      <a:alpha val="43137"/>
                    </a:srgbClr>
                  </a:outerShdw>
                </a:effectLst>
              </a:rPr>
              <a:t>3</a:t>
            </a:r>
            <a:r>
              <a:rPr lang="en-US" sz="3600" dirty="0">
                <a:effectLst>
                  <a:outerShdw blurRad="38100" dist="38100" dir="2700000" algn="tl">
                    <a:srgbClr val="000000">
                      <a:alpha val="43137"/>
                    </a:srgbClr>
                  </a:outerShdw>
                </a:effectLst>
              </a:rPr>
              <a:t> He was despised and forsaken of men, A man of sorrows and acquainted with grief; And like one from whom men hide their face He was despised, and we did not esteem Him. </a:t>
            </a:r>
            <a:r>
              <a:rPr lang="en-US" sz="3600" baseline="30000" dirty="0">
                <a:effectLst>
                  <a:outerShdw blurRad="38100" dist="38100" dir="2700000" algn="tl">
                    <a:srgbClr val="000000">
                      <a:alpha val="43137"/>
                    </a:srgbClr>
                  </a:outerShdw>
                </a:effectLst>
              </a:rPr>
              <a:t>4</a:t>
            </a:r>
            <a:r>
              <a:rPr lang="en-US" sz="3600" dirty="0">
                <a:effectLst>
                  <a:outerShdw blurRad="38100" dist="38100" dir="2700000" algn="tl">
                    <a:srgbClr val="000000">
                      <a:alpha val="43137"/>
                    </a:srgbClr>
                  </a:outerShdw>
                </a:effectLst>
              </a:rPr>
              <a:t> Surely our griefs He Himself bore, And our sorrows He carried; Yet we ourselves esteemed Him stricken, Smitten of God, and afflicted. </a:t>
            </a:r>
            <a:r>
              <a:rPr lang="en-US" sz="3600" baseline="30000" dirty="0">
                <a:effectLst>
                  <a:outerShdw blurRad="38100" dist="38100" dir="2700000" algn="tl">
                    <a:srgbClr val="000000">
                      <a:alpha val="43137"/>
                    </a:srgbClr>
                  </a:outerShdw>
                </a:effectLst>
              </a:rPr>
              <a:t>5</a:t>
            </a:r>
            <a:r>
              <a:rPr lang="en-US" sz="3600" dirty="0">
                <a:effectLst>
                  <a:outerShdw blurRad="38100" dist="38100" dir="2700000" algn="tl">
                    <a:srgbClr val="000000">
                      <a:alpha val="43137"/>
                    </a:srgbClr>
                  </a:outerShdw>
                </a:effectLst>
              </a:rPr>
              <a:t> But He was pierced through for our transgressions, He was crushed for our…</a:t>
            </a:r>
          </a:p>
        </p:txBody>
      </p:sp>
    </p:spTree>
    <p:extLst>
      <p:ext uri="{BB962C8B-B14F-4D97-AF65-F5344CB8AC3E}">
        <p14:creationId xmlns:p14="http://schemas.microsoft.com/office/powerpoint/2010/main" val="15725839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
          <p:cNvSpPr>
            <a:spLocks noGrp="1" noChangeArrowheads="1"/>
          </p:cNvSpPr>
          <p:nvPr>
            <p:ph type="title"/>
          </p:nvPr>
        </p:nvSpPr>
        <p:spPr>
          <a:xfrm>
            <a:off x="1181100" y="228600"/>
            <a:ext cx="9829800" cy="914400"/>
          </a:xfrm>
        </p:spPr>
        <p:txBody>
          <a:bodyPr/>
          <a:lstStyle/>
          <a:p>
            <a:pPr algn="ctr" eaLnBrk="1" hangingPunct="1">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Why Simon Was Saved</a:t>
            </a:r>
          </a:p>
        </p:txBody>
      </p:sp>
      <p:sp>
        <p:nvSpPr>
          <p:cNvPr id="17411" name="Rectangle 7"/>
          <p:cNvSpPr>
            <a:spLocks noGrp="1" noChangeArrowheads="1"/>
          </p:cNvSpPr>
          <p:nvPr>
            <p:ph type="body" idx="1"/>
          </p:nvPr>
        </p:nvSpPr>
        <p:spPr>
          <a:xfrm>
            <a:off x="643647" y="1905000"/>
            <a:ext cx="9750033" cy="3048000"/>
          </a:xfrm>
        </p:spPr>
        <p:txBody>
          <a:bodyPr/>
          <a:lstStyle/>
          <a:p>
            <a:pPr marL="457200" indent="-457200" eaLnBrk="1" hangingPunct="1">
              <a:lnSpc>
                <a:spcPct val="100000"/>
              </a:lnSpc>
              <a:spcBef>
                <a:spcPts val="0"/>
              </a:spcBef>
              <a:spcAft>
                <a:spcPts val="36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Simon believed (Acts 8:12, 13)</a:t>
            </a:r>
            <a:endPar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indent="-457200" eaLnBrk="1" hangingPunct="1">
              <a:lnSpc>
                <a:spcPct val="100000"/>
              </a:lnSpc>
              <a:spcBef>
                <a:spcPts val="0"/>
              </a:spcBef>
              <a:spcAft>
                <a:spcPts val="3600"/>
              </a:spcAft>
              <a:buClr>
                <a:srgbClr val="00FFFF"/>
              </a:buClr>
              <a:buSzPct val="100000"/>
              <a:buFont typeface="Wingdings" panose="05000000000000000000" pitchFamily="2" charset="2"/>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Simon was baptized (Acts 8:12, 13)</a:t>
            </a:r>
            <a:endPar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indent="-457200" eaLnBrk="1" hangingPunct="1">
              <a:lnSpc>
                <a:spcPct val="100000"/>
              </a:lnSpc>
              <a:spcBef>
                <a:spcPts val="0"/>
              </a:spcBef>
              <a:spcAft>
                <a:spcPts val="3600"/>
              </a:spcAft>
              <a:buClr>
                <a:srgbClr val="00FFFF"/>
              </a:buClr>
              <a:buSzPct val="100000"/>
              <a:buFont typeface="Wingdings" panose="05000000000000000000" pitchFamily="2" charset="2"/>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Simon experienced remorse (Acts 8:24)</a:t>
            </a:r>
            <a:endPar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913F73FF-A798-AAAC-D234-74DD8931F7CD}"/>
              </a:ext>
            </a:extLst>
          </p:cNvPr>
          <p:cNvPicPr>
            <a:picLocks noChangeAspect="1"/>
          </p:cNvPicPr>
          <p:nvPr/>
        </p:nvPicPr>
        <p:blipFill>
          <a:blip r:embed="rId3"/>
          <a:stretch>
            <a:fillRect/>
          </a:stretch>
        </p:blipFill>
        <p:spPr>
          <a:xfrm>
            <a:off x="8305800" y="1600200"/>
            <a:ext cx="3242553" cy="36576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5342706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99FF5D6-0CD8-CD14-3900-09A8622D2BBA}"/>
              </a:ext>
            </a:extLst>
          </p:cNvPr>
          <p:cNvPicPr>
            <a:picLocks noChangeAspect="1"/>
          </p:cNvPicPr>
          <p:nvPr/>
        </p:nvPicPr>
        <p:blipFill>
          <a:blip r:embed="rId2"/>
          <a:stretch>
            <a:fillRect/>
          </a:stretch>
        </p:blipFill>
        <p:spPr>
          <a:xfrm>
            <a:off x="0" y="0"/>
            <a:ext cx="12192000" cy="6857999"/>
          </a:xfrm>
          <a:prstGeom prst="rect">
            <a:avLst/>
          </a:prstGeom>
        </p:spPr>
      </p:pic>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12741" y="3048000"/>
            <a:ext cx="1766518" cy="1828800"/>
          </a:xfrm>
          <a:prstGeom prst="rect">
            <a:avLst/>
          </a:prstGeom>
          <a:solidFill>
            <a:srgbClr val="FFFFFF">
              <a:shade val="85000"/>
            </a:srgbClr>
          </a:solidFill>
          <a:ln w="381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5"/>
          <p:cNvSpPr/>
          <p:nvPr/>
        </p:nvSpPr>
        <p:spPr>
          <a:xfrm>
            <a:off x="609600" y="0"/>
            <a:ext cx="10972800" cy="3631763"/>
          </a:xfrm>
          <a:prstGeom prst="rect">
            <a:avLst/>
          </a:prstGeom>
          <a:noFill/>
        </p:spPr>
        <p:txBody>
          <a:bodyPr wrap="square">
            <a:spAutoFit/>
          </a:bodyPr>
          <a:lstStyle/>
          <a:p>
            <a:pPr marL="342900" indent="-342900" algn="ctr" defTabSz="685800">
              <a:spcAft>
                <a:spcPts val="1200"/>
              </a:spcAft>
              <a:buClr>
                <a:schemeClr val="tx1"/>
              </a:buClr>
              <a:buSzPct val="75000"/>
              <a:defRPr/>
            </a:pPr>
            <a:r>
              <a:rPr lang="en-US" sz="4000" dirty="0">
                <a:solidFill>
                  <a:srgbClr val="00FFFF"/>
                </a:solidFill>
                <a:effectLst>
                  <a:outerShdw blurRad="38100" dist="38100" dir="2700000" algn="tl">
                    <a:srgbClr val="000000"/>
                  </a:outerShdw>
                </a:effectLst>
                <a:ea typeface="+mj-ea"/>
                <a:cs typeface="+mj-cs"/>
              </a:rPr>
              <a:t>Isaiah 53:3–6</a:t>
            </a:r>
          </a:p>
          <a:p>
            <a:pPr algn="just">
              <a:spcBef>
                <a:spcPts val="0"/>
              </a:spcBef>
              <a:spcAft>
                <a:spcPts val="0"/>
              </a:spcAft>
            </a:pPr>
            <a:r>
              <a:rPr lang="en-US" sz="3600" dirty="0">
                <a:effectLst>
                  <a:outerShdw blurRad="38100" dist="38100" dir="2700000" algn="tl">
                    <a:srgbClr val="000000">
                      <a:alpha val="43137"/>
                    </a:srgbClr>
                  </a:outerShdw>
                </a:effectLst>
              </a:rPr>
              <a:t>…iniquities; The chastening for our well-being </a:t>
            </a:r>
            <a:r>
              <a:rPr lang="en-US" sz="3600" i="1" dirty="0">
                <a:effectLst>
                  <a:outerShdw blurRad="38100" dist="38100" dir="2700000" algn="tl">
                    <a:srgbClr val="000000">
                      <a:alpha val="43137"/>
                    </a:srgbClr>
                  </a:outerShdw>
                </a:effectLst>
              </a:rPr>
              <a:t>fell</a:t>
            </a:r>
            <a:r>
              <a:rPr lang="en-US" sz="3600" dirty="0">
                <a:effectLst>
                  <a:outerShdw blurRad="38100" dist="38100" dir="2700000" algn="tl">
                    <a:srgbClr val="000000">
                      <a:alpha val="43137"/>
                    </a:srgbClr>
                  </a:outerShdw>
                </a:effectLst>
              </a:rPr>
              <a:t> upon Him, And by His scourging we are healed. </a:t>
            </a:r>
            <a:r>
              <a:rPr lang="en-US" sz="3600" baseline="30000" dirty="0">
                <a:effectLst>
                  <a:outerShdw blurRad="38100" dist="38100" dir="2700000" algn="tl">
                    <a:srgbClr val="000000">
                      <a:alpha val="43137"/>
                    </a:srgbClr>
                  </a:outerShdw>
                </a:effectLst>
              </a:rPr>
              <a:t>6</a:t>
            </a:r>
            <a:r>
              <a:rPr lang="en-US" sz="3600" dirty="0">
                <a:effectLst>
                  <a:outerShdw blurRad="38100" dist="38100" dir="2700000" algn="tl">
                    <a:srgbClr val="000000">
                      <a:alpha val="43137"/>
                    </a:srgbClr>
                  </a:outerShdw>
                </a:effectLst>
              </a:rPr>
              <a:t> All of us like sheep have gone astray, Each of us has turned to his own way; But the </a:t>
            </a:r>
            <a:r>
              <a:rPr lang="en-US" sz="3600" cap="small" dirty="0">
                <a:effectLst>
                  <a:outerShdw blurRad="38100" dist="38100" dir="2700000" algn="tl">
                    <a:srgbClr val="000000">
                      <a:alpha val="43137"/>
                    </a:srgbClr>
                  </a:outerShdw>
                </a:effectLst>
              </a:rPr>
              <a:t>Lord</a:t>
            </a:r>
            <a:r>
              <a:rPr lang="en-US" sz="3600" dirty="0">
                <a:effectLst>
                  <a:outerShdw blurRad="38100" dist="38100" dir="2700000" algn="tl">
                    <a:srgbClr val="000000">
                      <a:alpha val="43137"/>
                    </a:srgbClr>
                  </a:outerShdw>
                </a:effectLst>
              </a:rPr>
              <a:t> has caused the iniquity of us all To fall on Him. </a:t>
            </a:r>
          </a:p>
        </p:txBody>
      </p:sp>
    </p:spTree>
    <p:extLst>
      <p:ext uri="{BB962C8B-B14F-4D97-AF65-F5344CB8AC3E}">
        <p14:creationId xmlns:p14="http://schemas.microsoft.com/office/powerpoint/2010/main" val="34020053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5"/>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8:30-35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Philip’s Witness to the Eunuch</a:t>
            </a:r>
          </a:p>
        </p:txBody>
      </p:sp>
      <p:sp>
        <p:nvSpPr>
          <p:cNvPr id="161795" name="Rectangle 3"/>
          <p:cNvSpPr>
            <a:spLocks noGrp="1" noChangeArrowheads="1"/>
          </p:cNvSpPr>
          <p:nvPr>
            <p:ph type="body" idx="1"/>
          </p:nvPr>
        </p:nvSpPr>
        <p:spPr>
          <a:xfrm>
            <a:off x="762000" y="2057400"/>
            <a:ext cx="70866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Philip’s question (30)</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Eunuch’s answer (31)</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Eunuch's reading (32-33)</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Eunuch’s question (34)</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Philip’s witness (35)</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142807526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5"/>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8:30-35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Philip’s Witness to the Eunuch</a:t>
            </a:r>
          </a:p>
        </p:txBody>
      </p:sp>
      <p:sp>
        <p:nvSpPr>
          <p:cNvPr id="161795" name="Rectangle 3"/>
          <p:cNvSpPr>
            <a:spLocks noGrp="1" noChangeArrowheads="1"/>
          </p:cNvSpPr>
          <p:nvPr>
            <p:ph type="body" idx="1"/>
          </p:nvPr>
        </p:nvSpPr>
        <p:spPr>
          <a:xfrm>
            <a:off x="762000" y="2057400"/>
            <a:ext cx="70866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Philip’s question (30)</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Eunuch’s answer (31)</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Eunuch's reading (32-33)</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Eunuch’s question (34)</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Philip’s witness (35)</a:t>
            </a: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267206047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505A0DD-D3BF-4BB9-ADD8-1FEC68F4D05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4739759"/>
          </a:xfrm>
          <a:prstGeom prst="rect">
            <a:avLst/>
          </a:prstGeom>
          <a:noFill/>
          <a:ln w="28575">
            <a:noFill/>
            <a:miter lim="800000"/>
            <a:headEnd/>
            <a:tailEnd/>
          </a:ln>
        </p:spPr>
        <p:txBody>
          <a:bodyPr wrap="square">
            <a:spAutoFit/>
          </a:bodyPr>
          <a:lstStyle/>
          <a:p>
            <a:pPr marL="342900" indent="-342900" algn="ctr" defTabSz="685800">
              <a:spcAft>
                <a:spcPts val="1200"/>
              </a:spcAft>
              <a:buClr>
                <a:schemeClr val="tx1"/>
              </a:buClr>
              <a:buSzPct val="75000"/>
              <a:defRPr/>
            </a:pPr>
            <a:r>
              <a:rPr lang="en-US" altLang="en-US" sz="4000" dirty="0">
                <a:solidFill>
                  <a:srgbClr val="00FFFF"/>
                </a:solidFill>
                <a:effectLst>
                  <a:outerShdw blurRad="38100" dist="38100" dir="2700000" algn="tl">
                    <a:srgbClr val="000000"/>
                  </a:outerShdw>
                </a:effectLst>
                <a:ea typeface="+mj-ea"/>
                <a:cs typeface="+mj-cs"/>
              </a:rPr>
              <a:t>Luke 24:27, 44</a:t>
            </a:r>
          </a:p>
          <a:p>
            <a:pPr algn="just" eaLnBrk="1" fontAlgn="auto" hangingPunct="1">
              <a:spcBef>
                <a:spcPts val="0"/>
              </a:spcBef>
              <a:spcAft>
                <a:spcPts val="0"/>
              </a:spcAft>
              <a:defRPr/>
            </a:pP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latin typeface="Calibri" panose="020F0502020204030204" pitchFamily="34" charset="0"/>
                <a:cs typeface="Calibri" panose="020F0502020204030204" pitchFamily="34" charset="0"/>
              </a:rPr>
              <a:t>27</a:t>
            </a:r>
            <a:r>
              <a:rPr lang="en-US" b="1" baseline="30000" dirty="0"/>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beginning with Moses and with all the prophets, He explained to them the things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concerning Himself in all the Scriptures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latin typeface="Calibri" panose="020F0502020204030204" pitchFamily="34" charset="0"/>
                <a:cs typeface="Calibri" panose="020F0502020204030204" pitchFamily="34" charset="0"/>
              </a:rPr>
              <a:t>44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He said to them, ‘These are My words which I spoke to you while I was still with you, that all things which are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written about Me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Law of Moses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Prophets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Psalms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must be fulfilled.’”</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033707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305B45-F06D-4104-83FA-CF6C385276A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algn="ctr" defTabSz="685800">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outerShdw>
                </a:effectLst>
                <a:ea typeface="+mj-ea"/>
                <a:cs typeface="+mj-cs"/>
              </a:rPr>
              <a:t>John 5:39, 46</a:t>
            </a:r>
          </a:p>
          <a:p>
            <a:pPr algn="just" eaLnBrk="1" fontAlgn="auto" hangingPunct="1">
              <a:spcBef>
                <a:spcPts val="0"/>
              </a:spcBef>
              <a:spcAft>
                <a:spcPts val="0"/>
              </a:spcAft>
              <a:defRPr/>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39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search the Scriptures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because you think that in them you have eternal life;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 is these that testify about Me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46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if you believed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Moses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 would believe Me, for 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wrote about Me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5B3DA966-39A4-523E-C5AA-403A3F6F1C11}"/>
              </a:ext>
            </a:extLst>
          </p:cNvPr>
          <p:cNvPicPr>
            <a:picLocks noChangeAspect="1"/>
          </p:cNvPicPr>
          <p:nvPr/>
        </p:nvPicPr>
        <p:blipFill>
          <a:blip r:embed="rId3"/>
          <a:stretch>
            <a:fillRect/>
          </a:stretch>
        </p:blipFill>
        <p:spPr>
          <a:xfrm>
            <a:off x="4633226" y="3154680"/>
            <a:ext cx="2925549" cy="164592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643523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09600" y="1371600"/>
            <a:ext cx="8458200" cy="4953000"/>
          </a:xfrm>
        </p:spPr>
        <p:txBody>
          <a:bodyPr/>
          <a:lstStyle/>
          <a:p>
            <a:pPr marL="457200" lvl="1" indent="-457200" eaLnBrk="1" hangingPunct="1">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Angel directs Philip (26)</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obedience (27a)</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Ethiopian Eunuch’s introduction (27b-28)</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Holy Spirit directs Philip (29)</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witness to the Eunuch (30-35)</a:t>
            </a:r>
          </a:p>
          <a:p>
            <a:pPr marL="457200" lvl="1" indent="-457200">
              <a:lnSpc>
                <a:spcPct val="100000"/>
              </a:lnSpc>
              <a:spcBef>
                <a:spcPts val="0"/>
              </a:spcBef>
              <a:spcAft>
                <a:spcPts val="12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Eunuch’s conversion &amp; baptism (36-38)</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separation from the Eunuch (39)</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evangelization of the Coastal Plain (40)</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2622804" y="201539"/>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Ministry in Judea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8:26-40</a:t>
            </a:r>
          </a:p>
        </p:txBody>
      </p:sp>
      <p:pic>
        <p:nvPicPr>
          <p:cNvPr id="2" name="Picture 1">
            <a:extLst>
              <a:ext uri="{FF2B5EF4-FFF2-40B4-BE49-F238E27FC236}">
                <a16:creationId xmlns:a16="http://schemas.microsoft.com/office/drawing/2014/main" id="{7A72BD90-8F05-22F2-8151-2126C36D3F90}"/>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4673441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3619500" y="228600"/>
            <a:ext cx="4953000" cy="9144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Sprinkling or Immersion?</a:t>
            </a:r>
          </a:p>
        </p:txBody>
      </p:sp>
      <p:sp>
        <p:nvSpPr>
          <p:cNvPr id="22531" name="Rectangle 3"/>
          <p:cNvSpPr>
            <a:spLocks noGrp="1" noChangeArrowheads="1"/>
          </p:cNvSpPr>
          <p:nvPr>
            <p:ph type="body" idx="1"/>
          </p:nvPr>
        </p:nvSpPr>
        <p:spPr>
          <a:xfrm>
            <a:off x="609600" y="1143001"/>
            <a:ext cx="10972800" cy="4918075"/>
          </a:xfrm>
        </p:spPr>
        <p:txBody>
          <a:bodyPr/>
          <a:lstStyle/>
          <a:p>
            <a:pPr marL="342900" indent="-342900">
              <a:lnSpc>
                <a:spcPct val="100000"/>
              </a:lnSpc>
              <a:spcBef>
                <a:spcPts val="0"/>
              </a:spcBef>
              <a:spcAft>
                <a:spcPts val="600"/>
              </a:spcAft>
              <a:buClr>
                <a:srgbClr val="00FFFF"/>
              </a:buClr>
              <a:defRPr/>
            </a:pPr>
            <a:r>
              <a:rPr lang="en-US" sz="3100" dirty="0">
                <a:effectLst>
                  <a:outerShdw blurRad="38100" dist="38100" dir="2700000" algn="tl">
                    <a:srgbClr val="000000">
                      <a:alpha val="43137"/>
                    </a:srgbClr>
                  </a:outerShdw>
                </a:effectLst>
              </a:rPr>
              <a:t>Sprinkling? Other words (1 Pet. 1:12; 2 Tim. 4:6)</a:t>
            </a:r>
          </a:p>
          <a:p>
            <a:pPr marL="342900" indent="-342900">
              <a:lnSpc>
                <a:spcPct val="100000"/>
              </a:lnSpc>
              <a:spcBef>
                <a:spcPts val="0"/>
              </a:spcBef>
              <a:spcAft>
                <a:spcPts val="600"/>
              </a:spcAft>
              <a:buClr>
                <a:srgbClr val="00FFFF"/>
              </a:buClr>
              <a:defRPr/>
            </a:pPr>
            <a:r>
              <a:rPr lang="en-US" sz="3100" dirty="0">
                <a:effectLst>
                  <a:outerShdw blurRad="38100" dist="38100" dir="2700000" algn="tl">
                    <a:srgbClr val="000000">
                      <a:alpha val="43137"/>
                    </a:srgbClr>
                  </a:outerShdw>
                </a:effectLst>
              </a:rPr>
              <a:t>Immersion?</a:t>
            </a:r>
          </a:p>
          <a:p>
            <a:pPr marL="800100" lvl="1" indent="-342900">
              <a:lnSpc>
                <a:spcPct val="100000"/>
              </a:lnSpc>
              <a:spcBef>
                <a:spcPts val="0"/>
              </a:spcBef>
              <a:spcAft>
                <a:spcPts val="600"/>
              </a:spcAft>
              <a:buClr>
                <a:srgbClr val="00FF00"/>
              </a:buClr>
              <a:buFont typeface="Courier New" panose="02070309020205020404" pitchFamily="49" charset="0"/>
              <a:buChar char="-"/>
              <a:defRPr/>
            </a:pPr>
            <a:r>
              <a:rPr lang="en-US" sz="3100" dirty="0">
                <a:effectLst>
                  <a:outerShdw blurRad="38100" dist="38100" dir="2700000" algn="tl">
                    <a:srgbClr val="000000">
                      <a:alpha val="43137"/>
                    </a:srgbClr>
                  </a:outerShdw>
                </a:effectLst>
              </a:rPr>
              <a:t>Christ’s baptism (Matt. 3:16; Mark 1:10)</a:t>
            </a:r>
          </a:p>
          <a:p>
            <a:pPr marL="800100" lvl="1" indent="-342900">
              <a:lnSpc>
                <a:spcPct val="100000"/>
              </a:lnSpc>
              <a:spcBef>
                <a:spcPts val="0"/>
              </a:spcBef>
              <a:spcAft>
                <a:spcPts val="600"/>
              </a:spcAft>
              <a:buClr>
                <a:srgbClr val="00FF00"/>
              </a:buClr>
              <a:buFont typeface="Courier New" panose="02070309020205020404" pitchFamily="49" charset="0"/>
              <a:buChar char="-"/>
              <a:defRPr/>
            </a:pPr>
            <a:r>
              <a:rPr lang="en-US" sz="3100" dirty="0">
                <a:effectLst>
                  <a:outerShdw blurRad="38100" dist="38100" dir="2700000" algn="tl">
                    <a:srgbClr val="000000">
                      <a:alpha val="43137"/>
                    </a:srgbClr>
                  </a:outerShdw>
                </a:effectLst>
              </a:rPr>
              <a:t>Ethiopian eunuch's baptism (Acts 8:38-39)</a:t>
            </a:r>
          </a:p>
          <a:p>
            <a:pPr marL="800100" lvl="1" indent="-342900">
              <a:lnSpc>
                <a:spcPct val="100000"/>
              </a:lnSpc>
              <a:spcBef>
                <a:spcPts val="0"/>
              </a:spcBef>
              <a:spcAft>
                <a:spcPts val="600"/>
              </a:spcAft>
              <a:buClr>
                <a:srgbClr val="00FF00"/>
              </a:buClr>
              <a:buFont typeface="Courier New" panose="02070309020205020404" pitchFamily="49" charset="0"/>
              <a:buChar char="-"/>
              <a:defRPr/>
            </a:pPr>
            <a:r>
              <a:rPr lang="en-US" sz="3100" dirty="0">
                <a:effectLst>
                  <a:outerShdw blurRad="38100" dist="38100" dir="2700000" algn="tl">
                    <a:srgbClr val="000000">
                      <a:alpha val="43137"/>
                    </a:srgbClr>
                  </a:outerShdw>
                </a:effectLst>
              </a:rPr>
              <a:t>Best symbolizes our union with Christ (Rom. 6:3)</a:t>
            </a:r>
          </a:p>
          <a:p>
            <a:pPr marL="800100" lvl="1" indent="-342900">
              <a:lnSpc>
                <a:spcPct val="100000"/>
              </a:lnSpc>
              <a:spcBef>
                <a:spcPts val="0"/>
              </a:spcBef>
              <a:spcAft>
                <a:spcPts val="600"/>
              </a:spcAft>
              <a:buClr>
                <a:srgbClr val="00FF00"/>
              </a:buClr>
              <a:buFont typeface="Courier New" panose="02070309020205020404" pitchFamily="49" charset="0"/>
              <a:buChar char="-"/>
              <a:defRPr/>
            </a:pPr>
            <a:r>
              <a:rPr lang="en-US" sz="3100" dirty="0">
                <a:effectLst>
                  <a:outerShdw blurRad="38100" dist="38100" dir="2700000" algn="tl">
                    <a:srgbClr val="000000">
                      <a:alpha val="43137"/>
                    </a:srgbClr>
                  </a:outerShdw>
                </a:effectLst>
              </a:rPr>
              <a:t>Symbolizes a new creation (Gen. 1:6, 9; 2 Pet. 3:5; 2 Cor. 5:17)</a:t>
            </a:r>
          </a:p>
        </p:txBody>
      </p:sp>
      <p:pic>
        <p:nvPicPr>
          <p:cNvPr id="7" name="Picture 6">
            <a:extLst>
              <a:ext uri="{FF2B5EF4-FFF2-40B4-BE49-F238E27FC236}">
                <a16:creationId xmlns:a16="http://schemas.microsoft.com/office/drawing/2014/main" id="{74D40284-F0C5-40AB-8880-D7DD29E292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40373" y="4800600"/>
            <a:ext cx="5711254" cy="1828800"/>
          </a:xfrm>
          <a:prstGeom prst="rect">
            <a:avLst/>
          </a:prstGeom>
        </p:spPr>
      </p:pic>
    </p:spTree>
    <p:extLst>
      <p:ext uri="{BB962C8B-B14F-4D97-AF65-F5344CB8AC3E}">
        <p14:creationId xmlns:p14="http://schemas.microsoft.com/office/powerpoint/2010/main" val="147194271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09600" y="1371600"/>
            <a:ext cx="8458200" cy="4953000"/>
          </a:xfrm>
        </p:spPr>
        <p:txBody>
          <a:bodyPr/>
          <a:lstStyle/>
          <a:p>
            <a:pPr marL="457200" lvl="1" indent="-457200" eaLnBrk="1" hangingPunct="1">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Angel directs Philip (26)</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obedience (27a)</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Ethiopian Eunuch’s introduction (27b-28)</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Holy Spirit directs Philip (29)</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witness to the Eunuch (30-35)</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Eunuch’s conversion &amp; baptism (36-38)</a:t>
            </a:r>
          </a:p>
          <a:p>
            <a:pPr marL="457200" lvl="1" indent="-457200">
              <a:lnSpc>
                <a:spcPct val="100000"/>
              </a:lnSpc>
              <a:spcBef>
                <a:spcPts val="0"/>
              </a:spcBef>
              <a:spcAft>
                <a:spcPts val="12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Philip’s separation from the Eunuch (39)</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evangelization of the Coastal Plain (40)</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2622804" y="201539"/>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Ministry in Judea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8:26-40</a:t>
            </a:r>
          </a:p>
        </p:txBody>
      </p:sp>
      <p:pic>
        <p:nvPicPr>
          <p:cNvPr id="2" name="Picture 1">
            <a:extLst>
              <a:ext uri="{FF2B5EF4-FFF2-40B4-BE49-F238E27FC236}">
                <a16:creationId xmlns:a16="http://schemas.microsoft.com/office/drawing/2014/main" id="{7A72BD90-8F05-22F2-8151-2126C36D3F90}"/>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114646407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2209800" y="228600"/>
            <a:ext cx="7772400" cy="1143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Exemption from Death </a:t>
            </a:r>
            <a:br>
              <a:rPr lang="en-US" altLang="en-US" sz="4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altLang="en-US" sz="2800" b="1" u="sng"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(1 Cor 15:54-56)</a:t>
            </a:r>
          </a:p>
        </p:txBody>
      </p:sp>
      <p:sp>
        <p:nvSpPr>
          <p:cNvPr id="13315" name="Rectangle 3"/>
          <p:cNvSpPr>
            <a:spLocks noGrp="1" noChangeArrowheads="1"/>
          </p:cNvSpPr>
          <p:nvPr>
            <p:ph type="body" sz="half" idx="1"/>
          </p:nvPr>
        </p:nvSpPr>
        <p:spPr>
          <a:xfrm>
            <a:off x="609600" y="1600200"/>
            <a:ext cx="6858000" cy="4953000"/>
          </a:xfrm>
        </p:spPr>
        <p:txBody>
          <a:bodyPr/>
          <a:lstStyle/>
          <a:p>
            <a:pPr marL="457200" indent="-457200" eaLnBrk="1" hangingPunct="1">
              <a:lnSpc>
                <a:spcPct val="100000"/>
              </a:lnSpc>
              <a:spcBef>
                <a:spcPts val="0"/>
              </a:spcBef>
              <a:spcAft>
                <a:spcPts val="2000"/>
              </a:spcAft>
              <a:buClr>
                <a:srgbClr val="00FFFF"/>
              </a:buClr>
              <a:defRPr/>
            </a:pPr>
            <a:r>
              <a:rPr lang="en-US" sz="3000" dirty="0">
                <a:effectLst>
                  <a:outerShdw blurRad="38100" dist="38100" dir="2700000" algn="tl">
                    <a:srgbClr val="000000">
                      <a:alpha val="43137"/>
                    </a:srgbClr>
                  </a:outerShdw>
                </a:effectLst>
              </a:rPr>
              <a:t>Enoch (Gen 5)</a:t>
            </a:r>
          </a:p>
          <a:p>
            <a:pPr marL="457200" indent="-457200" eaLnBrk="1" hangingPunct="1">
              <a:lnSpc>
                <a:spcPct val="100000"/>
              </a:lnSpc>
              <a:spcBef>
                <a:spcPts val="0"/>
              </a:spcBef>
              <a:spcAft>
                <a:spcPts val="2000"/>
              </a:spcAft>
              <a:buClr>
                <a:srgbClr val="00FFFF"/>
              </a:buClr>
              <a:defRPr/>
            </a:pPr>
            <a:r>
              <a:rPr lang="en-US" sz="3000" dirty="0">
                <a:effectLst>
                  <a:outerShdw blurRad="38100" dist="38100" dir="2700000" algn="tl">
                    <a:srgbClr val="000000">
                      <a:alpha val="43137"/>
                    </a:srgbClr>
                  </a:outerShdw>
                </a:effectLst>
              </a:rPr>
              <a:t>Elijah (2 Kings 2)</a:t>
            </a:r>
          </a:p>
          <a:p>
            <a:pPr marL="457200" indent="-457200" eaLnBrk="1" hangingPunct="1">
              <a:lnSpc>
                <a:spcPct val="100000"/>
              </a:lnSpc>
              <a:spcBef>
                <a:spcPts val="0"/>
              </a:spcBef>
              <a:spcAft>
                <a:spcPts val="2000"/>
              </a:spcAft>
              <a:buClr>
                <a:srgbClr val="00FFFF"/>
              </a:buClr>
              <a:defRPr/>
            </a:pPr>
            <a:r>
              <a:rPr lang="en-US" sz="3000" dirty="0">
                <a:effectLst>
                  <a:outerShdw blurRad="38100" dist="38100" dir="2700000" algn="tl">
                    <a:srgbClr val="000000">
                      <a:alpha val="43137"/>
                    </a:srgbClr>
                  </a:outerShdw>
                </a:effectLst>
                <a:cs typeface="Calibri" panose="020F0502020204030204" pitchFamily="34" charset="0"/>
              </a:rPr>
              <a:t>Christ (Acts 1:11; </a:t>
            </a:r>
            <a:r>
              <a:rPr lang="en-US" sz="3000" b="1" u="sng" dirty="0">
                <a:solidFill>
                  <a:srgbClr val="FFFFCC"/>
                </a:solidFill>
                <a:effectLst>
                  <a:outerShdw blurRad="38100" dist="38100" dir="2700000" algn="tl">
                    <a:srgbClr val="000000">
                      <a:alpha val="43137"/>
                    </a:srgbClr>
                  </a:outerShdw>
                </a:effectLst>
              </a:rPr>
              <a:t>Rev 12:5</a:t>
            </a:r>
            <a:r>
              <a:rPr lang="en-US" sz="3000" dirty="0">
                <a:effectLst>
                  <a:outerShdw blurRad="38100" dist="38100" dir="2700000" algn="tl">
                    <a:srgbClr val="000000">
                      <a:alpha val="43137"/>
                    </a:srgbClr>
                  </a:outerShdw>
                </a:effectLst>
                <a:cs typeface="Calibri" panose="020F0502020204030204" pitchFamily="34" charset="0"/>
              </a:rPr>
              <a:t>)</a:t>
            </a:r>
          </a:p>
          <a:p>
            <a:pPr marL="457200" indent="-457200" eaLnBrk="1" hangingPunct="1">
              <a:lnSpc>
                <a:spcPct val="100000"/>
              </a:lnSpc>
              <a:spcBef>
                <a:spcPts val="0"/>
              </a:spcBef>
              <a:spcAft>
                <a:spcPts val="2000"/>
              </a:spcAft>
              <a:buClr>
                <a:srgbClr val="00FFFF"/>
              </a:buClr>
              <a:defRPr/>
            </a:pPr>
            <a:r>
              <a:rPr lang="en-US" sz="3000" b="1" u="sng" dirty="0">
                <a:solidFill>
                  <a:srgbClr val="FFFFCC"/>
                </a:solidFill>
                <a:effectLst>
                  <a:outerShdw blurRad="38100" dist="38100" dir="2700000" algn="tl">
                    <a:srgbClr val="000000">
                      <a:alpha val="43137"/>
                    </a:srgbClr>
                  </a:outerShdw>
                </a:effectLst>
                <a:cs typeface="Calibri" panose="020F0502020204030204" pitchFamily="34" charset="0"/>
              </a:rPr>
              <a:t>Philip (Acts 8:39)</a:t>
            </a:r>
            <a:endParaRPr lang="en-US" sz="3000" dirty="0">
              <a:effectLst>
                <a:outerShdw blurRad="38100" dist="38100" dir="2700000" algn="tl">
                  <a:srgbClr val="000000">
                    <a:alpha val="43137"/>
                  </a:srgbClr>
                </a:outerShdw>
              </a:effectLst>
              <a:cs typeface="Calibri" panose="020F0502020204030204" pitchFamily="34" charset="0"/>
            </a:endParaRPr>
          </a:p>
          <a:p>
            <a:pPr marL="457200" indent="-457200" eaLnBrk="1" hangingPunct="1">
              <a:lnSpc>
                <a:spcPct val="100000"/>
              </a:lnSpc>
              <a:spcBef>
                <a:spcPts val="0"/>
              </a:spcBef>
              <a:spcAft>
                <a:spcPts val="2000"/>
              </a:spcAft>
              <a:buClr>
                <a:srgbClr val="00FFFF"/>
              </a:buClr>
              <a:defRPr/>
            </a:pPr>
            <a:r>
              <a:rPr lang="en-US" sz="3000" b="1" u="sng" dirty="0">
                <a:solidFill>
                  <a:srgbClr val="FFFFCC"/>
                </a:solidFill>
                <a:effectLst>
                  <a:outerShdw blurRad="38100" dist="38100" dir="2700000" algn="tl">
                    <a:srgbClr val="000000">
                      <a:alpha val="43137"/>
                    </a:srgbClr>
                  </a:outerShdw>
                </a:effectLst>
              </a:rPr>
              <a:t>Paul (2 Cor 12:2, 4)</a:t>
            </a:r>
          </a:p>
          <a:p>
            <a:pPr marL="457200" indent="-457200" eaLnBrk="1" hangingPunct="1">
              <a:lnSpc>
                <a:spcPct val="100000"/>
              </a:lnSpc>
              <a:spcBef>
                <a:spcPts val="0"/>
              </a:spcBef>
              <a:spcAft>
                <a:spcPts val="2000"/>
              </a:spcAft>
              <a:buClr>
                <a:srgbClr val="00FFFF"/>
              </a:buClr>
              <a:defRPr/>
            </a:pPr>
            <a:r>
              <a:rPr lang="en-US" sz="3000" dirty="0">
                <a:effectLst>
                  <a:outerShdw blurRad="38100" dist="38100" dir="2700000" algn="tl">
                    <a:srgbClr val="000000">
                      <a:alpha val="43137"/>
                    </a:srgbClr>
                  </a:outerShdw>
                </a:effectLst>
                <a:cs typeface="Calibri" panose="020F0502020204030204" pitchFamily="34" charset="0"/>
              </a:rPr>
              <a:t>John (Rev 4:1-2)</a:t>
            </a:r>
          </a:p>
          <a:p>
            <a:pPr marL="457200" indent="-457200" eaLnBrk="1" hangingPunct="1">
              <a:lnSpc>
                <a:spcPct val="100000"/>
              </a:lnSpc>
              <a:spcBef>
                <a:spcPts val="0"/>
              </a:spcBef>
              <a:spcAft>
                <a:spcPts val="2000"/>
              </a:spcAft>
              <a:buClr>
                <a:srgbClr val="00FFFF"/>
              </a:buClr>
              <a:defRPr/>
            </a:pPr>
            <a:r>
              <a:rPr lang="en-US" sz="3000" dirty="0">
                <a:effectLst>
                  <a:outerShdw blurRad="38100" dist="38100" dir="2700000" algn="tl">
                    <a:srgbClr val="000000">
                      <a:alpha val="43137"/>
                    </a:srgbClr>
                  </a:outerShdw>
                </a:effectLst>
                <a:cs typeface="Calibri" panose="020F0502020204030204" pitchFamily="34" charset="0"/>
              </a:rPr>
              <a:t>Two witnesses (Rev 11)</a:t>
            </a:r>
          </a:p>
        </p:txBody>
      </p:sp>
      <p:pic>
        <p:nvPicPr>
          <p:cNvPr id="33796" name="Picture 5" descr="clip0105"/>
          <p:cNvPicPr>
            <a:picLocks noGrp="1" noChangeAspect="1" noChangeArrowheads="1"/>
          </p:cNvPicPr>
          <p:nvPr>
            <p:ph type="clipArt" sz="half" idx="2"/>
          </p:nvPr>
        </p:nvPicPr>
        <p:blipFill>
          <a:blip r:embed="rId2">
            <a:extLst>
              <a:ext uri="{28A0092B-C50C-407E-A947-70E740481C1C}">
                <a14:useLocalDpi xmlns:a14="http://schemas.microsoft.com/office/drawing/2010/main"/>
              </a:ext>
            </a:extLst>
          </a:blip>
          <a:srcRect/>
          <a:stretch>
            <a:fillRect/>
          </a:stretch>
        </p:blipFill>
        <p:spPr>
          <a:xfrm>
            <a:off x="8238176" y="2476500"/>
            <a:ext cx="3344224" cy="32004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3197884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9939" name="Rectangle 3"/>
          <p:cNvSpPr>
            <a:spLocks noGrp="1"/>
          </p:cNvSpPr>
          <p:nvPr>
            <p:ph type="body" sz="half" idx="2"/>
          </p:nvPr>
        </p:nvSpPr>
        <p:spPr>
          <a:xfrm>
            <a:off x="609599" y="0"/>
            <a:ext cx="10972799" cy="5105400"/>
          </a:xfrm>
        </p:spPr>
        <p:txBody>
          <a:bodyPr/>
          <a:lstStyle/>
          <a:p>
            <a:pPr marL="0" indent="0" algn="ctr">
              <a:lnSpc>
                <a:spcPct val="100000"/>
              </a:lnSpc>
              <a:spcBef>
                <a:spcPts val="0"/>
              </a:spcBef>
              <a:spcAft>
                <a:spcPts val="1200"/>
              </a:spcAft>
              <a:buNone/>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1 Thessalonians 4:13-18</a:t>
            </a:r>
          </a:p>
          <a:p>
            <a:pPr marL="0" indent="0" algn="just">
              <a:lnSpc>
                <a:spcPct val="100000"/>
              </a:lnSpc>
              <a:spcBef>
                <a:spcPts val="0"/>
              </a:spcBef>
              <a:buNone/>
            </a:pP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we do not want you to be uninformed, brethren, about those who are asleep, so that you will not grieve as do the rest who have no hope. </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if we believe that Jesus died and rose again, even so God will bring with Him those who have fallen asleep in Jesus. </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this we say to you by the word of the Lord, that we who are alive and remain until the coming of the Lord, will not precede those who have fallen asleep. </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Lord Himself will . . .</a:t>
            </a:r>
          </a:p>
        </p:txBody>
      </p:sp>
    </p:spTree>
    <p:extLst>
      <p:ext uri="{BB962C8B-B14F-4D97-AF65-F5344CB8AC3E}">
        <p14:creationId xmlns:p14="http://schemas.microsoft.com/office/powerpoint/2010/main" val="24744731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
          <p:cNvSpPr>
            <a:spLocks noGrp="1" noChangeArrowheads="1"/>
          </p:cNvSpPr>
          <p:nvPr>
            <p:ph type="title"/>
          </p:nvPr>
        </p:nvSpPr>
        <p:spPr>
          <a:xfrm>
            <a:off x="1181100" y="228600"/>
            <a:ext cx="9829800" cy="914400"/>
          </a:xfrm>
        </p:spPr>
        <p:txBody>
          <a:bodyPr/>
          <a:lstStyle/>
          <a:p>
            <a:pPr algn="ctr" eaLnBrk="1" hangingPunct="1">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Why Simon Was Saved</a:t>
            </a:r>
          </a:p>
        </p:txBody>
      </p:sp>
      <p:sp>
        <p:nvSpPr>
          <p:cNvPr id="17411" name="Rectangle 7"/>
          <p:cNvSpPr>
            <a:spLocks noGrp="1" noChangeArrowheads="1"/>
          </p:cNvSpPr>
          <p:nvPr>
            <p:ph type="body" idx="1"/>
          </p:nvPr>
        </p:nvSpPr>
        <p:spPr>
          <a:xfrm>
            <a:off x="643647" y="1905000"/>
            <a:ext cx="9750033" cy="3048000"/>
          </a:xfrm>
        </p:spPr>
        <p:txBody>
          <a:bodyPr/>
          <a:lstStyle/>
          <a:p>
            <a:pPr marL="457200" indent="-457200" eaLnBrk="1" hangingPunct="1">
              <a:lnSpc>
                <a:spcPct val="100000"/>
              </a:lnSpc>
              <a:spcBef>
                <a:spcPts val="0"/>
              </a:spcBef>
              <a:spcAft>
                <a:spcPts val="3600"/>
              </a:spcAft>
              <a:buClr>
                <a:srgbClr val="00FFFF"/>
              </a:buClr>
              <a:buSzPct val="100000"/>
              <a:buFont typeface="+mj-lt"/>
              <a:buAutoNum type="arabicPeriod"/>
            </a:pPr>
            <a:r>
              <a:rPr lang="en-US" altLang="en-US" sz="3200" b="1" u="sng" dirty="0">
                <a:solidFill>
                  <a:srgbClr val="FFFFCC"/>
                </a:solidFill>
                <a:effectLst>
                  <a:outerShdw blurRad="38100" dist="38100" dir="2700000" algn="tl">
                    <a:srgbClr val="000000">
                      <a:alpha val="43137"/>
                    </a:srgbClr>
                  </a:outerShdw>
                </a:effectLst>
                <a:cs typeface="Calibri" panose="020F0502020204030204" pitchFamily="34" charset="0"/>
              </a:rPr>
              <a:t>Simon believed (Acts 8:12, 13)</a:t>
            </a:r>
          </a:p>
          <a:p>
            <a:pPr marL="457200" indent="-457200" eaLnBrk="1" hangingPunct="1">
              <a:lnSpc>
                <a:spcPct val="100000"/>
              </a:lnSpc>
              <a:spcBef>
                <a:spcPts val="0"/>
              </a:spcBef>
              <a:spcAft>
                <a:spcPts val="3600"/>
              </a:spcAft>
              <a:buClr>
                <a:srgbClr val="00FFFF"/>
              </a:buClr>
              <a:buSzPct val="100000"/>
              <a:buFont typeface="Wingdings" panose="05000000000000000000" pitchFamily="2" charset="2"/>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Simon was baptized (Acts 8:12, 13)</a:t>
            </a:r>
            <a:endPar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indent="-457200" eaLnBrk="1" hangingPunct="1">
              <a:lnSpc>
                <a:spcPct val="100000"/>
              </a:lnSpc>
              <a:spcBef>
                <a:spcPts val="0"/>
              </a:spcBef>
              <a:spcAft>
                <a:spcPts val="3600"/>
              </a:spcAft>
              <a:buClr>
                <a:srgbClr val="00FFFF"/>
              </a:buClr>
              <a:buSzPct val="100000"/>
              <a:buFont typeface="Wingdings" panose="05000000000000000000" pitchFamily="2" charset="2"/>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Simon experienced remorse (Acts 8:24)</a:t>
            </a:r>
            <a:endPar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913F73FF-A798-AAAC-D234-74DD8931F7CD}"/>
              </a:ext>
            </a:extLst>
          </p:cNvPr>
          <p:cNvPicPr>
            <a:picLocks noChangeAspect="1"/>
          </p:cNvPicPr>
          <p:nvPr/>
        </p:nvPicPr>
        <p:blipFill>
          <a:blip r:embed="rId3"/>
          <a:stretch>
            <a:fillRect/>
          </a:stretch>
        </p:blipFill>
        <p:spPr>
          <a:xfrm>
            <a:off x="8305800" y="1600200"/>
            <a:ext cx="3242553" cy="36576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1153615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9939" name="Rectangle 3"/>
          <p:cNvSpPr>
            <a:spLocks noGrp="1"/>
          </p:cNvSpPr>
          <p:nvPr>
            <p:ph type="body" sz="half" idx="2"/>
          </p:nvPr>
        </p:nvSpPr>
        <p:spPr>
          <a:xfrm>
            <a:off x="609599" y="0"/>
            <a:ext cx="10972799" cy="5105400"/>
          </a:xfrm>
        </p:spPr>
        <p:txBody>
          <a:bodyPr/>
          <a:lstStyle/>
          <a:p>
            <a:pPr marL="0" indent="0" algn="ctr">
              <a:lnSpc>
                <a:spcPct val="100000"/>
              </a:lnSpc>
              <a:spcBef>
                <a:spcPts val="0"/>
              </a:spcBef>
              <a:spcAft>
                <a:spcPts val="1200"/>
              </a:spcAft>
              <a:buNone/>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1 Thessalonians 4:13-18</a:t>
            </a:r>
          </a:p>
          <a:p>
            <a:pPr marL="0" indent="0" algn="just">
              <a:lnSpc>
                <a:spcPct val="100000"/>
              </a:lnSpc>
              <a:spcBef>
                <a:spcPts val="0"/>
              </a:spcBef>
              <a:buNone/>
            </a:pP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…descend from heaven with a shout, with the voice of </a:t>
            </a:r>
            <a:r>
              <a:rPr lang="en-US" sz="35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archangel and with the trumpet of God, and the dead in Christ will rise first. </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we who are alive and remain will be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caught up</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together with them in the clouds to meet the Lord in the air, and so we shall always be with the Lord. </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comfort one another with these words."</a:t>
            </a:r>
          </a:p>
        </p:txBody>
      </p:sp>
    </p:spTree>
    <p:extLst>
      <p:ext uri="{BB962C8B-B14F-4D97-AF65-F5344CB8AC3E}">
        <p14:creationId xmlns:p14="http://schemas.microsoft.com/office/powerpoint/2010/main" val="33902160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A3DB1C-8DA1-4FA2-8F10-4EF8CE77E93A}"/>
              </a:ext>
            </a:extLst>
          </p:cNvPr>
          <p:cNvPicPr>
            <a:picLocks noChangeAspect="1"/>
          </p:cNvPicPr>
          <p:nvPr/>
        </p:nvPicPr>
        <p:blipFill>
          <a:blip r:embed="rId2"/>
          <a:stretch>
            <a:fillRect/>
          </a:stretch>
        </p:blipFill>
        <p:spPr>
          <a:xfrm>
            <a:off x="1665276" y="228600"/>
            <a:ext cx="8861448" cy="6400800"/>
          </a:xfrm>
          <a:prstGeom prst="rect">
            <a:avLst/>
          </a:prstGeom>
        </p:spPr>
      </p:pic>
      <p:sp>
        <p:nvSpPr>
          <p:cNvPr id="14340" name="Oval 7">
            <a:extLst>
              <a:ext uri="{FF2B5EF4-FFF2-40B4-BE49-F238E27FC236}">
                <a16:creationId xmlns:a16="http://schemas.microsoft.com/office/drawing/2014/main" id="{511F92C6-95F2-4289-9F7B-2B045C9E90A2}"/>
              </a:ext>
            </a:extLst>
          </p:cNvPr>
          <p:cNvSpPr>
            <a:spLocks noChangeArrowheads="1"/>
          </p:cNvSpPr>
          <p:nvPr/>
        </p:nvSpPr>
        <p:spPr bwMode="auto">
          <a:xfrm>
            <a:off x="8077200" y="6324599"/>
            <a:ext cx="1066800" cy="312821"/>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eaLnBrk="1" hangingPunct="1">
              <a:spcBef>
                <a:spcPct val="0"/>
              </a:spcBef>
              <a:buClrTx/>
              <a:buSzTx/>
              <a:buFontTx/>
              <a:buNone/>
            </a:pPr>
            <a:endParaRPr lang="en-US" altLang="en-US" sz="2400"/>
          </a:p>
        </p:txBody>
      </p:sp>
    </p:spTree>
    <p:extLst>
      <p:ext uri="{BB962C8B-B14F-4D97-AF65-F5344CB8AC3E}">
        <p14:creationId xmlns:p14="http://schemas.microsoft.com/office/powerpoint/2010/main" val="352006865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09600" y="1371600"/>
            <a:ext cx="8763000" cy="4953000"/>
          </a:xfrm>
        </p:spPr>
        <p:txBody>
          <a:bodyPr/>
          <a:lstStyle/>
          <a:p>
            <a:pPr marL="457200" lvl="1" indent="-457200" eaLnBrk="1" hangingPunct="1">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Angel directs Philip (26)</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obedience (27a)</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Ethiopian Eunuch’s introduction (27b-28)</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Holy Spirit directs Philip (29)</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witness to the Eunuch (30-35)</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Eunuch’s conversion &amp; baptism (36-38)</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separation from the Eunuch (39)</a:t>
            </a:r>
          </a:p>
          <a:p>
            <a:pPr marL="457200" lvl="1" indent="-457200">
              <a:lnSpc>
                <a:spcPct val="100000"/>
              </a:lnSpc>
              <a:spcBef>
                <a:spcPts val="0"/>
              </a:spcBef>
              <a:spcAft>
                <a:spcPts val="12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Philip’s evangelization of the Coastal Plain (40)</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2622804" y="201539"/>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Ministry in Judea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8:26-40</a:t>
            </a:r>
          </a:p>
        </p:txBody>
      </p:sp>
      <p:pic>
        <p:nvPicPr>
          <p:cNvPr id="2" name="Picture 1">
            <a:extLst>
              <a:ext uri="{FF2B5EF4-FFF2-40B4-BE49-F238E27FC236}">
                <a16:creationId xmlns:a16="http://schemas.microsoft.com/office/drawing/2014/main" id="{7A72BD90-8F05-22F2-8151-2126C36D3F90}"/>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416420911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026">
            <a:extLst>
              <a:ext uri="{FF2B5EF4-FFF2-40B4-BE49-F238E27FC236}">
                <a16:creationId xmlns:a16="http://schemas.microsoft.com/office/drawing/2014/main" id="{8653DF7B-D9DF-EB99-8C59-9CF2260CB3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8226" y="228600"/>
            <a:ext cx="6735549"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a:extLst>
              <a:ext uri="{FF2B5EF4-FFF2-40B4-BE49-F238E27FC236}">
                <a16:creationId xmlns:a16="http://schemas.microsoft.com/office/drawing/2014/main" id="{BF3CECC3-9C79-7C8F-7D65-DAD6CB45983D}"/>
              </a:ext>
            </a:extLst>
          </p:cNvPr>
          <p:cNvPicPr>
            <a:picLocks noChangeAspect="1"/>
          </p:cNvPicPr>
          <p:nvPr/>
        </p:nvPicPr>
        <p:blipFill>
          <a:blip r:embed="rId3"/>
          <a:stretch>
            <a:fillRect/>
          </a:stretch>
        </p:blipFill>
        <p:spPr>
          <a:xfrm>
            <a:off x="4267200" y="4495800"/>
            <a:ext cx="1412271" cy="990600"/>
          </a:xfrm>
          <a:prstGeom prst="rect">
            <a:avLst/>
          </a:prstGeom>
        </p:spPr>
      </p:pic>
      <p:pic>
        <p:nvPicPr>
          <p:cNvPr id="3" name="Picture 2">
            <a:extLst>
              <a:ext uri="{FF2B5EF4-FFF2-40B4-BE49-F238E27FC236}">
                <a16:creationId xmlns:a16="http://schemas.microsoft.com/office/drawing/2014/main" id="{4348B5E8-247A-30A4-4C11-A569CB3ABBC5}"/>
              </a:ext>
            </a:extLst>
          </p:cNvPr>
          <p:cNvPicPr>
            <a:picLocks noChangeAspect="1"/>
          </p:cNvPicPr>
          <p:nvPr/>
        </p:nvPicPr>
        <p:blipFill>
          <a:blip r:embed="rId4"/>
          <a:stretch>
            <a:fillRect/>
          </a:stretch>
        </p:blipFill>
        <p:spPr>
          <a:xfrm>
            <a:off x="3200400" y="5794162"/>
            <a:ext cx="1408298" cy="835238"/>
          </a:xfrm>
          <a:prstGeom prst="rect">
            <a:avLst/>
          </a:prstGeom>
        </p:spPr>
      </p:pic>
    </p:spTree>
    <p:extLst>
      <p:ext uri="{BB962C8B-B14F-4D97-AF65-F5344CB8AC3E}">
        <p14:creationId xmlns:p14="http://schemas.microsoft.com/office/powerpoint/2010/main" val="79903005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026">
            <a:extLst>
              <a:ext uri="{FF2B5EF4-FFF2-40B4-BE49-F238E27FC236}">
                <a16:creationId xmlns:a16="http://schemas.microsoft.com/office/drawing/2014/main" id="{8653DF7B-D9DF-EB99-8C59-9CF2260CB3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8226" y="228600"/>
            <a:ext cx="6735549"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a:extLst>
              <a:ext uri="{FF2B5EF4-FFF2-40B4-BE49-F238E27FC236}">
                <a16:creationId xmlns:a16="http://schemas.microsoft.com/office/drawing/2014/main" id="{BF3CECC3-9C79-7C8F-7D65-DAD6CB45983D}"/>
              </a:ext>
            </a:extLst>
          </p:cNvPr>
          <p:cNvPicPr>
            <a:picLocks noChangeAspect="1"/>
          </p:cNvPicPr>
          <p:nvPr/>
        </p:nvPicPr>
        <p:blipFill>
          <a:blip r:embed="rId3"/>
          <a:stretch>
            <a:fillRect/>
          </a:stretch>
        </p:blipFill>
        <p:spPr>
          <a:xfrm>
            <a:off x="5389864" y="228600"/>
            <a:ext cx="1303635" cy="914400"/>
          </a:xfrm>
          <a:prstGeom prst="rect">
            <a:avLst/>
          </a:prstGeom>
        </p:spPr>
      </p:pic>
    </p:spTree>
    <p:extLst>
      <p:ext uri="{BB962C8B-B14F-4D97-AF65-F5344CB8AC3E}">
        <p14:creationId xmlns:p14="http://schemas.microsoft.com/office/powerpoint/2010/main" val="280297001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solidFill>
                  <a:srgbClr val="00FFFF"/>
                </a:solidFill>
                <a:effectLst>
                  <a:outerShdw blurRad="38100" dist="38100" dir="2700000" algn="tl">
                    <a:srgbClr val="000000">
                      <a:alpha val="43137"/>
                    </a:srgbClr>
                  </a:outerShdw>
                </a:effectLst>
                <a:latin typeface="Calibri" panose="020F0502020204030204" pitchFamily="34" charset="0"/>
              </a:rPr>
              <a:t>Conclusion</a:t>
            </a:r>
          </a:p>
        </p:txBody>
      </p:sp>
    </p:spTree>
    <p:extLst>
      <p:ext uri="{BB962C8B-B14F-4D97-AF65-F5344CB8AC3E}">
        <p14:creationId xmlns:p14="http://schemas.microsoft.com/office/powerpoint/2010/main" val="424660203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8:5-40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Philip’s Ministry</a:t>
            </a:r>
          </a:p>
        </p:txBody>
      </p:sp>
      <p:sp>
        <p:nvSpPr>
          <p:cNvPr id="161795" name="Rectangle 3"/>
          <p:cNvSpPr>
            <a:spLocks noGrp="1" noChangeArrowheads="1"/>
          </p:cNvSpPr>
          <p:nvPr>
            <p:ph type="body" idx="1"/>
          </p:nvPr>
        </p:nvSpPr>
        <p:spPr>
          <a:xfrm>
            <a:off x="609600" y="2147130"/>
            <a:ext cx="7467600" cy="2377441"/>
          </a:xfrm>
        </p:spPr>
        <p:txBody>
          <a:bodyPr/>
          <a:lstStyle/>
          <a:p>
            <a:pPr marL="574675" lvl="1" indent="-574675"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Samaria (8:5-25)</a:t>
            </a:r>
          </a:p>
          <a:p>
            <a:pPr marL="574675" lvl="1" indent="-574675"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Judea (Acts 8:26-40)</a:t>
            </a:r>
          </a:p>
        </p:txBody>
      </p:sp>
      <p:pic>
        <p:nvPicPr>
          <p:cNvPr id="2" name="Picture 1">
            <a:extLst>
              <a:ext uri="{FF2B5EF4-FFF2-40B4-BE49-F238E27FC236}">
                <a16:creationId xmlns:a16="http://schemas.microsoft.com/office/drawing/2014/main" id="{F6363DEA-3239-9A3C-4B72-C04F685E9C3A}"/>
              </a:ext>
            </a:extLst>
          </p:cNvPr>
          <p:cNvPicPr>
            <a:picLocks noChangeAspect="1"/>
          </p:cNvPicPr>
          <p:nvPr/>
        </p:nvPicPr>
        <p:blipFill>
          <a:blip r:embed="rId3"/>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77758765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11023"/>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7904</TotalTime>
  <Words>3663</Words>
  <Application>Microsoft Office PowerPoint</Application>
  <PresentationFormat>Widescreen</PresentationFormat>
  <Paragraphs>413</Paragraphs>
  <Slides>96</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96</vt:i4>
      </vt:variant>
    </vt:vector>
  </HeadingPairs>
  <TitlesOfParts>
    <vt:vector size="102" baseType="lpstr">
      <vt:lpstr>Arial</vt:lpstr>
      <vt:lpstr>Calibri</vt:lpstr>
      <vt:lpstr>Calibri Light</vt:lpstr>
      <vt:lpstr>Courier New</vt:lpstr>
      <vt:lpstr>Wingdings</vt:lpstr>
      <vt:lpstr>Office Theme</vt:lpstr>
      <vt:lpstr>PowerPoint Presentation</vt:lpstr>
      <vt:lpstr>Acts 8:5-40 Philip’s Ministry</vt:lpstr>
      <vt:lpstr>PowerPoint Presentation</vt:lpstr>
      <vt:lpstr>PowerPoint Presentation</vt:lpstr>
      <vt:lpstr>Acts 8:9-13 Simon’s Conversion</vt:lpstr>
      <vt:lpstr>Acts 8:13 Simon’s Response to Philip’s Preaching</vt:lpstr>
      <vt:lpstr>Acts 8:13 Simon’s Response to Philip’s Preaching</vt:lpstr>
      <vt:lpstr>Why Simon Was Saved</vt:lpstr>
      <vt:lpstr>Why Simon Was Saved</vt:lpstr>
      <vt:lpstr>Lewis Sperry Chafer, vol. 7, Systematic Theology (Grand Rapids, MI: Kregel Publications, 1993), 265-66.</vt:lpstr>
      <vt:lpstr>PowerPoint Presentation</vt:lpstr>
      <vt:lpstr>Why Simon Was Saved</vt:lpstr>
      <vt:lpstr>Why Simon Was Saved</vt:lpstr>
      <vt:lpstr>Illegitimate Faith</vt:lpstr>
      <vt:lpstr>Answering Illegitimate Faith Arguments</vt:lpstr>
      <vt:lpstr>Acts 8:13 Simon’s Response to Philip’s Preaching</vt:lpstr>
      <vt:lpstr>PowerPoint Presentation</vt:lpstr>
      <vt:lpstr>Acts 8:13 Simon’s Response to Philip’s Preaching</vt:lpstr>
      <vt:lpstr>PowerPoint Presentation</vt:lpstr>
      <vt:lpstr>PowerPoint Presentation</vt:lpstr>
      <vt:lpstr>PowerPoint Presentation</vt:lpstr>
      <vt:lpstr>Acts 8:14-17 Peter &amp; John Lay Hands on the Samaritans</vt:lpstr>
      <vt:lpstr>Acts 8:14-17 Peter &amp; John Lay Hands on the Samaritans</vt:lpstr>
      <vt:lpstr>PowerPoint Presentation</vt:lpstr>
      <vt:lpstr>Acts 8:14-17 Peter &amp; John Lay Hands on the Samaritans</vt:lpstr>
      <vt:lpstr>Acts 8:14-17 Peter &amp; John Lay Hands on the Samaritans</vt:lpstr>
      <vt:lpstr>PowerPoint Presentation</vt:lpstr>
      <vt:lpstr>PowerPoint Presentation</vt:lpstr>
      <vt:lpstr>PowerPoint Presentation</vt:lpstr>
      <vt:lpstr>PowerPoint Presentation</vt:lpstr>
      <vt:lpstr>PowerPoint Presentation</vt:lpstr>
      <vt:lpstr>PowerPoint Presentation</vt:lpstr>
      <vt:lpstr>Acts 8:18-25 Peter Rebukes Simon</vt:lpstr>
      <vt:lpstr>Acts 8:18-25 Peter Rebukes Simon</vt:lpstr>
      <vt:lpstr>Acts 8:18-19 Simon’s Request</vt:lpstr>
      <vt:lpstr>Acts 8:18-19 Simon’s Request</vt:lpstr>
      <vt:lpstr>Acts 8:18-19 Simon’s Request</vt:lpstr>
      <vt:lpstr>PowerPoint Presentation</vt:lpstr>
      <vt:lpstr>Acts 8:18-19 Simon’s Request</vt:lpstr>
      <vt:lpstr>Acts 8:18-25 Peter Rebukes Simon</vt:lpstr>
      <vt:lpstr>Acts 8:20-23 Peter Rebukes Simon</vt:lpstr>
      <vt:lpstr>Acts 8:20-23 Peter Rebukes Simon</vt:lpstr>
      <vt:lpstr>PowerPoint Presentation</vt:lpstr>
      <vt:lpstr>PowerPoint Presentation</vt:lpstr>
      <vt:lpstr>PowerPoint Presentation</vt:lpstr>
      <vt:lpstr>PowerPoint Presentation</vt:lpstr>
      <vt:lpstr>Acts 8:20-23 Peter Rebukes Simon</vt:lpstr>
      <vt:lpstr>Acts 8:20-23 Peter Rebukes Simon</vt:lpstr>
      <vt:lpstr>PowerPoint Presentation</vt:lpstr>
      <vt:lpstr>PowerPoint Presentation</vt:lpstr>
      <vt:lpstr>PowerPoint Presentation</vt:lpstr>
      <vt:lpstr>Acts 8:20-23 Peter Rebukes Simon</vt:lpstr>
      <vt:lpstr>Acts 8:18-25 Peter Rebukes Simon</vt:lpstr>
      <vt:lpstr>Acts 8:18-25 Peter Rebukes Simon</vt:lpstr>
      <vt:lpstr>PowerPoint Presentation</vt:lpstr>
      <vt:lpstr>PowerPoint Presentation</vt:lpstr>
      <vt:lpstr>Acts 8:5-40 Philip’s Ministry</vt:lpstr>
      <vt:lpstr>PowerPoint Presentation</vt:lpstr>
      <vt:lpstr>PowerPoint Presentation</vt:lpstr>
      <vt:lpstr>PowerPoint Presentation</vt:lpstr>
      <vt:lpstr>PowerPoint Presentation</vt:lpstr>
      <vt:lpstr>PowerPoint Presentation</vt:lpstr>
      <vt:lpstr>PowerPoint Presentation</vt:lpstr>
      <vt:lpstr>Second Missionary Journey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Acts 8:30-35 Philip’s Witness to the Eunuch</vt:lpstr>
      <vt:lpstr>Acts 8:30-35 Philip’s Witness to the Eunuch</vt:lpstr>
      <vt:lpstr>Acts 8:30-35 Philip’s Witness to the Eunuch</vt:lpstr>
      <vt:lpstr>PowerPoint Presentation</vt:lpstr>
      <vt:lpstr>PowerPoint Presentation</vt:lpstr>
      <vt:lpstr>Acts 8:30-35 Philip’s Witness to the Eunuch</vt:lpstr>
      <vt:lpstr>PowerPoint Presentation</vt:lpstr>
      <vt:lpstr>PowerPoint Presentation</vt:lpstr>
      <vt:lpstr>Acts 8:30-35 Philip’s Witness to the Eunuch</vt:lpstr>
      <vt:lpstr>Acts 8:30-35 Philip’s Witness to the Eunuch</vt:lpstr>
      <vt:lpstr>PowerPoint Presentation</vt:lpstr>
      <vt:lpstr>PowerPoint Presentation</vt:lpstr>
      <vt:lpstr>PowerPoint Presentation</vt:lpstr>
      <vt:lpstr>Sprinkling or Immersion?</vt:lpstr>
      <vt:lpstr>PowerPoint Presentation</vt:lpstr>
      <vt:lpstr>Exemption from Death  (1 Cor 15:54-56)</vt:lpstr>
      <vt:lpstr>PowerPoint Presentation</vt:lpstr>
      <vt:lpstr>PowerPoint Presentation</vt:lpstr>
      <vt:lpstr>PowerPoint Presentation</vt:lpstr>
      <vt:lpstr>PowerPoint Presentation</vt:lpstr>
      <vt:lpstr>PowerPoint Presentation</vt:lpstr>
      <vt:lpstr>PowerPoint Presentation</vt:lpstr>
      <vt:lpstr>Conclusion</vt:lpstr>
      <vt:lpstr>Acts 8:5-40 Philip’s Ministry</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046 Acts 8v13b-40</dc:title>
  <dc:subject>ACTS</dc:subject>
  <dc:creator>A. Woods</dc:creator>
  <cp:lastModifiedBy>anne woods</cp:lastModifiedBy>
  <cp:revision>930</cp:revision>
  <cp:lastPrinted>2024-04-17T12:14:56Z</cp:lastPrinted>
  <dcterms:created xsi:type="dcterms:W3CDTF">2009-01-10T23:45:31Z</dcterms:created>
  <dcterms:modified xsi:type="dcterms:W3CDTF">2024-04-24T01:53:57Z</dcterms:modified>
</cp:coreProperties>
</file>