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29"/>
  </p:notesMasterIdLst>
  <p:handoutMasterIdLst>
    <p:handoutMasterId r:id="rId130"/>
  </p:handoutMasterIdLst>
  <p:sldIdLst>
    <p:sldId id="256" r:id="rId2"/>
    <p:sldId id="11023" r:id="rId3"/>
    <p:sldId id="11151" r:id="rId4"/>
    <p:sldId id="11006" r:id="rId5"/>
    <p:sldId id="11051" r:id="rId6"/>
    <p:sldId id="11087" r:id="rId7"/>
    <p:sldId id="11088" r:id="rId8"/>
    <p:sldId id="11120" r:id="rId9"/>
    <p:sldId id="11153" r:id="rId10"/>
    <p:sldId id="11154" r:id="rId11"/>
    <p:sldId id="11130" r:id="rId12"/>
    <p:sldId id="11155" r:id="rId13"/>
    <p:sldId id="11156" r:id="rId14"/>
    <p:sldId id="11134" r:id="rId15"/>
    <p:sldId id="11157" r:id="rId16"/>
    <p:sldId id="6952" r:id="rId17"/>
    <p:sldId id="11158" r:id="rId18"/>
    <p:sldId id="11135" r:id="rId19"/>
    <p:sldId id="11159" r:id="rId20"/>
    <p:sldId id="9587" r:id="rId21"/>
    <p:sldId id="6515" r:id="rId22"/>
    <p:sldId id="6542" r:id="rId23"/>
    <p:sldId id="11160" r:id="rId24"/>
    <p:sldId id="11161" r:id="rId25"/>
    <p:sldId id="11162" r:id="rId26"/>
    <p:sldId id="11163" r:id="rId27"/>
    <p:sldId id="2921" r:id="rId28"/>
    <p:sldId id="11119" r:id="rId29"/>
    <p:sldId id="11164" r:id="rId30"/>
    <p:sldId id="455" r:id="rId31"/>
    <p:sldId id="11165" r:id="rId32"/>
    <p:sldId id="6988" r:id="rId33"/>
    <p:sldId id="6992" r:id="rId34"/>
    <p:sldId id="6987" r:id="rId35"/>
    <p:sldId id="1148" r:id="rId36"/>
    <p:sldId id="278" r:id="rId37"/>
    <p:sldId id="11166" r:id="rId38"/>
    <p:sldId id="4163" r:id="rId39"/>
    <p:sldId id="4718" r:id="rId40"/>
    <p:sldId id="11167" r:id="rId41"/>
    <p:sldId id="3866" r:id="rId42"/>
    <p:sldId id="2880" r:id="rId43"/>
    <p:sldId id="4615" r:id="rId44"/>
    <p:sldId id="4613" r:id="rId45"/>
    <p:sldId id="11169" r:id="rId46"/>
    <p:sldId id="7567" r:id="rId47"/>
    <p:sldId id="4422" r:id="rId48"/>
    <p:sldId id="11170" r:id="rId49"/>
    <p:sldId id="11171" r:id="rId50"/>
    <p:sldId id="2042" r:id="rId51"/>
    <p:sldId id="2043" r:id="rId52"/>
    <p:sldId id="2044" r:id="rId53"/>
    <p:sldId id="2045" r:id="rId54"/>
    <p:sldId id="11089" r:id="rId55"/>
    <p:sldId id="11090" r:id="rId56"/>
    <p:sldId id="11152" r:id="rId57"/>
    <p:sldId id="11174" r:id="rId58"/>
    <p:sldId id="11027" r:id="rId59"/>
    <p:sldId id="11094" r:id="rId60"/>
    <p:sldId id="11095" r:id="rId61"/>
    <p:sldId id="11096" r:id="rId62"/>
    <p:sldId id="11097" r:id="rId63"/>
    <p:sldId id="9556" r:id="rId64"/>
    <p:sldId id="9555" r:id="rId65"/>
    <p:sldId id="6917" r:id="rId66"/>
    <p:sldId id="6918" r:id="rId67"/>
    <p:sldId id="8715" r:id="rId68"/>
    <p:sldId id="11028" r:id="rId69"/>
    <p:sldId id="11098" r:id="rId70"/>
    <p:sldId id="11099" r:id="rId71"/>
    <p:sldId id="11103" r:id="rId72"/>
    <p:sldId id="11104" r:id="rId73"/>
    <p:sldId id="11105" r:id="rId74"/>
    <p:sldId id="11139" r:id="rId75"/>
    <p:sldId id="11106" r:id="rId76"/>
    <p:sldId id="11100" r:id="rId77"/>
    <p:sldId id="11107" r:id="rId78"/>
    <p:sldId id="11108" r:id="rId79"/>
    <p:sldId id="11109" r:id="rId80"/>
    <p:sldId id="11110" r:id="rId81"/>
    <p:sldId id="11140" r:id="rId82"/>
    <p:sldId id="11112" r:id="rId83"/>
    <p:sldId id="11101" r:id="rId84"/>
    <p:sldId id="11102" r:id="rId85"/>
    <p:sldId id="11012" r:id="rId86"/>
    <p:sldId id="11143" r:id="rId87"/>
    <p:sldId id="11024" r:id="rId88"/>
    <p:sldId id="11141" r:id="rId89"/>
    <p:sldId id="11029" r:id="rId90"/>
    <p:sldId id="11030" r:id="rId91"/>
    <p:sldId id="11144" r:id="rId92"/>
    <p:sldId id="11031" r:id="rId93"/>
    <p:sldId id="11145" r:id="rId94"/>
    <p:sldId id="9577" r:id="rId95"/>
    <p:sldId id="11032" r:id="rId96"/>
    <p:sldId id="11146" r:id="rId97"/>
    <p:sldId id="11147" r:id="rId98"/>
    <p:sldId id="11033" r:id="rId99"/>
    <p:sldId id="10552" r:id="rId100"/>
    <p:sldId id="10553" r:id="rId101"/>
    <p:sldId id="10554" r:id="rId102"/>
    <p:sldId id="11034" r:id="rId103"/>
    <p:sldId id="10270" r:id="rId104"/>
    <p:sldId id="11038" r:id="rId105"/>
    <p:sldId id="11039" r:id="rId106"/>
    <p:sldId id="3843" r:id="rId107"/>
    <p:sldId id="3823" r:id="rId108"/>
    <p:sldId id="3824" r:id="rId109"/>
    <p:sldId id="11040" r:id="rId110"/>
    <p:sldId id="728" r:id="rId111"/>
    <p:sldId id="11172" r:id="rId112"/>
    <p:sldId id="11041" r:id="rId113"/>
    <p:sldId id="11042" r:id="rId114"/>
    <p:sldId id="1503" r:id="rId115"/>
    <p:sldId id="5252" r:id="rId116"/>
    <p:sldId id="11035" r:id="rId117"/>
    <p:sldId id="4783" r:id="rId118"/>
    <p:sldId id="11036" r:id="rId119"/>
    <p:sldId id="1235" r:id="rId120"/>
    <p:sldId id="4645" r:id="rId121"/>
    <p:sldId id="11168" r:id="rId122"/>
    <p:sldId id="11148" r:id="rId123"/>
    <p:sldId id="11037" r:id="rId124"/>
    <p:sldId id="11149" r:id="rId125"/>
    <p:sldId id="11150" r:id="rId126"/>
    <p:sldId id="8695" r:id="rId127"/>
    <p:sldId id="11113" r:id="rId128"/>
  </p:sldIdLst>
  <p:sldSz cx="12192000" cy="6858000"/>
  <p:notesSz cx="7315200" cy="9601200"/>
  <p:custDataLst>
    <p:tags r:id="rId13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p:scale>
          <a:sx n="90" d="100"/>
          <a:sy n="90" d="100"/>
        </p:scale>
        <p:origin x="424" y="32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gs" Target="tags/tag1.xml"/><Relationship Id="rId136"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F08EE89D-D5F6-4C58-8286-BC168BA5FD42}"/>
    <pc:docChg chg="custSel modSld replTag delTag">
      <pc:chgData name="Jim McGowan" userId="e2c7446dd3aca506" providerId="LiveId" clId="{F08EE89D-D5F6-4C58-8286-BC168BA5FD42}" dt="2024-03-21T01:03:58.745" v="9"/>
      <pc:docMkLst>
        <pc:docMk/>
      </pc:docMkLst>
      <pc:sldChg chg="modSp mod">
        <pc:chgData name="Jim McGowan" userId="e2c7446dd3aca506" providerId="LiveId" clId="{F08EE89D-D5F6-4C58-8286-BC168BA5FD42}" dt="2024-03-21T00:41:53.704" v="3" actId="108"/>
        <pc:sldMkLst>
          <pc:docMk/>
          <pc:sldMk cId="1964529984" sldId="9571"/>
        </pc:sldMkLst>
        <pc:spChg chg="mod">
          <ac:chgData name="Jim McGowan" userId="e2c7446dd3aca506" providerId="LiveId" clId="{F08EE89D-D5F6-4C58-8286-BC168BA5FD42}" dt="2024-03-21T00:41:53.704" v="3" actId="108"/>
          <ac:spMkLst>
            <pc:docMk/>
            <pc:sldMk cId="1964529984" sldId="9571"/>
            <ac:spMk id="27650" creationId="{84971604-77C6-295F-B54E-09555531DFE2}"/>
          </ac:spMkLst>
        </pc:spChg>
      </pc:sldChg>
      <pc:sldChg chg="modSp mod">
        <pc:chgData name="Jim McGowan" userId="e2c7446dd3aca506" providerId="LiveId" clId="{F08EE89D-D5F6-4C58-8286-BC168BA5FD42}" dt="2024-03-21T01:03:55.493" v="7" actId="20577"/>
        <pc:sldMkLst>
          <pc:docMk/>
          <pc:sldMk cId="1080226103" sldId="11005"/>
        </pc:sldMkLst>
        <pc:spChg chg="mod">
          <ac:chgData name="Jim McGowan" userId="e2c7446dd3aca506" providerId="LiveId" clId="{F08EE89D-D5F6-4C58-8286-BC168BA5FD42}" dt="2024-03-21T01:03:55.493" v="7" actId="20577"/>
          <ac:spMkLst>
            <pc:docMk/>
            <pc:sldMk cId="1080226103" sldId="11005"/>
            <ac:spMk id="161795" creationId="{00000000-0000-0000-0000-000000000000}"/>
          </ac:spMkLst>
        </pc:sp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12DEE322-A208-43D2-9216-6449E36BE77E}"/>
    <pc:docChg chg="custSel delSld modSld replTag delTag modHandout">
      <pc:chgData name="Jim McGowan" userId="e2c7446dd3aca506" providerId="LiveId" clId="{12DEE322-A208-43D2-9216-6449E36BE77E}" dt="2024-02-14T13:44:56.953" v="147"/>
      <pc:docMkLst>
        <pc:docMk/>
      </pc:docMkLst>
      <pc:sldChg chg="addSp modSp mod">
        <pc:chgData name="Jim McGowan" userId="e2c7446dd3aca506" providerId="LiveId" clId="{12DEE322-A208-43D2-9216-6449E36BE77E}" dt="2024-02-13T18:19:16.314" v="73" actId="1038"/>
        <pc:sldMkLst>
          <pc:docMk/>
          <pc:sldMk cId="0" sldId="340"/>
        </pc:sldMkLst>
        <pc:picChg chg="mod">
          <ac:chgData name="Jim McGowan" userId="e2c7446dd3aca506" providerId="LiveId" clId="{12DEE322-A208-43D2-9216-6449E36BE77E}" dt="2024-02-13T18:19:12.554" v="69" actId="1038"/>
          <ac:picMkLst>
            <pc:docMk/>
            <pc:sldMk cId="0" sldId="340"/>
            <ac:picMk id="2" creationId="{737CFA1D-B9BA-4A46-A9C9-CA814F37B658}"/>
          </ac:picMkLst>
        </pc:picChg>
        <pc:picChg chg="add mod">
          <ac:chgData name="Jim McGowan" userId="e2c7446dd3aca506" providerId="LiveId" clId="{12DEE322-A208-43D2-9216-6449E36BE77E}" dt="2024-02-13T18:18:59.964" v="61" actId="1076"/>
          <ac:picMkLst>
            <pc:docMk/>
            <pc:sldMk cId="0" sldId="340"/>
            <ac:picMk id="3" creationId="{1A78ABF0-6055-DD32-EBDC-B558E85C4E67}"/>
          </ac:picMkLst>
        </pc:picChg>
        <pc:picChg chg="add mod">
          <ac:chgData name="Jim McGowan" userId="e2c7446dd3aca506" providerId="LiveId" clId="{12DEE322-A208-43D2-9216-6449E36BE77E}" dt="2024-02-13T18:19:16.314" v="73" actId="1038"/>
          <ac:picMkLst>
            <pc:docMk/>
            <pc:sldMk cId="0" sldId="340"/>
            <ac:picMk id="4" creationId="{F7C7050E-062C-B50C-53D2-A404B017FB9E}"/>
          </ac:picMkLst>
        </pc:picChg>
        <pc:picChg chg="mod">
          <ac:chgData name="Jim McGowan" userId="e2c7446dd3aca506" providerId="LiveId" clId="{12DEE322-A208-43D2-9216-6449E36BE77E}" dt="2024-02-13T18:18:48.818" v="54" actId="14100"/>
          <ac:picMkLst>
            <pc:docMk/>
            <pc:sldMk cId="0" sldId="340"/>
            <ac:picMk id="26626" creationId="{597CD29F-C3F0-49F1-AAF3-8D93BF26F16D}"/>
          </ac:picMkLst>
        </pc:picChg>
      </pc:sldChg>
      <pc:sldChg chg="modSp del mod">
        <pc:chgData name="Jim McGowan" userId="e2c7446dd3aca506" providerId="LiveId" clId="{12DEE322-A208-43D2-9216-6449E36BE77E}" dt="2024-02-13T18:19:33.933" v="76" actId="47"/>
        <pc:sldMkLst>
          <pc:docMk/>
          <pc:sldMk cId="0" sldId="4859"/>
        </pc:sldMkLst>
        <pc:picChg chg="mod">
          <ac:chgData name="Jim McGowan" userId="e2c7446dd3aca506" providerId="LiveId" clId="{12DEE322-A208-43D2-9216-6449E36BE77E}" dt="2024-02-13T18:17:30.976" v="3" actId="1440"/>
          <ac:picMkLst>
            <pc:docMk/>
            <pc:sldMk cId="0" sldId="4859"/>
            <ac:picMk id="2" creationId="{4FD1B538-F02D-459C-81B1-6660B5EFDDA7}"/>
          </ac:picMkLst>
        </pc:picChg>
        <pc:picChg chg="mod">
          <ac:chgData name="Jim McGowan" userId="e2c7446dd3aca506" providerId="LiveId" clId="{12DEE322-A208-43D2-9216-6449E36BE77E}" dt="2024-02-13T18:17:28.131" v="2" actId="1440"/>
          <ac:picMkLst>
            <pc:docMk/>
            <pc:sldMk cId="0" sldId="4859"/>
            <ac:picMk id="28674" creationId="{7E031706-ADD2-47E0-8705-3F65804925D3}"/>
          </ac:picMkLst>
        </pc:picChg>
      </pc:sldChg>
      <pc:sldChg chg="addSp delSp modSp mod">
        <pc:chgData name="Jim McGowan" userId="e2c7446dd3aca506" providerId="LiveId" clId="{12DEE322-A208-43D2-9216-6449E36BE77E}" dt="2024-02-13T18:26:53.041" v="136" actId="12789"/>
        <pc:sldMkLst>
          <pc:docMk/>
          <pc:sldMk cId="1859450682" sldId="6378"/>
        </pc:sldMkLst>
        <pc:spChg chg="mod">
          <ac:chgData name="Jim McGowan" userId="e2c7446dd3aca506" providerId="LiveId" clId="{12DEE322-A208-43D2-9216-6449E36BE77E}" dt="2024-02-13T18:26:24.303" v="130" actId="2710"/>
          <ac:spMkLst>
            <pc:docMk/>
            <pc:sldMk cId="1859450682" sldId="6378"/>
            <ac:spMk id="3" creationId="{00000000-0000-0000-0000-000000000000}"/>
          </ac:spMkLst>
        </pc:spChg>
        <pc:spChg chg="mod">
          <ac:chgData name="Jim McGowan" userId="e2c7446dd3aca506" providerId="LiveId" clId="{12DEE322-A208-43D2-9216-6449E36BE77E}" dt="2024-02-13T18:26:40.910" v="133" actId="12788"/>
          <ac:spMkLst>
            <pc:docMk/>
            <pc:sldMk cId="1859450682" sldId="6378"/>
            <ac:spMk id="14338" creationId="{00000000-0000-0000-0000-000000000000}"/>
          </ac:spMkLst>
        </pc:spChg>
        <pc:picChg chg="del">
          <ac:chgData name="Jim McGowan" userId="e2c7446dd3aca506" providerId="LiveId" clId="{12DEE322-A208-43D2-9216-6449E36BE77E}" dt="2024-02-13T18:23:34.692" v="90" actId="478"/>
          <ac:picMkLst>
            <pc:docMk/>
            <pc:sldMk cId="1859450682" sldId="6378"/>
            <ac:picMk id="5" creationId="{FAFFFF3B-ACC4-4388-8FD9-85D946BF1C50}"/>
          </ac:picMkLst>
        </pc:picChg>
        <pc:picChg chg="add mod">
          <ac:chgData name="Jim McGowan" userId="e2c7446dd3aca506" providerId="LiveId" clId="{12DEE322-A208-43D2-9216-6449E36BE77E}" dt="2024-02-13T18:26:53.041" v="136" actId="12789"/>
          <ac:picMkLst>
            <pc:docMk/>
            <pc:sldMk cId="1859450682" sldId="6378"/>
            <ac:picMk id="1026" creationId="{94BAE4BC-7A89-F17A-58F7-AC78912408B9}"/>
          </ac:picMkLst>
        </pc:picChg>
      </pc:sldChg>
      <pc:sldChg chg="modSp mod">
        <pc:chgData name="Jim McGowan" userId="e2c7446dd3aca506" providerId="LiveId" clId="{12DEE322-A208-43D2-9216-6449E36BE77E}" dt="2024-02-14T13:44:48.175" v="145" actId="108"/>
        <pc:sldMkLst>
          <pc:docMk/>
          <pc:sldMk cId="198890871" sldId="9600"/>
        </pc:sldMkLst>
        <pc:spChg chg="mod">
          <ac:chgData name="Jim McGowan" userId="e2c7446dd3aca506" providerId="LiveId" clId="{12DEE322-A208-43D2-9216-6449E36BE77E}" dt="2024-02-14T13:44:48.175" v="145" actId="108"/>
          <ac:spMkLst>
            <pc:docMk/>
            <pc:sldMk cId="198890871" sldId="9600"/>
            <ac:spMk id="4" creationId="{3DA3B335-1C23-4929-5CA1-65BA5DBA7AC8}"/>
          </ac:spMkLst>
        </pc:spChg>
      </pc:sldChg>
      <pc:sldChg chg="modSp mod">
        <pc:chgData name="Jim McGowan" userId="e2c7446dd3aca506" providerId="LiveId" clId="{12DEE322-A208-43D2-9216-6449E36BE77E}" dt="2024-02-14T13:38:34.435" v="142" actId="12788"/>
        <pc:sldMkLst>
          <pc:docMk/>
          <pc:sldMk cId="1072005748" sldId="10570"/>
        </pc:sldMkLst>
        <pc:picChg chg="mod">
          <ac:chgData name="Jim McGowan" userId="e2c7446dd3aca506" providerId="LiveId" clId="{12DEE322-A208-43D2-9216-6449E36BE77E}" dt="2024-02-14T13:38:34.435" v="142" actId="12788"/>
          <ac:picMkLst>
            <pc:docMk/>
            <pc:sldMk cId="1072005748" sldId="10570"/>
            <ac:picMk id="5" creationId="{A60E0686-98F5-4674-BE21-385559D2CBAF}"/>
          </ac:picMkLst>
        </pc:picChg>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4DD26DA2-D385-4545-9EBB-0B1F68623E1B}"/>
    <pc:docChg chg="custSel replTag delTag modHandout">
      <pc:chgData name="Jim McGowan" userId="e2c7446dd3aca506" providerId="LiveId" clId="{4DD26DA2-D385-4545-9EBB-0B1F68623E1B}" dt="2024-02-28T16:29:57.354" v="5"/>
      <pc:docMkLst>
        <pc:docMk/>
      </pc:docMkLst>
    </pc:docChg>
  </pc:docChgLst>
  <pc:docChgLst>
    <pc:chgData name="Jim McGowan" userId="e2c7446dd3aca506" providerId="LiveId" clId="{C89B3941-4782-4D8B-9379-0DE4F5029971}"/>
    <pc:docChg chg="custSel modHandout">
      <pc:chgData name="Jim McGowan" userId="e2c7446dd3aca506" providerId="LiveId" clId="{C89B3941-4782-4D8B-9379-0DE4F5029971}" dt="2024-03-12T19:12:42.855" v="7" actId="6549"/>
      <pc:docMkLst>
        <pc:docMk/>
      </pc:docMkLst>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4FC6F328-7C11-402F-AED9-AB2363E3E834}"/>
    <pc:docChg chg="custSel replTag delTag modHandout">
      <pc:chgData name="Jim McGowan" userId="e2c7446dd3aca506" providerId="LiveId" clId="{4FC6F328-7C11-402F-AED9-AB2363E3E834}" dt="2024-03-14T00:56:33.061" v="15"/>
      <pc:docMkLst>
        <pc:docMk/>
      </pc:docMkLst>
    </pc:docChg>
  </pc:docChgLst>
  <pc:docChgLst>
    <pc:chgData name="Jim McGowan" userId="e2c7446dd3aca506" providerId="LiveId" clId="{1158173E-7ED0-4943-A666-4E68751525C5}"/>
    <pc:docChg chg="undo custSel addSld delSld modSld sldOrd replTag delTag modHandout">
      <pc:chgData name="Jim McGowan" userId="e2c7446dd3aca506" providerId="LiveId" clId="{1158173E-7ED0-4943-A666-4E68751525C5}" dt="2024-01-31T15:08:59.216" v="829" actId="6549"/>
      <pc:docMkLst>
        <pc:docMk/>
      </pc:docMkLst>
      <pc:sldChg chg="modTransition">
        <pc:chgData name="Jim McGowan" userId="e2c7446dd3aca506" providerId="LiveId" clId="{1158173E-7ED0-4943-A666-4E68751525C5}" dt="2024-01-31T15:00:22.084" v="726"/>
        <pc:sldMkLst>
          <pc:docMk/>
          <pc:sldMk cId="0" sldId="256"/>
        </pc:sldMkLst>
      </pc:sldChg>
      <pc:sldChg chg="modTransition">
        <pc:chgData name="Jim McGowan" userId="e2c7446dd3aca506" providerId="LiveId" clId="{1158173E-7ED0-4943-A666-4E68751525C5}" dt="2024-01-31T15:00:22.084" v="726"/>
        <pc:sldMkLst>
          <pc:docMk/>
          <pc:sldMk cId="0" sldId="284"/>
        </pc:sldMkLst>
      </pc:sldChg>
      <pc:sldChg chg="modTransition">
        <pc:chgData name="Jim McGowan" userId="e2c7446dd3aca506" providerId="LiveId" clId="{1158173E-7ED0-4943-A666-4E68751525C5}" dt="2024-01-31T15:00:22.084" v="726"/>
        <pc:sldMkLst>
          <pc:docMk/>
          <pc:sldMk cId="0" sldId="340"/>
        </pc:sldMkLst>
      </pc:sldChg>
      <pc:sldChg chg="modSp mod modTransition">
        <pc:chgData name="Jim McGowan" userId="e2c7446dd3aca506" providerId="LiveId" clId="{1158173E-7ED0-4943-A666-4E68751525C5}" dt="2024-01-31T15:00:22.084" v="726"/>
        <pc:sldMkLst>
          <pc:docMk/>
          <pc:sldMk cId="0" sldId="345"/>
        </pc:sldMkLst>
        <pc:spChg chg="mod">
          <ac:chgData name="Jim McGowan" userId="e2c7446dd3aca506" providerId="LiveId" clId="{1158173E-7ED0-4943-A666-4E68751525C5}" dt="2024-01-31T14:31:58.915" v="327" actId="108"/>
          <ac:spMkLst>
            <pc:docMk/>
            <pc:sldMk cId="0" sldId="345"/>
            <ac:spMk id="70658" creationId="{2656CA19-CB42-3D9F-63D2-C157378B0255}"/>
          </ac:spMkLst>
        </pc:spChg>
      </pc:sldChg>
      <pc:sldChg chg="modTransition">
        <pc:chgData name="Jim McGowan" userId="e2c7446dd3aca506" providerId="LiveId" clId="{1158173E-7ED0-4943-A666-4E68751525C5}" dt="2024-01-31T15:00:22.084" v="726"/>
        <pc:sldMkLst>
          <pc:docMk/>
          <pc:sldMk cId="1693969766" sldId="353"/>
        </pc:sldMkLst>
      </pc:sldChg>
      <pc:sldChg chg="modTransition">
        <pc:chgData name="Jim McGowan" userId="e2c7446dd3aca506" providerId="LiveId" clId="{1158173E-7ED0-4943-A666-4E68751525C5}" dt="2024-01-31T15:00:22.084" v="726"/>
        <pc:sldMkLst>
          <pc:docMk/>
          <pc:sldMk cId="766360752" sldId="354"/>
        </pc:sldMkLst>
      </pc:sldChg>
      <pc:sldChg chg="modTransition">
        <pc:chgData name="Jim McGowan" userId="e2c7446dd3aca506" providerId="LiveId" clId="{1158173E-7ED0-4943-A666-4E68751525C5}" dt="2024-01-31T15:00:22.084" v="726"/>
        <pc:sldMkLst>
          <pc:docMk/>
          <pc:sldMk cId="1484724949" sldId="492"/>
        </pc:sldMkLst>
      </pc:sldChg>
      <pc:sldChg chg="modTransition">
        <pc:chgData name="Jim McGowan" userId="e2c7446dd3aca506" providerId="LiveId" clId="{1158173E-7ED0-4943-A666-4E68751525C5}" dt="2024-01-31T15:00:22.084" v="726"/>
        <pc:sldMkLst>
          <pc:docMk/>
          <pc:sldMk cId="1737351391" sldId="891"/>
        </pc:sldMkLst>
      </pc:sldChg>
      <pc:sldChg chg="modSp mod modTransition">
        <pc:chgData name="Jim McGowan" userId="e2c7446dd3aca506" providerId="LiveId" clId="{1158173E-7ED0-4943-A666-4E68751525C5}" dt="2024-01-31T15:00:22.084" v="726"/>
        <pc:sldMkLst>
          <pc:docMk/>
          <pc:sldMk cId="1618757556" sldId="1238"/>
        </pc:sldMkLst>
        <pc:spChg chg="mod">
          <ac:chgData name="Jim McGowan" userId="e2c7446dd3aca506" providerId="LiveId" clId="{1158173E-7ED0-4943-A666-4E68751525C5}" dt="2024-01-31T14:58:26.268" v="705" actId="255"/>
          <ac:spMkLst>
            <pc:docMk/>
            <pc:sldMk cId="1618757556" sldId="1238"/>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1861599531" sldId="1239"/>
        </pc:sldMkLst>
        <pc:picChg chg="add ord">
          <ac:chgData name="Jim McGowan" userId="e2c7446dd3aca506" providerId="LiveId" clId="{1158173E-7ED0-4943-A666-4E68751525C5}" dt="2024-01-31T14:24:34.964" v="193" actId="167"/>
          <ac:picMkLst>
            <pc:docMk/>
            <pc:sldMk cId="1861599531" sldId="1239"/>
            <ac:picMk id="2" creationId="{D60E5AA3-4260-E229-DFF6-619D3524E6CD}"/>
          </ac:picMkLst>
        </pc:picChg>
        <pc:picChg chg="del">
          <ac:chgData name="Jim McGowan" userId="e2c7446dd3aca506" providerId="LiveId" clId="{1158173E-7ED0-4943-A666-4E68751525C5}" dt="2024-01-31T14:24:24.498" v="189" actId="478"/>
          <ac:picMkLst>
            <pc:docMk/>
            <pc:sldMk cId="1861599531" sldId="1239"/>
            <ac:picMk id="5" creationId="{CB8E2169-B760-4373-A07A-3371CC03A266}"/>
          </ac:picMkLst>
        </pc:picChg>
      </pc:sldChg>
      <pc:sldChg chg="modSp mod modTransition">
        <pc:chgData name="Jim McGowan" userId="e2c7446dd3aca506" providerId="LiveId" clId="{1158173E-7ED0-4943-A666-4E68751525C5}" dt="2024-01-31T15:01:21.199" v="732" actId="20577"/>
        <pc:sldMkLst>
          <pc:docMk/>
          <pc:sldMk cId="2503370726" sldId="1503"/>
        </pc:sldMkLst>
        <pc:spChg chg="mod">
          <ac:chgData name="Jim McGowan" userId="e2c7446dd3aca506" providerId="LiveId" clId="{1158173E-7ED0-4943-A666-4E68751525C5}" dt="2024-01-31T15:01:21.199" v="732" actId="20577"/>
          <ac:spMkLst>
            <pc:docMk/>
            <pc:sldMk cId="2503370726" sldId="1503"/>
            <ac:spMk id="134147" creationId="{00000000-0000-0000-0000-000000000000}"/>
          </ac:spMkLst>
        </pc:spChg>
      </pc:sldChg>
      <pc:sldChg chg="addSp delSp modSp mod modTransition">
        <pc:chgData name="Jim McGowan" userId="e2c7446dd3aca506" providerId="LiveId" clId="{1158173E-7ED0-4943-A666-4E68751525C5}" dt="2024-01-31T15:00:22.084" v="726"/>
        <pc:sldMkLst>
          <pc:docMk/>
          <pc:sldMk cId="0" sldId="1536"/>
        </pc:sldMkLst>
        <pc:spChg chg="add del mod">
          <ac:chgData name="Jim McGowan" userId="e2c7446dd3aca506" providerId="LiveId" clId="{1158173E-7ED0-4943-A666-4E68751525C5}" dt="2024-01-31T14:25:39.391" v="216" actId="478"/>
          <ac:spMkLst>
            <pc:docMk/>
            <pc:sldMk cId="0" sldId="1536"/>
            <ac:spMk id="3" creationId="{11821401-AB7F-2278-32CF-B07AFB718D37}"/>
          </ac:spMkLst>
        </pc:spChg>
        <pc:spChg chg="add del mod">
          <ac:chgData name="Jim McGowan" userId="e2c7446dd3aca506" providerId="LiveId" clId="{1158173E-7ED0-4943-A666-4E68751525C5}" dt="2024-01-31T14:27:05.415" v="250" actId="478"/>
          <ac:spMkLst>
            <pc:docMk/>
            <pc:sldMk cId="0" sldId="1536"/>
            <ac:spMk id="4" creationId="{A37E8AC6-9837-569A-05B0-AA21112ECFB8}"/>
          </ac:spMkLst>
        </pc:spChg>
        <pc:spChg chg="del mod">
          <ac:chgData name="Jim McGowan" userId="e2c7446dd3aca506" providerId="LiveId" clId="{1158173E-7ED0-4943-A666-4E68751525C5}" dt="2024-01-31T14:26:51.136" v="244" actId="478"/>
          <ac:spMkLst>
            <pc:docMk/>
            <pc:sldMk cId="0" sldId="1536"/>
            <ac:spMk id="5" creationId="{00000000-0000-0000-0000-000000000000}"/>
          </ac:spMkLst>
        </pc:spChg>
        <pc:spChg chg="mod">
          <ac:chgData name="Jim McGowan" userId="e2c7446dd3aca506" providerId="LiveId" clId="{1158173E-7ED0-4943-A666-4E68751525C5}" dt="2024-01-31T14:59:07.814" v="719" actId="6549"/>
          <ac:spMkLst>
            <pc:docMk/>
            <pc:sldMk cId="0" sldId="1536"/>
            <ac:spMk id="15363" creationId="{00000000-0000-0000-0000-000000000000}"/>
          </ac:spMkLst>
        </pc:spChg>
        <pc:spChg chg="del mod">
          <ac:chgData name="Jim McGowan" userId="e2c7446dd3aca506" providerId="LiveId" clId="{1158173E-7ED0-4943-A666-4E68751525C5}" dt="2024-01-31T14:25:35.225" v="213" actId="478"/>
          <ac:spMkLst>
            <pc:docMk/>
            <pc:sldMk cId="0" sldId="1536"/>
            <ac:spMk id="39938" creationId="{00000000-0000-0000-0000-000000000000}"/>
          </ac:spMkLst>
        </pc:spChg>
        <pc:picChg chg="add del mod ord">
          <ac:chgData name="Jim McGowan" userId="e2c7446dd3aca506" providerId="LiveId" clId="{1158173E-7ED0-4943-A666-4E68751525C5}" dt="2024-01-31T14:27:00.911" v="247" actId="478"/>
          <ac:picMkLst>
            <pc:docMk/>
            <pc:sldMk cId="0" sldId="1536"/>
            <ac:picMk id="2" creationId="{83475FFB-2360-7E65-7556-85E993CC6858}"/>
          </ac:picMkLst>
        </pc:picChg>
        <pc:picChg chg="del">
          <ac:chgData name="Jim McGowan" userId="e2c7446dd3aca506" providerId="LiveId" clId="{1158173E-7ED0-4943-A666-4E68751525C5}" dt="2024-01-31T14:24:57.487" v="196" actId="478"/>
          <ac:picMkLst>
            <pc:docMk/>
            <pc:sldMk cId="0" sldId="1536"/>
            <ac:picMk id="6" creationId="{AB01145E-CD06-4061-B7AD-915110B1DB68}"/>
          </ac:picMkLst>
        </pc:picChg>
        <pc:picChg chg="add ord">
          <ac:chgData name="Jim McGowan" userId="e2c7446dd3aca506" providerId="LiveId" clId="{1158173E-7ED0-4943-A666-4E68751525C5}" dt="2024-01-31T14:29:03.724" v="284" actId="167"/>
          <ac:picMkLst>
            <pc:docMk/>
            <pc:sldMk cId="0" sldId="1536"/>
            <ac:picMk id="7" creationId="{4A026338-E83D-EFE3-C3F6-CFDB98A1F80A}"/>
          </ac:picMkLst>
        </pc:picChg>
        <pc:picChg chg="add mod">
          <ac:chgData name="Jim McGowan" userId="e2c7446dd3aca506" providerId="LiveId" clId="{1158173E-7ED0-4943-A666-4E68751525C5}" dt="2024-01-31T14:29:48.831" v="309" actId="1035"/>
          <ac:picMkLst>
            <pc:docMk/>
            <pc:sldMk cId="0" sldId="1536"/>
            <ac:picMk id="8" creationId="{A7F65748-E098-7B2C-5A99-8CCD67235C29}"/>
          </ac:picMkLst>
        </pc:picChg>
        <pc:picChg chg="mod">
          <ac:chgData name="Jim McGowan" userId="e2c7446dd3aca506" providerId="LiveId" clId="{1158173E-7ED0-4943-A666-4E68751525C5}" dt="2024-01-31T14:29:48.831" v="309" actId="1035"/>
          <ac:picMkLst>
            <pc:docMk/>
            <pc:sldMk cId="0" sldId="1536"/>
            <ac:picMk id="39940" creationId="{00000000-0000-0000-0000-000000000000}"/>
          </ac:picMkLst>
        </pc:picChg>
      </pc:sldChg>
      <pc:sldChg chg="modSp mod modTransition">
        <pc:chgData name="Jim McGowan" userId="e2c7446dd3aca506" providerId="LiveId" clId="{1158173E-7ED0-4943-A666-4E68751525C5}" dt="2024-01-31T15:00:22.084" v="726"/>
        <pc:sldMkLst>
          <pc:docMk/>
          <pc:sldMk cId="40394679" sldId="2045"/>
        </pc:sldMkLst>
        <pc:graphicFrameChg chg="mod modGraphic">
          <ac:chgData name="Jim McGowan" userId="e2c7446dd3aca506" providerId="LiveId" clId="{1158173E-7ED0-4943-A666-4E68751525C5}" dt="2024-01-31T14:23:41.910" v="182" actId="207"/>
          <ac:graphicFrameMkLst>
            <pc:docMk/>
            <pc:sldMk cId="40394679" sldId="2045"/>
            <ac:graphicFrameMk id="4" creationId="{E3DAEE16-233B-4E27-A602-4D37C9A249F4}"/>
          </ac:graphicFrameMkLst>
        </pc:graphicFrameChg>
      </pc:sldChg>
      <pc:sldChg chg="modSp mod modTransition">
        <pc:chgData name="Jim McGowan" userId="e2c7446dd3aca506" providerId="LiveId" clId="{1158173E-7ED0-4943-A666-4E68751525C5}" dt="2024-01-31T15:00:22.084" v="726"/>
        <pc:sldMkLst>
          <pc:docMk/>
          <pc:sldMk cId="3851358064" sldId="2056"/>
        </pc:sldMkLst>
        <pc:spChg chg="mod">
          <ac:chgData name="Jim McGowan" userId="e2c7446dd3aca506" providerId="LiveId" clId="{1158173E-7ED0-4943-A666-4E68751525C5}" dt="2024-01-31T14:39:14.659" v="412" actId="2710"/>
          <ac:spMkLst>
            <pc:docMk/>
            <pc:sldMk cId="3851358064" sldId="2056"/>
            <ac:spMk id="134147" creationId="{00000000-0000-0000-0000-000000000000}"/>
          </ac:spMkLst>
        </pc:spChg>
      </pc:sldChg>
      <pc:sldChg chg="addSp delSp modSp mod modTransition">
        <pc:chgData name="Jim McGowan" userId="e2c7446dd3aca506" providerId="LiveId" clId="{1158173E-7ED0-4943-A666-4E68751525C5}" dt="2024-01-31T15:03:47.352" v="762" actId="20577"/>
        <pc:sldMkLst>
          <pc:docMk/>
          <pc:sldMk cId="3500163114" sldId="2276"/>
        </pc:sldMkLst>
        <pc:spChg chg="mod">
          <ac:chgData name="Jim McGowan" userId="e2c7446dd3aca506" providerId="LiveId" clId="{1158173E-7ED0-4943-A666-4E68751525C5}" dt="2024-01-31T15:03:47.352" v="762" actId="20577"/>
          <ac:spMkLst>
            <pc:docMk/>
            <pc:sldMk cId="3500163114" sldId="2276"/>
            <ac:spMk id="24579" creationId="{00000000-0000-0000-0000-000000000000}"/>
          </ac:spMkLst>
        </pc:spChg>
        <pc:spChg chg="del mod">
          <ac:chgData name="Jim McGowan" userId="e2c7446dd3aca506" providerId="LiveId" clId="{1158173E-7ED0-4943-A666-4E68751525C5}" dt="2024-01-31T14:33:44.975" v="356" actId="478"/>
          <ac:spMkLst>
            <pc:docMk/>
            <pc:sldMk cId="3500163114" sldId="2276"/>
            <ac:spMk id="79874" creationId="{00000000-0000-0000-0000-000000000000}"/>
          </ac:spMkLst>
        </pc:spChg>
        <pc:picChg chg="add ord">
          <ac:chgData name="Jim McGowan" userId="e2c7446dd3aca506" providerId="LiveId" clId="{1158173E-7ED0-4943-A666-4E68751525C5}" dt="2024-01-31T14:33:11.250" v="342" actId="167"/>
          <ac:picMkLst>
            <pc:docMk/>
            <pc:sldMk cId="3500163114" sldId="2276"/>
            <ac:picMk id="2" creationId="{31EF66CC-C326-B523-0572-0428AF8674EC}"/>
          </ac:picMkLst>
        </pc:picChg>
        <pc:picChg chg="del">
          <ac:chgData name="Jim McGowan" userId="e2c7446dd3aca506" providerId="LiveId" clId="{1158173E-7ED0-4943-A666-4E68751525C5}" dt="2024-01-31T14:33:01.080" v="338" actId="478"/>
          <ac:picMkLst>
            <pc:docMk/>
            <pc:sldMk cId="3500163114" sldId="2276"/>
            <ac:picMk id="4" creationId="{00000000-0000-0000-0000-000000000000}"/>
          </ac:picMkLst>
        </pc:picChg>
      </pc:sldChg>
      <pc:sldChg chg="modTransition">
        <pc:chgData name="Jim McGowan" userId="e2c7446dd3aca506" providerId="LiveId" clId="{1158173E-7ED0-4943-A666-4E68751525C5}" dt="2024-01-31T15:00:22.084" v="726"/>
        <pc:sldMkLst>
          <pc:docMk/>
          <pc:sldMk cId="798707090" sldId="2331"/>
        </pc:sldMkLst>
      </pc:sldChg>
      <pc:sldChg chg="modTransition">
        <pc:chgData name="Jim McGowan" userId="e2c7446dd3aca506" providerId="LiveId" clId="{1158173E-7ED0-4943-A666-4E68751525C5}" dt="2024-01-31T15:00:22.084" v="726"/>
        <pc:sldMkLst>
          <pc:docMk/>
          <pc:sldMk cId="483966391" sldId="2890"/>
        </pc:sldMkLst>
      </pc:sldChg>
      <pc:sldChg chg="modTransition">
        <pc:chgData name="Jim McGowan" userId="e2c7446dd3aca506" providerId="LiveId" clId="{1158173E-7ED0-4943-A666-4E68751525C5}" dt="2024-01-31T15:00:22.084" v="726"/>
        <pc:sldMkLst>
          <pc:docMk/>
          <pc:sldMk cId="3559866166" sldId="2927"/>
        </pc:sldMkLst>
      </pc:sldChg>
      <pc:sldChg chg="modTransition">
        <pc:chgData name="Jim McGowan" userId="e2c7446dd3aca506" providerId="LiveId" clId="{1158173E-7ED0-4943-A666-4E68751525C5}" dt="2024-01-31T15:00:22.084" v="726"/>
        <pc:sldMkLst>
          <pc:docMk/>
          <pc:sldMk cId="3553840984" sldId="3264"/>
        </pc:sldMkLst>
      </pc:sldChg>
      <pc:sldChg chg="modSp mod modTransition">
        <pc:chgData name="Jim McGowan" userId="e2c7446dd3aca506" providerId="LiveId" clId="{1158173E-7ED0-4943-A666-4E68751525C5}" dt="2024-01-31T15:00:22.084" v="726"/>
        <pc:sldMkLst>
          <pc:docMk/>
          <pc:sldMk cId="49970581" sldId="4383"/>
        </pc:sldMkLst>
        <pc:spChg chg="mod">
          <ac:chgData name="Jim McGowan" userId="e2c7446dd3aca506" providerId="LiveId" clId="{1158173E-7ED0-4943-A666-4E68751525C5}" dt="2024-01-31T14:36:13.948" v="380" actId="255"/>
          <ac:spMkLst>
            <pc:docMk/>
            <pc:sldMk cId="49970581" sldId="4383"/>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2474473148" sldId="4645"/>
        </pc:sldMkLst>
        <pc:spChg chg="mod">
          <ac:chgData name="Jim McGowan" userId="e2c7446dd3aca506" providerId="LiveId" clId="{1158173E-7ED0-4943-A666-4E68751525C5}" dt="2024-01-31T14:53:34.567" v="665" actId="20577"/>
          <ac:spMkLst>
            <pc:docMk/>
            <pc:sldMk cId="2474473148" sldId="4645"/>
            <ac:spMk id="39939" creationId="{00000000-0000-0000-0000-000000000000}"/>
          </ac:spMkLst>
        </pc:spChg>
      </pc:sldChg>
      <pc:sldChg chg="addSp delSp modSp mod modTransition">
        <pc:chgData name="Jim McGowan" userId="e2c7446dd3aca506" providerId="LiveId" clId="{1158173E-7ED0-4943-A666-4E68751525C5}" dt="2024-01-31T15:00:22.084" v="726"/>
        <pc:sldMkLst>
          <pc:docMk/>
          <pc:sldMk cId="2379654135" sldId="4709"/>
        </pc:sldMkLst>
        <pc:spChg chg="mod">
          <ac:chgData name="Jim McGowan" userId="e2c7446dd3aca506" providerId="LiveId" clId="{1158173E-7ED0-4943-A666-4E68751525C5}" dt="2024-01-31T14:43:39.447" v="502" actId="20577"/>
          <ac:spMkLst>
            <pc:docMk/>
            <pc:sldMk cId="2379654135" sldId="4709"/>
            <ac:spMk id="3" creationId="{9FCE1375-9F6D-4FCB-B3CC-1DEAE2B6A2CD}"/>
          </ac:spMkLst>
        </pc:spChg>
        <pc:spChg chg="del">
          <ac:chgData name="Jim McGowan" userId="e2c7446dd3aca506" providerId="LiveId" clId="{1158173E-7ED0-4943-A666-4E68751525C5}" dt="2024-01-31T14:42:05.879" v="463" actId="478"/>
          <ac:spMkLst>
            <pc:docMk/>
            <pc:sldMk cId="2379654135" sldId="4709"/>
            <ac:spMk id="7" creationId="{4AADDCE2-8F2D-40D8-BAC5-35989DB11DB4}"/>
          </ac:spMkLst>
        </pc:spChg>
        <pc:picChg chg="add mod ord">
          <ac:chgData name="Jim McGowan" userId="e2c7446dd3aca506" providerId="LiveId" clId="{1158173E-7ED0-4943-A666-4E68751525C5}" dt="2024-01-31T14:42:30.817" v="475" actId="167"/>
          <ac:picMkLst>
            <pc:docMk/>
            <pc:sldMk cId="2379654135" sldId="4709"/>
            <ac:picMk id="2" creationId="{2B3FE9B9-DD69-A950-9C21-B03A765C251E}"/>
          </ac:picMkLst>
        </pc:picChg>
        <pc:picChg chg="mod">
          <ac:chgData name="Jim McGowan" userId="e2c7446dd3aca506" providerId="LiveId" clId="{1158173E-7ED0-4943-A666-4E68751525C5}" dt="2024-01-31T14:44:00.338" v="515" actId="1582"/>
          <ac:picMkLst>
            <pc:docMk/>
            <pc:sldMk cId="2379654135" sldId="4709"/>
            <ac:picMk id="6" creationId="{C6EDF527-C7F8-4370-B6B4-94E8A8988926}"/>
          </ac:picMkLst>
        </pc:picChg>
        <pc:picChg chg="del">
          <ac:chgData name="Jim McGowan" userId="e2c7446dd3aca506" providerId="LiveId" clId="{1158173E-7ED0-4943-A666-4E68751525C5}" dt="2024-01-31T14:42:10.831" v="466" actId="478"/>
          <ac:picMkLst>
            <pc:docMk/>
            <pc:sldMk cId="2379654135" sldId="4709"/>
            <ac:picMk id="8" creationId="{72321F26-7BC3-4354-AD50-FC0FA517FFA5}"/>
          </ac:picMkLst>
        </pc:picChg>
      </pc:sldChg>
      <pc:sldChg chg="modTransition">
        <pc:chgData name="Jim McGowan" userId="e2c7446dd3aca506" providerId="LiveId" clId="{1158173E-7ED0-4943-A666-4E68751525C5}" dt="2024-01-31T15:00:22.084" v="726"/>
        <pc:sldMkLst>
          <pc:docMk/>
          <pc:sldMk cId="1562630875" sldId="4853"/>
        </pc:sldMkLst>
      </pc:sldChg>
      <pc:sldChg chg="modTransition">
        <pc:chgData name="Jim McGowan" userId="e2c7446dd3aca506" providerId="LiveId" clId="{1158173E-7ED0-4943-A666-4E68751525C5}" dt="2024-01-31T15:00:22.084" v="726"/>
        <pc:sldMkLst>
          <pc:docMk/>
          <pc:sldMk cId="0" sldId="4859"/>
        </pc:sldMkLst>
      </pc:sldChg>
      <pc:sldChg chg="modSp mod modTransition">
        <pc:chgData name="Jim McGowan" userId="e2c7446dd3aca506" providerId="LiveId" clId="{1158173E-7ED0-4943-A666-4E68751525C5}" dt="2024-01-31T15:00:22.084" v="726"/>
        <pc:sldMkLst>
          <pc:docMk/>
          <pc:sldMk cId="384173127" sldId="5181"/>
        </pc:sldMkLst>
        <pc:spChg chg="mod">
          <ac:chgData name="Jim McGowan" userId="e2c7446dd3aca506" providerId="LiveId" clId="{1158173E-7ED0-4943-A666-4E68751525C5}" dt="2024-01-31T14:30:26.643" v="315" actId="2710"/>
          <ac:spMkLst>
            <pc:docMk/>
            <pc:sldMk cId="384173127" sldId="5181"/>
            <ac:spMk id="3" creationId="{00000000-0000-0000-0000-000000000000}"/>
          </ac:spMkLst>
        </pc:spChg>
      </pc:sldChg>
      <pc:sldChg chg="modTransition">
        <pc:chgData name="Jim McGowan" userId="e2c7446dd3aca506" providerId="LiveId" clId="{1158173E-7ED0-4943-A666-4E68751525C5}" dt="2024-01-31T15:00:22.084" v="726"/>
        <pc:sldMkLst>
          <pc:docMk/>
          <pc:sldMk cId="4264352394" sldId="5252"/>
        </pc:sldMkLst>
      </pc:sldChg>
      <pc:sldChg chg="modSp mod modTransition">
        <pc:chgData name="Jim McGowan" userId="e2c7446dd3aca506" providerId="LiveId" clId="{1158173E-7ED0-4943-A666-4E68751525C5}" dt="2024-01-31T15:00:22.084" v="726"/>
        <pc:sldMkLst>
          <pc:docMk/>
          <pc:sldMk cId="698696942" sldId="5255"/>
        </pc:sldMkLst>
        <pc:spChg chg="mod">
          <ac:chgData name="Jim McGowan" userId="e2c7446dd3aca506" providerId="LiveId" clId="{1158173E-7ED0-4943-A666-4E68751525C5}" dt="2024-01-31T15:00:00.254" v="723" actId="313"/>
          <ac:spMkLst>
            <pc:docMk/>
            <pc:sldMk cId="698696942" sldId="5255"/>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205135654" sldId="5256"/>
        </pc:sldMkLst>
        <pc:spChg chg="mod">
          <ac:chgData name="Jim McGowan" userId="e2c7446dd3aca506" providerId="LiveId" clId="{1158173E-7ED0-4943-A666-4E68751525C5}" dt="2024-01-31T14:32:23.157" v="331" actId="108"/>
          <ac:spMkLst>
            <pc:docMk/>
            <pc:sldMk cId="3205135654" sldId="5256"/>
            <ac:spMk id="134147" creationId="{00000000-0000-0000-0000-000000000000}"/>
          </ac:spMkLst>
        </pc:spChg>
      </pc:sldChg>
      <pc:sldChg chg="modSp mod modTransition">
        <pc:chgData name="Jim McGowan" userId="e2c7446dd3aca506" providerId="LiveId" clId="{1158173E-7ED0-4943-A666-4E68751525C5}" dt="2024-01-31T15:00:22.084" v="726"/>
        <pc:sldMkLst>
          <pc:docMk/>
          <pc:sldMk cId="3991379494" sldId="6405"/>
        </pc:sldMkLst>
        <pc:spChg chg="mod">
          <ac:chgData name="Jim McGowan" userId="e2c7446dd3aca506" providerId="LiveId" clId="{1158173E-7ED0-4943-A666-4E68751525C5}" dt="2024-01-31T14:31:05.058" v="318" actId="108"/>
          <ac:spMkLst>
            <pc:docMk/>
            <pc:sldMk cId="3991379494" sldId="6405"/>
            <ac:spMk id="134147" creationId="{972624A7-20E3-4DA9-A466-8A9F888B1F46}"/>
          </ac:spMkLst>
        </pc:spChg>
      </pc:sldChg>
      <pc:sldChg chg="modTransition">
        <pc:chgData name="Jim McGowan" userId="e2c7446dd3aca506" providerId="LiveId" clId="{1158173E-7ED0-4943-A666-4E68751525C5}" dt="2024-01-31T15:00:22.084" v="726"/>
        <pc:sldMkLst>
          <pc:docMk/>
          <pc:sldMk cId="1161428718" sldId="6495"/>
        </pc:sldMkLst>
      </pc:sldChg>
      <pc:sldChg chg="modTransition">
        <pc:chgData name="Jim McGowan" userId="e2c7446dd3aca506" providerId="LiveId" clId="{1158173E-7ED0-4943-A666-4E68751525C5}" dt="2024-01-31T15:00:22.084" v="726"/>
        <pc:sldMkLst>
          <pc:docMk/>
          <pc:sldMk cId="2834294484" sldId="6918"/>
        </pc:sldMkLst>
      </pc:sldChg>
      <pc:sldChg chg="modTransition">
        <pc:chgData name="Jim McGowan" userId="e2c7446dd3aca506" providerId="LiveId" clId="{1158173E-7ED0-4943-A666-4E68751525C5}" dt="2024-01-31T15:00:22.084" v="726"/>
        <pc:sldMkLst>
          <pc:docMk/>
          <pc:sldMk cId="493605828" sldId="7727"/>
        </pc:sldMkLst>
      </pc:sldChg>
      <pc:sldChg chg="modTransition">
        <pc:chgData name="Jim McGowan" userId="e2c7446dd3aca506" providerId="LiveId" clId="{1158173E-7ED0-4943-A666-4E68751525C5}" dt="2024-01-31T15:00:22.084" v="726"/>
        <pc:sldMkLst>
          <pc:docMk/>
          <pc:sldMk cId="855745938" sldId="7907"/>
        </pc:sldMkLst>
      </pc:sldChg>
      <pc:sldChg chg="modSp mod modTransition">
        <pc:chgData name="Jim McGowan" userId="e2c7446dd3aca506" providerId="LiveId" clId="{1158173E-7ED0-4943-A666-4E68751525C5}" dt="2024-01-31T15:00:22.084" v="726"/>
        <pc:sldMkLst>
          <pc:docMk/>
          <pc:sldMk cId="2545239693" sldId="7915"/>
        </pc:sldMkLst>
        <pc:spChg chg="mod">
          <ac:chgData name="Jim McGowan" userId="e2c7446dd3aca506" providerId="LiveId" clId="{1158173E-7ED0-4943-A666-4E68751525C5}" dt="2024-01-31T14:56:37.105" v="691" actId="113"/>
          <ac:spMkLst>
            <pc:docMk/>
            <pc:sldMk cId="2545239693" sldId="7915"/>
            <ac:spMk id="180226" creationId="{00000000-0000-0000-0000-000000000000}"/>
          </ac:spMkLst>
        </pc:spChg>
      </pc:sldChg>
      <pc:sldChg chg="modTransition">
        <pc:chgData name="Jim McGowan" userId="e2c7446dd3aca506" providerId="LiveId" clId="{1158173E-7ED0-4943-A666-4E68751525C5}" dt="2024-01-31T15:00:22.084" v="726"/>
        <pc:sldMkLst>
          <pc:docMk/>
          <pc:sldMk cId="2851638288" sldId="8234"/>
        </pc:sldMkLst>
      </pc:sldChg>
      <pc:sldChg chg="modSp mod modTransition">
        <pc:chgData name="Jim McGowan" userId="e2c7446dd3aca506" providerId="LiveId" clId="{1158173E-7ED0-4943-A666-4E68751525C5}" dt="2024-01-31T15:00:22.084" v="726"/>
        <pc:sldMkLst>
          <pc:docMk/>
          <pc:sldMk cId="3429140582" sldId="8351"/>
        </pc:sldMkLst>
        <pc:spChg chg="mod">
          <ac:chgData name="Jim McGowan" userId="e2c7446dd3aca506" providerId="LiveId" clId="{1158173E-7ED0-4943-A666-4E68751525C5}" dt="2024-01-31T14:39:06.830" v="411" actId="2710"/>
          <ac:spMkLst>
            <pc:docMk/>
            <pc:sldMk cId="3429140582" sldId="8351"/>
            <ac:spMk id="3" creationId="{00000000-0000-0000-0000-000000000000}"/>
          </ac:spMkLst>
        </pc:spChg>
      </pc:sldChg>
      <pc:sldChg chg="modTransition">
        <pc:chgData name="Jim McGowan" userId="e2c7446dd3aca506" providerId="LiveId" clId="{1158173E-7ED0-4943-A666-4E68751525C5}" dt="2024-01-31T15:00:22.084" v="726"/>
        <pc:sldMkLst>
          <pc:docMk/>
          <pc:sldMk cId="4246602037" sldId="8695"/>
        </pc:sldMkLst>
      </pc:sldChg>
      <pc:sldChg chg="modTransition">
        <pc:chgData name="Jim McGowan" userId="e2c7446dd3aca506" providerId="LiveId" clId="{1158173E-7ED0-4943-A666-4E68751525C5}" dt="2024-01-31T15:00:22.084" v="726"/>
        <pc:sldMkLst>
          <pc:docMk/>
          <pc:sldMk cId="1564420762" sldId="9026"/>
        </pc:sldMkLst>
      </pc:sldChg>
      <pc:sldChg chg="modSp mod modTransition">
        <pc:chgData name="Jim McGowan" userId="e2c7446dd3aca506" providerId="LiveId" clId="{1158173E-7ED0-4943-A666-4E68751525C5}" dt="2024-01-31T15:00:22.084" v="726"/>
        <pc:sldMkLst>
          <pc:docMk/>
          <pc:sldMk cId="3108680324" sldId="9169"/>
        </pc:sldMkLst>
        <pc:spChg chg="mod">
          <ac:chgData name="Jim McGowan" userId="e2c7446dd3aca506" providerId="LiveId" clId="{1158173E-7ED0-4943-A666-4E68751525C5}" dt="2024-01-31T14:55:13.897" v="680" actId="115"/>
          <ac:spMkLst>
            <pc:docMk/>
            <pc:sldMk cId="3108680324" sldId="9169"/>
            <ac:spMk id="180226" creationId="{00000000-0000-0000-0000-000000000000}"/>
          </ac:spMkLst>
        </pc:spChg>
        <pc:graphicFrameChg chg="mod">
          <ac:chgData name="Jim McGowan" userId="e2c7446dd3aca506" providerId="LiveId" clId="{1158173E-7ED0-4943-A666-4E68751525C5}" dt="2024-01-31T14:55:03.572" v="676"/>
          <ac:graphicFrameMkLst>
            <pc:docMk/>
            <pc:sldMk cId="3108680324" sldId="9169"/>
            <ac:graphicFrameMk id="4" creationId="{B1CD723D-B839-526A-B1A0-831FDAA799C5}"/>
          </ac:graphicFrameMkLst>
        </pc:graphicFrameChg>
      </pc:sldChg>
      <pc:sldChg chg="modTransition">
        <pc:chgData name="Jim McGowan" userId="e2c7446dd3aca506" providerId="LiveId" clId="{1158173E-7ED0-4943-A666-4E68751525C5}" dt="2024-01-31T15:00:22.084" v="726"/>
        <pc:sldMkLst>
          <pc:docMk/>
          <pc:sldMk cId="1570063739" sldId="9265"/>
        </pc:sldMkLst>
      </pc:sldChg>
      <pc:sldChg chg="modSp mod modTransition">
        <pc:chgData name="Jim McGowan" userId="e2c7446dd3aca506" providerId="LiveId" clId="{1158173E-7ED0-4943-A666-4E68751525C5}" dt="2024-01-31T15:02:27.109" v="735" actId="255"/>
        <pc:sldMkLst>
          <pc:docMk/>
          <pc:sldMk cId="198890871" sldId="9600"/>
        </pc:sldMkLst>
        <pc:spChg chg="mod">
          <ac:chgData name="Jim McGowan" userId="e2c7446dd3aca506" providerId="LiveId" clId="{1158173E-7ED0-4943-A666-4E68751525C5}" dt="2024-01-31T15:02:27.109" v="735" actId="255"/>
          <ac:spMkLst>
            <pc:docMk/>
            <pc:sldMk cId="198890871" sldId="9600"/>
            <ac:spMk id="4" creationId="{3DA3B335-1C23-4929-5CA1-65BA5DBA7AC8}"/>
          </ac:spMkLst>
        </pc:spChg>
      </pc:sldChg>
      <pc:sldChg chg="modTransition">
        <pc:chgData name="Jim McGowan" userId="e2c7446dd3aca506" providerId="LiveId" clId="{1158173E-7ED0-4943-A666-4E68751525C5}" dt="2024-01-31T15:00:22.084" v="726"/>
        <pc:sldMkLst>
          <pc:docMk/>
          <pc:sldMk cId="2351959228" sldId="9806"/>
        </pc:sldMkLst>
      </pc:sldChg>
      <pc:sldChg chg="modSp mod modTransition">
        <pc:chgData name="Jim McGowan" userId="e2c7446dd3aca506" providerId="LiveId" clId="{1158173E-7ED0-4943-A666-4E68751525C5}" dt="2024-01-31T15:00:22.084" v="726"/>
        <pc:sldMkLst>
          <pc:docMk/>
          <pc:sldMk cId="3563572767" sldId="10112"/>
        </pc:sldMkLst>
        <pc:spChg chg="mod">
          <ac:chgData name="Jim McGowan" userId="e2c7446dd3aca506" providerId="LiveId" clId="{1158173E-7ED0-4943-A666-4E68751525C5}" dt="2024-01-31T14:45:15.970" v="529" actId="255"/>
          <ac:spMkLst>
            <pc:docMk/>
            <pc:sldMk cId="3563572767" sldId="10112"/>
            <ac:spMk id="68611" creationId="{00000000-0000-0000-0000-000000000000}"/>
          </ac:spMkLst>
        </pc:spChg>
      </pc:sldChg>
      <pc:sldChg chg="modSp modTransition">
        <pc:chgData name="Jim McGowan" userId="e2c7446dd3aca506" providerId="LiveId" clId="{1158173E-7ED0-4943-A666-4E68751525C5}" dt="2024-01-31T15:00:22.084" v="726"/>
        <pc:sldMkLst>
          <pc:docMk/>
          <pc:sldMk cId="3928342035" sldId="10270"/>
        </pc:sldMkLst>
        <pc:spChg chg="mod">
          <ac:chgData name="Jim McGowan" userId="e2c7446dd3aca506" providerId="LiveId" clId="{1158173E-7ED0-4943-A666-4E68751525C5}" dt="2024-01-31T14:44:55.441" v="526" actId="14100"/>
          <ac:spMkLst>
            <pc:docMk/>
            <pc:sldMk cId="3928342035" sldId="10270"/>
            <ac:spMk id="161795" creationId="{00000000-0000-0000-0000-000000000000}"/>
          </ac:spMkLst>
        </pc:spChg>
      </pc:sldChg>
      <pc:sldChg chg="modTransition">
        <pc:chgData name="Jim McGowan" userId="e2c7446dd3aca506" providerId="LiveId" clId="{1158173E-7ED0-4943-A666-4E68751525C5}" dt="2024-01-31T15:00:22.084" v="726"/>
        <pc:sldMkLst>
          <pc:docMk/>
          <pc:sldMk cId="3068997622" sldId="10569"/>
        </pc:sldMkLst>
      </pc:sldChg>
      <pc:sldChg chg="modTransition">
        <pc:chgData name="Jim McGowan" userId="e2c7446dd3aca506" providerId="LiveId" clId="{1158173E-7ED0-4943-A666-4E68751525C5}" dt="2024-01-31T15:00:22.084" v="726"/>
        <pc:sldMkLst>
          <pc:docMk/>
          <pc:sldMk cId="1072005748" sldId="10570"/>
        </pc:sldMkLst>
      </pc:sldChg>
      <pc:sldChg chg="del">
        <pc:chgData name="Jim McGowan" userId="e2c7446dd3aca506" providerId="LiveId" clId="{1158173E-7ED0-4943-A666-4E68751525C5}" dt="2024-01-31T14:54:18.093" v="673" actId="47"/>
        <pc:sldMkLst>
          <pc:docMk/>
          <pc:sldMk cId="2175362637" sldId="10586"/>
        </pc:sldMkLst>
      </pc:sldChg>
      <pc:sldChg chg="modTransition">
        <pc:chgData name="Jim McGowan" userId="e2c7446dd3aca506" providerId="LiveId" clId="{1158173E-7ED0-4943-A666-4E68751525C5}" dt="2024-01-31T15:00:22.084" v="726"/>
        <pc:sldMkLst>
          <pc:docMk/>
          <pc:sldMk cId="465675478" sldId="10588"/>
        </pc:sldMkLst>
      </pc:sldChg>
      <pc:sldChg chg="modTransition">
        <pc:chgData name="Jim McGowan" userId="e2c7446dd3aca506" providerId="LiveId" clId="{1158173E-7ED0-4943-A666-4E68751525C5}" dt="2024-01-31T15:00:22.084" v="726"/>
        <pc:sldMkLst>
          <pc:docMk/>
          <pc:sldMk cId="1334325449" sldId="10590"/>
        </pc:sldMkLst>
      </pc:sldChg>
      <pc:sldChg chg="modTransition">
        <pc:chgData name="Jim McGowan" userId="e2c7446dd3aca506" providerId="LiveId" clId="{1158173E-7ED0-4943-A666-4E68751525C5}" dt="2024-01-31T15:00:22.084" v="726"/>
        <pc:sldMkLst>
          <pc:docMk/>
          <pc:sldMk cId="3246036831" sldId="10591"/>
        </pc:sldMkLst>
      </pc:sldChg>
      <pc:sldChg chg="modTransition">
        <pc:chgData name="Jim McGowan" userId="e2c7446dd3aca506" providerId="LiveId" clId="{1158173E-7ED0-4943-A666-4E68751525C5}" dt="2024-01-31T15:00:22.084" v="726"/>
        <pc:sldMkLst>
          <pc:docMk/>
          <pc:sldMk cId="4004653810" sldId="10592"/>
        </pc:sldMkLst>
      </pc:sldChg>
      <pc:sldChg chg="modTransition">
        <pc:chgData name="Jim McGowan" userId="e2c7446dd3aca506" providerId="LiveId" clId="{1158173E-7ED0-4943-A666-4E68751525C5}" dt="2024-01-31T15:00:22.084" v="726"/>
        <pc:sldMkLst>
          <pc:docMk/>
          <pc:sldMk cId="2776319580" sldId="10593"/>
        </pc:sldMkLst>
      </pc:sldChg>
      <pc:sldChg chg="modTransition">
        <pc:chgData name="Jim McGowan" userId="e2c7446dd3aca506" providerId="LiveId" clId="{1158173E-7ED0-4943-A666-4E68751525C5}" dt="2024-01-31T15:00:22.084" v="726"/>
        <pc:sldMkLst>
          <pc:docMk/>
          <pc:sldMk cId="2250358012" sldId="10594"/>
        </pc:sldMkLst>
      </pc:sldChg>
      <pc:sldChg chg="modTransition">
        <pc:chgData name="Jim McGowan" userId="e2c7446dd3aca506" providerId="LiveId" clId="{1158173E-7ED0-4943-A666-4E68751525C5}" dt="2024-01-31T15:00:22.084" v="726"/>
        <pc:sldMkLst>
          <pc:docMk/>
          <pc:sldMk cId="4076477354" sldId="10595"/>
        </pc:sldMkLst>
      </pc:sldChg>
      <pc:sldChg chg="modSp modTransition">
        <pc:chgData name="Jim McGowan" userId="e2c7446dd3aca506" providerId="LiveId" clId="{1158173E-7ED0-4943-A666-4E68751525C5}" dt="2024-01-31T15:00:22.084" v="726"/>
        <pc:sldMkLst>
          <pc:docMk/>
          <pc:sldMk cId="489163188" sldId="10596"/>
        </pc:sldMkLst>
        <pc:graphicFrameChg chg="mod">
          <ac:chgData name="Jim McGowan" userId="e2c7446dd3aca506" providerId="LiveId" clId="{1158173E-7ED0-4943-A666-4E68751525C5}" dt="2024-01-31T14:32:44" v="334"/>
          <ac:graphicFrameMkLst>
            <pc:docMk/>
            <pc:sldMk cId="489163188" sldId="10596"/>
            <ac:graphicFrameMk id="6" creationId="{00000000-0000-0000-0000-000000000000}"/>
          </ac:graphicFrameMkLst>
        </pc:graphicFrameChg>
      </pc:sldChg>
      <pc:sldChg chg="modTransition">
        <pc:chgData name="Jim McGowan" userId="e2c7446dd3aca506" providerId="LiveId" clId="{1158173E-7ED0-4943-A666-4E68751525C5}" dt="2024-01-31T15:00:22.084" v="726"/>
        <pc:sldMkLst>
          <pc:docMk/>
          <pc:sldMk cId="4092080291" sldId="10597"/>
        </pc:sldMkLst>
      </pc:sldChg>
      <pc:sldChg chg="modSp mod modTransition">
        <pc:chgData name="Jim McGowan" userId="e2c7446dd3aca506" providerId="LiveId" clId="{1158173E-7ED0-4943-A666-4E68751525C5}" dt="2024-01-31T15:00:22.084" v="726"/>
        <pc:sldMkLst>
          <pc:docMk/>
          <pc:sldMk cId="3509856394" sldId="10598"/>
        </pc:sldMkLst>
        <pc:spChg chg="mod">
          <ac:chgData name="Jim McGowan" userId="e2c7446dd3aca506" providerId="LiveId" clId="{1158173E-7ED0-4943-A666-4E68751525C5}" dt="2024-01-31T14:14:13.712" v="7" actId="1035"/>
          <ac:spMkLst>
            <pc:docMk/>
            <pc:sldMk cId="3509856394" sldId="10598"/>
            <ac:spMk id="3" creationId="{762CC507-6E5B-BC55-F4FA-0BF8C83792AF}"/>
          </ac:spMkLst>
        </pc:spChg>
        <pc:spChg chg="mod">
          <ac:chgData name="Jim McGowan" userId="e2c7446dd3aca506" providerId="LiveId" clId="{1158173E-7ED0-4943-A666-4E68751525C5}" dt="2024-01-31T14:55:38.120" v="683" actId="948"/>
          <ac:spMkLst>
            <pc:docMk/>
            <pc:sldMk cId="3509856394" sldId="10598"/>
            <ac:spMk id="161795" creationId="{00000000-0000-0000-0000-000000000000}"/>
          </ac:spMkLst>
        </pc:spChg>
      </pc:sldChg>
      <pc:sldChg chg="del">
        <pc:chgData name="Jim McGowan" userId="e2c7446dd3aca506" providerId="LiveId" clId="{1158173E-7ED0-4943-A666-4E68751525C5}" dt="2024-01-31T14:15:24.536" v="18" actId="47"/>
        <pc:sldMkLst>
          <pc:docMk/>
          <pc:sldMk cId="2079394891" sldId="10599"/>
        </pc:sldMkLst>
      </pc:sldChg>
      <pc:sldChg chg="del">
        <pc:chgData name="Jim McGowan" userId="e2c7446dd3aca506" providerId="LiveId" clId="{1158173E-7ED0-4943-A666-4E68751525C5}" dt="2024-01-31T14:17:36.089" v="43" actId="47"/>
        <pc:sldMkLst>
          <pc:docMk/>
          <pc:sldMk cId="2667685757" sldId="10600"/>
        </pc:sldMkLst>
      </pc:sldChg>
      <pc:sldChg chg="modSp mod modTransition">
        <pc:chgData name="Jim McGowan" userId="e2c7446dd3aca506" providerId="LiveId" clId="{1158173E-7ED0-4943-A666-4E68751525C5}" dt="2024-01-31T15:00:22.084" v="726"/>
        <pc:sldMkLst>
          <pc:docMk/>
          <pc:sldMk cId="4045907933" sldId="10601"/>
        </pc:sldMkLst>
        <pc:spChg chg="mod">
          <ac:chgData name="Jim McGowan" userId="e2c7446dd3aca506" providerId="LiveId" clId="{1158173E-7ED0-4943-A666-4E68751525C5}" dt="2024-01-31T14:37:03.726" v="390" actId="1036"/>
          <ac:spMkLst>
            <pc:docMk/>
            <pc:sldMk cId="4045907933" sldId="10601"/>
            <ac:spMk id="3" creationId="{762CC507-6E5B-BC55-F4FA-0BF8C83792AF}"/>
          </ac:spMkLst>
        </pc:spChg>
        <pc:spChg chg="mod">
          <ac:chgData name="Jim McGowan" userId="e2c7446dd3aca506" providerId="LiveId" clId="{1158173E-7ED0-4943-A666-4E68751525C5}" dt="2024-01-31T14:38:39.196" v="406" actId="948"/>
          <ac:spMkLst>
            <pc:docMk/>
            <pc:sldMk cId="4045907933" sldId="10601"/>
            <ac:spMk id="161795" creationId="{00000000-0000-0000-0000-000000000000}"/>
          </ac:spMkLst>
        </pc:spChg>
      </pc:sldChg>
      <pc:sldChg chg="del">
        <pc:chgData name="Jim McGowan" userId="e2c7446dd3aca506" providerId="LiveId" clId="{1158173E-7ED0-4943-A666-4E68751525C5}" dt="2024-01-31T14:38:55.574" v="408" actId="47"/>
        <pc:sldMkLst>
          <pc:docMk/>
          <pc:sldMk cId="3880616370" sldId="10602"/>
        </pc:sldMkLst>
      </pc:sldChg>
      <pc:sldChg chg="del">
        <pc:chgData name="Jim McGowan" userId="e2c7446dd3aca506" providerId="LiveId" clId="{1158173E-7ED0-4943-A666-4E68751525C5}" dt="2024-01-31T14:39:48.507" v="422" actId="47"/>
        <pc:sldMkLst>
          <pc:docMk/>
          <pc:sldMk cId="2361517079" sldId="10603"/>
        </pc:sldMkLst>
      </pc:sldChg>
      <pc:sldChg chg="del">
        <pc:chgData name="Jim McGowan" userId="e2c7446dd3aca506" providerId="LiveId" clId="{1158173E-7ED0-4943-A666-4E68751525C5}" dt="2024-01-31T14:40:17.874" v="432" actId="47"/>
        <pc:sldMkLst>
          <pc:docMk/>
          <pc:sldMk cId="1401063867" sldId="10604"/>
        </pc:sldMkLst>
      </pc:sldChg>
      <pc:sldChg chg="modTransition">
        <pc:chgData name="Jim McGowan" userId="e2c7446dd3aca506" providerId="LiveId" clId="{1158173E-7ED0-4943-A666-4E68751525C5}" dt="2024-01-31T15:00:22.084" v="726"/>
        <pc:sldMkLst>
          <pc:docMk/>
          <pc:sldMk cId="408227795" sldId="10605"/>
        </pc:sldMkLst>
      </pc:sldChg>
      <pc:sldChg chg="modSp mod modTransition">
        <pc:chgData name="Jim McGowan" userId="e2c7446dd3aca506" providerId="LiveId" clId="{1158173E-7ED0-4943-A666-4E68751525C5}" dt="2024-01-31T15:00:22.084" v="726"/>
        <pc:sldMkLst>
          <pc:docMk/>
          <pc:sldMk cId="196002482" sldId="10606"/>
        </pc:sldMkLst>
        <pc:spChg chg="mod">
          <ac:chgData name="Jim McGowan" userId="e2c7446dd3aca506" providerId="LiveId" clId="{1158173E-7ED0-4943-A666-4E68751525C5}" dt="2024-01-31T14:40:57.548" v="441" actId="948"/>
          <ac:spMkLst>
            <pc:docMk/>
            <pc:sldMk cId="196002482" sldId="10606"/>
            <ac:spMk id="161795" creationId="{00000000-0000-0000-0000-000000000000}"/>
          </ac:spMkLst>
        </pc:spChg>
      </pc:sldChg>
      <pc:sldChg chg="del">
        <pc:chgData name="Jim McGowan" userId="e2c7446dd3aca506" providerId="LiveId" clId="{1158173E-7ED0-4943-A666-4E68751525C5}" dt="2024-01-31T14:41:18.605" v="450" actId="47"/>
        <pc:sldMkLst>
          <pc:docMk/>
          <pc:sldMk cId="1025768535" sldId="10607"/>
        </pc:sldMkLst>
      </pc:sldChg>
      <pc:sldChg chg="del">
        <pc:chgData name="Jim McGowan" userId="e2c7446dd3aca506" providerId="LiveId" clId="{1158173E-7ED0-4943-A666-4E68751525C5}" dt="2024-01-31T14:41:47.553" v="458" actId="47"/>
        <pc:sldMkLst>
          <pc:docMk/>
          <pc:sldMk cId="1809547628" sldId="10608"/>
        </pc:sldMkLst>
      </pc:sldChg>
      <pc:sldChg chg="del">
        <pc:chgData name="Jim McGowan" userId="e2c7446dd3aca506" providerId="LiveId" clId="{1158173E-7ED0-4943-A666-4E68751525C5}" dt="2024-01-31T14:44:31.720" v="523" actId="47"/>
        <pc:sldMkLst>
          <pc:docMk/>
          <pc:sldMk cId="4212080133" sldId="10609"/>
        </pc:sldMkLst>
      </pc:sldChg>
      <pc:sldChg chg="modTransition">
        <pc:chgData name="Jim McGowan" userId="e2c7446dd3aca506" providerId="LiveId" clId="{1158173E-7ED0-4943-A666-4E68751525C5}" dt="2024-01-31T15:00:22.084" v="726"/>
        <pc:sldMkLst>
          <pc:docMk/>
          <pc:sldMk cId="217896011" sldId="10610"/>
        </pc:sldMkLst>
      </pc:sldChg>
      <pc:sldChg chg="modTransition">
        <pc:chgData name="Jim McGowan" userId="e2c7446dd3aca506" providerId="LiveId" clId="{1158173E-7ED0-4943-A666-4E68751525C5}" dt="2024-01-31T15:00:22.084" v="726"/>
        <pc:sldMkLst>
          <pc:docMk/>
          <pc:sldMk cId="831986134" sldId="10611"/>
        </pc:sldMkLst>
      </pc:sldChg>
      <pc:sldChg chg="modTransition">
        <pc:chgData name="Jim McGowan" userId="e2c7446dd3aca506" providerId="LiveId" clId="{1158173E-7ED0-4943-A666-4E68751525C5}" dt="2024-01-31T15:00:22.084" v="726"/>
        <pc:sldMkLst>
          <pc:docMk/>
          <pc:sldMk cId="3831390622" sldId="10612"/>
        </pc:sldMkLst>
      </pc:sldChg>
      <pc:sldChg chg="modTransition">
        <pc:chgData name="Jim McGowan" userId="e2c7446dd3aca506" providerId="LiveId" clId="{1158173E-7ED0-4943-A666-4E68751525C5}" dt="2024-01-31T15:00:22.084" v="726"/>
        <pc:sldMkLst>
          <pc:docMk/>
          <pc:sldMk cId="203096735" sldId="10613"/>
        </pc:sldMkLst>
      </pc:sldChg>
      <pc:sldChg chg="modTransition">
        <pc:chgData name="Jim McGowan" userId="e2c7446dd3aca506" providerId="LiveId" clId="{1158173E-7ED0-4943-A666-4E68751525C5}" dt="2024-01-31T15:00:22.084" v="726"/>
        <pc:sldMkLst>
          <pc:docMk/>
          <pc:sldMk cId="4271761749" sldId="10614"/>
        </pc:sldMkLst>
      </pc:sldChg>
      <pc:sldChg chg="modTransition">
        <pc:chgData name="Jim McGowan" userId="e2c7446dd3aca506" providerId="LiveId" clId="{1158173E-7ED0-4943-A666-4E68751525C5}" dt="2024-01-31T15:00:22.084" v="726"/>
        <pc:sldMkLst>
          <pc:docMk/>
          <pc:sldMk cId="3769488351" sldId="10615"/>
        </pc:sldMkLst>
      </pc:sldChg>
      <pc:sldChg chg="modTransition">
        <pc:chgData name="Jim McGowan" userId="e2c7446dd3aca506" providerId="LiveId" clId="{1158173E-7ED0-4943-A666-4E68751525C5}" dt="2024-01-31T15:00:22.084" v="726"/>
        <pc:sldMkLst>
          <pc:docMk/>
          <pc:sldMk cId="1924158256" sldId="10616"/>
        </pc:sldMkLst>
      </pc:sldChg>
      <pc:sldChg chg="modTransition">
        <pc:chgData name="Jim McGowan" userId="e2c7446dd3aca506" providerId="LiveId" clId="{1158173E-7ED0-4943-A666-4E68751525C5}" dt="2024-01-31T15:00:22.084" v="726"/>
        <pc:sldMkLst>
          <pc:docMk/>
          <pc:sldMk cId="4094189632" sldId="10711"/>
        </pc:sldMkLst>
      </pc:sldChg>
      <pc:sldChg chg="modTransition">
        <pc:chgData name="Jim McGowan" userId="e2c7446dd3aca506" providerId="LiveId" clId="{1158173E-7ED0-4943-A666-4E68751525C5}" dt="2024-01-31T15:00:22.084" v="726"/>
        <pc:sldMkLst>
          <pc:docMk/>
          <pc:sldMk cId="309288135" sldId="10966"/>
        </pc:sldMkLst>
      </pc:sldChg>
      <pc:sldChg chg="modTransition">
        <pc:chgData name="Jim McGowan" userId="e2c7446dd3aca506" providerId="LiveId" clId="{1158173E-7ED0-4943-A666-4E68751525C5}" dt="2024-01-31T15:00:22.084" v="726"/>
        <pc:sldMkLst>
          <pc:docMk/>
          <pc:sldMk cId="1427776745" sldId="10967"/>
        </pc:sldMkLst>
      </pc:sldChg>
      <pc:sldChg chg="modTransition">
        <pc:chgData name="Jim McGowan" userId="e2c7446dd3aca506" providerId="LiveId" clId="{1158173E-7ED0-4943-A666-4E68751525C5}" dt="2024-01-31T15:00:22.084" v="726"/>
        <pc:sldMkLst>
          <pc:docMk/>
          <pc:sldMk cId="616610093" sldId="10968"/>
        </pc:sldMkLst>
      </pc:sldChg>
      <pc:sldChg chg="modSp mod modTransition">
        <pc:chgData name="Jim McGowan" userId="e2c7446dd3aca506" providerId="LiveId" clId="{1158173E-7ED0-4943-A666-4E68751525C5}" dt="2024-01-31T15:00:22.084" v="726"/>
        <pc:sldMkLst>
          <pc:docMk/>
          <pc:sldMk cId="1413742468" sldId="10969"/>
        </pc:sldMkLst>
        <pc:spChg chg="mod">
          <ac:chgData name="Jim McGowan" userId="e2c7446dd3aca506" providerId="LiveId" clId="{1158173E-7ED0-4943-A666-4E68751525C5}" dt="2024-01-31T14:57:10.609" v="699" actId="2711"/>
          <ac:spMkLst>
            <pc:docMk/>
            <pc:sldMk cId="1413742468" sldId="10969"/>
            <ac:spMk id="180226" creationId="{00000000-0000-0000-0000-000000000000}"/>
          </ac:spMkLst>
        </pc:spChg>
      </pc:sldChg>
      <pc:sldChg chg="modTransition">
        <pc:chgData name="Jim McGowan" userId="e2c7446dd3aca506" providerId="LiveId" clId="{1158173E-7ED0-4943-A666-4E68751525C5}" dt="2024-01-31T15:00:22.084" v="726"/>
        <pc:sldMkLst>
          <pc:docMk/>
          <pc:sldMk cId="354625587" sldId="10970"/>
        </pc:sldMkLst>
      </pc:sldChg>
      <pc:sldChg chg="modSp del mod">
        <pc:chgData name="Jim McGowan" userId="e2c7446dd3aca506" providerId="LiveId" clId="{1158173E-7ED0-4943-A666-4E68751525C5}" dt="2024-01-31T14:23:59.375" v="186" actId="47"/>
        <pc:sldMkLst>
          <pc:docMk/>
          <pc:sldMk cId="171900480" sldId="10971"/>
        </pc:sldMkLst>
        <pc:graphicFrameChg chg="mod modGraphic">
          <ac:chgData name="Jim McGowan" userId="e2c7446dd3aca506" providerId="LiveId" clId="{1158173E-7ED0-4943-A666-4E68751525C5}" dt="2024-01-31T14:18:32.951" v="54" actId="113"/>
          <ac:graphicFrameMkLst>
            <pc:docMk/>
            <pc:sldMk cId="171900480" sldId="10971"/>
            <ac:graphicFrameMk id="4" creationId="{E3DAEE16-233B-4E27-A602-4D37C9A249F4}"/>
          </ac:graphicFrameMkLst>
        </pc:graphicFrameChg>
      </pc:sldChg>
      <pc:sldChg chg="modTransition">
        <pc:chgData name="Jim McGowan" userId="e2c7446dd3aca506" providerId="LiveId" clId="{1158173E-7ED0-4943-A666-4E68751525C5}" dt="2024-01-31T15:00:22.084" v="726"/>
        <pc:sldMkLst>
          <pc:docMk/>
          <pc:sldMk cId="3822826027" sldId="10972"/>
        </pc:sldMkLst>
      </pc:sldChg>
      <pc:sldChg chg="modTransition">
        <pc:chgData name="Jim McGowan" userId="e2c7446dd3aca506" providerId="LiveId" clId="{1158173E-7ED0-4943-A666-4E68751525C5}" dt="2024-01-31T15:00:22.084" v="726"/>
        <pc:sldMkLst>
          <pc:docMk/>
          <pc:sldMk cId="2898506798" sldId="10973"/>
        </pc:sldMkLst>
      </pc:sldChg>
      <pc:sldChg chg="modTransition">
        <pc:chgData name="Jim McGowan" userId="e2c7446dd3aca506" providerId="LiveId" clId="{1158173E-7ED0-4943-A666-4E68751525C5}" dt="2024-01-31T15:00:22.084" v="726"/>
        <pc:sldMkLst>
          <pc:docMk/>
          <pc:sldMk cId="1003475041" sldId="10974"/>
        </pc:sldMkLst>
      </pc:sldChg>
      <pc:sldChg chg="modTransition">
        <pc:chgData name="Jim McGowan" userId="e2c7446dd3aca506" providerId="LiveId" clId="{1158173E-7ED0-4943-A666-4E68751525C5}" dt="2024-01-31T15:00:22.084" v="726"/>
        <pc:sldMkLst>
          <pc:docMk/>
          <pc:sldMk cId="607449547" sldId="10975"/>
        </pc:sldMkLst>
      </pc:sldChg>
      <pc:sldChg chg="modTransition">
        <pc:chgData name="Jim McGowan" userId="e2c7446dd3aca506" providerId="LiveId" clId="{1158173E-7ED0-4943-A666-4E68751525C5}" dt="2024-01-31T15:00:22.084" v="726"/>
        <pc:sldMkLst>
          <pc:docMk/>
          <pc:sldMk cId="894480689" sldId="10976"/>
        </pc:sldMkLst>
      </pc:sldChg>
      <pc:sldChg chg="modTransition">
        <pc:chgData name="Jim McGowan" userId="e2c7446dd3aca506" providerId="LiveId" clId="{1158173E-7ED0-4943-A666-4E68751525C5}" dt="2024-01-31T15:00:22.084" v="726"/>
        <pc:sldMkLst>
          <pc:docMk/>
          <pc:sldMk cId="2959113814" sldId="10977"/>
        </pc:sldMkLst>
      </pc:sldChg>
      <pc:sldChg chg="modSp mod modTransition">
        <pc:chgData name="Jim McGowan" userId="e2c7446dd3aca506" providerId="LiveId" clId="{1158173E-7ED0-4943-A666-4E68751525C5}" dt="2024-01-31T15:00:22.084" v="726"/>
        <pc:sldMkLst>
          <pc:docMk/>
          <pc:sldMk cId="3333055548" sldId="10978"/>
        </pc:sldMkLst>
        <pc:spChg chg="mod">
          <ac:chgData name="Jim McGowan" userId="e2c7446dd3aca506" providerId="LiveId" clId="{1158173E-7ED0-4943-A666-4E68751525C5}" dt="2024-01-31T14:31:49.393" v="324" actId="255"/>
          <ac:spMkLst>
            <pc:docMk/>
            <pc:sldMk cId="3333055548" sldId="10978"/>
            <ac:spMk id="206850" creationId="{00000000-0000-0000-0000-000000000000}"/>
          </ac:spMkLst>
        </pc:spChg>
      </pc:sldChg>
      <pc:sldChg chg="modTransition">
        <pc:chgData name="Jim McGowan" userId="e2c7446dd3aca506" providerId="LiveId" clId="{1158173E-7ED0-4943-A666-4E68751525C5}" dt="2024-01-31T15:00:22.084" v="726"/>
        <pc:sldMkLst>
          <pc:docMk/>
          <pc:sldMk cId="628193249" sldId="10979"/>
        </pc:sldMkLst>
      </pc:sldChg>
      <pc:sldChg chg="modTransition">
        <pc:chgData name="Jim McGowan" userId="e2c7446dd3aca506" providerId="LiveId" clId="{1158173E-7ED0-4943-A666-4E68751525C5}" dt="2024-01-31T15:00:22.084" v="726"/>
        <pc:sldMkLst>
          <pc:docMk/>
          <pc:sldMk cId="737230127" sldId="10980"/>
        </pc:sldMkLst>
      </pc:sldChg>
      <pc:sldChg chg="modSp mod modTransition">
        <pc:chgData name="Jim McGowan" userId="e2c7446dd3aca506" providerId="LiveId" clId="{1158173E-7ED0-4943-A666-4E68751525C5}" dt="2024-01-31T15:00:22.084" v="726"/>
        <pc:sldMkLst>
          <pc:docMk/>
          <pc:sldMk cId="385349756" sldId="10981"/>
        </pc:sldMkLst>
        <pc:spChg chg="mod">
          <ac:chgData name="Jim McGowan" userId="e2c7446dd3aca506" providerId="LiveId" clId="{1158173E-7ED0-4943-A666-4E68751525C5}" dt="2024-01-31T14:56:54.797" v="696" actId="2711"/>
          <ac:spMkLst>
            <pc:docMk/>
            <pc:sldMk cId="385349756" sldId="10981"/>
            <ac:spMk id="180226" creationId="{00000000-0000-0000-0000-000000000000}"/>
          </ac:spMkLst>
        </pc:spChg>
      </pc:sldChg>
      <pc:sldChg chg="modTransition">
        <pc:chgData name="Jim McGowan" userId="e2c7446dd3aca506" providerId="LiveId" clId="{1158173E-7ED0-4943-A666-4E68751525C5}" dt="2024-01-31T15:00:22.084" v="726"/>
        <pc:sldMkLst>
          <pc:docMk/>
          <pc:sldMk cId="3990011648" sldId="10982"/>
        </pc:sldMkLst>
      </pc:sldChg>
      <pc:sldChg chg="addSp delSp modSp mod modTransition">
        <pc:chgData name="Jim McGowan" userId="e2c7446dd3aca506" providerId="LiveId" clId="{1158173E-7ED0-4943-A666-4E68751525C5}" dt="2024-01-31T15:00:22.084" v="726"/>
        <pc:sldMkLst>
          <pc:docMk/>
          <pc:sldMk cId="591215843" sldId="10983"/>
        </pc:sldMkLst>
        <pc:spChg chg="add mod">
          <ac:chgData name="Jim McGowan" userId="e2c7446dd3aca506" providerId="LiveId" clId="{1158173E-7ED0-4943-A666-4E68751525C5}" dt="2024-01-31T14:48:22.991" v="559" actId="1036"/>
          <ac:spMkLst>
            <pc:docMk/>
            <pc:sldMk cId="591215843" sldId="10983"/>
            <ac:spMk id="3" creationId="{F1C4A0F0-D048-3497-45B4-E4BAB7ECE0E9}"/>
          </ac:spMkLst>
        </pc:spChg>
        <pc:spChg chg="add del mod">
          <ac:chgData name="Jim McGowan" userId="e2c7446dd3aca506" providerId="LiveId" clId="{1158173E-7ED0-4943-A666-4E68751525C5}" dt="2024-01-31T14:47:31.071" v="548" actId="478"/>
          <ac:spMkLst>
            <pc:docMk/>
            <pc:sldMk cId="591215843" sldId="10983"/>
            <ac:spMk id="4" creationId="{36534B65-57B8-45A4-AA93-B70E21786C8F}"/>
          </ac:spMkLst>
        </pc:spChg>
        <pc:spChg chg="mod">
          <ac:chgData name="Jim McGowan" userId="e2c7446dd3aca506" providerId="LiveId" clId="{1158173E-7ED0-4943-A666-4E68751525C5}" dt="2024-01-31T14:49:35.044" v="587" actId="948"/>
          <ac:spMkLst>
            <pc:docMk/>
            <pc:sldMk cId="591215843" sldId="10983"/>
            <ac:spMk id="161795" creationId="{00000000-0000-0000-0000-000000000000}"/>
          </ac:spMkLst>
        </pc:spChg>
        <pc:spChg chg="del">
          <ac:chgData name="Jim McGowan" userId="e2c7446dd3aca506" providerId="LiveId" clId="{1158173E-7ED0-4943-A666-4E68751525C5}" dt="2024-01-31T14:47:28.600" v="547" actId="478"/>
          <ac:spMkLst>
            <pc:docMk/>
            <pc:sldMk cId="591215843" sldId="10983"/>
            <ac:spMk id="180226" creationId="{00000000-0000-0000-0000-000000000000}"/>
          </ac:spMkLst>
        </pc:spChg>
      </pc:sldChg>
      <pc:sldChg chg="del">
        <pc:chgData name="Jim McGowan" userId="e2c7446dd3aca506" providerId="LiveId" clId="{1158173E-7ED0-4943-A666-4E68751525C5}" dt="2024-01-31T14:48:43.937" v="568" actId="47"/>
        <pc:sldMkLst>
          <pc:docMk/>
          <pc:sldMk cId="1684006053" sldId="10984"/>
        </pc:sldMkLst>
      </pc:sldChg>
      <pc:sldChg chg="del">
        <pc:chgData name="Jim McGowan" userId="e2c7446dd3aca506" providerId="LiveId" clId="{1158173E-7ED0-4943-A666-4E68751525C5}" dt="2024-01-31T14:49:02.569" v="576" actId="47"/>
        <pc:sldMkLst>
          <pc:docMk/>
          <pc:sldMk cId="1300423318" sldId="10985"/>
        </pc:sldMkLst>
      </pc:sldChg>
      <pc:sldChg chg="del">
        <pc:chgData name="Jim McGowan" userId="e2c7446dd3aca506" providerId="LiveId" clId="{1158173E-7ED0-4943-A666-4E68751525C5}" dt="2024-01-31T14:50:35.779" v="604" actId="47"/>
        <pc:sldMkLst>
          <pc:docMk/>
          <pc:sldMk cId="1153310870" sldId="10986"/>
        </pc:sldMkLst>
      </pc:sldChg>
      <pc:sldChg chg="modSp add mod modTransition">
        <pc:chgData name="Jim McGowan" userId="e2c7446dd3aca506" providerId="LiveId" clId="{1158173E-7ED0-4943-A666-4E68751525C5}" dt="2024-01-31T15:00:22.084" v="726"/>
        <pc:sldMkLst>
          <pc:docMk/>
          <pc:sldMk cId="3951901428" sldId="10987"/>
        </pc:sldMkLst>
        <pc:spChg chg="mod">
          <ac:chgData name="Jim McGowan" userId="e2c7446dd3aca506" providerId="LiveId" clId="{1158173E-7ED0-4943-A666-4E68751525C5}" dt="2024-01-31T14:55:47.910" v="684" actId="948"/>
          <ac:spMkLst>
            <pc:docMk/>
            <pc:sldMk cId="3951901428" sldId="1098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533158681" sldId="10988"/>
        </pc:sldMkLst>
        <pc:spChg chg="mod">
          <ac:chgData name="Jim McGowan" userId="e2c7446dd3aca506" providerId="LiveId" clId="{1158173E-7ED0-4943-A666-4E68751525C5}" dt="2024-01-31T14:57:55.331" v="702" actId="948"/>
          <ac:spMkLst>
            <pc:docMk/>
            <pc:sldMk cId="1533158681" sldId="10988"/>
            <ac:spMk id="161795" creationId="{00000000-0000-0000-0000-000000000000}"/>
          </ac:spMkLst>
        </pc:spChg>
      </pc:sldChg>
      <pc:sldChg chg="add modTransition">
        <pc:chgData name="Jim McGowan" userId="e2c7446dd3aca506" providerId="LiveId" clId="{1158173E-7ED0-4943-A666-4E68751525C5}" dt="2024-01-31T15:00:22.084" v="726"/>
        <pc:sldMkLst>
          <pc:docMk/>
          <pc:sldMk cId="3987280233" sldId="10989"/>
        </pc:sldMkLst>
      </pc:sldChg>
      <pc:sldChg chg="modSp add mod modTransition">
        <pc:chgData name="Jim McGowan" userId="e2c7446dd3aca506" providerId="LiveId" clId="{1158173E-7ED0-4943-A666-4E68751525C5}" dt="2024-01-31T15:00:22.084" v="726"/>
        <pc:sldMkLst>
          <pc:docMk/>
          <pc:sldMk cId="2390705113" sldId="10990"/>
        </pc:sldMkLst>
        <pc:spChg chg="mod">
          <ac:chgData name="Jim McGowan" userId="e2c7446dd3aca506" providerId="LiveId" clId="{1158173E-7ED0-4943-A666-4E68751525C5}" dt="2024-01-31T14:38:49.250" v="407" actId="948"/>
          <ac:spMkLst>
            <pc:docMk/>
            <pc:sldMk cId="2390705113" sldId="10990"/>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080251103" sldId="10991"/>
        </pc:sldMkLst>
        <pc:spChg chg="mod">
          <ac:chgData name="Jim McGowan" userId="e2c7446dd3aca506" providerId="LiveId" clId="{1158173E-7ED0-4943-A666-4E68751525C5}" dt="2024-01-31T14:39:43.957" v="421" actId="108"/>
          <ac:spMkLst>
            <pc:docMk/>
            <pc:sldMk cId="3080251103" sldId="10991"/>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2135961922" sldId="10992"/>
        </pc:sldMkLst>
        <pc:spChg chg="mod">
          <ac:chgData name="Jim McGowan" userId="e2c7446dd3aca506" providerId="LiveId" clId="{1158173E-7ED0-4943-A666-4E68751525C5}" dt="2024-01-31T14:40:13.862" v="431" actId="108"/>
          <ac:spMkLst>
            <pc:docMk/>
            <pc:sldMk cId="2135961922" sldId="10992"/>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23826518" sldId="10993"/>
        </pc:sldMkLst>
        <pc:spChg chg="mod">
          <ac:chgData name="Jim McGowan" userId="e2c7446dd3aca506" providerId="LiveId" clId="{1158173E-7ED0-4943-A666-4E68751525C5}" dt="2024-01-31T14:41:10.147" v="447" actId="108"/>
          <ac:spMkLst>
            <pc:docMk/>
            <pc:sldMk cId="23826518" sldId="10993"/>
            <ac:spMk id="161795" creationId="{00000000-0000-0000-0000-000000000000}"/>
          </ac:spMkLst>
        </pc:spChg>
      </pc:sldChg>
      <pc:sldChg chg="modSp add mod ord modTransition">
        <pc:chgData name="Jim McGowan" userId="e2c7446dd3aca506" providerId="LiveId" clId="{1158173E-7ED0-4943-A666-4E68751525C5}" dt="2024-01-31T15:00:22.084" v="726"/>
        <pc:sldMkLst>
          <pc:docMk/>
          <pc:sldMk cId="3683611966" sldId="10994"/>
        </pc:sldMkLst>
        <pc:spChg chg="mod">
          <ac:chgData name="Jim McGowan" userId="e2c7446dd3aca506" providerId="LiveId" clId="{1158173E-7ED0-4943-A666-4E68751525C5}" dt="2024-01-31T14:41:43.881" v="457" actId="108"/>
          <ac:spMkLst>
            <pc:docMk/>
            <pc:sldMk cId="3683611966" sldId="10994"/>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818368475" sldId="10995"/>
        </pc:sldMkLst>
        <pc:spChg chg="mod">
          <ac:chgData name="Jim McGowan" userId="e2c7446dd3aca506" providerId="LiveId" clId="{1158173E-7ED0-4943-A666-4E68751525C5}" dt="2024-01-31T14:44:25.583" v="522" actId="108"/>
          <ac:spMkLst>
            <pc:docMk/>
            <pc:sldMk cId="3818368475" sldId="10995"/>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683787335" sldId="10996"/>
        </pc:sldMkLst>
        <pc:spChg chg="mod">
          <ac:chgData name="Jim McGowan" userId="e2c7446dd3aca506" providerId="LiveId" clId="{1158173E-7ED0-4943-A666-4E68751525C5}" dt="2024-01-31T14:49:46.488" v="593" actId="6549"/>
          <ac:spMkLst>
            <pc:docMk/>
            <pc:sldMk cId="683787335" sldId="10996"/>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512874075" sldId="10997"/>
        </pc:sldMkLst>
        <pc:spChg chg="mod">
          <ac:chgData name="Jim McGowan" userId="e2c7446dd3aca506" providerId="LiveId" clId="{1158173E-7ED0-4943-A666-4E68751525C5}" dt="2024-01-31T14:49:58.816" v="597" actId="948"/>
          <ac:spMkLst>
            <pc:docMk/>
            <pc:sldMk cId="512874075" sldId="10997"/>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192216428" sldId="10998"/>
        </pc:sldMkLst>
        <pc:spChg chg="mod">
          <ac:chgData name="Jim McGowan" userId="e2c7446dd3aca506" providerId="LiveId" clId="{1158173E-7ED0-4943-A666-4E68751525C5}" dt="2024-01-31T14:50:13.635" v="601" actId="948"/>
          <ac:spMkLst>
            <pc:docMk/>
            <pc:sldMk cId="192216428" sldId="10998"/>
            <ac:spMk id="161795" creationId="{00000000-0000-0000-0000-000000000000}"/>
          </ac:spMkLst>
        </pc:spChg>
      </pc:sldChg>
      <pc:sldChg chg="modSp add mod modTransition">
        <pc:chgData name="Jim McGowan" userId="e2c7446dd3aca506" providerId="LiveId" clId="{1158173E-7ED0-4943-A666-4E68751525C5}" dt="2024-01-31T15:00:22.084" v="726"/>
        <pc:sldMkLst>
          <pc:docMk/>
          <pc:sldMk cId="3085133990" sldId="10999"/>
        </pc:sldMkLst>
        <pc:spChg chg="mod">
          <ac:chgData name="Jim McGowan" userId="e2c7446dd3aca506" providerId="LiveId" clId="{1158173E-7ED0-4943-A666-4E68751525C5}" dt="2024-01-31T14:53:27.070" v="655"/>
          <ac:spMkLst>
            <pc:docMk/>
            <pc:sldMk cId="3085133990" sldId="10999"/>
            <ac:spMk id="39939" creationId="{00000000-0000-0000-0000-000000000000}"/>
          </ac:spMkLst>
        </pc:spChg>
      </pc:sldChg>
      <pc:sldChg chg="modSp add mod modTransition">
        <pc:chgData name="Jim McGowan" userId="e2c7446dd3aca506" providerId="LiveId" clId="{1158173E-7ED0-4943-A666-4E68751525C5}" dt="2024-01-31T15:00:22.084" v="726"/>
        <pc:sldMkLst>
          <pc:docMk/>
          <pc:sldMk cId="2304500427" sldId="11000"/>
        </pc:sldMkLst>
        <pc:spChg chg="mod">
          <ac:chgData name="Jim McGowan" userId="e2c7446dd3aca506" providerId="LiveId" clId="{1158173E-7ED0-4943-A666-4E68751525C5}" dt="2024-01-31T14:54:11.201" v="670" actId="108"/>
          <ac:spMkLst>
            <pc:docMk/>
            <pc:sldMk cId="2304500427" sldId="11000"/>
            <ac:spMk id="161795" creationId="{00000000-0000-0000-0000-000000000000}"/>
          </ac:spMkLst>
        </pc:spChg>
      </pc:sldChg>
      <pc:sldChg chg="addSp modSp add mod">
        <pc:chgData name="Jim McGowan" userId="e2c7446dd3aca506" providerId="LiveId" clId="{1158173E-7ED0-4943-A666-4E68751525C5}" dt="2024-01-31T15:06:31.215" v="813" actId="1036"/>
        <pc:sldMkLst>
          <pc:docMk/>
          <pc:sldMk cId="3923624841" sldId="11001"/>
        </pc:sldMkLst>
        <pc:spChg chg="mod">
          <ac:chgData name="Jim McGowan" userId="e2c7446dd3aca506" providerId="LiveId" clId="{1158173E-7ED0-4943-A666-4E68751525C5}" dt="2024-01-31T15:04:16.119" v="773" actId="20577"/>
          <ac:spMkLst>
            <pc:docMk/>
            <pc:sldMk cId="3923624841" sldId="11001"/>
            <ac:spMk id="24579" creationId="{00000000-0000-0000-0000-000000000000}"/>
          </ac:spMkLst>
        </pc:spChg>
        <pc:picChg chg="add mod">
          <ac:chgData name="Jim McGowan" userId="e2c7446dd3aca506" providerId="LiveId" clId="{1158173E-7ED0-4943-A666-4E68751525C5}" dt="2024-01-31T15:06:31.215" v="813" actId="1036"/>
          <ac:picMkLst>
            <pc:docMk/>
            <pc:sldMk cId="3923624841" sldId="11001"/>
            <ac:picMk id="3" creationId="{E303839D-0A43-5802-4CDB-0CD308EF75FF}"/>
          </ac:picMkLst>
        </pc:pic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docChgLst>
    <pc:chgData name="Jim McGowan" userId="e2c7446dd3aca506" providerId="LiveId" clId="{B0FBFC09-B6BB-46F8-9652-A3E46D70DAED}"/>
    <pc:docChg chg="custSel modSld replTag delTag modHandout">
      <pc:chgData name="Jim McGowan" userId="e2c7446dd3aca506" providerId="LiveId" clId="{B0FBFC09-B6BB-46F8-9652-A3E46D70DAED}" dt="2024-02-06T18:13:37.182" v="11" actId="6549"/>
      <pc:docMkLst>
        <pc:docMk/>
      </pc:docMkLst>
      <pc:sldChg chg="modSp mod">
        <pc:chgData name="Jim McGowan" userId="e2c7446dd3aca506" providerId="LiveId" clId="{B0FBFC09-B6BB-46F8-9652-A3E46D70DAED}" dt="2024-02-06T18:12:42.087" v="0" actId="207"/>
        <pc:sldMkLst>
          <pc:docMk/>
          <pc:sldMk cId="483966391" sldId="2890"/>
        </pc:sldMkLst>
        <pc:graphicFrameChg chg="modGraphic">
          <ac:chgData name="Jim McGowan" userId="e2c7446dd3aca506" providerId="LiveId" clId="{B0FBFC09-B6BB-46F8-9652-A3E46D70DAED}" dt="2024-02-06T18:12:42.087" v="0" actId="207"/>
          <ac:graphicFrameMkLst>
            <pc:docMk/>
            <pc:sldMk cId="483966391" sldId="2890"/>
            <ac:graphicFrameMk id="2" creationId="{F376116D-0650-4EE2-9908-68B4366A6E17}"/>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044 Acts 8v10-40 </a:t>
            </a:r>
          </a:p>
          <a:p>
            <a:pPr>
              <a:defRPr/>
            </a:pPr>
            <a:r>
              <a:rPr lang="en-US" sz="1400" dirty="0"/>
              <a:t>04-10-2024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15433 14534 8064,'-12'-17'3680,"12"15"-2912,2-3-960,-2 5 576,0 0-352,0 0-160,0 0 96,0 0 0,-2 3 32,-2-1 0,0 4 0,1-2 0,0 1 0,-1-1 0,0 2 0,4-1 512,-2-3-384,2-2 32,0 3-96,0-3 32,0 0-64,0 0 64,0 0-64,0 0-32,0 0 32,0 0-128,0 0 64,0 0 480,0 0-352,0 0 128,0 0-160,0 0 256,0-3-256,0 6-128,-4-6 64,4 3 96,0-2-96,0 2-64,0-3 32,0 1 32,0-1 0,0 3 64,0 0-32,0 0 64,0 0-64,0 0-32,0 0 32,0 0-32,0 0 0,0 0 0,0-3 0,0 3-96,0-1 64,0 1 128,0-3-96,0 3 0,0-3 32,0 3-128,0 0 64,0 0 192,0 0-128,0 0 0,0 0 0,0 0 128,0 0-128,0 0-160,0 0 96,0 0 0,0 0 32,0 0 0,0 0 0,0 0-96,0 0 64,4 6 32,-4-6 0,0 0 64,0 0-32,0 0-32,0 0 32,0 0 32,0 0-32,0 0-32,0 0 32,0 0-32,0 0 0,0 0 0,0 0 0,0 0 64,0 0-32,2 4-32,-2-4 32,0 0-224,0 0 160,0 0 96,0 0-64,0 0 192,0 0-160,0 0-160,0 0 96,0 5 0,0-5 32,0 0-96,0 0 64,0 0 128,0 0-96,0 0 96,0 0-64,0 0-32,0 0 32,0 0-224,0 0 160,0 0 192,0 0-160,0 0-128,0 0 96,4 0 192,0 0-160,-4 0 32,3 0 0,-3 0-224,3-2 160,-3 2 192,0-3-160,0 3 32,0 0 0,0 0-32,0 0 0,0 0 64,0 0-32,0 0-192,0 0 128,0 0-1152,0 0 896,0 0-5056,4 3 4128,-4-3-3712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4/17/24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1551758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95013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782319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818294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26</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215634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8043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687006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31</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801901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673227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40</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68936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85938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72095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48</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17860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084454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87</a:t>
            </a:fld>
            <a:endParaRPr lang="en-US"/>
          </a:p>
        </p:txBody>
      </p:sp>
    </p:spTree>
    <p:extLst>
      <p:ext uri="{BB962C8B-B14F-4D97-AF65-F5344CB8AC3E}">
        <p14:creationId xmlns:p14="http://schemas.microsoft.com/office/powerpoint/2010/main" val="1888587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96</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97</a:t>
            </a:fld>
            <a:endParaRPr lang="en-US" altLang="en-US" dirty="0"/>
          </a:p>
        </p:txBody>
      </p:sp>
    </p:spTree>
    <p:extLst>
      <p:ext uri="{BB962C8B-B14F-4D97-AF65-F5344CB8AC3E}">
        <p14:creationId xmlns:p14="http://schemas.microsoft.com/office/powerpoint/2010/main" val="1529887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127</a:t>
            </a:fld>
            <a:endParaRPr lang="en-US"/>
          </a:p>
        </p:txBody>
      </p:sp>
    </p:spTree>
    <p:extLst>
      <p:ext uri="{BB962C8B-B14F-4D97-AF65-F5344CB8AC3E}">
        <p14:creationId xmlns:p14="http://schemas.microsoft.com/office/powerpoint/2010/main" val="63922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11378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092742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980930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14</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3109273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15</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74618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2596679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19</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xfrm>
            <a:off x="342900" y="698500"/>
            <a:ext cx="6196013" cy="348615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Outline</a:t>
            </a:r>
          </a:p>
          <a:p>
            <a:endParaRPr lang="en-US" altLang="en-US">
              <a:latin typeface="Arial" panose="020B0604020202020204" pitchFamily="34" charset="0"/>
            </a:endParaRPr>
          </a:p>
        </p:txBody>
      </p:sp>
    </p:spTree>
    <p:extLst>
      <p:ext uri="{BB962C8B-B14F-4D97-AF65-F5344CB8AC3E}">
        <p14:creationId xmlns:p14="http://schemas.microsoft.com/office/powerpoint/2010/main" val="156583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775719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3051904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3234349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dirty="0"/>
          </a:p>
        </p:txBody>
      </p:sp>
    </p:spTree>
    <p:extLst>
      <p:ext uri="{BB962C8B-B14F-4D97-AF65-F5344CB8AC3E}">
        <p14:creationId xmlns:p14="http://schemas.microsoft.com/office/powerpoint/2010/main" val="265618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3.png"/></Relationships>
</file>

<file path=ppt/slides/_rels/slide9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3.png"/></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810000" y="1981200"/>
            <a:ext cx="7772400" cy="2667000"/>
          </a:xfrm>
        </p:spPr>
        <p:txBody>
          <a:bodyPr/>
          <a:lstStyle/>
          <a:p>
            <a:pPr marL="0" indent="0" algn="just" eaLnBrk="1" hangingPunct="1">
              <a:lnSpc>
                <a:spcPct val="100000"/>
              </a:lnSpc>
              <a:buNone/>
            </a:pPr>
            <a:r>
              <a:rPr lang="en-US" altLang="en-US" sz="3200" dirty="0"/>
              <a:t>“…because upwards of 150 passages of Scripture condition salvation upon </a:t>
            </a:r>
            <a:r>
              <a:rPr lang="en-US" altLang="en-US" sz="3200" b="1" u="sng" dirty="0">
                <a:solidFill>
                  <a:srgbClr val="FFFFCC"/>
                </a:solidFill>
              </a:rPr>
              <a:t>believing</a:t>
            </a:r>
            <a:r>
              <a:rPr lang="en-US" altLang="en-US" sz="3200" dirty="0"/>
              <a:t>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28002028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609009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416256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375059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a:t>
            </a:r>
          </a:p>
        </p:txBody>
      </p:sp>
    </p:spTree>
    <p:extLst>
      <p:ext uri="{BB962C8B-B14F-4D97-AF65-F5344CB8AC3E}">
        <p14:creationId xmlns:p14="http://schemas.microsoft.com/office/powerpoint/2010/main" val="368432989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 fullness of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 waves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a:t>
            </a:r>
          </a:p>
        </p:txBody>
      </p:sp>
    </p:spTree>
    <p:extLst>
      <p:ext uri="{BB962C8B-B14F-4D97-AF65-F5344CB8AC3E}">
        <p14:creationId xmlns:p14="http://schemas.microsoft.com/office/powerpoint/2010/main" val="353485039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6403245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87014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4196579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4739759"/>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baseline="30000" dirty="0">
                <a:effectLst>
                  <a:outerShdw blurRad="38100" dist="38100" dir="2700000" algn="tl">
                    <a:srgbClr val="000000">
                      <a:alpha val="43137"/>
                    </a:srgbClr>
                  </a:outerShdw>
                </a:effectLst>
              </a:rPr>
              <a:t>3</a:t>
            </a:r>
            <a:r>
              <a:rPr lang="en-US" sz="3600" dirty="0">
                <a:effectLst>
                  <a:outerShdw blurRad="38100" dist="38100" dir="2700000" algn="tl">
                    <a:srgbClr val="000000">
                      <a:alpha val="43137"/>
                    </a:srgbClr>
                  </a:outerShdw>
                </a:effectLst>
              </a:rPr>
              <a:t> He was despised and forsaken of men, A man of sorrows and acquainted with grief; And like one from whom men hide their face He was despised, and we did not esteem Him. </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 Surely our griefs He Himself bore, And our sorrows He carried; Yet we ourselves esteemed Him stricken, Smitten of God, and afflicted. </a:t>
            </a:r>
            <a:r>
              <a:rPr lang="en-US" sz="3600" baseline="30000" dirty="0">
                <a:effectLst>
                  <a:outerShdw blurRad="38100" dist="38100" dir="2700000" algn="tl">
                    <a:srgbClr val="000000">
                      <a:alpha val="43137"/>
                    </a:srgbClr>
                  </a:outerShdw>
                </a:effectLst>
              </a:rPr>
              <a:t>5</a:t>
            </a:r>
            <a:r>
              <a:rPr lang="en-US" sz="3600" dirty="0">
                <a:effectLst>
                  <a:outerShdw blurRad="38100" dist="38100" dir="2700000" algn="tl">
                    <a:srgbClr val="000000">
                      <a:alpha val="43137"/>
                    </a:srgbClr>
                  </a:outerShdw>
                </a:effectLst>
              </a:rPr>
              <a:t> But He was pierced through for our transgressions, He was crushed for our…</a:t>
            </a:r>
          </a:p>
        </p:txBody>
      </p:sp>
    </p:spTree>
    <p:extLst>
      <p:ext uri="{BB962C8B-B14F-4D97-AF65-F5344CB8AC3E}">
        <p14:creationId xmlns:p14="http://schemas.microsoft.com/office/powerpoint/2010/main" val="15725839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FF5D6-0CD8-CD14-3900-09A8622D2BBA}"/>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2741" y="3048000"/>
            <a:ext cx="1766518" cy="18288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609600" y="0"/>
            <a:ext cx="10972800" cy="3631763"/>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Isaiah 53:3–6</a:t>
            </a:r>
          </a:p>
          <a:p>
            <a:pPr algn="just">
              <a:spcBef>
                <a:spcPts val="0"/>
              </a:spcBef>
              <a:spcAft>
                <a:spcPts val="0"/>
              </a:spcAft>
            </a:pPr>
            <a:r>
              <a:rPr lang="en-US" sz="3600" dirty="0">
                <a:effectLst>
                  <a:outerShdw blurRad="38100" dist="38100" dir="2700000" algn="tl">
                    <a:srgbClr val="000000">
                      <a:alpha val="43137"/>
                    </a:srgbClr>
                  </a:outerShdw>
                </a:effectLst>
              </a:rPr>
              <a:t>…iniquities; The chastening for our well-being </a:t>
            </a:r>
            <a:r>
              <a:rPr lang="en-US" sz="3600" i="1" dirty="0">
                <a:effectLst>
                  <a:outerShdw blurRad="38100" dist="38100" dir="2700000" algn="tl">
                    <a:srgbClr val="000000">
                      <a:alpha val="43137"/>
                    </a:srgbClr>
                  </a:outerShdw>
                </a:effectLst>
              </a:rPr>
              <a:t>fell</a:t>
            </a:r>
            <a:r>
              <a:rPr lang="en-US" sz="3600" dirty="0">
                <a:effectLst>
                  <a:outerShdw blurRad="38100" dist="38100" dir="2700000" algn="tl">
                    <a:srgbClr val="000000">
                      <a:alpha val="43137"/>
                    </a:srgbClr>
                  </a:outerShdw>
                </a:effectLst>
              </a:rPr>
              <a:t> upon Him, And by His scourging we are healed. </a:t>
            </a:r>
            <a:r>
              <a:rPr lang="en-US" sz="3600" baseline="30000" dirty="0">
                <a:effectLst>
                  <a:outerShdw blurRad="38100" dist="38100" dir="2700000" algn="tl">
                    <a:srgbClr val="000000">
                      <a:alpha val="43137"/>
                    </a:srgbClr>
                  </a:outerShdw>
                </a:effectLst>
              </a:rPr>
              <a:t>6</a:t>
            </a:r>
            <a:r>
              <a:rPr lang="en-US" sz="3600" dirty="0">
                <a:effectLst>
                  <a:outerShdw blurRad="38100" dist="38100" dir="2700000" algn="tl">
                    <a:srgbClr val="000000">
                      <a:alpha val="43137"/>
                    </a:srgbClr>
                  </a:outerShdw>
                </a:effectLst>
              </a:rPr>
              <a:t> All of us like sheep have gone astray, Each of us has turned to his own way; But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has caused the iniquity of us all To fall on Him. </a:t>
            </a:r>
          </a:p>
        </p:txBody>
      </p:sp>
    </p:spTree>
    <p:extLst>
      <p:ext uri="{BB962C8B-B14F-4D97-AF65-F5344CB8AC3E}">
        <p14:creationId xmlns:p14="http://schemas.microsoft.com/office/powerpoint/2010/main" val="3402005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witness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80752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8:30-35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Witness to the Eunuch</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Philip’s question (30)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answer (31)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reading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Eunuch’s question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witness (35)</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720604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mj-cs"/>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B3DA966-39A4-523E-C5AA-403A3F6F1C11}"/>
              </a:ext>
            </a:extLst>
          </p:cNvPr>
          <p:cNvPicPr>
            <a:picLocks noChangeAspect="1"/>
          </p:cNvPicPr>
          <p:nvPr/>
        </p:nvPicPr>
        <p:blipFill>
          <a:blip r:embed="rId3"/>
          <a:stretch>
            <a:fillRect/>
          </a:stretch>
        </p:blipFill>
        <p:spPr>
          <a:xfrm>
            <a:off x="4633226" y="3154680"/>
            <a:ext cx="2925549"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67344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619500" y="228600"/>
            <a:ext cx="49530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Sprinkling or Immersion?</a:t>
            </a:r>
          </a:p>
        </p:txBody>
      </p:sp>
      <p:sp>
        <p:nvSpPr>
          <p:cNvPr id="22531" name="Rectangle 3"/>
          <p:cNvSpPr>
            <a:spLocks noGrp="1" noChangeArrowheads="1"/>
          </p:cNvSpPr>
          <p:nvPr>
            <p:ph type="body" idx="1"/>
          </p:nvPr>
        </p:nvSpPr>
        <p:spPr>
          <a:xfrm>
            <a:off x="609600" y="1143001"/>
            <a:ext cx="10972800" cy="4918075"/>
          </a:xfrm>
        </p:spPr>
        <p:txBody>
          <a:bodyPr/>
          <a:lstStyle/>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Sprinkling? Other words (1 Pet. 1:12; 2 Tim. 4:6)</a:t>
            </a:r>
          </a:p>
          <a:p>
            <a:pPr marL="342900" indent="-342900">
              <a:lnSpc>
                <a:spcPct val="100000"/>
              </a:lnSpc>
              <a:spcBef>
                <a:spcPts val="0"/>
              </a:spcBef>
              <a:spcAft>
                <a:spcPts val="600"/>
              </a:spcAft>
              <a:buClr>
                <a:srgbClr val="00FFFF"/>
              </a:buClr>
              <a:defRPr/>
            </a:pPr>
            <a:r>
              <a:rPr lang="en-US" sz="3100" dirty="0">
                <a:effectLst>
                  <a:outerShdw blurRad="38100" dist="38100" dir="2700000" algn="tl">
                    <a:srgbClr val="000000">
                      <a:alpha val="43137"/>
                    </a:srgbClr>
                  </a:outerShdw>
                </a:effectLst>
              </a:rPr>
              <a:t>Immersion?</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Christ’s baptism (Matt. 3:16; Mark 1:10)</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Ethiopian eunuch's baptism (Acts 8:38-39)</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Best symbolizes our union with Christ (Rom. 6:3)</a:t>
            </a:r>
          </a:p>
          <a:p>
            <a:pPr marL="800100" lvl="1" indent="-342900">
              <a:lnSpc>
                <a:spcPct val="100000"/>
              </a:lnSpc>
              <a:spcBef>
                <a:spcPts val="0"/>
              </a:spcBef>
              <a:spcAft>
                <a:spcPts val="600"/>
              </a:spcAft>
              <a:buClr>
                <a:srgbClr val="00FF00"/>
              </a:buClr>
              <a:buFont typeface="Courier New" panose="02070309020205020404" pitchFamily="49" charset="0"/>
              <a:buChar char="-"/>
              <a:defRPr/>
            </a:pPr>
            <a:r>
              <a:rPr lang="en-US" sz="3100" dirty="0">
                <a:effectLst>
                  <a:outerShdw blurRad="38100" dist="38100" dir="2700000" algn="tl">
                    <a:srgbClr val="000000">
                      <a:alpha val="43137"/>
                    </a:srgbClr>
                  </a:outerShdw>
                </a:effectLst>
              </a:rPr>
              <a:t>Symbolizes a new creation (Gen. 1:6, 9; 2 Pet. 3:5; 2 Cor. 5:17)</a:t>
            </a:r>
          </a:p>
        </p:txBody>
      </p:sp>
      <p:pic>
        <p:nvPicPr>
          <p:cNvPr id="7" name="Picture 6">
            <a:extLst>
              <a:ext uri="{FF2B5EF4-FFF2-40B4-BE49-F238E27FC236}">
                <a16:creationId xmlns:a16="http://schemas.microsoft.com/office/drawing/2014/main" id="{74D40284-F0C5-40AB-8880-D7DD29E29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0373" y="4800600"/>
            <a:ext cx="5711254" cy="1828800"/>
          </a:xfrm>
          <a:prstGeom prst="rect">
            <a:avLst/>
          </a:prstGeom>
        </p:spPr>
      </p:pic>
    </p:spTree>
    <p:extLst>
      <p:ext uri="{BB962C8B-B14F-4D97-AF65-F5344CB8AC3E}">
        <p14:creationId xmlns:p14="http://schemas.microsoft.com/office/powerpoint/2010/main" val="14719427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464640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a:t>
            </a:r>
            <a:b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(1 Cor 15:54-56)</a:t>
            </a:r>
          </a:p>
        </p:txBody>
      </p:sp>
      <p:sp>
        <p:nvSpPr>
          <p:cNvPr id="13315" name="Rectangle 3"/>
          <p:cNvSpPr>
            <a:spLocks noGrp="1" noChangeArrowheads="1"/>
          </p:cNvSpPr>
          <p:nvPr>
            <p:ph type="body" sz="half" idx="1"/>
          </p:nvPr>
        </p:nvSpPr>
        <p:spPr>
          <a:xfrm>
            <a:off x="609600" y="1600200"/>
            <a:ext cx="6858000" cy="4953000"/>
          </a:xfrm>
        </p:spPr>
        <p:txBody>
          <a:bodyPr/>
          <a:lstStyle/>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Enoch (Gen 5)</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rPr>
              <a:t>Elijah (2 Kings 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Christ (Acts 1:11; </a:t>
            </a:r>
            <a:r>
              <a:rPr lang="en-US" sz="3000" b="1" u="sng" dirty="0">
                <a:solidFill>
                  <a:srgbClr val="FFFFCC"/>
                </a:solidFill>
                <a:effectLst>
                  <a:outerShdw blurRad="38100" dist="38100" dir="2700000" algn="tl">
                    <a:srgbClr val="000000">
                      <a:alpha val="43137"/>
                    </a:srgbClr>
                  </a:outerShdw>
                </a:effectLst>
              </a:rPr>
              <a:t>Rev 12:5</a:t>
            </a:r>
            <a:r>
              <a:rPr lang="en-US" sz="3000" dirty="0">
                <a:effectLst>
                  <a:outerShdw blurRad="38100" dist="38100" dir="2700000" algn="tl">
                    <a:srgbClr val="000000">
                      <a:alpha val="43137"/>
                    </a:srgbClr>
                  </a:outerShdw>
                </a:effectLst>
                <a:cs typeface="Calibri" panose="020F0502020204030204" pitchFamily="34" charset="0"/>
              </a:rPr>
              <a:t>)</a:t>
            </a: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Philip (Acts 8:39)</a:t>
            </a:r>
            <a:endParaRPr lang="en-US" sz="3000"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000"/>
              </a:spcAft>
              <a:buClr>
                <a:srgbClr val="00FFFF"/>
              </a:buClr>
              <a:defRPr/>
            </a:pPr>
            <a:r>
              <a:rPr lang="en-US" sz="3000" b="1" u="sng" dirty="0">
                <a:solidFill>
                  <a:srgbClr val="FFFFCC"/>
                </a:solidFill>
                <a:effectLst>
                  <a:outerShdw blurRad="38100" dist="38100" dir="2700000" algn="tl">
                    <a:srgbClr val="000000">
                      <a:alpha val="43137"/>
                    </a:srgbClr>
                  </a:outerShdw>
                </a:effectLst>
              </a:rPr>
              <a:t>Paul (2 Cor 12:2, 4)</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John (Rev 4:1-2)</a:t>
            </a:r>
          </a:p>
          <a:p>
            <a:pPr marL="457200" indent="-457200" eaLnBrk="1" hangingPunct="1">
              <a:lnSpc>
                <a:spcPct val="100000"/>
              </a:lnSpc>
              <a:spcBef>
                <a:spcPts val="0"/>
              </a:spcBef>
              <a:spcAft>
                <a:spcPts val="2000"/>
              </a:spcAft>
              <a:buClr>
                <a:srgbClr val="00FFFF"/>
              </a:buClr>
              <a:defRPr/>
            </a:pPr>
            <a:r>
              <a:rPr lang="en-US" sz="3000" dirty="0">
                <a:effectLst>
                  <a:outerShdw blurRad="38100" dist="38100" dir="2700000" algn="tl">
                    <a:srgbClr val="000000">
                      <a:alpha val="43137"/>
                    </a:srgbClr>
                  </a:outerShdw>
                </a:effectLst>
                <a:cs typeface="Calibri" panose="020F0502020204030204" pitchFamily="34" charset="0"/>
              </a:rPr>
              <a:t>Two witnesses (Rev 11)</a:t>
            </a:r>
          </a:p>
        </p:txBody>
      </p:sp>
      <p:pic>
        <p:nvPicPr>
          <p:cNvPr id="33796" name="Picture 5" descr="clip010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8238176" y="2476500"/>
            <a:ext cx="3344224"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978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was baptized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73632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 . .</a:t>
            </a:r>
          </a:p>
        </p:txBody>
      </p:sp>
    </p:spTree>
    <p:extLst>
      <p:ext uri="{BB962C8B-B14F-4D97-AF65-F5344CB8AC3E}">
        <p14:creationId xmlns:p14="http://schemas.microsoft.com/office/powerpoint/2010/main" val="24744731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lnSpc>
                <a:spcPct val="100000"/>
              </a:lnSpc>
              <a:spcBef>
                <a:spcPts val="0"/>
              </a:spcBef>
              <a:spcAft>
                <a:spcPts val="1200"/>
              </a:spcAft>
              <a:buNone/>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390216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8077200" y="6324599"/>
            <a:ext cx="1066800" cy="312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35200686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7630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642091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4267200" y="44958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3200400" y="5794162"/>
            <a:ext cx="1408298" cy="835238"/>
          </a:xfrm>
          <a:prstGeom prst="rect">
            <a:avLst/>
          </a:prstGeom>
        </p:spPr>
      </p:pic>
    </p:spTree>
    <p:extLst>
      <p:ext uri="{BB962C8B-B14F-4D97-AF65-F5344CB8AC3E}">
        <p14:creationId xmlns:p14="http://schemas.microsoft.com/office/powerpoint/2010/main" val="7990300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89864" y="228600"/>
            <a:ext cx="1303635" cy="914400"/>
          </a:xfrm>
          <a:prstGeom prst="rect">
            <a:avLst/>
          </a:prstGeom>
        </p:spPr>
      </p:pic>
    </p:spTree>
    <p:extLst>
      <p:ext uri="{BB962C8B-B14F-4D97-AF65-F5344CB8AC3E}">
        <p14:creationId xmlns:p14="http://schemas.microsoft.com/office/powerpoint/2010/main" val="28029700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0"/>
            <a:ext cx="7467600" cy="2377441"/>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77587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experienced remorse (Acts 8:24)</a:t>
            </a: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767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094516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244623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1600022"/>
            <a:ext cx="1097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1"/>
            <a:ext cx="813955" cy="11937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75442" y="228601"/>
            <a:ext cx="3841116" cy="646331"/>
          </a:xfrm>
          <a:prstGeom prst="rect">
            <a:avLst/>
          </a:prstGeom>
        </p:spPr>
        <p:txBody>
          <a:bodyPr wrap="none">
            <a:spAutoFit/>
          </a:bodyPr>
          <a:lstStyle/>
          <a:p>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p:txBody>
      </p:sp>
      <p:sp>
        <p:nvSpPr>
          <p:cNvPr id="3" name="Rectangle 2"/>
          <p:cNvSpPr/>
          <p:nvPr/>
        </p:nvSpPr>
        <p:spPr>
          <a:xfrm>
            <a:off x="2233614" y="6172200"/>
            <a:ext cx="7724775" cy="584775"/>
          </a:xfrm>
          <a:prstGeom prst="rect">
            <a:avLst/>
          </a:prstGeom>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Hendriksen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Commentary on the Gospel of John, 3d ed. (London: Banner of Truth Trust, 1964), p. 127.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(1978). Bibliotheca Sacra, 135.  (1978).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4542625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426448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5C66B-6708-3DE4-8FD7-BE6F7D332F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John 2:23-25</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He was in Jerusalem at the Passover, during the feast, many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 in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pisteuō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name, observing His signs which He was doing.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Jesus, on His part,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entrusting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Himself to them, for He knew all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because He did not need anyone to testify concerning man, for He Himself knew what was in man.”</a:t>
            </a:r>
          </a:p>
        </p:txBody>
      </p:sp>
    </p:spTree>
    <p:extLst>
      <p:ext uri="{BB962C8B-B14F-4D97-AF65-F5344CB8AC3E}">
        <p14:creationId xmlns:p14="http://schemas.microsoft.com/office/powerpoint/2010/main" val="3655239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313609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0"/>
            <a:ext cx="7467600" cy="2377441"/>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Samaria (8:5-25)</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86856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said to them, “</a:t>
            </a:r>
            <a:r>
              <a:rPr lang="en-US" sz="3600" b="1" u="sng" dirty="0">
                <a:solidFill>
                  <a:srgbClr val="FFFFCC"/>
                </a:solidFill>
                <a:effectLst>
                  <a:outerShdw blurRad="38100" dist="38100" dir="2700000" algn="tl">
                    <a:srgbClr val="000000">
                      <a:alpha val="43137"/>
                    </a:srgbClr>
                  </a:outerShdw>
                </a:effectLst>
              </a:rPr>
              <a:t>Repent [</a:t>
            </a:r>
            <a:r>
              <a:rPr lang="en-US" sz="3600" b="1" i="1" u="sng" dirty="0" err="1">
                <a:solidFill>
                  <a:srgbClr val="FFFFCC"/>
                </a:solidFill>
                <a:effectLst>
                  <a:outerShdw blurRad="38100" dist="38100" dir="2700000" algn="tl">
                    <a:srgbClr val="000000">
                      <a:alpha val="43137"/>
                    </a:srgbClr>
                  </a:outerShdw>
                </a:effectLst>
              </a:rPr>
              <a:t>metanoeō</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 (</a:t>
            </a:r>
            <a:r>
              <a:rPr lang="en-US" sz="3600" b="1" i="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0427BD-A16C-40CD-9E7E-C2E8806B1B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810A5E42-A4E0-481D-B97E-5ED7A1884DA5}"/>
              </a:ext>
            </a:extLst>
          </p:cNvPr>
          <p:cNvSpPr>
            <a:spLocks noGrp="1"/>
          </p:cNvSpPr>
          <p:nvPr>
            <p:ph idx="1"/>
          </p:nvPr>
        </p:nvSpPr>
        <p:spPr>
          <a:xfrm>
            <a:off x="609600" y="0"/>
            <a:ext cx="10972800" cy="4343400"/>
          </a:xfrm>
        </p:spPr>
        <p:txBody>
          <a:bodyPr/>
          <a:lstStyle/>
          <a:p>
            <a:pPr marL="342900" indent="-342900" algn="ctr" defTabSz="685800" eaLnBrk="0" hangingPunct="0">
              <a:spcBef>
                <a:spcPct val="0"/>
              </a:spcBef>
              <a:spcAft>
                <a:spcPts val="1200"/>
              </a:spcAft>
              <a:buClr>
                <a:schemeClr val="tx1"/>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Acts 17:30-31</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30</a:t>
            </a:r>
            <a:r>
              <a:rPr lang="en-US" sz="3600" dirty="0">
                <a:effectLst>
                  <a:outerShdw blurRad="38100" dist="38100" dir="2700000" algn="tl">
                    <a:srgbClr val="000000">
                      <a:alpha val="43137"/>
                    </a:srgbClr>
                  </a:outerShdw>
                </a:effectLst>
              </a:rPr>
              <a:t> Therefore having overlooked the times of ignorance, God is now declaring to men that all people everywhere should </a:t>
            </a:r>
            <a:r>
              <a:rPr lang="en-US" sz="3600" b="1" u="sng" dirty="0">
                <a:solidFill>
                  <a:srgbClr val="FFFFCC"/>
                </a:solidFill>
                <a:effectLst>
                  <a:outerShdw blurRad="38100" dist="38100" dir="2700000" algn="tl">
                    <a:srgbClr val="000000">
                      <a:alpha val="43137"/>
                    </a:srgbClr>
                  </a:outerShdw>
                </a:effectLst>
              </a:rPr>
              <a:t>repent [</a:t>
            </a:r>
            <a:r>
              <a:rPr lang="en-US" sz="3600" b="1" i="1" u="sng" dirty="0" err="1">
                <a:solidFill>
                  <a:srgbClr val="FFFFCC"/>
                </a:solidFill>
                <a:effectLst>
                  <a:outerShdw blurRad="38100" dist="38100" dir="2700000" algn="tl">
                    <a:srgbClr val="000000">
                      <a:alpha val="43137"/>
                    </a:srgbClr>
                  </a:outerShdw>
                </a:effectLst>
              </a:rPr>
              <a:t>metanoeō</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31</a:t>
            </a:r>
            <a:r>
              <a:rPr lang="en-US" sz="3600" dirty="0">
                <a:effectLst>
                  <a:outerShdw blurRad="38100" dist="38100" dir="2700000" algn="tl">
                    <a:srgbClr val="000000">
                      <a:alpha val="43137"/>
                    </a:srgbClr>
                  </a:outerShdw>
                </a:effectLst>
              </a:rPr>
              <a:t> because He has fixed a day in which He will judge the world in righteousness through a Man whom He has appointed, having furnished proof to all men by raising Him from the dead.”</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5454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mj-cs"/>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2694740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1503223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3250186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Illegitimate Faith</a:t>
            </a:r>
          </a:p>
        </p:txBody>
      </p:sp>
      <p:sp>
        <p:nvSpPr>
          <p:cNvPr id="17411" name="Rectangle 7"/>
          <p:cNvSpPr>
            <a:spLocks noGrp="1" noChangeArrowheads="1"/>
          </p:cNvSpPr>
          <p:nvPr>
            <p:ph type="body" idx="1"/>
          </p:nvPr>
        </p:nvSpPr>
        <p:spPr>
          <a:xfrm>
            <a:off x="1485900" y="1143000"/>
            <a:ext cx="9220200" cy="5410200"/>
          </a:xfrm>
        </p:spPr>
        <p:txBody>
          <a:bodyPr/>
          <a:lstStyle/>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Spurious faith (Luke 8:13; Jas. 2:19)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Miracle faith (John 2:23-25)</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Repent (2 Pet. 3:9)</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Perish (John 3:16)</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Description of the Lost (Acts 8:21, 23)</a:t>
            </a:r>
          </a:p>
          <a:p>
            <a:pPr marL="457200" indent="-457200">
              <a:lnSpc>
                <a:spcPct val="100000"/>
              </a:lnSpc>
              <a:spcBef>
                <a:spcPts val="0"/>
              </a:spcBef>
              <a:spcAft>
                <a:spcPts val="24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never received the Holy Spirit (Acts 8:17-18)</a:t>
            </a:r>
          </a:p>
          <a:p>
            <a:pPr marL="457200" indent="-457200">
              <a:lnSpc>
                <a:spcPct val="100000"/>
              </a:lnSpc>
              <a:spcBef>
                <a:spcPts val="0"/>
              </a:spcBef>
              <a:spcAft>
                <a:spcPts val="24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Founder of Gnosticism</a:t>
            </a:r>
          </a:p>
        </p:txBody>
      </p:sp>
    </p:spTree>
    <p:extLst>
      <p:ext uri="{BB962C8B-B14F-4D97-AF65-F5344CB8AC3E}">
        <p14:creationId xmlns:p14="http://schemas.microsoft.com/office/powerpoint/2010/main" val="9822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5589" y="1586564"/>
            <a:ext cx="10972800" cy="4204636"/>
          </a:xfrm>
        </p:spPr>
        <p:txBody>
          <a:bodyPr/>
          <a:lstStyle/>
          <a:p>
            <a:pPr marL="0" indent="0" algn="just">
              <a:lnSpc>
                <a:spcPct val="100000"/>
              </a:lnSpc>
              <a:buNone/>
            </a:pPr>
            <a:r>
              <a:rPr lang="en-US" altLang="en-US" sz="3200" dirty="0">
                <a:effectLst>
                  <a:outerShdw blurRad="38100" dist="38100" dir="2700000" algn="tl">
                    <a:srgbClr val="000000">
                      <a:alpha val="43137"/>
                    </a:srgbClr>
                  </a:outerShdw>
                </a:effectLst>
                <a:cs typeface="Calibri" panose="020F0502020204030204" pitchFamily="34" charset="0"/>
              </a:rPr>
              <a:t>“</a:t>
            </a:r>
            <a:r>
              <a:rPr lang="en-US" sz="3200" b="0" i="0" u="none" strike="noStrike" dirty="0">
                <a:effectLst/>
              </a:rPr>
              <a:t>8:13 </a:t>
            </a:r>
            <a:r>
              <a:rPr lang="en-US" sz="3200" b="0" i="1" u="none" strike="noStrike" dirty="0">
                <a:effectLst/>
              </a:rPr>
              <a:t>believed also</a:t>
            </a:r>
            <a:r>
              <a:rPr lang="en-US" sz="3200" b="0" i="0" u="none" strike="noStrike" dirty="0">
                <a:effectLst/>
              </a:rPr>
              <a:t>. Simon’s ‘belief’ was evidently only a belief in the reality of signs and wonders performed by Philip (note Christ’s rebuke of this kind of belief in Jo. 4:48; also compared John 2:23–25). These wonders were greater </a:t>
            </a:r>
            <a:r>
              <a:rPr lang="en-US" sz="3200" dirty="0"/>
              <a:t>than </a:t>
            </a:r>
            <a:r>
              <a:rPr lang="en-US" sz="3200" b="0" i="0" u="none" strike="noStrike" dirty="0">
                <a:effectLst/>
              </a:rPr>
              <a:t>those which Simon was able to do with his sorceries (Greek </a:t>
            </a:r>
            <a:r>
              <a:rPr lang="en-US" sz="3200" b="0" i="1" u="none" strike="noStrike" dirty="0" err="1">
                <a:effectLst/>
              </a:rPr>
              <a:t>Mageia</a:t>
            </a:r>
            <a:r>
              <a:rPr lang="en-US" sz="3200" b="0" i="0" u="none" strike="noStrike" dirty="0">
                <a:effectLst/>
              </a:rPr>
              <a:t>, from which we get our word ‘magic’), and he was envious. In early Christian literature, he was called Simon Magus, and he was said to be a prominent enemy of the true faith.</a:t>
            </a:r>
            <a:r>
              <a:rPr lang="en-US" altLang="en-US" sz="3200" dirty="0">
                <a:effectLst>
                  <a:outerShdw blurRad="38100" dist="38100" dir="2700000" algn="tl">
                    <a:srgbClr val="000000">
                      <a:alpha val="43137"/>
                    </a:srgbClr>
                  </a:outerShdw>
                </a:effectLst>
                <a:cs typeface="Calibri" panose="020F0502020204030204" pitchFamily="34" charset="0"/>
              </a:rPr>
              <a:t>”</a:t>
            </a:r>
            <a:endParaRPr lang="en-US" altLang="en-US" sz="32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4686299" y="219670"/>
            <a:ext cx="314536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Morris</a:t>
            </a:r>
          </a:p>
          <a:p>
            <a:pPr algn="ctr"/>
            <a:r>
              <a:rPr lang="en-US" altLang="en-US" i="1" dirty="0">
                <a:effectLst>
                  <a:outerShdw blurRad="38100" dist="38100" dir="2700000" algn="tl">
                    <a:srgbClr val="000000">
                      <a:alpha val="43137"/>
                    </a:srgbClr>
                  </a:outerShdw>
                </a:effectLst>
                <a:cs typeface="Calibri" panose="020F0502020204030204" pitchFamily="34" charset="0"/>
              </a:rPr>
              <a:t>Henry Morris Study Bible, </a:t>
            </a:r>
            <a:r>
              <a:rPr lang="en-US" altLang="en-US" dirty="0">
                <a:effectLst>
                  <a:outerShdw blurRad="38100" dist="38100" dir="2700000" algn="tl">
                    <a:srgbClr val="000000">
                      <a:alpha val="43137"/>
                    </a:srgbClr>
                  </a:outerShdw>
                </a:effectLst>
                <a:cs typeface="Calibri" panose="020F0502020204030204" pitchFamily="34" charset="0"/>
              </a:rPr>
              <a:t>1646</a:t>
            </a:r>
            <a:endPar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738834" cy="1097280"/>
          </a:xfrm>
          <a:prstGeom prst="rect">
            <a:avLst/>
          </a:prstGeom>
        </p:spPr>
      </p:pic>
    </p:spTree>
    <p:extLst>
      <p:ext uri="{BB962C8B-B14F-4D97-AF65-F5344CB8AC3E}">
        <p14:creationId xmlns:p14="http://schemas.microsoft.com/office/powerpoint/2010/main" val="409228172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952009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1213951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spTree>
    <p:extLst>
      <p:ext uri="{BB962C8B-B14F-4D97-AF65-F5344CB8AC3E}">
        <p14:creationId xmlns:p14="http://schemas.microsoft.com/office/powerpoint/2010/main" val="821770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76375" y="4722288"/>
              <a:ext cx="14580" cy="14310"/>
            </p14:xfrm>
          </p:contentPart>
        </mc:Choice>
        <mc:Fallback xmlns="">
          <p:pic>
            <p:nvPicPr>
              <p:cNvPr id="6" name="Ink 5"/>
              <p:cNvPicPr/>
              <p:nvPr/>
            </p:nvPicPr>
            <p:blipFill>
              <a:blip r:embed="rId3"/>
              <a:stretch>
                <a:fillRect/>
              </a:stretch>
            </p:blipFill>
            <p:spPr>
              <a:xfrm>
                <a:off x="5964640" y="4710770"/>
                <a:ext cx="38050" cy="37346"/>
              </a:xfrm>
              <a:prstGeom prst="rect">
                <a:avLst/>
              </a:prstGeom>
            </p:spPr>
          </p:pic>
        </mc:Fallback>
      </mc:AlternateContent>
      <p:pic>
        <p:nvPicPr>
          <p:cNvPr id="5" name="Picture 4"/>
          <p:cNvPicPr>
            <a:picLocks noChangeAspect="1"/>
          </p:cNvPicPr>
          <p:nvPr/>
        </p:nvPicPr>
        <p:blipFill>
          <a:blip r:embed="rId4"/>
          <a:stretch>
            <a:fillRect/>
          </a:stretch>
        </p:blipFill>
        <p:spPr>
          <a:xfrm>
            <a:off x="2759319" y="402709"/>
            <a:ext cx="6673362" cy="6052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8627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Miracle faith (John 2:23-25) – </a:t>
            </a:r>
            <a:r>
              <a:rPr lang="en-US" altLang="en-US" sz="2900" b="1" i="1" u="sng" dirty="0" err="1">
                <a:solidFill>
                  <a:srgbClr val="FFFFCC"/>
                </a:solidFill>
                <a:effectLst>
                  <a:outerShdw blurRad="38100" dist="38100" dir="2700000" algn="tl">
                    <a:srgbClr val="000000">
                      <a:alpha val="43137"/>
                    </a:srgbClr>
                  </a:outerShdw>
                </a:effectLst>
                <a:cs typeface="Calibri" panose="020F0502020204030204" pitchFamily="34" charset="0"/>
              </a:rPr>
              <a:t>pistueō</a:t>
            </a:r>
            <a:r>
              <a:rPr lang="en-US" altLang="en-US" sz="29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b="1" i="1" u="sng" dirty="0" err="1">
                <a:solidFill>
                  <a:srgbClr val="FFFFCC"/>
                </a:solidFill>
                <a:effectLst>
                  <a:outerShdw blurRad="38100" dist="38100" dir="2700000" algn="tl">
                    <a:srgbClr val="000000">
                      <a:alpha val="43137"/>
                    </a:srgbClr>
                  </a:outerShdw>
                </a:effectLst>
                <a:cs typeface="Calibri" panose="020F0502020204030204" pitchFamily="34" charset="0"/>
              </a:rPr>
              <a:t>eis</a:t>
            </a:r>
            <a:endParaRPr lang="en-US" altLang="en-US" sz="2900" b="1" i="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3403213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5C66B-6708-3DE4-8FD7-BE6F7D332F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John 2:23-25</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He was in Jerusalem at the Passover, during the feast, many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 in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pisteuō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name, observing His signs which He was doing.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Jesus, on His part,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entrusting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Himself to them, for He knew all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because He did not need anyone to testify concerning man, for He Himself knew what was in man.”</a:t>
            </a:r>
          </a:p>
        </p:txBody>
      </p:sp>
    </p:spTree>
    <p:extLst>
      <p:ext uri="{BB962C8B-B14F-4D97-AF65-F5344CB8AC3E}">
        <p14:creationId xmlns:p14="http://schemas.microsoft.com/office/powerpoint/2010/main" val="375996049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B5E23-20F8-D80B-76E1-F9AE3AC3C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609600" y="0"/>
            <a:ext cx="10972800" cy="3886200"/>
          </a:xfrm>
        </p:spPr>
        <p:txBody>
          <a:bodyPr/>
          <a:lstStyle/>
          <a:p>
            <a:pPr marL="342900" indent="-342900" algn="ctr" defTabSz="685800" eaLnBrk="0" hangingPunct="0">
              <a:lnSpc>
                <a:spcPct val="100000"/>
              </a:lnSpc>
              <a:spcBef>
                <a:spcPct val="0"/>
              </a:spcBef>
              <a:spcAft>
                <a:spcPts val="12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20:30-31</a:t>
            </a:r>
          </a:p>
          <a:p>
            <a:pPr marL="0" indent="0" algn="just">
              <a:lnSpc>
                <a:spcPct val="100000"/>
              </a:lnSpc>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30</a:t>
            </a:r>
            <a:r>
              <a:rPr lang="en-US" sz="3400" dirty="0">
                <a:cs typeface="Calibri" panose="020F0502020204030204" pitchFamily="34" charset="0"/>
              </a:rPr>
              <a:t> Therefore many other </a:t>
            </a:r>
            <a:r>
              <a:rPr lang="en-US" sz="3400" b="1" u="sng" dirty="0">
                <a:solidFill>
                  <a:srgbClr val="FFFFCC"/>
                </a:solidFill>
                <a:cs typeface="Calibri" panose="020F0502020204030204" pitchFamily="34" charset="0"/>
              </a:rPr>
              <a:t>signs</a:t>
            </a:r>
            <a:r>
              <a:rPr lang="en-US" sz="3400" dirty="0">
                <a:cs typeface="Calibri" panose="020F0502020204030204" pitchFamily="34" charset="0"/>
              </a:rPr>
              <a:t> Jesus also performed in the presence of the disciples, which are not written in this book; </a:t>
            </a:r>
            <a:r>
              <a:rPr lang="en-US" sz="3400" baseline="30000" dirty="0">
                <a:cs typeface="Calibri" panose="020F0502020204030204" pitchFamily="34" charset="0"/>
              </a:rPr>
              <a:t>31</a:t>
            </a:r>
            <a:r>
              <a:rPr lang="en-US" sz="3400" dirty="0">
                <a:cs typeface="Calibri" panose="020F0502020204030204" pitchFamily="34" charset="0"/>
              </a:rPr>
              <a:t> but these have been written so that you may </a:t>
            </a:r>
            <a:r>
              <a:rPr lang="en-US" sz="3400" b="1" u="sng" dirty="0">
                <a:solidFill>
                  <a:srgbClr val="FFFFCC"/>
                </a:solidFill>
                <a:cs typeface="Calibri" panose="020F0502020204030204" pitchFamily="34" charset="0"/>
              </a:rPr>
              <a:t>believe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pisteuō</a:t>
            </a:r>
            <a:r>
              <a:rPr lang="en-US" sz="34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i="1" u="sng" dirty="0" err="1">
                <a:solidFill>
                  <a:srgbClr val="FFFFCC"/>
                </a:solidFill>
                <a:effectLst>
                  <a:outerShdw blurRad="38100" dist="38100" dir="2700000" algn="tl">
                    <a:srgbClr val="000000">
                      <a:alpha val="43137"/>
                    </a:srgbClr>
                  </a:outerShdw>
                </a:effectLst>
                <a:cs typeface="Calibri" panose="020F0502020204030204" pitchFamily="34" charset="0"/>
              </a:rPr>
              <a:t>eis</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dirty="0">
                <a:cs typeface="Calibri" panose="020F0502020204030204" pitchFamily="34" charset="0"/>
              </a:rPr>
              <a:t>that Jesus is the Christ, the Son of God; and that </a:t>
            </a:r>
            <a:r>
              <a:rPr lang="en-US" sz="3400" b="1" u="sng" dirty="0">
                <a:solidFill>
                  <a:srgbClr val="FFFFCC"/>
                </a:solidFill>
                <a:cs typeface="Calibri" panose="020F0502020204030204" pitchFamily="34" charset="0"/>
              </a:rPr>
              <a:t>believing</a:t>
            </a:r>
            <a:r>
              <a:rPr lang="en-US" sz="3400" dirty="0">
                <a:cs typeface="Calibri" panose="020F0502020204030204" pitchFamily="34" charset="0"/>
              </a:rPr>
              <a:t> you may have life in His name.”</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6" y="3429000"/>
            <a:ext cx="1207129" cy="1463040"/>
          </a:xfrm>
          <a:prstGeom prst="rect">
            <a:avLst/>
          </a:prstGeom>
          <a:ln>
            <a:solidFill>
              <a:schemeClr val="tx1"/>
            </a:solidFill>
          </a:ln>
        </p:spPr>
      </p:pic>
    </p:spTree>
    <p:extLst>
      <p:ext uri="{BB962C8B-B14F-4D97-AF65-F5344CB8AC3E}">
        <p14:creationId xmlns:p14="http://schemas.microsoft.com/office/powerpoint/2010/main" val="1706624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61249-E3F1-8403-19BE-65F5706C32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477875"/>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John 15:14-15</a:t>
            </a:r>
          </a:p>
          <a:p>
            <a:pPr algn="just" eaLnBrk="1" hangingPunct="1">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My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friends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you do what I command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 longer do I call you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slaves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slave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not know what his master is doing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 have called you friends, for all things that I have heard from My Father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made known to you</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4D773C4-E891-43B1-AB02-0427C150F560}"/>
              </a:ext>
            </a:extLst>
          </p:cNvPr>
          <p:cNvPicPr>
            <a:picLocks noChangeAspect="1"/>
          </p:cNvPicPr>
          <p:nvPr/>
        </p:nvPicPr>
        <p:blipFill>
          <a:blip r:embed="rId3"/>
          <a:stretch>
            <a:fillRect/>
          </a:stretch>
        </p:blipFill>
        <p:spPr>
          <a:xfrm>
            <a:off x="4953000" y="3352800"/>
            <a:ext cx="2286000" cy="1463040"/>
          </a:xfrm>
          <a:prstGeom prst="rect">
            <a:avLst/>
          </a:prstGeom>
          <a:ln>
            <a:solidFill>
              <a:schemeClr val="tx1"/>
            </a:solidFill>
          </a:ln>
        </p:spPr>
      </p:pic>
    </p:spTree>
    <p:extLst>
      <p:ext uri="{BB962C8B-B14F-4D97-AF65-F5344CB8AC3E}">
        <p14:creationId xmlns:p14="http://schemas.microsoft.com/office/powerpoint/2010/main" val="33439661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0F35648-31DE-461B-831E-3F77BDFBB2AE}"/>
              </a:ext>
            </a:extLst>
          </p:cNvPr>
          <p:cNvGraphicFramePr>
            <a:graphicFrameLocks noGrp="1"/>
          </p:cNvGraphicFramePr>
          <p:nvPr>
            <p:ph idx="4294967295"/>
            <p:extLst>
              <p:ext uri="{D42A27DB-BD31-4B8C-83A1-F6EECF244321}">
                <p14:modId xmlns:p14="http://schemas.microsoft.com/office/powerpoint/2010/main" val="1125341376"/>
              </p:ext>
            </p:extLst>
          </p:nvPr>
        </p:nvGraphicFramePr>
        <p:xfrm>
          <a:off x="609600" y="609601"/>
          <a:ext cx="10972801" cy="5785403"/>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352801">
                  <a:extLst>
                    <a:ext uri="{9D8B030D-6E8A-4147-A177-3AD203B41FA5}">
                      <a16:colId xmlns:a16="http://schemas.microsoft.com/office/drawing/2014/main" val="20002"/>
                    </a:ext>
                  </a:extLst>
                </a:gridCol>
              </a:tblGrid>
              <a:tr h="865533">
                <a:tc>
                  <a:txBody>
                    <a:bodyPr/>
                    <a:lstStyle/>
                    <a:p>
                      <a:pPr algn="ct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solidFill>
                      <a:schemeClr val="bg1"/>
                    </a:solidFill>
                  </a:tcPr>
                </a:tc>
                <a:tc>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a:t>
                      </a:r>
                    </a:p>
                  </a:txBody>
                  <a:tcPr anchor="ctr">
                    <a:solidFill>
                      <a:schemeClr val="bg1"/>
                    </a:solidFill>
                  </a:tcPr>
                </a:tc>
                <a:tc>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FRIENDSHIP</a:t>
                      </a:r>
                    </a:p>
                  </a:txBody>
                  <a:tcPr anchor="ctr">
                    <a:solidFill>
                      <a:schemeClr val="bg1"/>
                    </a:solidFill>
                  </a:tcPr>
                </a:tc>
                <a:extLst>
                  <a:ext uri="{0D108BD9-81ED-4DB2-BD59-A6C34878D82A}">
                    <a16:rowId xmlns:a16="http://schemas.microsoft.com/office/drawing/2014/main" val="10000"/>
                  </a:ext>
                </a:extLst>
              </a:tr>
              <a:tr h="865533">
                <a:tc>
                  <a:txBody>
                    <a:bodyPr/>
                    <a:lstStyle/>
                    <a:p>
                      <a:pPr algn="ctr"/>
                      <a:r>
                        <a:rPr lang="en-US" sz="2800" b="1" kern="1200" cap="none" baseline="0" dirty="0">
                          <a:solidFill>
                            <a:schemeClr val="dk1"/>
                          </a:solidFill>
                          <a:latin typeface="Calibri" panose="020F0502020204030204" pitchFamily="34" charset="0"/>
                          <a:ea typeface="+mn-ea"/>
                          <a:cs typeface="Calibri" panose="020F0502020204030204" pitchFamily="34" charset="0"/>
                        </a:rPr>
                        <a:t>CONDITION</a:t>
                      </a:r>
                    </a:p>
                  </a:txBody>
                  <a:tcPr anchor="ctr"/>
                </a:tc>
                <a:tc>
                  <a:txBody>
                    <a:bodyPr/>
                    <a:lstStyle/>
                    <a:p>
                      <a:pPr algn="ctr"/>
                      <a:r>
                        <a:rPr lang="en-US" sz="2800" b="1" kern="1200" cap="none" baseline="0" dirty="0">
                          <a:solidFill>
                            <a:srgbClr val="C00000"/>
                          </a:solidFill>
                          <a:latin typeface="Calibri" panose="020F0502020204030204" pitchFamily="34" charset="0"/>
                          <a:ea typeface="+mn-ea"/>
                          <a:cs typeface="Calibri" panose="020F0502020204030204" pitchFamily="34" charset="0"/>
                        </a:rPr>
                        <a:t>FAITH</a:t>
                      </a:r>
                    </a:p>
                  </a:txBody>
                  <a:tcPr anchor="ctr"/>
                </a:tc>
                <a:tc>
                  <a:txBody>
                    <a:bodyPr/>
                    <a:lstStyle/>
                    <a:p>
                      <a:pPr algn="ctr"/>
                      <a:r>
                        <a:rPr lang="en-US" sz="2800" b="1" kern="1200" cap="none" baseline="0" dirty="0">
                          <a:solidFill>
                            <a:srgbClr val="0000CC"/>
                          </a:solidFill>
                          <a:latin typeface="Calibri" panose="020F0502020204030204" pitchFamily="34" charset="0"/>
                          <a:ea typeface="+mn-ea"/>
                          <a:cs typeface="Calibri" panose="020F0502020204030204" pitchFamily="34" charset="0"/>
                        </a:rPr>
                        <a:t>OBEDIENCE</a:t>
                      </a:r>
                    </a:p>
                  </a:txBody>
                  <a:tcPr anchor="ctr"/>
                </a:tc>
                <a:extLst>
                  <a:ext uri="{0D108BD9-81ED-4DB2-BD59-A6C34878D82A}">
                    <a16:rowId xmlns:a16="http://schemas.microsoft.com/office/drawing/2014/main" val="10001"/>
                  </a:ext>
                </a:extLst>
              </a:tr>
              <a:tr h="865533">
                <a:tc>
                  <a:txBody>
                    <a:bodyPr/>
                    <a:lstStyle/>
                    <a:p>
                      <a:pPr marL="111125" lvl="1" indent="0"/>
                      <a:r>
                        <a:rPr lang="en-US" sz="2800" b="1" cap="none" baseline="0">
                          <a:latin typeface="Calibri" panose="020F0502020204030204" pitchFamily="34" charset="0"/>
                          <a:cs typeface="Calibri" panose="020F0502020204030204" pitchFamily="34" charset="0"/>
                        </a:rPr>
                        <a:t>Scripture</a:t>
                      </a:r>
                      <a:endParaRPr lang="en-US" sz="2800" b="1" cap="none" baseline="0" dirty="0">
                        <a:latin typeface="Calibri" panose="020F0502020204030204" pitchFamily="34" charset="0"/>
                        <a:cs typeface="Calibri" panose="020F0502020204030204" pitchFamily="34" charset="0"/>
                      </a:endParaRPr>
                    </a:p>
                  </a:txBody>
                  <a:tcPr anchor="ctr"/>
                </a:tc>
                <a:tc>
                  <a:txBody>
                    <a:bodyPr/>
                    <a:lstStyle/>
                    <a:p>
                      <a:pPr algn="ctr"/>
                      <a:r>
                        <a:rPr lang="en-US" sz="2800" b="1" cap="none" baseline="0" dirty="0">
                          <a:solidFill>
                            <a:srgbClr val="C00000"/>
                          </a:solidFill>
                          <a:latin typeface="Calibri" panose="020F0502020204030204" pitchFamily="34" charset="0"/>
                          <a:cs typeface="Calibri" panose="020F0502020204030204" pitchFamily="34" charset="0"/>
                        </a:rPr>
                        <a:t>John 3:16</a:t>
                      </a:r>
                    </a:p>
                  </a:txBody>
                  <a:tcPr anchor="ctr"/>
                </a:tc>
                <a:tc>
                  <a:txBody>
                    <a:bodyPr/>
                    <a:lstStyle/>
                    <a:p>
                      <a:pPr algn="ctr"/>
                      <a:r>
                        <a:rPr lang="en-US" sz="2800" b="1" cap="none" baseline="0" dirty="0">
                          <a:solidFill>
                            <a:srgbClr val="0000CC"/>
                          </a:solidFill>
                          <a:latin typeface="Calibri" panose="020F0502020204030204" pitchFamily="34" charset="0"/>
                          <a:cs typeface="Calibri" panose="020F0502020204030204" pitchFamily="34" charset="0"/>
                        </a:rPr>
                        <a:t>John 15:14</a:t>
                      </a:r>
                    </a:p>
                  </a:txBody>
                  <a:tcPr anchor="ctr"/>
                </a:tc>
                <a:extLst>
                  <a:ext uri="{0D108BD9-81ED-4DB2-BD59-A6C34878D82A}">
                    <a16:rowId xmlns:a16="http://schemas.microsoft.com/office/drawing/2014/main" val="10002"/>
                  </a:ext>
                </a:extLst>
              </a:tr>
              <a:tr h="1594402">
                <a:tc>
                  <a:txBody>
                    <a:bodyPr/>
                    <a:lstStyle/>
                    <a:p>
                      <a:pPr marL="111125" lvl="1" indent="0"/>
                      <a:r>
                        <a:rPr lang="en-US" sz="2800" b="1" kern="1200" cap="none" baseline="0">
                          <a:solidFill>
                            <a:schemeClr val="dk1"/>
                          </a:solidFill>
                          <a:latin typeface="Calibri" panose="020F0502020204030204" pitchFamily="34" charset="0"/>
                          <a:ea typeface="+mn-ea"/>
                          <a:cs typeface="Calibri" panose="020F0502020204030204" pitchFamily="34" charset="0"/>
                        </a:rPr>
                        <a:t>Phase of Salvation</a:t>
                      </a:r>
                      <a:endParaRPr lang="en-US" sz="2800" b="1" kern="1200" cap="none" baseline="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2800" b="1" cap="none" baseline="0" dirty="0">
                          <a:solidFill>
                            <a:srgbClr val="C00000"/>
                          </a:solidFill>
                          <a:latin typeface="Calibri" panose="020F0502020204030204" pitchFamily="34" charset="0"/>
                          <a:cs typeface="Calibri" panose="020F0502020204030204" pitchFamily="34" charset="0"/>
                        </a:rPr>
                        <a:t>Justification</a:t>
                      </a:r>
                    </a:p>
                  </a:txBody>
                  <a:tcPr anchor="ctr"/>
                </a:tc>
                <a:tc>
                  <a:txBody>
                    <a:bodyPr/>
                    <a:lstStyle/>
                    <a:p>
                      <a:pPr algn="ctr"/>
                      <a:r>
                        <a:rPr lang="en-US" sz="2800" b="1" cap="none" baseline="0" dirty="0">
                          <a:solidFill>
                            <a:srgbClr val="0000CC"/>
                          </a:solidFill>
                          <a:latin typeface="Calibri" panose="020F0502020204030204" pitchFamily="34" charset="0"/>
                          <a:cs typeface="Calibri" panose="020F0502020204030204" pitchFamily="34" charset="0"/>
                        </a:rPr>
                        <a:t>Sanctification</a:t>
                      </a:r>
                    </a:p>
                  </a:txBody>
                  <a:tcPr anchor="ctr"/>
                </a:tc>
                <a:extLst>
                  <a:ext uri="{0D108BD9-81ED-4DB2-BD59-A6C34878D82A}">
                    <a16:rowId xmlns:a16="http://schemas.microsoft.com/office/drawing/2014/main" val="10003"/>
                  </a:ext>
                </a:extLst>
              </a:tr>
              <a:tr h="1594402">
                <a:tc>
                  <a:txBody>
                    <a:bodyPr/>
                    <a:lstStyle/>
                    <a:p>
                      <a:pPr marL="111125" lvl="1" indent="0"/>
                      <a:r>
                        <a:rPr lang="en-US" sz="2800" b="1" kern="1200" cap="none" baseline="0" dirty="0">
                          <a:solidFill>
                            <a:schemeClr val="dk1"/>
                          </a:solidFill>
                          <a:latin typeface="Calibri" panose="020F0502020204030204" pitchFamily="34" charset="0"/>
                          <a:ea typeface="+mn-ea"/>
                          <a:cs typeface="Calibri" panose="020F0502020204030204" pitchFamily="34" charset="0"/>
                        </a:rPr>
                        <a:t>Benefit</a:t>
                      </a:r>
                    </a:p>
                  </a:txBody>
                  <a:tcPr anchor="ctr"/>
                </a:tc>
                <a:tc>
                  <a:txBody>
                    <a:bodyPr/>
                    <a:lstStyle/>
                    <a:p>
                      <a:pPr algn="ctr"/>
                      <a:r>
                        <a:rPr lang="en-US" sz="2800" b="1" cap="none" baseline="0" dirty="0">
                          <a:solidFill>
                            <a:srgbClr val="C00000"/>
                          </a:solidFill>
                          <a:latin typeface="Calibri" panose="020F0502020204030204" pitchFamily="34" charset="0"/>
                          <a:cs typeface="Calibri" panose="020F0502020204030204" pitchFamily="34" charset="0"/>
                        </a:rPr>
                        <a:t>Salvation From Sin’s Penalty</a:t>
                      </a:r>
                    </a:p>
                  </a:txBody>
                  <a:tcPr anchor="ctr"/>
                </a:tc>
                <a:tc>
                  <a:txBody>
                    <a:bodyPr/>
                    <a:lstStyle/>
                    <a:p>
                      <a:pPr algn="ctr"/>
                      <a:r>
                        <a:rPr lang="en-US" sz="2800" b="1" cap="none" baseline="0" dirty="0">
                          <a:solidFill>
                            <a:srgbClr val="0000CC"/>
                          </a:solidFill>
                          <a:latin typeface="Calibri" panose="020F0502020204030204" pitchFamily="34" charset="0"/>
                          <a:cs typeface="Calibri" panose="020F0502020204030204" pitchFamily="34" charset="0"/>
                        </a:rPr>
                        <a:t>Divine Insight</a:t>
                      </a:r>
                    </a:p>
                  </a:txBody>
                  <a:tcPr anchor="ctr"/>
                </a:tc>
                <a:extLst>
                  <a:ext uri="{0D108BD9-81ED-4DB2-BD59-A6C34878D82A}">
                    <a16:rowId xmlns:a16="http://schemas.microsoft.com/office/drawing/2014/main" val="3107421417"/>
                  </a:ext>
                </a:extLst>
              </a:tr>
            </a:tbl>
          </a:graphicData>
        </a:graphic>
      </p:graphicFrame>
    </p:spTree>
    <p:extLst>
      <p:ext uri="{BB962C8B-B14F-4D97-AF65-F5344CB8AC3E}">
        <p14:creationId xmlns:p14="http://schemas.microsoft.com/office/powerpoint/2010/main" val="250350808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13790-89D4-46BB-987B-A211233F8F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0844" y="112489"/>
            <a:ext cx="8230313" cy="6633023"/>
          </a:xfrm>
          <a:prstGeom prst="rect">
            <a:avLst/>
          </a:prstGeom>
        </p:spPr>
      </p:pic>
    </p:spTree>
    <p:extLst>
      <p:ext uri="{BB962C8B-B14F-4D97-AF65-F5344CB8AC3E}">
        <p14:creationId xmlns:p14="http://schemas.microsoft.com/office/powerpoint/2010/main" val="4527883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900" dirty="0">
                <a:effectLst>
                  <a:outerShdw blurRad="38100" dist="38100" dir="2700000" algn="tl">
                    <a:srgbClr val="000000">
                      <a:alpha val="43137"/>
                    </a:srgbClr>
                  </a:outerShdw>
                </a:effectLst>
                <a:cs typeface="Calibri" panose="020F0502020204030204" pitchFamily="34" charset="0"/>
              </a:rPr>
              <a:t>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449114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538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321F26-7BC3-4354-AD50-FC0FA517FF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1600200"/>
            <a:ext cx="6305550" cy="4572000"/>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1676400" y="1600200"/>
            <a:ext cx="6305550" cy="3810000"/>
          </a:xfrm>
        </p:spPr>
        <p:txBody>
          <a:bodyPr/>
          <a:lstStyle/>
          <a:p>
            <a:pPr marL="0" indent="0" algn="ctr">
              <a:spcBef>
                <a:spcPts val="0"/>
              </a:spcBef>
              <a:spcAft>
                <a:spcPts val="600"/>
              </a:spcAft>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 3:19</a:t>
            </a:r>
          </a:p>
          <a:p>
            <a:pPr marL="0" indent="0" algn="just">
              <a:spcBef>
                <a:spcPts val="0"/>
              </a:spcBef>
              <a:spcAft>
                <a:spcPts val="1200"/>
              </a:spcAft>
              <a:buNone/>
              <a:defRPr/>
            </a:pPr>
            <a:r>
              <a:rPr lang="en-US" altLang="en-US" dirty="0">
                <a:effectLst>
                  <a:outerShdw blurRad="38100" dist="38100" dir="2700000" algn="tl">
                    <a:srgbClr val="000000">
                      <a:alpha val="43137"/>
                    </a:srgbClr>
                  </a:outerShdw>
                </a:effectLst>
              </a:rPr>
              <a:t>“</a:t>
            </a:r>
            <a:r>
              <a:rPr lang="en-US" b="1" u="sng" dirty="0">
                <a:solidFill>
                  <a:srgbClr val="FFFFCC"/>
                </a:solidFill>
                <a:effectLst/>
              </a:rPr>
              <a:t>Those whom I love, I reprove and discipline</a:t>
            </a:r>
            <a:r>
              <a:rPr lang="en-US" dirty="0">
                <a:effectLst/>
              </a:rPr>
              <a:t>; therefore be zealous and repent.</a:t>
            </a:r>
            <a:r>
              <a:rPr lang="en-US" altLang="en-US" dirty="0">
                <a:effectLst>
                  <a:outerShdw blurRad="38100" dist="38100" dir="2700000" algn="tl">
                    <a:srgbClr val="000000">
                      <a:alpha val="43137"/>
                    </a:srgbClr>
                  </a:outerShdw>
                </a:effectLst>
                <a:latin typeface="Calibri" panose="020F0502020204030204" pitchFamily="34" charset="0"/>
              </a:rPr>
              <a:t>”</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7" name="Title 1">
            <a:extLst>
              <a:ext uri="{FF2B5EF4-FFF2-40B4-BE49-F238E27FC236}">
                <a16:creationId xmlns:a16="http://schemas.microsoft.com/office/drawing/2014/main" id="{4AADDCE2-8F2D-40D8-BAC5-35989DB11DB4}"/>
              </a:ext>
            </a:extLst>
          </p:cNvPr>
          <p:cNvSpPr txBox="1">
            <a:spLocks/>
          </p:cNvSpPr>
          <p:nvPr/>
        </p:nvSpPr>
        <p:spPr bwMode="auto">
          <a:xfrm>
            <a:off x="1524000" y="2286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Consequences </a:t>
            </a: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95488" y="2514601"/>
            <a:ext cx="2420112"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45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70101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991452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AC992-1525-D0D1-FA98-4AEAFEE9ED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09091"/>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3:10-15</a:t>
            </a:r>
          </a:p>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man must be careful how he builds on it.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man can lay a foundation other than the one which is laid, which is Jesus Christ.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if any man builds on the foundation with gold, silver, precious stones, wood, hay, straw….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which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has built on it remains, he will receive a reward.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spTree>
    <p:extLst>
      <p:ext uri="{BB962C8B-B14F-4D97-AF65-F5344CB8AC3E}">
        <p14:creationId xmlns:p14="http://schemas.microsoft.com/office/powerpoint/2010/main" val="221867528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6BAB4-90D4-ADAB-F1E4-2228C44E72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9:24-27</a:t>
            </a:r>
          </a:p>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24 </a:t>
            </a:r>
            <a:r>
              <a:rPr lang="en-US" sz="3200" dirty="0">
                <a:effectLst>
                  <a:outerShdw blurRad="38100" dist="38100" dir="2700000" algn="tl">
                    <a:srgbClr val="000000">
                      <a:alpha val="43137"/>
                    </a:srgbClr>
                  </a:outerShdw>
                </a:effectLst>
                <a:latin typeface="Calibri" panose="020F0502020204030204" pitchFamily="34" charset="0"/>
              </a:rPr>
              <a:t>Do you not know that those who run in a race all run, but </a:t>
            </a:r>
            <a:r>
              <a:rPr lang="en-US" sz="3200" i="1" dirty="0">
                <a:effectLst>
                  <a:outerShdw blurRad="38100" dist="38100" dir="2700000" algn="tl">
                    <a:srgbClr val="000000">
                      <a:alpha val="43137"/>
                    </a:srgbClr>
                  </a:outerShdw>
                </a:effectLst>
                <a:latin typeface="Calibri" panose="020F0502020204030204" pitchFamily="34" charset="0"/>
              </a:rPr>
              <a:t>only</a:t>
            </a:r>
            <a:r>
              <a:rPr lang="en-US" sz="3200" dirty="0">
                <a:effectLst>
                  <a:outerShdw blurRad="38100" dist="38100" dir="2700000" algn="tl">
                    <a:srgbClr val="000000">
                      <a:alpha val="43137"/>
                    </a:srgbClr>
                  </a:outerShdw>
                </a:effectLst>
                <a:latin typeface="Calibri" panose="020F0502020204030204" pitchFamily="34" charset="0"/>
              </a:rPr>
              <a:t> one receives the prize? Run in such a way that you may win. </a:t>
            </a:r>
            <a:r>
              <a:rPr lang="en-US" sz="3200" baseline="30000" dirty="0">
                <a:effectLst>
                  <a:outerShdw blurRad="38100" dist="38100" dir="2700000" algn="tl">
                    <a:srgbClr val="000000">
                      <a:alpha val="43137"/>
                    </a:srgbClr>
                  </a:outerShdw>
                </a:effectLst>
                <a:latin typeface="Calibri" panose="020F0502020204030204" pitchFamily="34" charset="0"/>
              </a:rPr>
              <a:t>25 </a:t>
            </a:r>
            <a:r>
              <a:rPr lang="en-US" sz="3200" dirty="0">
                <a:effectLst>
                  <a:outerShdw blurRad="38100" dist="38100" dir="2700000" algn="tl">
                    <a:srgbClr val="000000">
                      <a:alpha val="43137"/>
                    </a:srgbClr>
                  </a:outerShdw>
                </a:effectLst>
                <a:latin typeface="Calibri" panose="020F0502020204030204" pitchFamily="34" charset="0"/>
              </a:rPr>
              <a:t>Everyone who competes in the games exercises self-control in all things. They then </a:t>
            </a:r>
            <a:r>
              <a:rPr lang="en-US" sz="3200" i="1" dirty="0">
                <a:effectLst>
                  <a:outerShdw blurRad="38100" dist="38100" dir="2700000" algn="tl">
                    <a:srgbClr val="000000">
                      <a:alpha val="43137"/>
                    </a:srgbClr>
                  </a:outerShdw>
                </a:effectLst>
                <a:latin typeface="Calibri" panose="020F0502020204030204" pitchFamily="34" charset="0"/>
              </a:rPr>
              <a:t>do it</a:t>
            </a:r>
            <a:r>
              <a:rPr lang="en-US" sz="3200" dirty="0">
                <a:effectLst>
                  <a:outerShdw blurRad="38100" dist="38100" dir="2700000" algn="tl">
                    <a:srgbClr val="000000">
                      <a:alpha val="43137"/>
                    </a:srgbClr>
                  </a:outerShdw>
                </a:effectLst>
                <a:latin typeface="Calibri" panose="020F0502020204030204" pitchFamily="34" charset="0"/>
              </a:rPr>
              <a:t> to receive a perishable wreath, but we an imperishable. </a:t>
            </a:r>
            <a:r>
              <a:rPr lang="en-US" sz="3200" baseline="30000" dirty="0">
                <a:effectLst>
                  <a:outerShdw blurRad="38100" dist="38100" dir="2700000" algn="tl">
                    <a:srgbClr val="000000">
                      <a:alpha val="43137"/>
                    </a:srgbClr>
                  </a:outerShdw>
                </a:effectLst>
                <a:latin typeface="Calibri" panose="020F0502020204030204" pitchFamily="34" charset="0"/>
              </a:rPr>
              <a:t>26 </a:t>
            </a:r>
            <a:r>
              <a:rPr lang="en-US" sz="3200" dirty="0">
                <a:effectLst>
                  <a:outerShdw blurRad="38100" dist="38100" dir="2700000" algn="tl">
                    <a:srgbClr val="000000">
                      <a:alpha val="43137"/>
                    </a:srgbClr>
                  </a:outerShdw>
                </a:effectLst>
                <a:latin typeface="Calibri" panose="020F0502020204030204" pitchFamily="34" charset="0"/>
              </a:rPr>
              <a:t>Therefore I run in such a way, as not without aim; I box in such a way, as not beating the air; </a:t>
            </a:r>
            <a:r>
              <a:rPr lang="en-US" sz="3200" baseline="30000" dirty="0">
                <a:effectLst>
                  <a:outerShdw blurRad="38100" dist="38100" dir="2700000" algn="tl">
                    <a:srgbClr val="000000">
                      <a:alpha val="43137"/>
                    </a:srgbClr>
                  </a:outerShdw>
                </a:effectLst>
                <a:latin typeface="Calibri" panose="020F0502020204030204" pitchFamily="34" charset="0"/>
              </a:rPr>
              <a:t>27 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but I discipline my body and make it my slave, so that, after I have preached to others, I myself will not be disqualified</a:t>
            </a:r>
            <a:r>
              <a:rPr lang="en-US" sz="3200" dirty="0">
                <a:effectLst>
                  <a:outerShdw blurRad="38100" dist="38100" dir="2700000" algn="tl">
                    <a:srgbClr val="000000">
                      <a:alpha val="43137"/>
                    </a:srgbClr>
                  </a:outerShdw>
                </a:effectLst>
                <a:latin typeface="Calibri" panose="020F0502020204030204" pitchFamily="34" charset="0"/>
              </a:rPr>
              <a:t>.”</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60B59-A97D-4322-BE9C-037B5CEFE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339102"/>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 John 8</a:t>
            </a:r>
          </a:p>
          <a:p>
            <a:pPr algn="just" eaLnBrk="1" hangingPunct="1">
              <a:defRPr/>
            </a:pPr>
            <a:r>
              <a:rPr lang="en-US" sz="3200" dirty="0">
                <a:effectLst>
                  <a:outerShdw blurRad="38100" dist="38100" dir="2700000" algn="tl">
                    <a:srgbClr val="000000">
                      <a:alpha val="43137"/>
                    </a:srgbClr>
                  </a:outerShdw>
                </a:effectLst>
                <a:cs typeface="Calibri" panose="020F0502020204030204" pitchFamily="34" charset="0"/>
              </a:rPr>
              <a:t>“Watch yourselves, that you do not lose what we have accomplished, but that you may receive a full reward.”</a:t>
            </a:r>
          </a:p>
        </p:txBody>
      </p:sp>
      <p:pic>
        <p:nvPicPr>
          <p:cNvPr id="3" name="Picture 2">
            <a:extLst>
              <a:ext uri="{FF2B5EF4-FFF2-40B4-BE49-F238E27FC236}">
                <a16:creationId xmlns:a16="http://schemas.microsoft.com/office/drawing/2014/main" id="{E84C497A-5CD2-498C-8745-D774F2F76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660" y="2438400"/>
            <a:ext cx="2554683" cy="2286000"/>
          </a:xfrm>
          <a:prstGeom prst="rect">
            <a:avLst/>
          </a:prstGeom>
        </p:spPr>
      </p:pic>
    </p:spTree>
    <p:extLst>
      <p:ext uri="{BB962C8B-B14F-4D97-AF65-F5344CB8AC3E}">
        <p14:creationId xmlns:p14="http://schemas.microsoft.com/office/powerpoint/2010/main" val="17802845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17567-4AAB-41C0-A82B-182C3774A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1908215"/>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3:11</a:t>
            </a:r>
          </a:p>
          <a:p>
            <a:pPr algn="just"/>
            <a:r>
              <a:rPr lang="en-US" sz="3400" dirty="0">
                <a:effectLst>
                  <a:outerShdw blurRad="38100" dist="38100" dir="2700000" algn="tl">
                    <a:srgbClr val="000000">
                      <a:alpha val="43137"/>
                    </a:srgbClr>
                  </a:outerShdw>
                </a:effectLst>
                <a:cs typeface="Calibri" panose="020F0502020204030204" pitchFamily="34" charset="0"/>
              </a:rPr>
              <a:t>“I am coming quickly; hold fast what you have,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so that no one will take your crown</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6" name="Picture 2" descr="Image result for church of philadelphia">
            <a:extLst>
              <a:ext uri="{FF2B5EF4-FFF2-40B4-BE49-F238E27FC236}">
                <a16:creationId xmlns:a16="http://schemas.microsoft.com/office/drawing/2014/main" id="{E6E8593A-CCD8-404B-982E-D6D6E603B69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4435" y="2528888"/>
            <a:ext cx="3903133" cy="219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075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Lost (Acts 8:21, 23) –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521979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4037467859"/>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3508943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marL="0" marR="0" algn="just">
              <a:spcBef>
                <a:spcPts val="0"/>
              </a:spcBef>
              <a:spcAft>
                <a:spcPts val="1000"/>
              </a:spcAft>
            </a:pPr>
            <a:r>
              <a:rPr lang="en-US" sz="3600" dirty="0">
                <a:cs typeface="Arial" panose="020B0604020202020204" pitchFamily="34" charset="0"/>
              </a:rPr>
              <a:t>“And do not be conformed to this world, but be transformed by the renewing of your mind, so that you may prove what the will of God is, that which is good and acceptable and perfect.”</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Simon never received the Holy Spirit (Acts 8:17-18) –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Founder of Gnosticism </a:t>
            </a:r>
            <a:r>
              <a:rPr lang="en-US" altLang="en-US" sz="29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2900" dirty="0">
                <a:effectLst>
                  <a:outerShdw blurRad="38100" dist="38100" dir="2700000" algn="tl">
                    <a:srgbClr val="000000">
                      <a:alpha val="43137"/>
                    </a:srgbClr>
                  </a:outerShdw>
                </a:effectLst>
                <a:cs typeface="Calibri" panose="020F0502020204030204" pitchFamily="34" charset="0"/>
              </a:rPr>
              <a:t> </a:t>
            </a:r>
            <a:r>
              <a:rPr lang="en-US" altLang="en-US" sz="2900" i="1" dirty="0">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1843899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Answering Illegitimate Faith Arguments</a:t>
            </a:r>
          </a:p>
        </p:txBody>
      </p:sp>
      <p:sp>
        <p:nvSpPr>
          <p:cNvPr id="17411" name="Rectangle 7"/>
          <p:cNvSpPr>
            <a:spLocks noGrp="1" noChangeArrowheads="1"/>
          </p:cNvSpPr>
          <p:nvPr>
            <p:ph type="body" idx="1"/>
          </p:nvPr>
        </p:nvSpPr>
        <p:spPr>
          <a:xfrm>
            <a:off x="609600" y="1143000"/>
            <a:ext cx="10972800" cy="5562600"/>
          </a:xfrm>
        </p:spPr>
        <p:txBody>
          <a:bodyPr/>
          <a:lstStyle/>
          <a:p>
            <a:pPr marL="457200" indent="-457200" eaLnBrk="1" hangingPunct="1">
              <a:lnSpc>
                <a:spcPct val="100000"/>
              </a:lnSpc>
              <a:spcBef>
                <a:spcPts val="0"/>
              </a:spcBef>
              <a:spcAft>
                <a:spcPts val="2400"/>
              </a:spcAft>
              <a:buClr>
                <a:srgbClr val="00FFFF"/>
              </a:buClr>
              <a:buSzPct val="100000"/>
              <a:buFont typeface="+mj-lt"/>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Spurious faith (Luke 8:13; Jas. 2:19) – Angels</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Miracle faith (John 2:23-25) – </a:t>
            </a:r>
            <a:r>
              <a:rPr lang="en-US" altLang="en-US" sz="2900" i="1" dirty="0" err="1">
                <a:effectLst>
                  <a:outerShdw blurRad="38100" dist="38100" dir="2700000" algn="tl">
                    <a:srgbClr val="000000">
                      <a:alpha val="43137"/>
                    </a:srgbClr>
                  </a:outerShdw>
                </a:effectLst>
                <a:cs typeface="Calibri" panose="020F0502020204030204" pitchFamily="34" charset="0"/>
              </a:rPr>
              <a:t>pistueō</a:t>
            </a:r>
            <a:r>
              <a:rPr lang="en-US" altLang="en-US" sz="2900" i="1" dirty="0">
                <a:effectLst>
                  <a:outerShdw blurRad="38100" dist="38100" dir="2700000" algn="tl">
                    <a:srgbClr val="000000">
                      <a:alpha val="43137"/>
                    </a:srgbClr>
                  </a:outerShdw>
                </a:effectLst>
                <a:cs typeface="Calibri" panose="020F0502020204030204" pitchFamily="34" charset="0"/>
              </a:rPr>
              <a:t> </a:t>
            </a:r>
            <a:r>
              <a:rPr lang="en-US" altLang="en-US" sz="2900" i="1" dirty="0" err="1">
                <a:effectLst>
                  <a:outerShdw blurRad="38100" dist="38100" dir="2700000" algn="tl">
                    <a:srgbClr val="000000">
                      <a:alpha val="43137"/>
                    </a:srgbClr>
                  </a:outerShdw>
                </a:effectLst>
                <a:cs typeface="Calibri" panose="020F0502020204030204" pitchFamily="34" charset="0"/>
              </a:rPr>
              <a:t>eis</a:t>
            </a:r>
            <a:endParaRPr lang="en-US" altLang="en-US" sz="2900" i="1" dirty="0">
              <a:effectLst>
                <a:outerShdw blurRad="38100" dist="38100" dir="2700000" algn="tl">
                  <a:srgbClr val="000000">
                    <a:alpha val="43137"/>
                  </a:srgbClr>
                </a:outerShdw>
              </a:effectLst>
              <a:cs typeface="Calibri" panose="020F0502020204030204" pitchFamily="34" charset="0"/>
            </a:endParaRP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Repent (2 Pet. 3:9) – Rev. 2‒3</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Perish (John 3:16) –  Temporal</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Description of the Lost (Acts 8:21, 23) – No time for Sanctification</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dirty="0">
                <a:effectLst>
                  <a:outerShdw blurRad="38100" dist="38100" dir="2700000" algn="tl">
                    <a:srgbClr val="000000">
                      <a:alpha val="43137"/>
                    </a:srgbClr>
                  </a:outerShdw>
                </a:effectLst>
                <a:cs typeface="Calibri" panose="020F0502020204030204" pitchFamily="34" charset="0"/>
              </a:rPr>
              <a:t>Simon never received the Holy Spirit (Acts 8:17-18) – Argument from silence</a:t>
            </a:r>
          </a:p>
          <a:p>
            <a:pPr marL="457200" indent="-457200" eaLnBrk="1" hangingPunct="1">
              <a:lnSpc>
                <a:spcPct val="100000"/>
              </a:lnSpc>
              <a:spcBef>
                <a:spcPts val="0"/>
              </a:spcBef>
              <a:spcAft>
                <a:spcPts val="2400"/>
              </a:spcAft>
              <a:buClr>
                <a:srgbClr val="00FFFF"/>
              </a:buClr>
              <a:buSzPct val="100000"/>
              <a:buFont typeface="Wingdings" panose="05000000000000000000" pitchFamily="2" charset="2"/>
              <a:buAutoNum type="arabicPeriod"/>
            </a:pPr>
            <a:r>
              <a:rPr lang="en-US" altLang="en-US" sz="2900" b="1" u="sng" dirty="0">
                <a:solidFill>
                  <a:srgbClr val="FFFFCC"/>
                </a:solidFill>
                <a:effectLst>
                  <a:outerShdw blurRad="38100" dist="38100" dir="2700000" algn="tl">
                    <a:srgbClr val="000000">
                      <a:alpha val="43137"/>
                    </a:srgbClr>
                  </a:outerShdw>
                </a:effectLst>
                <a:cs typeface="Calibri" panose="020F0502020204030204" pitchFamily="34" charset="0"/>
              </a:rPr>
              <a:t>Founder of Gnosticism – </a:t>
            </a:r>
            <a:r>
              <a:rPr lang="en-US" altLang="en-US" sz="2900" b="1" i="1" u="sng" dirty="0">
                <a:solidFill>
                  <a:srgbClr val="FFFFCC"/>
                </a:solidFill>
                <a:effectLst>
                  <a:outerShdw blurRad="38100" dist="38100" dir="2700000" algn="tl">
                    <a:srgbClr val="000000">
                      <a:alpha val="43137"/>
                    </a:srgbClr>
                  </a:outerShdw>
                </a:effectLst>
                <a:cs typeface="Calibri" panose="020F0502020204030204" pitchFamily="34" charset="0"/>
              </a:rPr>
              <a:t>Sola Scriptura</a:t>
            </a:r>
          </a:p>
        </p:txBody>
      </p:sp>
    </p:spTree>
    <p:extLst>
      <p:ext uri="{BB962C8B-B14F-4D97-AF65-F5344CB8AC3E}">
        <p14:creationId xmlns:p14="http://schemas.microsoft.com/office/powerpoint/2010/main" val="284255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8:9-13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Conversion</a:t>
            </a:r>
          </a:p>
        </p:txBody>
      </p:sp>
      <p:sp>
        <p:nvSpPr>
          <p:cNvPr id="161795" name="Rectangle 3"/>
          <p:cNvSpPr>
            <a:spLocks noGrp="1" noChangeArrowheads="1"/>
          </p:cNvSpPr>
          <p:nvPr>
            <p:ph type="body" idx="1"/>
          </p:nvPr>
        </p:nvSpPr>
        <p:spPr>
          <a:xfrm>
            <a:off x="609600" y="2057400"/>
            <a:ext cx="7580986"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Simon’s deception (9-11)</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Samaria’s response to Philip’s preaching (12)</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Simon’s response to Philip’s preaching (13)</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02394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09800" y="228600"/>
            <a:ext cx="7772400" cy="1143000"/>
          </a:xfrm>
        </p:spPr>
        <p:txBody>
          <a:bodyPr/>
          <a:lstStyle/>
          <a:p>
            <a:pPr algn="ctr" eaLnBrk="1" hangingPunct="1">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4099" name="Rectangle 3"/>
          <p:cNvSpPr>
            <a:spLocks noGrp="1" noChangeArrowheads="1"/>
          </p:cNvSpPr>
          <p:nvPr>
            <p:ph type="body" idx="1"/>
          </p:nvPr>
        </p:nvSpPr>
        <p:spPr>
          <a:xfrm>
            <a:off x="609600" y="1600200"/>
            <a:ext cx="10972800" cy="3581400"/>
          </a:xfrm>
        </p:spPr>
        <p:txBody>
          <a:bodyPr/>
          <a:lstStyle/>
          <a:p>
            <a:pPr marL="4763" lvl="1" indent="-4763" algn="just"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“First, their synagogues should be set on fire…Secondly, their homes should likewise be broken down and destroyed…Thirdly, they should be deprived of their prayer books and </a:t>
            </a:r>
            <a:r>
              <a:rPr lang="en-US" sz="3600" dirty="0" err="1">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Talmuds</a:t>
            </a:r>
            <a:r>
              <a:rPr lang="en-US" sz="36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900491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228600"/>
            <a:ext cx="7772400" cy="1143000"/>
          </a:xfrm>
        </p:spPr>
        <p:txBody>
          <a:bodyPr/>
          <a:lstStyle/>
          <a:p>
            <a:pPr algn="ctr">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5123" name="Rectangle 3"/>
          <p:cNvSpPr>
            <a:spLocks noGrp="1" noChangeArrowheads="1"/>
          </p:cNvSpPr>
          <p:nvPr>
            <p:ph type="body" idx="1"/>
          </p:nvPr>
        </p:nvSpPr>
        <p:spPr>
          <a:xfrm>
            <a:off x="609600" y="1600200"/>
            <a:ext cx="10972800" cy="4267200"/>
          </a:xfrm>
        </p:spPr>
        <p:txBody>
          <a:bodyPr/>
          <a:lstStyle/>
          <a:p>
            <a:pPr marL="0" lvl="1" indent="0" algn="just"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“…Fourthly, their rabbis must be forbidden under threat of death to teach any more…Fifthly, passport and traveling privileges should be absolutely forbidden to the Jews…Sixthly, they ought to be stopped from usury (charging interest on loans…”</a:t>
            </a:r>
          </a:p>
        </p:txBody>
      </p:sp>
    </p:spTree>
    <p:extLst>
      <p:ext uri="{BB962C8B-B14F-4D97-AF65-F5344CB8AC3E}">
        <p14:creationId xmlns:p14="http://schemas.microsoft.com/office/powerpoint/2010/main" val="2453751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09800" y="228600"/>
            <a:ext cx="7772400" cy="1143000"/>
          </a:xfrm>
        </p:spPr>
        <p:txBody>
          <a:bodyPr/>
          <a:lstStyle/>
          <a:p>
            <a:pPr algn="ctr" eaLnBrk="1" hangingPunct="1">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6147" name="Rectangle 3"/>
          <p:cNvSpPr>
            <a:spLocks noGrp="1" noChangeArrowheads="1"/>
          </p:cNvSpPr>
          <p:nvPr>
            <p:ph type="body" idx="1"/>
          </p:nvPr>
        </p:nvSpPr>
        <p:spPr>
          <a:xfrm>
            <a:off x="609600" y="1600200"/>
            <a:ext cx="10972800" cy="4038600"/>
          </a:xfrm>
        </p:spPr>
        <p:txBody>
          <a:bodyPr/>
          <a:lstStyle/>
          <a:p>
            <a:pPr marL="0" indent="0"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“Seventhly, let the young and strong Jews and Jewesses be given the flail, the ax, the hoe, the spade, the distaff, and spindle, and let the earn their bread by the sweat of their noses…We ought to drive the rascally lazy bones out of our system...”</a:t>
            </a:r>
          </a:p>
        </p:txBody>
      </p:sp>
      <p:sp>
        <p:nvSpPr>
          <p:cNvPr id="6148" name="Text Box 4"/>
          <p:cNvSpPr txBox="1">
            <a:spLocks noChangeArrowheads="1"/>
          </p:cNvSpPr>
          <p:nvPr/>
        </p:nvSpPr>
        <p:spPr bwMode="auto">
          <a:xfrm>
            <a:off x="2571750" y="6003925"/>
            <a:ext cx="70485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spTree>
    <p:extLst>
      <p:ext uri="{BB962C8B-B14F-4D97-AF65-F5344CB8AC3E}">
        <p14:creationId xmlns:p14="http://schemas.microsoft.com/office/powerpoint/2010/main" val="2847214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09800" y="228600"/>
            <a:ext cx="7772400" cy="1143000"/>
          </a:xfrm>
        </p:spPr>
        <p:txBody>
          <a:bodyPr/>
          <a:lstStyle/>
          <a:p>
            <a:pPr algn="ctr">
              <a:lnSpc>
                <a:spcPct val="100000"/>
              </a:lnSpc>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Christian Anti-Semitism</a:t>
            </a:r>
          </a:p>
        </p:txBody>
      </p:sp>
      <p:sp>
        <p:nvSpPr>
          <p:cNvPr id="7171" name="Rectangle 3"/>
          <p:cNvSpPr>
            <a:spLocks noGrp="1" noChangeArrowheads="1"/>
          </p:cNvSpPr>
          <p:nvPr>
            <p:ph type="body" idx="1"/>
          </p:nvPr>
        </p:nvSpPr>
        <p:spPr>
          <a:xfrm>
            <a:off x="609600" y="1600200"/>
            <a:ext cx="10972800" cy="3505200"/>
          </a:xfrm>
        </p:spPr>
        <p:txBody>
          <a:bodyPr/>
          <a:lstStyle/>
          <a:p>
            <a:pPr marL="0" indent="0" algn="just" eaLnBrk="1" hangingPunct="1">
              <a:lnSpc>
                <a:spcPct val="100000"/>
              </a:lnSpc>
              <a:buFontTx/>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away with them… To sum up, dear princes and nobles who have Jews in your domains, if this advice of mine does not suit you, then find a better one so that you and we may all be free of this insufferable devilish burden–the Jews.”</a:t>
            </a:r>
          </a:p>
        </p:txBody>
      </p:sp>
      <p:sp>
        <p:nvSpPr>
          <p:cNvPr id="7172" name="Text Box 4"/>
          <p:cNvSpPr txBox="1">
            <a:spLocks noChangeArrowheads="1"/>
          </p:cNvSpPr>
          <p:nvPr/>
        </p:nvSpPr>
        <p:spPr bwMode="auto">
          <a:xfrm>
            <a:off x="2552700" y="6003925"/>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Martin Luther,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the Jews and Their Lies</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cited in Michael Brown’s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Hands Are Stained with Blood</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14-15.</a:t>
            </a:r>
          </a:p>
        </p:txBody>
      </p:sp>
    </p:spTree>
    <p:extLst>
      <p:ext uri="{BB962C8B-B14F-4D97-AF65-F5344CB8AC3E}">
        <p14:creationId xmlns:p14="http://schemas.microsoft.com/office/powerpoint/2010/main" val="3881194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Simon’s Response to Philip’s Preaching</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103639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1990747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2772622333"/>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974805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marL="0" marR="0" algn="just">
              <a:spcBef>
                <a:spcPts val="0"/>
              </a:spcBef>
              <a:spcAft>
                <a:spcPts val="1000"/>
              </a:spcAft>
            </a:pPr>
            <a:r>
              <a:rPr lang="en-US" sz="3600" dirty="0">
                <a:cs typeface="Arial" panose="020B0604020202020204" pitchFamily="34" charset="0"/>
              </a:rPr>
              <a:t>“And do not be conformed to this world, but be transformed by the renewing of your mind, so that you may prove what the will of God is, that which is good and acceptable and perfect.”</a:t>
            </a:r>
          </a:p>
        </p:txBody>
      </p:sp>
    </p:spTree>
    <p:extLst>
      <p:ext uri="{BB962C8B-B14F-4D97-AF65-F5344CB8AC3E}">
        <p14:creationId xmlns:p14="http://schemas.microsoft.com/office/powerpoint/2010/main" val="126060666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88362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8439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3587233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88094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solution (17)</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76819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524000" y="228600"/>
            <a:ext cx="9144000"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8:14-17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&amp; John Lay Hands on the Samaritans</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concern (14)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The problem (15-16)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solution (17)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21779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4A92B-1522-289B-EB07-13C4489DD3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1969770"/>
          </a:xfrm>
          <a:prstGeom prst="rect">
            <a:avLst/>
          </a:prstGeom>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Acts 1:5</a:t>
            </a:r>
            <a:endParaRPr lang="en-US" altLang="en-US" sz="400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“for John baptized with water, but you will be baptized with the Holy Spirit not many days from now.”</a:t>
            </a:r>
          </a:p>
        </p:txBody>
      </p:sp>
      <p:pic>
        <p:nvPicPr>
          <p:cNvPr id="4" name="Picture 3">
            <a:extLst>
              <a:ext uri="{FF2B5EF4-FFF2-40B4-BE49-F238E27FC236}">
                <a16:creationId xmlns:a16="http://schemas.microsoft.com/office/drawing/2014/main" id="{46DC3CE6-4BA5-354F-F3CC-94E0E4442890}"/>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442281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ea typeface="+mj-ea"/>
                <a:cs typeface="+mj-cs"/>
              </a:rPr>
              <a:t>1 Corinthians 12:13</a:t>
            </a:r>
            <a:endParaRPr lang="en-US" altLang="en-US" sz="400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75923D-C73C-B782-E505-6B9FF9590C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3:28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neither Jew nor Greek, there is neither slave nor free man, there is neither male nor female; for you are all one in Christ Jesus.”</a:t>
            </a:r>
          </a:p>
        </p:txBody>
      </p:sp>
      <p:pic>
        <p:nvPicPr>
          <p:cNvPr id="2" name="Picture 1">
            <a:extLst>
              <a:ext uri="{FF2B5EF4-FFF2-40B4-BE49-F238E27FC236}">
                <a16:creationId xmlns:a16="http://schemas.microsoft.com/office/drawing/2014/main" id="{FC435F8F-05F9-40E2-97B2-040374A2F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35366547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10A-9B5D-94C6-E7DA-311EB424FB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819400"/>
            <a:ext cx="2682240" cy="2011680"/>
          </a:xfrm>
          <a:prstGeom prst="rect">
            <a:avLst/>
          </a:prstGeom>
          <a:ln>
            <a:solidFill>
              <a:schemeClr val="tx1"/>
            </a:solidFill>
          </a:ln>
        </p:spPr>
      </p:pic>
    </p:spTree>
    <p:extLst>
      <p:ext uri="{BB962C8B-B14F-4D97-AF65-F5344CB8AC3E}">
        <p14:creationId xmlns:p14="http://schemas.microsoft.com/office/powerpoint/2010/main" val="283429448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55DDF-5A55-76A7-93EA-5AC355C4C6F5}"/>
              </a:ext>
            </a:extLst>
          </p:cNvPr>
          <p:cNvPicPr>
            <a:picLocks noChangeAspect="1"/>
          </p:cNvPicPr>
          <p:nvPr/>
        </p:nvPicPr>
        <p:blipFill rotWithShape="1">
          <a:blip r:embed="rId2"/>
          <a:srcRect l="5375" t="3473" r="5043" b="3936"/>
          <a:stretch/>
        </p:blipFill>
        <p:spPr>
          <a:xfrm>
            <a:off x="4038600" y="137160"/>
            <a:ext cx="41148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046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524000"/>
            <a:ext cx="7840900" cy="49530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Evangelization in Samaria (5-8)</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Simon’s conversion (9-13)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 &amp; John lay hands on the Samaritans (14-17)</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rebukes Simon (18-25)</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Ministry in Samaria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8:5-25</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92698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1213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2438400" y="228600"/>
            <a:ext cx="731520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Response to Philip’s Preaching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447800" y="2057400"/>
            <a:ext cx="6629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Faith (13a)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Followed Philip (13c)</a:t>
            </a:r>
          </a:p>
        </p:txBody>
      </p:sp>
      <p:pic>
        <p:nvPicPr>
          <p:cNvPr id="3" name="Picture 2">
            <a:extLst>
              <a:ext uri="{FF2B5EF4-FFF2-40B4-BE49-F238E27FC236}">
                <a16:creationId xmlns:a16="http://schemas.microsoft.com/office/drawing/2014/main" id="{5A35A829-156A-17A4-A736-6CFABD8E6FF7}"/>
              </a:ext>
            </a:extLst>
          </p:cNvPr>
          <p:cNvPicPr>
            <a:picLocks noChangeAspect="1"/>
          </p:cNvPicPr>
          <p:nvPr/>
        </p:nvPicPr>
        <p:blipFill>
          <a:blip r:embed="rId2"/>
          <a:stretch>
            <a:fillRect/>
          </a:stretch>
        </p:blipFill>
        <p:spPr>
          <a:xfrm>
            <a:off x="7848600" y="2057400"/>
            <a:ext cx="3389670" cy="2377646"/>
          </a:xfrm>
          <a:prstGeom prst="rect">
            <a:avLst/>
          </a:prstGeom>
        </p:spPr>
      </p:pic>
    </p:spTree>
    <p:extLst>
      <p:ext uri="{BB962C8B-B14F-4D97-AF65-F5344CB8AC3E}">
        <p14:creationId xmlns:p14="http://schemas.microsoft.com/office/powerpoint/2010/main" val="4293219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85581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A7F78B41-2D3D-8F42-439F-A4F0967D683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88969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DDEE5AD4-2FE7-A99C-96A9-0D1B39DF87C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07773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E00A617A-BF2E-8BE6-26A7-68FC3DDA4E0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098470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1115512434"/>
              </p:ext>
            </p:extLst>
          </p:nvPr>
        </p:nvGraphicFramePr>
        <p:xfrm>
          <a:off x="609600" y="152400"/>
          <a:ext cx="10972800" cy="6553200"/>
        </p:xfrm>
        <a:graphic>
          <a:graphicData uri="http://schemas.openxmlformats.org/drawingml/2006/table">
            <a:tbl>
              <a:tblPr firstRow="1" bandRow="1">
                <a:tableStyleId>{073A0DAA-6AF3-43AB-8588-CEC1D06C72B9}</a:tableStyleId>
              </a:tblPr>
              <a:tblGrid>
                <a:gridCol w="2743200">
                  <a:extLst>
                    <a:ext uri="{9D8B030D-6E8A-4147-A177-3AD203B41FA5}">
                      <a16:colId xmlns:a16="http://schemas.microsoft.com/office/drawing/2014/main" val="4083022562"/>
                    </a:ext>
                  </a:extLst>
                </a:gridCol>
                <a:gridCol w="3115159">
                  <a:extLst>
                    <a:ext uri="{9D8B030D-6E8A-4147-A177-3AD203B41FA5}">
                      <a16:colId xmlns:a16="http://schemas.microsoft.com/office/drawing/2014/main" val="1397627422"/>
                    </a:ext>
                  </a:extLst>
                </a:gridCol>
                <a:gridCol w="2696705">
                  <a:extLst>
                    <a:ext uri="{9D8B030D-6E8A-4147-A177-3AD203B41FA5}">
                      <a16:colId xmlns:a16="http://schemas.microsoft.com/office/drawing/2014/main" val="3861418638"/>
                    </a:ext>
                  </a:extLst>
                </a:gridCol>
                <a:gridCol w="2417736">
                  <a:extLst>
                    <a:ext uri="{9D8B030D-6E8A-4147-A177-3AD203B41FA5}">
                      <a16:colId xmlns:a16="http://schemas.microsoft.com/office/drawing/2014/main" val="1991858644"/>
                    </a:ext>
                  </a:extLst>
                </a:gridCol>
              </a:tblGrid>
              <a:tr h="1066800">
                <a:tc gridSpan="4">
                  <a:txBody>
                    <a:bodyPr/>
                    <a:lstStyle/>
                    <a:p>
                      <a:pPr marL="0" marR="0" lvl="0" indent="0" algn="ctr" defTabSz="685800" rtl="0" eaLnBrk="0" fontAlgn="base" latinLnBrk="0" hangingPunct="0">
                        <a:lnSpc>
                          <a:spcPct val="90000"/>
                        </a:lnSpc>
                        <a:spcBef>
                          <a:spcPct val="0"/>
                        </a:spcBef>
                        <a:spcAft>
                          <a:spcPts val="1200"/>
                        </a:spcAft>
                        <a:buClr>
                          <a:schemeClr val="tx2"/>
                        </a:buClr>
                        <a:buSzPct val="75000"/>
                        <a:buFont typeface="Wingdings" pitchFamily="2" charset="2"/>
                        <a:buNone/>
                        <a:tabLst/>
                        <a:defRPr/>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Phase</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Justification</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Sanctification</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Glorification</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Tense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Past</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Present</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Future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Saved from sin’s:</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Penalty</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Power</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Presence</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Scripture</a:t>
                      </a:r>
                      <a:endPar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Eph 2:8-9; Titus 3:5</a:t>
                      </a:r>
                      <a:endPar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sng" strike="noStrike" cap="none" normalizeH="0" baseline="0" dirty="0">
                          <a:ln>
                            <a:noFill/>
                          </a:ln>
                          <a:solidFill>
                            <a:srgbClr val="006600"/>
                          </a:solidFill>
                          <a:effectLst/>
                          <a:latin typeface="Calibri" panose="020F0502020204030204" pitchFamily="34" charset="0"/>
                          <a:cs typeface="Calibri" panose="020F0502020204030204" pitchFamily="34" charset="0"/>
                        </a:rPr>
                        <a:t>Philip 2:12</a:t>
                      </a:r>
                      <a:endPar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Rom 5:10</a:t>
                      </a:r>
                      <a:endPar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1" marB="45711" anchor="ctr" horzOverflow="overflow"/>
                </a:tc>
                <a:extLst>
                  <a:ext uri="{0D108BD9-81ED-4DB2-BD59-A6C34878D82A}">
                    <a16:rowId xmlns:a16="http://schemas.microsoft.com/office/drawing/2014/main" val="4167479987"/>
                  </a:ext>
                </a:extLst>
              </a:tr>
              <a:tr h="1097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Nature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Single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sng" strike="noStrike" cap="none" normalizeH="0" baseline="0" dirty="0">
                          <a:ln>
                            <a:noFill/>
                          </a:ln>
                          <a:solidFill>
                            <a:srgbClr val="006600"/>
                          </a:solidFill>
                          <a:effectLst/>
                          <a:latin typeface="Calibri" panose="020F0502020204030204" pitchFamily="34" charset="0"/>
                          <a:cs typeface="Calibri" panose="020F0502020204030204" pitchFamily="34" charset="0"/>
                        </a:rPr>
                        <a:t>Dual</a:t>
                      </a:r>
                    </a:p>
                  </a:txBody>
                  <a:tcPr marT="45711" marB="45711" anchor="ctr" horzOverflow="overflow">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Single</a:t>
                      </a:r>
                    </a:p>
                  </a:txBody>
                  <a:tcPr marT="45711" marB="45711" anchor="ctr" horzOverflow="overflow"/>
                </a:tc>
                <a:extLst>
                  <a:ext uri="{0D108BD9-81ED-4DB2-BD59-A6C34878D82A}">
                    <a16:rowId xmlns:a16="http://schemas.microsoft.com/office/drawing/2014/main" val="1448859749"/>
                  </a:ext>
                </a:extLst>
              </a:tr>
            </a:tbl>
          </a:graphicData>
        </a:graphic>
      </p:graphicFrame>
    </p:spTree>
    <p:extLst>
      <p:ext uri="{BB962C8B-B14F-4D97-AF65-F5344CB8AC3E}">
        <p14:creationId xmlns:p14="http://schemas.microsoft.com/office/powerpoint/2010/main" val="1933202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Simon’s Request</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observation (18a)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financial offer (18b)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ambition (19)</a:t>
            </a:r>
          </a:p>
        </p:txBody>
      </p:sp>
      <p:pic>
        <p:nvPicPr>
          <p:cNvPr id="2" name="Picture 1">
            <a:extLst>
              <a:ext uri="{FF2B5EF4-FFF2-40B4-BE49-F238E27FC236}">
                <a16:creationId xmlns:a16="http://schemas.microsoft.com/office/drawing/2014/main" id="{1A07372B-D4D2-7B68-AD6E-AE47E160AC0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83096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80851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528511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4CE24128-3A9E-9C94-FF3A-FFCED85ECAA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41327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ED329B2A-A8AF-6148-6273-FB1E9ED8FC8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67489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believed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34270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18C1D102-04F1-A8F8-F352-C1D151DB32A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60175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685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consequence (20)</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heart (21)</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Simon’s need: repentance (22)</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problem (23)</a:t>
            </a:r>
          </a:p>
        </p:txBody>
      </p:sp>
      <p:pic>
        <p:nvPicPr>
          <p:cNvPr id="2" name="Picture 1">
            <a:extLst>
              <a:ext uri="{FF2B5EF4-FFF2-40B4-BE49-F238E27FC236}">
                <a16:creationId xmlns:a16="http://schemas.microsoft.com/office/drawing/2014/main" id="{0C4A2B10-794E-5BB3-7817-996D8B35C0B6}"/>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097471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401697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8:18-25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Rebukes Simon</a:t>
            </a:r>
          </a:p>
        </p:txBody>
      </p:sp>
      <p:sp>
        <p:nvSpPr>
          <p:cNvPr id="161795" name="Rectangle 3"/>
          <p:cNvSpPr>
            <a:spLocks noGrp="1" noChangeArrowheads="1"/>
          </p:cNvSpPr>
          <p:nvPr>
            <p:ph type="body" idx="1"/>
          </p:nvPr>
        </p:nvSpPr>
        <p:spPr>
          <a:xfrm>
            <a:off x="609600" y="2057400"/>
            <a:ext cx="72390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request (18-19)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rebukes Simon (20-23)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Simon’s response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(25)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455775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57782-69F5-274B-A482-713AAC53C29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6A4AF6-9E01-DDC4-712D-A8D2042903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4637" y="188695"/>
            <a:ext cx="8382727" cy="6480610"/>
          </a:xfrm>
          <a:prstGeom prst="rect">
            <a:avLst/>
          </a:prstGeom>
        </p:spPr>
      </p:pic>
    </p:spTree>
    <p:extLst>
      <p:ext uri="{BB962C8B-B14F-4D97-AF65-F5344CB8AC3E}">
        <p14:creationId xmlns:p14="http://schemas.microsoft.com/office/powerpoint/2010/main" val="472137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7543800" y="2057400"/>
            <a:ext cx="1412271"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239000" y="4572000"/>
            <a:ext cx="1408298" cy="835238"/>
          </a:xfrm>
          <a:prstGeom prst="rect">
            <a:avLst/>
          </a:prstGeom>
        </p:spPr>
      </p:pic>
    </p:spTree>
    <p:extLst>
      <p:ext uri="{BB962C8B-B14F-4D97-AF65-F5344CB8AC3E}">
        <p14:creationId xmlns:p14="http://schemas.microsoft.com/office/powerpoint/2010/main" val="27105349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8:5-40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Philip’s Ministry</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Samaria (8:5-25)</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Judea (Acts 8:26-40)</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113603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6821302" y="4953000"/>
            <a:ext cx="1408298" cy="835238"/>
          </a:xfrm>
          <a:prstGeom prst="rect">
            <a:avLst/>
          </a:prstGeom>
        </p:spPr>
      </p:pic>
    </p:spTree>
    <p:extLst>
      <p:ext uri="{BB962C8B-B14F-4D97-AF65-F5344CB8AC3E}">
        <p14:creationId xmlns:p14="http://schemas.microsoft.com/office/powerpoint/2010/main" val="34525005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66523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181100" y="228600"/>
            <a:ext cx="98298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Simon Was Saved</a:t>
            </a:r>
          </a:p>
        </p:txBody>
      </p:sp>
      <p:sp>
        <p:nvSpPr>
          <p:cNvPr id="17411" name="Rectangle 7"/>
          <p:cNvSpPr>
            <a:spLocks noGrp="1" noChangeArrowheads="1"/>
          </p:cNvSpPr>
          <p:nvPr>
            <p:ph type="body" idx="1"/>
          </p:nvPr>
        </p:nvSpPr>
        <p:spPr>
          <a:xfrm>
            <a:off x="643647" y="1905000"/>
            <a:ext cx="9750033" cy="3048000"/>
          </a:xfrm>
        </p:spPr>
        <p:txBody>
          <a:bodyPr/>
          <a:lstStyle/>
          <a:p>
            <a:pPr marL="457200" indent="-457200" eaLnBrk="1" hangingPunct="1">
              <a:lnSpc>
                <a:spcPct val="100000"/>
              </a:lnSpc>
              <a:spcBef>
                <a:spcPts val="0"/>
              </a:spcBef>
              <a:spcAft>
                <a:spcPts val="3600"/>
              </a:spcAft>
              <a:buClr>
                <a:srgbClr val="00FFFF"/>
              </a:buClr>
              <a:buSzPct val="100000"/>
              <a:buFont typeface="+mj-lt"/>
              <a:buAutoNum type="arabicPeriod"/>
            </a:pPr>
            <a:r>
              <a:rPr lang="en-US" altLang="en-US" sz="3200" b="1" u="sng" dirty="0">
                <a:solidFill>
                  <a:srgbClr val="FFFFCC"/>
                </a:solidFill>
                <a:effectLst>
                  <a:outerShdw blurRad="38100" dist="38100" dir="2700000" algn="tl">
                    <a:srgbClr val="000000">
                      <a:alpha val="43137"/>
                    </a:srgbClr>
                  </a:outerShdw>
                </a:effectLst>
                <a:cs typeface="Calibri" panose="020F0502020204030204" pitchFamily="34" charset="0"/>
              </a:rPr>
              <a:t>Simon believed (Acts 8:12, 13)</a:t>
            </a: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was baptized (Acts 8:12, 13)</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eaLnBrk="1" hangingPunct="1">
              <a:lnSpc>
                <a:spcPct val="100000"/>
              </a:lnSpc>
              <a:spcBef>
                <a:spcPts val="0"/>
              </a:spcBef>
              <a:spcAft>
                <a:spcPts val="3600"/>
              </a:spcAft>
              <a:buClr>
                <a:srgbClr val="00FFFF"/>
              </a:buClr>
              <a:buSzPct val="100000"/>
              <a:buFont typeface="Wingdings" panose="05000000000000000000" pitchFamily="2" charset="2"/>
              <a:buAutoNum type="arabicPeriod"/>
            </a:pPr>
            <a:r>
              <a:rPr lang="en-US" altLang="en-US" sz="3200" dirty="0">
                <a:effectLst>
                  <a:outerShdw blurRad="38100" dist="38100" dir="2700000" algn="tl">
                    <a:srgbClr val="000000">
                      <a:alpha val="43137"/>
                    </a:srgbClr>
                  </a:outerShdw>
                </a:effectLst>
                <a:cs typeface="Calibri" panose="020F0502020204030204" pitchFamily="34" charset="0"/>
              </a:rPr>
              <a:t>Simon experienced remorse (Acts 8:24)</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13F73FF-A798-AAAC-D234-74DD8931F7CD}"/>
              </a:ext>
            </a:extLst>
          </p:cNvPr>
          <p:cNvPicPr>
            <a:picLocks noChangeAspect="1"/>
          </p:cNvPicPr>
          <p:nvPr/>
        </p:nvPicPr>
        <p:blipFill>
          <a:blip r:embed="rId3"/>
          <a:stretch>
            <a:fillRect/>
          </a:stretch>
        </p:blipFill>
        <p:spPr>
          <a:xfrm>
            <a:off x="8305800" y="1600200"/>
            <a:ext cx="3242553"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15361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62691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495300" y="1389295"/>
            <a:ext cx="11201400" cy="3733800"/>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“Though Luke gave no record of God’s commanding Philip to preach to the Samaritans (v. 5), God did sovereignly direct Philip toward Gaza . . . The highway is referred to as the desert road. The expression may refer to a desert road or a desert city. Ancient Gaza was destroyed in 93 B.C. and the city was rebuilt nearer the Mediterranean in 57 B.C. The old city was called Desert Gaza. The Greek for the angel’s command could be translated, ‘Arise and go to the south to the road . . . that goes down from Jerusalem to Gaza. This is </a:t>
            </a:r>
            <a:r>
              <a:rPr lang="en-US" sz="3200">
                <a:effectLst>
                  <a:outerShdw blurRad="38100" dist="38100" dir="2700000" algn="tl">
                    <a:srgbClr val="000000">
                      <a:alpha val="43137"/>
                    </a:srgbClr>
                  </a:outerShdw>
                </a:effectLst>
              </a:rPr>
              <a:t>desert.’ </a:t>
            </a:r>
            <a:r>
              <a:rPr lang="en-US" sz="3200" dirty="0">
                <a:effectLst>
                  <a:outerShdw blurRad="38100" dist="38100" dir="2700000" algn="tl">
                    <a:srgbClr val="000000">
                      <a:alpha val="43137"/>
                    </a:srgbClr>
                  </a:outerShdw>
                </a:effectLst>
              </a:rPr>
              <a:t>This reference to the road in 8:36 may imply that the road, not the city, was in a deserted area.”</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i="1" dirty="0">
                <a:effectLst>
                  <a:outerShdw blurRad="38100" dist="38100" dir="2700000" algn="tl">
                    <a:srgbClr val="000000">
                      <a:alpha val="43137"/>
                    </a:srgbClr>
                  </a:outerShdw>
                </a:effectLst>
              </a:rPr>
              <a:t>Bible Knowledge Commentary</a:t>
            </a:r>
            <a:r>
              <a:rPr lang="en-US" dirty="0">
                <a:effectLst>
                  <a:outerShdw blurRad="38100" dist="38100" dir="2700000" algn="tl">
                    <a:srgbClr val="000000">
                      <a:alpha val="43137"/>
                    </a:srgbClr>
                  </a:outerShdw>
                </a:effectLst>
              </a:rPr>
              <a:t>, p. 374 </a:t>
            </a: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9074150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058632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a:stretch>
            <a:fillRect/>
          </a:stretch>
        </p:blipFill>
        <p:spPr>
          <a:xfrm>
            <a:off x="1665276" y="228600"/>
            <a:ext cx="8861448" cy="6400800"/>
          </a:xfrm>
          <a:prstGeom prst="rect">
            <a:avLst/>
          </a:prstGeom>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8077200" y="6324599"/>
            <a:ext cx="1066800" cy="312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8522141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1A1A-09C9-151A-FD3E-27A895A575D2}"/>
            </a:ext>
          </a:extLst>
        </p:cNvPr>
        <p:cNvGrpSpPr/>
        <p:nvPr/>
      </p:nvGrpSpPr>
      <p:grpSpPr>
        <a:xfrm>
          <a:off x="0" y="0"/>
          <a:ext cx="0" cy="0"/>
          <a:chOff x="0" y="0"/>
          <a:chExt cx="0" cy="0"/>
        </a:xfrm>
      </p:grpSpPr>
      <p:pic>
        <p:nvPicPr>
          <p:cNvPr id="45059" name="Picture 3">
            <a:extLst>
              <a:ext uri="{FF2B5EF4-FFF2-40B4-BE49-F238E27FC236}">
                <a16:creationId xmlns:a16="http://schemas.microsoft.com/office/drawing/2014/main" id="{15F0AFCC-14D4-0FCA-2182-D2211D68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058" name="Rectangle 2">
            <a:extLst>
              <a:ext uri="{FF2B5EF4-FFF2-40B4-BE49-F238E27FC236}">
                <a16:creationId xmlns:a16="http://schemas.microsoft.com/office/drawing/2014/main" id="{74106929-D77E-AF57-CF05-72676DADF663}"/>
              </a:ext>
            </a:extLst>
          </p:cNvPr>
          <p:cNvSpPr>
            <a:spLocks noGrp="1" noChangeArrowheads="1"/>
          </p:cNvSpPr>
          <p:nvPr>
            <p:ph type="title"/>
          </p:nvPr>
        </p:nvSpPr>
        <p:spPr>
          <a:xfrm>
            <a:off x="2209800" y="0"/>
            <a:ext cx="7772400" cy="731520"/>
          </a:xfrm>
        </p:spPr>
        <p:txBody>
          <a:bodyPr/>
          <a:lstStyle/>
          <a:p>
            <a:pPr algn="ctr" eaLnBrk="1" hangingPunct="1"/>
            <a:r>
              <a:rPr lang="en-US" altLang="en-US" sz="3200" b="1" dirty="0">
                <a:solidFill>
                  <a:srgbClr val="00FFFF"/>
                </a:solidFill>
                <a:effectLst>
                  <a:outerShdw blurRad="38100" dist="38100" dir="2700000" algn="tl">
                    <a:srgbClr val="000000">
                      <a:alpha val="43137"/>
                    </a:srgbClr>
                  </a:outerShdw>
                </a:effectLst>
              </a:rPr>
              <a:t>Second Missionary Journey</a:t>
            </a:r>
          </a:p>
        </p:txBody>
      </p:sp>
    </p:spTree>
    <p:extLst>
      <p:ext uri="{BB962C8B-B14F-4D97-AF65-F5344CB8AC3E}">
        <p14:creationId xmlns:p14="http://schemas.microsoft.com/office/powerpoint/2010/main" val="22485556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898254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“The text states that he was a eunuch. Eunuchs were often employed by oriental rulers in positions of high office. They were also male servants of female dignitaries, but only placed in such positions after having been castrated... Politically, he was a highly influential official under Candace, queen of the Ethiopians. ‘Candace’ (</a:t>
            </a:r>
            <a:r>
              <a:rPr lang="en-US" sz="3150" i="1" dirty="0" err="1">
                <a:effectLst>
                  <a:outerShdw blurRad="38100" dist="38100" dir="2700000" algn="tl">
                    <a:srgbClr val="000000">
                      <a:alpha val="43137"/>
                    </a:srgbClr>
                  </a:outerShdw>
                </a:effectLst>
              </a:rPr>
              <a:t>Kandakēs</a:t>
            </a:r>
            <a:r>
              <a:rPr lang="en-US" sz="3150" dirty="0">
                <a:effectLst>
                  <a:outerShdw blurRad="38100" dist="38100" dir="2700000" algn="tl">
                    <a:srgbClr val="000000">
                      <a:alpha val="43137"/>
                    </a:srgbClr>
                  </a:outerShdw>
                </a:effectLst>
              </a:rPr>
              <a:t>, in Greek) was not a proper name, but the title of the queen of Ethiopia, much like the word ‘Kaiser’ was the title of the king of Germany and ‘Czar’ was a title of the king of Russia.”</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217306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“Because the king of Ethiopia was considered to be a child of the sun and therefore a person too sacred to be involved with secular functions of the royal court, all such duties fell to the queen mother, who had the title of ‘Candace.’ As a result, she was the real power behind the throne, and Ethiopia was a de facto matriarchy. The eunuch was in charge of her treasure, which means he held one of the highest governmental positions. His influence in Ethiopia would therefore have been very considerable.”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200</a:t>
            </a:r>
            <a:r>
              <a:rPr lang="en-US" altLang="en-US" dirty="0">
                <a:effectLst>
                  <a:outerShdw blurRad="38100" dist="38100" dir="2700000" algn="tl">
                    <a:srgbClr val="000000"/>
                  </a:outerShdw>
                </a:effectLst>
              </a:rPr>
              <a:t>-201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78781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Angel directs Philip (26)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obedience (27a)</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Ethiopian Eunuch’s introduction (27b-28)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directs Philip (29)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witness to the Eunuch (30-35)</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Eunuch’s conversion &amp; baptism (36-38)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separation from the Eunuch (39)</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Philip’s evangelization of the Coastal Plain (40)</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Ministry in Judea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8:26-40</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960851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7786</TotalTime>
  <Words>6928</Words>
  <Application>Microsoft Office PowerPoint</Application>
  <PresentationFormat>Widescreen</PresentationFormat>
  <Paragraphs>703</Paragraphs>
  <Slides>127</Slides>
  <Notes>25</Notes>
  <HiddenSlides>0</HiddenSlides>
  <MMClips>0</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Office Theme</vt:lpstr>
      <vt:lpstr>PowerPoint Presentation</vt:lpstr>
      <vt:lpstr>Acts 8:5-40 Philip’s Ministry</vt:lpstr>
      <vt:lpstr>PowerPoint Presentation</vt:lpstr>
      <vt:lpstr>PowerPoint Presentation</vt:lpstr>
      <vt:lpstr>Acts 8:9-13 Simon’s Conversion</vt:lpstr>
      <vt:lpstr>Acts 8:13 Simon’s Response to Philip’s Preaching</vt:lpstr>
      <vt:lpstr>Acts 8:13 Simon’s Response to Philip’s Preaching</vt:lpstr>
      <vt:lpstr>Why Simon Was Saved</vt:lpstr>
      <vt:lpstr>Why Simon Was Saved</vt:lpstr>
      <vt:lpstr>Lewis Sperry Chafer, vol. 7, Systematic Theology (Grand Rapids, MI: Kregel Publications, 1993), 265-66.</vt:lpstr>
      <vt:lpstr>PowerPoint Presentation</vt:lpstr>
      <vt:lpstr>Why Simon Was Saved</vt:lpstr>
      <vt:lpstr>Why Simon Was Saved</vt:lpstr>
      <vt:lpstr>Illegitimate Faith</vt:lpstr>
      <vt:lpstr>Illegitimate Faith</vt:lpstr>
      <vt:lpstr>PowerPoint Presentation</vt:lpstr>
      <vt:lpstr>Illegitimate Faith</vt:lpstr>
      <vt:lpstr>PowerPoint Presentation</vt:lpstr>
      <vt:lpstr>Illegitimate Faith</vt:lpstr>
      <vt:lpstr>PowerPoint Presentation</vt:lpstr>
      <vt:lpstr>PowerPoint Presentation</vt:lpstr>
      <vt:lpstr>PowerPoint Presentation</vt:lpstr>
      <vt:lpstr>Illegitimate Faith</vt:lpstr>
      <vt:lpstr>Illegitimate Faith</vt:lpstr>
      <vt:lpstr>Illegitimate Faith</vt:lpstr>
      <vt:lpstr>Illegitimate Faith</vt:lpstr>
      <vt:lpstr>PowerPoint Presentation</vt:lpstr>
      <vt:lpstr>Answering Illegitimate Faith Arguments</vt:lpstr>
      <vt:lpstr>Answering Illegitimate Faith Arguments</vt:lpstr>
      <vt:lpstr>PowerPoint Presentation</vt:lpstr>
      <vt:lpstr>Answering Illegitimate Faith Arguments</vt:lpstr>
      <vt:lpstr>PowerPoint Presentation</vt:lpstr>
      <vt:lpstr>PowerPoint Presentation</vt:lpstr>
      <vt:lpstr>PowerPoint Presentation</vt:lpstr>
      <vt:lpstr>PowerPoint Presentation</vt:lpstr>
      <vt:lpstr>PowerPoint Presentation</vt:lpstr>
      <vt:lpstr>Answering Illegitimate Faith Arguments</vt:lpstr>
      <vt:lpstr>PowerPoint Presentation</vt:lpstr>
      <vt:lpstr>PowerPoint Presentation</vt:lpstr>
      <vt:lpstr>Answering Illegitimate Faith Arguments</vt:lpstr>
      <vt:lpstr>PowerPoint Presentation</vt:lpstr>
      <vt:lpstr>PowerPoint Presentation</vt:lpstr>
      <vt:lpstr>PowerPoint Presentation</vt:lpstr>
      <vt:lpstr>PowerPoint Presentation</vt:lpstr>
      <vt:lpstr>Answering Illegitimate Faith Arguments</vt:lpstr>
      <vt:lpstr>PowerPoint Presentation</vt:lpstr>
      <vt:lpstr>PowerPoint Presentation</vt:lpstr>
      <vt:lpstr>Answering Illegitimate Faith Arguments</vt:lpstr>
      <vt:lpstr>Answering Illegitimate Faith Arguments</vt:lpstr>
      <vt:lpstr>Christian Anti-Semitism</vt:lpstr>
      <vt:lpstr>Christian Anti-Semitism</vt:lpstr>
      <vt:lpstr>Christian Anti-Semitism</vt:lpstr>
      <vt:lpstr>Christian Anti-Semitism</vt:lpstr>
      <vt:lpstr>Acts 8:13 Simon’s Response to Philip’s Preaching</vt:lpstr>
      <vt:lpstr>Acts 8:13 Simon’s Response to Philip’s Preaching</vt:lpstr>
      <vt:lpstr>PowerPoint Presentation</vt:lpstr>
      <vt:lpstr>PowerPoint Presentation</vt:lpstr>
      <vt:lpstr>PowerPoint Presentation</vt:lpstr>
      <vt:lpstr>Acts 8:14-17 Peter &amp; John Lay Hands on the Samaritans</vt:lpstr>
      <vt:lpstr>Acts 8:14-17 Peter &amp; John Lay Hands on the Samaritans</vt:lpstr>
      <vt:lpstr>Acts 8:14-17 Peter &amp; John Lay Hands on the Samaritans</vt:lpstr>
      <vt:lpstr>Acts 8:14-17 Peter &amp; John Lay Hands on the Samaritans</vt:lpstr>
      <vt:lpstr>PowerPoint Presentation</vt:lpstr>
      <vt:lpstr>PowerPoint Presentation</vt:lpstr>
      <vt:lpstr>PowerPoint Presentation</vt:lpstr>
      <vt:lpstr>PowerPoint Presentation</vt:lpstr>
      <vt:lpstr>PowerPoint Presentation</vt:lpstr>
      <vt:lpstr>PowerPoint Presentation</vt:lpstr>
      <vt:lpstr>Acts 8:18-25 Peter Rebukes Simon</vt:lpstr>
      <vt:lpstr>Acts 8:18-25 Peter Rebukes Simon</vt:lpstr>
      <vt:lpstr>Acts 8:18-19 Simon’s Request</vt:lpstr>
      <vt:lpstr>Acts 8:18-19 Simon’s Request</vt:lpstr>
      <vt:lpstr>Acts 8:18-19 Simon’s Request</vt:lpstr>
      <vt:lpstr>PowerPoint Presentation</vt:lpstr>
      <vt:lpstr>Acts 8:18-19 Simon’s Request</vt:lpstr>
      <vt:lpstr>Acts 8:18-25 Peter Rebukes Simon</vt:lpstr>
      <vt:lpstr>Acts 8:20-23 Peter Rebukes Simon</vt:lpstr>
      <vt:lpstr>Acts 8:20-23 Peter Rebukes Simon</vt:lpstr>
      <vt:lpstr>Acts 8:20-23 Peter Rebukes Simon</vt:lpstr>
      <vt:lpstr>Acts 8:20-23 Peter Rebukes Simon</vt:lpstr>
      <vt:lpstr>PowerPoint Presentation</vt:lpstr>
      <vt:lpstr>Acts 8:20-23 Peter Rebukes Simon</vt:lpstr>
      <vt:lpstr>Acts 8:18-25 Peter Rebukes Simon</vt:lpstr>
      <vt:lpstr>Acts 8:18-25 Peter Rebukes Simon</vt:lpstr>
      <vt:lpstr>PowerPoint Presentation</vt:lpstr>
      <vt:lpstr>PowerPoint Presentation</vt:lpstr>
      <vt:lpstr>Acts 8:5-40 Philip’s Ministry</vt:lpstr>
      <vt:lpstr>PowerPoint Presentation</vt:lpstr>
      <vt:lpstr>PowerPoint Presentation</vt:lpstr>
      <vt:lpstr>PowerPoint Presentation</vt:lpstr>
      <vt:lpstr>PowerPoint Presentation</vt:lpstr>
      <vt:lpstr>PowerPoint Presentation</vt:lpstr>
      <vt:lpstr>PowerPoint Presentation</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8:30-35 Philip’s Witness to the Eunuch</vt:lpstr>
      <vt:lpstr>Acts 8:30-35 Philip’s Witness to the Eunuch</vt:lpstr>
      <vt:lpstr>Acts 8:30-35 Philip’s Witness to the Eunuch</vt:lpstr>
      <vt:lpstr>PowerPoint Presentation</vt:lpstr>
      <vt:lpstr>PowerPoint Presentation</vt:lpstr>
      <vt:lpstr>PowerPoint Presentation</vt:lpstr>
      <vt:lpstr>Acts 8:30-35 Philip’s Witness to the Eunuch</vt:lpstr>
      <vt:lpstr>PowerPoint Presentation</vt:lpstr>
      <vt:lpstr>PowerPoint Presentation</vt:lpstr>
      <vt:lpstr>Acts 8:30-35 Philip’s Witness to the Eunuch</vt:lpstr>
      <vt:lpstr>Acts 8:30-35 Philip’s Witness to the Eunuch</vt:lpstr>
      <vt:lpstr>PowerPoint Presentation</vt:lpstr>
      <vt:lpstr>PowerPoint Presentation</vt:lpstr>
      <vt:lpstr>PowerPoint Presentation</vt:lpstr>
      <vt:lpstr>Sprinkling or Immersion?</vt:lpstr>
      <vt:lpstr>PowerPoint Presentation</vt:lpstr>
      <vt:lpstr>Exemption from Death  (1 Cor 15:54-56)</vt:lpstr>
      <vt:lpstr>PowerPoint Presentation</vt:lpstr>
      <vt:lpstr>PowerPoint Presentation</vt:lpstr>
      <vt:lpstr>PowerPoint Presentation</vt:lpstr>
      <vt:lpstr>PowerPoint Presentation</vt:lpstr>
      <vt:lpstr>PowerPoint Presentation</vt:lpstr>
      <vt:lpstr>PowerPoint Presentation</vt:lpstr>
      <vt:lpstr>Conclusion</vt:lpstr>
      <vt:lpstr>Acts 8:5-40 Philip’s Ministry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044 Acts 8v10-40</dc:title>
  <dc:subject>ACTS</dc:subject>
  <dc:creator>A. Woods</dc:creator>
  <cp:lastModifiedBy>Andy Woods</cp:lastModifiedBy>
  <cp:revision>911</cp:revision>
  <cp:lastPrinted>2024-04-10T22:02:02Z</cp:lastPrinted>
  <dcterms:created xsi:type="dcterms:W3CDTF">2009-01-10T23:45:31Z</dcterms:created>
  <dcterms:modified xsi:type="dcterms:W3CDTF">2024-04-17T09:03:17Z</dcterms:modified>
</cp:coreProperties>
</file>