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10803" r:id="rId2"/>
    <p:sldId id="10797" r:id="rId3"/>
    <p:sldId id="10167" r:id="rId4"/>
    <p:sldId id="2094" r:id="rId5"/>
    <p:sldId id="9505" r:id="rId6"/>
    <p:sldId id="11096" r:id="rId7"/>
    <p:sldId id="11183" r:id="rId8"/>
    <p:sldId id="11184" r:id="rId9"/>
    <p:sldId id="11028" r:id="rId10"/>
    <p:sldId id="11118" r:id="rId11"/>
    <p:sldId id="11122" r:id="rId12"/>
    <p:sldId id="11140" r:id="rId13"/>
    <p:sldId id="11142" r:id="rId14"/>
    <p:sldId id="11141" r:id="rId15"/>
    <p:sldId id="11168" r:id="rId16"/>
    <p:sldId id="11169" r:id="rId17"/>
    <p:sldId id="11171" r:id="rId18"/>
    <p:sldId id="11172" r:id="rId19"/>
    <p:sldId id="11173" r:id="rId20"/>
    <p:sldId id="11187" r:id="rId21"/>
    <p:sldId id="11170" r:id="rId22"/>
    <p:sldId id="11174" r:id="rId23"/>
    <p:sldId id="11176" r:id="rId24"/>
    <p:sldId id="11179" r:id="rId25"/>
    <p:sldId id="11180" r:id="rId26"/>
    <p:sldId id="10570" r:id="rId27"/>
    <p:sldId id="11181" r:id="rId28"/>
    <p:sldId id="263" r:id="rId29"/>
    <p:sldId id="11177" r:id="rId30"/>
    <p:sldId id="11178" r:id="rId31"/>
    <p:sldId id="4793" r:id="rId32"/>
    <p:sldId id="6849" r:id="rId33"/>
    <p:sldId id="7735" r:id="rId34"/>
    <p:sldId id="10522" r:id="rId35"/>
    <p:sldId id="11139" r:id="rId36"/>
    <p:sldId id="10524" r:id="rId37"/>
  </p:sldIdLst>
  <p:sldSz cx="12192000" cy="6858000"/>
  <p:notesSz cx="7315200" cy="96012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oods" initials="AW" lastIdx="1" clrIdx="0">
    <p:extLst>
      <p:ext uri="{19B8F6BF-5375-455C-9EA6-DF929625EA0E}">
        <p15:presenceInfo xmlns:p15="http://schemas.microsoft.com/office/powerpoint/2012/main" userId="f980d2db616d9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8000"/>
    <a:srgbClr val="CC66FF"/>
    <a:srgbClr val="00FF00"/>
    <a:srgbClr val="99FFCC"/>
    <a:srgbClr val="FF99FF"/>
    <a:srgbClr val="FF00FF"/>
    <a:srgbClr val="00CCFF"/>
    <a:srgbClr val="00006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17" autoAdjust="0"/>
    <p:restoredTop sz="96191" autoAdjust="0"/>
  </p:normalViewPr>
  <p:slideViewPr>
    <p:cSldViewPr>
      <p:cViewPr varScale="1">
        <p:scale>
          <a:sx n="104" d="100"/>
          <a:sy n="104" d="100"/>
        </p:scale>
        <p:origin x="270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653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B9DC7A30-8118-4AF1-B5BB-5BFF9A6C1D29}"/>
    <pc:docChg chg="custSel modHandout">
      <pc:chgData name="Jim McGowan" userId="e2c7446dd3aca506" providerId="LiveId" clId="{B9DC7A30-8118-4AF1-B5BB-5BFF9A6C1D29}" dt="2024-04-02T14:47:23.495" v="9" actId="6549"/>
      <pc:docMkLst>
        <pc:docMk/>
      </pc:docMkLst>
    </pc:docChg>
  </pc:docChgLst>
  <pc:docChgLst>
    <pc:chgData name="Jim McGowan" userId="e2c7446dd3aca506" providerId="LiveId" clId="{E8E0B41C-AEF0-4E93-A03E-B8CCF58738A0}"/>
    <pc:docChg chg="undo custSel addSld modSld sldOrd replTag delTag">
      <pc:chgData name="Jim McGowan" userId="e2c7446dd3aca506" providerId="LiveId" clId="{E8E0B41C-AEF0-4E93-A03E-B8CCF58738A0}" dt="2024-04-07T17:23:51.256" v="91"/>
      <pc:docMkLst>
        <pc:docMk/>
      </pc:docMkLst>
      <pc:sldChg chg="modSp mod">
        <pc:chgData name="Jim McGowan" userId="e2c7446dd3aca506" providerId="LiveId" clId="{E8E0B41C-AEF0-4E93-A03E-B8CCF58738A0}" dt="2024-04-07T17:01:56.791" v="31" actId="33524"/>
        <pc:sldMkLst>
          <pc:docMk/>
          <pc:sldMk cId="3347219713" sldId="1446"/>
        </pc:sldMkLst>
        <pc:spChg chg="mod">
          <ac:chgData name="Jim McGowan" userId="e2c7446dd3aca506" providerId="LiveId" clId="{E8E0B41C-AEF0-4E93-A03E-B8CCF58738A0}" dt="2024-04-07T17:01:56.791" v="31" actId="33524"/>
          <ac:spMkLst>
            <pc:docMk/>
            <pc:sldMk cId="3347219713" sldId="1446"/>
            <ac:spMk id="193541" creationId="{6921FFB6-630D-458C-9DA7-317BB0AFC63B}"/>
          </ac:spMkLst>
        </pc:spChg>
      </pc:sldChg>
      <pc:sldChg chg="modSp mod">
        <pc:chgData name="Jim McGowan" userId="e2c7446dd3aca506" providerId="LiveId" clId="{E8E0B41C-AEF0-4E93-A03E-B8CCF58738A0}" dt="2024-04-07T17:02:30.428" v="41" actId="12788"/>
        <pc:sldMkLst>
          <pc:docMk/>
          <pc:sldMk cId="3111588407" sldId="3829"/>
        </pc:sldMkLst>
        <pc:picChg chg="mod">
          <ac:chgData name="Jim McGowan" userId="e2c7446dd3aca506" providerId="LiveId" clId="{E8E0B41C-AEF0-4E93-A03E-B8CCF58738A0}" dt="2024-04-07T17:02:30.428" v="41" actId="12788"/>
          <ac:picMkLst>
            <pc:docMk/>
            <pc:sldMk cId="3111588407" sldId="3829"/>
            <ac:picMk id="2" creationId="{D8180241-B7B0-4671-A079-84A46BE86510}"/>
          </ac:picMkLst>
        </pc:picChg>
      </pc:sldChg>
      <pc:sldChg chg="modSp mod">
        <pc:chgData name="Jim McGowan" userId="e2c7446dd3aca506" providerId="LiveId" clId="{E8E0B41C-AEF0-4E93-A03E-B8CCF58738A0}" dt="2024-04-07T16:59:40.338" v="15" actId="11"/>
        <pc:sldMkLst>
          <pc:docMk/>
          <pc:sldMk cId="870161519" sldId="11186"/>
        </pc:sldMkLst>
        <pc:spChg chg="mod">
          <ac:chgData name="Jim McGowan" userId="e2c7446dd3aca506" providerId="LiveId" clId="{E8E0B41C-AEF0-4E93-A03E-B8CCF58738A0}" dt="2024-04-07T16:59:40.338" v="15" actId="11"/>
          <ac:spMkLst>
            <pc:docMk/>
            <pc:sldMk cId="870161519" sldId="11186"/>
            <ac:spMk id="14339" creationId="{68B7DCC6-7FF8-4283-A613-52CA565971B1}"/>
          </ac:spMkLst>
        </pc:spChg>
      </pc:sldChg>
      <pc:sldChg chg="modSp mod">
        <pc:chgData name="Jim McGowan" userId="e2c7446dd3aca506" providerId="LiveId" clId="{E8E0B41C-AEF0-4E93-A03E-B8CCF58738A0}" dt="2024-04-07T16:59:13.878" v="9" actId="108"/>
        <pc:sldMkLst>
          <pc:docMk/>
          <pc:sldMk cId="3151156987" sldId="11189"/>
        </pc:sldMkLst>
        <pc:spChg chg="mod">
          <ac:chgData name="Jim McGowan" userId="e2c7446dd3aca506" providerId="LiveId" clId="{E8E0B41C-AEF0-4E93-A03E-B8CCF58738A0}" dt="2024-04-07T16:59:13.878" v="9" actId="108"/>
          <ac:spMkLst>
            <pc:docMk/>
            <pc:sldMk cId="3151156987" sldId="11189"/>
            <ac:spMk id="9" creationId="{239498C8-D69E-F0A7-E30E-45FD75B420E2}"/>
          </ac:spMkLst>
        </pc:spChg>
      </pc:sldChg>
      <pc:sldChg chg="modSp mod">
        <pc:chgData name="Jim McGowan" userId="e2c7446dd3aca506" providerId="LiveId" clId="{E8E0B41C-AEF0-4E93-A03E-B8CCF58738A0}" dt="2024-04-07T17:00:03.032" v="21" actId="115"/>
        <pc:sldMkLst>
          <pc:docMk/>
          <pc:sldMk cId="3754098590" sldId="11190"/>
        </pc:sldMkLst>
        <pc:spChg chg="mod">
          <ac:chgData name="Jim McGowan" userId="e2c7446dd3aca506" providerId="LiveId" clId="{E8E0B41C-AEF0-4E93-A03E-B8CCF58738A0}" dt="2024-04-07T17:00:03.032" v="21" actId="115"/>
          <ac:spMkLst>
            <pc:docMk/>
            <pc:sldMk cId="3754098590" sldId="11190"/>
            <ac:spMk id="14339" creationId="{218E4BFF-5AAE-FA4D-29A6-92B12E891B06}"/>
          </ac:spMkLst>
        </pc:spChg>
      </pc:sldChg>
      <pc:sldChg chg="delSp modSp new mod ord">
        <pc:chgData name="Jim McGowan" userId="e2c7446dd3aca506" providerId="LiveId" clId="{E8E0B41C-AEF0-4E93-A03E-B8CCF58738A0}" dt="2024-04-07T17:23:49.687" v="89"/>
        <pc:sldMkLst>
          <pc:docMk/>
          <pc:sldMk cId="3625562829" sldId="11191"/>
        </pc:sldMkLst>
        <pc:spChg chg="mod">
          <ac:chgData name="Jim McGowan" userId="e2c7446dd3aca506" providerId="LiveId" clId="{E8E0B41C-AEF0-4E93-A03E-B8CCF58738A0}" dt="2024-04-07T17:19:24.272" v="71" actId="20577"/>
          <ac:spMkLst>
            <pc:docMk/>
            <pc:sldMk cId="3625562829" sldId="11191"/>
            <ac:spMk id="2" creationId="{7A43CD0C-817E-032B-56F8-45462D3AF801}"/>
          </ac:spMkLst>
        </pc:spChg>
        <pc:spChg chg="del">
          <ac:chgData name="Jim McGowan" userId="e2c7446dd3aca506" providerId="LiveId" clId="{E8E0B41C-AEF0-4E93-A03E-B8CCF58738A0}" dt="2024-04-07T17:18:00.816" v="45" actId="478"/>
          <ac:spMkLst>
            <pc:docMk/>
            <pc:sldMk cId="3625562829" sldId="11191"/>
            <ac:spMk id="3" creationId="{3F2B4D75-4F50-9CBB-294D-ADA90FAE2744}"/>
          </ac:spMkLst>
        </pc:spChg>
      </pc:sldChg>
    </pc:docChg>
  </pc:docChgLst>
  <pc:docChgLst>
    <pc:chgData name="Jim McGowan" userId="e2c7446dd3aca506" providerId="LiveId" clId="{30D5A55B-D76C-4480-BC76-1B43837C9A2F}"/>
    <pc:docChg chg="custSel replTag delTag modHandout">
      <pc:chgData name="Jim McGowan" userId="e2c7446dd3aca506" providerId="LiveId" clId="{30D5A55B-D76C-4480-BC76-1B43837C9A2F}" dt="2024-03-19T14:58:34.724" v="21"/>
      <pc:docMkLst>
        <pc:docMk/>
      </pc:docMkLst>
    </pc:docChg>
  </pc:docChgLst>
  <pc:docChgLst>
    <pc:chgData name="Jim McGowan" userId="e2c7446dd3aca506" providerId="LiveId" clId="{75EC2181-3AD5-49C6-9E06-DFE3A56C7712}"/>
    <pc:docChg chg="custSel addSld modSld replTag delTag">
      <pc:chgData name="Jim McGowan" userId="e2c7446dd3aca506" providerId="LiveId" clId="{75EC2181-3AD5-49C6-9E06-DFE3A56C7712}" dt="2024-03-24T17:19:22.056" v="22"/>
      <pc:docMkLst>
        <pc:docMk/>
      </pc:docMkLst>
      <pc:sldChg chg="delSp modSp new mod">
        <pc:chgData name="Jim McGowan" userId="e2c7446dd3aca506" providerId="LiveId" clId="{75EC2181-3AD5-49C6-9E06-DFE3A56C7712}" dt="2024-03-24T17:19:12.717" v="20" actId="122"/>
        <pc:sldMkLst>
          <pc:docMk/>
          <pc:sldMk cId="1924896120" sldId="11191"/>
        </pc:sldMkLst>
        <pc:spChg chg="mod">
          <ac:chgData name="Jim McGowan" userId="e2c7446dd3aca506" providerId="LiveId" clId="{75EC2181-3AD5-49C6-9E06-DFE3A56C7712}" dt="2024-03-24T17:19:12.717" v="20" actId="122"/>
          <ac:spMkLst>
            <pc:docMk/>
            <pc:sldMk cId="1924896120" sldId="11191"/>
            <ac:spMk id="2" creationId="{DD339F66-D3DA-DC98-B64B-04EEE77CF1DB}"/>
          </ac:spMkLst>
        </pc:spChg>
        <pc:spChg chg="del">
          <ac:chgData name="Jim McGowan" userId="e2c7446dd3aca506" providerId="LiveId" clId="{75EC2181-3AD5-49C6-9E06-DFE3A56C7712}" dt="2024-03-24T17:19:00.978" v="13" actId="478"/>
          <ac:spMkLst>
            <pc:docMk/>
            <pc:sldMk cId="1924896120" sldId="11191"/>
            <ac:spMk id="3" creationId="{5D5E21CF-20CC-07EB-5967-B1C751CD0E2B}"/>
          </ac:spMkLst>
        </pc:spChg>
      </pc:sldChg>
    </pc:docChg>
  </pc:docChgLst>
  <pc:docChgLst>
    <pc:chgData name="Jim McGowan" userId="e2c7446dd3aca506" providerId="LiveId" clId="{767C4BBB-4A6F-47F6-8518-87CB864D3AA5}"/>
    <pc:docChg chg="custSel addSld modSld replTag delTag">
      <pc:chgData name="Jim McGowan" userId="e2c7446dd3aca506" providerId="LiveId" clId="{767C4BBB-4A6F-47F6-8518-87CB864D3AA5}" dt="2024-03-03T18:26:52.133" v="23"/>
      <pc:docMkLst>
        <pc:docMk/>
      </pc:docMkLst>
      <pc:sldChg chg="delSp modSp new mod">
        <pc:chgData name="Jim McGowan" userId="e2c7446dd3aca506" providerId="LiveId" clId="{767C4BBB-4A6F-47F6-8518-87CB864D3AA5}" dt="2024-03-03T18:26:46.973" v="21" actId="255"/>
        <pc:sldMkLst>
          <pc:docMk/>
          <pc:sldMk cId="2403621910" sldId="11127"/>
        </pc:sldMkLst>
        <pc:spChg chg="mod">
          <ac:chgData name="Jim McGowan" userId="e2c7446dd3aca506" providerId="LiveId" clId="{767C4BBB-4A6F-47F6-8518-87CB864D3AA5}" dt="2024-03-03T18:26:46.973" v="21" actId="255"/>
          <ac:spMkLst>
            <pc:docMk/>
            <pc:sldMk cId="2403621910" sldId="11127"/>
            <ac:spMk id="2" creationId="{12D665CD-0A9D-6ED7-85D3-27AE72B8CDE9}"/>
          </ac:spMkLst>
        </pc:spChg>
        <pc:spChg chg="del">
          <ac:chgData name="Jim McGowan" userId="e2c7446dd3aca506" providerId="LiveId" clId="{767C4BBB-4A6F-47F6-8518-87CB864D3AA5}" dt="2024-03-03T18:26:26.814" v="1" actId="478"/>
          <ac:spMkLst>
            <pc:docMk/>
            <pc:sldMk cId="2403621910" sldId="11127"/>
            <ac:spMk id="3" creationId="{C7AB2F32-CA07-01B0-6C90-9B6A192A2F5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7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39ABDC-F385-432C-BC0C-EC9FB366D8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2034"/>
            <a:ext cx="3594184" cy="5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802" tIns="53903" rIns="107802" bIns="53903" numCol="1" anchor="b" anchorCtr="0" compatLnSpc="1">
            <a:prstTxWarp prst="textNoShape">
              <a:avLst/>
            </a:prstTxWarp>
          </a:bodyPr>
          <a:lstStyle>
            <a:lvl1pPr defTabSz="1019412" eaLnBrk="1" hangingPunct="1">
              <a:defRPr sz="16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1400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DBD86D44-784A-49A5-8D58-104289F50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612833" y="120405"/>
            <a:ext cx="4089536" cy="793995"/>
          </a:xfrm>
          <a:prstGeom prst="rect">
            <a:avLst/>
          </a:prstGeom>
        </p:spPr>
        <p:txBody>
          <a:bodyPr vert="horz" lIns="118243" tIns="59121" rIns="118243" bIns="59121" rtlCol="0"/>
          <a:lstStyle>
            <a:lvl1pPr algn="ctr">
              <a:defRPr sz="17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400" dirty="0"/>
              <a:t>Dr. Andy Woods</a:t>
            </a:r>
          </a:p>
          <a:p>
            <a:pPr>
              <a:defRPr/>
            </a:pPr>
            <a:r>
              <a:rPr lang="en-US" sz="1400" dirty="0"/>
              <a:t>Genesis 155 - 39v19-23</a:t>
            </a:r>
          </a:p>
          <a:p>
            <a:pPr>
              <a:defRPr/>
            </a:pPr>
            <a:r>
              <a:rPr lang="en-US" sz="1400" dirty="0"/>
              <a:t>04-14-2024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 smtClean="0"/>
              <a:pPr>
                <a:defRPr/>
              </a:pPr>
              <a:t>4/14/2024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6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20813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3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>
                <a:latin typeface="Calibri" panose="020F0502020204030204" pitchFamily="34" charset="0"/>
              </a:defRPr>
            </a:lvl1pPr>
          </a:lstStyle>
          <a:p>
            <a:fld id="{3D084339-C7C3-4022-975D-A91B6BCBB8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C58C1-53A4-3D19-91F8-9BEEC00AD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4641C0-9917-DFE5-9F66-606BBE95BE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798BCE-4B69-9417-1742-6D7880455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4E612-385C-E492-9E02-91DA1A49E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917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071F8-0110-44CB-B1AD-32F308DA78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92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54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FCA6-7645-460B-AB48-CA8D34B8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1568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044A3-C64B-439C-B7F2-9F7A50A2C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135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0DC-A357-497B-8062-DBFC6B489430}" type="datetime1">
              <a:rPr lang="en-US"/>
              <a:pPr>
                <a:defRPr/>
              </a:pPr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16CB-0333-4C7A-82A6-C2756022D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63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5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776912B-AC69-41FE-A101-09E856C32C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20" r:id="rId12"/>
    <p:sldLayoutId id="2147488921" r:id="rId13"/>
    <p:sldLayoutId id="2147488922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85E08-42B4-3AA2-6AF6-C87965366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69C1D5-6480-5306-FD0D-0277FA0D0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510" y="137160"/>
            <a:ext cx="8790980" cy="6583680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7517AC4-64FB-EE79-AD83-1374CBA0999A}"/>
              </a:ext>
            </a:extLst>
          </p:cNvPr>
          <p:cNvSpPr txBox="1">
            <a:spLocks/>
          </p:cNvSpPr>
          <p:nvPr/>
        </p:nvSpPr>
        <p:spPr>
          <a:xfrm>
            <a:off x="9347200" y="6248400"/>
            <a:ext cx="2235200" cy="4572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6C66F440-5D10-45D9-8CEF-05FCBC835039}" type="slidenum">
              <a:rPr lang="en-US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>
                <a:defRPr/>
              </a:pPr>
              <a:t>1</a:t>
            </a:fld>
            <a:endParaRPr lang="en-US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7">
            <a:extLst>
              <a:ext uri="{FF2B5EF4-FFF2-40B4-BE49-F238E27FC236}">
                <a16:creationId xmlns:a16="http://schemas.microsoft.com/office/drawing/2014/main" id="{323E615A-073E-382E-2869-9DC6F84BC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146" y="2514600"/>
            <a:ext cx="1899854" cy="1371601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6032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5FCC3-4B34-77C9-37B1-4B8EE710B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1BE9AC0F-EC6D-9E30-3777-03FAF3FF4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7513" y="1714500"/>
            <a:ext cx="8059287" cy="34290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 (39:1-6)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Temptation &amp; Accusation (39:7-18)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Prison (39:19-23)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D67D7F-835D-44EE-A258-298EA49A47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3861521-D5E4-97A0-A1EA-1201B9FF8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738" y="228600"/>
            <a:ext cx="6486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39:1-23</a:t>
            </a:r>
            <a:br>
              <a:rPr lang="en-US" sz="36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ker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 in Potiphar's House</a:t>
            </a:r>
            <a:endParaRPr lang="en-US" sz="28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8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0704" y="1752600"/>
            <a:ext cx="7239000" cy="4648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 of Joseph (1)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 of Joseph (2)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 of Joseph (3-4)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 to Potiphar (5)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control (6a)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attractiveness (6b)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Genesis 39:1-6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Blessing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9BFF80-26DA-A40D-2528-C9550E957C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6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5FCC3-4B34-77C9-37B1-4B8EE710B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AF334291-5F34-B076-F4DB-A129DFCE3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2738" y="228600"/>
            <a:ext cx="6486525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39:1-23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 in Potiphar's House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1BE9AC0F-EC6D-9E30-3777-03FAF3FF4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7513" y="1714500"/>
            <a:ext cx="8059287" cy="34290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 (39:1-6)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Temptation &amp; Accusation (39:7-18)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Prison (39:19-23)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D67D7F-835D-44EE-A258-298EA49A47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7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0704" y="1752600"/>
            <a:ext cx="7239000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 (7)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Refusal (8-9)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Persistence &amp; refusal (10a)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harassment (11-12)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Wife’s accusations (13-18)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39:7-18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Temptation &amp; Accusation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9BFF80-26DA-A40D-2528-C9550E957C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5FCC3-4B34-77C9-37B1-4B8EE710B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AF334291-5F34-B076-F4DB-A129DFCE3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2738" y="228600"/>
            <a:ext cx="6486525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39:1-23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 in Potiphar's House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1BE9AC0F-EC6D-9E30-3777-03FAF3FF4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7513" y="1714500"/>
            <a:ext cx="8059287" cy="34290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 (39:1-6)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Temptation &amp; Accusation (39:7-18)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Prison (39:19-23)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D67D7F-835D-44EE-A258-298EA49A47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6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0704" y="1752600"/>
            <a:ext cx="7239000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Potiphar’s action (19-20)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blessing in prison (21-23)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Genesis 39:19-23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Prison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9BFF80-26DA-A40D-2528-C9550E957C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0704" y="1752600"/>
            <a:ext cx="7239000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Potiphar’s action (19-20)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blessing in prison (21-23)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Genesis 39:19-23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Prison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9BFF80-26DA-A40D-2528-C9550E957C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5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39:19-20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Potiphar’s Action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781800" cy="3352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Anger (19)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(20)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1A172-C2B9-3470-C716-B088B9B27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5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39:19-20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Potiphar’s Action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781800" cy="3352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Anger (19)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(20)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1A172-C2B9-3470-C716-B088B9B27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1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5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39:19-20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Potiphar’s Action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781800" cy="3352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Anger (19)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(20)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1A172-C2B9-3470-C716-B088B9B27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5C044FD-478F-5840-AE74-0647A6F9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248400"/>
            <a:ext cx="2133600" cy="457200"/>
          </a:xfrm>
        </p:spPr>
        <p:txBody>
          <a:bodyPr/>
          <a:lstStyle/>
          <a:p>
            <a:pPr>
              <a:defRPr/>
            </a:pPr>
            <a:fld id="{6C66F440-5D10-45D9-8CEF-05FCBC835039}" type="slidenum">
              <a:rPr lang="en-US" altLang="en-US" sz="2000" smtClean="0"/>
              <a:pPr>
                <a:defRPr/>
              </a:pPr>
              <a:t>2</a:t>
            </a:fld>
            <a:endParaRPr lang="en-US" alt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2B88F-9E36-5519-E6EF-1C64DF7E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662" y="152116"/>
            <a:ext cx="7242676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9488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B35D7-40EA-5CC4-FF2C-E9E3F1520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4CDB1672-CE4D-BAD4-FBD6-22659A7A1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0972800" cy="461722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“…in verse 20, came the imprisonment: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Joseph’s master took him, and put him into the prison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this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the king’s prisoners were bound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this was the royal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There is more than one Hebrew word for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the term used here is a word that is found only in Genesis chapters 39 and 40. It is actually an Egyptian loan word, and it has the meaning of a royal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Potiphar was an officer of Pharaoh’s and so this was actually under his authority.”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8A5FD19-8834-D3F4-1163-F94606612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5" y="2196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554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AEBD9-8978-615A-C3AA-8E1B9DE3EF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0"/>
            <a:ext cx="684944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43E173-E07F-FF36-989B-3329E2438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0147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443804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0704" y="1752600"/>
            <a:ext cx="7239000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Potiphar’s action (19-20)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blessing in prison (21-23)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Genesis 39:19-23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Prison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9BFF80-26DA-A40D-2528-C9550E957C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39:21-23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Joseph’s Blessing in Prison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781800" cy="3352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to the prison keeper (21)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elevation (22)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control (23)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1A172-C2B9-3470-C716-B088B9B27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8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39:21-23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Joseph’s Blessing in Prison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781800" cy="3352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to the prison keeper (21)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elevation (22)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control (23)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1A172-C2B9-3470-C716-B088B9B27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9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5E07E-0FE0-84D3-318D-89B920412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2E9CD666-8B6D-841B-F883-6F0B86FCE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39:21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Accusations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86E8285B-575F-B80D-7266-ED590B97F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2057400"/>
            <a:ext cx="6629400" cy="3505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(21a)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(21b)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255B4D-8D24-71EA-E75A-262400EF7F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5E07E-0FE0-84D3-318D-89B920412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2E9CD666-8B6D-841B-F883-6F0B86FCE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39:21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Accusations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86E8285B-575F-B80D-7266-ED590B97F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2057400"/>
            <a:ext cx="6629400" cy="3505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(21a)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(21b)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255B4D-8D24-71EA-E75A-262400EF7F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9BC6AC-1898-A7D0-4F54-C25F8CF3CD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1"/>
            <a:ext cx="109728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514350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14:16-17</a:t>
            </a:r>
          </a:p>
          <a:p>
            <a:pPr algn="just">
              <a:spcAft>
                <a:spcPts val="750"/>
              </a:spcAft>
            </a:pP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will ask the Father, and He will give you another Helper, that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may be with you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forever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17 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that is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Spirit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truth, whom the world cannot receive, because it does not see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or know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you know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because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abides with you and will be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you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E0686-98F5-4674-BE21-385559D2CB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966" y="3505200"/>
            <a:ext cx="1456068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200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5E07E-0FE0-84D3-318D-89B920412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2E9CD666-8B6D-841B-F883-6F0B86FCE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39:21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Accusations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86E8285B-575F-B80D-7266-ED590B97F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2057400"/>
            <a:ext cx="6629400" cy="3505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(21a)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(21b)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255B4D-8D24-71EA-E75A-262400EF7F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6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AFD06A-8923-45A4-BE0C-5B2A072C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BD21D-5830-467D-A8D6-78FE35815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0"/>
            <a:ext cx="10972800" cy="29718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Matt 5:13, 16 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“You are the light of the world. A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city set on a hill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cannot be hidden…Let your light shine before men in such a way that they may see your good works, and glorify your Father who is in heaven.”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9DBA61E8-AC7D-4B06-960A-78928F45D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97" y="2514600"/>
            <a:ext cx="1997006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20257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39:21-23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Joseph’s Blessing in Prison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781800" cy="3352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to the prison keeper (21)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elevation (22)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control (23)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1A172-C2B9-3470-C716-B088B9B27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4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291FBB-7870-D705-D627-AD44BFB0F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BBBB14A-03B5-1EE9-1141-73DFC1B5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235200" cy="457200"/>
          </a:xfrm>
        </p:spPr>
        <p:txBody>
          <a:bodyPr/>
          <a:lstStyle/>
          <a:p>
            <a:pPr>
              <a:defRPr/>
            </a:pPr>
            <a:fld id="{6C66F440-5D10-45D9-8CEF-05FCBC835039}" type="slidenum">
              <a:rPr lang="en-US" altLang="en-US" sz="2000" smtClean="0"/>
              <a:pPr>
                <a:defRPr/>
              </a:pPr>
              <a:t>3</a:t>
            </a:fld>
            <a:endParaRPr lang="en-US" altLang="en-US" sz="20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5419E0A-F77E-AB07-4CA0-724ACB2DD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9728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Genesis 12:3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“And I will bless those who bless you, And the one who curses you I will curse. And in you all the families of the earth will be blessed.”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850CD-6B00-02D3-080E-0CCA43430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686" y="2514600"/>
            <a:ext cx="3044628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435480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39:21-23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Joseph’s Blessing in Prison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781800" cy="3352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to the prison keeper (21)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elevation (22)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control (23)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1A172-C2B9-3470-C716-B088B9B27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1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74CCC2-A21A-C38C-4416-7822B97871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1"/>
            <a:ext cx="10972800" cy="2600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John 1:9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we confess our sins, He is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faithful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righteous to forgive us our sins and to cleanse us from all unrighteousness.”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D14DC8-BE6A-15A9-1420-2571707F0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516" y="2316480"/>
            <a:ext cx="2410968" cy="2560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033901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95C219-A21B-4FB5-8B17-3F02DA041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89" y="152116"/>
            <a:ext cx="8919221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57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4KINGS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756" y="137160"/>
            <a:ext cx="8476488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0493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157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5FCC3-4B34-77C9-37B1-4B8EE710B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AF334291-5F34-B076-F4DB-A129DFCE3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163567"/>
            <a:ext cx="6486525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39:1-23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 in Potiphar's House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1BE9AC0F-EC6D-9E30-3777-03FAF3FF4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7513" y="1714500"/>
            <a:ext cx="8059287" cy="34290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 (39:1-6)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Temptation &amp; Accusation (39:7-18)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Prison (39:19-23)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D67D7F-835D-44EE-A258-298EA49A47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7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087346"/>
            <a:ext cx="10972800" cy="231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24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bless you, and keep you;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25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make His face shine on you, And be gracious to you;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26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lift up His countenance on you, And give you peace</a:t>
            </a:r>
            <a:r>
              <a:rPr lang="en-US" sz="3600" dirty="0">
                <a:latin typeface="Calibri" panose="020F0502020204030204" pitchFamily="34" charset="0"/>
              </a:rPr>
              <a:t>.</a:t>
            </a:r>
          </a:p>
          <a:p>
            <a:pPr algn="r"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Calibri" panose="020F0502020204030204" pitchFamily="34" charset="0"/>
              </a:rPr>
              <a:t>Numbers 6:24–26 (NASB95)</a:t>
            </a:r>
            <a:endParaRPr lang="en-US" sz="28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254" y="533400"/>
            <a:ext cx="591549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01347A-E166-4399-80F1-5FDEDB0A69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624" y="5410200"/>
            <a:ext cx="5352752" cy="137477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5E98A2-B1BD-4000-A879-674CC59720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0" y="1676400"/>
            <a:ext cx="6502400" cy="36576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C1B414B-77B0-4090-9319-1C754B5D5A2D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0" y="228600"/>
            <a:ext cx="5943600" cy="1219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‒50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ctr" eaLnBrk="1" hangingPunct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Israel’s Birth &amp; Preservation</a:t>
            </a:r>
          </a:p>
        </p:txBody>
      </p:sp>
    </p:spTree>
    <p:extLst>
      <p:ext uri="{BB962C8B-B14F-4D97-AF65-F5344CB8AC3E}">
        <p14:creationId xmlns:p14="http://schemas.microsoft.com/office/powerpoint/2010/main" val="39120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6477000" cy="44196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romanUcPeriod" startAt="2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12-50 (four people)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(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12:1–25:11)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(25:12–26:35)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(27–36)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(37–50) </a:t>
            </a:r>
          </a:p>
        </p:txBody>
      </p:sp>
      <p:sp>
        <p:nvSpPr>
          <p:cNvPr id="7" name="Rectangle 2050">
            <a:extLst>
              <a:ext uri="{FF2B5EF4-FFF2-40B4-BE49-F238E27FC236}">
                <a16:creationId xmlns:a16="http://schemas.microsoft.com/office/drawing/2014/main" id="{82F6E191-4850-492E-80EC-DCA9B0ADC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228600"/>
            <a:ext cx="4343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GENESIS STRUCTURE</a:t>
            </a:r>
          </a:p>
        </p:txBody>
      </p:sp>
      <p:pic>
        <p:nvPicPr>
          <p:cNvPr id="8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39237039-C3D8-40A9-89D9-6312DC92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55" y="2286000"/>
            <a:ext cx="34324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F7F49B-01B0-4DFB-8914-3EF5260CE8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37:2-36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 Sold unto Egypt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513" y="1714500"/>
            <a:ext cx="8059287" cy="34290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coat (37:2-4)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dreams (37:5-11)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pit  (37:12-24)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enslavement (37:25-36)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39479-96CF-1F7A-43B5-D05CAFC82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1BCF2E-4296-7AF2-65A6-7B7C2E7F8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7637"/>
            <a:ext cx="9753600" cy="6562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val 7">
            <a:extLst>
              <a:ext uri="{FF2B5EF4-FFF2-40B4-BE49-F238E27FC236}">
                <a16:creationId xmlns:a16="http://schemas.microsoft.com/office/drawing/2014/main" id="{469EFFC0-177E-E996-A76B-9672D3FDA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24562"/>
            <a:ext cx="1600200" cy="6858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888017C1-2471-FA5B-AB5F-3D0205BDF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514600"/>
            <a:ext cx="1295400" cy="3810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D4A3F32E-298D-CBA8-5536-C932F406A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1752600"/>
            <a:ext cx="1295400" cy="6096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119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5FCC3-4B34-77C9-37B1-4B8EE710B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AF334291-5F34-B076-F4DB-A129DFCE3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38:1-30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Judah &amp; Tamar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1BE9AC0F-EC6D-9E30-3777-03FAF3FF4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7513" y="1714500"/>
            <a:ext cx="8059287" cy="34290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Tamar &amp; Judah’s sons (38:1-11)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Tamar &amp; Judah (38:12-26)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Tamar &amp; Judah’s twins (38:27-30)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D67D7F-835D-44EE-A258-298EA49A47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7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5FCC3-4B34-77C9-37B1-4B8EE710B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AF334291-5F34-B076-F4DB-A129DFCE3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2738" y="228600"/>
            <a:ext cx="6486525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39:1-23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 in Potiphar's House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1BE9AC0F-EC6D-9E30-3777-03FAF3FF4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7513" y="1714500"/>
            <a:ext cx="8059287" cy="34290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 (39:1-6)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Temptation &amp; Accusation (39:7-18)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Prison (39:19-23)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D67D7F-835D-44EE-A258-298EA49A47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10524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38998</TotalTime>
  <Words>841</Words>
  <Application>Microsoft Office PowerPoint</Application>
  <PresentationFormat>Widescreen</PresentationFormat>
  <Paragraphs>116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Symbol</vt:lpstr>
      <vt:lpstr>Times New Roman</vt:lpstr>
      <vt:lpstr>Wingdings</vt:lpstr>
      <vt:lpstr>Azure</vt:lpstr>
      <vt:lpstr>PowerPoint Presentation</vt:lpstr>
      <vt:lpstr>PowerPoint Presentation</vt:lpstr>
      <vt:lpstr>PowerPoint Presentation</vt:lpstr>
      <vt:lpstr>PowerPoint Presentation</vt:lpstr>
      <vt:lpstr>GENESIS STRUCTURE</vt:lpstr>
      <vt:lpstr>Genesis 37:2-36 Joseph Sold unto Egypt</vt:lpstr>
      <vt:lpstr>PowerPoint Presentation</vt:lpstr>
      <vt:lpstr>Genesis 38:1-30 Judah &amp; Tamar</vt:lpstr>
      <vt:lpstr>Genesis 39:1-23 Joseph in Potiphar's House</vt:lpstr>
      <vt:lpstr>PowerPoint Presentation</vt:lpstr>
      <vt:lpstr>I. Genesis 39:1-6 Blessing</vt:lpstr>
      <vt:lpstr>Genesis 39:1-23 Joseph in Potiphar's House</vt:lpstr>
      <vt:lpstr>II. Genesis 39:7-18 Temptation &amp; Accusation</vt:lpstr>
      <vt:lpstr>Genesis 39:1-23 Joseph in Potiphar's House</vt:lpstr>
      <vt:lpstr>III. Genesis 39:19-23 Prison</vt:lpstr>
      <vt:lpstr>III. Genesis 39:19-23 Prison</vt:lpstr>
      <vt:lpstr>Genesis 39:19-20 Potiphar’s Action</vt:lpstr>
      <vt:lpstr>Genesis 39:19-20 Potiphar’s Action</vt:lpstr>
      <vt:lpstr>Genesis 39:19-20 Potiphar’s Action</vt:lpstr>
      <vt:lpstr>PowerPoint Presentation</vt:lpstr>
      <vt:lpstr>III. Genesis 39:19-23 Prison</vt:lpstr>
      <vt:lpstr>Genesis 39:21-23 Joseph’s Blessing in Prison</vt:lpstr>
      <vt:lpstr>Genesis 39:21-23 Joseph’s Blessing in Prison</vt:lpstr>
      <vt:lpstr>Genesis 39:21 Accusations</vt:lpstr>
      <vt:lpstr>Genesis 39:21 Accusations</vt:lpstr>
      <vt:lpstr>PowerPoint Presentation</vt:lpstr>
      <vt:lpstr>Genesis 39:21 Accusations</vt:lpstr>
      <vt:lpstr>PowerPoint Presentation</vt:lpstr>
      <vt:lpstr>Genesis 39:21-23 Joseph’s Blessing in Prison</vt:lpstr>
      <vt:lpstr>Genesis 39:21-23 Joseph’s Blessing in Prison</vt:lpstr>
      <vt:lpstr>PowerPoint Presentation</vt:lpstr>
      <vt:lpstr>PowerPoint Presentation</vt:lpstr>
      <vt:lpstr>PowerPoint Presentation</vt:lpstr>
      <vt:lpstr>Conclusion</vt:lpstr>
      <vt:lpstr>Genesis 39:1-23 Joseph in Potiphar's House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155- 39v19-23 - 16x9</dc:title>
  <dc:subject>Genesis 39</dc:subject>
  <dc:creator>A. Woods</dc:creator>
  <dc:description>Modified by Jim McGowan</dc:description>
  <cp:lastModifiedBy>anne woods</cp:lastModifiedBy>
  <cp:revision>4030</cp:revision>
  <cp:lastPrinted>2024-04-14T12:44:39Z</cp:lastPrinted>
  <dcterms:created xsi:type="dcterms:W3CDTF">2009-03-17T12:21:13Z</dcterms:created>
  <dcterms:modified xsi:type="dcterms:W3CDTF">2024-04-14T14:14:33Z</dcterms:modified>
</cp:coreProperties>
</file>