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1.xml" ContentType="application/inkml+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168"/>
  </p:notesMasterIdLst>
  <p:handoutMasterIdLst>
    <p:handoutMasterId r:id="rId169"/>
  </p:handoutMasterIdLst>
  <p:sldIdLst>
    <p:sldId id="256" r:id="rId2"/>
    <p:sldId id="11005" r:id="rId3"/>
    <p:sldId id="11115" r:id="rId4"/>
    <p:sldId id="11023" r:id="rId5"/>
    <p:sldId id="11151" r:id="rId6"/>
    <p:sldId id="11006" r:id="rId7"/>
    <p:sldId id="11025" r:id="rId8"/>
    <p:sldId id="11043" r:id="rId9"/>
    <p:sldId id="11044" r:id="rId10"/>
    <p:sldId id="11114" r:id="rId11"/>
    <p:sldId id="3862" r:id="rId12"/>
    <p:sldId id="11014" r:id="rId13"/>
    <p:sldId id="11045" r:id="rId14"/>
    <p:sldId id="11046" r:id="rId15"/>
    <p:sldId id="10112" r:id="rId16"/>
    <p:sldId id="266" r:id="rId17"/>
    <p:sldId id="11047" r:id="rId18"/>
    <p:sldId id="11026" r:id="rId19"/>
    <p:sldId id="11048" r:id="rId20"/>
    <p:sldId id="11049" r:id="rId21"/>
    <p:sldId id="11079" r:id="rId22"/>
    <p:sldId id="11080" r:id="rId23"/>
    <p:sldId id="10628" r:id="rId24"/>
    <p:sldId id="5341" r:id="rId25"/>
    <p:sldId id="11081" r:id="rId26"/>
    <p:sldId id="9875" r:id="rId27"/>
    <p:sldId id="11082" r:id="rId28"/>
    <p:sldId id="11050" r:id="rId29"/>
    <p:sldId id="11083" r:id="rId30"/>
    <p:sldId id="11084" r:id="rId31"/>
    <p:sldId id="6298" r:id="rId32"/>
    <p:sldId id="6292" r:id="rId33"/>
    <p:sldId id="11085" r:id="rId34"/>
    <p:sldId id="11091" r:id="rId35"/>
    <p:sldId id="11092" r:id="rId36"/>
    <p:sldId id="4270" r:id="rId37"/>
    <p:sldId id="7379" r:id="rId38"/>
    <p:sldId id="10416" r:id="rId39"/>
    <p:sldId id="11116" r:id="rId40"/>
    <p:sldId id="272" r:id="rId41"/>
    <p:sldId id="2581" r:id="rId42"/>
    <p:sldId id="2671" r:id="rId43"/>
    <p:sldId id="8678" r:id="rId44"/>
    <p:sldId id="5934" r:id="rId45"/>
    <p:sldId id="2018" r:id="rId46"/>
    <p:sldId id="11093" r:id="rId47"/>
    <p:sldId id="6675" r:id="rId48"/>
    <p:sldId id="1324" r:id="rId49"/>
    <p:sldId id="11086" r:id="rId50"/>
    <p:sldId id="11051" r:id="rId51"/>
    <p:sldId id="11087" r:id="rId52"/>
    <p:sldId id="11088" r:id="rId53"/>
    <p:sldId id="11120" r:id="rId54"/>
    <p:sldId id="11153" r:id="rId55"/>
    <p:sldId id="11154" r:id="rId56"/>
    <p:sldId id="11130" r:id="rId57"/>
    <p:sldId id="11155" r:id="rId58"/>
    <p:sldId id="11156" r:id="rId59"/>
    <p:sldId id="11134" r:id="rId60"/>
    <p:sldId id="11157" r:id="rId61"/>
    <p:sldId id="6952" r:id="rId62"/>
    <p:sldId id="11158" r:id="rId63"/>
    <p:sldId id="11135" r:id="rId64"/>
    <p:sldId id="11159" r:id="rId65"/>
    <p:sldId id="9587" r:id="rId66"/>
    <p:sldId id="6515" r:id="rId67"/>
    <p:sldId id="6542" r:id="rId68"/>
    <p:sldId id="11160" r:id="rId69"/>
    <p:sldId id="11161" r:id="rId70"/>
    <p:sldId id="11162" r:id="rId71"/>
    <p:sldId id="11163" r:id="rId72"/>
    <p:sldId id="11119" r:id="rId73"/>
    <p:sldId id="11164" r:id="rId74"/>
    <p:sldId id="455" r:id="rId75"/>
    <p:sldId id="11165" r:id="rId76"/>
    <p:sldId id="6988" r:id="rId77"/>
    <p:sldId id="6992" r:id="rId78"/>
    <p:sldId id="6987" r:id="rId79"/>
    <p:sldId id="1148" r:id="rId80"/>
    <p:sldId id="278" r:id="rId81"/>
    <p:sldId id="11166" r:id="rId82"/>
    <p:sldId id="4163" r:id="rId83"/>
    <p:sldId id="11167" r:id="rId84"/>
    <p:sldId id="3866" r:id="rId85"/>
    <p:sldId id="2880" r:id="rId86"/>
    <p:sldId id="11169" r:id="rId87"/>
    <p:sldId id="7567" r:id="rId88"/>
    <p:sldId id="11170" r:id="rId89"/>
    <p:sldId id="11171" r:id="rId90"/>
    <p:sldId id="2042" r:id="rId91"/>
    <p:sldId id="2043" r:id="rId92"/>
    <p:sldId id="2044" r:id="rId93"/>
    <p:sldId id="2045" r:id="rId94"/>
    <p:sldId id="11089" r:id="rId95"/>
    <p:sldId id="11090" r:id="rId96"/>
    <p:sldId id="11152" r:id="rId97"/>
    <p:sldId id="11027" r:id="rId98"/>
    <p:sldId id="11094" r:id="rId99"/>
    <p:sldId id="11095" r:id="rId100"/>
    <p:sldId id="11096" r:id="rId101"/>
    <p:sldId id="11097" r:id="rId102"/>
    <p:sldId id="9556" r:id="rId103"/>
    <p:sldId id="9555" r:id="rId104"/>
    <p:sldId id="6917" r:id="rId105"/>
    <p:sldId id="6918" r:id="rId106"/>
    <p:sldId id="8715" r:id="rId107"/>
    <p:sldId id="11028" r:id="rId108"/>
    <p:sldId id="11098" r:id="rId109"/>
    <p:sldId id="11099" r:id="rId110"/>
    <p:sldId id="11103" r:id="rId111"/>
    <p:sldId id="11104" r:id="rId112"/>
    <p:sldId id="11105" r:id="rId113"/>
    <p:sldId id="11139" r:id="rId114"/>
    <p:sldId id="11106" r:id="rId115"/>
    <p:sldId id="11100" r:id="rId116"/>
    <p:sldId id="11107" r:id="rId117"/>
    <p:sldId id="11108" r:id="rId118"/>
    <p:sldId id="11109" r:id="rId119"/>
    <p:sldId id="11110" r:id="rId120"/>
    <p:sldId id="11140" r:id="rId121"/>
    <p:sldId id="11112" r:id="rId122"/>
    <p:sldId id="11101" r:id="rId123"/>
    <p:sldId id="11102" r:id="rId124"/>
    <p:sldId id="11012" r:id="rId125"/>
    <p:sldId id="11143" r:id="rId126"/>
    <p:sldId id="11024" r:id="rId127"/>
    <p:sldId id="11141" r:id="rId128"/>
    <p:sldId id="11029" r:id="rId129"/>
    <p:sldId id="11030" r:id="rId130"/>
    <p:sldId id="11144" r:id="rId131"/>
    <p:sldId id="11031" r:id="rId132"/>
    <p:sldId id="11145" r:id="rId133"/>
    <p:sldId id="9577" r:id="rId134"/>
    <p:sldId id="11032" r:id="rId135"/>
    <p:sldId id="11146" r:id="rId136"/>
    <p:sldId id="11147" r:id="rId137"/>
    <p:sldId id="11033" r:id="rId138"/>
    <p:sldId id="10552" r:id="rId139"/>
    <p:sldId id="10553" r:id="rId140"/>
    <p:sldId id="10554" r:id="rId141"/>
    <p:sldId id="11034" r:id="rId142"/>
    <p:sldId id="10270" r:id="rId143"/>
    <p:sldId id="11038" r:id="rId144"/>
    <p:sldId id="11039" r:id="rId145"/>
    <p:sldId id="3843" r:id="rId146"/>
    <p:sldId id="3823" r:id="rId147"/>
    <p:sldId id="3824" r:id="rId148"/>
    <p:sldId id="11040" r:id="rId149"/>
    <p:sldId id="728" r:id="rId150"/>
    <p:sldId id="11172" r:id="rId151"/>
    <p:sldId id="11041" r:id="rId152"/>
    <p:sldId id="11042" r:id="rId153"/>
    <p:sldId id="1503" r:id="rId154"/>
    <p:sldId id="5252" r:id="rId155"/>
    <p:sldId id="11035" r:id="rId156"/>
    <p:sldId id="4783" r:id="rId157"/>
    <p:sldId id="11036" r:id="rId158"/>
    <p:sldId id="1235" r:id="rId159"/>
    <p:sldId id="4645" r:id="rId160"/>
    <p:sldId id="11168" r:id="rId161"/>
    <p:sldId id="11148" r:id="rId162"/>
    <p:sldId id="11037" r:id="rId163"/>
    <p:sldId id="11149" r:id="rId164"/>
    <p:sldId id="11150" r:id="rId165"/>
    <p:sldId id="8695" r:id="rId166"/>
    <p:sldId id="11113" r:id="rId167"/>
  </p:sldIdLst>
  <p:sldSz cx="12192000" cy="6858000"/>
  <p:notesSz cx="7315200" cy="9601200"/>
  <p:custDataLst>
    <p:tags r:id="rId170"/>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FFFF"/>
    <a:srgbClr val="660066"/>
    <a:srgbClr val="FF9900"/>
    <a:srgbClr val="FF99FF"/>
    <a:srgbClr val="0000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66" autoAdjust="0"/>
    <p:restoredTop sz="95128" autoAdjust="0"/>
  </p:normalViewPr>
  <p:slideViewPr>
    <p:cSldViewPr>
      <p:cViewPr varScale="1">
        <p:scale>
          <a:sx n="102" d="100"/>
          <a:sy n="102" d="100"/>
        </p:scale>
        <p:origin x="702" y="11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12" d="100"/>
          <a:sy n="112" d="100"/>
        </p:scale>
        <p:origin x="4448" y="5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microsoft.com/office/2016/11/relationships/changesInfo" Target="changesInfos/changesInfo1.xml"/><Relationship Id="rId170" Type="http://schemas.openxmlformats.org/officeDocument/2006/relationships/tags" Target="tags/tag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3A553996-1D64-4A20-B4F2-C5D1371077B9}"/>
    <pc:docChg chg="custSel modSld replTag delTag modHandout">
      <pc:chgData name="Jim McGowan" userId="e2c7446dd3aca506" providerId="LiveId" clId="{3A553996-1D64-4A20-B4F2-C5D1371077B9}" dt="2023-09-20T14:57:09.802" v="18"/>
      <pc:docMkLst>
        <pc:docMk/>
      </pc:docMkLst>
      <pc:sldChg chg="modSp mod">
        <pc:chgData name="Jim McGowan" userId="e2c7446dd3aca506" providerId="LiveId" clId="{3A553996-1D64-4A20-B4F2-C5D1371077B9}" dt="2023-09-20T14:51:42.433" v="4" actId="14100"/>
        <pc:sldMkLst>
          <pc:docMk/>
          <pc:sldMk cId="0" sldId="258"/>
        </pc:sldMkLst>
        <pc:spChg chg="mod">
          <ac:chgData name="Jim McGowan" userId="e2c7446dd3aca506" providerId="LiveId" clId="{3A553996-1D64-4A20-B4F2-C5D1371077B9}" dt="2023-09-20T14:51:42.433" v="4" actId="14100"/>
          <ac:spMkLst>
            <pc:docMk/>
            <pc:sldMk cId="0" sldId="258"/>
            <ac:spMk id="15363" creationId="{7C4A91C3-8C18-D5C5-2AD4-D049EA91679B}"/>
          </ac:spMkLst>
        </pc:spChg>
        <pc:picChg chg="mod">
          <ac:chgData name="Jim McGowan" userId="e2c7446dd3aca506" providerId="LiveId" clId="{3A553996-1D64-4A20-B4F2-C5D1371077B9}" dt="2023-09-20T14:51:21.226" v="0" actId="12789"/>
          <ac:picMkLst>
            <pc:docMk/>
            <pc:sldMk cId="0" sldId="258"/>
            <ac:picMk id="4" creationId="{43A73AF8-AD74-2017-C5A1-7CB23663F18D}"/>
          </ac:picMkLst>
        </pc:picChg>
      </pc:sldChg>
      <pc:sldChg chg="modSp mod">
        <pc:chgData name="Jim McGowan" userId="e2c7446dd3aca506" providerId="LiveId" clId="{3A553996-1D64-4A20-B4F2-C5D1371077B9}" dt="2023-09-20T14:54:45.841" v="7" actId="948"/>
        <pc:sldMkLst>
          <pc:docMk/>
          <pc:sldMk cId="0" sldId="695"/>
        </pc:sldMkLst>
        <pc:spChg chg="mod">
          <ac:chgData name="Jim McGowan" userId="e2c7446dd3aca506" providerId="LiveId" clId="{3A553996-1D64-4A20-B4F2-C5D1371077B9}" dt="2023-09-20T14:54:45.841" v="7" actId="948"/>
          <ac:spMkLst>
            <pc:docMk/>
            <pc:sldMk cId="0" sldId="695"/>
            <ac:spMk id="52227" creationId="{32F0957A-0438-2214-8AD6-C288F4095B23}"/>
          </ac:spMkLst>
        </pc:spChg>
      </pc:sldChg>
    </pc:docChg>
  </pc:docChgLst>
  <pc:docChgLst>
    <pc:chgData name="Jim McGowan" userId="e2c7446dd3aca506" providerId="LiveId" clId="{907A14CE-C168-4343-B3AA-0DA44C01D301}"/>
    <pc:docChg chg="modSld sldOrd">
      <pc:chgData name="Jim McGowan" userId="e2c7446dd3aca506" providerId="LiveId" clId="{907A14CE-C168-4343-B3AA-0DA44C01D301}" dt="2023-05-18T00:59:51.988" v="3"/>
      <pc:docMkLst>
        <pc:docMk/>
      </pc:docMkLst>
      <pc:sldChg chg="ord">
        <pc:chgData name="Jim McGowan" userId="e2c7446dd3aca506" providerId="LiveId" clId="{907A14CE-C168-4343-B3AA-0DA44C01D301}" dt="2023-05-18T00:59:51.988" v="3"/>
        <pc:sldMkLst>
          <pc:docMk/>
          <pc:sldMk cId="833836159" sldId="9956"/>
        </pc:sldMkLst>
      </pc:sldChg>
    </pc:docChg>
  </pc:docChgLst>
  <pc:docChgLst>
    <pc:chgData name="Jim McGowan" userId="e2c7446dd3aca506" providerId="LiveId" clId="{138B3907-F736-439E-B848-4E682F3860BA}"/>
    <pc:docChg chg="undo custSel addSld delSld modSld">
      <pc:chgData name="Jim McGowan" userId="e2c7446dd3aca506" providerId="LiveId" clId="{138B3907-F736-439E-B848-4E682F3860BA}" dt="2023-10-31T15:25:07.825" v="77" actId="47"/>
      <pc:docMkLst>
        <pc:docMk/>
      </pc:docMkLst>
      <pc:sldChg chg="modSp mod">
        <pc:chgData name="Jim McGowan" userId="e2c7446dd3aca506" providerId="LiveId" clId="{138B3907-F736-439E-B848-4E682F3860BA}" dt="2023-10-31T15:22:12.210" v="50" actId="6549"/>
        <pc:sldMkLst>
          <pc:docMk/>
          <pc:sldMk cId="828161706" sldId="988"/>
        </pc:sldMkLst>
        <pc:spChg chg="mod">
          <ac:chgData name="Jim McGowan" userId="e2c7446dd3aca506" providerId="LiveId" clId="{138B3907-F736-439E-B848-4E682F3860BA}" dt="2023-10-31T15:22:12.210" v="50" actId="6549"/>
          <ac:spMkLst>
            <pc:docMk/>
            <pc:sldMk cId="828161706" sldId="988"/>
            <ac:spMk id="6" creationId="{FF9BA11E-28E2-4B3A-A673-6773D66734D0}"/>
          </ac:spMkLst>
        </pc:spChg>
      </pc:sldChg>
      <pc:sldChg chg="addSp delSp modSp mod">
        <pc:chgData name="Jim McGowan" userId="e2c7446dd3aca506" providerId="LiveId" clId="{138B3907-F736-439E-B848-4E682F3860BA}" dt="2023-10-31T15:21:07.240" v="46" actId="1035"/>
        <pc:sldMkLst>
          <pc:docMk/>
          <pc:sldMk cId="4146108224" sldId="10119"/>
        </pc:sldMkLst>
        <pc:picChg chg="add del mod">
          <ac:chgData name="Jim McGowan" userId="e2c7446dd3aca506" providerId="LiveId" clId="{138B3907-F736-439E-B848-4E682F3860BA}" dt="2023-10-31T15:20:50.562" v="39" actId="478"/>
          <ac:picMkLst>
            <pc:docMk/>
            <pc:sldMk cId="4146108224" sldId="10119"/>
            <ac:picMk id="3" creationId="{404510D0-4A8F-B899-F8AA-68F6D840AEC7}"/>
          </ac:picMkLst>
        </pc:picChg>
        <pc:picChg chg="add del mod">
          <ac:chgData name="Jim McGowan" userId="e2c7446dd3aca506" providerId="LiveId" clId="{138B3907-F736-439E-B848-4E682F3860BA}" dt="2023-10-31T15:20:50.562" v="39" actId="478"/>
          <ac:picMkLst>
            <pc:docMk/>
            <pc:sldMk cId="4146108224" sldId="10119"/>
            <ac:picMk id="6" creationId="{D236EEFF-C849-4A0F-9B5B-6907C19E4FB1}"/>
          </ac:picMkLst>
        </pc:picChg>
        <pc:picChg chg="add mod">
          <ac:chgData name="Jim McGowan" userId="e2c7446dd3aca506" providerId="LiveId" clId="{138B3907-F736-439E-B848-4E682F3860BA}" dt="2023-10-31T15:21:07.240" v="46" actId="1035"/>
          <ac:picMkLst>
            <pc:docMk/>
            <pc:sldMk cId="4146108224" sldId="10119"/>
            <ac:picMk id="7" creationId="{3356AF4E-7CD6-99EB-4598-458FF24B9419}"/>
          </ac:picMkLst>
        </pc:picChg>
      </pc:sldChg>
      <pc:sldChg chg="addSp delSp modSp mod">
        <pc:chgData name="Jim McGowan" userId="e2c7446dd3aca506" providerId="LiveId" clId="{138B3907-F736-439E-B848-4E682F3860BA}" dt="2023-10-31T15:23:31.281" v="62" actId="6549"/>
        <pc:sldMkLst>
          <pc:docMk/>
          <pc:sldMk cId="991790087" sldId="10122"/>
        </pc:sldMkLst>
        <pc:spChg chg="mod">
          <ac:chgData name="Jim McGowan" userId="e2c7446dd3aca506" providerId="LiveId" clId="{138B3907-F736-439E-B848-4E682F3860BA}" dt="2023-10-31T15:23:31.281" v="62" actId="6549"/>
          <ac:spMkLst>
            <pc:docMk/>
            <pc:sldMk cId="991790087" sldId="10122"/>
            <ac:spMk id="161795" creationId="{00000000-0000-0000-0000-000000000000}"/>
          </ac:spMkLst>
        </pc:spChg>
        <pc:picChg chg="add mod">
          <ac:chgData name="Jim McGowan" userId="e2c7446dd3aca506" providerId="LiveId" clId="{138B3907-F736-439E-B848-4E682F3860BA}" dt="2023-10-31T15:22:32.483" v="52"/>
          <ac:picMkLst>
            <pc:docMk/>
            <pc:sldMk cId="991790087" sldId="10122"/>
            <ac:picMk id="2" creationId="{CB287F93-027F-D0BD-7D22-EFECF8486D65}"/>
          </ac:picMkLst>
        </pc:picChg>
        <pc:picChg chg="del">
          <ac:chgData name="Jim McGowan" userId="e2c7446dd3aca506" providerId="LiveId" clId="{138B3907-F736-439E-B848-4E682F3860BA}" dt="2023-10-31T15:22:32.011" v="51" actId="478"/>
          <ac:picMkLst>
            <pc:docMk/>
            <pc:sldMk cId="991790087" sldId="10122"/>
            <ac:picMk id="3" creationId="{BBBFC5E4-6DFB-583A-DBDC-16520EF4B863}"/>
          </ac:picMkLst>
        </pc:picChg>
      </pc:sldChg>
      <pc:sldChg chg="addSp delSp modSp mod">
        <pc:chgData name="Jim McGowan" userId="e2c7446dd3aca506" providerId="LiveId" clId="{138B3907-F736-439E-B848-4E682F3860BA}" dt="2023-10-31T15:24:05.298" v="67" actId="14100"/>
        <pc:sldMkLst>
          <pc:docMk/>
          <pc:sldMk cId="1919860603" sldId="10123"/>
        </pc:sldMkLst>
        <pc:spChg chg="mod">
          <ac:chgData name="Jim McGowan" userId="e2c7446dd3aca506" providerId="LiveId" clId="{138B3907-F736-439E-B848-4E682F3860BA}" dt="2023-10-31T15:24:05.298" v="67" actId="14100"/>
          <ac:spMkLst>
            <pc:docMk/>
            <pc:sldMk cId="1919860603" sldId="10123"/>
            <ac:spMk id="161795" creationId="{00000000-0000-0000-0000-000000000000}"/>
          </ac:spMkLst>
        </pc:spChg>
        <pc:picChg chg="add mod">
          <ac:chgData name="Jim McGowan" userId="e2c7446dd3aca506" providerId="LiveId" clId="{138B3907-F736-439E-B848-4E682F3860BA}" dt="2023-10-31T15:22:53.099" v="56"/>
          <ac:picMkLst>
            <pc:docMk/>
            <pc:sldMk cId="1919860603" sldId="10123"/>
            <ac:picMk id="2" creationId="{8EC6C62A-4738-65AD-499B-67AF8660DE22}"/>
          </ac:picMkLst>
        </pc:picChg>
        <pc:picChg chg="del">
          <ac:chgData name="Jim McGowan" userId="e2c7446dd3aca506" providerId="LiveId" clId="{138B3907-F736-439E-B848-4E682F3860BA}" dt="2023-10-31T15:22:52.144" v="55" actId="478"/>
          <ac:picMkLst>
            <pc:docMk/>
            <pc:sldMk cId="1919860603" sldId="10123"/>
            <ac:picMk id="3" creationId="{BBBFC5E4-6DFB-583A-DBDC-16520EF4B863}"/>
          </ac:picMkLst>
        </pc:picChg>
      </pc:sldChg>
      <pc:sldChg chg="addSp delSp modSp mod">
        <pc:chgData name="Jim McGowan" userId="e2c7446dd3aca506" providerId="LiveId" clId="{138B3907-F736-439E-B848-4E682F3860BA}" dt="2023-10-31T15:24:40.649" v="73" actId="14100"/>
        <pc:sldMkLst>
          <pc:docMk/>
          <pc:sldMk cId="1196234087" sldId="10124"/>
        </pc:sldMkLst>
        <pc:spChg chg="mod">
          <ac:chgData name="Jim McGowan" userId="e2c7446dd3aca506" providerId="LiveId" clId="{138B3907-F736-439E-B848-4E682F3860BA}" dt="2023-10-31T15:24:40.649" v="73" actId="14100"/>
          <ac:spMkLst>
            <pc:docMk/>
            <pc:sldMk cId="1196234087" sldId="10124"/>
            <ac:spMk id="161795" creationId="{00000000-0000-0000-0000-000000000000}"/>
          </ac:spMkLst>
        </pc:spChg>
        <pc:picChg chg="add mod">
          <ac:chgData name="Jim McGowan" userId="e2c7446dd3aca506" providerId="LiveId" clId="{138B3907-F736-439E-B848-4E682F3860BA}" dt="2023-10-31T15:24:34.389" v="72"/>
          <ac:picMkLst>
            <pc:docMk/>
            <pc:sldMk cId="1196234087" sldId="10124"/>
            <ac:picMk id="2" creationId="{776ACC21-2A53-58E1-4FDC-556DEF2B318B}"/>
          </ac:picMkLst>
        </pc:picChg>
        <pc:picChg chg="del">
          <ac:chgData name="Jim McGowan" userId="e2c7446dd3aca506" providerId="LiveId" clId="{138B3907-F736-439E-B848-4E682F3860BA}" dt="2023-10-31T15:24:33.722" v="71" actId="478"/>
          <ac:picMkLst>
            <pc:docMk/>
            <pc:sldMk cId="1196234087" sldId="10124"/>
            <ac:picMk id="3" creationId="{BBBFC5E4-6DFB-583A-DBDC-16520EF4B863}"/>
          </ac:picMkLst>
        </pc:picChg>
      </pc:sldChg>
      <pc:sldChg chg="del">
        <pc:chgData name="Jim McGowan" userId="e2c7446dd3aca506" providerId="LiveId" clId="{138B3907-F736-439E-B848-4E682F3860BA}" dt="2023-10-31T15:25:07.825" v="77" actId="47"/>
        <pc:sldMkLst>
          <pc:docMk/>
          <pc:sldMk cId="1095232653" sldId="10125"/>
        </pc:sldMkLst>
      </pc:sldChg>
      <pc:sldChg chg="modSp add mod">
        <pc:chgData name="Jim McGowan" userId="e2c7446dd3aca506" providerId="LiveId" clId="{138B3907-F736-439E-B848-4E682F3860BA}" dt="2023-10-31T15:24:59.897" v="76" actId="108"/>
        <pc:sldMkLst>
          <pc:docMk/>
          <pc:sldMk cId="3900155678" sldId="10126"/>
        </pc:sldMkLst>
        <pc:spChg chg="mod">
          <ac:chgData name="Jim McGowan" userId="e2c7446dd3aca506" providerId="LiveId" clId="{138B3907-F736-439E-B848-4E682F3860BA}" dt="2023-10-31T15:24:59.897" v="76" actId="108"/>
          <ac:spMkLst>
            <pc:docMk/>
            <pc:sldMk cId="3900155678" sldId="10126"/>
            <ac:spMk id="161795" creationId="{00000000-0000-0000-0000-000000000000}"/>
          </ac:spMkLst>
        </pc:spChg>
      </pc:sldChg>
    </pc:docChg>
  </pc:docChgLst>
  <pc:docChgLst>
    <pc:chgData name="Jim McGowan" userId="e2c7446dd3aca506" providerId="LiveId" clId="{46FF3F9D-D609-4890-A357-059F55BEB9B5}"/>
    <pc:docChg chg="modSld">
      <pc:chgData name="Jim McGowan" userId="e2c7446dd3aca506" providerId="LiveId" clId="{46FF3F9D-D609-4890-A357-059F55BEB9B5}" dt="2023-05-25T01:00:55.357" v="21" actId="20577"/>
      <pc:docMkLst>
        <pc:docMk/>
      </pc:docMkLst>
      <pc:sldChg chg="modSp mod">
        <pc:chgData name="Jim McGowan" userId="e2c7446dd3aca506" providerId="LiveId" clId="{46FF3F9D-D609-4890-A357-059F55BEB9B5}" dt="2023-05-25T00:34:45.577" v="19" actId="108"/>
        <pc:sldMkLst>
          <pc:docMk/>
          <pc:sldMk cId="707153808" sldId="7502"/>
        </pc:sldMkLst>
        <pc:spChg chg="mod">
          <ac:chgData name="Jim McGowan" userId="e2c7446dd3aca506" providerId="LiveId" clId="{46FF3F9D-D609-4890-A357-059F55BEB9B5}" dt="2023-05-25T00:34:45.577" v="19" actId="108"/>
          <ac:spMkLst>
            <pc:docMk/>
            <pc:sldMk cId="707153808" sldId="7502"/>
            <ac:spMk id="36867" creationId="{00000000-0000-0000-0000-000000000000}"/>
          </ac:spMkLst>
        </pc:spChg>
      </pc:sldChg>
      <pc:sldChg chg="modSp mod">
        <pc:chgData name="Jim McGowan" userId="e2c7446dd3aca506" providerId="LiveId" clId="{46FF3F9D-D609-4890-A357-059F55BEB9B5}" dt="2023-05-25T00:10:50.979" v="2" actId="115"/>
        <pc:sldMkLst>
          <pc:docMk/>
          <pc:sldMk cId="204894617" sldId="8681"/>
        </pc:sldMkLst>
        <pc:spChg chg="mod">
          <ac:chgData name="Jim McGowan" userId="e2c7446dd3aca506" providerId="LiveId" clId="{46FF3F9D-D609-4890-A357-059F55BEB9B5}" dt="2023-05-25T00:10:50.979" v="2" actId="115"/>
          <ac:spMkLst>
            <pc:docMk/>
            <pc:sldMk cId="204894617" sldId="8681"/>
            <ac:spMk id="27651" creationId="{3D708FA2-A4F0-88AE-CC2A-12B3192F2FF5}"/>
          </ac:spMkLst>
        </pc:spChg>
      </pc:sldChg>
      <pc:sldChg chg="modSp mod">
        <pc:chgData name="Jim McGowan" userId="e2c7446dd3aca506" providerId="LiveId" clId="{46FF3F9D-D609-4890-A357-059F55BEB9B5}" dt="2023-05-25T01:00:55.357" v="21" actId="20577"/>
        <pc:sldMkLst>
          <pc:docMk/>
          <pc:sldMk cId="3038055590" sldId="9365"/>
        </pc:sldMkLst>
        <pc:spChg chg="mod">
          <ac:chgData name="Jim McGowan" userId="e2c7446dd3aca506" providerId="LiveId" clId="{46FF3F9D-D609-4890-A357-059F55BEB9B5}" dt="2023-05-25T01:00:55.357" v="21" actId="20577"/>
          <ac:spMkLst>
            <pc:docMk/>
            <pc:sldMk cId="3038055590" sldId="9365"/>
            <ac:spMk id="161795" creationId="{00000000-0000-0000-0000-000000000000}"/>
          </ac:spMkLst>
        </pc:spChg>
      </pc:sldChg>
      <pc:sldChg chg="modSp mod">
        <pc:chgData name="Jim McGowan" userId="e2c7446dd3aca506" providerId="LiveId" clId="{46FF3F9D-D609-4890-A357-059F55BEB9B5}" dt="2023-05-25T00:34:06.164" v="17" actId="20577"/>
        <pc:sldMkLst>
          <pc:docMk/>
          <pc:sldMk cId="523914155" sldId="9602"/>
        </pc:sldMkLst>
        <pc:spChg chg="mod">
          <ac:chgData name="Jim McGowan" userId="e2c7446dd3aca506" providerId="LiveId" clId="{46FF3F9D-D609-4890-A357-059F55BEB9B5}" dt="2023-05-25T00:34:06.164" v="17" actId="20577"/>
          <ac:spMkLst>
            <pc:docMk/>
            <pc:sldMk cId="523914155" sldId="9602"/>
            <ac:spMk id="36867" creationId="{00000000-0000-0000-0000-000000000000}"/>
          </ac:spMkLst>
        </pc:spChg>
      </pc:sldChg>
    </pc:docChg>
  </pc:docChgLst>
  <pc:docChgLst>
    <pc:chgData name="Jim McGowan" userId="e2c7446dd3aca506" providerId="LiveId" clId="{B2DE4574-7EB7-4568-8BFC-B15B7BF54A73}"/>
    <pc:docChg chg="custSel modSld replTag delTag modHandout">
      <pc:chgData name="Jim McGowan" userId="e2c7446dd3aca506" providerId="LiveId" clId="{B2DE4574-7EB7-4568-8BFC-B15B7BF54A73}" dt="2023-12-07T16:06:13.594" v="20"/>
      <pc:docMkLst>
        <pc:docMk/>
      </pc:docMkLst>
      <pc:sldChg chg="modSp mod">
        <pc:chgData name="Jim McGowan" userId="e2c7446dd3aca506" providerId="LiveId" clId="{B2DE4574-7EB7-4568-8BFC-B15B7BF54A73}" dt="2023-12-07T16:06:10.868" v="18" actId="20577"/>
        <pc:sldMkLst>
          <pc:docMk/>
          <pc:sldMk cId="655901892" sldId="10226"/>
        </pc:sldMkLst>
        <pc:spChg chg="mod">
          <ac:chgData name="Jim McGowan" userId="e2c7446dd3aca506" providerId="LiveId" clId="{B2DE4574-7EB7-4568-8BFC-B15B7BF54A73}" dt="2023-12-07T16:06:10.868" v="18" actId="20577"/>
          <ac:spMkLst>
            <pc:docMk/>
            <pc:sldMk cId="655901892" sldId="10226"/>
            <ac:spMk id="180226" creationId="{00000000-0000-0000-0000-000000000000}"/>
          </ac:spMkLst>
        </pc:spChg>
      </pc:sldChg>
    </pc:docChg>
  </pc:docChgLst>
  <pc:docChgLst>
    <pc:chgData name="Jim McGowan" userId="e2c7446dd3aca506" providerId="LiveId" clId="{0200865E-E121-4207-82DB-4A5AD8F9F88C}"/>
    <pc:docChg chg="undo custSel addSld delSld modSld sldOrd replTag delTag modHandout">
      <pc:chgData name="Jim McGowan" userId="e2c7446dd3aca506" providerId="LiveId" clId="{0200865E-E121-4207-82DB-4A5AD8F9F88C}" dt="2024-01-23T18:51:47.746" v="359"/>
      <pc:docMkLst>
        <pc:docMk/>
      </pc:docMkLst>
      <pc:sldChg chg="modSp mod">
        <pc:chgData name="Jim McGowan" userId="e2c7446dd3aca506" providerId="LiveId" clId="{0200865E-E121-4207-82DB-4A5AD8F9F88C}" dt="2024-01-23T18:25:23.166" v="5" actId="207"/>
        <pc:sldMkLst>
          <pc:docMk/>
          <pc:sldMk cId="0" sldId="1586"/>
        </pc:sldMkLst>
        <pc:graphicFrameChg chg="mod modGraphic">
          <ac:chgData name="Jim McGowan" userId="e2c7446dd3aca506" providerId="LiveId" clId="{0200865E-E121-4207-82DB-4A5AD8F9F88C}" dt="2024-01-23T18:25:23.166" v="5" actId="207"/>
          <ac:graphicFrameMkLst>
            <pc:docMk/>
            <pc:sldMk cId="0" sldId="1586"/>
            <ac:graphicFrameMk id="6" creationId="{00000000-0000-0000-0000-000000000000}"/>
          </ac:graphicFrameMkLst>
        </pc:graphicFrameChg>
      </pc:sldChg>
      <pc:sldChg chg="addSp delSp modSp del mod">
        <pc:chgData name="Jim McGowan" userId="e2c7446dd3aca506" providerId="LiveId" clId="{0200865E-E121-4207-82DB-4A5AD8F9F88C}" dt="2024-01-23T18:36:35.179" v="86" actId="47"/>
        <pc:sldMkLst>
          <pc:docMk/>
          <pc:sldMk cId="1188035804" sldId="3817"/>
        </pc:sldMkLst>
        <pc:spChg chg="add del mod">
          <ac:chgData name="Jim McGowan" userId="e2c7446dd3aca506" providerId="LiveId" clId="{0200865E-E121-4207-82DB-4A5AD8F9F88C}" dt="2024-01-23T18:33:43.930" v="52" actId="478"/>
          <ac:spMkLst>
            <pc:docMk/>
            <pc:sldMk cId="1188035804" sldId="3817"/>
            <ac:spMk id="2" creationId="{DBAA8072-263C-2F8A-AFB1-9BF3A69152BF}"/>
          </ac:spMkLst>
        </pc:spChg>
        <pc:spChg chg="add del mod">
          <ac:chgData name="Jim McGowan" userId="e2c7446dd3aca506" providerId="LiveId" clId="{0200865E-E121-4207-82DB-4A5AD8F9F88C}" dt="2024-01-23T18:33:49.418" v="54" actId="478"/>
          <ac:spMkLst>
            <pc:docMk/>
            <pc:sldMk cId="1188035804" sldId="3817"/>
            <ac:spMk id="3" creationId="{95BC73A8-BB70-A9F1-3DFD-75A58042494A}"/>
          </ac:spMkLst>
        </pc:spChg>
        <pc:spChg chg="del mod">
          <ac:chgData name="Jim McGowan" userId="e2c7446dd3aca506" providerId="LiveId" clId="{0200865E-E121-4207-82DB-4A5AD8F9F88C}" dt="2024-01-23T18:33:41.443" v="51" actId="478"/>
          <ac:spMkLst>
            <pc:docMk/>
            <pc:sldMk cId="1188035804" sldId="3817"/>
            <ac:spMk id="17411" creationId="{085CB3FA-3B0E-4BC8-872C-C5E03D32C115}"/>
          </ac:spMkLst>
        </pc:spChg>
        <pc:spChg chg="del">
          <ac:chgData name="Jim McGowan" userId="e2c7446dd3aca506" providerId="LiveId" clId="{0200865E-E121-4207-82DB-4A5AD8F9F88C}" dt="2024-01-23T18:33:46.674" v="53" actId="478"/>
          <ac:spMkLst>
            <pc:docMk/>
            <pc:sldMk cId="1188035804" sldId="3817"/>
            <ac:spMk id="70658" creationId="{F1A13ABE-8D3E-47AB-B2B4-E127F920286A}"/>
          </ac:spMkLst>
        </pc:spChg>
      </pc:sldChg>
      <pc:sldChg chg="modSp mod">
        <pc:chgData name="Jim McGowan" userId="e2c7446dd3aca506" providerId="LiveId" clId="{0200865E-E121-4207-82DB-4A5AD8F9F88C}" dt="2024-01-23T18:50:00.349" v="353" actId="179"/>
        <pc:sldMkLst>
          <pc:docMk/>
          <pc:sldMk cId="2175362637" sldId="10586"/>
        </pc:sldMkLst>
        <pc:spChg chg="mod">
          <ac:chgData name="Jim McGowan" userId="e2c7446dd3aca506" providerId="LiveId" clId="{0200865E-E121-4207-82DB-4A5AD8F9F88C}" dt="2024-01-23T18:50:00.349" v="353" actId="179"/>
          <ac:spMkLst>
            <pc:docMk/>
            <pc:sldMk cId="2175362637" sldId="10586"/>
            <ac:spMk id="161795" creationId="{00000000-0000-0000-0000-000000000000}"/>
          </ac:spMkLst>
        </pc:spChg>
      </pc:sldChg>
      <pc:sldChg chg="add del ord">
        <pc:chgData name="Jim McGowan" userId="e2c7446dd3aca506" providerId="LiveId" clId="{0200865E-E121-4207-82DB-4A5AD8F9F88C}" dt="2024-01-23T18:49:46.474" v="350" actId="47"/>
        <pc:sldMkLst>
          <pc:docMk/>
          <pc:sldMk cId="1686546680" sldId="10587"/>
        </pc:sldMkLst>
      </pc:sldChg>
      <pc:sldChg chg="modSp add mod">
        <pc:chgData name="Jim McGowan" userId="e2c7446dd3aca506" providerId="LiveId" clId="{0200865E-E121-4207-82DB-4A5AD8F9F88C}" dt="2024-01-23T18:49:29.708" v="347" actId="207"/>
        <pc:sldMkLst>
          <pc:docMk/>
          <pc:sldMk cId="465675478" sldId="10588"/>
        </pc:sldMkLst>
        <pc:graphicFrameChg chg="mod modGraphic">
          <ac:chgData name="Jim McGowan" userId="e2c7446dd3aca506" providerId="LiveId" clId="{0200865E-E121-4207-82DB-4A5AD8F9F88C}" dt="2024-01-23T18:49:29.708" v="347" actId="207"/>
          <ac:graphicFrameMkLst>
            <pc:docMk/>
            <pc:sldMk cId="465675478" sldId="10588"/>
            <ac:graphicFrameMk id="6" creationId="{00000000-0000-0000-0000-000000000000}"/>
          </ac:graphicFrameMkLst>
        </pc:graphicFrameChg>
      </pc:sldChg>
    </pc:docChg>
  </pc:docChgLst>
  <pc:docChgLst>
    <pc:chgData name="Jim McGowan" userId="e2c7446dd3aca506" providerId="LiveId" clId="{12DEE322-A208-43D2-9216-6449E36BE77E}"/>
    <pc:docChg chg="custSel delSld modSld replTag delTag modHandout">
      <pc:chgData name="Jim McGowan" userId="e2c7446dd3aca506" providerId="LiveId" clId="{12DEE322-A208-43D2-9216-6449E36BE77E}" dt="2024-02-14T13:44:56.953" v="147"/>
      <pc:docMkLst>
        <pc:docMk/>
      </pc:docMkLst>
      <pc:sldChg chg="addSp modSp mod">
        <pc:chgData name="Jim McGowan" userId="e2c7446dd3aca506" providerId="LiveId" clId="{12DEE322-A208-43D2-9216-6449E36BE77E}" dt="2024-02-13T18:19:16.314" v="73" actId="1038"/>
        <pc:sldMkLst>
          <pc:docMk/>
          <pc:sldMk cId="0" sldId="340"/>
        </pc:sldMkLst>
        <pc:picChg chg="mod">
          <ac:chgData name="Jim McGowan" userId="e2c7446dd3aca506" providerId="LiveId" clId="{12DEE322-A208-43D2-9216-6449E36BE77E}" dt="2024-02-13T18:19:12.554" v="69" actId="1038"/>
          <ac:picMkLst>
            <pc:docMk/>
            <pc:sldMk cId="0" sldId="340"/>
            <ac:picMk id="2" creationId="{737CFA1D-B9BA-4A46-A9C9-CA814F37B658}"/>
          </ac:picMkLst>
        </pc:picChg>
        <pc:picChg chg="add mod">
          <ac:chgData name="Jim McGowan" userId="e2c7446dd3aca506" providerId="LiveId" clId="{12DEE322-A208-43D2-9216-6449E36BE77E}" dt="2024-02-13T18:18:59.964" v="61" actId="1076"/>
          <ac:picMkLst>
            <pc:docMk/>
            <pc:sldMk cId="0" sldId="340"/>
            <ac:picMk id="3" creationId="{1A78ABF0-6055-DD32-EBDC-B558E85C4E67}"/>
          </ac:picMkLst>
        </pc:picChg>
        <pc:picChg chg="add mod">
          <ac:chgData name="Jim McGowan" userId="e2c7446dd3aca506" providerId="LiveId" clId="{12DEE322-A208-43D2-9216-6449E36BE77E}" dt="2024-02-13T18:19:16.314" v="73" actId="1038"/>
          <ac:picMkLst>
            <pc:docMk/>
            <pc:sldMk cId="0" sldId="340"/>
            <ac:picMk id="4" creationId="{F7C7050E-062C-B50C-53D2-A404B017FB9E}"/>
          </ac:picMkLst>
        </pc:picChg>
        <pc:picChg chg="mod">
          <ac:chgData name="Jim McGowan" userId="e2c7446dd3aca506" providerId="LiveId" clId="{12DEE322-A208-43D2-9216-6449E36BE77E}" dt="2024-02-13T18:18:48.818" v="54" actId="14100"/>
          <ac:picMkLst>
            <pc:docMk/>
            <pc:sldMk cId="0" sldId="340"/>
            <ac:picMk id="26626" creationId="{597CD29F-C3F0-49F1-AAF3-8D93BF26F16D}"/>
          </ac:picMkLst>
        </pc:picChg>
      </pc:sldChg>
      <pc:sldChg chg="modSp del mod">
        <pc:chgData name="Jim McGowan" userId="e2c7446dd3aca506" providerId="LiveId" clId="{12DEE322-A208-43D2-9216-6449E36BE77E}" dt="2024-02-13T18:19:33.933" v="76" actId="47"/>
        <pc:sldMkLst>
          <pc:docMk/>
          <pc:sldMk cId="0" sldId="4859"/>
        </pc:sldMkLst>
        <pc:picChg chg="mod">
          <ac:chgData name="Jim McGowan" userId="e2c7446dd3aca506" providerId="LiveId" clId="{12DEE322-A208-43D2-9216-6449E36BE77E}" dt="2024-02-13T18:17:30.976" v="3" actId="1440"/>
          <ac:picMkLst>
            <pc:docMk/>
            <pc:sldMk cId="0" sldId="4859"/>
            <ac:picMk id="2" creationId="{4FD1B538-F02D-459C-81B1-6660B5EFDDA7}"/>
          </ac:picMkLst>
        </pc:picChg>
        <pc:picChg chg="mod">
          <ac:chgData name="Jim McGowan" userId="e2c7446dd3aca506" providerId="LiveId" clId="{12DEE322-A208-43D2-9216-6449E36BE77E}" dt="2024-02-13T18:17:28.131" v="2" actId="1440"/>
          <ac:picMkLst>
            <pc:docMk/>
            <pc:sldMk cId="0" sldId="4859"/>
            <ac:picMk id="28674" creationId="{7E031706-ADD2-47E0-8705-3F65804925D3}"/>
          </ac:picMkLst>
        </pc:picChg>
      </pc:sldChg>
      <pc:sldChg chg="addSp delSp modSp mod">
        <pc:chgData name="Jim McGowan" userId="e2c7446dd3aca506" providerId="LiveId" clId="{12DEE322-A208-43D2-9216-6449E36BE77E}" dt="2024-02-13T18:26:53.041" v="136" actId="12789"/>
        <pc:sldMkLst>
          <pc:docMk/>
          <pc:sldMk cId="1859450682" sldId="6378"/>
        </pc:sldMkLst>
        <pc:spChg chg="mod">
          <ac:chgData name="Jim McGowan" userId="e2c7446dd3aca506" providerId="LiveId" clId="{12DEE322-A208-43D2-9216-6449E36BE77E}" dt="2024-02-13T18:26:24.303" v="130" actId="2710"/>
          <ac:spMkLst>
            <pc:docMk/>
            <pc:sldMk cId="1859450682" sldId="6378"/>
            <ac:spMk id="3" creationId="{00000000-0000-0000-0000-000000000000}"/>
          </ac:spMkLst>
        </pc:spChg>
        <pc:spChg chg="mod">
          <ac:chgData name="Jim McGowan" userId="e2c7446dd3aca506" providerId="LiveId" clId="{12DEE322-A208-43D2-9216-6449E36BE77E}" dt="2024-02-13T18:26:40.910" v="133" actId="12788"/>
          <ac:spMkLst>
            <pc:docMk/>
            <pc:sldMk cId="1859450682" sldId="6378"/>
            <ac:spMk id="14338" creationId="{00000000-0000-0000-0000-000000000000}"/>
          </ac:spMkLst>
        </pc:spChg>
        <pc:picChg chg="del">
          <ac:chgData name="Jim McGowan" userId="e2c7446dd3aca506" providerId="LiveId" clId="{12DEE322-A208-43D2-9216-6449E36BE77E}" dt="2024-02-13T18:23:34.692" v="90" actId="478"/>
          <ac:picMkLst>
            <pc:docMk/>
            <pc:sldMk cId="1859450682" sldId="6378"/>
            <ac:picMk id="5" creationId="{FAFFFF3B-ACC4-4388-8FD9-85D946BF1C50}"/>
          </ac:picMkLst>
        </pc:picChg>
        <pc:picChg chg="add mod">
          <ac:chgData name="Jim McGowan" userId="e2c7446dd3aca506" providerId="LiveId" clId="{12DEE322-A208-43D2-9216-6449E36BE77E}" dt="2024-02-13T18:26:53.041" v="136" actId="12789"/>
          <ac:picMkLst>
            <pc:docMk/>
            <pc:sldMk cId="1859450682" sldId="6378"/>
            <ac:picMk id="1026" creationId="{94BAE4BC-7A89-F17A-58F7-AC78912408B9}"/>
          </ac:picMkLst>
        </pc:picChg>
      </pc:sldChg>
      <pc:sldChg chg="modSp mod">
        <pc:chgData name="Jim McGowan" userId="e2c7446dd3aca506" providerId="LiveId" clId="{12DEE322-A208-43D2-9216-6449E36BE77E}" dt="2024-02-14T13:44:48.175" v="145" actId="108"/>
        <pc:sldMkLst>
          <pc:docMk/>
          <pc:sldMk cId="198890871" sldId="9600"/>
        </pc:sldMkLst>
        <pc:spChg chg="mod">
          <ac:chgData name="Jim McGowan" userId="e2c7446dd3aca506" providerId="LiveId" clId="{12DEE322-A208-43D2-9216-6449E36BE77E}" dt="2024-02-14T13:44:48.175" v="145" actId="108"/>
          <ac:spMkLst>
            <pc:docMk/>
            <pc:sldMk cId="198890871" sldId="9600"/>
            <ac:spMk id="4" creationId="{3DA3B335-1C23-4929-5CA1-65BA5DBA7AC8}"/>
          </ac:spMkLst>
        </pc:spChg>
      </pc:sldChg>
      <pc:sldChg chg="modSp mod">
        <pc:chgData name="Jim McGowan" userId="e2c7446dd3aca506" providerId="LiveId" clId="{12DEE322-A208-43D2-9216-6449E36BE77E}" dt="2024-02-14T13:38:34.435" v="142" actId="12788"/>
        <pc:sldMkLst>
          <pc:docMk/>
          <pc:sldMk cId="1072005748" sldId="10570"/>
        </pc:sldMkLst>
        <pc:picChg chg="mod">
          <ac:chgData name="Jim McGowan" userId="e2c7446dd3aca506" providerId="LiveId" clId="{12DEE322-A208-43D2-9216-6449E36BE77E}" dt="2024-02-14T13:38:34.435" v="142" actId="12788"/>
          <ac:picMkLst>
            <pc:docMk/>
            <pc:sldMk cId="1072005748" sldId="10570"/>
            <ac:picMk id="5" creationId="{A60E0686-98F5-4674-BE21-385559D2CBAF}"/>
          </ac:picMkLst>
        </pc:picChg>
      </pc:sldChg>
    </pc:docChg>
  </pc:docChgLst>
  <pc:docChgLst>
    <pc:chgData name="Jim McGowan" userId="e2c7446dd3aca506" providerId="LiveId" clId="{55502896-DE1F-4AFD-9006-DBE7E2692665}"/>
    <pc:docChg chg="custSel modSld replTag delTag modHandout">
      <pc:chgData name="Jim McGowan" userId="e2c7446dd3aca506" providerId="LiveId" clId="{55502896-DE1F-4AFD-9006-DBE7E2692665}" dt="2023-11-29T16:36:53.361" v="8" actId="6549"/>
      <pc:docMkLst>
        <pc:docMk/>
      </pc:docMkLst>
      <pc:sldChg chg="modSp mod">
        <pc:chgData name="Jim McGowan" userId="e2c7446dd3aca506" providerId="LiveId" clId="{55502896-DE1F-4AFD-9006-DBE7E2692665}" dt="2023-11-29T16:35:39.906" v="2" actId="6549"/>
        <pc:sldMkLst>
          <pc:docMk/>
          <pc:sldMk cId="3707918369" sldId="10243"/>
        </pc:sldMkLst>
        <pc:spChg chg="mod">
          <ac:chgData name="Jim McGowan" userId="e2c7446dd3aca506" providerId="LiveId" clId="{55502896-DE1F-4AFD-9006-DBE7E2692665}" dt="2023-11-29T16:35:39.906" v="2" actId="6549"/>
          <ac:spMkLst>
            <pc:docMk/>
            <pc:sldMk cId="3707918369" sldId="10243"/>
            <ac:spMk id="38914" creationId="{00000000-0000-0000-0000-000000000000}"/>
          </ac:spMkLst>
        </pc:spChg>
      </pc:sldChg>
    </pc:docChg>
  </pc:docChgLst>
  <pc:docChgLst>
    <pc:chgData name="Jim McGowan" userId="e2c7446dd3aca506" providerId="LiveId" clId="{B0FBFC09-B6BB-46F8-9652-A3E46D70DAED}"/>
    <pc:docChg chg="custSel modSld replTag delTag modHandout">
      <pc:chgData name="Jim McGowan" userId="e2c7446dd3aca506" providerId="LiveId" clId="{B0FBFC09-B6BB-46F8-9652-A3E46D70DAED}" dt="2024-02-06T18:13:37.182" v="11" actId="6549"/>
      <pc:docMkLst>
        <pc:docMk/>
      </pc:docMkLst>
      <pc:sldChg chg="modSp mod">
        <pc:chgData name="Jim McGowan" userId="e2c7446dd3aca506" providerId="LiveId" clId="{B0FBFC09-B6BB-46F8-9652-A3E46D70DAED}" dt="2024-02-06T18:12:42.087" v="0" actId="207"/>
        <pc:sldMkLst>
          <pc:docMk/>
          <pc:sldMk cId="483966391" sldId="2890"/>
        </pc:sldMkLst>
        <pc:graphicFrameChg chg="modGraphic">
          <ac:chgData name="Jim McGowan" userId="e2c7446dd3aca506" providerId="LiveId" clId="{B0FBFC09-B6BB-46F8-9652-A3E46D70DAED}" dt="2024-02-06T18:12:42.087" v="0" actId="207"/>
          <ac:graphicFrameMkLst>
            <pc:docMk/>
            <pc:sldMk cId="483966391" sldId="2890"/>
            <ac:graphicFrameMk id="2" creationId="{F376116D-0650-4EE2-9908-68B4366A6E17}"/>
          </ac:graphicFrameMkLst>
        </pc:graphicFrameChg>
      </pc:sldChg>
    </pc:docChg>
  </pc:docChgLst>
  <pc:docChgLst>
    <pc:chgData name="Jim McGowan" userId="e2c7446dd3aca506" providerId="LiveId" clId="{54209F52-B163-4ABB-A493-4F6CE665B04F}"/>
    <pc:docChg chg="custSel modSld replTag delTag">
      <pc:chgData name="Jim McGowan" userId="e2c7446dd3aca506" providerId="LiveId" clId="{54209F52-B163-4ABB-A493-4F6CE665B04F}" dt="2023-11-08T13:56:24.333" v="8"/>
      <pc:docMkLst>
        <pc:docMk/>
      </pc:docMkLst>
      <pc:sldChg chg="modSp mod">
        <pc:chgData name="Jim McGowan" userId="e2c7446dd3aca506" providerId="LiveId" clId="{54209F52-B163-4ABB-A493-4F6CE665B04F}" dt="2023-11-08T13:56:17.789" v="6" actId="6549"/>
        <pc:sldMkLst>
          <pc:docMk/>
          <pc:sldMk cId="4025356254" sldId="484"/>
        </pc:sldMkLst>
        <pc:spChg chg="mod">
          <ac:chgData name="Jim McGowan" userId="e2c7446dd3aca506" providerId="LiveId" clId="{54209F52-B163-4ABB-A493-4F6CE665B04F}" dt="2023-11-08T13:56:17.789" v="6" actId="6549"/>
          <ac:spMkLst>
            <pc:docMk/>
            <pc:sldMk cId="4025356254" sldId="484"/>
            <ac:spMk id="38914" creationId="{00000000-0000-0000-0000-000000000000}"/>
          </ac:spMkLst>
        </pc:spChg>
      </pc:sldChg>
    </pc:docChg>
  </pc:docChgLst>
  <pc:docChgLst>
    <pc:chgData name="Jim McGowan" userId="e2c7446dd3aca506" providerId="LiveId" clId="{C261120B-2A69-4689-A826-2B81A7CFF312}"/>
    <pc:docChg chg="undo redo custSel addSld delSld modSld sldOrd replTag delTag modHandout">
      <pc:chgData name="Jim McGowan" userId="e2c7446dd3aca506" providerId="LiveId" clId="{C261120B-2A69-4689-A826-2B81A7CFF312}" dt="2023-11-07T19:50:33.019" v="186" actId="6549"/>
      <pc:docMkLst>
        <pc:docMk/>
      </pc:docMkLst>
      <pc:sldChg chg="delSp mod">
        <pc:chgData name="Jim McGowan" userId="e2c7446dd3aca506" providerId="LiveId" clId="{C261120B-2A69-4689-A826-2B81A7CFF312}" dt="2023-11-07T19:46:12.754" v="176" actId="478"/>
        <pc:sldMkLst>
          <pc:docMk/>
          <pc:sldMk cId="3718120260" sldId="342"/>
        </pc:sldMkLst>
        <pc:spChg chg="del">
          <ac:chgData name="Jim McGowan" userId="e2c7446dd3aca506" providerId="LiveId" clId="{C261120B-2A69-4689-A826-2B81A7CFF312}" dt="2023-11-07T19:46:12.754" v="176" actId="478"/>
          <ac:spMkLst>
            <pc:docMk/>
            <pc:sldMk cId="3718120260" sldId="342"/>
            <ac:spMk id="2" creationId="{24712A61-BFEF-2567-E2FC-8DA66D05DF67}"/>
          </ac:spMkLst>
        </pc:spChg>
      </pc:sldChg>
      <pc:sldChg chg="addSp delSp modSp mod">
        <pc:chgData name="Jim McGowan" userId="e2c7446dd3aca506" providerId="LiveId" clId="{C261120B-2A69-4689-A826-2B81A7CFF312}" dt="2023-11-07T17:48:14.066" v="109" actId="554"/>
        <pc:sldMkLst>
          <pc:docMk/>
          <pc:sldMk cId="4025356254" sldId="484"/>
        </pc:sldMkLst>
        <pc:spChg chg="mod">
          <ac:chgData name="Jim McGowan" userId="e2c7446dd3aca506" providerId="LiveId" clId="{C261120B-2A69-4689-A826-2B81A7CFF312}" dt="2023-11-07T17:48:14.066" v="109" actId="554"/>
          <ac:spMkLst>
            <pc:docMk/>
            <pc:sldMk cId="4025356254" sldId="484"/>
            <ac:spMk id="38914" creationId="{00000000-0000-0000-0000-000000000000}"/>
          </ac:spMkLst>
        </pc:spChg>
        <pc:picChg chg="del mod">
          <ac:chgData name="Jim McGowan" userId="e2c7446dd3aca506" providerId="LiveId" clId="{C261120B-2A69-4689-A826-2B81A7CFF312}" dt="2023-11-07T17:47:38.837" v="99" actId="478"/>
          <ac:picMkLst>
            <pc:docMk/>
            <pc:sldMk cId="4025356254" sldId="484"/>
            <ac:picMk id="2" creationId="{00000000-0000-0000-0000-000000000000}"/>
          </ac:picMkLst>
        </pc:picChg>
        <pc:picChg chg="add ord">
          <ac:chgData name="Jim McGowan" userId="e2c7446dd3aca506" providerId="LiveId" clId="{C261120B-2A69-4689-A826-2B81A7CFF312}" dt="2023-11-07T17:47:51.200" v="101" actId="167"/>
          <ac:picMkLst>
            <pc:docMk/>
            <pc:sldMk cId="4025356254" sldId="484"/>
            <ac:picMk id="3" creationId="{4B5DF40A-F47E-C16E-C6D3-8FD5240BDA9D}"/>
          </ac:picMkLst>
        </pc:picChg>
      </pc:sldChg>
      <pc:sldChg chg="modSp mod">
        <pc:chgData name="Jim McGowan" userId="e2c7446dd3aca506" providerId="LiveId" clId="{C261120B-2A69-4689-A826-2B81A7CFF312}" dt="2023-11-07T17:46:25.333" v="87" actId="1036"/>
        <pc:sldMkLst>
          <pc:docMk/>
          <pc:sldMk cId="0" sldId="1324"/>
        </pc:sldMkLst>
        <pc:spChg chg="mod">
          <ac:chgData name="Jim McGowan" userId="e2c7446dd3aca506" providerId="LiveId" clId="{C261120B-2A69-4689-A826-2B81A7CFF312}" dt="2023-11-07T17:46:25.333" v="87" actId="1036"/>
          <ac:spMkLst>
            <pc:docMk/>
            <pc:sldMk cId="0" sldId="1324"/>
            <ac:spMk id="3" creationId="{B753F979-58D4-4007-A47E-51D877C2DA33}"/>
          </ac:spMkLst>
        </pc:spChg>
      </pc:sldChg>
      <pc:sldChg chg="modSp mod">
        <pc:chgData name="Jim McGowan" userId="e2c7446dd3aca506" providerId="LiveId" clId="{C261120B-2A69-4689-A826-2B81A7CFF312}" dt="2023-11-07T17:53:29.044" v="137" actId="12789"/>
        <pc:sldMkLst>
          <pc:docMk/>
          <pc:sldMk cId="267104598" sldId="7039"/>
        </pc:sldMkLst>
        <pc:graphicFrameChg chg="mod modGraphic">
          <ac:chgData name="Jim McGowan" userId="e2c7446dd3aca506" providerId="LiveId" clId="{C261120B-2A69-4689-A826-2B81A7CFF312}" dt="2023-11-07T17:53:29.044" v="137" actId="12789"/>
          <ac:graphicFrameMkLst>
            <pc:docMk/>
            <pc:sldMk cId="267104598" sldId="7039"/>
            <ac:graphicFrameMk id="4" creationId="{E49A613A-85F1-4E0D-982D-96A3538A6C49}"/>
          </ac:graphicFrameMkLst>
        </pc:graphicFrameChg>
      </pc:sldChg>
      <pc:sldChg chg="modSp mod">
        <pc:chgData name="Jim McGowan" userId="e2c7446dd3aca506" providerId="LiveId" clId="{C261120B-2A69-4689-A826-2B81A7CFF312}" dt="2023-11-07T17:54:09.413" v="144" actId="1035"/>
        <pc:sldMkLst>
          <pc:docMk/>
          <pc:sldMk cId="2009566339" sldId="7040"/>
        </pc:sldMkLst>
        <pc:graphicFrameChg chg="mod modGraphic">
          <ac:chgData name="Jim McGowan" userId="e2c7446dd3aca506" providerId="LiveId" clId="{C261120B-2A69-4689-A826-2B81A7CFF312}" dt="2023-11-07T17:54:09.413" v="144" actId="1035"/>
          <ac:graphicFrameMkLst>
            <pc:docMk/>
            <pc:sldMk cId="2009566339" sldId="7040"/>
            <ac:graphicFrameMk id="4" creationId="{E49A613A-85F1-4E0D-982D-96A3538A6C49}"/>
          </ac:graphicFrameMkLst>
        </pc:graphicFrameChg>
      </pc:sldChg>
      <pc:sldChg chg="ord">
        <pc:chgData name="Jim McGowan" userId="e2c7446dd3aca506" providerId="LiveId" clId="{C261120B-2A69-4689-A826-2B81A7CFF312}" dt="2023-11-07T17:46:34.233" v="90"/>
        <pc:sldMkLst>
          <pc:docMk/>
          <pc:sldMk cId="1608569401" sldId="9570"/>
        </pc:sldMkLst>
      </pc:sldChg>
      <pc:sldChg chg="modSp">
        <pc:chgData name="Jim McGowan" userId="e2c7446dd3aca506" providerId="LiveId" clId="{C261120B-2A69-4689-A826-2B81A7CFF312}" dt="2023-11-07T17:32:59.853" v="31" actId="12789"/>
        <pc:sldMkLst>
          <pc:docMk/>
          <pc:sldMk cId="1792945770" sldId="9940"/>
        </pc:sldMkLst>
        <pc:spChg chg="mod">
          <ac:chgData name="Jim McGowan" userId="e2c7446dd3aca506" providerId="LiveId" clId="{C261120B-2A69-4689-A826-2B81A7CFF312}" dt="2023-11-07T17:32:59.853" v="31" actId="12789"/>
          <ac:spMkLst>
            <pc:docMk/>
            <pc:sldMk cId="1792945770" sldId="9940"/>
            <ac:spMk id="161795" creationId="{00000000-0000-0000-0000-000000000000}"/>
          </ac:spMkLst>
        </pc:spChg>
      </pc:sldChg>
      <pc:sldChg chg="modSp mod">
        <pc:chgData name="Jim McGowan" userId="e2c7446dd3aca506" providerId="LiveId" clId="{C261120B-2A69-4689-A826-2B81A7CFF312}" dt="2023-11-07T17:26:03.525" v="7" actId="207"/>
        <pc:sldMkLst>
          <pc:docMk/>
          <pc:sldMk cId="1519897096" sldId="10129"/>
        </pc:sldMkLst>
        <pc:spChg chg="mod">
          <ac:chgData name="Jim McGowan" userId="e2c7446dd3aca506" providerId="LiveId" clId="{C261120B-2A69-4689-A826-2B81A7CFF312}" dt="2023-11-07T17:25:38.279" v="3" actId="14100"/>
          <ac:spMkLst>
            <pc:docMk/>
            <pc:sldMk cId="1519897096" sldId="10129"/>
            <ac:spMk id="161795" creationId="{00000000-0000-0000-0000-000000000000}"/>
          </ac:spMkLst>
        </pc:spChg>
        <pc:spChg chg="mod">
          <ac:chgData name="Jim McGowan" userId="e2c7446dd3aca506" providerId="LiveId" clId="{C261120B-2A69-4689-A826-2B81A7CFF312}" dt="2023-11-07T17:26:03.525" v="7" actId="207"/>
          <ac:spMkLst>
            <pc:docMk/>
            <pc:sldMk cId="1519897096" sldId="10129"/>
            <ac:spMk id="180226" creationId="{00000000-0000-0000-0000-000000000000}"/>
          </ac:spMkLst>
        </pc:spChg>
      </pc:sldChg>
      <pc:sldChg chg="del">
        <pc:chgData name="Jim McGowan" userId="e2c7446dd3aca506" providerId="LiveId" clId="{C261120B-2A69-4689-A826-2B81A7CFF312}" dt="2023-11-07T17:25:52.257" v="6" actId="47"/>
        <pc:sldMkLst>
          <pc:docMk/>
          <pc:sldMk cId="2135823602" sldId="10130"/>
        </pc:sldMkLst>
      </pc:sldChg>
      <pc:sldChg chg="del">
        <pc:chgData name="Jim McGowan" userId="e2c7446dd3aca506" providerId="LiveId" clId="{C261120B-2A69-4689-A826-2B81A7CFF312}" dt="2023-11-07T17:30:28.839" v="19" actId="47"/>
        <pc:sldMkLst>
          <pc:docMk/>
          <pc:sldMk cId="1272309134" sldId="10131"/>
        </pc:sldMkLst>
      </pc:sldChg>
      <pc:sldChg chg="modSp">
        <pc:chgData name="Jim McGowan" userId="e2c7446dd3aca506" providerId="LiveId" clId="{C261120B-2A69-4689-A826-2B81A7CFF312}" dt="2023-11-07T17:26:38.880" v="9" actId="14100"/>
        <pc:sldMkLst>
          <pc:docMk/>
          <pc:sldMk cId="466537294" sldId="10132"/>
        </pc:sldMkLst>
        <pc:spChg chg="mod">
          <ac:chgData name="Jim McGowan" userId="e2c7446dd3aca506" providerId="LiveId" clId="{C261120B-2A69-4689-A826-2B81A7CFF312}" dt="2023-11-07T17:26:38.880" v="9" actId="14100"/>
          <ac:spMkLst>
            <pc:docMk/>
            <pc:sldMk cId="466537294" sldId="10132"/>
            <ac:spMk id="161795" creationId="{00000000-0000-0000-0000-000000000000}"/>
          </ac:spMkLst>
        </pc:spChg>
      </pc:sldChg>
      <pc:sldChg chg="addSp delSp modSp mod">
        <pc:chgData name="Jim McGowan" userId="e2c7446dd3aca506" providerId="LiveId" clId="{C261120B-2A69-4689-A826-2B81A7CFF312}" dt="2023-11-07T17:30:38.959" v="21"/>
        <pc:sldMkLst>
          <pc:docMk/>
          <pc:sldMk cId="3178095295" sldId="10141"/>
        </pc:sldMkLst>
        <pc:picChg chg="add mod">
          <ac:chgData name="Jim McGowan" userId="e2c7446dd3aca506" providerId="LiveId" clId="{C261120B-2A69-4689-A826-2B81A7CFF312}" dt="2023-11-07T17:30:38.959" v="21"/>
          <ac:picMkLst>
            <pc:docMk/>
            <pc:sldMk cId="3178095295" sldId="10141"/>
            <ac:picMk id="2" creationId="{1090309B-7141-6BE5-F713-37AEE45B83E0}"/>
          </ac:picMkLst>
        </pc:picChg>
        <pc:picChg chg="del">
          <ac:chgData name="Jim McGowan" userId="e2c7446dd3aca506" providerId="LiveId" clId="{C261120B-2A69-4689-A826-2B81A7CFF312}" dt="2023-11-07T17:30:38.478" v="20" actId="478"/>
          <ac:picMkLst>
            <pc:docMk/>
            <pc:sldMk cId="3178095295" sldId="10141"/>
            <ac:picMk id="5" creationId="{F1940B0B-6027-B129-53F9-1BD339CCFD17}"/>
          </ac:picMkLst>
        </pc:picChg>
      </pc:sldChg>
      <pc:sldChg chg="addSp delSp modSp mod">
        <pc:chgData name="Jim McGowan" userId="e2c7446dd3aca506" providerId="LiveId" clId="{C261120B-2A69-4689-A826-2B81A7CFF312}" dt="2023-11-07T17:30:52.991" v="23"/>
        <pc:sldMkLst>
          <pc:docMk/>
          <pc:sldMk cId="1733957934" sldId="10142"/>
        </pc:sldMkLst>
        <pc:picChg chg="add mod">
          <ac:chgData name="Jim McGowan" userId="e2c7446dd3aca506" providerId="LiveId" clId="{C261120B-2A69-4689-A826-2B81A7CFF312}" dt="2023-11-07T17:30:52.991" v="23"/>
          <ac:picMkLst>
            <pc:docMk/>
            <pc:sldMk cId="1733957934" sldId="10142"/>
            <ac:picMk id="2" creationId="{AE539729-5D99-A7C6-E739-461088295CB8}"/>
          </ac:picMkLst>
        </pc:picChg>
        <pc:picChg chg="del">
          <ac:chgData name="Jim McGowan" userId="e2c7446dd3aca506" providerId="LiveId" clId="{C261120B-2A69-4689-A826-2B81A7CFF312}" dt="2023-11-07T17:30:52.276" v="22" actId="478"/>
          <ac:picMkLst>
            <pc:docMk/>
            <pc:sldMk cId="1733957934" sldId="10142"/>
            <ac:picMk id="5" creationId="{F1940B0B-6027-B129-53F9-1BD339CCFD17}"/>
          </ac:picMkLst>
        </pc:picChg>
      </pc:sldChg>
      <pc:sldChg chg="addSp delSp modSp mod">
        <pc:chgData name="Jim McGowan" userId="e2c7446dd3aca506" providerId="LiveId" clId="{C261120B-2A69-4689-A826-2B81A7CFF312}" dt="2023-11-07T17:55:37.039" v="149"/>
        <pc:sldMkLst>
          <pc:docMk/>
          <pc:sldMk cId="3121593141" sldId="10144"/>
        </pc:sldMkLst>
        <pc:picChg chg="add mod">
          <ac:chgData name="Jim McGowan" userId="e2c7446dd3aca506" providerId="LiveId" clId="{C261120B-2A69-4689-A826-2B81A7CFF312}" dt="2023-11-07T17:55:37.039" v="149"/>
          <ac:picMkLst>
            <pc:docMk/>
            <pc:sldMk cId="3121593141" sldId="10144"/>
            <ac:picMk id="2" creationId="{290CC506-7451-DF3A-AE29-861C11032C5E}"/>
          </ac:picMkLst>
        </pc:picChg>
        <pc:picChg chg="del">
          <ac:chgData name="Jim McGowan" userId="e2c7446dd3aca506" providerId="LiveId" clId="{C261120B-2A69-4689-A826-2B81A7CFF312}" dt="2023-11-07T17:55:36.261" v="148" actId="478"/>
          <ac:picMkLst>
            <pc:docMk/>
            <pc:sldMk cId="3121593141" sldId="10144"/>
            <ac:picMk id="5" creationId="{F1940B0B-6027-B129-53F9-1BD339CCFD17}"/>
          </ac:picMkLst>
        </pc:picChg>
      </pc:sldChg>
      <pc:sldChg chg="addSp delSp modSp mod">
        <pc:chgData name="Jim McGowan" userId="e2c7446dd3aca506" providerId="LiveId" clId="{C261120B-2A69-4689-A826-2B81A7CFF312}" dt="2023-11-07T18:01:32.009" v="173"/>
        <pc:sldMkLst>
          <pc:docMk/>
          <pc:sldMk cId="203982331" sldId="10145"/>
        </pc:sldMkLst>
        <pc:picChg chg="add mod">
          <ac:chgData name="Jim McGowan" userId="e2c7446dd3aca506" providerId="LiveId" clId="{C261120B-2A69-4689-A826-2B81A7CFF312}" dt="2023-11-07T18:01:32.009" v="173"/>
          <ac:picMkLst>
            <pc:docMk/>
            <pc:sldMk cId="203982331" sldId="10145"/>
            <ac:picMk id="2" creationId="{5D4A0F7C-9B3B-42A0-22AB-64C105941EF4}"/>
          </ac:picMkLst>
        </pc:picChg>
        <pc:picChg chg="del">
          <ac:chgData name="Jim McGowan" userId="e2c7446dd3aca506" providerId="LiveId" clId="{C261120B-2A69-4689-A826-2B81A7CFF312}" dt="2023-11-07T18:01:31.397" v="172" actId="478"/>
          <ac:picMkLst>
            <pc:docMk/>
            <pc:sldMk cId="203982331" sldId="10145"/>
            <ac:picMk id="5" creationId="{F1940B0B-6027-B129-53F9-1BD339CCFD17}"/>
          </ac:picMkLst>
        </pc:picChg>
      </pc:sldChg>
      <pc:sldChg chg="modSp mod">
        <pc:chgData name="Jim McGowan" userId="e2c7446dd3aca506" providerId="LiveId" clId="{C261120B-2A69-4689-A826-2B81A7CFF312}" dt="2023-11-07T17:31:59.995" v="26" actId="12789"/>
        <pc:sldMkLst>
          <pc:docMk/>
          <pc:sldMk cId="1326947560" sldId="10146"/>
        </pc:sldMkLst>
        <pc:spChg chg="mod">
          <ac:chgData name="Jim McGowan" userId="e2c7446dd3aca506" providerId="LiveId" clId="{C261120B-2A69-4689-A826-2B81A7CFF312}" dt="2023-11-07T17:31:59.995" v="26" actId="12789"/>
          <ac:spMkLst>
            <pc:docMk/>
            <pc:sldMk cId="1326947560" sldId="10146"/>
            <ac:spMk id="161795" creationId="{00000000-0000-0000-0000-000000000000}"/>
          </ac:spMkLst>
        </pc:spChg>
      </pc:sldChg>
      <pc:sldChg chg="modSp mod">
        <pc:chgData name="Jim McGowan" userId="e2c7446dd3aca506" providerId="LiveId" clId="{C261120B-2A69-4689-A826-2B81A7CFF312}" dt="2023-11-07T17:32:17.015" v="29" actId="12789"/>
        <pc:sldMkLst>
          <pc:docMk/>
          <pc:sldMk cId="1281036777" sldId="10147"/>
        </pc:sldMkLst>
        <pc:spChg chg="mod">
          <ac:chgData name="Jim McGowan" userId="e2c7446dd3aca506" providerId="LiveId" clId="{C261120B-2A69-4689-A826-2B81A7CFF312}" dt="2023-11-07T17:32:17.015" v="29" actId="12789"/>
          <ac:spMkLst>
            <pc:docMk/>
            <pc:sldMk cId="1281036777" sldId="10147"/>
            <ac:spMk id="161795" creationId="{00000000-0000-0000-0000-000000000000}"/>
          </ac:spMkLst>
        </pc:spChg>
      </pc:sldChg>
      <pc:sldChg chg="modSp mod">
        <pc:chgData name="Jim McGowan" userId="e2c7446dd3aca506" providerId="LiveId" clId="{C261120B-2A69-4689-A826-2B81A7CFF312}" dt="2023-11-07T17:33:20.101" v="34" actId="12789"/>
        <pc:sldMkLst>
          <pc:docMk/>
          <pc:sldMk cId="1152735060" sldId="10148"/>
        </pc:sldMkLst>
        <pc:spChg chg="mod">
          <ac:chgData name="Jim McGowan" userId="e2c7446dd3aca506" providerId="LiveId" clId="{C261120B-2A69-4689-A826-2B81A7CFF312}" dt="2023-11-07T17:33:20.101" v="34" actId="12789"/>
          <ac:spMkLst>
            <pc:docMk/>
            <pc:sldMk cId="1152735060" sldId="10148"/>
            <ac:spMk id="161795" creationId="{00000000-0000-0000-0000-000000000000}"/>
          </ac:spMkLst>
        </pc:spChg>
      </pc:sldChg>
      <pc:sldChg chg="modSp del mod">
        <pc:chgData name="Jim McGowan" userId="e2c7446dd3aca506" providerId="LiveId" clId="{C261120B-2A69-4689-A826-2B81A7CFF312}" dt="2023-11-07T17:35:10.046" v="44" actId="47"/>
        <pc:sldMkLst>
          <pc:docMk/>
          <pc:sldMk cId="2678526483" sldId="10149"/>
        </pc:sldMkLst>
        <pc:spChg chg="mod">
          <ac:chgData name="Jim McGowan" userId="e2c7446dd3aca506" providerId="LiveId" clId="{C261120B-2A69-4689-A826-2B81A7CFF312}" dt="2023-11-07T17:34:24.785" v="40" actId="12789"/>
          <ac:spMkLst>
            <pc:docMk/>
            <pc:sldMk cId="2678526483" sldId="10149"/>
            <ac:spMk id="161795" creationId="{00000000-0000-0000-0000-000000000000}"/>
          </ac:spMkLst>
        </pc:spChg>
      </pc:sldChg>
      <pc:sldChg chg="add del">
        <pc:chgData name="Jim McGowan" userId="e2c7446dd3aca506" providerId="LiveId" clId="{C261120B-2A69-4689-A826-2B81A7CFF312}" dt="2023-11-07T17:39:29.380" v="52" actId="47"/>
        <pc:sldMkLst>
          <pc:docMk/>
          <pc:sldMk cId="2817135471" sldId="10150"/>
        </pc:sldMkLst>
      </pc:sldChg>
      <pc:sldChg chg="modSp">
        <pc:chgData name="Jim McGowan" userId="e2c7446dd3aca506" providerId="LiveId" clId="{C261120B-2A69-4689-A826-2B81A7CFF312}" dt="2023-11-07T17:33:39.872" v="35" actId="14100"/>
        <pc:sldMkLst>
          <pc:docMk/>
          <pc:sldMk cId="87711176" sldId="10151"/>
        </pc:sldMkLst>
        <pc:spChg chg="mod">
          <ac:chgData name="Jim McGowan" userId="e2c7446dd3aca506" providerId="LiveId" clId="{C261120B-2A69-4689-A826-2B81A7CFF312}" dt="2023-11-07T17:33:39.872" v="35" actId="14100"/>
          <ac:spMkLst>
            <pc:docMk/>
            <pc:sldMk cId="87711176" sldId="10151"/>
            <ac:spMk id="161795" creationId="{00000000-0000-0000-0000-000000000000}"/>
          </ac:spMkLst>
        </pc:spChg>
      </pc:sldChg>
      <pc:sldChg chg="addSp delSp modSp mod">
        <pc:chgData name="Jim McGowan" userId="e2c7446dd3aca506" providerId="LiveId" clId="{C261120B-2A69-4689-A826-2B81A7CFF312}" dt="2023-11-07T17:40:11.026" v="58"/>
        <pc:sldMkLst>
          <pc:docMk/>
          <pc:sldMk cId="1065321056" sldId="10157"/>
        </pc:sldMkLst>
        <pc:spChg chg="add del mod">
          <ac:chgData name="Jim McGowan" userId="e2c7446dd3aca506" providerId="LiveId" clId="{C261120B-2A69-4689-A826-2B81A7CFF312}" dt="2023-11-07T17:40:10.437" v="57" actId="478"/>
          <ac:spMkLst>
            <pc:docMk/>
            <pc:sldMk cId="1065321056" sldId="10157"/>
            <ac:spMk id="2" creationId="{2E639132-F75B-34EB-9921-3B0EAB9D7D97}"/>
          </ac:spMkLst>
        </pc:spChg>
        <pc:spChg chg="add mod">
          <ac:chgData name="Jim McGowan" userId="e2c7446dd3aca506" providerId="LiveId" clId="{C261120B-2A69-4689-A826-2B81A7CFF312}" dt="2023-11-07T17:40:11.026" v="58"/>
          <ac:spMkLst>
            <pc:docMk/>
            <pc:sldMk cId="1065321056" sldId="10157"/>
            <ac:spMk id="4" creationId="{25FB8968-C4E7-2097-95F7-A535F657E661}"/>
          </ac:spMkLst>
        </pc:spChg>
        <pc:spChg chg="del mod">
          <ac:chgData name="Jim McGowan" userId="e2c7446dd3aca506" providerId="LiveId" clId="{C261120B-2A69-4689-A826-2B81A7CFF312}" dt="2023-11-07T17:40:07.541" v="56" actId="478"/>
          <ac:spMkLst>
            <pc:docMk/>
            <pc:sldMk cId="1065321056" sldId="10157"/>
            <ac:spMk id="180226" creationId="{00000000-0000-0000-0000-000000000000}"/>
          </ac:spMkLst>
        </pc:spChg>
      </pc:sldChg>
      <pc:sldChg chg="modSp">
        <pc:chgData name="Jim McGowan" userId="e2c7446dd3aca506" providerId="LiveId" clId="{C261120B-2A69-4689-A826-2B81A7CFF312}" dt="2023-11-07T17:43:11.882" v="72" actId="14100"/>
        <pc:sldMkLst>
          <pc:docMk/>
          <pc:sldMk cId="2292156434" sldId="10159"/>
        </pc:sldMkLst>
        <pc:spChg chg="mod">
          <ac:chgData name="Jim McGowan" userId="e2c7446dd3aca506" providerId="LiveId" clId="{C261120B-2A69-4689-A826-2B81A7CFF312}" dt="2023-11-07T17:43:11.882" v="72" actId="14100"/>
          <ac:spMkLst>
            <pc:docMk/>
            <pc:sldMk cId="2292156434" sldId="10159"/>
            <ac:spMk id="161795" creationId="{00000000-0000-0000-0000-000000000000}"/>
          </ac:spMkLst>
        </pc:spChg>
      </pc:sldChg>
      <pc:sldChg chg="modSp">
        <pc:chgData name="Jim McGowan" userId="e2c7446dd3aca506" providerId="LiveId" clId="{C261120B-2A69-4689-A826-2B81A7CFF312}" dt="2023-11-07T17:43:17.342" v="73" actId="14100"/>
        <pc:sldMkLst>
          <pc:docMk/>
          <pc:sldMk cId="880568917" sldId="10160"/>
        </pc:sldMkLst>
        <pc:spChg chg="mod">
          <ac:chgData name="Jim McGowan" userId="e2c7446dd3aca506" providerId="LiveId" clId="{C261120B-2A69-4689-A826-2B81A7CFF312}" dt="2023-11-07T17:43:17.342" v="73" actId="14100"/>
          <ac:spMkLst>
            <pc:docMk/>
            <pc:sldMk cId="880568917" sldId="10160"/>
            <ac:spMk id="161795" creationId="{00000000-0000-0000-0000-000000000000}"/>
          </ac:spMkLst>
        </pc:spChg>
      </pc:sldChg>
      <pc:sldChg chg="modSp">
        <pc:chgData name="Jim McGowan" userId="e2c7446dd3aca506" providerId="LiveId" clId="{C261120B-2A69-4689-A826-2B81A7CFF312}" dt="2023-11-07T17:43:22.974" v="74" actId="14100"/>
        <pc:sldMkLst>
          <pc:docMk/>
          <pc:sldMk cId="762463800" sldId="10161"/>
        </pc:sldMkLst>
        <pc:spChg chg="mod">
          <ac:chgData name="Jim McGowan" userId="e2c7446dd3aca506" providerId="LiveId" clId="{C261120B-2A69-4689-A826-2B81A7CFF312}" dt="2023-11-07T17:43:22.974" v="74" actId="14100"/>
          <ac:spMkLst>
            <pc:docMk/>
            <pc:sldMk cId="762463800" sldId="10161"/>
            <ac:spMk id="161795" creationId="{00000000-0000-0000-0000-000000000000}"/>
          </ac:spMkLst>
        </pc:spChg>
      </pc:sldChg>
      <pc:sldChg chg="modSp mod">
        <pc:chgData name="Jim McGowan" userId="e2c7446dd3aca506" providerId="LiveId" clId="{C261120B-2A69-4689-A826-2B81A7CFF312}" dt="2023-11-07T17:40:55.976" v="60" actId="11"/>
        <pc:sldMkLst>
          <pc:docMk/>
          <pc:sldMk cId="313087646" sldId="10162"/>
        </pc:sldMkLst>
        <pc:spChg chg="mod">
          <ac:chgData name="Jim McGowan" userId="e2c7446dd3aca506" providerId="LiveId" clId="{C261120B-2A69-4689-A826-2B81A7CFF312}" dt="2023-11-07T17:40:55.976" v="60" actId="11"/>
          <ac:spMkLst>
            <pc:docMk/>
            <pc:sldMk cId="313087646" sldId="10162"/>
            <ac:spMk id="161795" creationId="{00000000-0000-0000-0000-000000000000}"/>
          </ac:spMkLst>
        </pc:spChg>
        <pc:spChg chg="mod">
          <ac:chgData name="Jim McGowan" userId="e2c7446dd3aca506" providerId="LiveId" clId="{C261120B-2A69-4689-A826-2B81A7CFF312}" dt="2023-11-07T17:40:39.085" v="59" actId="11"/>
          <ac:spMkLst>
            <pc:docMk/>
            <pc:sldMk cId="313087646" sldId="10162"/>
            <ac:spMk id="180226" creationId="{00000000-0000-0000-0000-000000000000}"/>
          </ac:spMkLst>
        </pc:spChg>
      </pc:sldChg>
      <pc:sldChg chg="del">
        <pc:chgData name="Jim McGowan" userId="e2c7446dd3aca506" providerId="LiveId" clId="{C261120B-2A69-4689-A826-2B81A7CFF312}" dt="2023-11-07T17:41:17.375" v="63" actId="47"/>
        <pc:sldMkLst>
          <pc:docMk/>
          <pc:sldMk cId="3813471331" sldId="10163"/>
        </pc:sldMkLst>
      </pc:sldChg>
      <pc:sldChg chg="del">
        <pc:chgData name="Jim McGowan" userId="e2c7446dd3aca506" providerId="LiveId" clId="{C261120B-2A69-4689-A826-2B81A7CFF312}" dt="2023-11-07T17:41:40.918" v="67" actId="47"/>
        <pc:sldMkLst>
          <pc:docMk/>
          <pc:sldMk cId="915351325" sldId="10164"/>
        </pc:sldMkLst>
      </pc:sldChg>
      <pc:sldChg chg="del">
        <pc:chgData name="Jim McGowan" userId="e2c7446dd3aca506" providerId="LiveId" clId="{C261120B-2A69-4689-A826-2B81A7CFF312}" dt="2023-11-07T17:42:06.774" v="71" actId="47"/>
        <pc:sldMkLst>
          <pc:docMk/>
          <pc:sldMk cId="2858166138" sldId="10165"/>
        </pc:sldMkLst>
      </pc:sldChg>
      <pc:sldChg chg="modSp">
        <pc:chgData name="Jim McGowan" userId="e2c7446dd3aca506" providerId="LiveId" clId="{C261120B-2A69-4689-A826-2B81A7CFF312}" dt="2023-11-07T17:43:47.659" v="75" actId="14100"/>
        <pc:sldMkLst>
          <pc:docMk/>
          <pc:sldMk cId="765174121" sldId="10166"/>
        </pc:sldMkLst>
        <pc:spChg chg="mod">
          <ac:chgData name="Jim McGowan" userId="e2c7446dd3aca506" providerId="LiveId" clId="{C261120B-2A69-4689-A826-2B81A7CFF312}" dt="2023-11-07T17:43:47.659" v="75" actId="14100"/>
          <ac:spMkLst>
            <pc:docMk/>
            <pc:sldMk cId="765174121" sldId="10166"/>
            <ac:spMk id="161795" creationId="{00000000-0000-0000-0000-000000000000}"/>
          </ac:spMkLst>
        </pc:spChg>
      </pc:sldChg>
      <pc:sldChg chg="modSp mod">
        <pc:chgData name="Jim McGowan" userId="e2c7446dd3aca506" providerId="LiveId" clId="{C261120B-2A69-4689-A826-2B81A7CFF312}" dt="2023-11-07T17:45:12.352" v="77" actId="11"/>
        <pc:sldMkLst>
          <pc:docMk/>
          <pc:sldMk cId="316066876" sldId="10181"/>
        </pc:sldMkLst>
        <pc:spChg chg="mod">
          <ac:chgData name="Jim McGowan" userId="e2c7446dd3aca506" providerId="LiveId" clId="{C261120B-2A69-4689-A826-2B81A7CFF312}" dt="2023-11-07T17:45:12.352" v="77" actId="11"/>
          <ac:spMkLst>
            <pc:docMk/>
            <pc:sldMk cId="316066876" sldId="10181"/>
            <ac:spMk id="161795" creationId="{00000000-0000-0000-0000-000000000000}"/>
          </ac:spMkLst>
        </pc:spChg>
        <pc:spChg chg="mod">
          <ac:chgData name="Jim McGowan" userId="e2c7446dd3aca506" providerId="LiveId" clId="{C261120B-2A69-4689-A826-2B81A7CFF312}" dt="2023-11-07T17:45:02.321" v="76" actId="11"/>
          <ac:spMkLst>
            <pc:docMk/>
            <pc:sldMk cId="316066876" sldId="10181"/>
            <ac:spMk id="180226" creationId="{00000000-0000-0000-0000-000000000000}"/>
          </ac:spMkLst>
        </pc:spChg>
      </pc:sldChg>
      <pc:sldChg chg="del">
        <pc:chgData name="Jim McGowan" userId="e2c7446dd3aca506" providerId="LiveId" clId="{C261120B-2A69-4689-A826-2B81A7CFF312}" dt="2023-11-07T17:45:33.980" v="80" actId="47"/>
        <pc:sldMkLst>
          <pc:docMk/>
          <pc:sldMk cId="1631790547" sldId="10182"/>
        </pc:sldMkLst>
      </pc:sldChg>
      <pc:sldChg chg="del">
        <pc:chgData name="Jim McGowan" userId="e2c7446dd3aca506" providerId="LiveId" clId="{C261120B-2A69-4689-A826-2B81A7CFF312}" dt="2023-11-07T17:45:54.808" v="84" actId="47"/>
        <pc:sldMkLst>
          <pc:docMk/>
          <pc:sldMk cId="825937619" sldId="10183"/>
        </pc:sldMkLst>
      </pc:sldChg>
      <pc:sldChg chg="del">
        <pc:chgData name="Jim McGowan" userId="e2c7446dd3aca506" providerId="LiveId" clId="{C261120B-2A69-4689-A826-2B81A7CFF312}" dt="2023-11-07T17:46:55.528" v="93" actId="47"/>
        <pc:sldMkLst>
          <pc:docMk/>
          <pc:sldMk cId="3066186729" sldId="10184"/>
        </pc:sldMkLst>
      </pc:sldChg>
      <pc:sldChg chg="del">
        <pc:chgData name="Jim McGowan" userId="e2c7446dd3aca506" providerId="LiveId" clId="{C261120B-2A69-4689-A826-2B81A7CFF312}" dt="2023-11-07T17:47:26.939" v="97" actId="47"/>
        <pc:sldMkLst>
          <pc:docMk/>
          <pc:sldMk cId="2331445056" sldId="10185"/>
        </pc:sldMkLst>
      </pc:sldChg>
      <pc:sldChg chg="modSp mod">
        <pc:chgData name="Jim McGowan" userId="e2c7446dd3aca506" providerId="LiveId" clId="{C261120B-2A69-4689-A826-2B81A7CFF312}" dt="2023-11-07T19:47:20.556" v="180" actId="108"/>
        <pc:sldMkLst>
          <pc:docMk/>
          <pc:sldMk cId="2864407273" sldId="10186"/>
        </pc:sldMkLst>
        <pc:spChg chg="mod">
          <ac:chgData name="Jim McGowan" userId="e2c7446dd3aca506" providerId="LiveId" clId="{C261120B-2A69-4689-A826-2B81A7CFF312}" dt="2023-11-07T19:47:20.556" v="180" actId="108"/>
          <ac:spMkLst>
            <pc:docMk/>
            <pc:sldMk cId="2864407273" sldId="10186"/>
            <ac:spMk id="161795" creationId="{00000000-0000-0000-0000-000000000000}"/>
          </ac:spMkLst>
        </pc:spChg>
        <pc:spChg chg="mod">
          <ac:chgData name="Jim McGowan" userId="e2c7446dd3aca506" providerId="LiveId" clId="{C261120B-2A69-4689-A826-2B81A7CFF312}" dt="2023-11-07T17:49:14.231" v="110" actId="11"/>
          <ac:spMkLst>
            <pc:docMk/>
            <pc:sldMk cId="2864407273" sldId="10186"/>
            <ac:spMk id="180226" creationId="{00000000-0000-0000-0000-000000000000}"/>
          </ac:spMkLst>
        </pc:spChg>
      </pc:sldChg>
      <pc:sldChg chg="del">
        <pc:chgData name="Jim McGowan" userId="e2c7446dd3aca506" providerId="LiveId" clId="{C261120B-2A69-4689-A826-2B81A7CFF312}" dt="2023-11-07T17:49:49.303" v="113" actId="47"/>
        <pc:sldMkLst>
          <pc:docMk/>
          <pc:sldMk cId="3985716557" sldId="10187"/>
        </pc:sldMkLst>
      </pc:sldChg>
      <pc:sldChg chg="addSp delSp modSp">
        <pc:chgData name="Jim McGowan" userId="e2c7446dd3aca506" providerId="LiveId" clId="{C261120B-2A69-4689-A826-2B81A7CFF312}" dt="2023-11-07T17:55:09.384" v="147"/>
        <pc:sldMkLst>
          <pc:docMk/>
          <pc:sldMk cId="940770753" sldId="10188"/>
        </pc:sldMkLst>
        <pc:spChg chg="add del mod">
          <ac:chgData name="Jim McGowan" userId="e2c7446dd3aca506" providerId="LiveId" clId="{C261120B-2A69-4689-A826-2B81A7CFF312}" dt="2023-11-07T17:55:07.685" v="146" actId="478"/>
          <ac:spMkLst>
            <pc:docMk/>
            <pc:sldMk cId="940770753" sldId="10188"/>
            <ac:spMk id="2" creationId="{883450C4-DC68-3F5A-3EB5-C785B1ED06BB}"/>
          </ac:spMkLst>
        </pc:spChg>
        <pc:spChg chg="add mod">
          <ac:chgData name="Jim McGowan" userId="e2c7446dd3aca506" providerId="LiveId" clId="{C261120B-2A69-4689-A826-2B81A7CFF312}" dt="2023-11-07T17:55:09.384" v="147"/>
          <ac:spMkLst>
            <pc:docMk/>
            <pc:sldMk cId="940770753" sldId="10188"/>
            <ac:spMk id="4" creationId="{56E4A98F-398E-8E22-C63D-64306613EAC3}"/>
          </ac:spMkLst>
        </pc:spChg>
        <pc:spChg chg="del">
          <ac:chgData name="Jim McGowan" userId="e2c7446dd3aca506" providerId="LiveId" clId="{C261120B-2A69-4689-A826-2B81A7CFF312}" dt="2023-11-07T17:55:02.992" v="145" actId="478"/>
          <ac:spMkLst>
            <pc:docMk/>
            <pc:sldMk cId="940770753" sldId="10188"/>
            <ac:spMk id="180226" creationId="{00000000-0000-0000-0000-000000000000}"/>
          </ac:spMkLst>
        </pc:spChg>
      </pc:sldChg>
      <pc:sldChg chg="modSp mod">
        <pc:chgData name="Jim McGowan" userId="e2c7446dd3aca506" providerId="LiveId" clId="{C261120B-2A69-4689-A826-2B81A7CFF312}" dt="2023-11-07T17:57:48.125" v="151" actId="11"/>
        <pc:sldMkLst>
          <pc:docMk/>
          <pc:sldMk cId="229206365" sldId="10199"/>
        </pc:sldMkLst>
        <pc:spChg chg="mod">
          <ac:chgData name="Jim McGowan" userId="e2c7446dd3aca506" providerId="LiveId" clId="{C261120B-2A69-4689-A826-2B81A7CFF312}" dt="2023-11-07T17:57:48.125" v="151" actId="11"/>
          <ac:spMkLst>
            <pc:docMk/>
            <pc:sldMk cId="229206365" sldId="10199"/>
            <ac:spMk id="161795" creationId="{00000000-0000-0000-0000-000000000000}"/>
          </ac:spMkLst>
        </pc:spChg>
        <pc:spChg chg="mod">
          <ac:chgData name="Jim McGowan" userId="e2c7446dd3aca506" providerId="LiveId" clId="{C261120B-2A69-4689-A826-2B81A7CFF312}" dt="2023-11-07T17:57:38.406" v="150" actId="11"/>
          <ac:spMkLst>
            <pc:docMk/>
            <pc:sldMk cId="229206365" sldId="10199"/>
            <ac:spMk id="180226" creationId="{00000000-0000-0000-0000-000000000000}"/>
          </ac:spMkLst>
        </pc:spChg>
      </pc:sldChg>
      <pc:sldChg chg="del ord">
        <pc:chgData name="Jim McGowan" userId="e2c7446dd3aca506" providerId="LiveId" clId="{C261120B-2A69-4689-A826-2B81A7CFF312}" dt="2023-11-07T17:58:17.548" v="157" actId="47"/>
        <pc:sldMkLst>
          <pc:docMk/>
          <pc:sldMk cId="1953295532" sldId="10200"/>
        </pc:sldMkLst>
      </pc:sldChg>
      <pc:sldChg chg="del">
        <pc:chgData name="Jim McGowan" userId="e2c7446dd3aca506" providerId="LiveId" clId="{C261120B-2A69-4689-A826-2B81A7CFF312}" dt="2023-11-07T17:58:35.203" v="159" actId="47"/>
        <pc:sldMkLst>
          <pc:docMk/>
          <pc:sldMk cId="53564999" sldId="10201"/>
        </pc:sldMkLst>
      </pc:sldChg>
      <pc:sldChg chg="modSp mod">
        <pc:chgData name="Jim McGowan" userId="e2c7446dd3aca506" providerId="LiveId" clId="{C261120B-2A69-4689-A826-2B81A7CFF312}" dt="2023-11-07T17:59:17.721" v="161" actId="11"/>
        <pc:sldMkLst>
          <pc:docMk/>
          <pc:sldMk cId="3298557340" sldId="10202"/>
        </pc:sldMkLst>
        <pc:spChg chg="mod">
          <ac:chgData name="Jim McGowan" userId="e2c7446dd3aca506" providerId="LiveId" clId="{C261120B-2A69-4689-A826-2B81A7CFF312}" dt="2023-11-07T17:59:17.721" v="161" actId="11"/>
          <ac:spMkLst>
            <pc:docMk/>
            <pc:sldMk cId="3298557340" sldId="10202"/>
            <ac:spMk id="161795" creationId="{00000000-0000-0000-0000-000000000000}"/>
          </ac:spMkLst>
        </pc:spChg>
        <pc:spChg chg="mod">
          <ac:chgData name="Jim McGowan" userId="e2c7446dd3aca506" providerId="LiveId" clId="{C261120B-2A69-4689-A826-2B81A7CFF312}" dt="2023-11-07T17:59:07.065" v="160" actId="11"/>
          <ac:spMkLst>
            <pc:docMk/>
            <pc:sldMk cId="3298557340" sldId="10202"/>
            <ac:spMk id="180226" creationId="{00000000-0000-0000-0000-000000000000}"/>
          </ac:spMkLst>
        </pc:spChg>
      </pc:sldChg>
      <pc:sldChg chg="del">
        <pc:chgData name="Jim McGowan" userId="e2c7446dd3aca506" providerId="LiveId" clId="{C261120B-2A69-4689-A826-2B81A7CFF312}" dt="2023-11-07T17:59:48.086" v="164" actId="47"/>
        <pc:sldMkLst>
          <pc:docMk/>
          <pc:sldMk cId="3236692404" sldId="10203"/>
        </pc:sldMkLst>
      </pc:sldChg>
      <pc:sldChg chg="del">
        <pc:chgData name="Jim McGowan" userId="e2c7446dd3aca506" providerId="LiveId" clId="{C261120B-2A69-4689-A826-2B81A7CFF312}" dt="2023-11-07T18:00:50.022" v="168" actId="47"/>
        <pc:sldMkLst>
          <pc:docMk/>
          <pc:sldMk cId="3150008327" sldId="10204"/>
        </pc:sldMkLst>
      </pc:sldChg>
      <pc:sldChg chg="del">
        <pc:chgData name="Jim McGowan" userId="e2c7446dd3aca506" providerId="LiveId" clId="{C261120B-2A69-4689-A826-2B81A7CFF312}" dt="2023-11-07T18:02:17.612" v="175" actId="47"/>
        <pc:sldMkLst>
          <pc:docMk/>
          <pc:sldMk cId="1198276319" sldId="10217"/>
        </pc:sldMkLst>
      </pc:sldChg>
      <pc:sldChg chg="modSp mod">
        <pc:chgData name="Jim McGowan" userId="e2c7446dd3aca506" providerId="LiveId" clId="{C261120B-2A69-4689-A826-2B81A7CFF312}" dt="2023-11-07T17:27:38.974" v="13" actId="2710"/>
        <pc:sldMkLst>
          <pc:docMk/>
          <pc:sldMk cId="4200290636" sldId="10219"/>
        </pc:sldMkLst>
        <pc:spChg chg="mod">
          <ac:chgData name="Jim McGowan" userId="e2c7446dd3aca506" providerId="LiveId" clId="{C261120B-2A69-4689-A826-2B81A7CFF312}" dt="2023-11-07T17:27:38.974" v="13" actId="2710"/>
          <ac:spMkLst>
            <pc:docMk/>
            <pc:sldMk cId="4200290636" sldId="10219"/>
            <ac:spMk id="68611" creationId="{00000000-0000-0000-0000-000000000000}"/>
          </ac:spMkLst>
        </pc:spChg>
      </pc:sldChg>
      <pc:sldChg chg="modSp mod">
        <pc:chgData name="Jim McGowan" userId="e2c7446dd3aca506" providerId="LiveId" clId="{C261120B-2A69-4689-A826-2B81A7CFF312}" dt="2023-11-07T18:01:18.198" v="171" actId="2710"/>
        <pc:sldMkLst>
          <pc:docMk/>
          <pc:sldMk cId="2707410090" sldId="10224"/>
        </pc:sldMkLst>
        <pc:spChg chg="mod">
          <ac:chgData name="Jim McGowan" userId="e2c7446dd3aca506" providerId="LiveId" clId="{C261120B-2A69-4689-A826-2B81A7CFF312}" dt="2023-11-07T18:01:18.198" v="171" actId="2710"/>
          <ac:spMkLst>
            <pc:docMk/>
            <pc:sldMk cId="2707410090" sldId="10224"/>
            <ac:spMk id="68611" creationId="{00000000-0000-0000-0000-000000000000}"/>
          </ac:spMkLst>
        </pc:spChg>
      </pc:sldChg>
      <pc:sldChg chg="modSp add mod">
        <pc:chgData name="Jim McGowan" userId="e2c7446dd3aca506" providerId="LiveId" clId="{C261120B-2A69-4689-A826-2B81A7CFF312}" dt="2023-11-07T17:26:10.537" v="8" actId="108"/>
        <pc:sldMkLst>
          <pc:docMk/>
          <pc:sldMk cId="3716181326" sldId="10225"/>
        </pc:sldMkLst>
        <pc:spChg chg="mod">
          <ac:chgData name="Jim McGowan" userId="e2c7446dd3aca506" providerId="LiveId" clId="{C261120B-2A69-4689-A826-2B81A7CFF312}" dt="2023-11-07T17:25:48.455" v="5" actId="108"/>
          <ac:spMkLst>
            <pc:docMk/>
            <pc:sldMk cId="3716181326" sldId="10225"/>
            <ac:spMk id="161795" creationId="{00000000-0000-0000-0000-000000000000}"/>
          </ac:spMkLst>
        </pc:spChg>
        <pc:spChg chg="mod">
          <ac:chgData name="Jim McGowan" userId="e2c7446dd3aca506" providerId="LiveId" clId="{C261120B-2A69-4689-A826-2B81A7CFF312}" dt="2023-11-07T17:26:10.537" v="8" actId="108"/>
          <ac:spMkLst>
            <pc:docMk/>
            <pc:sldMk cId="3716181326" sldId="10225"/>
            <ac:spMk id="180226" creationId="{00000000-0000-0000-0000-000000000000}"/>
          </ac:spMkLst>
        </pc:spChg>
      </pc:sldChg>
      <pc:sldChg chg="modSp add mod">
        <pc:chgData name="Jim McGowan" userId="e2c7446dd3aca506" providerId="LiveId" clId="{C261120B-2A69-4689-A826-2B81A7CFF312}" dt="2023-11-07T17:28:33.439" v="18" actId="207"/>
        <pc:sldMkLst>
          <pc:docMk/>
          <pc:sldMk cId="655901892" sldId="10226"/>
        </pc:sldMkLst>
        <pc:spChg chg="mod">
          <ac:chgData name="Jim McGowan" userId="e2c7446dd3aca506" providerId="LiveId" clId="{C261120B-2A69-4689-A826-2B81A7CFF312}" dt="2023-11-07T17:28:33.439" v="18" actId="207"/>
          <ac:spMkLst>
            <pc:docMk/>
            <pc:sldMk cId="655901892" sldId="10226"/>
            <ac:spMk id="161795" creationId="{00000000-0000-0000-0000-000000000000}"/>
          </ac:spMkLst>
        </pc:spChg>
      </pc:sldChg>
      <pc:sldChg chg="modSp add mod">
        <pc:chgData name="Jim McGowan" userId="e2c7446dd3aca506" providerId="LiveId" clId="{C261120B-2A69-4689-A826-2B81A7CFF312}" dt="2023-11-07T17:35:06.697" v="43" actId="108"/>
        <pc:sldMkLst>
          <pc:docMk/>
          <pc:sldMk cId="1243265355" sldId="10227"/>
        </pc:sldMkLst>
        <pc:spChg chg="mod">
          <ac:chgData name="Jim McGowan" userId="e2c7446dd3aca506" providerId="LiveId" clId="{C261120B-2A69-4689-A826-2B81A7CFF312}" dt="2023-11-07T17:35:06.697" v="43" actId="108"/>
          <ac:spMkLst>
            <pc:docMk/>
            <pc:sldMk cId="1243265355" sldId="10227"/>
            <ac:spMk id="161795" creationId="{00000000-0000-0000-0000-000000000000}"/>
          </ac:spMkLst>
        </pc:spChg>
      </pc:sldChg>
      <pc:sldChg chg="modSp add mod">
        <pc:chgData name="Jim McGowan" userId="e2c7446dd3aca506" providerId="LiveId" clId="{C261120B-2A69-4689-A826-2B81A7CFF312}" dt="2023-11-07T17:35:31.334" v="47" actId="108"/>
        <pc:sldMkLst>
          <pc:docMk/>
          <pc:sldMk cId="3623449231" sldId="10228"/>
        </pc:sldMkLst>
        <pc:spChg chg="mod">
          <ac:chgData name="Jim McGowan" userId="e2c7446dd3aca506" providerId="LiveId" clId="{C261120B-2A69-4689-A826-2B81A7CFF312}" dt="2023-11-07T17:35:31.334" v="47" actId="108"/>
          <ac:spMkLst>
            <pc:docMk/>
            <pc:sldMk cId="3623449231" sldId="10228"/>
            <ac:spMk id="161795" creationId="{00000000-0000-0000-0000-000000000000}"/>
          </ac:spMkLst>
        </pc:spChg>
      </pc:sldChg>
      <pc:sldChg chg="modSp add mod">
        <pc:chgData name="Jim McGowan" userId="e2c7446dd3aca506" providerId="LiveId" clId="{C261120B-2A69-4689-A826-2B81A7CFF312}" dt="2023-11-07T17:41:08.763" v="62" actId="108"/>
        <pc:sldMkLst>
          <pc:docMk/>
          <pc:sldMk cId="151909697" sldId="10229"/>
        </pc:sldMkLst>
        <pc:spChg chg="mod">
          <ac:chgData name="Jim McGowan" userId="e2c7446dd3aca506" providerId="LiveId" clId="{C261120B-2A69-4689-A826-2B81A7CFF312}" dt="2023-11-07T17:41:08.763" v="62" actId="108"/>
          <ac:spMkLst>
            <pc:docMk/>
            <pc:sldMk cId="151909697" sldId="10229"/>
            <ac:spMk id="161795" creationId="{00000000-0000-0000-0000-000000000000}"/>
          </ac:spMkLst>
        </pc:spChg>
      </pc:sldChg>
      <pc:sldChg chg="modSp add mod">
        <pc:chgData name="Jim McGowan" userId="e2c7446dd3aca506" providerId="LiveId" clId="{C261120B-2A69-4689-A826-2B81A7CFF312}" dt="2023-11-07T17:41:33.740" v="66" actId="108"/>
        <pc:sldMkLst>
          <pc:docMk/>
          <pc:sldMk cId="1058456935" sldId="10230"/>
        </pc:sldMkLst>
        <pc:spChg chg="mod">
          <ac:chgData name="Jim McGowan" userId="e2c7446dd3aca506" providerId="LiveId" clId="{C261120B-2A69-4689-A826-2B81A7CFF312}" dt="2023-11-07T17:41:33.740" v="66" actId="108"/>
          <ac:spMkLst>
            <pc:docMk/>
            <pc:sldMk cId="1058456935" sldId="10230"/>
            <ac:spMk id="161795" creationId="{00000000-0000-0000-0000-000000000000}"/>
          </ac:spMkLst>
        </pc:spChg>
      </pc:sldChg>
      <pc:sldChg chg="modSp add mod">
        <pc:chgData name="Jim McGowan" userId="e2c7446dd3aca506" providerId="LiveId" clId="{C261120B-2A69-4689-A826-2B81A7CFF312}" dt="2023-11-07T17:42:00.096" v="70" actId="108"/>
        <pc:sldMkLst>
          <pc:docMk/>
          <pc:sldMk cId="451176619" sldId="10231"/>
        </pc:sldMkLst>
        <pc:spChg chg="mod">
          <ac:chgData name="Jim McGowan" userId="e2c7446dd3aca506" providerId="LiveId" clId="{C261120B-2A69-4689-A826-2B81A7CFF312}" dt="2023-11-07T17:42:00.096" v="70" actId="108"/>
          <ac:spMkLst>
            <pc:docMk/>
            <pc:sldMk cId="451176619" sldId="10231"/>
            <ac:spMk id="161795" creationId="{00000000-0000-0000-0000-000000000000}"/>
          </ac:spMkLst>
        </pc:spChg>
      </pc:sldChg>
      <pc:sldChg chg="modSp add mod">
        <pc:chgData name="Jim McGowan" userId="e2c7446dd3aca506" providerId="LiveId" clId="{C261120B-2A69-4689-A826-2B81A7CFF312}" dt="2023-11-07T17:45:27.531" v="79" actId="108"/>
        <pc:sldMkLst>
          <pc:docMk/>
          <pc:sldMk cId="2566645118" sldId="10232"/>
        </pc:sldMkLst>
        <pc:spChg chg="mod">
          <ac:chgData name="Jim McGowan" userId="e2c7446dd3aca506" providerId="LiveId" clId="{C261120B-2A69-4689-A826-2B81A7CFF312}" dt="2023-11-07T17:45:27.531" v="79" actId="108"/>
          <ac:spMkLst>
            <pc:docMk/>
            <pc:sldMk cId="2566645118" sldId="10232"/>
            <ac:spMk id="161795" creationId="{00000000-0000-0000-0000-000000000000}"/>
          </ac:spMkLst>
        </pc:spChg>
      </pc:sldChg>
      <pc:sldChg chg="modSp add mod">
        <pc:chgData name="Jim McGowan" userId="e2c7446dd3aca506" providerId="LiveId" clId="{C261120B-2A69-4689-A826-2B81A7CFF312}" dt="2023-11-07T17:45:51.506" v="83" actId="108"/>
        <pc:sldMkLst>
          <pc:docMk/>
          <pc:sldMk cId="3642872151" sldId="10233"/>
        </pc:sldMkLst>
        <pc:spChg chg="mod">
          <ac:chgData name="Jim McGowan" userId="e2c7446dd3aca506" providerId="LiveId" clId="{C261120B-2A69-4689-A826-2B81A7CFF312}" dt="2023-11-07T17:45:51.506" v="83" actId="108"/>
          <ac:spMkLst>
            <pc:docMk/>
            <pc:sldMk cId="3642872151" sldId="10233"/>
            <ac:spMk id="161795" creationId="{00000000-0000-0000-0000-000000000000}"/>
          </ac:spMkLst>
        </pc:spChg>
      </pc:sldChg>
      <pc:sldChg chg="modSp add mod">
        <pc:chgData name="Jim McGowan" userId="e2c7446dd3aca506" providerId="LiveId" clId="{C261120B-2A69-4689-A826-2B81A7CFF312}" dt="2023-11-07T17:46:50.551" v="92" actId="108"/>
        <pc:sldMkLst>
          <pc:docMk/>
          <pc:sldMk cId="4027740897" sldId="10234"/>
        </pc:sldMkLst>
        <pc:spChg chg="mod">
          <ac:chgData name="Jim McGowan" userId="e2c7446dd3aca506" providerId="LiveId" clId="{C261120B-2A69-4689-A826-2B81A7CFF312}" dt="2023-11-07T17:46:50.551" v="92" actId="108"/>
          <ac:spMkLst>
            <pc:docMk/>
            <pc:sldMk cId="4027740897" sldId="10234"/>
            <ac:spMk id="161795" creationId="{00000000-0000-0000-0000-000000000000}"/>
          </ac:spMkLst>
        </pc:spChg>
      </pc:sldChg>
      <pc:sldChg chg="modSp add mod">
        <pc:chgData name="Jim McGowan" userId="e2c7446dd3aca506" providerId="LiveId" clId="{C261120B-2A69-4689-A826-2B81A7CFF312}" dt="2023-11-07T17:47:20.714" v="96" actId="108"/>
        <pc:sldMkLst>
          <pc:docMk/>
          <pc:sldMk cId="922365875" sldId="10235"/>
        </pc:sldMkLst>
        <pc:spChg chg="mod">
          <ac:chgData name="Jim McGowan" userId="e2c7446dd3aca506" providerId="LiveId" clId="{C261120B-2A69-4689-A826-2B81A7CFF312}" dt="2023-11-07T17:47:20.714" v="96" actId="108"/>
          <ac:spMkLst>
            <pc:docMk/>
            <pc:sldMk cId="922365875" sldId="10235"/>
            <ac:spMk id="161795" creationId="{00000000-0000-0000-0000-000000000000}"/>
          </ac:spMkLst>
        </pc:spChg>
      </pc:sldChg>
      <pc:sldChg chg="modSp add mod">
        <pc:chgData name="Jim McGowan" userId="e2c7446dd3aca506" providerId="LiveId" clId="{C261120B-2A69-4689-A826-2B81A7CFF312}" dt="2023-11-07T17:58:07.351" v="154" actId="108"/>
        <pc:sldMkLst>
          <pc:docMk/>
          <pc:sldMk cId="4189815750" sldId="10236"/>
        </pc:sldMkLst>
        <pc:spChg chg="mod">
          <ac:chgData name="Jim McGowan" userId="e2c7446dd3aca506" providerId="LiveId" clId="{C261120B-2A69-4689-A826-2B81A7CFF312}" dt="2023-11-07T17:58:07.351" v="154" actId="108"/>
          <ac:spMkLst>
            <pc:docMk/>
            <pc:sldMk cId="4189815750" sldId="10236"/>
            <ac:spMk id="161795" creationId="{00000000-0000-0000-0000-000000000000}"/>
          </ac:spMkLst>
        </pc:spChg>
      </pc:sldChg>
      <pc:sldChg chg="modSp add mod">
        <pc:chgData name="Jim McGowan" userId="e2c7446dd3aca506" providerId="LiveId" clId="{C261120B-2A69-4689-A826-2B81A7CFF312}" dt="2023-11-07T17:58:29.481" v="158" actId="108"/>
        <pc:sldMkLst>
          <pc:docMk/>
          <pc:sldMk cId="40499639" sldId="10237"/>
        </pc:sldMkLst>
        <pc:spChg chg="mod">
          <ac:chgData name="Jim McGowan" userId="e2c7446dd3aca506" providerId="LiveId" clId="{C261120B-2A69-4689-A826-2B81A7CFF312}" dt="2023-11-07T17:58:29.481" v="158" actId="108"/>
          <ac:spMkLst>
            <pc:docMk/>
            <pc:sldMk cId="40499639" sldId="10237"/>
            <ac:spMk id="161795" creationId="{00000000-0000-0000-0000-000000000000}"/>
          </ac:spMkLst>
        </pc:spChg>
      </pc:sldChg>
      <pc:sldChg chg="modSp add mod">
        <pc:chgData name="Jim McGowan" userId="e2c7446dd3aca506" providerId="LiveId" clId="{C261120B-2A69-4689-A826-2B81A7CFF312}" dt="2023-11-07T17:59:36.316" v="163" actId="108"/>
        <pc:sldMkLst>
          <pc:docMk/>
          <pc:sldMk cId="781625397" sldId="10238"/>
        </pc:sldMkLst>
        <pc:spChg chg="mod">
          <ac:chgData name="Jim McGowan" userId="e2c7446dd3aca506" providerId="LiveId" clId="{C261120B-2A69-4689-A826-2B81A7CFF312}" dt="2023-11-07T17:59:36.316" v="163" actId="108"/>
          <ac:spMkLst>
            <pc:docMk/>
            <pc:sldMk cId="781625397" sldId="10238"/>
            <ac:spMk id="161795" creationId="{00000000-0000-0000-0000-000000000000}"/>
          </ac:spMkLst>
        </pc:spChg>
      </pc:sldChg>
      <pc:sldChg chg="modSp add mod">
        <pc:chgData name="Jim McGowan" userId="e2c7446dd3aca506" providerId="LiveId" clId="{C261120B-2A69-4689-A826-2B81A7CFF312}" dt="2023-11-07T18:00:27.047" v="167" actId="108"/>
        <pc:sldMkLst>
          <pc:docMk/>
          <pc:sldMk cId="2280844531" sldId="10239"/>
        </pc:sldMkLst>
        <pc:spChg chg="mod">
          <ac:chgData name="Jim McGowan" userId="e2c7446dd3aca506" providerId="LiveId" clId="{C261120B-2A69-4689-A826-2B81A7CFF312}" dt="2023-11-07T18:00:27.047" v="167" actId="108"/>
          <ac:spMkLst>
            <pc:docMk/>
            <pc:sldMk cId="2280844531" sldId="10239"/>
            <ac:spMk id="161795" creationId="{00000000-0000-0000-0000-000000000000}"/>
          </ac:spMkLst>
        </pc:spChg>
      </pc:sldChg>
      <pc:sldChg chg="add">
        <pc:chgData name="Jim McGowan" userId="e2c7446dd3aca506" providerId="LiveId" clId="{C261120B-2A69-4689-A826-2B81A7CFF312}" dt="2023-11-07T18:02:11.052" v="174"/>
        <pc:sldMkLst>
          <pc:docMk/>
          <pc:sldMk cId="1602988443" sldId="10240"/>
        </pc:sldMkLst>
      </pc:sldChg>
      <pc:sldChg chg="add">
        <pc:chgData name="Jim McGowan" userId="e2c7446dd3aca506" providerId="LiveId" clId="{C261120B-2A69-4689-A826-2B81A7CFF312}" dt="2023-11-07T19:47:16.238" v="179"/>
        <pc:sldMkLst>
          <pc:docMk/>
          <pc:sldMk cId="1414865565" sldId="10241"/>
        </pc:sldMkLst>
      </pc:sldChg>
    </pc:docChg>
  </pc:docChgLst>
  <pc:docChgLst>
    <pc:chgData name="Jim McGowan" userId="e2c7446dd3aca506" providerId="LiveId" clId="{C89B3941-4782-4D8B-9379-0DE4F5029971}"/>
    <pc:docChg chg="custSel modHandout">
      <pc:chgData name="Jim McGowan" userId="e2c7446dd3aca506" providerId="LiveId" clId="{C89B3941-4782-4D8B-9379-0DE4F5029971}" dt="2024-03-12T19:12:42.855" v="7" actId="6549"/>
      <pc:docMkLst>
        <pc:docMk/>
      </pc:docMkLst>
    </pc:docChg>
  </pc:docChgLst>
  <pc:docChgLst>
    <pc:chgData name="Jim McGowan" userId="e2c7446dd3aca506" providerId="LiveId" clId="{4FC6F328-7C11-402F-AED9-AB2363E3E834}"/>
    <pc:docChg chg="custSel replTag delTag modHandout">
      <pc:chgData name="Jim McGowan" userId="e2c7446dd3aca506" providerId="LiveId" clId="{4FC6F328-7C11-402F-AED9-AB2363E3E834}" dt="2024-03-14T00:56:33.061" v="15"/>
      <pc:docMkLst>
        <pc:docMk/>
      </pc:docMkLst>
    </pc:docChg>
  </pc:docChgLst>
  <pc:docChgLst>
    <pc:chgData name="Jim McGowan" userId="e2c7446dd3aca506" providerId="LiveId" clId="{441EDAC9-EB0C-40C4-8F32-85F1001F6C89}"/>
    <pc:docChg chg="custSel addSld modSld sldOrd replTag delTag">
      <pc:chgData name="Jim McGowan" userId="e2c7446dd3aca506" providerId="LiveId" clId="{441EDAC9-EB0C-40C4-8F32-85F1001F6C89}" dt="2023-11-16T02:08:07.590" v="37"/>
      <pc:docMkLst>
        <pc:docMk/>
      </pc:docMkLst>
      <pc:sldChg chg="delSp modSp new mod ord">
        <pc:chgData name="Jim McGowan" userId="e2c7446dd3aca506" providerId="LiveId" clId="{441EDAC9-EB0C-40C4-8F32-85F1001F6C89}" dt="2023-11-16T02:08:02.714" v="35"/>
        <pc:sldMkLst>
          <pc:docMk/>
          <pc:sldMk cId="998142572" sldId="10244"/>
        </pc:sldMkLst>
        <pc:spChg chg="mod">
          <ac:chgData name="Jim McGowan" userId="e2c7446dd3aca506" providerId="LiveId" clId="{441EDAC9-EB0C-40C4-8F32-85F1001F6C89}" dt="2023-11-16T01:57:20.588" v="27" actId="113"/>
          <ac:spMkLst>
            <pc:docMk/>
            <pc:sldMk cId="998142572" sldId="10244"/>
            <ac:spMk id="2" creationId="{EE75044C-A6DA-6266-CF10-3917F7DA4F05}"/>
          </ac:spMkLst>
        </pc:spChg>
        <pc:spChg chg="del">
          <ac:chgData name="Jim McGowan" userId="e2c7446dd3aca506" providerId="LiveId" clId="{441EDAC9-EB0C-40C4-8F32-85F1001F6C89}" dt="2023-11-16T01:56:47.138" v="1" actId="478"/>
          <ac:spMkLst>
            <pc:docMk/>
            <pc:sldMk cId="998142572" sldId="10244"/>
            <ac:spMk id="3" creationId="{FC8E2386-7818-B4D7-E3C1-C426294AF5B1}"/>
          </ac:spMkLst>
        </pc:spChg>
      </pc:sldChg>
    </pc:docChg>
  </pc:docChgLst>
  <pc:docChgLst>
    <pc:chgData name="Jim McGowan" userId="e2c7446dd3aca506" providerId="LiveId" clId="{E038FE4E-6289-42E8-8F1F-2126D3A1B511}"/>
    <pc:docChg chg="addSld modSld sldOrd">
      <pc:chgData name="Jim McGowan" userId="e2c7446dd3aca506" providerId="LiveId" clId="{E038FE4E-6289-42E8-8F1F-2126D3A1B511}" dt="2023-05-18T00:55:56.307" v="26"/>
      <pc:docMkLst>
        <pc:docMk/>
      </pc:docMkLst>
      <pc:sldChg chg="modSp mod">
        <pc:chgData name="Jim McGowan" userId="e2c7446dd3aca506" providerId="LiveId" clId="{E038FE4E-6289-42E8-8F1F-2126D3A1B511}" dt="2023-05-18T00:52:32.497" v="2" actId="115"/>
        <pc:sldMkLst>
          <pc:docMk/>
          <pc:sldMk cId="2338655053" sldId="4749"/>
        </pc:sldMkLst>
        <pc:spChg chg="mod">
          <ac:chgData name="Jim McGowan" userId="e2c7446dd3aca506" providerId="LiveId" clId="{E038FE4E-6289-42E8-8F1F-2126D3A1B511}" dt="2023-05-18T00:52:32.497" v="2" actId="115"/>
          <ac:spMkLst>
            <pc:docMk/>
            <pc:sldMk cId="2338655053" sldId="4749"/>
            <ac:spMk id="7" creationId="{00000000-0000-0000-0000-000000000000}"/>
          </ac:spMkLst>
        </pc:spChg>
      </pc:sldChg>
      <pc:sldChg chg="modSp">
        <pc:chgData name="Jim McGowan" userId="e2c7446dd3aca506" providerId="LiveId" clId="{E038FE4E-6289-42E8-8F1F-2126D3A1B511}" dt="2023-05-18T00:53:10.836" v="4" actId="1076"/>
        <pc:sldMkLst>
          <pc:docMk/>
          <pc:sldMk cId="2979465289" sldId="9950"/>
        </pc:sldMkLst>
        <pc:spChg chg="mod">
          <ac:chgData name="Jim McGowan" userId="e2c7446dd3aca506" providerId="LiveId" clId="{E038FE4E-6289-42E8-8F1F-2126D3A1B511}" dt="2023-05-18T00:53:10.836" v="4" actId="1076"/>
          <ac:spMkLst>
            <pc:docMk/>
            <pc:sldMk cId="2979465289" sldId="9950"/>
            <ac:spMk id="180226" creationId="{00000000-0000-0000-0000-000000000000}"/>
          </ac:spMkLst>
        </pc:spChg>
      </pc:sldChg>
      <pc:sldChg chg="addSp modSp new mod ord">
        <pc:chgData name="Jim McGowan" userId="e2c7446dd3aca506" providerId="LiveId" clId="{E038FE4E-6289-42E8-8F1F-2126D3A1B511}" dt="2023-05-18T00:55:56.307" v="26"/>
        <pc:sldMkLst>
          <pc:docMk/>
          <pc:sldMk cId="833836159" sldId="9956"/>
        </pc:sldMkLst>
        <pc:spChg chg="add mod">
          <ac:chgData name="Jim McGowan" userId="e2c7446dd3aca506" providerId="LiveId" clId="{E038FE4E-6289-42E8-8F1F-2126D3A1B511}" dt="2023-05-18T00:53:55.485" v="22" actId="12789"/>
          <ac:spMkLst>
            <pc:docMk/>
            <pc:sldMk cId="833836159" sldId="9956"/>
            <ac:spMk id="2" creationId="{AE51DBD9-438C-6FF0-AB5E-950EFCC87B82}"/>
          </ac:spMkLst>
        </pc:spChg>
      </pc:sldChg>
    </pc:docChg>
  </pc:docChgLst>
  <pc:docChgLst>
    <pc:chgData name="Jim McGowan" userId="e2c7446dd3aca506" providerId="LiveId" clId="{F08EE89D-D5F6-4C58-8286-BC168BA5FD42}"/>
    <pc:docChg chg="custSel modSld replTag delTag">
      <pc:chgData name="Jim McGowan" userId="e2c7446dd3aca506" providerId="LiveId" clId="{F08EE89D-D5F6-4C58-8286-BC168BA5FD42}" dt="2024-03-21T01:03:58.745" v="9"/>
      <pc:docMkLst>
        <pc:docMk/>
      </pc:docMkLst>
      <pc:sldChg chg="modSp mod">
        <pc:chgData name="Jim McGowan" userId="e2c7446dd3aca506" providerId="LiveId" clId="{F08EE89D-D5F6-4C58-8286-BC168BA5FD42}" dt="2024-03-21T00:41:53.704" v="3" actId="108"/>
        <pc:sldMkLst>
          <pc:docMk/>
          <pc:sldMk cId="1964529984" sldId="9571"/>
        </pc:sldMkLst>
        <pc:spChg chg="mod">
          <ac:chgData name="Jim McGowan" userId="e2c7446dd3aca506" providerId="LiveId" clId="{F08EE89D-D5F6-4C58-8286-BC168BA5FD42}" dt="2024-03-21T00:41:53.704" v="3" actId="108"/>
          <ac:spMkLst>
            <pc:docMk/>
            <pc:sldMk cId="1964529984" sldId="9571"/>
            <ac:spMk id="27650" creationId="{84971604-77C6-295F-B54E-09555531DFE2}"/>
          </ac:spMkLst>
        </pc:spChg>
      </pc:sldChg>
      <pc:sldChg chg="modSp mod">
        <pc:chgData name="Jim McGowan" userId="e2c7446dd3aca506" providerId="LiveId" clId="{F08EE89D-D5F6-4C58-8286-BC168BA5FD42}" dt="2024-03-21T01:03:55.493" v="7" actId="20577"/>
        <pc:sldMkLst>
          <pc:docMk/>
          <pc:sldMk cId="1080226103" sldId="11005"/>
        </pc:sldMkLst>
        <pc:spChg chg="mod">
          <ac:chgData name="Jim McGowan" userId="e2c7446dd3aca506" providerId="LiveId" clId="{F08EE89D-D5F6-4C58-8286-BC168BA5FD42}" dt="2024-03-21T01:03:55.493" v="7" actId="20577"/>
          <ac:spMkLst>
            <pc:docMk/>
            <pc:sldMk cId="1080226103" sldId="11005"/>
            <ac:spMk id="161795" creationId="{00000000-0000-0000-0000-000000000000}"/>
          </ac:spMkLst>
        </pc:spChg>
      </pc:sldChg>
    </pc:docChg>
  </pc:docChgLst>
  <pc:docChgLst>
    <pc:chgData name="Jim McGowan" userId="e2c7446dd3aca506" providerId="LiveId" clId="{4DD26DA2-D385-4545-9EBB-0B1F68623E1B}"/>
    <pc:docChg chg="custSel replTag delTag modHandout">
      <pc:chgData name="Jim McGowan" userId="e2c7446dd3aca506" providerId="LiveId" clId="{4DD26DA2-D385-4545-9EBB-0B1F68623E1B}" dt="2024-02-28T16:29:57.354" v="5"/>
      <pc:docMkLst>
        <pc:docMk/>
      </pc:docMkLst>
    </pc:docChg>
  </pc:docChgLst>
  <pc:docChgLst>
    <pc:chgData name="Jim McGowan" userId="e2c7446dd3aca506" providerId="LiveId" clId="{1158173E-7ED0-4943-A666-4E68751525C5}"/>
    <pc:docChg chg="undo custSel addSld delSld modSld sldOrd replTag delTag modHandout">
      <pc:chgData name="Jim McGowan" userId="e2c7446dd3aca506" providerId="LiveId" clId="{1158173E-7ED0-4943-A666-4E68751525C5}" dt="2024-01-31T15:08:59.216" v="829" actId="6549"/>
      <pc:docMkLst>
        <pc:docMk/>
      </pc:docMkLst>
      <pc:sldChg chg="modTransition">
        <pc:chgData name="Jim McGowan" userId="e2c7446dd3aca506" providerId="LiveId" clId="{1158173E-7ED0-4943-A666-4E68751525C5}" dt="2024-01-31T15:00:22.084" v="726"/>
        <pc:sldMkLst>
          <pc:docMk/>
          <pc:sldMk cId="0" sldId="256"/>
        </pc:sldMkLst>
      </pc:sldChg>
      <pc:sldChg chg="modTransition">
        <pc:chgData name="Jim McGowan" userId="e2c7446dd3aca506" providerId="LiveId" clId="{1158173E-7ED0-4943-A666-4E68751525C5}" dt="2024-01-31T15:00:22.084" v="726"/>
        <pc:sldMkLst>
          <pc:docMk/>
          <pc:sldMk cId="0" sldId="284"/>
        </pc:sldMkLst>
      </pc:sldChg>
      <pc:sldChg chg="modTransition">
        <pc:chgData name="Jim McGowan" userId="e2c7446dd3aca506" providerId="LiveId" clId="{1158173E-7ED0-4943-A666-4E68751525C5}" dt="2024-01-31T15:00:22.084" v="726"/>
        <pc:sldMkLst>
          <pc:docMk/>
          <pc:sldMk cId="0" sldId="340"/>
        </pc:sldMkLst>
      </pc:sldChg>
      <pc:sldChg chg="modSp mod modTransition">
        <pc:chgData name="Jim McGowan" userId="e2c7446dd3aca506" providerId="LiveId" clId="{1158173E-7ED0-4943-A666-4E68751525C5}" dt="2024-01-31T15:00:22.084" v="726"/>
        <pc:sldMkLst>
          <pc:docMk/>
          <pc:sldMk cId="0" sldId="345"/>
        </pc:sldMkLst>
        <pc:spChg chg="mod">
          <ac:chgData name="Jim McGowan" userId="e2c7446dd3aca506" providerId="LiveId" clId="{1158173E-7ED0-4943-A666-4E68751525C5}" dt="2024-01-31T14:31:58.915" v="327" actId="108"/>
          <ac:spMkLst>
            <pc:docMk/>
            <pc:sldMk cId="0" sldId="345"/>
            <ac:spMk id="70658" creationId="{2656CA19-CB42-3D9F-63D2-C157378B0255}"/>
          </ac:spMkLst>
        </pc:spChg>
      </pc:sldChg>
      <pc:sldChg chg="modTransition">
        <pc:chgData name="Jim McGowan" userId="e2c7446dd3aca506" providerId="LiveId" clId="{1158173E-7ED0-4943-A666-4E68751525C5}" dt="2024-01-31T15:00:22.084" v="726"/>
        <pc:sldMkLst>
          <pc:docMk/>
          <pc:sldMk cId="1693969766" sldId="353"/>
        </pc:sldMkLst>
      </pc:sldChg>
      <pc:sldChg chg="modTransition">
        <pc:chgData name="Jim McGowan" userId="e2c7446dd3aca506" providerId="LiveId" clId="{1158173E-7ED0-4943-A666-4E68751525C5}" dt="2024-01-31T15:00:22.084" v="726"/>
        <pc:sldMkLst>
          <pc:docMk/>
          <pc:sldMk cId="766360752" sldId="354"/>
        </pc:sldMkLst>
      </pc:sldChg>
      <pc:sldChg chg="modTransition">
        <pc:chgData name="Jim McGowan" userId="e2c7446dd3aca506" providerId="LiveId" clId="{1158173E-7ED0-4943-A666-4E68751525C5}" dt="2024-01-31T15:00:22.084" v="726"/>
        <pc:sldMkLst>
          <pc:docMk/>
          <pc:sldMk cId="1484724949" sldId="492"/>
        </pc:sldMkLst>
      </pc:sldChg>
      <pc:sldChg chg="modTransition">
        <pc:chgData name="Jim McGowan" userId="e2c7446dd3aca506" providerId="LiveId" clId="{1158173E-7ED0-4943-A666-4E68751525C5}" dt="2024-01-31T15:00:22.084" v="726"/>
        <pc:sldMkLst>
          <pc:docMk/>
          <pc:sldMk cId="1737351391" sldId="891"/>
        </pc:sldMkLst>
      </pc:sldChg>
      <pc:sldChg chg="modSp mod modTransition">
        <pc:chgData name="Jim McGowan" userId="e2c7446dd3aca506" providerId="LiveId" clId="{1158173E-7ED0-4943-A666-4E68751525C5}" dt="2024-01-31T15:00:22.084" v="726"/>
        <pc:sldMkLst>
          <pc:docMk/>
          <pc:sldMk cId="1618757556" sldId="1238"/>
        </pc:sldMkLst>
        <pc:spChg chg="mod">
          <ac:chgData name="Jim McGowan" userId="e2c7446dd3aca506" providerId="LiveId" clId="{1158173E-7ED0-4943-A666-4E68751525C5}" dt="2024-01-31T14:58:26.268" v="705" actId="255"/>
          <ac:spMkLst>
            <pc:docMk/>
            <pc:sldMk cId="1618757556" sldId="1238"/>
            <ac:spMk id="134147" creationId="{00000000-0000-0000-0000-000000000000}"/>
          </ac:spMkLst>
        </pc:spChg>
      </pc:sldChg>
      <pc:sldChg chg="addSp delSp modSp mod modTransition">
        <pc:chgData name="Jim McGowan" userId="e2c7446dd3aca506" providerId="LiveId" clId="{1158173E-7ED0-4943-A666-4E68751525C5}" dt="2024-01-31T15:00:22.084" v="726"/>
        <pc:sldMkLst>
          <pc:docMk/>
          <pc:sldMk cId="1861599531" sldId="1239"/>
        </pc:sldMkLst>
        <pc:picChg chg="add ord">
          <ac:chgData name="Jim McGowan" userId="e2c7446dd3aca506" providerId="LiveId" clId="{1158173E-7ED0-4943-A666-4E68751525C5}" dt="2024-01-31T14:24:34.964" v="193" actId="167"/>
          <ac:picMkLst>
            <pc:docMk/>
            <pc:sldMk cId="1861599531" sldId="1239"/>
            <ac:picMk id="2" creationId="{D60E5AA3-4260-E229-DFF6-619D3524E6CD}"/>
          </ac:picMkLst>
        </pc:picChg>
        <pc:picChg chg="del">
          <ac:chgData name="Jim McGowan" userId="e2c7446dd3aca506" providerId="LiveId" clId="{1158173E-7ED0-4943-A666-4E68751525C5}" dt="2024-01-31T14:24:24.498" v="189" actId="478"/>
          <ac:picMkLst>
            <pc:docMk/>
            <pc:sldMk cId="1861599531" sldId="1239"/>
            <ac:picMk id="5" creationId="{CB8E2169-B760-4373-A07A-3371CC03A266}"/>
          </ac:picMkLst>
        </pc:picChg>
      </pc:sldChg>
      <pc:sldChg chg="modSp mod modTransition">
        <pc:chgData name="Jim McGowan" userId="e2c7446dd3aca506" providerId="LiveId" clId="{1158173E-7ED0-4943-A666-4E68751525C5}" dt="2024-01-31T15:01:21.199" v="732" actId="20577"/>
        <pc:sldMkLst>
          <pc:docMk/>
          <pc:sldMk cId="2503370726" sldId="1503"/>
        </pc:sldMkLst>
        <pc:spChg chg="mod">
          <ac:chgData name="Jim McGowan" userId="e2c7446dd3aca506" providerId="LiveId" clId="{1158173E-7ED0-4943-A666-4E68751525C5}" dt="2024-01-31T15:01:21.199" v="732" actId="20577"/>
          <ac:spMkLst>
            <pc:docMk/>
            <pc:sldMk cId="2503370726" sldId="1503"/>
            <ac:spMk id="134147" creationId="{00000000-0000-0000-0000-000000000000}"/>
          </ac:spMkLst>
        </pc:spChg>
      </pc:sldChg>
      <pc:sldChg chg="addSp delSp modSp mod modTransition">
        <pc:chgData name="Jim McGowan" userId="e2c7446dd3aca506" providerId="LiveId" clId="{1158173E-7ED0-4943-A666-4E68751525C5}" dt="2024-01-31T15:00:22.084" v="726"/>
        <pc:sldMkLst>
          <pc:docMk/>
          <pc:sldMk cId="0" sldId="1536"/>
        </pc:sldMkLst>
        <pc:spChg chg="add del mod">
          <ac:chgData name="Jim McGowan" userId="e2c7446dd3aca506" providerId="LiveId" clId="{1158173E-7ED0-4943-A666-4E68751525C5}" dt="2024-01-31T14:25:39.391" v="216" actId="478"/>
          <ac:spMkLst>
            <pc:docMk/>
            <pc:sldMk cId="0" sldId="1536"/>
            <ac:spMk id="3" creationId="{11821401-AB7F-2278-32CF-B07AFB718D37}"/>
          </ac:spMkLst>
        </pc:spChg>
        <pc:spChg chg="add del mod">
          <ac:chgData name="Jim McGowan" userId="e2c7446dd3aca506" providerId="LiveId" clId="{1158173E-7ED0-4943-A666-4E68751525C5}" dt="2024-01-31T14:27:05.415" v="250" actId="478"/>
          <ac:spMkLst>
            <pc:docMk/>
            <pc:sldMk cId="0" sldId="1536"/>
            <ac:spMk id="4" creationId="{A37E8AC6-9837-569A-05B0-AA21112ECFB8}"/>
          </ac:spMkLst>
        </pc:spChg>
        <pc:spChg chg="del mod">
          <ac:chgData name="Jim McGowan" userId="e2c7446dd3aca506" providerId="LiveId" clId="{1158173E-7ED0-4943-A666-4E68751525C5}" dt="2024-01-31T14:26:51.136" v="244" actId="478"/>
          <ac:spMkLst>
            <pc:docMk/>
            <pc:sldMk cId="0" sldId="1536"/>
            <ac:spMk id="5" creationId="{00000000-0000-0000-0000-000000000000}"/>
          </ac:spMkLst>
        </pc:spChg>
        <pc:spChg chg="mod">
          <ac:chgData name="Jim McGowan" userId="e2c7446dd3aca506" providerId="LiveId" clId="{1158173E-7ED0-4943-A666-4E68751525C5}" dt="2024-01-31T14:59:07.814" v="719" actId="6549"/>
          <ac:spMkLst>
            <pc:docMk/>
            <pc:sldMk cId="0" sldId="1536"/>
            <ac:spMk id="15363" creationId="{00000000-0000-0000-0000-000000000000}"/>
          </ac:spMkLst>
        </pc:spChg>
        <pc:spChg chg="del mod">
          <ac:chgData name="Jim McGowan" userId="e2c7446dd3aca506" providerId="LiveId" clId="{1158173E-7ED0-4943-A666-4E68751525C5}" dt="2024-01-31T14:25:35.225" v="213" actId="478"/>
          <ac:spMkLst>
            <pc:docMk/>
            <pc:sldMk cId="0" sldId="1536"/>
            <ac:spMk id="39938" creationId="{00000000-0000-0000-0000-000000000000}"/>
          </ac:spMkLst>
        </pc:spChg>
        <pc:picChg chg="add del mod ord">
          <ac:chgData name="Jim McGowan" userId="e2c7446dd3aca506" providerId="LiveId" clId="{1158173E-7ED0-4943-A666-4E68751525C5}" dt="2024-01-31T14:27:00.911" v="247" actId="478"/>
          <ac:picMkLst>
            <pc:docMk/>
            <pc:sldMk cId="0" sldId="1536"/>
            <ac:picMk id="2" creationId="{83475FFB-2360-7E65-7556-85E993CC6858}"/>
          </ac:picMkLst>
        </pc:picChg>
        <pc:picChg chg="del">
          <ac:chgData name="Jim McGowan" userId="e2c7446dd3aca506" providerId="LiveId" clId="{1158173E-7ED0-4943-A666-4E68751525C5}" dt="2024-01-31T14:24:57.487" v="196" actId="478"/>
          <ac:picMkLst>
            <pc:docMk/>
            <pc:sldMk cId="0" sldId="1536"/>
            <ac:picMk id="6" creationId="{AB01145E-CD06-4061-B7AD-915110B1DB68}"/>
          </ac:picMkLst>
        </pc:picChg>
        <pc:picChg chg="add ord">
          <ac:chgData name="Jim McGowan" userId="e2c7446dd3aca506" providerId="LiveId" clId="{1158173E-7ED0-4943-A666-4E68751525C5}" dt="2024-01-31T14:29:03.724" v="284" actId="167"/>
          <ac:picMkLst>
            <pc:docMk/>
            <pc:sldMk cId="0" sldId="1536"/>
            <ac:picMk id="7" creationId="{4A026338-E83D-EFE3-C3F6-CFDB98A1F80A}"/>
          </ac:picMkLst>
        </pc:picChg>
        <pc:picChg chg="add mod">
          <ac:chgData name="Jim McGowan" userId="e2c7446dd3aca506" providerId="LiveId" clId="{1158173E-7ED0-4943-A666-4E68751525C5}" dt="2024-01-31T14:29:48.831" v="309" actId="1035"/>
          <ac:picMkLst>
            <pc:docMk/>
            <pc:sldMk cId="0" sldId="1536"/>
            <ac:picMk id="8" creationId="{A7F65748-E098-7B2C-5A99-8CCD67235C29}"/>
          </ac:picMkLst>
        </pc:picChg>
        <pc:picChg chg="mod">
          <ac:chgData name="Jim McGowan" userId="e2c7446dd3aca506" providerId="LiveId" clId="{1158173E-7ED0-4943-A666-4E68751525C5}" dt="2024-01-31T14:29:48.831" v="309" actId="1035"/>
          <ac:picMkLst>
            <pc:docMk/>
            <pc:sldMk cId="0" sldId="1536"/>
            <ac:picMk id="39940" creationId="{00000000-0000-0000-0000-000000000000}"/>
          </ac:picMkLst>
        </pc:picChg>
      </pc:sldChg>
      <pc:sldChg chg="modSp mod modTransition">
        <pc:chgData name="Jim McGowan" userId="e2c7446dd3aca506" providerId="LiveId" clId="{1158173E-7ED0-4943-A666-4E68751525C5}" dt="2024-01-31T15:00:22.084" v="726"/>
        <pc:sldMkLst>
          <pc:docMk/>
          <pc:sldMk cId="40394679" sldId="2045"/>
        </pc:sldMkLst>
        <pc:graphicFrameChg chg="mod modGraphic">
          <ac:chgData name="Jim McGowan" userId="e2c7446dd3aca506" providerId="LiveId" clId="{1158173E-7ED0-4943-A666-4E68751525C5}" dt="2024-01-31T14:23:41.910" v="182" actId="207"/>
          <ac:graphicFrameMkLst>
            <pc:docMk/>
            <pc:sldMk cId="40394679" sldId="2045"/>
            <ac:graphicFrameMk id="4" creationId="{E3DAEE16-233B-4E27-A602-4D37C9A249F4}"/>
          </ac:graphicFrameMkLst>
        </pc:graphicFrameChg>
      </pc:sldChg>
      <pc:sldChg chg="modSp mod modTransition">
        <pc:chgData name="Jim McGowan" userId="e2c7446dd3aca506" providerId="LiveId" clId="{1158173E-7ED0-4943-A666-4E68751525C5}" dt="2024-01-31T15:00:22.084" v="726"/>
        <pc:sldMkLst>
          <pc:docMk/>
          <pc:sldMk cId="3851358064" sldId="2056"/>
        </pc:sldMkLst>
        <pc:spChg chg="mod">
          <ac:chgData name="Jim McGowan" userId="e2c7446dd3aca506" providerId="LiveId" clId="{1158173E-7ED0-4943-A666-4E68751525C5}" dt="2024-01-31T14:39:14.659" v="412" actId="2710"/>
          <ac:spMkLst>
            <pc:docMk/>
            <pc:sldMk cId="3851358064" sldId="2056"/>
            <ac:spMk id="134147" creationId="{00000000-0000-0000-0000-000000000000}"/>
          </ac:spMkLst>
        </pc:spChg>
      </pc:sldChg>
      <pc:sldChg chg="addSp delSp modSp mod modTransition">
        <pc:chgData name="Jim McGowan" userId="e2c7446dd3aca506" providerId="LiveId" clId="{1158173E-7ED0-4943-A666-4E68751525C5}" dt="2024-01-31T15:03:47.352" v="762" actId="20577"/>
        <pc:sldMkLst>
          <pc:docMk/>
          <pc:sldMk cId="3500163114" sldId="2276"/>
        </pc:sldMkLst>
        <pc:spChg chg="mod">
          <ac:chgData name="Jim McGowan" userId="e2c7446dd3aca506" providerId="LiveId" clId="{1158173E-7ED0-4943-A666-4E68751525C5}" dt="2024-01-31T15:03:47.352" v="762" actId="20577"/>
          <ac:spMkLst>
            <pc:docMk/>
            <pc:sldMk cId="3500163114" sldId="2276"/>
            <ac:spMk id="24579" creationId="{00000000-0000-0000-0000-000000000000}"/>
          </ac:spMkLst>
        </pc:spChg>
        <pc:spChg chg="del mod">
          <ac:chgData name="Jim McGowan" userId="e2c7446dd3aca506" providerId="LiveId" clId="{1158173E-7ED0-4943-A666-4E68751525C5}" dt="2024-01-31T14:33:44.975" v="356" actId="478"/>
          <ac:spMkLst>
            <pc:docMk/>
            <pc:sldMk cId="3500163114" sldId="2276"/>
            <ac:spMk id="79874" creationId="{00000000-0000-0000-0000-000000000000}"/>
          </ac:spMkLst>
        </pc:spChg>
        <pc:picChg chg="add ord">
          <ac:chgData name="Jim McGowan" userId="e2c7446dd3aca506" providerId="LiveId" clId="{1158173E-7ED0-4943-A666-4E68751525C5}" dt="2024-01-31T14:33:11.250" v="342" actId="167"/>
          <ac:picMkLst>
            <pc:docMk/>
            <pc:sldMk cId="3500163114" sldId="2276"/>
            <ac:picMk id="2" creationId="{31EF66CC-C326-B523-0572-0428AF8674EC}"/>
          </ac:picMkLst>
        </pc:picChg>
        <pc:picChg chg="del">
          <ac:chgData name="Jim McGowan" userId="e2c7446dd3aca506" providerId="LiveId" clId="{1158173E-7ED0-4943-A666-4E68751525C5}" dt="2024-01-31T14:33:01.080" v="338" actId="478"/>
          <ac:picMkLst>
            <pc:docMk/>
            <pc:sldMk cId="3500163114" sldId="2276"/>
            <ac:picMk id="4" creationId="{00000000-0000-0000-0000-000000000000}"/>
          </ac:picMkLst>
        </pc:picChg>
      </pc:sldChg>
      <pc:sldChg chg="modTransition">
        <pc:chgData name="Jim McGowan" userId="e2c7446dd3aca506" providerId="LiveId" clId="{1158173E-7ED0-4943-A666-4E68751525C5}" dt="2024-01-31T15:00:22.084" v="726"/>
        <pc:sldMkLst>
          <pc:docMk/>
          <pc:sldMk cId="798707090" sldId="2331"/>
        </pc:sldMkLst>
      </pc:sldChg>
      <pc:sldChg chg="modTransition">
        <pc:chgData name="Jim McGowan" userId="e2c7446dd3aca506" providerId="LiveId" clId="{1158173E-7ED0-4943-A666-4E68751525C5}" dt="2024-01-31T15:00:22.084" v="726"/>
        <pc:sldMkLst>
          <pc:docMk/>
          <pc:sldMk cId="483966391" sldId="2890"/>
        </pc:sldMkLst>
      </pc:sldChg>
      <pc:sldChg chg="modTransition">
        <pc:chgData name="Jim McGowan" userId="e2c7446dd3aca506" providerId="LiveId" clId="{1158173E-7ED0-4943-A666-4E68751525C5}" dt="2024-01-31T15:00:22.084" v="726"/>
        <pc:sldMkLst>
          <pc:docMk/>
          <pc:sldMk cId="3559866166" sldId="2927"/>
        </pc:sldMkLst>
      </pc:sldChg>
      <pc:sldChg chg="modTransition">
        <pc:chgData name="Jim McGowan" userId="e2c7446dd3aca506" providerId="LiveId" clId="{1158173E-7ED0-4943-A666-4E68751525C5}" dt="2024-01-31T15:00:22.084" v="726"/>
        <pc:sldMkLst>
          <pc:docMk/>
          <pc:sldMk cId="3553840984" sldId="3264"/>
        </pc:sldMkLst>
      </pc:sldChg>
      <pc:sldChg chg="modSp mod modTransition">
        <pc:chgData name="Jim McGowan" userId="e2c7446dd3aca506" providerId="LiveId" clId="{1158173E-7ED0-4943-A666-4E68751525C5}" dt="2024-01-31T15:00:22.084" v="726"/>
        <pc:sldMkLst>
          <pc:docMk/>
          <pc:sldMk cId="49970581" sldId="4383"/>
        </pc:sldMkLst>
        <pc:spChg chg="mod">
          <ac:chgData name="Jim McGowan" userId="e2c7446dd3aca506" providerId="LiveId" clId="{1158173E-7ED0-4943-A666-4E68751525C5}" dt="2024-01-31T14:36:13.948" v="380" actId="255"/>
          <ac:spMkLst>
            <pc:docMk/>
            <pc:sldMk cId="49970581" sldId="4383"/>
            <ac:spMk id="134147" creationId="{00000000-0000-0000-0000-000000000000}"/>
          </ac:spMkLst>
        </pc:spChg>
      </pc:sldChg>
      <pc:sldChg chg="modSp mod modTransition">
        <pc:chgData name="Jim McGowan" userId="e2c7446dd3aca506" providerId="LiveId" clId="{1158173E-7ED0-4943-A666-4E68751525C5}" dt="2024-01-31T15:00:22.084" v="726"/>
        <pc:sldMkLst>
          <pc:docMk/>
          <pc:sldMk cId="2474473148" sldId="4645"/>
        </pc:sldMkLst>
        <pc:spChg chg="mod">
          <ac:chgData name="Jim McGowan" userId="e2c7446dd3aca506" providerId="LiveId" clId="{1158173E-7ED0-4943-A666-4E68751525C5}" dt="2024-01-31T14:53:34.567" v="665" actId="20577"/>
          <ac:spMkLst>
            <pc:docMk/>
            <pc:sldMk cId="2474473148" sldId="4645"/>
            <ac:spMk id="39939" creationId="{00000000-0000-0000-0000-000000000000}"/>
          </ac:spMkLst>
        </pc:spChg>
      </pc:sldChg>
      <pc:sldChg chg="addSp delSp modSp mod modTransition">
        <pc:chgData name="Jim McGowan" userId="e2c7446dd3aca506" providerId="LiveId" clId="{1158173E-7ED0-4943-A666-4E68751525C5}" dt="2024-01-31T15:00:22.084" v="726"/>
        <pc:sldMkLst>
          <pc:docMk/>
          <pc:sldMk cId="2379654135" sldId="4709"/>
        </pc:sldMkLst>
        <pc:spChg chg="mod">
          <ac:chgData name="Jim McGowan" userId="e2c7446dd3aca506" providerId="LiveId" clId="{1158173E-7ED0-4943-A666-4E68751525C5}" dt="2024-01-31T14:43:39.447" v="502" actId="20577"/>
          <ac:spMkLst>
            <pc:docMk/>
            <pc:sldMk cId="2379654135" sldId="4709"/>
            <ac:spMk id="3" creationId="{9FCE1375-9F6D-4FCB-B3CC-1DEAE2B6A2CD}"/>
          </ac:spMkLst>
        </pc:spChg>
        <pc:spChg chg="del">
          <ac:chgData name="Jim McGowan" userId="e2c7446dd3aca506" providerId="LiveId" clId="{1158173E-7ED0-4943-A666-4E68751525C5}" dt="2024-01-31T14:42:05.879" v="463" actId="478"/>
          <ac:spMkLst>
            <pc:docMk/>
            <pc:sldMk cId="2379654135" sldId="4709"/>
            <ac:spMk id="7" creationId="{4AADDCE2-8F2D-40D8-BAC5-35989DB11DB4}"/>
          </ac:spMkLst>
        </pc:spChg>
        <pc:picChg chg="add mod ord">
          <ac:chgData name="Jim McGowan" userId="e2c7446dd3aca506" providerId="LiveId" clId="{1158173E-7ED0-4943-A666-4E68751525C5}" dt="2024-01-31T14:42:30.817" v="475" actId="167"/>
          <ac:picMkLst>
            <pc:docMk/>
            <pc:sldMk cId="2379654135" sldId="4709"/>
            <ac:picMk id="2" creationId="{2B3FE9B9-DD69-A950-9C21-B03A765C251E}"/>
          </ac:picMkLst>
        </pc:picChg>
        <pc:picChg chg="mod">
          <ac:chgData name="Jim McGowan" userId="e2c7446dd3aca506" providerId="LiveId" clId="{1158173E-7ED0-4943-A666-4E68751525C5}" dt="2024-01-31T14:44:00.338" v="515" actId="1582"/>
          <ac:picMkLst>
            <pc:docMk/>
            <pc:sldMk cId="2379654135" sldId="4709"/>
            <ac:picMk id="6" creationId="{C6EDF527-C7F8-4370-B6B4-94E8A8988926}"/>
          </ac:picMkLst>
        </pc:picChg>
        <pc:picChg chg="del">
          <ac:chgData name="Jim McGowan" userId="e2c7446dd3aca506" providerId="LiveId" clId="{1158173E-7ED0-4943-A666-4E68751525C5}" dt="2024-01-31T14:42:10.831" v="466" actId="478"/>
          <ac:picMkLst>
            <pc:docMk/>
            <pc:sldMk cId="2379654135" sldId="4709"/>
            <ac:picMk id="8" creationId="{72321F26-7BC3-4354-AD50-FC0FA517FFA5}"/>
          </ac:picMkLst>
        </pc:picChg>
      </pc:sldChg>
      <pc:sldChg chg="modTransition">
        <pc:chgData name="Jim McGowan" userId="e2c7446dd3aca506" providerId="LiveId" clId="{1158173E-7ED0-4943-A666-4E68751525C5}" dt="2024-01-31T15:00:22.084" v="726"/>
        <pc:sldMkLst>
          <pc:docMk/>
          <pc:sldMk cId="1562630875" sldId="4853"/>
        </pc:sldMkLst>
      </pc:sldChg>
      <pc:sldChg chg="modTransition">
        <pc:chgData name="Jim McGowan" userId="e2c7446dd3aca506" providerId="LiveId" clId="{1158173E-7ED0-4943-A666-4E68751525C5}" dt="2024-01-31T15:00:22.084" v="726"/>
        <pc:sldMkLst>
          <pc:docMk/>
          <pc:sldMk cId="0" sldId="4859"/>
        </pc:sldMkLst>
      </pc:sldChg>
      <pc:sldChg chg="modSp mod modTransition">
        <pc:chgData name="Jim McGowan" userId="e2c7446dd3aca506" providerId="LiveId" clId="{1158173E-7ED0-4943-A666-4E68751525C5}" dt="2024-01-31T15:00:22.084" v="726"/>
        <pc:sldMkLst>
          <pc:docMk/>
          <pc:sldMk cId="384173127" sldId="5181"/>
        </pc:sldMkLst>
        <pc:spChg chg="mod">
          <ac:chgData name="Jim McGowan" userId="e2c7446dd3aca506" providerId="LiveId" clId="{1158173E-7ED0-4943-A666-4E68751525C5}" dt="2024-01-31T14:30:26.643" v="315" actId="2710"/>
          <ac:spMkLst>
            <pc:docMk/>
            <pc:sldMk cId="384173127" sldId="5181"/>
            <ac:spMk id="3" creationId="{00000000-0000-0000-0000-000000000000}"/>
          </ac:spMkLst>
        </pc:spChg>
      </pc:sldChg>
      <pc:sldChg chg="modTransition">
        <pc:chgData name="Jim McGowan" userId="e2c7446dd3aca506" providerId="LiveId" clId="{1158173E-7ED0-4943-A666-4E68751525C5}" dt="2024-01-31T15:00:22.084" v="726"/>
        <pc:sldMkLst>
          <pc:docMk/>
          <pc:sldMk cId="4264352394" sldId="5252"/>
        </pc:sldMkLst>
      </pc:sldChg>
      <pc:sldChg chg="modSp mod modTransition">
        <pc:chgData name="Jim McGowan" userId="e2c7446dd3aca506" providerId="LiveId" clId="{1158173E-7ED0-4943-A666-4E68751525C5}" dt="2024-01-31T15:00:22.084" v="726"/>
        <pc:sldMkLst>
          <pc:docMk/>
          <pc:sldMk cId="698696942" sldId="5255"/>
        </pc:sldMkLst>
        <pc:spChg chg="mod">
          <ac:chgData name="Jim McGowan" userId="e2c7446dd3aca506" providerId="LiveId" clId="{1158173E-7ED0-4943-A666-4E68751525C5}" dt="2024-01-31T15:00:00.254" v="723" actId="313"/>
          <ac:spMkLst>
            <pc:docMk/>
            <pc:sldMk cId="698696942" sldId="5255"/>
            <ac:spMk id="134147" creationId="{00000000-0000-0000-0000-000000000000}"/>
          </ac:spMkLst>
        </pc:spChg>
      </pc:sldChg>
      <pc:sldChg chg="modSp mod modTransition">
        <pc:chgData name="Jim McGowan" userId="e2c7446dd3aca506" providerId="LiveId" clId="{1158173E-7ED0-4943-A666-4E68751525C5}" dt="2024-01-31T15:00:22.084" v="726"/>
        <pc:sldMkLst>
          <pc:docMk/>
          <pc:sldMk cId="3205135654" sldId="5256"/>
        </pc:sldMkLst>
        <pc:spChg chg="mod">
          <ac:chgData name="Jim McGowan" userId="e2c7446dd3aca506" providerId="LiveId" clId="{1158173E-7ED0-4943-A666-4E68751525C5}" dt="2024-01-31T14:32:23.157" v="331" actId="108"/>
          <ac:spMkLst>
            <pc:docMk/>
            <pc:sldMk cId="3205135654" sldId="5256"/>
            <ac:spMk id="134147" creationId="{00000000-0000-0000-0000-000000000000}"/>
          </ac:spMkLst>
        </pc:spChg>
      </pc:sldChg>
      <pc:sldChg chg="modSp mod modTransition">
        <pc:chgData name="Jim McGowan" userId="e2c7446dd3aca506" providerId="LiveId" clId="{1158173E-7ED0-4943-A666-4E68751525C5}" dt="2024-01-31T15:00:22.084" v="726"/>
        <pc:sldMkLst>
          <pc:docMk/>
          <pc:sldMk cId="3991379494" sldId="6405"/>
        </pc:sldMkLst>
        <pc:spChg chg="mod">
          <ac:chgData name="Jim McGowan" userId="e2c7446dd3aca506" providerId="LiveId" clId="{1158173E-7ED0-4943-A666-4E68751525C5}" dt="2024-01-31T14:31:05.058" v="318" actId="108"/>
          <ac:spMkLst>
            <pc:docMk/>
            <pc:sldMk cId="3991379494" sldId="6405"/>
            <ac:spMk id="134147" creationId="{972624A7-20E3-4DA9-A466-8A9F888B1F46}"/>
          </ac:spMkLst>
        </pc:spChg>
      </pc:sldChg>
      <pc:sldChg chg="modTransition">
        <pc:chgData name="Jim McGowan" userId="e2c7446dd3aca506" providerId="LiveId" clId="{1158173E-7ED0-4943-A666-4E68751525C5}" dt="2024-01-31T15:00:22.084" v="726"/>
        <pc:sldMkLst>
          <pc:docMk/>
          <pc:sldMk cId="1161428718" sldId="6495"/>
        </pc:sldMkLst>
      </pc:sldChg>
      <pc:sldChg chg="modTransition">
        <pc:chgData name="Jim McGowan" userId="e2c7446dd3aca506" providerId="LiveId" clId="{1158173E-7ED0-4943-A666-4E68751525C5}" dt="2024-01-31T15:00:22.084" v="726"/>
        <pc:sldMkLst>
          <pc:docMk/>
          <pc:sldMk cId="2834294484" sldId="6918"/>
        </pc:sldMkLst>
      </pc:sldChg>
      <pc:sldChg chg="modTransition">
        <pc:chgData name="Jim McGowan" userId="e2c7446dd3aca506" providerId="LiveId" clId="{1158173E-7ED0-4943-A666-4E68751525C5}" dt="2024-01-31T15:00:22.084" v="726"/>
        <pc:sldMkLst>
          <pc:docMk/>
          <pc:sldMk cId="493605828" sldId="7727"/>
        </pc:sldMkLst>
      </pc:sldChg>
      <pc:sldChg chg="modTransition">
        <pc:chgData name="Jim McGowan" userId="e2c7446dd3aca506" providerId="LiveId" clId="{1158173E-7ED0-4943-A666-4E68751525C5}" dt="2024-01-31T15:00:22.084" v="726"/>
        <pc:sldMkLst>
          <pc:docMk/>
          <pc:sldMk cId="855745938" sldId="7907"/>
        </pc:sldMkLst>
      </pc:sldChg>
      <pc:sldChg chg="modSp mod modTransition">
        <pc:chgData name="Jim McGowan" userId="e2c7446dd3aca506" providerId="LiveId" clId="{1158173E-7ED0-4943-A666-4E68751525C5}" dt="2024-01-31T15:00:22.084" v="726"/>
        <pc:sldMkLst>
          <pc:docMk/>
          <pc:sldMk cId="2545239693" sldId="7915"/>
        </pc:sldMkLst>
        <pc:spChg chg="mod">
          <ac:chgData name="Jim McGowan" userId="e2c7446dd3aca506" providerId="LiveId" clId="{1158173E-7ED0-4943-A666-4E68751525C5}" dt="2024-01-31T14:56:37.105" v="691" actId="113"/>
          <ac:spMkLst>
            <pc:docMk/>
            <pc:sldMk cId="2545239693" sldId="7915"/>
            <ac:spMk id="180226" creationId="{00000000-0000-0000-0000-000000000000}"/>
          </ac:spMkLst>
        </pc:spChg>
      </pc:sldChg>
      <pc:sldChg chg="modTransition">
        <pc:chgData name="Jim McGowan" userId="e2c7446dd3aca506" providerId="LiveId" clId="{1158173E-7ED0-4943-A666-4E68751525C5}" dt="2024-01-31T15:00:22.084" v="726"/>
        <pc:sldMkLst>
          <pc:docMk/>
          <pc:sldMk cId="2851638288" sldId="8234"/>
        </pc:sldMkLst>
      </pc:sldChg>
      <pc:sldChg chg="modSp mod modTransition">
        <pc:chgData name="Jim McGowan" userId="e2c7446dd3aca506" providerId="LiveId" clId="{1158173E-7ED0-4943-A666-4E68751525C5}" dt="2024-01-31T15:00:22.084" v="726"/>
        <pc:sldMkLst>
          <pc:docMk/>
          <pc:sldMk cId="3429140582" sldId="8351"/>
        </pc:sldMkLst>
        <pc:spChg chg="mod">
          <ac:chgData name="Jim McGowan" userId="e2c7446dd3aca506" providerId="LiveId" clId="{1158173E-7ED0-4943-A666-4E68751525C5}" dt="2024-01-31T14:39:06.830" v="411" actId="2710"/>
          <ac:spMkLst>
            <pc:docMk/>
            <pc:sldMk cId="3429140582" sldId="8351"/>
            <ac:spMk id="3" creationId="{00000000-0000-0000-0000-000000000000}"/>
          </ac:spMkLst>
        </pc:spChg>
      </pc:sldChg>
      <pc:sldChg chg="modTransition">
        <pc:chgData name="Jim McGowan" userId="e2c7446dd3aca506" providerId="LiveId" clId="{1158173E-7ED0-4943-A666-4E68751525C5}" dt="2024-01-31T15:00:22.084" v="726"/>
        <pc:sldMkLst>
          <pc:docMk/>
          <pc:sldMk cId="4246602037" sldId="8695"/>
        </pc:sldMkLst>
      </pc:sldChg>
      <pc:sldChg chg="modTransition">
        <pc:chgData name="Jim McGowan" userId="e2c7446dd3aca506" providerId="LiveId" clId="{1158173E-7ED0-4943-A666-4E68751525C5}" dt="2024-01-31T15:00:22.084" v="726"/>
        <pc:sldMkLst>
          <pc:docMk/>
          <pc:sldMk cId="1564420762" sldId="9026"/>
        </pc:sldMkLst>
      </pc:sldChg>
      <pc:sldChg chg="modSp mod modTransition">
        <pc:chgData name="Jim McGowan" userId="e2c7446dd3aca506" providerId="LiveId" clId="{1158173E-7ED0-4943-A666-4E68751525C5}" dt="2024-01-31T15:00:22.084" v="726"/>
        <pc:sldMkLst>
          <pc:docMk/>
          <pc:sldMk cId="3108680324" sldId="9169"/>
        </pc:sldMkLst>
        <pc:spChg chg="mod">
          <ac:chgData name="Jim McGowan" userId="e2c7446dd3aca506" providerId="LiveId" clId="{1158173E-7ED0-4943-A666-4E68751525C5}" dt="2024-01-31T14:55:13.897" v="680" actId="115"/>
          <ac:spMkLst>
            <pc:docMk/>
            <pc:sldMk cId="3108680324" sldId="9169"/>
            <ac:spMk id="180226" creationId="{00000000-0000-0000-0000-000000000000}"/>
          </ac:spMkLst>
        </pc:spChg>
        <pc:graphicFrameChg chg="mod">
          <ac:chgData name="Jim McGowan" userId="e2c7446dd3aca506" providerId="LiveId" clId="{1158173E-7ED0-4943-A666-4E68751525C5}" dt="2024-01-31T14:55:03.572" v="676"/>
          <ac:graphicFrameMkLst>
            <pc:docMk/>
            <pc:sldMk cId="3108680324" sldId="9169"/>
            <ac:graphicFrameMk id="4" creationId="{B1CD723D-B839-526A-B1A0-831FDAA799C5}"/>
          </ac:graphicFrameMkLst>
        </pc:graphicFrameChg>
      </pc:sldChg>
      <pc:sldChg chg="modTransition">
        <pc:chgData name="Jim McGowan" userId="e2c7446dd3aca506" providerId="LiveId" clId="{1158173E-7ED0-4943-A666-4E68751525C5}" dt="2024-01-31T15:00:22.084" v="726"/>
        <pc:sldMkLst>
          <pc:docMk/>
          <pc:sldMk cId="1570063739" sldId="9265"/>
        </pc:sldMkLst>
      </pc:sldChg>
      <pc:sldChg chg="modSp mod modTransition">
        <pc:chgData name="Jim McGowan" userId="e2c7446dd3aca506" providerId="LiveId" clId="{1158173E-7ED0-4943-A666-4E68751525C5}" dt="2024-01-31T15:02:27.109" v="735" actId="255"/>
        <pc:sldMkLst>
          <pc:docMk/>
          <pc:sldMk cId="198890871" sldId="9600"/>
        </pc:sldMkLst>
        <pc:spChg chg="mod">
          <ac:chgData name="Jim McGowan" userId="e2c7446dd3aca506" providerId="LiveId" clId="{1158173E-7ED0-4943-A666-4E68751525C5}" dt="2024-01-31T15:02:27.109" v="735" actId="255"/>
          <ac:spMkLst>
            <pc:docMk/>
            <pc:sldMk cId="198890871" sldId="9600"/>
            <ac:spMk id="4" creationId="{3DA3B335-1C23-4929-5CA1-65BA5DBA7AC8}"/>
          </ac:spMkLst>
        </pc:spChg>
      </pc:sldChg>
      <pc:sldChg chg="modTransition">
        <pc:chgData name="Jim McGowan" userId="e2c7446dd3aca506" providerId="LiveId" clId="{1158173E-7ED0-4943-A666-4E68751525C5}" dt="2024-01-31T15:00:22.084" v="726"/>
        <pc:sldMkLst>
          <pc:docMk/>
          <pc:sldMk cId="2351959228" sldId="9806"/>
        </pc:sldMkLst>
      </pc:sldChg>
      <pc:sldChg chg="modSp mod modTransition">
        <pc:chgData name="Jim McGowan" userId="e2c7446dd3aca506" providerId="LiveId" clId="{1158173E-7ED0-4943-A666-4E68751525C5}" dt="2024-01-31T15:00:22.084" v="726"/>
        <pc:sldMkLst>
          <pc:docMk/>
          <pc:sldMk cId="3563572767" sldId="10112"/>
        </pc:sldMkLst>
        <pc:spChg chg="mod">
          <ac:chgData name="Jim McGowan" userId="e2c7446dd3aca506" providerId="LiveId" clId="{1158173E-7ED0-4943-A666-4E68751525C5}" dt="2024-01-31T14:45:15.970" v="529" actId="255"/>
          <ac:spMkLst>
            <pc:docMk/>
            <pc:sldMk cId="3563572767" sldId="10112"/>
            <ac:spMk id="68611" creationId="{00000000-0000-0000-0000-000000000000}"/>
          </ac:spMkLst>
        </pc:spChg>
      </pc:sldChg>
      <pc:sldChg chg="modSp modTransition">
        <pc:chgData name="Jim McGowan" userId="e2c7446dd3aca506" providerId="LiveId" clId="{1158173E-7ED0-4943-A666-4E68751525C5}" dt="2024-01-31T15:00:22.084" v="726"/>
        <pc:sldMkLst>
          <pc:docMk/>
          <pc:sldMk cId="3928342035" sldId="10270"/>
        </pc:sldMkLst>
        <pc:spChg chg="mod">
          <ac:chgData name="Jim McGowan" userId="e2c7446dd3aca506" providerId="LiveId" clId="{1158173E-7ED0-4943-A666-4E68751525C5}" dt="2024-01-31T14:44:55.441" v="526" actId="14100"/>
          <ac:spMkLst>
            <pc:docMk/>
            <pc:sldMk cId="3928342035" sldId="10270"/>
            <ac:spMk id="161795" creationId="{00000000-0000-0000-0000-000000000000}"/>
          </ac:spMkLst>
        </pc:spChg>
      </pc:sldChg>
      <pc:sldChg chg="modTransition">
        <pc:chgData name="Jim McGowan" userId="e2c7446dd3aca506" providerId="LiveId" clId="{1158173E-7ED0-4943-A666-4E68751525C5}" dt="2024-01-31T15:00:22.084" v="726"/>
        <pc:sldMkLst>
          <pc:docMk/>
          <pc:sldMk cId="3068997622" sldId="10569"/>
        </pc:sldMkLst>
      </pc:sldChg>
      <pc:sldChg chg="modTransition">
        <pc:chgData name="Jim McGowan" userId="e2c7446dd3aca506" providerId="LiveId" clId="{1158173E-7ED0-4943-A666-4E68751525C5}" dt="2024-01-31T15:00:22.084" v="726"/>
        <pc:sldMkLst>
          <pc:docMk/>
          <pc:sldMk cId="1072005748" sldId="10570"/>
        </pc:sldMkLst>
      </pc:sldChg>
      <pc:sldChg chg="del">
        <pc:chgData name="Jim McGowan" userId="e2c7446dd3aca506" providerId="LiveId" clId="{1158173E-7ED0-4943-A666-4E68751525C5}" dt="2024-01-31T14:54:18.093" v="673" actId="47"/>
        <pc:sldMkLst>
          <pc:docMk/>
          <pc:sldMk cId="2175362637" sldId="10586"/>
        </pc:sldMkLst>
      </pc:sldChg>
      <pc:sldChg chg="modTransition">
        <pc:chgData name="Jim McGowan" userId="e2c7446dd3aca506" providerId="LiveId" clId="{1158173E-7ED0-4943-A666-4E68751525C5}" dt="2024-01-31T15:00:22.084" v="726"/>
        <pc:sldMkLst>
          <pc:docMk/>
          <pc:sldMk cId="465675478" sldId="10588"/>
        </pc:sldMkLst>
      </pc:sldChg>
      <pc:sldChg chg="modTransition">
        <pc:chgData name="Jim McGowan" userId="e2c7446dd3aca506" providerId="LiveId" clId="{1158173E-7ED0-4943-A666-4E68751525C5}" dt="2024-01-31T15:00:22.084" v="726"/>
        <pc:sldMkLst>
          <pc:docMk/>
          <pc:sldMk cId="1334325449" sldId="10590"/>
        </pc:sldMkLst>
      </pc:sldChg>
      <pc:sldChg chg="modTransition">
        <pc:chgData name="Jim McGowan" userId="e2c7446dd3aca506" providerId="LiveId" clId="{1158173E-7ED0-4943-A666-4E68751525C5}" dt="2024-01-31T15:00:22.084" v="726"/>
        <pc:sldMkLst>
          <pc:docMk/>
          <pc:sldMk cId="3246036831" sldId="10591"/>
        </pc:sldMkLst>
      </pc:sldChg>
      <pc:sldChg chg="modTransition">
        <pc:chgData name="Jim McGowan" userId="e2c7446dd3aca506" providerId="LiveId" clId="{1158173E-7ED0-4943-A666-4E68751525C5}" dt="2024-01-31T15:00:22.084" v="726"/>
        <pc:sldMkLst>
          <pc:docMk/>
          <pc:sldMk cId="4004653810" sldId="10592"/>
        </pc:sldMkLst>
      </pc:sldChg>
      <pc:sldChg chg="modTransition">
        <pc:chgData name="Jim McGowan" userId="e2c7446dd3aca506" providerId="LiveId" clId="{1158173E-7ED0-4943-A666-4E68751525C5}" dt="2024-01-31T15:00:22.084" v="726"/>
        <pc:sldMkLst>
          <pc:docMk/>
          <pc:sldMk cId="2776319580" sldId="10593"/>
        </pc:sldMkLst>
      </pc:sldChg>
      <pc:sldChg chg="modTransition">
        <pc:chgData name="Jim McGowan" userId="e2c7446dd3aca506" providerId="LiveId" clId="{1158173E-7ED0-4943-A666-4E68751525C5}" dt="2024-01-31T15:00:22.084" v="726"/>
        <pc:sldMkLst>
          <pc:docMk/>
          <pc:sldMk cId="2250358012" sldId="10594"/>
        </pc:sldMkLst>
      </pc:sldChg>
      <pc:sldChg chg="modTransition">
        <pc:chgData name="Jim McGowan" userId="e2c7446dd3aca506" providerId="LiveId" clId="{1158173E-7ED0-4943-A666-4E68751525C5}" dt="2024-01-31T15:00:22.084" v="726"/>
        <pc:sldMkLst>
          <pc:docMk/>
          <pc:sldMk cId="4076477354" sldId="10595"/>
        </pc:sldMkLst>
      </pc:sldChg>
      <pc:sldChg chg="modSp modTransition">
        <pc:chgData name="Jim McGowan" userId="e2c7446dd3aca506" providerId="LiveId" clId="{1158173E-7ED0-4943-A666-4E68751525C5}" dt="2024-01-31T15:00:22.084" v="726"/>
        <pc:sldMkLst>
          <pc:docMk/>
          <pc:sldMk cId="489163188" sldId="10596"/>
        </pc:sldMkLst>
        <pc:graphicFrameChg chg="mod">
          <ac:chgData name="Jim McGowan" userId="e2c7446dd3aca506" providerId="LiveId" clId="{1158173E-7ED0-4943-A666-4E68751525C5}" dt="2024-01-31T14:32:44" v="334"/>
          <ac:graphicFrameMkLst>
            <pc:docMk/>
            <pc:sldMk cId="489163188" sldId="10596"/>
            <ac:graphicFrameMk id="6" creationId="{00000000-0000-0000-0000-000000000000}"/>
          </ac:graphicFrameMkLst>
        </pc:graphicFrameChg>
      </pc:sldChg>
      <pc:sldChg chg="modTransition">
        <pc:chgData name="Jim McGowan" userId="e2c7446dd3aca506" providerId="LiveId" clId="{1158173E-7ED0-4943-A666-4E68751525C5}" dt="2024-01-31T15:00:22.084" v="726"/>
        <pc:sldMkLst>
          <pc:docMk/>
          <pc:sldMk cId="4092080291" sldId="10597"/>
        </pc:sldMkLst>
      </pc:sldChg>
      <pc:sldChg chg="modSp mod modTransition">
        <pc:chgData name="Jim McGowan" userId="e2c7446dd3aca506" providerId="LiveId" clId="{1158173E-7ED0-4943-A666-4E68751525C5}" dt="2024-01-31T15:00:22.084" v="726"/>
        <pc:sldMkLst>
          <pc:docMk/>
          <pc:sldMk cId="3509856394" sldId="10598"/>
        </pc:sldMkLst>
        <pc:spChg chg="mod">
          <ac:chgData name="Jim McGowan" userId="e2c7446dd3aca506" providerId="LiveId" clId="{1158173E-7ED0-4943-A666-4E68751525C5}" dt="2024-01-31T14:14:13.712" v="7" actId="1035"/>
          <ac:spMkLst>
            <pc:docMk/>
            <pc:sldMk cId="3509856394" sldId="10598"/>
            <ac:spMk id="3" creationId="{762CC507-6E5B-BC55-F4FA-0BF8C83792AF}"/>
          </ac:spMkLst>
        </pc:spChg>
        <pc:spChg chg="mod">
          <ac:chgData name="Jim McGowan" userId="e2c7446dd3aca506" providerId="LiveId" clId="{1158173E-7ED0-4943-A666-4E68751525C5}" dt="2024-01-31T14:55:38.120" v="683" actId="948"/>
          <ac:spMkLst>
            <pc:docMk/>
            <pc:sldMk cId="3509856394" sldId="10598"/>
            <ac:spMk id="161795" creationId="{00000000-0000-0000-0000-000000000000}"/>
          </ac:spMkLst>
        </pc:spChg>
      </pc:sldChg>
      <pc:sldChg chg="del">
        <pc:chgData name="Jim McGowan" userId="e2c7446dd3aca506" providerId="LiveId" clId="{1158173E-7ED0-4943-A666-4E68751525C5}" dt="2024-01-31T14:15:24.536" v="18" actId="47"/>
        <pc:sldMkLst>
          <pc:docMk/>
          <pc:sldMk cId="2079394891" sldId="10599"/>
        </pc:sldMkLst>
      </pc:sldChg>
      <pc:sldChg chg="del">
        <pc:chgData name="Jim McGowan" userId="e2c7446dd3aca506" providerId="LiveId" clId="{1158173E-7ED0-4943-A666-4E68751525C5}" dt="2024-01-31T14:17:36.089" v="43" actId="47"/>
        <pc:sldMkLst>
          <pc:docMk/>
          <pc:sldMk cId="2667685757" sldId="10600"/>
        </pc:sldMkLst>
      </pc:sldChg>
      <pc:sldChg chg="modSp mod modTransition">
        <pc:chgData name="Jim McGowan" userId="e2c7446dd3aca506" providerId="LiveId" clId="{1158173E-7ED0-4943-A666-4E68751525C5}" dt="2024-01-31T15:00:22.084" v="726"/>
        <pc:sldMkLst>
          <pc:docMk/>
          <pc:sldMk cId="4045907933" sldId="10601"/>
        </pc:sldMkLst>
        <pc:spChg chg="mod">
          <ac:chgData name="Jim McGowan" userId="e2c7446dd3aca506" providerId="LiveId" clId="{1158173E-7ED0-4943-A666-4E68751525C5}" dt="2024-01-31T14:37:03.726" v="390" actId="1036"/>
          <ac:spMkLst>
            <pc:docMk/>
            <pc:sldMk cId="4045907933" sldId="10601"/>
            <ac:spMk id="3" creationId="{762CC507-6E5B-BC55-F4FA-0BF8C83792AF}"/>
          </ac:spMkLst>
        </pc:spChg>
        <pc:spChg chg="mod">
          <ac:chgData name="Jim McGowan" userId="e2c7446dd3aca506" providerId="LiveId" clId="{1158173E-7ED0-4943-A666-4E68751525C5}" dt="2024-01-31T14:38:39.196" v="406" actId="948"/>
          <ac:spMkLst>
            <pc:docMk/>
            <pc:sldMk cId="4045907933" sldId="10601"/>
            <ac:spMk id="161795" creationId="{00000000-0000-0000-0000-000000000000}"/>
          </ac:spMkLst>
        </pc:spChg>
      </pc:sldChg>
      <pc:sldChg chg="del">
        <pc:chgData name="Jim McGowan" userId="e2c7446dd3aca506" providerId="LiveId" clId="{1158173E-7ED0-4943-A666-4E68751525C5}" dt="2024-01-31T14:38:55.574" v="408" actId="47"/>
        <pc:sldMkLst>
          <pc:docMk/>
          <pc:sldMk cId="3880616370" sldId="10602"/>
        </pc:sldMkLst>
      </pc:sldChg>
      <pc:sldChg chg="del">
        <pc:chgData name="Jim McGowan" userId="e2c7446dd3aca506" providerId="LiveId" clId="{1158173E-7ED0-4943-A666-4E68751525C5}" dt="2024-01-31T14:39:48.507" v="422" actId="47"/>
        <pc:sldMkLst>
          <pc:docMk/>
          <pc:sldMk cId="2361517079" sldId="10603"/>
        </pc:sldMkLst>
      </pc:sldChg>
      <pc:sldChg chg="del">
        <pc:chgData name="Jim McGowan" userId="e2c7446dd3aca506" providerId="LiveId" clId="{1158173E-7ED0-4943-A666-4E68751525C5}" dt="2024-01-31T14:40:17.874" v="432" actId="47"/>
        <pc:sldMkLst>
          <pc:docMk/>
          <pc:sldMk cId="1401063867" sldId="10604"/>
        </pc:sldMkLst>
      </pc:sldChg>
      <pc:sldChg chg="modTransition">
        <pc:chgData name="Jim McGowan" userId="e2c7446dd3aca506" providerId="LiveId" clId="{1158173E-7ED0-4943-A666-4E68751525C5}" dt="2024-01-31T15:00:22.084" v="726"/>
        <pc:sldMkLst>
          <pc:docMk/>
          <pc:sldMk cId="408227795" sldId="10605"/>
        </pc:sldMkLst>
      </pc:sldChg>
      <pc:sldChg chg="modSp mod modTransition">
        <pc:chgData name="Jim McGowan" userId="e2c7446dd3aca506" providerId="LiveId" clId="{1158173E-7ED0-4943-A666-4E68751525C5}" dt="2024-01-31T15:00:22.084" v="726"/>
        <pc:sldMkLst>
          <pc:docMk/>
          <pc:sldMk cId="196002482" sldId="10606"/>
        </pc:sldMkLst>
        <pc:spChg chg="mod">
          <ac:chgData name="Jim McGowan" userId="e2c7446dd3aca506" providerId="LiveId" clId="{1158173E-7ED0-4943-A666-4E68751525C5}" dt="2024-01-31T14:40:57.548" v="441" actId="948"/>
          <ac:spMkLst>
            <pc:docMk/>
            <pc:sldMk cId="196002482" sldId="10606"/>
            <ac:spMk id="161795" creationId="{00000000-0000-0000-0000-000000000000}"/>
          </ac:spMkLst>
        </pc:spChg>
      </pc:sldChg>
      <pc:sldChg chg="del">
        <pc:chgData name="Jim McGowan" userId="e2c7446dd3aca506" providerId="LiveId" clId="{1158173E-7ED0-4943-A666-4E68751525C5}" dt="2024-01-31T14:41:18.605" v="450" actId="47"/>
        <pc:sldMkLst>
          <pc:docMk/>
          <pc:sldMk cId="1025768535" sldId="10607"/>
        </pc:sldMkLst>
      </pc:sldChg>
      <pc:sldChg chg="del">
        <pc:chgData name="Jim McGowan" userId="e2c7446dd3aca506" providerId="LiveId" clId="{1158173E-7ED0-4943-A666-4E68751525C5}" dt="2024-01-31T14:41:47.553" v="458" actId="47"/>
        <pc:sldMkLst>
          <pc:docMk/>
          <pc:sldMk cId="1809547628" sldId="10608"/>
        </pc:sldMkLst>
      </pc:sldChg>
      <pc:sldChg chg="del">
        <pc:chgData name="Jim McGowan" userId="e2c7446dd3aca506" providerId="LiveId" clId="{1158173E-7ED0-4943-A666-4E68751525C5}" dt="2024-01-31T14:44:31.720" v="523" actId="47"/>
        <pc:sldMkLst>
          <pc:docMk/>
          <pc:sldMk cId="4212080133" sldId="10609"/>
        </pc:sldMkLst>
      </pc:sldChg>
      <pc:sldChg chg="modTransition">
        <pc:chgData name="Jim McGowan" userId="e2c7446dd3aca506" providerId="LiveId" clId="{1158173E-7ED0-4943-A666-4E68751525C5}" dt="2024-01-31T15:00:22.084" v="726"/>
        <pc:sldMkLst>
          <pc:docMk/>
          <pc:sldMk cId="217896011" sldId="10610"/>
        </pc:sldMkLst>
      </pc:sldChg>
      <pc:sldChg chg="modTransition">
        <pc:chgData name="Jim McGowan" userId="e2c7446dd3aca506" providerId="LiveId" clId="{1158173E-7ED0-4943-A666-4E68751525C5}" dt="2024-01-31T15:00:22.084" v="726"/>
        <pc:sldMkLst>
          <pc:docMk/>
          <pc:sldMk cId="831986134" sldId="10611"/>
        </pc:sldMkLst>
      </pc:sldChg>
      <pc:sldChg chg="modTransition">
        <pc:chgData name="Jim McGowan" userId="e2c7446dd3aca506" providerId="LiveId" clId="{1158173E-7ED0-4943-A666-4E68751525C5}" dt="2024-01-31T15:00:22.084" v="726"/>
        <pc:sldMkLst>
          <pc:docMk/>
          <pc:sldMk cId="3831390622" sldId="10612"/>
        </pc:sldMkLst>
      </pc:sldChg>
      <pc:sldChg chg="modTransition">
        <pc:chgData name="Jim McGowan" userId="e2c7446dd3aca506" providerId="LiveId" clId="{1158173E-7ED0-4943-A666-4E68751525C5}" dt="2024-01-31T15:00:22.084" v="726"/>
        <pc:sldMkLst>
          <pc:docMk/>
          <pc:sldMk cId="203096735" sldId="10613"/>
        </pc:sldMkLst>
      </pc:sldChg>
      <pc:sldChg chg="modTransition">
        <pc:chgData name="Jim McGowan" userId="e2c7446dd3aca506" providerId="LiveId" clId="{1158173E-7ED0-4943-A666-4E68751525C5}" dt="2024-01-31T15:00:22.084" v="726"/>
        <pc:sldMkLst>
          <pc:docMk/>
          <pc:sldMk cId="4271761749" sldId="10614"/>
        </pc:sldMkLst>
      </pc:sldChg>
      <pc:sldChg chg="modTransition">
        <pc:chgData name="Jim McGowan" userId="e2c7446dd3aca506" providerId="LiveId" clId="{1158173E-7ED0-4943-A666-4E68751525C5}" dt="2024-01-31T15:00:22.084" v="726"/>
        <pc:sldMkLst>
          <pc:docMk/>
          <pc:sldMk cId="3769488351" sldId="10615"/>
        </pc:sldMkLst>
      </pc:sldChg>
      <pc:sldChg chg="modTransition">
        <pc:chgData name="Jim McGowan" userId="e2c7446dd3aca506" providerId="LiveId" clId="{1158173E-7ED0-4943-A666-4E68751525C5}" dt="2024-01-31T15:00:22.084" v="726"/>
        <pc:sldMkLst>
          <pc:docMk/>
          <pc:sldMk cId="1924158256" sldId="10616"/>
        </pc:sldMkLst>
      </pc:sldChg>
      <pc:sldChg chg="modTransition">
        <pc:chgData name="Jim McGowan" userId="e2c7446dd3aca506" providerId="LiveId" clId="{1158173E-7ED0-4943-A666-4E68751525C5}" dt="2024-01-31T15:00:22.084" v="726"/>
        <pc:sldMkLst>
          <pc:docMk/>
          <pc:sldMk cId="4094189632" sldId="10711"/>
        </pc:sldMkLst>
      </pc:sldChg>
      <pc:sldChg chg="modTransition">
        <pc:chgData name="Jim McGowan" userId="e2c7446dd3aca506" providerId="LiveId" clId="{1158173E-7ED0-4943-A666-4E68751525C5}" dt="2024-01-31T15:00:22.084" v="726"/>
        <pc:sldMkLst>
          <pc:docMk/>
          <pc:sldMk cId="309288135" sldId="10966"/>
        </pc:sldMkLst>
      </pc:sldChg>
      <pc:sldChg chg="modTransition">
        <pc:chgData name="Jim McGowan" userId="e2c7446dd3aca506" providerId="LiveId" clId="{1158173E-7ED0-4943-A666-4E68751525C5}" dt="2024-01-31T15:00:22.084" v="726"/>
        <pc:sldMkLst>
          <pc:docMk/>
          <pc:sldMk cId="1427776745" sldId="10967"/>
        </pc:sldMkLst>
      </pc:sldChg>
      <pc:sldChg chg="modTransition">
        <pc:chgData name="Jim McGowan" userId="e2c7446dd3aca506" providerId="LiveId" clId="{1158173E-7ED0-4943-A666-4E68751525C5}" dt="2024-01-31T15:00:22.084" v="726"/>
        <pc:sldMkLst>
          <pc:docMk/>
          <pc:sldMk cId="616610093" sldId="10968"/>
        </pc:sldMkLst>
      </pc:sldChg>
      <pc:sldChg chg="modSp mod modTransition">
        <pc:chgData name="Jim McGowan" userId="e2c7446dd3aca506" providerId="LiveId" clId="{1158173E-7ED0-4943-A666-4E68751525C5}" dt="2024-01-31T15:00:22.084" v="726"/>
        <pc:sldMkLst>
          <pc:docMk/>
          <pc:sldMk cId="1413742468" sldId="10969"/>
        </pc:sldMkLst>
        <pc:spChg chg="mod">
          <ac:chgData name="Jim McGowan" userId="e2c7446dd3aca506" providerId="LiveId" clId="{1158173E-7ED0-4943-A666-4E68751525C5}" dt="2024-01-31T14:57:10.609" v="699" actId="2711"/>
          <ac:spMkLst>
            <pc:docMk/>
            <pc:sldMk cId="1413742468" sldId="10969"/>
            <ac:spMk id="180226" creationId="{00000000-0000-0000-0000-000000000000}"/>
          </ac:spMkLst>
        </pc:spChg>
      </pc:sldChg>
      <pc:sldChg chg="modTransition">
        <pc:chgData name="Jim McGowan" userId="e2c7446dd3aca506" providerId="LiveId" clId="{1158173E-7ED0-4943-A666-4E68751525C5}" dt="2024-01-31T15:00:22.084" v="726"/>
        <pc:sldMkLst>
          <pc:docMk/>
          <pc:sldMk cId="354625587" sldId="10970"/>
        </pc:sldMkLst>
      </pc:sldChg>
      <pc:sldChg chg="modSp del mod">
        <pc:chgData name="Jim McGowan" userId="e2c7446dd3aca506" providerId="LiveId" clId="{1158173E-7ED0-4943-A666-4E68751525C5}" dt="2024-01-31T14:23:59.375" v="186" actId="47"/>
        <pc:sldMkLst>
          <pc:docMk/>
          <pc:sldMk cId="171900480" sldId="10971"/>
        </pc:sldMkLst>
        <pc:graphicFrameChg chg="mod modGraphic">
          <ac:chgData name="Jim McGowan" userId="e2c7446dd3aca506" providerId="LiveId" clId="{1158173E-7ED0-4943-A666-4E68751525C5}" dt="2024-01-31T14:18:32.951" v="54" actId="113"/>
          <ac:graphicFrameMkLst>
            <pc:docMk/>
            <pc:sldMk cId="171900480" sldId="10971"/>
            <ac:graphicFrameMk id="4" creationId="{E3DAEE16-233B-4E27-A602-4D37C9A249F4}"/>
          </ac:graphicFrameMkLst>
        </pc:graphicFrameChg>
      </pc:sldChg>
      <pc:sldChg chg="modTransition">
        <pc:chgData name="Jim McGowan" userId="e2c7446dd3aca506" providerId="LiveId" clId="{1158173E-7ED0-4943-A666-4E68751525C5}" dt="2024-01-31T15:00:22.084" v="726"/>
        <pc:sldMkLst>
          <pc:docMk/>
          <pc:sldMk cId="3822826027" sldId="10972"/>
        </pc:sldMkLst>
      </pc:sldChg>
      <pc:sldChg chg="modTransition">
        <pc:chgData name="Jim McGowan" userId="e2c7446dd3aca506" providerId="LiveId" clId="{1158173E-7ED0-4943-A666-4E68751525C5}" dt="2024-01-31T15:00:22.084" v="726"/>
        <pc:sldMkLst>
          <pc:docMk/>
          <pc:sldMk cId="2898506798" sldId="10973"/>
        </pc:sldMkLst>
      </pc:sldChg>
      <pc:sldChg chg="modTransition">
        <pc:chgData name="Jim McGowan" userId="e2c7446dd3aca506" providerId="LiveId" clId="{1158173E-7ED0-4943-A666-4E68751525C5}" dt="2024-01-31T15:00:22.084" v="726"/>
        <pc:sldMkLst>
          <pc:docMk/>
          <pc:sldMk cId="1003475041" sldId="10974"/>
        </pc:sldMkLst>
      </pc:sldChg>
      <pc:sldChg chg="modTransition">
        <pc:chgData name="Jim McGowan" userId="e2c7446dd3aca506" providerId="LiveId" clId="{1158173E-7ED0-4943-A666-4E68751525C5}" dt="2024-01-31T15:00:22.084" v="726"/>
        <pc:sldMkLst>
          <pc:docMk/>
          <pc:sldMk cId="607449547" sldId="10975"/>
        </pc:sldMkLst>
      </pc:sldChg>
      <pc:sldChg chg="modTransition">
        <pc:chgData name="Jim McGowan" userId="e2c7446dd3aca506" providerId="LiveId" clId="{1158173E-7ED0-4943-A666-4E68751525C5}" dt="2024-01-31T15:00:22.084" v="726"/>
        <pc:sldMkLst>
          <pc:docMk/>
          <pc:sldMk cId="894480689" sldId="10976"/>
        </pc:sldMkLst>
      </pc:sldChg>
      <pc:sldChg chg="modTransition">
        <pc:chgData name="Jim McGowan" userId="e2c7446dd3aca506" providerId="LiveId" clId="{1158173E-7ED0-4943-A666-4E68751525C5}" dt="2024-01-31T15:00:22.084" v="726"/>
        <pc:sldMkLst>
          <pc:docMk/>
          <pc:sldMk cId="2959113814" sldId="10977"/>
        </pc:sldMkLst>
      </pc:sldChg>
      <pc:sldChg chg="modSp mod modTransition">
        <pc:chgData name="Jim McGowan" userId="e2c7446dd3aca506" providerId="LiveId" clId="{1158173E-7ED0-4943-A666-4E68751525C5}" dt="2024-01-31T15:00:22.084" v="726"/>
        <pc:sldMkLst>
          <pc:docMk/>
          <pc:sldMk cId="3333055548" sldId="10978"/>
        </pc:sldMkLst>
        <pc:spChg chg="mod">
          <ac:chgData name="Jim McGowan" userId="e2c7446dd3aca506" providerId="LiveId" clId="{1158173E-7ED0-4943-A666-4E68751525C5}" dt="2024-01-31T14:31:49.393" v="324" actId="255"/>
          <ac:spMkLst>
            <pc:docMk/>
            <pc:sldMk cId="3333055548" sldId="10978"/>
            <ac:spMk id="206850" creationId="{00000000-0000-0000-0000-000000000000}"/>
          </ac:spMkLst>
        </pc:spChg>
      </pc:sldChg>
      <pc:sldChg chg="modTransition">
        <pc:chgData name="Jim McGowan" userId="e2c7446dd3aca506" providerId="LiveId" clId="{1158173E-7ED0-4943-A666-4E68751525C5}" dt="2024-01-31T15:00:22.084" v="726"/>
        <pc:sldMkLst>
          <pc:docMk/>
          <pc:sldMk cId="628193249" sldId="10979"/>
        </pc:sldMkLst>
      </pc:sldChg>
      <pc:sldChg chg="modTransition">
        <pc:chgData name="Jim McGowan" userId="e2c7446dd3aca506" providerId="LiveId" clId="{1158173E-7ED0-4943-A666-4E68751525C5}" dt="2024-01-31T15:00:22.084" v="726"/>
        <pc:sldMkLst>
          <pc:docMk/>
          <pc:sldMk cId="737230127" sldId="10980"/>
        </pc:sldMkLst>
      </pc:sldChg>
      <pc:sldChg chg="modSp mod modTransition">
        <pc:chgData name="Jim McGowan" userId="e2c7446dd3aca506" providerId="LiveId" clId="{1158173E-7ED0-4943-A666-4E68751525C5}" dt="2024-01-31T15:00:22.084" v="726"/>
        <pc:sldMkLst>
          <pc:docMk/>
          <pc:sldMk cId="385349756" sldId="10981"/>
        </pc:sldMkLst>
        <pc:spChg chg="mod">
          <ac:chgData name="Jim McGowan" userId="e2c7446dd3aca506" providerId="LiveId" clId="{1158173E-7ED0-4943-A666-4E68751525C5}" dt="2024-01-31T14:56:54.797" v="696" actId="2711"/>
          <ac:spMkLst>
            <pc:docMk/>
            <pc:sldMk cId="385349756" sldId="10981"/>
            <ac:spMk id="180226" creationId="{00000000-0000-0000-0000-000000000000}"/>
          </ac:spMkLst>
        </pc:spChg>
      </pc:sldChg>
      <pc:sldChg chg="modTransition">
        <pc:chgData name="Jim McGowan" userId="e2c7446dd3aca506" providerId="LiveId" clId="{1158173E-7ED0-4943-A666-4E68751525C5}" dt="2024-01-31T15:00:22.084" v="726"/>
        <pc:sldMkLst>
          <pc:docMk/>
          <pc:sldMk cId="3990011648" sldId="10982"/>
        </pc:sldMkLst>
      </pc:sldChg>
      <pc:sldChg chg="addSp delSp modSp mod modTransition">
        <pc:chgData name="Jim McGowan" userId="e2c7446dd3aca506" providerId="LiveId" clId="{1158173E-7ED0-4943-A666-4E68751525C5}" dt="2024-01-31T15:00:22.084" v="726"/>
        <pc:sldMkLst>
          <pc:docMk/>
          <pc:sldMk cId="591215843" sldId="10983"/>
        </pc:sldMkLst>
        <pc:spChg chg="add mod">
          <ac:chgData name="Jim McGowan" userId="e2c7446dd3aca506" providerId="LiveId" clId="{1158173E-7ED0-4943-A666-4E68751525C5}" dt="2024-01-31T14:48:22.991" v="559" actId="1036"/>
          <ac:spMkLst>
            <pc:docMk/>
            <pc:sldMk cId="591215843" sldId="10983"/>
            <ac:spMk id="3" creationId="{F1C4A0F0-D048-3497-45B4-E4BAB7ECE0E9}"/>
          </ac:spMkLst>
        </pc:spChg>
        <pc:spChg chg="add del mod">
          <ac:chgData name="Jim McGowan" userId="e2c7446dd3aca506" providerId="LiveId" clId="{1158173E-7ED0-4943-A666-4E68751525C5}" dt="2024-01-31T14:47:31.071" v="548" actId="478"/>
          <ac:spMkLst>
            <pc:docMk/>
            <pc:sldMk cId="591215843" sldId="10983"/>
            <ac:spMk id="4" creationId="{36534B65-57B8-45A4-AA93-B70E21786C8F}"/>
          </ac:spMkLst>
        </pc:spChg>
        <pc:spChg chg="mod">
          <ac:chgData name="Jim McGowan" userId="e2c7446dd3aca506" providerId="LiveId" clId="{1158173E-7ED0-4943-A666-4E68751525C5}" dt="2024-01-31T14:49:35.044" v="587" actId="948"/>
          <ac:spMkLst>
            <pc:docMk/>
            <pc:sldMk cId="591215843" sldId="10983"/>
            <ac:spMk id="161795" creationId="{00000000-0000-0000-0000-000000000000}"/>
          </ac:spMkLst>
        </pc:spChg>
        <pc:spChg chg="del">
          <ac:chgData name="Jim McGowan" userId="e2c7446dd3aca506" providerId="LiveId" clId="{1158173E-7ED0-4943-A666-4E68751525C5}" dt="2024-01-31T14:47:28.600" v="547" actId="478"/>
          <ac:spMkLst>
            <pc:docMk/>
            <pc:sldMk cId="591215843" sldId="10983"/>
            <ac:spMk id="180226" creationId="{00000000-0000-0000-0000-000000000000}"/>
          </ac:spMkLst>
        </pc:spChg>
      </pc:sldChg>
      <pc:sldChg chg="del">
        <pc:chgData name="Jim McGowan" userId="e2c7446dd3aca506" providerId="LiveId" clId="{1158173E-7ED0-4943-A666-4E68751525C5}" dt="2024-01-31T14:48:43.937" v="568" actId="47"/>
        <pc:sldMkLst>
          <pc:docMk/>
          <pc:sldMk cId="1684006053" sldId="10984"/>
        </pc:sldMkLst>
      </pc:sldChg>
      <pc:sldChg chg="del">
        <pc:chgData name="Jim McGowan" userId="e2c7446dd3aca506" providerId="LiveId" clId="{1158173E-7ED0-4943-A666-4E68751525C5}" dt="2024-01-31T14:49:02.569" v="576" actId="47"/>
        <pc:sldMkLst>
          <pc:docMk/>
          <pc:sldMk cId="1300423318" sldId="10985"/>
        </pc:sldMkLst>
      </pc:sldChg>
      <pc:sldChg chg="del">
        <pc:chgData name="Jim McGowan" userId="e2c7446dd3aca506" providerId="LiveId" clId="{1158173E-7ED0-4943-A666-4E68751525C5}" dt="2024-01-31T14:50:35.779" v="604" actId="47"/>
        <pc:sldMkLst>
          <pc:docMk/>
          <pc:sldMk cId="1153310870" sldId="10986"/>
        </pc:sldMkLst>
      </pc:sldChg>
      <pc:sldChg chg="modSp add mod modTransition">
        <pc:chgData name="Jim McGowan" userId="e2c7446dd3aca506" providerId="LiveId" clId="{1158173E-7ED0-4943-A666-4E68751525C5}" dt="2024-01-31T15:00:22.084" v="726"/>
        <pc:sldMkLst>
          <pc:docMk/>
          <pc:sldMk cId="3951901428" sldId="10987"/>
        </pc:sldMkLst>
        <pc:spChg chg="mod">
          <ac:chgData name="Jim McGowan" userId="e2c7446dd3aca506" providerId="LiveId" clId="{1158173E-7ED0-4943-A666-4E68751525C5}" dt="2024-01-31T14:55:47.910" v="684" actId="948"/>
          <ac:spMkLst>
            <pc:docMk/>
            <pc:sldMk cId="3951901428" sldId="10987"/>
            <ac:spMk id="161795" creationId="{00000000-0000-0000-0000-000000000000}"/>
          </ac:spMkLst>
        </pc:spChg>
      </pc:sldChg>
      <pc:sldChg chg="modSp add mod modTransition">
        <pc:chgData name="Jim McGowan" userId="e2c7446dd3aca506" providerId="LiveId" clId="{1158173E-7ED0-4943-A666-4E68751525C5}" dt="2024-01-31T15:00:22.084" v="726"/>
        <pc:sldMkLst>
          <pc:docMk/>
          <pc:sldMk cId="1533158681" sldId="10988"/>
        </pc:sldMkLst>
        <pc:spChg chg="mod">
          <ac:chgData name="Jim McGowan" userId="e2c7446dd3aca506" providerId="LiveId" clId="{1158173E-7ED0-4943-A666-4E68751525C5}" dt="2024-01-31T14:57:55.331" v="702" actId="948"/>
          <ac:spMkLst>
            <pc:docMk/>
            <pc:sldMk cId="1533158681" sldId="10988"/>
            <ac:spMk id="161795" creationId="{00000000-0000-0000-0000-000000000000}"/>
          </ac:spMkLst>
        </pc:spChg>
      </pc:sldChg>
      <pc:sldChg chg="add modTransition">
        <pc:chgData name="Jim McGowan" userId="e2c7446dd3aca506" providerId="LiveId" clId="{1158173E-7ED0-4943-A666-4E68751525C5}" dt="2024-01-31T15:00:22.084" v="726"/>
        <pc:sldMkLst>
          <pc:docMk/>
          <pc:sldMk cId="3987280233" sldId="10989"/>
        </pc:sldMkLst>
      </pc:sldChg>
      <pc:sldChg chg="modSp add mod modTransition">
        <pc:chgData name="Jim McGowan" userId="e2c7446dd3aca506" providerId="LiveId" clId="{1158173E-7ED0-4943-A666-4E68751525C5}" dt="2024-01-31T15:00:22.084" v="726"/>
        <pc:sldMkLst>
          <pc:docMk/>
          <pc:sldMk cId="2390705113" sldId="10990"/>
        </pc:sldMkLst>
        <pc:spChg chg="mod">
          <ac:chgData name="Jim McGowan" userId="e2c7446dd3aca506" providerId="LiveId" clId="{1158173E-7ED0-4943-A666-4E68751525C5}" dt="2024-01-31T14:38:49.250" v="407" actId="948"/>
          <ac:spMkLst>
            <pc:docMk/>
            <pc:sldMk cId="2390705113" sldId="10990"/>
            <ac:spMk id="161795" creationId="{00000000-0000-0000-0000-000000000000}"/>
          </ac:spMkLst>
        </pc:spChg>
      </pc:sldChg>
      <pc:sldChg chg="modSp add mod ord modTransition">
        <pc:chgData name="Jim McGowan" userId="e2c7446dd3aca506" providerId="LiveId" clId="{1158173E-7ED0-4943-A666-4E68751525C5}" dt="2024-01-31T15:00:22.084" v="726"/>
        <pc:sldMkLst>
          <pc:docMk/>
          <pc:sldMk cId="3080251103" sldId="10991"/>
        </pc:sldMkLst>
        <pc:spChg chg="mod">
          <ac:chgData name="Jim McGowan" userId="e2c7446dd3aca506" providerId="LiveId" clId="{1158173E-7ED0-4943-A666-4E68751525C5}" dt="2024-01-31T14:39:43.957" v="421" actId="108"/>
          <ac:spMkLst>
            <pc:docMk/>
            <pc:sldMk cId="3080251103" sldId="10991"/>
            <ac:spMk id="161795" creationId="{00000000-0000-0000-0000-000000000000}"/>
          </ac:spMkLst>
        </pc:spChg>
      </pc:sldChg>
      <pc:sldChg chg="modSp add mod ord modTransition">
        <pc:chgData name="Jim McGowan" userId="e2c7446dd3aca506" providerId="LiveId" clId="{1158173E-7ED0-4943-A666-4E68751525C5}" dt="2024-01-31T15:00:22.084" v="726"/>
        <pc:sldMkLst>
          <pc:docMk/>
          <pc:sldMk cId="2135961922" sldId="10992"/>
        </pc:sldMkLst>
        <pc:spChg chg="mod">
          <ac:chgData name="Jim McGowan" userId="e2c7446dd3aca506" providerId="LiveId" clId="{1158173E-7ED0-4943-A666-4E68751525C5}" dt="2024-01-31T14:40:13.862" v="431" actId="108"/>
          <ac:spMkLst>
            <pc:docMk/>
            <pc:sldMk cId="2135961922" sldId="10992"/>
            <ac:spMk id="161795" creationId="{00000000-0000-0000-0000-000000000000}"/>
          </ac:spMkLst>
        </pc:spChg>
      </pc:sldChg>
      <pc:sldChg chg="modSp add mod modTransition">
        <pc:chgData name="Jim McGowan" userId="e2c7446dd3aca506" providerId="LiveId" clId="{1158173E-7ED0-4943-A666-4E68751525C5}" dt="2024-01-31T15:00:22.084" v="726"/>
        <pc:sldMkLst>
          <pc:docMk/>
          <pc:sldMk cId="23826518" sldId="10993"/>
        </pc:sldMkLst>
        <pc:spChg chg="mod">
          <ac:chgData name="Jim McGowan" userId="e2c7446dd3aca506" providerId="LiveId" clId="{1158173E-7ED0-4943-A666-4E68751525C5}" dt="2024-01-31T14:41:10.147" v="447" actId="108"/>
          <ac:spMkLst>
            <pc:docMk/>
            <pc:sldMk cId="23826518" sldId="10993"/>
            <ac:spMk id="161795" creationId="{00000000-0000-0000-0000-000000000000}"/>
          </ac:spMkLst>
        </pc:spChg>
      </pc:sldChg>
      <pc:sldChg chg="modSp add mod ord modTransition">
        <pc:chgData name="Jim McGowan" userId="e2c7446dd3aca506" providerId="LiveId" clId="{1158173E-7ED0-4943-A666-4E68751525C5}" dt="2024-01-31T15:00:22.084" v="726"/>
        <pc:sldMkLst>
          <pc:docMk/>
          <pc:sldMk cId="3683611966" sldId="10994"/>
        </pc:sldMkLst>
        <pc:spChg chg="mod">
          <ac:chgData name="Jim McGowan" userId="e2c7446dd3aca506" providerId="LiveId" clId="{1158173E-7ED0-4943-A666-4E68751525C5}" dt="2024-01-31T14:41:43.881" v="457" actId="108"/>
          <ac:spMkLst>
            <pc:docMk/>
            <pc:sldMk cId="3683611966" sldId="10994"/>
            <ac:spMk id="161795" creationId="{00000000-0000-0000-0000-000000000000}"/>
          </ac:spMkLst>
        </pc:spChg>
      </pc:sldChg>
      <pc:sldChg chg="modSp add mod modTransition">
        <pc:chgData name="Jim McGowan" userId="e2c7446dd3aca506" providerId="LiveId" clId="{1158173E-7ED0-4943-A666-4E68751525C5}" dt="2024-01-31T15:00:22.084" v="726"/>
        <pc:sldMkLst>
          <pc:docMk/>
          <pc:sldMk cId="3818368475" sldId="10995"/>
        </pc:sldMkLst>
        <pc:spChg chg="mod">
          <ac:chgData name="Jim McGowan" userId="e2c7446dd3aca506" providerId="LiveId" clId="{1158173E-7ED0-4943-A666-4E68751525C5}" dt="2024-01-31T14:44:25.583" v="522" actId="108"/>
          <ac:spMkLst>
            <pc:docMk/>
            <pc:sldMk cId="3818368475" sldId="10995"/>
            <ac:spMk id="161795" creationId="{00000000-0000-0000-0000-000000000000}"/>
          </ac:spMkLst>
        </pc:spChg>
      </pc:sldChg>
      <pc:sldChg chg="modSp add mod modTransition">
        <pc:chgData name="Jim McGowan" userId="e2c7446dd3aca506" providerId="LiveId" clId="{1158173E-7ED0-4943-A666-4E68751525C5}" dt="2024-01-31T15:00:22.084" v="726"/>
        <pc:sldMkLst>
          <pc:docMk/>
          <pc:sldMk cId="683787335" sldId="10996"/>
        </pc:sldMkLst>
        <pc:spChg chg="mod">
          <ac:chgData name="Jim McGowan" userId="e2c7446dd3aca506" providerId="LiveId" clId="{1158173E-7ED0-4943-A666-4E68751525C5}" dt="2024-01-31T14:49:46.488" v="593" actId="6549"/>
          <ac:spMkLst>
            <pc:docMk/>
            <pc:sldMk cId="683787335" sldId="10996"/>
            <ac:spMk id="161795" creationId="{00000000-0000-0000-0000-000000000000}"/>
          </ac:spMkLst>
        </pc:spChg>
      </pc:sldChg>
      <pc:sldChg chg="modSp add mod modTransition">
        <pc:chgData name="Jim McGowan" userId="e2c7446dd3aca506" providerId="LiveId" clId="{1158173E-7ED0-4943-A666-4E68751525C5}" dt="2024-01-31T15:00:22.084" v="726"/>
        <pc:sldMkLst>
          <pc:docMk/>
          <pc:sldMk cId="512874075" sldId="10997"/>
        </pc:sldMkLst>
        <pc:spChg chg="mod">
          <ac:chgData name="Jim McGowan" userId="e2c7446dd3aca506" providerId="LiveId" clId="{1158173E-7ED0-4943-A666-4E68751525C5}" dt="2024-01-31T14:49:58.816" v="597" actId="948"/>
          <ac:spMkLst>
            <pc:docMk/>
            <pc:sldMk cId="512874075" sldId="10997"/>
            <ac:spMk id="161795" creationId="{00000000-0000-0000-0000-000000000000}"/>
          </ac:spMkLst>
        </pc:spChg>
      </pc:sldChg>
      <pc:sldChg chg="modSp add mod modTransition">
        <pc:chgData name="Jim McGowan" userId="e2c7446dd3aca506" providerId="LiveId" clId="{1158173E-7ED0-4943-A666-4E68751525C5}" dt="2024-01-31T15:00:22.084" v="726"/>
        <pc:sldMkLst>
          <pc:docMk/>
          <pc:sldMk cId="192216428" sldId="10998"/>
        </pc:sldMkLst>
        <pc:spChg chg="mod">
          <ac:chgData name="Jim McGowan" userId="e2c7446dd3aca506" providerId="LiveId" clId="{1158173E-7ED0-4943-A666-4E68751525C5}" dt="2024-01-31T14:50:13.635" v="601" actId="948"/>
          <ac:spMkLst>
            <pc:docMk/>
            <pc:sldMk cId="192216428" sldId="10998"/>
            <ac:spMk id="161795" creationId="{00000000-0000-0000-0000-000000000000}"/>
          </ac:spMkLst>
        </pc:spChg>
      </pc:sldChg>
      <pc:sldChg chg="modSp add mod modTransition">
        <pc:chgData name="Jim McGowan" userId="e2c7446dd3aca506" providerId="LiveId" clId="{1158173E-7ED0-4943-A666-4E68751525C5}" dt="2024-01-31T15:00:22.084" v="726"/>
        <pc:sldMkLst>
          <pc:docMk/>
          <pc:sldMk cId="3085133990" sldId="10999"/>
        </pc:sldMkLst>
        <pc:spChg chg="mod">
          <ac:chgData name="Jim McGowan" userId="e2c7446dd3aca506" providerId="LiveId" clId="{1158173E-7ED0-4943-A666-4E68751525C5}" dt="2024-01-31T14:53:27.070" v="655"/>
          <ac:spMkLst>
            <pc:docMk/>
            <pc:sldMk cId="3085133990" sldId="10999"/>
            <ac:spMk id="39939" creationId="{00000000-0000-0000-0000-000000000000}"/>
          </ac:spMkLst>
        </pc:spChg>
      </pc:sldChg>
      <pc:sldChg chg="modSp add mod modTransition">
        <pc:chgData name="Jim McGowan" userId="e2c7446dd3aca506" providerId="LiveId" clId="{1158173E-7ED0-4943-A666-4E68751525C5}" dt="2024-01-31T15:00:22.084" v="726"/>
        <pc:sldMkLst>
          <pc:docMk/>
          <pc:sldMk cId="2304500427" sldId="11000"/>
        </pc:sldMkLst>
        <pc:spChg chg="mod">
          <ac:chgData name="Jim McGowan" userId="e2c7446dd3aca506" providerId="LiveId" clId="{1158173E-7ED0-4943-A666-4E68751525C5}" dt="2024-01-31T14:54:11.201" v="670" actId="108"/>
          <ac:spMkLst>
            <pc:docMk/>
            <pc:sldMk cId="2304500427" sldId="11000"/>
            <ac:spMk id="161795" creationId="{00000000-0000-0000-0000-000000000000}"/>
          </ac:spMkLst>
        </pc:spChg>
      </pc:sldChg>
      <pc:sldChg chg="addSp modSp add mod">
        <pc:chgData name="Jim McGowan" userId="e2c7446dd3aca506" providerId="LiveId" clId="{1158173E-7ED0-4943-A666-4E68751525C5}" dt="2024-01-31T15:06:31.215" v="813" actId="1036"/>
        <pc:sldMkLst>
          <pc:docMk/>
          <pc:sldMk cId="3923624841" sldId="11001"/>
        </pc:sldMkLst>
        <pc:spChg chg="mod">
          <ac:chgData name="Jim McGowan" userId="e2c7446dd3aca506" providerId="LiveId" clId="{1158173E-7ED0-4943-A666-4E68751525C5}" dt="2024-01-31T15:04:16.119" v="773" actId="20577"/>
          <ac:spMkLst>
            <pc:docMk/>
            <pc:sldMk cId="3923624841" sldId="11001"/>
            <ac:spMk id="24579" creationId="{00000000-0000-0000-0000-000000000000}"/>
          </ac:spMkLst>
        </pc:spChg>
        <pc:picChg chg="add mod">
          <ac:chgData name="Jim McGowan" userId="e2c7446dd3aca506" providerId="LiveId" clId="{1158173E-7ED0-4943-A666-4E68751525C5}" dt="2024-01-31T15:06:31.215" v="813" actId="1036"/>
          <ac:picMkLst>
            <pc:docMk/>
            <pc:sldMk cId="3923624841" sldId="11001"/>
            <ac:picMk id="3" creationId="{E303839D-0A43-5802-4CDB-0CD308EF75FF}"/>
          </ac:picMkLst>
        </pc:picChg>
      </pc:sldChg>
    </pc:docChg>
  </pc:docChgLst>
  <pc:docChgLst>
    <pc:chgData name="Jim McGowan" userId="e2c7446dd3aca506" providerId="LiveId" clId="{903F4D4C-ABA7-409D-83D5-0B65271EE5EE}"/>
    <pc:docChg chg="custSel replTag delTag modHandout">
      <pc:chgData name="Jim McGowan" userId="e2c7446dd3aca506" providerId="LiveId" clId="{903F4D4C-ABA7-409D-83D5-0B65271EE5EE}" dt="2023-11-28T17:20:02.100" v="11"/>
      <pc:docMkLst>
        <pc:docMk/>
      </pc:docMkLst>
    </pc:docChg>
  </pc:docChgLst>
  <pc:docChgLst>
    <pc:chgData name="Jim McGowan" userId="e2c7446dd3aca506" providerId="LiveId" clId="{60ED29D9-27D0-4FBA-8DC7-2EC6E3ECA466}"/>
    <pc:docChg chg="addSld modSld sldOrd">
      <pc:chgData name="Jim McGowan" userId="e2c7446dd3aca506" providerId="LiveId" clId="{60ED29D9-27D0-4FBA-8DC7-2EC6E3ECA466}" dt="2023-05-11T00:58:46.228" v="23"/>
      <pc:docMkLst>
        <pc:docMk/>
      </pc:docMkLst>
      <pc:sldChg chg="addSp modSp new mod ord">
        <pc:chgData name="Jim McGowan" userId="e2c7446dd3aca506" providerId="LiveId" clId="{60ED29D9-27D0-4FBA-8DC7-2EC6E3ECA466}" dt="2023-05-11T00:58:46.228" v="23"/>
        <pc:sldMkLst>
          <pc:docMk/>
          <pc:sldMk cId="2153512854" sldId="9956"/>
        </pc:sldMkLst>
        <pc:spChg chg="add mod">
          <ac:chgData name="Jim McGowan" userId="e2c7446dd3aca506" providerId="LiveId" clId="{60ED29D9-27D0-4FBA-8DC7-2EC6E3ECA466}" dt="2023-05-11T00:51:11.126" v="17" actId="12789"/>
          <ac:spMkLst>
            <pc:docMk/>
            <pc:sldMk cId="2153512854" sldId="9956"/>
            <ac:spMk id="2" creationId="{892C71B3-1AA0-CE64-E8F5-7AC30B35346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4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043 Acts 8v5-40 </a:t>
            </a:r>
          </a:p>
          <a:p>
            <a:pPr>
              <a:defRPr/>
            </a:pPr>
            <a:r>
              <a:rPr lang="en-US" sz="1400" dirty="0"/>
              <a:t>04-03-2024</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3-10T01:23:40.795"/>
    </inkml:context>
    <inkml:brush xml:id="br0">
      <inkml:brushProperty name="width" value="0.06667" units="cm"/>
      <inkml:brushProperty name="height" value="0.06667" units="cm"/>
    </inkml:brush>
  </inkml:definitions>
  <inkml:trace contextRef="#ctx0" brushRef="#br0">15433 14534 8064,'-12'-17'3680,"12"15"-2912,2-3-960,-2 5 576,0 0-352,0 0-160,0 0 96,0 0 0,-2 3 32,-2-1 0,0 4 0,1-2 0,0 1 0,-1-1 0,0 2 0,4-1 512,-2-3-384,2-2 32,0 3-96,0-3 32,0 0-64,0 0 64,0 0-64,0 0-32,0 0 32,0 0-128,0 0 64,0 0 480,0 0-352,0 0 128,0 0-160,0 0 256,0-3-256,0 6-128,-4-6 64,4 3 96,0-2-96,0 2-64,0-3 32,0 1 32,0-1 0,0 3 64,0 0-32,0 0 64,0 0-64,0 0-32,0 0 32,0 0-32,0 0 0,0 0 0,0-3 0,0 3-96,0-1 64,0 1 128,0-3-96,0 3 0,0-3 32,0 3-128,0 0 64,0 0 192,0 0-128,0 0 0,0 0 0,0 0 128,0 0-128,0 0-160,0 0 96,0 0 0,0 0 32,0 0 0,0 0 0,0 0-96,0 0 64,4 6 32,-4-6 0,0 0 64,0 0-32,0 0-32,0 0 32,0 0 32,0 0-32,0 0-32,0 0 32,0 0-32,0 0 0,0 0 0,0 0 0,0 0 64,0 0-32,2 4-32,-2-4 32,0 0-224,0 0 160,0 0 96,0 0-64,0 0 192,0 0-160,0 0-160,0 0 96,0 5 0,0-5 32,0 0-96,0 0 64,0 0 128,0 0-96,0 0 96,0 0-64,0 0-32,0 0 32,0 0-224,0 0 160,0 0 192,0 0-160,0 0-128,0 0 96,4 0 192,0 0-160,-4 0 32,3 0 0,-3 0-224,3-2 160,-3 2 192,0-3-160,0 3 32,0 0 0,0 0-32,0 0 0,0 0 64,0 0-32,0 0-192,0 0 128,0 0-1152,0 0 896,0 0-5056,4 3 4128,-4-3-3712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4/3/2024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2</a:t>
            </a:fld>
            <a:endParaRPr lang="en-US"/>
          </a:p>
        </p:txBody>
      </p:sp>
    </p:spTree>
    <p:extLst>
      <p:ext uri="{BB962C8B-B14F-4D97-AF65-F5344CB8AC3E}">
        <p14:creationId xmlns:p14="http://schemas.microsoft.com/office/powerpoint/2010/main" val="32803067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62</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25966792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64</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15658391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68</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3950132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69</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7823190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70</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38182949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71</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12156346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72</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2804399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73</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36870061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75</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28019012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81</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673227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4</a:t>
            </a:fld>
            <a:endParaRPr lang="en-US"/>
          </a:p>
        </p:txBody>
      </p:sp>
    </p:spTree>
    <p:extLst>
      <p:ext uri="{BB962C8B-B14F-4D97-AF65-F5344CB8AC3E}">
        <p14:creationId xmlns:p14="http://schemas.microsoft.com/office/powerpoint/2010/main" val="15517585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83</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6893621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86</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18593858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88</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25178603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89</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20844546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126</a:t>
            </a:fld>
            <a:endParaRPr lang="en-US"/>
          </a:p>
        </p:txBody>
      </p:sp>
    </p:spTree>
    <p:extLst>
      <p:ext uri="{BB962C8B-B14F-4D97-AF65-F5344CB8AC3E}">
        <p14:creationId xmlns:p14="http://schemas.microsoft.com/office/powerpoint/2010/main" val="18885873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135</a:t>
            </a:fld>
            <a:endParaRPr lang="en-US" altLang="en-US" dirty="0"/>
          </a:p>
        </p:txBody>
      </p:sp>
    </p:spTree>
    <p:extLst>
      <p:ext uri="{BB962C8B-B14F-4D97-AF65-F5344CB8AC3E}">
        <p14:creationId xmlns:p14="http://schemas.microsoft.com/office/powerpoint/2010/main" val="16084488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136</a:t>
            </a:fld>
            <a:endParaRPr lang="en-US" altLang="en-US" dirty="0"/>
          </a:p>
        </p:txBody>
      </p:sp>
    </p:spTree>
    <p:extLst>
      <p:ext uri="{BB962C8B-B14F-4D97-AF65-F5344CB8AC3E}">
        <p14:creationId xmlns:p14="http://schemas.microsoft.com/office/powerpoint/2010/main" val="15298872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166</a:t>
            </a:fld>
            <a:endParaRPr lang="en-US"/>
          </a:p>
        </p:txBody>
      </p:sp>
    </p:spTree>
    <p:extLst>
      <p:ext uri="{BB962C8B-B14F-4D97-AF65-F5344CB8AC3E}">
        <p14:creationId xmlns:p14="http://schemas.microsoft.com/office/powerpoint/2010/main" val="639228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15</a:t>
            </a:fld>
            <a:endParaRPr lang="en-US" altLang="en-US" dirty="0"/>
          </a:p>
        </p:txBody>
      </p:sp>
    </p:spTree>
    <p:extLst>
      <p:ext uri="{BB962C8B-B14F-4D97-AF65-F5344CB8AC3E}">
        <p14:creationId xmlns:p14="http://schemas.microsoft.com/office/powerpoint/2010/main" val="1608448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53</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3720957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54</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2113781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57</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1092742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58</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1980930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59</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3109273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60</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746187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47757198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smtClean="0"/>
            </a:lvl1pPr>
          </a:lstStyle>
          <a:p>
            <a:pPr>
              <a:defRPr/>
            </a:pPr>
            <a:fld id="{2E6AC120-5AD1-4F3C-9026-490E77274D1D}" type="slidenum">
              <a:rPr lang="en-US" altLang="en-US"/>
              <a:pPr>
                <a:defRPr/>
              </a:pPr>
              <a:t>‹#›</a:t>
            </a:fld>
            <a:endParaRPr lang="en-US" altLang="en-US"/>
          </a:p>
        </p:txBody>
      </p:sp>
    </p:spTree>
    <p:extLst>
      <p:ext uri="{BB962C8B-B14F-4D97-AF65-F5344CB8AC3E}">
        <p14:creationId xmlns:p14="http://schemas.microsoft.com/office/powerpoint/2010/main" val="3051904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Rectangle 35">
            <a:extLst>
              <a:ext uri="{FF2B5EF4-FFF2-40B4-BE49-F238E27FC236}">
                <a16:creationId xmlns:a16="http://schemas.microsoft.com/office/drawing/2014/main" id="{DDFD4D20-063D-4685-940B-7FCB800C6E86}"/>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CCB727FC-6DEC-449F-B092-0E9D65564F13}"/>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60B3998E-672F-4324-9ED3-326D1025BAD7}"/>
              </a:ext>
            </a:extLst>
          </p:cNvPr>
          <p:cNvSpPr>
            <a:spLocks noGrp="1" noChangeArrowheads="1"/>
          </p:cNvSpPr>
          <p:nvPr>
            <p:ph type="sldNum" sz="quarter" idx="12"/>
          </p:nvPr>
        </p:nvSpPr>
        <p:spPr/>
        <p:txBody>
          <a:bodyPr/>
          <a:lstStyle>
            <a:lvl1pPr>
              <a:defRPr smtClean="0"/>
            </a:lvl1pPr>
          </a:lstStyle>
          <a:p>
            <a:pPr>
              <a:defRPr/>
            </a:pPr>
            <a:fld id="{A0DC7DEC-99C4-4832-90B7-0B712EE84C5F}" type="slidenum">
              <a:rPr lang="en-US" altLang="en-US"/>
              <a:pPr>
                <a:defRPr/>
              </a:pPr>
              <a:t>‹#›</a:t>
            </a:fld>
            <a:endParaRPr lang="en-US" altLang="en-US"/>
          </a:p>
        </p:txBody>
      </p:sp>
    </p:spTree>
    <p:extLst>
      <p:ext uri="{BB962C8B-B14F-4D97-AF65-F5344CB8AC3E}">
        <p14:creationId xmlns:p14="http://schemas.microsoft.com/office/powerpoint/2010/main" val="32343495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dirty="0"/>
          </a:p>
        </p:txBody>
      </p:sp>
      <p:sp>
        <p:nvSpPr>
          <p:cNvPr id="5" name="Rectangle 35"/>
          <p:cNvSpPr>
            <a:spLocks noGrp="1" noChangeArrowheads="1"/>
          </p:cNvSpPr>
          <p:nvPr>
            <p:ph type="dt" sz="half" idx="10"/>
          </p:nvPr>
        </p:nvSpPr>
        <p:spPr/>
        <p:txBody>
          <a:bodyPr/>
          <a:lstStyle>
            <a:lvl1pPr>
              <a:defRPr/>
            </a:lvl1pPr>
          </a:lstStyle>
          <a:p>
            <a:pPr>
              <a:defRPr/>
            </a:pPr>
            <a:endParaRPr lang="en-US" dirty="0"/>
          </a:p>
        </p:txBody>
      </p:sp>
      <p:sp>
        <p:nvSpPr>
          <p:cNvPr id="6" name="Rectangle 36"/>
          <p:cNvSpPr>
            <a:spLocks noGrp="1" noChangeArrowheads="1"/>
          </p:cNvSpPr>
          <p:nvPr>
            <p:ph type="ftr" sz="quarter" idx="11"/>
          </p:nvPr>
        </p:nvSpPr>
        <p:spPr/>
        <p:txBody>
          <a:bodyPr/>
          <a:lstStyle>
            <a:lvl1pPr>
              <a:defRPr/>
            </a:lvl1pPr>
          </a:lstStyle>
          <a:p>
            <a:pPr>
              <a:defRPr/>
            </a:pPr>
            <a:endParaRPr lang="en-US" dirty="0"/>
          </a:p>
        </p:txBody>
      </p:sp>
      <p:sp>
        <p:nvSpPr>
          <p:cNvPr id="7" name="Rectangle 37"/>
          <p:cNvSpPr>
            <a:spLocks noGrp="1" noChangeArrowheads="1"/>
          </p:cNvSpPr>
          <p:nvPr>
            <p:ph type="sldNum" sz="quarter" idx="12"/>
          </p:nvPr>
        </p:nvSpPr>
        <p:spPr/>
        <p:txBody>
          <a:bodyPr/>
          <a:lstStyle>
            <a:lvl1pPr>
              <a:defRPr smtClean="0"/>
            </a:lvl1pPr>
          </a:lstStyle>
          <a:p>
            <a:pPr>
              <a:defRPr/>
            </a:pPr>
            <a:fld id="{5CE48815-785C-4F68-A4CA-A245BF4D9914}" type="slidenum">
              <a:rPr lang="en-US" altLang="en-US"/>
              <a:pPr>
                <a:defRPr/>
              </a:pPr>
              <a:t>‹#›</a:t>
            </a:fld>
            <a:endParaRPr lang="en-US" altLang="en-US" dirty="0"/>
          </a:p>
        </p:txBody>
      </p:sp>
    </p:spTree>
    <p:extLst>
      <p:ext uri="{BB962C8B-B14F-4D97-AF65-F5344CB8AC3E}">
        <p14:creationId xmlns:p14="http://schemas.microsoft.com/office/powerpoint/2010/main" val="2656184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13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1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14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14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1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1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1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1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5.xml"/></Relationships>
</file>

<file path=ppt/slides/_rels/slide1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2.w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customXml" Target="../ink/ink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26">
            <a:extLst>
              <a:ext uri="{FF2B5EF4-FFF2-40B4-BE49-F238E27FC236}">
                <a16:creationId xmlns:a16="http://schemas.microsoft.com/office/drawing/2014/main" id="{8653DF7B-D9DF-EB99-8C59-9CF2260CB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8226" y="228600"/>
            <a:ext cx="673554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BF3CECC3-9C79-7C8F-7D65-DAD6CB45983D}"/>
              </a:ext>
            </a:extLst>
          </p:cNvPr>
          <p:cNvPicPr>
            <a:picLocks noChangeAspect="1"/>
          </p:cNvPicPr>
          <p:nvPr/>
        </p:nvPicPr>
        <p:blipFill>
          <a:blip r:embed="rId3"/>
          <a:stretch>
            <a:fillRect/>
          </a:stretch>
        </p:blipFill>
        <p:spPr>
          <a:xfrm>
            <a:off x="7543800" y="2057400"/>
            <a:ext cx="1412271" cy="990600"/>
          </a:xfrm>
          <a:prstGeom prst="rect">
            <a:avLst/>
          </a:prstGeom>
        </p:spPr>
      </p:pic>
    </p:spTree>
    <p:extLst>
      <p:ext uri="{BB962C8B-B14F-4D97-AF65-F5344CB8AC3E}">
        <p14:creationId xmlns:p14="http://schemas.microsoft.com/office/powerpoint/2010/main" val="343213629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1524000" y="228600"/>
            <a:ext cx="9144000"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8:14-17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&amp; John Lay Hands on the Samaritans</a:t>
            </a:r>
          </a:p>
        </p:txBody>
      </p:sp>
      <p:sp>
        <p:nvSpPr>
          <p:cNvPr id="161795" name="Rectangle 3"/>
          <p:cNvSpPr>
            <a:spLocks noGrp="1" noChangeArrowheads="1"/>
          </p:cNvSpPr>
          <p:nvPr>
            <p:ph type="body" idx="1"/>
          </p:nvPr>
        </p:nvSpPr>
        <p:spPr>
          <a:xfrm>
            <a:off x="762000" y="2057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The concern (14)</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The problem (15-16)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The solution (17)</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67681911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1524000" y="228600"/>
            <a:ext cx="9144000"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8:14-17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&amp; John Lay Hands on the Samaritans</a:t>
            </a:r>
          </a:p>
        </p:txBody>
      </p:sp>
      <p:sp>
        <p:nvSpPr>
          <p:cNvPr id="161795" name="Rectangle 3"/>
          <p:cNvSpPr>
            <a:spLocks noGrp="1" noChangeArrowheads="1"/>
          </p:cNvSpPr>
          <p:nvPr>
            <p:ph type="body" idx="1"/>
          </p:nvPr>
        </p:nvSpPr>
        <p:spPr>
          <a:xfrm>
            <a:off x="762000" y="2057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The concern (14)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The problem (15-16)</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The solution (17)</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a:p>
            <a:pPr marL="457200" lvl="3" indent="-457200">
              <a:lnSpc>
                <a:spcPct val="100000"/>
              </a:lnSpc>
              <a:spcBef>
                <a:spcPts val="0"/>
              </a:spcBef>
              <a:spcAft>
                <a:spcPts val="24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a:p>
            <a:pPr marL="457200" lvl="3" indent="-457200">
              <a:lnSpc>
                <a:spcPct val="100000"/>
              </a:lnSpc>
              <a:spcBef>
                <a:spcPts val="0"/>
              </a:spcBef>
              <a:spcAft>
                <a:spcPts val="24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22177989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64A92B-1522-289B-EB07-13C4489DD3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p:cNvSpPr/>
          <p:nvPr/>
        </p:nvSpPr>
        <p:spPr>
          <a:xfrm>
            <a:off x="609600" y="0"/>
            <a:ext cx="10972800" cy="1969770"/>
          </a:xfrm>
          <a:prstGeom prst="rect">
            <a:avLst/>
          </a:prstGeom>
        </p:spPr>
        <p:txBody>
          <a:bodyPr wrap="square">
            <a:spAutoFit/>
          </a:bodyPr>
          <a:lstStyle/>
          <a:p>
            <a:pPr marL="342900" indent="-342900" algn="ctr" defTabSz="685800">
              <a:lnSpc>
                <a:spcPct val="90000"/>
              </a:lnSpc>
              <a:spcAft>
                <a:spcPts val="1200"/>
              </a:spcAft>
              <a:buClr>
                <a:schemeClr val="tx1"/>
              </a:buClr>
              <a:buSzPct val="75000"/>
              <a:defRPr/>
            </a:pPr>
            <a:r>
              <a:rPr lang="en-US" sz="4000" dirty="0">
                <a:solidFill>
                  <a:srgbClr val="00FFFF"/>
                </a:solidFill>
                <a:effectLst>
                  <a:outerShdw blurRad="38100" dist="38100" dir="2700000" algn="tl">
                    <a:srgbClr val="000000"/>
                  </a:outerShdw>
                </a:effectLst>
                <a:ea typeface="+mj-ea"/>
                <a:cs typeface="+mj-cs"/>
              </a:rPr>
              <a:t>Acts 1:5</a:t>
            </a:r>
            <a:endParaRPr lang="en-US" altLang="en-US" sz="4000" dirty="0">
              <a:solidFill>
                <a:srgbClr val="00FFFF"/>
              </a:solidFill>
              <a:effectLst>
                <a:outerShdw blurRad="38100" dist="38100" dir="2700000" algn="tl">
                  <a:srgbClr val="000000"/>
                </a:outerShdw>
              </a:effectLst>
              <a:ea typeface="+mj-ea"/>
              <a:cs typeface="+mj-cs"/>
            </a:endParaRPr>
          </a:p>
          <a:p>
            <a:pPr algn="just">
              <a:spcAft>
                <a:spcPts val="1000"/>
              </a:spcAft>
            </a:pPr>
            <a:r>
              <a:rPr lang="en-US" sz="3600" dirty="0">
                <a:effectLst>
                  <a:outerShdw blurRad="38100" dist="38100" dir="2700000" algn="tl">
                    <a:srgbClr val="000000">
                      <a:alpha val="43137"/>
                    </a:srgbClr>
                  </a:outerShdw>
                </a:effectLst>
                <a:cs typeface="Calibri" panose="020F0502020204030204" pitchFamily="34" charset="0"/>
              </a:rPr>
              <a:t>“for John baptized with water, but you will be baptized with the Holy Spirit not many days from now.”</a:t>
            </a:r>
          </a:p>
        </p:txBody>
      </p:sp>
      <p:pic>
        <p:nvPicPr>
          <p:cNvPr id="4" name="Picture 3">
            <a:extLst>
              <a:ext uri="{FF2B5EF4-FFF2-40B4-BE49-F238E27FC236}">
                <a16:creationId xmlns:a16="http://schemas.microsoft.com/office/drawing/2014/main" id="{46DC3CE6-4BA5-354F-F3CC-94E0E4442890}"/>
              </a:ext>
            </a:extLst>
          </p:cNvPr>
          <p:cNvPicPr>
            <a:picLocks noChangeAspect="1"/>
          </p:cNvPicPr>
          <p:nvPr/>
        </p:nvPicPr>
        <p:blipFill>
          <a:blip r:embed="rId3"/>
          <a:stretch>
            <a:fillRect/>
          </a:stretch>
        </p:blipFill>
        <p:spPr>
          <a:xfrm>
            <a:off x="4317268" y="2514600"/>
            <a:ext cx="3557464" cy="2286000"/>
          </a:xfrm>
          <a:prstGeom prst="rect">
            <a:avLst/>
          </a:prstGeom>
        </p:spPr>
      </p:pic>
    </p:spTree>
    <p:extLst>
      <p:ext uri="{BB962C8B-B14F-4D97-AF65-F5344CB8AC3E}">
        <p14:creationId xmlns:p14="http://schemas.microsoft.com/office/powerpoint/2010/main" val="244228173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44264B-F17D-5199-7836-69778EC54E9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p:cNvSpPr/>
          <p:nvPr/>
        </p:nvSpPr>
        <p:spPr>
          <a:xfrm>
            <a:off x="609600" y="0"/>
            <a:ext cx="10972800" cy="2523768"/>
          </a:xfrm>
          <a:prstGeom prst="rect">
            <a:avLst/>
          </a:prstGeom>
        </p:spPr>
        <p:txBody>
          <a:bodyPr wrap="square">
            <a:spAutoFit/>
          </a:bodyPr>
          <a:lstStyle/>
          <a:p>
            <a:pPr marL="342900" indent="-342900" algn="ctr" defTabSz="685800">
              <a:lnSpc>
                <a:spcPct val="90000"/>
              </a:lnSpc>
              <a:spcAft>
                <a:spcPts val="1200"/>
              </a:spcAft>
              <a:buClr>
                <a:schemeClr val="tx1"/>
              </a:buClr>
              <a:buSzPct val="75000"/>
              <a:defRPr/>
            </a:pPr>
            <a:r>
              <a:rPr lang="en-US" sz="4000" dirty="0">
                <a:solidFill>
                  <a:srgbClr val="00FFFF"/>
                </a:solidFill>
                <a:effectLst>
                  <a:outerShdw blurRad="38100" dist="38100" dir="2700000" algn="tl">
                    <a:srgbClr val="000000"/>
                  </a:outerShdw>
                </a:effectLst>
                <a:ea typeface="+mj-ea"/>
                <a:cs typeface="+mj-cs"/>
              </a:rPr>
              <a:t>1 Corinthians 12:13</a:t>
            </a:r>
            <a:endParaRPr lang="en-US" altLang="en-US" sz="4000" dirty="0">
              <a:solidFill>
                <a:srgbClr val="00FFFF"/>
              </a:solidFill>
              <a:effectLst>
                <a:outerShdw blurRad="38100" dist="38100" dir="2700000" algn="tl">
                  <a:srgbClr val="000000"/>
                </a:outerShdw>
              </a:effectLst>
              <a:ea typeface="+mj-ea"/>
              <a:cs typeface="+mj-cs"/>
            </a:endParaRPr>
          </a:p>
          <a:p>
            <a:pPr algn="just">
              <a:spcAft>
                <a:spcPts val="1000"/>
              </a:spcAft>
            </a:pPr>
            <a:r>
              <a:rPr lang="en-US" sz="3600" dirty="0">
                <a:effectLst>
                  <a:outerShdw blurRad="38100" dist="38100" dir="2700000" algn="tl">
                    <a:srgbClr val="000000">
                      <a:alpha val="43137"/>
                    </a:srgbClr>
                  </a:outerShdw>
                </a:effectLst>
              </a:rPr>
              <a:t>“For by one Spirit </a:t>
            </a:r>
            <a:r>
              <a:rPr lang="en-US" sz="3600" b="1" u="sng" dirty="0">
                <a:solidFill>
                  <a:srgbClr val="FFFFCC"/>
                </a:solidFill>
                <a:effectLst>
                  <a:outerShdw blurRad="38100" dist="38100" dir="2700000" algn="tl">
                    <a:srgbClr val="000000">
                      <a:alpha val="43137"/>
                    </a:srgbClr>
                  </a:outerShdw>
                </a:effectLst>
              </a:rPr>
              <a:t>we were all baptized into one body</a:t>
            </a:r>
            <a:r>
              <a:rPr lang="en-US" sz="3600" dirty="0">
                <a:effectLst>
                  <a:outerShdw blurRad="38100" dist="38100" dir="2700000" algn="tl">
                    <a:srgbClr val="000000">
                      <a:alpha val="43137"/>
                    </a:srgbClr>
                  </a:outerShdw>
                </a:effectLst>
              </a:rPr>
              <a:t>, whether Jews or Greeks, whether slaves or free, and we were all made to drink of one Spirit.”</a:t>
            </a:r>
          </a:p>
        </p:txBody>
      </p:sp>
      <p:pic>
        <p:nvPicPr>
          <p:cNvPr id="4" name="Picture 3">
            <a:extLst>
              <a:ext uri="{FF2B5EF4-FFF2-40B4-BE49-F238E27FC236}">
                <a16:creationId xmlns:a16="http://schemas.microsoft.com/office/drawing/2014/main" id="{35FCB1D8-6EC8-28EC-F6EB-7A1C27FEB312}"/>
              </a:ext>
            </a:extLst>
          </p:cNvPr>
          <p:cNvPicPr>
            <a:picLocks noChangeAspect="1"/>
          </p:cNvPicPr>
          <p:nvPr/>
        </p:nvPicPr>
        <p:blipFill>
          <a:blip r:embed="rId3"/>
          <a:stretch>
            <a:fillRect/>
          </a:stretch>
        </p:blipFill>
        <p:spPr>
          <a:xfrm>
            <a:off x="4317268" y="2514600"/>
            <a:ext cx="3557464" cy="2286000"/>
          </a:xfrm>
          <a:prstGeom prst="rect">
            <a:avLst/>
          </a:prstGeom>
        </p:spPr>
      </p:pic>
    </p:spTree>
    <p:extLst>
      <p:ext uri="{BB962C8B-B14F-4D97-AF65-F5344CB8AC3E}">
        <p14:creationId xmlns:p14="http://schemas.microsoft.com/office/powerpoint/2010/main" val="268214701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75923D-C73C-B782-E505-6B9FF9590C3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38914" name="Rectangle 3"/>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a:lnSpc>
                <a:spcPct val="90000"/>
              </a:lnSpc>
              <a:spcAft>
                <a:spcPts val="1200"/>
              </a:spcAft>
              <a:buClr>
                <a:schemeClr val="tx1"/>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Galatians 3:28</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 is neither Jew nor Greek, there is neither slave nor free man, there is neither male nor female; for you are all one in Christ Jesus.”</a:t>
            </a:r>
          </a:p>
        </p:txBody>
      </p:sp>
      <p:pic>
        <p:nvPicPr>
          <p:cNvPr id="2" name="Picture 1">
            <a:extLst>
              <a:ext uri="{FF2B5EF4-FFF2-40B4-BE49-F238E27FC236}">
                <a16:creationId xmlns:a16="http://schemas.microsoft.com/office/drawing/2014/main" id="{FC435F8F-05F9-40E2-97B2-040374A2FEE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54880" y="2819400"/>
            <a:ext cx="2682240" cy="2011680"/>
          </a:xfrm>
          <a:prstGeom prst="rect">
            <a:avLst/>
          </a:prstGeom>
          <a:ln>
            <a:solidFill>
              <a:schemeClr val="tx1"/>
            </a:solidFill>
          </a:ln>
        </p:spPr>
      </p:pic>
    </p:spTree>
    <p:extLst>
      <p:ext uri="{BB962C8B-B14F-4D97-AF65-F5344CB8AC3E}">
        <p14:creationId xmlns:p14="http://schemas.microsoft.com/office/powerpoint/2010/main" val="3536654734"/>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E4710A-9B5D-94C6-E7DA-311EB424FB2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38914" name="Rectangle 3"/>
          <p:cNvSpPr>
            <a:spLocks noChangeArrowheads="1"/>
          </p:cNvSpPr>
          <p:nvPr/>
        </p:nvSpPr>
        <p:spPr bwMode="auto">
          <a:xfrm>
            <a:off x="609600" y="0"/>
            <a:ext cx="109728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a:lnSpc>
                <a:spcPct val="90000"/>
              </a:lnSpc>
              <a:spcAft>
                <a:spcPts val="1200"/>
              </a:spcAft>
              <a:buClr>
                <a:schemeClr val="tx1"/>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Ephesians 2:14</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He Himself is our peace, who made both groups into one and broke down the barrier of the dividing wall.”</a:t>
            </a:r>
          </a:p>
        </p:txBody>
      </p:sp>
      <p:pic>
        <p:nvPicPr>
          <p:cNvPr id="4" name="Picture 3">
            <a:extLst>
              <a:ext uri="{FF2B5EF4-FFF2-40B4-BE49-F238E27FC236}">
                <a16:creationId xmlns:a16="http://schemas.microsoft.com/office/drawing/2014/main" id="{A0B3ED52-FED1-40C5-BDA8-3C155BC8A8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54880" y="2819400"/>
            <a:ext cx="2682240" cy="2011680"/>
          </a:xfrm>
          <a:prstGeom prst="rect">
            <a:avLst/>
          </a:prstGeom>
          <a:ln>
            <a:solidFill>
              <a:schemeClr val="tx1"/>
            </a:solidFill>
          </a:ln>
        </p:spPr>
      </p:pic>
    </p:spTree>
    <p:extLst>
      <p:ext uri="{BB962C8B-B14F-4D97-AF65-F5344CB8AC3E}">
        <p14:creationId xmlns:p14="http://schemas.microsoft.com/office/powerpoint/2010/main" val="2834294484"/>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B55DDF-5A55-76A7-93EA-5AC355C4C6F5}"/>
              </a:ext>
            </a:extLst>
          </p:cNvPr>
          <p:cNvPicPr>
            <a:picLocks noChangeAspect="1"/>
          </p:cNvPicPr>
          <p:nvPr/>
        </p:nvPicPr>
        <p:blipFill rotWithShape="1">
          <a:blip r:embed="rId2"/>
          <a:srcRect l="5375" t="3473" r="5043" b="3936"/>
          <a:stretch/>
        </p:blipFill>
        <p:spPr>
          <a:xfrm>
            <a:off x="4038600" y="137160"/>
            <a:ext cx="411480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404657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524000"/>
            <a:ext cx="7840900" cy="49530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Evangelization in Samaria (5-8)</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Simon’s conversion (9-13)</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 &amp; John lay hands on the Samaritans (14-17)</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Peter rebukes Simon (18-25)</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Ministry in Samaria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8:5-25</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99269825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8:18-25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Rebukes Simon</a:t>
            </a:r>
          </a:p>
        </p:txBody>
      </p:sp>
      <p:sp>
        <p:nvSpPr>
          <p:cNvPr id="161795" name="Rectangle 3"/>
          <p:cNvSpPr>
            <a:spLocks noGrp="1" noChangeArrowheads="1"/>
          </p:cNvSpPr>
          <p:nvPr>
            <p:ph type="body" idx="1"/>
          </p:nvPr>
        </p:nvSpPr>
        <p:spPr>
          <a:xfrm>
            <a:off x="609600" y="2057400"/>
            <a:ext cx="72390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Simon’s request (18-19)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 rebukes Simon (20-23)</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Simon’s response (24)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Conclusion (25)</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7121374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8:18-25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Rebukes Simon</a:t>
            </a:r>
          </a:p>
        </p:txBody>
      </p:sp>
      <p:sp>
        <p:nvSpPr>
          <p:cNvPr id="161795" name="Rectangle 3"/>
          <p:cNvSpPr>
            <a:spLocks noGrp="1" noChangeArrowheads="1"/>
          </p:cNvSpPr>
          <p:nvPr>
            <p:ph type="body" idx="1"/>
          </p:nvPr>
        </p:nvSpPr>
        <p:spPr>
          <a:xfrm>
            <a:off x="609600" y="2057400"/>
            <a:ext cx="72390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Simon’s request (18-19)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 rebukes Simon (20-23)</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Simon’s response (24)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Conclusion (25)</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285581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70F0BF-8E4A-4AE2-BCF8-7D7C7DC59AF2}"/>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Aft>
                <a:spcPts val="12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1:8</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“but you will receive power when the Holy Spirit has come upon you; and you shall be My witnesses both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Jerusalem</a:t>
            </a:r>
            <a:r>
              <a:rPr lang="en-US" sz="3600" dirty="0">
                <a:effectLst>
                  <a:outerShdw blurRad="38100" dist="38100" dir="2700000" algn="tl">
                    <a:srgbClr val="000000">
                      <a:alpha val="43137"/>
                    </a:srgbClr>
                  </a:outerShdw>
                </a:effectLst>
                <a:cs typeface="Calibri" panose="020F0502020204030204" pitchFamily="34" charset="0"/>
              </a:rPr>
              <a:t>, and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all Judea and Samaria</a:t>
            </a:r>
            <a:r>
              <a:rPr lang="en-US" sz="3600" dirty="0">
                <a:effectLst>
                  <a:outerShdw blurRad="38100" dist="38100" dir="2700000" algn="tl">
                    <a:srgbClr val="000000">
                      <a:alpha val="43137"/>
                    </a:srgbClr>
                  </a:outerShdw>
                </a:effectLst>
                <a:cs typeface="Calibri" panose="020F0502020204030204" pitchFamily="34" charset="0"/>
              </a:rPr>
              <a:t>, and even to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remotest part of the earth</a:t>
            </a:r>
            <a:r>
              <a:rPr lang="en-US" sz="3600" dirty="0">
                <a:effectLst>
                  <a:outerShdw blurRad="38100" dist="38100" dir="2700000" algn="tl">
                    <a:srgbClr val="000000">
                      <a:alpha val="43137"/>
                    </a:srgbClr>
                  </a:outerShdw>
                </a:effectLst>
                <a:cs typeface="Calibri" panose="020F0502020204030204" pitchFamily="34" charset="0"/>
              </a:rPr>
              <a:t>.”</a:t>
            </a:r>
          </a:p>
        </p:txBody>
      </p:sp>
      <p:pic>
        <p:nvPicPr>
          <p:cNvPr id="6" name="Picture 5">
            <a:extLst>
              <a:ext uri="{FF2B5EF4-FFF2-40B4-BE49-F238E27FC236}">
                <a16:creationId xmlns:a16="http://schemas.microsoft.com/office/drawing/2014/main" id="{5D5993D9-EDDA-4CE1-A960-FCC92CE6DB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4773" y="3017520"/>
            <a:ext cx="2002455" cy="2011680"/>
          </a:xfrm>
          <a:prstGeom prst="ellipse">
            <a:avLst/>
          </a:prstGeom>
        </p:spPr>
      </p:pic>
    </p:spTree>
    <p:extLst>
      <p:ext uri="{BB962C8B-B14F-4D97-AF65-F5344CB8AC3E}">
        <p14:creationId xmlns:p14="http://schemas.microsoft.com/office/powerpoint/2010/main" val="3364622836"/>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8:18-19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Simon’s Request</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066800" y="2057400"/>
            <a:ext cx="7010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observation (18a)</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financial offer (18b)</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ambition (19)</a:t>
            </a:r>
          </a:p>
        </p:txBody>
      </p:sp>
      <p:pic>
        <p:nvPicPr>
          <p:cNvPr id="2" name="Picture 1">
            <a:extLst>
              <a:ext uri="{FF2B5EF4-FFF2-40B4-BE49-F238E27FC236}">
                <a16:creationId xmlns:a16="http://schemas.microsoft.com/office/drawing/2014/main" id="{A7F78B41-2D3D-8F42-439F-A4F0967D683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78896983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8:18-19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Simon’s Request</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066800" y="2057400"/>
            <a:ext cx="7010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Simon’s observation (18a)</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financial offer (18b)</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ambition (19)</a:t>
            </a:r>
          </a:p>
        </p:txBody>
      </p:sp>
      <p:pic>
        <p:nvPicPr>
          <p:cNvPr id="2" name="Picture 1">
            <a:extLst>
              <a:ext uri="{FF2B5EF4-FFF2-40B4-BE49-F238E27FC236}">
                <a16:creationId xmlns:a16="http://schemas.microsoft.com/office/drawing/2014/main" id="{DDEE5AD4-2FE7-A99C-96A9-0D1B39DF87CD}"/>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00077730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8:18-19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Simon’s Request</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066800" y="2057400"/>
            <a:ext cx="7010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observation (18a)</a:t>
            </a:r>
          </a:p>
          <a:p>
            <a:pPr marL="514350" lvl="3" indent="-514350">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Simon’s financial offer (18b)</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ambition (19)</a:t>
            </a:r>
          </a:p>
        </p:txBody>
      </p:sp>
      <p:pic>
        <p:nvPicPr>
          <p:cNvPr id="2" name="Picture 1">
            <a:extLst>
              <a:ext uri="{FF2B5EF4-FFF2-40B4-BE49-F238E27FC236}">
                <a16:creationId xmlns:a16="http://schemas.microsoft.com/office/drawing/2014/main" id="{E00A617A-BF2E-8BE6-26A7-68FC3DDA4E0B}"/>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70984701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Placeholder 3">
            <a:extLst>
              <a:ext uri="{FF2B5EF4-FFF2-40B4-BE49-F238E27FC236}">
                <a16:creationId xmlns:a16="http://schemas.microsoft.com/office/drawing/2014/main" id="{A66E1933-1E02-4F53-A362-5D59201D135A}"/>
              </a:ext>
            </a:extLst>
          </p:cNvPr>
          <p:cNvGraphicFramePr>
            <a:graphicFrameLocks noGrp="1"/>
          </p:cNvGraphicFramePr>
          <p:nvPr>
            <p:ph type="tbl" idx="1"/>
            <p:extLst>
              <p:ext uri="{D42A27DB-BD31-4B8C-83A1-F6EECF244321}">
                <p14:modId xmlns:p14="http://schemas.microsoft.com/office/powerpoint/2010/main" val="1115512434"/>
              </p:ext>
            </p:extLst>
          </p:nvPr>
        </p:nvGraphicFramePr>
        <p:xfrm>
          <a:off x="609600" y="152400"/>
          <a:ext cx="10972800" cy="6553200"/>
        </p:xfrm>
        <a:graphic>
          <a:graphicData uri="http://schemas.openxmlformats.org/drawingml/2006/table">
            <a:tbl>
              <a:tblPr firstRow="1" bandRow="1">
                <a:tableStyleId>{073A0DAA-6AF3-43AB-8588-CEC1D06C72B9}</a:tableStyleId>
              </a:tblPr>
              <a:tblGrid>
                <a:gridCol w="2743200">
                  <a:extLst>
                    <a:ext uri="{9D8B030D-6E8A-4147-A177-3AD203B41FA5}">
                      <a16:colId xmlns:a16="http://schemas.microsoft.com/office/drawing/2014/main" val="4083022562"/>
                    </a:ext>
                  </a:extLst>
                </a:gridCol>
                <a:gridCol w="3115159">
                  <a:extLst>
                    <a:ext uri="{9D8B030D-6E8A-4147-A177-3AD203B41FA5}">
                      <a16:colId xmlns:a16="http://schemas.microsoft.com/office/drawing/2014/main" val="1397627422"/>
                    </a:ext>
                  </a:extLst>
                </a:gridCol>
                <a:gridCol w="2696705">
                  <a:extLst>
                    <a:ext uri="{9D8B030D-6E8A-4147-A177-3AD203B41FA5}">
                      <a16:colId xmlns:a16="http://schemas.microsoft.com/office/drawing/2014/main" val="3861418638"/>
                    </a:ext>
                  </a:extLst>
                </a:gridCol>
                <a:gridCol w="2417736">
                  <a:extLst>
                    <a:ext uri="{9D8B030D-6E8A-4147-A177-3AD203B41FA5}">
                      <a16:colId xmlns:a16="http://schemas.microsoft.com/office/drawing/2014/main" val="1991858644"/>
                    </a:ext>
                  </a:extLst>
                </a:gridCol>
              </a:tblGrid>
              <a:tr h="1066800">
                <a:tc gridSpan="4">
                  <a:txBody>
                    <a:bodyPr/>
                    <a:lstStyle/>
                    <a:p>
                      <a:pPr marL="0" marR="0" lvl="0" indent="0" algn="ctr" defTabSz="685800" rtl="0" eaLnBrk="0" fontAlgn="base" latinLnBrk="0" hangingPunct="0">
                        <a:lnSpc>
                          <a:spcPct val="90000"/>
                        </a:lnSpc>
                        <a:spcBef>
                          <a:spcPct val="0"/>
                        </a:spcBef>
                        <a:spcAft>
                          <a:spcPts val="1200"/>
                        </a:spcAft>
                        <a:buClr>
                          <a:schemeClr val="tx2"/>
                        </a:buClr>
                        <a:buSzPct val="75000"/>
                        <a:buFont typeface="Wingdings" pitchFamily="2" charset="2"/>
                        <a:buNone/>
                        <a:tabLst/>
                        <a:defRPr/>
                      </a:pPr>
                      <a:r>
                        <a:rPr lang="en-US" alt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Three Tenses of Salvation</a:t>
                      </a:r>
                      <a:endPar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anchor="ctr" horzOverflow="overflow"/>
                </a:tc>
                <a:tc hMerge="1">
                  <a:txBody>
                    <a:bodyPr/>
                    <a:lstStyle/>
                    <a:p>
                      <a:endParaRPr lang="en-US" dirty="0"/>
                    </a:p>
                  </a:txBody>
                  <a:tcPr anchor="ctr" horzOverflow="overflow"/>
                </a:tc>
                <a:tc hMerge="1">
                  <a:txBody>
                    <a:bodyPr/>
                    <a:lstStyle/>
                    <a:p>
                      <a:endParaRPr lang="en-US" dirty="0"/>
                    </a:p>
                  </a:txBody>
                  <a:tcPr anchor="ctr" horzOverflow="overflow"/>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4000" b="0" i="0" u="none" strike="noStrike" cap="none" normalizeH="0" baseline="0" dirty="0">
                        <a:ln>
                          <a:noFill/>
                        </a:ln>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4285402584"/>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Phase</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Justification</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a:ln>
                            <a:noFill/>
                          </a:ln>
                          <a:solidFill>
                            <a:srgbClr val="006600"/>
                          </a:solidFill>
                          <a:effectLst/>
                          <a:latin typeface="Calibri" panose="020F0502020204030204" pitchFamily="34" charset="0"/>
                          <a:cs typeface="Calibri" panose="020F0502020204030204" pitchFamily="34" charset="0"/>
                        </a:rPr>
                        <a:t>Sanctification</a:t>
                      </a:r>
                      <a:endPar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Glorification</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1624996199"/>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Tense</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Past</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a:ln>
                            <a:noFill/>
                          </a:ln>
                          <a:solidFill>
                            <a:srgbClr val="006600"/>
                          </a:solidFill>
                          <a:effectLst/>
                          <a:latin typeface="Calibri" panose="020F0502020204030204" pitchFamily="34" charset="0"/>
                          <a:cs typeface="Calibri" panose="020F0502020204030204" pitchFamily="34" charset="0"/>
                        </a:rPr>
                        <a:t>Present</a:t>
                      </a:r>
                      <a:endPar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Future</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3636852434"/>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Saved from sin’s:</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Penalty</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a:ln>
                            <a:noFill/>
                          </a:ln>
                          <a:solidFill>
                            <a:srgbClr val="006600"/>
                          </a:solidFill>
                          <a:effectLst/>
                          <a:latin typeface="Calibri" panose="020F0502020204030204" pitchFamily="34" charset="0"/>
                          <a:cs typeface="Calibri" panose="020F0502020204030204" pitchFamily="34" charset="0"/>
                        </a:rPr>
                        <a:t>Power</a:t>
                      </a:r>
                      <a:endPar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Presence</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3808086373"/>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Scripture</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Eph 2:8-9; Titus 3:5</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a:ln>
                            <a:noFill/>
                          </a:ln>
                          <a:solidFill>
                            <a:srgbClr val="006600"/>
                          </a:solidFill>
                          <a:effectLst/>
                          <a:latin typeface="Calibri" panose="020F0502020204030204" pitchFamily="34" charset="0"/>
                          <a:cs typeface="Calibri" panose="020F0502020204030204" pitchFamily="34" charset="0"/>
                        </a:rPr>
                        <a:t>Philip 2:12</a:t>
                      </a:r>
                      <a:endPar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Rom 5:10</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4167479987"/>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Nature</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Single</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rPr>
                        <a:t>Dual</a:t>
                      </a: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rPr>
                        <a:t>Single</a:t>
                      </a:r>
                    </a:p>
                  </a:txBody>
                  <a:tcPr marT="45711" marB="45711" anchor="ctr" horzOverflow="overflow"/>
                </a:tc>
                <a:extLst>
                  <a:ext uri="{0D108BD9-81ED-4DB2-BD59-A6C34878D82A}">
                    <a16:rowId xmlns:a16="http://schemas.microsoft.com/office/drawing/2014/main" val="1448859749"/>
                  </a:ext>
                </a:extLst>
              </a:tr>
            </a:tbl>
          </a:graphicData>
        </a:graphic>
      </p:graphicFrame>
    </p:spTree>
    <p:extLst>
      <p:ext uri="{BB962C8B-B14F-4D97-AF65-F5344CB8AC3E}">
        <p14:creationId xmlns:p14="http://schemas.microsoft.com/office/powerpoint/2010/main" val="193320285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8:18-19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Simon’s Request</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066800" y="2057400"/>
            <a:ext cx="7010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observation (18a)</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financial offer (18b)</a:t>
            </a:r>
          </a:p>
          <a:p>
            <a:pPr marL="514350" lvl="3" indent="-514350" eaLnBrk="1" hangingPunct="1">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Simon’s ambition (19)</a:t>
            </a:r>
          </a:p>
        </p:txBody>
      </p:sp>
      <p:pic>
        <p:nvPicPr>
          <p:cNvPr id="2" name="Picture 1">
            <a:extLst>
              <a:ext uri="{FF2B5EF4-FFF2-40B4-BE49-F238E27FC236}">
                <a16:creationId xmlns:a16="http://schemas.microsoft.com/office/drawing/2014/main" id="{1A07372B-D4D2-7B68-AD6E-AE47E160AC0D}"/>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65830963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8:18-25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Rebukes Simon</a:t>
            </a:r>
          </a:p>
        </p:txBody>
      </p:sp>
      <p:sp>
        <p:nvSpPr>
          <p:cNvPr id="161795" name="Rectangle 3"/>
          <p:cNvSpPr>
            <a:spLocks noGrp="1" noChangeArrowheads="1"/>
          </p:cNvSpPr>
          <p:nvPr>
            <p:ph type="body" idx="1"/>
          </p:nvPr>
        </p:nvSpPr>
        <p:spPr>
          <a:xfrm>
            <a:off x="609600" y="2057400"/>
            <a:ext cx="72390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Simon’s request (18-19)</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Peter rebukes Simon (20-23)</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Simon’s response (24)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Conclusion (25)</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98085194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8:20-23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Rebukes Simon</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066800" y="2057400"/>
            <a:ext cx="7010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consequence (20)</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heart (21)</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need: repentance (22)</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problem (23)</a:t>
            </a:r>
          </a:p>
        </p:txBody>
      </p:sp>
      <p:pic>
        <p:nvPicPr>
          <p:cNvPr id="2" name="Picture 1">
            <a:extLst>
              <a:ext uri="{FF2B5EF4-FFF2-40B4-BE49-F238E27FC236}">
                <a16:creationId xmlns:a16="http://schemas.microsoft.com/office/drawing/2014/main" id="{F21C4821-44D2-0BD2-D55E-55F3C7EDFD1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45285118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8:20-23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Rebukes Simon</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066800" y="2057400"/>
            <a:ext cx="7010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Simon’s consequence (20)</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heart (21)</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need: repentance (22)</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problem (23)</a:t>
            </a:r>
          </a:p>
        </p:txBody>
      </p:sp>
      <p:pic>
        <p:nvPicPr>
          <p:cNvPr id="2" name="Picture 1">
            <a:extLst>
              <a:ext uri="{FF2B5EF4-FFF2-40B4-BE49-F238E27FC236}">
                <a16:creationId xmlns:a16="http://schemas.microsoft.com/office/drawing/2014/main" id="{4CE24128-3A9E-9C94-FF3A-FFCED85ECAA4}"/>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34132761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8:20-23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Rebukes Simon</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066800" y="2057400"/>
            <a:ext cx="7010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consequence (20)</a:t>
            </a:r>
          </a:p>
          <a:p>
            <a:pPr marL="514350" lvl="3" indent="-514350">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Simon’s heart (21)</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need: repentance (22)</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problem (23)</a:t>
            </a:r>
          </a:p>
        </p:txBody>
      </p:sp>
      <p:pic>
        <p:nvPicPr>
          <p:cNvPr id="2" name="Picture 1">
            <a:extLst>
              <a:ext uri="{FF2B5EF4-FFF2-40B4-BE49-F238E27FC236}">
                <a16:creationId xmlns:a16="http://schemas.microsoft.com/office/drawing/2014/main" id="{ED329B2A-A8AF-6148-6273-FB1E9ED8FC87}"/>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66748962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8:20-23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Rebukes Simon</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066800" y="2057400"/>
            <a:ext cx="7010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consequence (20)</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heart (21)</a:t>
            </a:r>
          </a:p>
          <a:p>
            <a:pPr marL="514350" lvl="3" indent="-514350" eaLnBrk="1" hangingPunct="1">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Simon’s need: repentance (22)</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problem (23)</a:t>
            </a:r>
          </a:p>
        </p:txBody>
      </p:sp>
      <p:pic>
        <p:nvPicPr>
          <p:cNvPr id="2" name="Picture 1">
            <a:extLst>
              <a:ext uri="{FF2B5EF4-FFF2-40B4-BE49-F238E27FC236}">
                <a16:creationId xmlns:a16="http://schemas.microsoft.com/office/drawing/2014/main" id="{18C1D102-04F1-A8F8-F352-C1D151DB32AB}"/>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560175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835C6B1-F559-8B8A-3DEF-37AF46BEFA7B}"/>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Structure (Acts 1:8)</a:t>
            </a:r>
          </a:p>
        </p:txBody>
      </p:sp>
      <p:sp>
        <p:nvSpPr>
          <p:cNvPr id="27651" name="Rectangle 3">
            <a:extLst>
              <a:ext uri="{FF2B5EF4-FFF2-40B4-BE49-F238E27FC236}">
                <a16:creationId xmlns:a16="http://schemas.microsoft.com/office/drawing/2014/main" id="{3A5DC6F5-8510-436D-E8B0-6070C4A606E1}"/>
              </a:ext>
            </a:extLst>
          </p:cNvPr>
          <p:cNvSpPr>
            <a:spLocks noGrp="1" noChangeArrowheads="1"/>
          </p:cNvSpPr>
          <p:nvPr>
            <p:ph idx="1"/>
          </p:nvPr>
        </p:nvSpPr>
        <p:spPr>
          <a:xfrm>
            <a:off x="609600" y="1143001"/>
            <a:ext cx="8305800" cy="5033962"/>
          </a:xfrm>
        </p:spPr>
        <p:txBody>
          <a:bodyPr/>
          <a:lstStyle/>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Jerusalem (Acts 1–7)</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b="1" u="sng" dirty="0">
                <a:solidFill>
                  <a:srgbClr val="FFFFCC"/>
                </a:solidFill>
                <a:effectLst>
                  <a:outerShdw blurRad="38100" dist="38100" dir="2700000" algn="tl">
                    <a:srgbClr val="000000">
                      <a:alpha val="43137"/>
                    </a:srgbClr>
                  </a:outerShdw>
                </a:effectLst>
              </a:rPr>
              <a:t>Judea and Samaria (Acts 8–12)</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Remotest part of the earth (Acts 13–28)</a:t>
            </a:r>
          </a:p>
          <a:p>
            <a:pPr marL="914400" lvl="1" indent="-457200">
              <a:lnSpc>
                <a:spcPct val="100000"/>
              </a:lnSpc>
              <a:spcBef>
                <a:spcPts val="0"/>
              </a:spcBef>
              <a:spcAft>
                <a:spcPts val="1200"/>
              </a:spcAft>
              <a:buClr>
                <a:srgbClr val="FF00FF"/>
              </a:buClr>
            </a:pPr>
            <a:r>
              <a:rPr lang="en-US" altLang="en-US" sz="3200" dirty="0"/>
              <a:t>1</a:t>
            </a:r>
            <a:r>
              <a:rPr lang="en-US" altLang="en-US" sz="3200" baseline="30000" dirty="0"/>
              <a:t>st</a:t>
            </a:r>
            <a:r>
              <a:rPr lang="en-US" altLang="en-US" sz="3200" dirty="0"/>
              <a:t> missionary journey (Acts 13–14)</a:t>
            </a:r>
          </a:p>
          <a:p>
            <a:pPr marL="914400" lvl="1" indent="-457200">
              <a:lnSpc>
                <a:spcPct val="100000"/>
              </a:lnSpc>
              <a:spcBef>
                <a:spcPts val="0"/>
              </a:spcBef>
              <a:spcAft>
                <a:spcPts val="1200"/>
              </a:spcAft>
              <a:buClr>
                <a:srgbClr val="FF00FF"/>
              </a:buClr>
            </a:pPr>
            <a:r>
              <a:rPr lang="en-US" altLang="en-US" sz="3200" dirty="0"/>
              <a:t>Jerusalem council (Acts 15:1-35)</a:t>
            </a:r>
          </a:p>
          <a:p>
            <a:pPr marL="914400" lvl="1" indent="-457200">
              <a:lnSpc>
                <a:spcPct val="100000"/>
              </a:lnSpc>
              <a:spcBef>
                <a:spcPts val="0"/>
              </a:spcBef>
              <a:spcAft>
                <a:spcPts val="1200"/>
              </a:spcAft>
              <a:buClr>
                <a:srgbClr val="FF00FF"/>
              </a:buClr>
            </a:pPr>
            <a:r>
              <a:rPr lang="en-US" altLang="en-US" sz="3200" dirty="0"/>
              <a:t>2</a:t>
            </a:r>
            <a:r>
              <a:rPr lang="en-US" altLang="en-US" sz="3200" baseline="30000" dirty="0"/>
              <a:t>nd</a:t>
            </a:r>
            <a:r>
              <a:rPr lang="en-US" altLang="en-US" sz="3200" dirty="0"/>
              <a:t> missionary journey (Acts 15:36 –18:22)</a:t>
            </a:r>
          </a:p>
          <a:p>
            <a:pPr marL="914400" lvl="1" indent="-457200">
              <a:lnSpc>
                <a:spcPct val="100000"/>
              </a:lnSpc>
              <a:spcBef>
                <a:spcPts val="0"/>
              </a:spcBef>
              <a:spcAft>
                <a:spcPts val="1200"/>
              </a:spcAft>
              <a:buClr>
                <a:srgbClr val="FF00FF"/>
              </a:buClr>
            </a:pPr>
            <a:r>
              <a:rPr lang="en-US" altLang="en-US" sz="3200" dirty="0"/>
              <a:t>3</a:t>
            </a:r>
            <a:r>
              <a:rPr lang="en-US" altLang="en-US" sz="3200" baseline="30000" dirty="0"/>
              <a:t>rd</a:t>
            </a:r>
            <a:r>
              <a:rPr lang="en-US" altLang="en-US" sz="3200" dirty="0"/>
              <a:t> missionary journey (Acts 18:23–21:17)</a:t>
            </a:r>
          </a:p>
          <a:p>
            <a:pPr marL="914400" lvl="1" indent="-457200">
              <a:lnSpc>
                <a:spcPct val="100000"/>
              </a:lnSpc>
              <a:spcBef>
                <a:spcPts val="0"/>
              </a:spcBef>
              <a:spcAft>
                <a:spcPts val="1200"/>
              </a:spcAft>
              <a:buClr>
                <a:srgbClr val="FF00FF"/>
              </a:buClr>
            </a:pPr>
            <a:r>
              <a:rPr lang="en-US" altLang="en-US" sz="3200" dirty="0"/>
              <a:t>Trip to Rome (Acts 21:18–28:31)</a:t>
            </a:r>
          </a:p>
        </p:txBody>
      </p:sp>
      <p:pic>
        <p:nvPicPr>
          <p:cNvPr id="3" name="Picture 2">
            <a:extLst>
              <a:ext uri="{FF2B5EF4-FFF2-40B4-BE49-F238E27FC236}">
                <a16:creationId xmlns:a16="http://schemas.microsoft.com/office/drawing/2014/main" id="{C5931ECC-E48B-4994-3CF8-6C181087D71C}"/>
              </a:ext>
            </a:extLst>
          </p:cNvPr>
          <p:cNvPicPr>
            <a:picLocks noChangeAspect="1"/>
          </p:cNvPicPr>
          <p:nvPr/>
        </p:nvPicPr>
        <p:blipFill>
          <a:blip r:embed="rId2"/>
          <a:stretch>
            <a:fillRect/>
          </a:stretch>
        </p:blipFill>
        <p:spPr>
          <a:xfrm>
            <a:off x="8915400" y="2057400"/>
            <a:ext cx="2677732" cy="2743200"/>
          </a:xfrm>
          <a:prstGeom prst="rect">
            <a:avLst/>
          </a:prstGeom>
        </p:spPr>
      </p:pic>
      <p:pic>
        <p:nvPicPr>
          <p:cNvPr id="4" name="Picture 3">
            <a:extLst>
              <a:ext uri="{FF2B5EF4-FFF2-40B4-BE49-F238E27FC236}">
                <a16:creationId xmlns:a16="http://schemas.microsoft.com/office/drawing/2014/main" id="{9EFF9151-7963-0E5E-3CEB-6818D5CFD8B6}"/>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410175183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768555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8:20-23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Rebukes Simon</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066800" y="2057400"/>
            <a:ext cx="7010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consequence (20)</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heart (21)</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need: repentance (22)</a:t>
            </a:r>
          </a:p>
          <a:p>
            <a:pPr marL="514350" lvl="3" indent="-514350">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Simon’s problem (23)</a:t>
            </a:r>
          </a:p>
        </p:txBody>
      </p:sp>
      <p:pic>
        <p:nvPicPr>
          <p:cNvPr id="2" name="Picture 1">
            <a:extLst>
              <a:ext uri="{FF2B5EF4-FFF2-40B4-BE49-F238E27FC236}">
                <a16:creationId xmlns:a16="http://schemas.microsoft.com/office/drawing/2014/main" id="{0C4A2B10-794E-5BB3-7817-996D8B35C0B6}"/>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400974719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8:18-25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Rebukes Simon</a:t>
            </a:r>
          </a:p>
        </p:txBody>
      </p:sp>
      <p:sp>
        <p:nvSpPr>
          <p:cNvPr id="161795" name="Rectangle 3"/>
          <p:cNvSpPr>
            <a:spLocks noGrp="1" noChangeArrowheads="1"/>
          </p:cNvSpPr>
          <p:nvPr>
            <p:ph type="body" idx="1"/>
          </p:nvPr>
        </p:nvSpPr>
        <p:spPr>
          <a:xfrm>
            <a:off x="609600" y="2057400"/>
            <a:ext cx="72390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Simon’s request (18-19)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 rebukes Simon (20-23)</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Simon’s response (24)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Conclusion (25)</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44016972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8:18-25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Rebukes Simon</a:t>
            </a:r>
          </a:p>
        </p:txBody>
      </p:sp>
      <p:sp>
        <p:nvSpPr>
          <p:cNvPr id="161795" name="Rectangle 3"/>
          <p:cNvSpPr>
            <a:spLocks noGrp="1" noChangeArrowheads="1"/>
          </p:cNvSpPr>
          <p:nvPr>
            <p:ph type="body" idx="1"/>
          </p:nvPr>
        </p:nvSpPr>
        <p:spPr>
          <a:xfrm>
            <a:off x="609600" y="2057400"/>
            <a:ext cx="72390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Simon’s request (18-19)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 rebukes Simon (20-23)</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Simon’s response (24)</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Conclusion (25)</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a:p>
            <a:pPr marL="457200" lvl="3" indent="-457200">
              <a:lnSpc>
                <a:spcPct val="100000"/>
              </a:lnSpc>
              <a:spcBef>
                <a:spcPts val="0"/>
              </a:spcBef>
              <a:spcAft>
                <a:spcPts val="24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a:p>
            <a:pPr marL="457200" lvl="3" indent="-457200">
              <a:lnSpc>
                <a:spcPct val="100000"/>
              </a:lnSpc>
              <a:spcBef>
                <a:spcPts val="0"/>
              </a:spcBef>
              <a:spcAft>
                <a:spcPts val="24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24557757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57782-69F5-274B-A482-713AAC53C29C}"/>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76A4AF6-9E01-DDC4-712D-A8D2042903E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04637" y="188695"/>
            <a:ext cx="8382727" cy="6480610"/>
          </a:xfrm>
          <a:prstGeom prst="rect">
            <a:avLst/>
          </a:prstGeom>
        </p:spPr>
      </p:pic>
    </p:spTree>
    <p:extLst>
      <p:ext uri="{BB962C8B-B14F-4D97-AF65-F5344CB8AC3E}">
        <p14:creationId xmlns:p14="http://schemas.microsoft.com/office/powerpoint/2010/main" val="47213799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26">
            <a:extLst>
              <a:ext uri="{FF2B5EF4-FFF2-40B4-BE49-F238E27FC236}">
                <a16:creationId xmlns:a16="http://schemas.microsoft.com/office/drawing/2014/main" id="{8653DF7B-D9DF-EB99-8C59-9CF2260CB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8226" y="228600"/>
            <a:ext cx="673554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BF3CECC3-9C79-7C8F-7D65-DAD6CB45983D}"/>
              </a:ext>
            </a:extLst>
          </p:cNvPr>
          <p:cNvPicPr>
            <a:picLocks noChangeAspect="1"/>
          </p:cNvPicPr>
          <p:nvPr/>
        </p:nvPicPr>
        <p:blipFill>
          <a:blip r:embed="rId3"/>
          <a:stretch>
            <a:fillRect/>
          </a:stretch>
        </p:blipFill>
        <p:spPr>
          <a:xfrm>
            <a:off x="7543800" y="2057400"/>
            <a:ext cx="1412271" cy="990600"/>
          </a:xfrm>
          <a:prstGeom prst="rect">
            <a:avLst/>
          </a:prstGeom>
        </p:spPr>
      </p:pic>
      <p:pic>
        <p:nvPicPr>
          <p:cNvPr id="3" name="Picture 2">
            <a:extLst>
              <a:ext uri="{FF2B5EF4-FFF2-40B4-BE49-F238E27FC236}">
                <a16:creationId xmlns:a16="http://schemas.microsoft.com/office/drawing/2014/main" id="{4348B5E8-247A-30A4-4C11-A569CB3ABBC5}"/>
              </a:ext>
            </a:extLst>
          </p:cNvPr>
          <p:cNvPicPr>
            <a:picLocks noChangeAspect="1"/>
          </p:cNvPicPr>
          <p:nvPr/>
        </p:nvPicPr>
        <p:blipFill>
          <a:blip r:embed="rId4"/>
          <a:stretch>
            <a:fillRect/>
          </a:stretch>
        </p:blipFill>
        <p:spPr>
          <a:xfrm>
            <a:off x="7239000" y="4572000"/>
            <a:ext cx="1408298" cy="835238"/>
          </a:xfrm>
          <a:prstGeom prst="rect">
            <a:avLst/>
          </a:prstGeom>
        </p:spPr>
      </p:pic>
    </p:spTree>
    <p:extLst>
      <p:ext uri="{BB962C8B-B14F-4D97-AF65-F5344CB8AC3E}">
        <p14:creationId xmlns:p14="http://schemas.microsoft.com/office/powerpoint/2010/main" val="271053493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8:5-40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Philip’s Ministry</a:t>
            </a:r>
          </a:p>
        </p:txBody>
      </p:sp>
      <p:sp>
        <p:nvSpPr>
          <p:cNvPr id="161795" name="Rectangle 3"/>
          <p:cNvSpPr>
            <a:spLocks noGrp="1" noChangeArrowheads="1"/>
          </p:cNvSpPr>
          <p:nvPr>
            <p:ph type="body" idx="1"/>
          </p:nvPr>
        </p:nvSpPr>
        <p:spPr>
          <a:xfrm>
            <a:off x="609600" y="2147131"/>
            <a:ext cx="7467600" cy="2424870"/>
          </a:xfrm>
        </p:spPr>
        <p:txBody>
          <a:bodyPr/>
          <a:lstStyle/>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Samaria (8:5-25)</a:t>
            </a:r>
          </a:p>
          <a:p>
            <a:pPr marL="574675" lvl="1" indent="-574675">
              <a:lnSpc>
                <a:spcPct val="100000"/>
              </a:lnSpc>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Judea (Acts 8:6-40)</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81136030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26">
            <a:extLst>
              <a:ext uri="{FF2B5EF4-FFF2-40B4-BE49-F238E27FC236}">
                <a16:creationId xmlns:a16="http://schemas.microsoft.com/office/drawing/2014/main" id="{8653DF7B-D9DF-EB99-8C59-9CF2260CB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8226" y="228600"/>
            <a:ext cx="673554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4348B5E8-247A-30A4-4C11-A569CB3ABBC5}"/>
              </a:ext>
            </a:extLst>
          </p:cNvPr>
          <p:cNvPicPr>
            <a:picLocks noChangeAspect="1"/>
          </p:cNvPicPr>
          <p:nvPr/>
        </p:nvPicPr>
        <p:blipFill>
          <a:blip r:embed="rId3"/>
          <a:stretch>
            <a:fillRect/>
          </a:stretch>
        </p:blipFill>
        <p:spPr>
          <a:xfrm>
            <a:off x="6821302" y="4953000"/>
            <a:ext cx="1408298" cy="835238"/>
          </a:xfrm>
          <a:prstGeom prst="rect">
            <a:avLst/>
          </a:prstGeom>
        </p:spPr>
      </p:pic>
    </p:spTree>
    <p:extLst>
      <p:ext uri="{BB962C8B-B14F-4D97-AF65-F5344CB8AC3E}">
        <p14:creationId xmlns:p14="http://schemas.microsoft.com/office/powerpoint/2010/main" val="345250051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371600"/>
            <a:ext cx="8458200" cy="4953000"/>
          </a:xfrm>
        </p:spPr>
        <p:txBody>
          <a:bodyPr/>
          <a:lstStyle/>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Angel directs Philip (26)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obedience (27a)</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Ethiopian Eunuch’s introduction (27b-28)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Holy Spirit directs Philip (29)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witness to the Eunuch (30-35)</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Eunuch’s conversion &amp; baptism (36-38)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separation from the Eunuch (39)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evangelization of the Coastal Plain (40)</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Ministry in Judea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8:26-40</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26652310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371600"/>
            <a:ext cx="8458200" cy="4953000"/>
          </a:xfrm>
        </p:spPr>
        <p:txBody>
          <a:bodyPr/>
          <a:lstStyle/>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Angel directs Philip (26)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obedience (27a)</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Ethiopian Eunuch’s introduction (27b-28)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Holy Spirit directs Philip (29)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witness to the Eunuch (30-35)</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Eunuch’s conversion &amp; baptism (36-38)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separation from the Eunuch (39)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evangelization of the Coastal Plain (40)</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Ministry in Judea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8:26-40</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6562691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8:5-8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Evangelization of Samaria</a:t>
            </a:r>
          </a:p>
        </p:txBody>
      </p:sp>
      <p:sp>
        <p:nvSpPr>
          <p:cNvPr id="161795" name="Rectangle 3"/>
          <p:cNvSpPr>
            <a:spLocks noGrp="1" noChangeArrowheads="1"/>
          </p:cNvSpPr>
          <p:nvPr>
            <p:ph type="body" idx="1"/>
          </p:nvPr>
        </p:nvSpPr>
        <p:spPr>
          <a:xfrm>
            <a:off x="762000" y="2057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Philip’s preaching (5)</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Samaritans’ response (6a)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Authenticating signs (6b-7)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Result: joy (8)</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400052426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a:extLst>
              <a:ext uri="{FF2B5EF4-FFF2-40B4-BE49-F238E27FC236}">
                <a16:creationId xmlns:a16="http://schemas.microsoft.com/office/drawing/2014/main" id="{4626C4BB-BE82-42CF-8C07-CB8533ABD8F4}"/>
              </a:ext>
            </a:extLst>
          </p:cNvPr>
          <p:cNvSpPr>
            <a:spLocks noGrp="1" noChangeArrowheads="1"/>
          </p:cNvSpPr>
          <p:nvPr>
            <p:ph type="body" idx="1"/>
          </p:nvPr>
        </p:nvSpPr>
        <p:spPr>
          <a:xfrm>
            <a:off x="495300" y="1389295"/>
            <a:ext cx="11201400" cy="3733800"/>
          </a:xfrm>
        </p:spPr>
        <p:txBody>
          <a:bodyPr/>
          <a:lstStyle/>
          <a:p>
            <a:pPr marL="0" indent="0" algn="just">
              <a:lnSpc>
                <a:spcPct val="100000"/>
              </a:lnSpc>
              <a:spcBef>
                <a:spcPts val="0"/>
              </a:spcBef>
              <a:buNone/>
              <a:defRPr/>
            </a:pPr>
            <a:r>
              <a:rPr lang="en-US" sz="3200" dirty="0">
                <a:effectLst>
                  <a:outerShdw blurRad="38100" dist="38100" dir="2700000" algn="tl">
                    <a:srgbClr val="000000">
                      <a:alpha val="43137"/>
                    </a:srgbClr>
                  </a:outerShdw>
                </a:effectLst>
              </a:rPr>
              <a:t>“Though Luke gave no record of God’s commanding Philip to preach to the Samaritans (v. 5), God did sovereignly direct Philip toward Gaza . . . The highway is referred to as the desert road. The expression may refer to a desert road or a desert city. Ancient Gaza was destroyed in 93 B.C. and the city was rebuilt nearer the Mediterranean in 57 B.C. The old city was called Desert Gaza. The Greek for the angel’s command could be translated, ‘Arise and go to the south to the road . . . that goes down from Jerusalem to Gaza. This is </a:t>
            </a:r>
            <a:r>
              <a:rPr lang="en-US" sz="3200">
                <a:effectLst>
                  <a:outerShdw blurRad="38100" dist="38100" dir="2700000" algn="tl">
                    <a:srgbClr val="000000">
                      <a:alpha val="43137"/>
                    </a:srgbClr>
                  </a:outerShdw>
                </a:effectLst>
              </a:rPr>
              <a:t>desert.’ </a:t>
            </a:r>
            <a:r>
              <a:rPr lang="en-US" sz="3200" dirty="0">
                <a:effectLst>
                  <a:outerShdw blurRad="38100" dist="38100" dir="2700000" algn="tl">
                    <a:srgbClr val="000000">
                      <a:alpha val="43137"/>
                    </a:srgbClr>
                  </a:outerShdw>
                </a:effectLst>
              </a:rPr>
              <a:t>This reference to the road in 8:36 may imply that the road, not the city, was in a deserted area.”</a:t>
            </a:r>
          </a:p>
        </p:txBody>
      </p:sp>
      <p:pic>
        <p:nvPicPr>
          <p:cNvPr id="4" name="Picture 3">
            <a:extLst>
              <a:ext uri="{FF2B5EF4-FFF2-40B4-BE49-F238E27FC236}">
                <a16:creationId xmlns:a16="http://schemas.microsoft.com/office/drawing/2014/main" id="{E0A2F5D2-6706-4C23-84E8-6E6DA068F6D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53112"/>
          <a:stretch/>
        </p:blipFill>
        <p:spPr>
          <a:xfrm>
            <a:off x="627075" y="76200"/>
            <a:ext cx="896925" cy="1097280"/>
          </a:xfrm>
          <a:prstGeom prst="rect">
            <a:avLst/>
          </a:prstGeom>
          <a:ln>
            <a:solidFill>
              <a:schemeClr val="tx1"/>
            </a:solidFill>
          </a:ln>
        </p:spPr>
      </p:pic>
      <p:sp>
        <p:nvSpPr>
          <p:cNvPr id="5" name="Rectangle 4">
            <a:extLst>
              <a:ext uri="{FF2B5EF4-FFF2-40B4-BE49-F238E27FC236}">
                <a16:creationId xmlns:a16="http://schemas.microsoft.com/office/drawing/2014/main" id="{E5BB2372-8305-4372-81FE-8A6DFCA8AA1F}"/>
              </a:ext>
            </a:extLst>
          </p:cNvPr>
          <p:cNvSpPr/>
          <p:nvPr/>
        </p:nvSpPr>
        <p:spPr>
          <a:xfrm>
            <a:off x="1524001" y="228600"/>
            <a:ext cx="9143999"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Stanley D. Toussaint </a:t>
            </a:r>
          </a:p>
          <a:p>
            <a:pPr algn="ctr"/>
            <a:r>
              <a:rPr lang="en-US" i="1" dirty="0">
                <a:effectLst>
                  <a:outerShdw blurRad="38100" dist="38100" dir="2700000" algn="tl">
                    <a:srgbClr val="000000">
                      <a:alpha val="43137"/>
                    </a:srgbClr>
                  </a:outerShdw>
                </a:effectLst>
              </a:rPr>
              <a:t>Bible Knowledge Commentary</a:t>
            </a:r>
            <a:r>
              <a:rPr lang="en-US" dirty="0">
                <a:effectLst>
                  <a:outerShdw blurRad="38100" dist="38100" dir="2700000" algn="tl">
                    <a:srgbClr val="000000">
                      <a:alpha val="43137"/>
                    </a:srgbClr>
                  </a:outerShdw>
                </a:effectLst>
              </a:rPr>
              <a:t>, p. 374 </a:t>
            </a:r>
            <a:endParaRPr lang="en-US" dirty="0">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190741501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371600"/>
            <a:ext cx="8458200" cy="4953000"/>
          </a:xfrm>
        </p:spPr>
        <p:txBody>
          <a:bodyPr/>
          <a:lstStyle/>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Angel directs Philip (26)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Philip’s obedience (27a)</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Ethiopian Eunuch’s introduction (27b-28)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Holy Spirit directs Philip (29)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witness to the Eunuch (30-35)</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Eunuch’s conversion &amp; baptism (36-38)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separation from the Eunuch (39)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evangelization of the Coastal Plain (40)</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Ministry in Judea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8:26-40</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90586328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A3DB1C-8DA1-4FA2-8F10-4EF8CE77E93A}"/>
              </a:ext>
            </a:extLst>
          </p:cNvPr>
          <p:cNvPicPr>
            <a:picLocks noChangeAspect="1"/>
          </p:cNvPicPr>
          <p:nvPr/>
        </p:nvPicPr>
        <p:blipFill>
          <a:blip r:embed="rId2"/>
          <a:stretch>
            <a:fillRect/>
          </a:stretch>
        </p:blipFill>
        <p:spPr>
          <a:xfrm>
            <a:off x="1665276" y="228600"/>
            <a:ext cx="8861448" cy="6400800"/>
          </a:xfrm>
          <a:prstGeom prst="rect">
            <a:avLst/>
          </a:prstGeom>
        </p:spPr>
      </p:pic>
      <p:sp>
        <p:nvSpPr>
          <p:cNvPr id="14340" name="Oval 7">
            <a:extLst>
              <a:ext uri="{FF2B5EF4-FFF2-40B4-BE49-F238E27FC236}">
                <a16:creationId xmlns:a16="http://schemas.microsoft.com/office/drawing/2014/main" id="{511F92C6-95F2-4289-9F7B-2B045C9E90A2}"/>
              </a:ext>
            </a:extLst>
          </p:cNvPr>
          <p:cNvSpPr>
            <a:spLocks noChangeArrowheads="1"/>
          </p:cNvSpPr>
          <p:nvPr/>
        </p:nvSpPr>
        <p:spPr bwMode="auto">
          <a:xfrm>
            <a:off x="8077200" y="6324599"/>
            <a:ext cx="1066800" cy="312821"/>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eaLnBrk="1" hangingPunct="1">
              <a:spcBef>
                <a:spcPct val="0"/>
              </a:spcBef>
              <a:buClrTx/>
              <a:buSzTx/>
              <a:buFontTx/>
              <a:buNone/>
            </a:pPr>
            <a:endParaRPr lang="en-US" altLang="en-US" sz="2400"/>
          </a:p>
        </p:txBody>
      </p:sp>
    </p:spTree>
    <p:extLst>
      <p:ext uri="{BB962C8B-B14F-4D97-AF65-F5344CB8AC3E}">
        <p14:creationId xmlns:p14="http://schemas.microsoft.com/office/powerpoint/2010/main" val="85221410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B1A1A-09C9-151A-FD3E-27A895A575D2}"/>
            </a:ext>
          </a:extLst>
        </p:cNvPr>
        <p:cNvGrpSpPr/>
        <p:nvPr/>
      </p:nvGrpSpPr>
      <p:grpSpPr>
        <a:xfrm>
          <a:off x="0" y="0"/>
          <a:ext cx="0" cy="0"/>
          <a:chOff x="0" y="0"/>
          <a:chExt cx="0" cy="0"/>
        </a:xfrm>
      </p:grpSpPr>
      <p:pic>
        <p:nvPicPr>
          <p:cNvPr id="45059" name="Picture 3">
            <a:extLst>
              <a:ext uri="{FF2B5EF4-FFF2-40B4-BE49-F238E27FC236}">
                <a16:creationId xmlns:a16="http://schemas.microsoft.com/office/drawing/2014/main" id="{15F0AFCC-14D4-0FCA-2182-D2211D6805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5058" name="Rectangle 2">
            <a:extLst>
              <a:ext uri="{FF2B5EF4-FFF2-40B4-BE49-F238E27FC236}">
                <a16:creationId xmlns:a16="http://schemas.microsoft.com/office/drawing/2014/main" id="{74106929-D77E-AF57-CF05-72676DADF663}"/>
              </a:ext>
            </a:extLst>
          </p:cNvPr>
          <p:cNvSpPr>
            <a:spLocks noGrp="1" noChangeArrowheads="1"/>
          </p:cNvSpPr>
          <p:nvPr>
            <p:ph type="title"/>
          </p:nvPr>
        </p:nvSpPr>
        <p:spPr>
          <a:xfrm>
            <a:off x="2209800" y="0"/>
            <a:ext cx="7772400" cy="731520"/>
          </a:xfrm>
        </p:spPr>
        <p:txBody>
          <a:bodyPr/>
          <a:lstStyle/>
          <a:p>
            <a:pPr algn="ctr" eaLnBrk="1" hangingPunct="1"/>
            <a:r>
              <a:rPr lang="en-US" altLang="en-US" sz="3200" b="1" dirty="0">
                <a:solidFill>
                  <a:srgbClr val="00FFFF"/>
                </a:solidFill>
                <a:effectLst>
                  <a:outerShdw blurRad="38100" dist="38100" dir="2700000" algn="tl">
                    <a:srgbClr val="000000">
                      <a:alpha val="43137"/>
                    </a:srgbClr>
                  </a:outerShdw>
                </a:effectLst>
              </a:rPr>
              <a:t>Second Missionary Journey</a:t>
            </a:r>
          </a:p>
        </p:txBody>
      </p:sp>
    </p:spTree>
    <p:extLst>
      <p:ext uri="{BB962C8B-B14F-4D97-AF65-F5344CB8AC3E}">
        <p14:creationId xmlns:p14="http://schemas.microsoft.com/office/powerpoint/2010/main" val="224855560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371600"/>
            <a:ext cx="8458200" cy="4953000"/>
          </a:xfrm>
        </p:spPr>
        <p:txBody>
          <a:bodyPr/>
          <a:lstStyle/>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Angel directs Philip (26)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obedience (27a)</a:t>
            </a:r>
          </a:p>
          <a:p>
            <a:pPr marL="457200" lvl="1" indent="-457200">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Ethiopian Eunuch’s introduction (27b-28)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Holy Spirit directs Philip (29)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witness to the Eunuch (30-35)</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Eunuch’s conversion &amp; baptism (36-38)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separation from the Eunuch (39)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evangelization of the Coastal Plain (40)</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Ministry in Judea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8:26-40</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68982546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02463"/>
            <a:ext cx="10972800" cy="3657600"/>
          </a:xfrm>
        </p:spPr>
        <p:txBody>
          <a:bodyPr/>
          <a:lstStyle/>
          <a:p>
            <a:pPr marL="0" indent="0" algn="just">
              <a:lnSpc>
                <a:spcPct val="100000"/>
              </a:lnSpc>
              <a:spcBef>
                <a:spcPts val="0"/>
              </a:spcBef>
              <a:spcAft>
                <a:spcPts val="0"/>
              </a:spcAft>
              <a:buNone/>
            </a:pPr>
            <a:r>
              <a:rPr lang="en-US" sz="3150" dirty="0">
                <a:effectLst>
                  <a:outerShdw blurRad="38100" dist="38100" dir="2700000" algn="tl">
                    <a:srgbClr val="000000">
                      <a:alpha val="43137"/>
                    </a:srgbClr>
                  </a:outerShdw>
                </a:effectLst>
              </a:rPr>
              <a:t>“The text states that he was a eunuch. Eunuchs were often employed by oriental rulers in positions of high office. They were also male servants of female dignitaries, but only placed in such positions after having been castrated... Politically, he was a highly influential official under Candace, queen of the Ethiopians. ‘Candace’ (</a:t>
            </a:r>
            <a:r>
              <a:rPr lang="en-US" sz="3150" i="1" dirty="0" err="1">
                <a:effectLst>
                  <a:outerShdw blurRad="38100" dist="38100" dir="2700000" algn="tl">
                    <a:srgbClr val="000000">
                      <a:alpha val="43137"/>
                    </a:srgbClr>
                  </a:outerShdw>
                </a:effectLst>
              </a:rPr>
              <a:t>Kandakēs</a:t>
            </a:r>
            <a:r>
              <a:rPr lang="en-US" sz="3150" dirty="0">
                <a:effectLst>
                  <a:outerShdw blurRad="38100" dist="38100" dir="2700000" algn="tl">
                    <a:srgbClr val="000000">
                      <a:alpha val="43137"/>
                    </a:srgbClr>
                  </a:outerShdw>
                </a:effectLst>
              </a:rPr>
              <a:t>, in Greek) was not a proper name, but the title of the queen of Ethiopia, much like the word ‘Kaiser’ was the title of the king of Germany and ‘Czar’ was a title of the king of Russia.”</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200</a:t>
            </a:r>
            <a:r>
              <a:rPr lang="en-US" altLang="en-US" dirty="0">
                <a:effectLst>
                  <a:outerShdw blurRad="38100" dist="38100" dir="2700000" algn="tl">
                    <a:srgbClr val="000000"/>
                  </a:outerShdw>
                </a:effectLst>
              </a:rPr>
              <a:t>-201</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42173062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02463"/>
            <a:ext cx="10972800" cy="3657600"/>
          </a:xfrm>
        </p:spPr>
        <p:txBody>
          <a:bodyPr/>
          <a:lstStyle/>
          <a:p>
            <a:pPr marL="0" indent="0" algn="just">
              <a:lnSpc>
                <a:spcPct val="100000"/>
              </a:lnSpc>
              <a:spcBef>
                <a:spcPts val="0"/>
              </a:spcBef>
              <a:spcAft>
                <a:spcPts val="0"/>
              </a:spcAft>
              <a:buNone/>
            </a:pPr>
            <a:r>
              <a:rPr lang="en-US" sz="3150" dirty="0">
                <a:effectLst>
                  <a:outerShdw blurRad="38100" dist="38100" dir="2700000" algn="tl">
                    <a:srgbClr val="000000">
                      <a:alpha val="43137"/>
                    </a:srgbClr>
                  </a:outerShdw>
                </a:effectLst>
              </a:rPr>
              <a:t>“Because the king of Ethiopia was considered to be a child of the sun and therefore a person too sacred to be involved with secular functions of the royal court, all such duties fell to the queen mother, who had the title of ‘Candace.’ As a result, she was the real power behind the throne, and Ethiopia was a de facto matriarchy. The eunuch was in charge of her treasure, which means he held one of the highest governmental positions. His influence in Ethiopia would therefore have been very considerable.”</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200</a:t>
            </a:r>
            <a:r>
              <a:rPr lang="en-US" altLang="en-US" dirty="0">
                <a:effectLst>
                  <a:outerShdw blurRad="38100" dist="38100" dir="2700000" algn="tl">
                    <a:srgbClr val="000000"/>
                  </a:outerShdw>
                </a:effectLst>
              </a:rPr>
              <a:t>-201</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67878174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371600"/>
            <a:ext cx="8458200" cy="4953000"/>
          </a:xfrm>
        </p:spPr>
        <p:txBody>
          <a:bodyPr/>
          <a:lstStyle/>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Angel directs Philip (26)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obedience (27a)</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Ethiopian Eunuch’s introduction (27b-28)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Holy Spirit directs Philip (29)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witness to the Eunuch (30-35)</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Eunuch’s conversion &amp; baptism (36-38)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separation from the Eunuch (39)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evangelization of the Coastal Plain (40)</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Ministry in Judea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8:26-40</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29608517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706437-538B-4561-947D-02FF207F10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9658" y="228323"/>
            <a:ext cx="8632684" cy="64013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5B8864-85B0-4229-A57D-FFC953320C28}"/>
              </a:ext>
            </a:extLst>
          </p:cNvPr>
          <p:cNvPicPr>
            <a:picLocks noChangeAspect="1"/>
          </p:cNvPicPr>
          <p:nvPr/>
        </p:nvPicPr>
        <p:blipFill>
          <a:blip r:embed="rId2"/>
          <a:stretch>
            <a:fillRect/>
          </a:stretch>
        </p:blipFill>
        <p:spPr>
          <a:xfrm>
            <a:off x="2876954" y="152811"/>
            <a:ext cx="6438095" cy="6552381"/>
          </a:xfrm>
          <a:prstGeom prst="rect">
            <a:avLst/>
          </a:prstGeom>
        </p:spPr>
      </p:pic>
    </p:spTree>
    <p:extLst>
      <p:ext uri="{BB962C8B-B14F-4D97-AF65-F5344CB8AC3E}">
        <p14:creationId xmlns:p14="http://schemas.microsoft.com/office/powerpoint/2010/main" val="27191306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8:5-8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Evangelization of Samaria</a:t>
            </a:r>
          </a:p>
        </p:txBody>
      </p:sp>
      <p:sp>
        <p:nvSpPr>
          <p:cNvPr id="161795" name="Rectangle 3"/>
          <p:cNvSpPr>
            <a:spLocks noGrp="1" noChangeArrowheads="1"/>
          </p:cNvSpPr>
          <p:nvPr>
            <p:ph type="body" idx="1"/>
          </p:nvPr>
        </p:nvSpPr>
        <p:spPr>
          <a:xfrm>
            <a:off x="762000" y="2057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Philip’s preaching (5)</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Samaritans’ response (6a)</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Authenticating signs (6b-7)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Result: joy (8)</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7745813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98964" y="173454"/>
            <a:ext cx="6194073" cy="6511092"/>
          </a:xfrm>
          <a:prstGeom prst="rect">
            <a:avLst/>
          </a:prstGeom>
        </p:spPr>
      </p:pic>
    </p:spTree>
    <p:extLst>
      <p:ext uri="{BB962C8B-B14F-4D97-AF65-F5344CB8AC3E}">
        <p14:creationId xmlns:p14="http://schemas.microsoft.com/office/powerpoint/2010/main" val="398277459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371600"/>
            <a:ext cx="8458200" cy="4953000"/>
          </a:xfrm>
        </p:spPr>
        <p:txBody>
          <a:bodyPr/>
          <a:lstStyle/>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Angel directs Philip (26)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obedience (27a)</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Ethiopian Eunuch’s introduction (27b-28)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Holy Spirit directs Philip (29)</a:t>
            </a:r>
          </a:p>
          <a:p>
            <a:pPr marL="457200" lvl="1" indent="-457200">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Philip’s witness to the Eunuch (30-35)</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Eunuch’s conversion &amp; baptism (36-38)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separation from the Eunuch (39)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evangelization of the Coastal Plain (40)</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Ministry in Judea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8:26-40</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86090091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8:30-35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Philip’s Witness to the Eunuch</a:t>
            </a:r>
          </a:p>
        </p:txBody>
      </p:sp>
      <p:sp>
        <p:nvSpPr>
          <p:cNvPr id="161795" name="Rectangle 3"/>
          <p:cNvSpPr>
            <a:spLocks noGrp="1" noChangeArrowheads="1"/>
          </p:cNvSpPr>
          <p:nvPr>
            <p:ph type="body" idx="1"/>
          </p:nvPr>
        </p:nvSpPr>
        <p:spPr>
          <a:xfrm>
            <a:off x="762000" y="2057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Philip’s question (30)</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answer (31)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reading (32-33)</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question (34)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Philip’s witness (35)</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92834203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8:30-35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Philip’s Witness to the Eunuch</a:t>
            </a:r>
          </a:p>
        </p:txBody>
      </p:sp>
      <p:sp>
        <p:nvSpPr>
          <p:cNvPr id="161795" name="Rectangle 3"/>
          <p:cNvSpPr>
            <a:spLocks noGrp="1" noChangeArrowheads="1"/>
          </p:cNvSpPr>
          <p:nvPr>
            <p:ph type="body" idx="1"/>
          </p:nvPr>
        </p:nvSpPr>
        <p:spPr>
          <a:xfrm>
            <a:off x="762000" y="2057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Philip’s question (30)</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answer (31)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reading (32-33)</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question (34)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Philip’s witness (35)</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94162568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8:30-35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Philip’s Witness to the Eunuch</a:t>
            </a:r>
          </a:p>
        </p:txBody>
      </p:sp>
      <p:sp>
        <p:nvSpPr>
          <p:cNvPr id="161795" name="Rectangle 3"/>
          <p:cNvSpPr>
            <a:spLocks noGrp="1" noChangeArrowheads="1"/>
          </p:cNvSpPr>
          <p:nvPr>
            <p:ph type="body" idx="1"/>
          </p:nvPr>
        </p:nvSpPr>
        <p:spPr>
          <a:xfrm>
            <a:off x="762000" y="2057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Philip’s question (30)</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Eunuch’s answer (31)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reading (32-33)</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question (34)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Philip’s witness (35)</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13750593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a:spcAft>
                <a:spcPts val="1200"/>
              </a:spcAft>
              <a:buClr>
                <a:schemeClr val="tx1"/>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Ephesians 4:11-16</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He gave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apostles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some as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some as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evangelists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some as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pastors and teachers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equipping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saints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work of service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building up</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body of Christ;”</a:t>
            </a:r>
          </a:p>
        </p:txBody>
      </p:sp>
    </p:spTree>
    <p:extLst>
      <p:ext uri="{BB962C8B-B14F-4D97-AF65-F5344CB8AC3E}">
        <p14:creationId xmlns:p14="http://schemas.microsoft.com/office/powerpoint/2010/main" val="3684329897"/>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a:spcAft>
                <a:spcPts val="1200"/>
              </a:spcAft>
              <a:buClr>
                <a:schemeClr val="tx1"/>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Ephesians 4:11-16</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we all attain to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unity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faith, and 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knowledge of the Son of God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mature man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the measure 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stature which belongs to the fullness of Christ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As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result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we are no longer to be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children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tossed here and there by waves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carried about by every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wind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doctrine, by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trickery of men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by craftiness in deceitful scheming;”</a:t>
            </a:r>
          </a:p>
        </p:txBody>
      </p:sp>
    </p:spTree>
    <p:extLst>
      <p:ext uri="{BB962C8B-B14F-4D97-AF65-F5344CB8AC3E}">
        <p14:creationId xmlns:p14="http://schemas.microsoft.com/office/powerpoint/2010/main" val="3534850399"/>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a:spcAft>
                <a:spcPts val="1200"/>
              </a:spcAft>
              <a:buClr>
                <a:schemeClr val="tx1"/>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Ephesians 4:11-16</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speaking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truth in love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we are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grow up</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aspects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into Him who is the head, even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Christ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whom the whole body, being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fitted and held together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by what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every joint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supplies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according to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proper working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each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individual part, causes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growth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body for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building up of itself</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love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564032453"/>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8:30-35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Philip’s Witness to the Eunuch</a:t>
            </a:r>
          </a:p>
        </p:txBody>
      </p:sp>
      <p:sp>
        <p:nvSpPr>
          <p:cNvPr id="161795" name="Rectangle 3"/>
          <p:cNvSpPr>
            <a:spLocks noGrp="1" noChangeArrowheads="1"/>
          </p:cNvSpPr>
          <p:nvPr>
            <p:ph type="body" idx="1"/>
          </p:nvPr>
        </p:nvSpPr>
        <p:spPr>
          <a:xfrm>
            <a:off x="762000" y="2057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Philip’s question (30)</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answer (31)</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Eunuch's reading (32-33)</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question (34)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Philip’s witness (35)</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58701442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9FF5D6-0CD8-CD14-3900-09A8622D2BBA}"/>
              </a:ext>
            </a:extLst>
          </p:cNvPr>
          <p:cNvPicPr>
            <a:picLocks noChangeAspect="1"/>
          </p:cNvPicPr>
          <p:nvPr/>
        </p:nvPicPr>
        <p:blipFill>
          <a:blip r:embed="rId2"/>
          <a:stretch>
            <a:fillRect/>
          </a:stretch>
        </p:blipFill>
        <p:spPr>
          <a:xfrm>
            <a:off x="0" y="0"/>
            <a:ext cx="12192000" cy="6857999"/>
          </a:xfrm>
          <a:prstGeom prst="rect">
            <a:avLst/>
          </a:prstGeom>
        </p:spPr>
      </p:pic>
      <p:sp>
        <p:nvSpPr>
          <p:cNvPr id="6" name="Rectangle 5"/>
          <p:cNvSpPr/>
          <p:nvPr/>
        </p:nvSpPr>
        <p:spPr>
          <a:xfrm>
            <a:off x="609600" y="0"/>
            <a:ext cx="10972800" cy="4739759"/>
          </a:xfrm>
          <a:prstGeom prst="rect">
            <a:avLst/>
          </a:prstGeom>
          <a:noFill/>
        </p:spPr>
        <p:txBody>
          <a:bodyPr wrap="square">
            <a:spAutoFit/>
          </a:bodyPr>
          <a:lstStyle/>
          <a:p>
            <a:pPr marL="342900" indent="-342900" algn="ctr" defTabSz="685800">
              <a:spcAft>
                <a:spcPts val="1200"/>
              </a:spcAft>
              <a:buClr>
                <a:schemeClr val="tx1"/>
              </a:buClr>
              <a:buSzPct val="75000"/>
              <a:defRPr/>
            </a:pPr>
            <a:r>
              <a:rPr lang="en-US" sz="4000" dirty="0">
                <a:solidFill>
                  <a:srgbClr val="00FFFF"/>
                </a:solidFill>
                <a:effectLst>
                  <a:outerShdw blurRad="38100" dist="38100" dir="2700000" algn="tl">
                    <a:srgbClr val="000000"/>
                  </a:outerShdw>
                </a:effectLst>
                <a:ea typeface="+mj-ea"/>
                <a:cs typeface="+mj-cs"/>
              </a:rPr>
              <a:t>Isaiah 53:3–6</a:t>
            </a:r>
          </a:p>
          <a:p>
            <a:pPr algn="just">
              <a:spcBef>
                <a:spcPts val="0"/>
              </a:spcBef>
              <a:spcAft>
                <a:spcPts val="0"/>
              </a:spcAft>
            </a:pPr>
            <a:r>
              <a:rPr lang="en-US" sz="3600" baseline="30000" dirty="0">
                <a:effectLst>
                  <a:outerShdw blurRad="38100" dist="38100" dir="2700000" algn="tl">
                    <a:srgbClr val="000000">
                      <a:alpha val="43137"/>
                    </a:srgbClr>
                  </a:outerShdw>
                </a:effectLst>
              </a:rPr>
              <a:t>3</a:t>
            </a:r>
            <a:r>
              <a:rPr lang="en-US" sz="3600" dirty="0">
                <a:effectLst>
                  <a:outerShdw blurRad="38100" dist="38100" dir="2700000" algn="tl">
                    <a:srgbClr val="000000">
                      <a:alpha val="43137"/>
                    </a:srgbClr>
                  </a:outerShdw>
                </a:effectLst>
              </a:rPr>
              <a:t> He was despised and forsaken of men, A man of sorrows and acquainted with grief; And like one from whom men hide their face He was despised, and we did not esteem Him. </a:t>
            </a:r>
            <a:r>
              <a:rPr lang="en-US" sz="3600" baseline="30000" dirty="0">
                <a:effectLst>
                  <a:outerShdw blurRad="38100" dist="38100" dir="2700000" algn="tl">
                    <a:srgbClr val="000000">
                      <a:alpha val="43137"/>
                    </a:srgbClr>
                  </a:outerShdw>
                </a:effectLst>
              </a:rPr>
              <a:t>4</a:t>
            </a:r>
            <a:r>
              <a:rPr lang="en-US" sz="3600" dirty="0">
                <a:effectLst>
                  <a:outerShdw blurRad="38100" dist="38100" dir="2700000" algn="tl">
                    <a:srgbClr val="000000">
                      <a:alpha val="43137"/>
                    </a:srgbClr>
                  </a:outerShdw>
                </a:effectLst>
              </a:rPr>
              <a:t> Surely our griefs He Himself bore, And our sorrows He carried; Yet we ourselves esteemed Him stricken, Smitten of God, and afflicted. </a:t>
            </a:r>
            <a:r>
              <a:rPr lang="en-US" sz="3600" baseline="30000" dirty="0">
                <a:effectLst>
                  <a:outerShdw blurRad="38100" dist="38100" dir="2700000" algn="tl">
                    <a:srgbClr val="000000">
                      <a:alpha val="43137"/>
                    </a:srgbClr>
                  </a:outerShdw>
                </a:effectLst>
              </a:rPr>
              <a:t>5</a:t>
            </a:r>
            <a:r>
              <a:rPr lang="en-US" sz="3600" dirty="0">
                <a:effectLst>
                  <a:outerShdw blurRad="38100" dist="38100" dir="2700000" algn="tl">
                    <a:srgbClr val="000000">
                      <a:alpha val="43137"/>
                    </a:srgbClr>
                  </a:outerShdw>
                </a:effectLst>
              </a:rPr>
              <a:t> But He was pierced through for our transgressions, He was crushed for our…</a:t>
            </a:r>
          </a:p>
        </p:txBody>
      </p:sp>
    </p:spTree>
    <p:extLst>
      <p:ext uri="{BB962C8B-B14F-4D97-AF65-F5344CB8AC3E}">
        <p14:creationId xmlns:p14="http://schemas.microsoft.com/office/powerpoint/2010/main" val="1572583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02463"/>
            <a:ext cx="10972800" cy="3657600"/>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rPr>
              <a:t>“Verse 12 provides evidence of apostolic authority. The account of the second persecution of the church begins by describing the apostolic signs (v. 12a). Again it is important to note that in the book of Acts, only the apostles and the apostolic [de]legates, who were appointed by the apostles by the laying on of hands, were able to perform miracles, signs, and wonders (e.g. Acts 6:8).[113] This fact has come out four times before (Acts 2:43; 3:6-7; 4:22, 33), and now it is repeated once again in this verse.”</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129</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56357276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9FF5D6-0CD8-CD14-3900-09A8622D2BBA}"/>
              </a:ext>
            </a:extLst>
          </p:cNvPr>
          <p:cNvPicPr>
            <a:picLocks noChangeAspect="1"/>
          </p:cNvPicPr>
          <p:nvPr/>
        </p:nvPicPr>
        <p:blipFill>
          <a:blip r:embed="rId2"/>
          <a:stretch>
            <a:fillRect/>
          </a:stretch>
        </p:blipFill>
        <p:spPr>
          <a:xfrm>
            <a:off x="0" y="0"/>
            <a:ext cx="12192000" cy="6857999"/>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2741" y="3048000"/>
            <a:ext cx="1766518" cy="1828800"/>
          </a:xfrm>
          <a:prstGeom prst="rect">
            <a:avLst/>
          </a:prstGeom>
          <a:solidFill>
            <a:srgbClr val="FFFFFF">
              <a:shade val="85000"/>
            </a:srgbClr>
          </a:solidFill>
          <a:ln w="381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p:cNvSpPr/>
          <p:nvPr/>
        </p:nvSpPr>
        <p:spPr>
          <a:xfrm>
            <a:off x="609600" y="0"/>
            <a:ext cx="10972800" cy="3631763"/>
          </a:xfrm>
          <a:prstGeom prst="rect">
            <a:avLst/>
          </a:prstGeom>
          <a:noFill/>
        </p:spPr>
        <p:txBody>
          <a:bodyPr wrap="square">
            <a:spAutoFit/>
          </a:bodyPr>
          <a:lstStyle/>
          <a:p>
            <a:pPr marL="342900" indent="-342900" algn="ctr" defTabSz="685800">
              <a:spcAft>
                <a:spcPts val="1200"/>
              </a:spcAft>
              <a:buClr>
                <a:schemeClr val="tx1"/>
              </a:buClr>
              <a:buSzPct val="75000"/>
              <a:defRPr/>
            </a:pPr>
            <a:r>
              <a:rPr lang="en-US" sz="4000" dirty="0">
                <a:solidFill>
                  <a:srgbClr val="00FFFF"/>
                </a:solidFill>
                <a:effectLst>
                  <a:outerShdw blurRad="38100" dist="38100" dir="2700000" algn="tl">
                    <a:srgbClr val="000000"/>
                  </a:outerShdw>
                </a:effectLst>
                <a:ea typeface="+mj-ea"/>
                <a:cs typeface="+mj-cs"/>
              </a:rPr>
              <a:t>Isaiah 53:3–6</a:t>
            </a:r>
          </a:p>
          <a:p>
            <a:pPr algn="just">
              <a:spcBef>
                <a:spcPts val="0"/>
              </a:spcBef>
              <a:spcAft>
                <a:spcPts val="0"/>
              </a:spcAft>
            </a:pPr>
            <a:r>
              <a:rPr lang="en-US" sz="3600" dirty="0">
                <a:effectLst>
                  <a:outerShdw blurRad="38100" dist="38100" dir="2700000" algn="tl">
                    <a:srgbClr val="000000">
                      <a:alpha val="43137"/>
                    </a:srgbClr>
                  </a:outerShdw>
                </a:effectLst>
              </a:rPr>
              <a:t>…iniquities; The chastening for our well-being </a:t>
            </a:r>
            <a:r>
              <a:rPr lang="en-US" sz="3600" i="1" dirty="0">
                <a:effectLst>
                  <a:outerShdw blurRad="38100" dist="38100" dir="2700000" algn="tl">
                    <a:srgbClr val="000000">
                      <a:alpha val="43137"/>
                    </a:srgbClr>
                  </a:outerShdw>
                </a:effectLst>
              </a:rPr>
              <a:t>fell</a:t>
            </a:r>
            <a:r>
              <a:rPr lang="en-US" sz="3600" dirty="0">
                <a:effectLst>
                  <a:outerShdw blurRad="38100" dist="38100" dir="2700000" algn="tl">
                    <a:srgbClr val="000000">
                      <a:alpha val="43137"/>
                    </a:srgbClr>
                  </a:outerShdw>
                </a:effectLst>
              </a:rPr>
              <a:t> upon Him, And by His scourging we are healed. </a:t>
            </a:r>
            <a:r>
              <a:rPr lang="en-US" sz="3600" baseline="30000" dirty="0">
                <a:effectLst>
                  <a:outerShdw blurRad="38100" dist="38100" dir="2700000" algn="tl">
                    <a:srgbClr val="000000">
                      <a:alpha val="43137"/>
                    </a:srgbClr>
                  </a:outerShdw>
                </a:effectLst>
              </a:rPr>
              <a:t>6</a:t>
            </a:r>
            <a:r>
              <a:rPr lang="en-US" sz="3600" dirty="0">
                <a:effectLst>
                  <a:outerShdw blurRad="38100" dist="38100" dir="2700000" algn="tl">
                    <a:srgbClr val="000000">
                      <a:alpha val="43137"/>
                    </a:srgbClr>
                  </a:outerShdw>
                </a:effectLst>
              </a:rPr>
              <a:t> All of us like sheep have gone astray, Each of us has turned to his own way; But the </a:t>
            </a:r>
            <a:r>
              <a:rPr lang="en-US" sz="3600" cap="small" dirty="0">
                <a:effectLst>
                  <a:outerShdw blurRad="38100" dist="38100" dir="2700000" algn="tl">
                    <a:srgbClr val="000000">
                      <a:alpha val="43137"/>
                    </a:srgbClr>
                  </a:outerShdw>
                </a:effectLst>
              </a:rPr>
              <a:t>Lord</a:t>
            </a:r>
            <a:r>
              <a:rPr lang="en-US" sz="3600" dirty="0">
                <a:effectLst>
                  <a:outerShdw blurRad="38100" dist="38100" dir="2700000" algn="tl">
                    <a:srgbClr val="000000">
                      <a:alpha val="43137"/>
                    </a:srgbClr>
                  </a:outerShdw>
                </a:effectLst>
              </a:rPr>
              <a:t> has caused the iniquity of us all To fall on Him. </a:t>
            </a:r>
          </a:p>
        </p:txBody>
      </p:sp>
    </p:spTree>
    <p:extLst>
      <p:ext uri="{BB962C8B-B14F-4D97-AF65-F5344CB8AC3E}">
        <p14:creationId xmlns:p14="http://schemas.microsoft.com/office/powerpoint/2010/main" val="34020053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8:30-35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Philip’s Witness to the Eunuch</a:t>
            </a:r>
          </a:p>
        </p:txBody>
      </p:sp>
      <p:sp>
        <p:nvSpPr>
          <p:cNvPr id="161795" name="Rectangle 3"/>
          <p:cNvSpPr>
            <a:spLocks noGrp="1" noChangeArrowheads="1"/>
          </p:cNvSpPr>
          <p:nvPr>
            <p:ph type="body" idx="1"/>
          </p:nvPr>
        </p:nvSpPr>
        <p:spPr>
          <a:xfrm>
            <a:off x="762000" y="2057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Philip’s question (30)</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answer (31)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reading (32-33)</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Eunuch’s question (34)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Philip’s witness (35)</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42807526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8:30-35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Philip’s Witness to the Eunuch</a:t>
            </a:r>
          </a:p>
        </p:txBody>
      </p:sp>
      <p:sp>
        <p:nvSpPr>
          <p:cNvPr id="161795" name="Rectangle 3"/>
          <p:cNvSpPr>
            <a:spLocks noGrp="1" noChangeArrowheads="1"/>
          </p:cNvSpPr>
          <p:nvPr>
            <p:ph type="body" idx="1"/>
          </p:nvPr>
        </p:nvSpPr>
        <p:spPr>
          <a:xfrm>
            <a:off x="762000" y="2057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Philip’s question (30)</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answer (31)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reading (32-33)</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question (34)</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Philip’s witness (35)</a:t>
            </a: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67206047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05A0DD-D3BF-4BB9-ADD8-1FEC68F4D0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739759"/>
          </a:xfrm>
          <a:prstGeom prst="rect">
            <a:avLst/>
          </a:prstGeom>
          <a:noFill/>
          <a:ln w="28575">
            <a:noFill/>
            <a:miter lim="800000"/>
            <a:headEnd/>
            <a:tailEnd/>
          </a:ln>
        </p:spPr>
        <p:txBody>
          <a:bodyPr wrap="square">
            <a:spAutoFit/>
          </a:bodyPr>
          <a:lstStyle/>
          <a:p>
            <a:pPr marL="342900" indent="-342900" algn="ctr" defTabSz="685800">
              <a:spcAft>
                <a:spcPts val="1200"/>
              </a:spcAft>
              <a:buClr>
                <a:schemeClr val="tx1"/>
              </a:buClr>
              <a:buSzPct val="75000"/>
              <a:defRPr/>
            </a:pPr>
            <a:r>
              <a:rPr lang="en-US" altLang="en-US" sz="4000" dirty="0">
                <a:solidFill>
                  <a:srgbClr val="00FFFF"/>
                </a:solidFill>
                <a:effectLst>
                  <a:outerShdw blurRad="38100" dist="38100" dir="2700000" algn="tl">
                    <a:srgbClr val="000000"/>
                  </a:outerShdw>
                </a:effectLst>
                <a:ea typeface="+mj-ea"/>
                <a:cs typeface="+mj-cs"/>
              </a:rPr>
              <a:t>Luke 24:27, 44</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27</a:t>
            </a:r>
            <a:r>
              <a:rPr lang="en-US" b="1" baseline="30000" dirty="0"/>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beginning with Moses and with all the prophets, He explained to them the things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concerning Himself in all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44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He said to them, ‘These are My words which I spoke to you while I was still with you, that all things which are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written about 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Law of Moses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Psalms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must be fulfilled.’”</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033707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305B45-F06D-4104-83FA-CF6C385276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mj-cs"/>
              </a:rPr>
              <a:t>John 5:39, 46</a:t>
            </a:r>
          </a:p>
          <a:p>
            <a:pPr algn="just" eaLnBrk="1" fontAlgn="auto" hangingPunct="1">
              <a:spcBef>
                <a:spcPts val="0"/>
              </a:spcBef>
              <a:spcAft>
                <a:spcPts val="0"/>
              </a:spcAft>
              <a:defRPr/>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search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you think that in them you have eternal life;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is these that testify about Me…</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you believed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would believe Me, for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wrote about 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5B3DA966-39A4-523E-C5AA-403A3F6F1C11}"/>
              </a:ext>
            </a:extLst>
          </p:cNvPr>
          <p:cNvPicPr>
            <a:picLocks noChangeAspect="1"/>
          </p:cNvPicPr>
          <p:nvPr/>
        </p:nvPicPr>
        <p:blipFill>
          <a:blip r:embed="rId3"/>
          <a:stretch>
            <a:fillRect/>
          </a:stretch>
        </p:blipFill>
        <p:spPr>
          <a:xfrm>
            <a:off x="4633226" y="3154680"/>
            <a:ext cx="2925549" cy="164592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643523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371600"/>
            <a:ext cx="8458200" cy="4953000"/>
          </a:xfrm>
        </p:spPr>
        <p:txBody>
          <a:bodyPr/>
          <a:lstStyle/>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Angel directs Philip (26)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obedience (27a)</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Ethiopian Eunuch’s introduction (27b-28)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Holy Spirit directs Philip (29)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witness to the Eunuch (30-35)</a:t>
            </a:r>
          </a:p>
          <a:p>
            <a:pPr marL="457200" lvl="1" indent="-457200">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Eunuch’s conversion &amp; baptism (36-38)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separation from the Eunuch (39)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evangelization of the Coastal Plain (40)</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Ministry in Judea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8:26-40</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4673441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3619500" y="228600"/>
            <a:ext cx="4953000" cy="9144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Sprinkling or Immersion?</a:t>
            </a:r>
          </a:p>
        </p:txBody>
      </p:sp>
      <p:sp>
        <p:nvSpPr>
          <p:cNvPr id="22531" name="Rectangle 3"/>
          <p:cNvSpPr>
            <a:spLocks noGrp="1" noChangeArrowheads="1"/>
          </p:cNvSpPr>
          <p:nvPr>
            <p:ph type="body" idx="1"/>
          </p:nvPr>
        </p:nvSpPr>
        <p:spPr>
          <a:xfrm>
            <a:off x="609600" y="1143001"/>
            <a:ext cx="10972800" cy="4918075"/>
          </a:xfrm>
        </p:spPr>
        <p:txBody>
          <a:bodyPr/>
          <a:lstStyle/>
          <a:p>
            <a:pPr marL="342900" indent="-342900">
              <a:lnSpc>
                <a:spcPct val="100000"/>
              </a:lnSpc>
              <a:spcBef>
                <a:spcPts val="0"/>
              </a:spcBef>
              <a:spcAft>
                <a:spcPts val="600"/>
              </a:spcAft>
              <a:buClr>
                <a:srgbClr val="00FFFF"/>
              </a:buClr>
              <a:defRPr/>
            </a:pPr>
            <a:r>
              <a:rPr lang="en-US" sz="3100" dirty="0">
                <a:effectLst>
                  <a:outerShdw blurRad="38100" dist="38100" dir="2700000" algn="tl">
                    <a:srgbClr val="000000">
                      <a:alpha val="43137"/>
                    </a:srgbClr>
                  </a:outerShdw>
                </a:effectLst>
              </a:rPr>
              <a:t>Sprinkling? Other words (1 Pet. 1:12; 2 Tim. 4:6)</a:t>
            </a:r>
          </a:p>
          <a:p>
            <a:pPr marL="342900" indent="-342900">
              <a:lnSpc>
                <a:spcPct val="100000"/>
              </a:lnSpc>
              <a:spcBef>
                <a:spcPts val="0"/>
              </a:spcBef>
              <a:spcAft>
                <a:spcPts val="600"/>
              </a:spcAft>
              <a:buClr>
                <a:srgbClr val="00FFFF"/>
              </a:buClr>
              <a:defRPr/>
            </a:pPr>
            <a:r>
              <a:rPr lang="en-US" sz="3100" dirty="0">
                <a:effectLst>
                  <a:outerShdw blurRad="38100" dist="38100" dir="2700000" algn="tl">
                    <a:srgbClr val="000000">
                      <a:alpha val="43137"/>
                    </a:srgbClr>
                  </a:outerShdw>
                </a:effectLst>
              </a:rPr>
              <a:t>Immersion?</a:t>
            </a:r>
          </a:p>
          <a:p>
            <a:pPr marL="800100" lvl="1" indent="-342900">
              <a:lnSpc>
                <a:spcPct val="100000"/>
              </a:lnSpc>
              <a:spcBef>
                <a:spcPts val="0"/>
              </a:spcBef>
              <a:spcAft>
                <a:spcPts val="600"/>
              </a:spcAft>
              <a:buClr>
                <a:srgbClr val="00FF00"/>
              </a:buClr>
              <a:buFont typeface="Courier New" panose="02070309020205020404" pitchFamily="49" charset="0"/>
              <a:buChar char="-"/>
              <a:defRPr/>
            </a:pPr>
            <a:r>
              <a:rPr lang="en-US" sz="3100" dirty="0">
                <a:effectLst>
                  <a:outerShdw blurRad="38100" dist="38100" dir="2700000" algn="tl">
                    <a:srgbClr val="000000">
                      <a:alpha val="43137"/>
                    </a:srgbClr>
                  </a:outerShdw>
                </a:effectLst>
              </a:rPr>
              <a:t>Christ’s baptism (Matt. 3:16; Mark 1:10)</a:t>
            </a:r>
          </a:p>
          <a:p>
            <a:pPr marL="800100" lvl="1" indent="-342900">
              <a:lnSpc>
                <a:spcPct val="100000"/>
              </a:lnSpc>
              <a:spcBef>
                <a:spcPts val="0"/>
              </a:spcBef>
              <a:spcAft>
                <a:spcPts val="600"/>
              </a:spcAft>
              <a:buClr>
                <a:srgbClr val="00FF00"/>
              </a:buClr>
              <a:buFont typeface="Courier New" panose="02070309020205020404" pitchFamily="49" charset="0"/>
              <a:buChar char="-"/>
              <a:defRPr/>
            </a:pPr>
            <a:r>
              <a:rPr lang="en-US" sz="3100" dirty="0">
                <a:effectLst>
                  <a:outerShdw blurRad="38100" dist="38100" dir="2700000" algn="tl">
                    <a:srgbClr val="000000">
                      <a:alpha val="43137"/>
                    </a:srgbClr>
                  </a:outerShdw>
                </a:effectLst>
              </a:rPr>
              <a:t>Ethiopian eunuch's baptism (Acts 8:38-39)</a:t>
            </a:r>
          </a:p>
          <a:p>
            <a:pPr marL="800100" lvl="1" indent="-342900">
              <a:lnSpc>
                <a:spcPct val="100000"/>
              </a:lnSpc>
              <a:spcBef>
                <a:spcPts val="0"/>
              </a:spcBef>
              <a:spcAft>
                <a:spcPts val="600"/>
              </a:spcAft>
              <a:buClr>
                <a:srgbClr val="00FF00"/>
              </a:buClr>
              <a:buFont typeface="Courier New" panose="02070309020205020404" pitchFamily="49" charset="0"/>
              <a:buChar char="-"/>
              <a:defRPr/>
            </a:pPr>
            <a:r>
              <a:rPr lang="en-US" sz="3100" dirty="0">
                <a:effectLst>
                  <a:outerShdw blurRad="38100" dist="38100" dir="2700000" algn="tl">
                    <a:srgbClr val="000000">
                      <a:alpha val="43137"/>
                    </a:srgbClr>
                  </a:outerShdw>
                </a:effectLst>
              </a:rPr>
              <a:t>Best symbolizes our union with Christ (Rom. 6:3)</a:t>
            </a:r>
          </a:p>
          <a:p>
            <a:pPr marL="800100" lvl="1" indent="-342900">
              <a:lnSpc>
                <a:spcPct val="100000"/>
              </a:lnSpc>
              <a:spcBef>
                <a:spcPts val="0"/>
              </a:spcBef>
              <a:spcAft>
                <a:spcPts val="600"/>
              </a:spcAft>
              <a:buClr>
                <a:srgbClr val="00FF00"/>
              </a:buClr>
              <a:buFont typeface="Courier New" panose="02070309020205020404" pitchFamily="49" charset="0"/>
              <a:buChar char="-"/>
              <a:defRPr/>
            </a:pPr>
            <a:r>
              <a:rPr lang="en-US" sz="3100" dirty="0">
                <a:effectLst>
                  <a:outerShdw blurRad="38100" dist="38100" dir="2700000" algn="tl">
                    <a:srgbClr val="000000">
                      <a:alpha val="43137"/>
                    </a:srgbClr>
                  </a:outerShdw>
                </a:effectLst>
              </a:rPr>
              <a:t>Symbolizes a new creation (Gen. 1:6, 9; 2 Pet. 3:5; 2 Cor. 5:17)</a:t>
            </a:r>
          </a:p>
        </p:txBody>
      </p:sp>
      <p:pic>
        <p:nvPicPr>
          <p:cNvPr id="7" name="Picture 6">
            <a:extLst>
              <a:ext uri="{FF2B5EF4-FFF2-40B4-BE49-F238E27FC236}">
                <a16:creationId xmlns:a16="http://schemas.microsoft.com/office/drawing/2014/main" id="{74D40284-F0C5-40AB-8880-D7DD29E292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40373" y="4800600"/>
            <a:ext cx="5711254" cy="1828800"/>
          </a:xfrm>
          <a:prstGeom prst="rect">
            <a:avLst/>
          </a:prstGeom>
        </p:spPr>
      </p:pic>
    </p:spTree>
    <p:extLst>
      <p:ext uri="{BB962C8B-B14F-4D97-AF65-F5344CB8AC3E}">
        <p14:creationId xmlns:p14="http://schemas.microsoft.com/office/powerpoint/2010/main" val="147194271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371600"/>
            <a:ext cx="8458200" cy="4953000"/>
          </a:xfrm>
        </p:spPr>
        <p:txBody>
          <a:bodyPr/>
          <a:lstStyle/>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Angel directs Philip (26)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obedience (27a)</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Ethiopian Eunuch’s introduction (27b-28)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Holy Spirit directs Philip (29)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witness to the Eunuch (30-35)</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Eunuch’s conversion &amp; baptism (36-38)</a:t>
            </a:r>
          </a:p>
          <a:p>
            <a:pPr marL="457200" lvl="1" indent="-457200">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Philip’s separation from the Eunuch (39)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evangelization of the Coastal Plain (40)</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Ministry in Judea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8:26-40</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14646407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2209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Exemption from Death </a:t>
            </a:r>
            <a:br>
              <a:rPr lang="en-US" alt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800" b="1" u="sng"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(1 Cor 15:54-56)</a:t>
            </a:r>
          </a:p>
        </p:txBody>
      </p:sp>
      <p:sp>
        <p:nvSpPr>
          <p:cNvPr id="13315" name="Rectangle 3"/>
          <p:cNvSpPr>
            <a:spLocks noGrp="1" noChangeArrowheads="1"/>
          </p:cNvSpPr>
          <p:nvPr>
            <p:ph type="body" sz="half" idx="1"/>
          </p:nvPr>
        </p:nvSpPr>
        <p:spPr>
          <a:xfrm>
            <a:off x="609600" y="1600200"/>
            <a:ext cx="6858000" cy="4953000"/>
          </a:xfrm>
        </p:spPr>
        <p:txBody>
          <a:bodyPr/>
          <a:lstStyle/>
          <a:p>
            <a:pPr marL="457200" indent="-457200" eaLnBrk="1" hangingPunct="1">
              <a:lnSpc>
                <a:spcPct val="100000"/>
              </a:lnSpc>
              <a:spcBef>
                <a:spcPts val="0"/>
              </a:spcBef>
              <a:spcAft>
                <a:spcPts val="2000"/>
              </a:spcAft>
              <a:buClr>
                <a:srgbClr val="00FFFF"/>
              </a:buClr>
              <a:defRPr/>
            </a:pPr>
            <a:r>
              <a:rPr lang="en-US" sz="3000" dirty="0">
                <a:effectLst>
                  <a:outerShdw blurRad="38100" dist="38100" dir="2700000" algn="tl">
                    <a:srgbClr val="000000">
                      <a:alpha val="43137"/>
                    </a:srgbClr>
                  </a:outerShdw>
                </a:effectLst>
              </a:rPr>
              <a:t>Enoch (Gen 5)</a:t>
            </a:r>
          </a:p>
          <a:p>
            <a:pPr marL="457200" indent="-457200" eaLnBrk="1" hangingPunct="1">
              <a:lnSpc>
                <a:spcPct val="100000"/>
              </a:lnSpc>
              <a:spcBef>
                <a:spcPts val="0"/>
              </a:spcBef>
              <a:spcAft>
                <a:spcPts val="2000"/>
              </a:spcAft>
              <a:buClr>
                <a:srgbClr val="00FFFF"/>
              </a:buClr>
              <a:defRPr/>
            </a:pPr>
            <a:r>
              <a:rPr lang="en-US" sz="3000" dirty="0">
                <a:effectLst>
                  <a:outerShdw blurRad="38100" dist="38100" dir="2700000" algn="tl">
                    <a:srgbClr val="000000">
                      <a:alpha val="43137"/>
                    </a:srgbClr>
                  </a:outerShdw>
                </a:effectLst>
              </a:rPr>
              <a:t>Elijah (2 Kings 2)</a:t>
            </a:r>
          </a:p>
          <a:p>
            <a:pPr marL="457200" indent="-457200" eaLnBrk="1" hangingPunct="1">
              <a:lnSpc>
                <a:spcPct val="100000"/>
              </a:lnSpc>
              <a:spcBef>
                <a:spcPts val="0"/>
              </a:spcBef>
              <a:spcAft>
                <a:spcPts val="2000"/>
              </a:spcAft>
              <a:buClr>
                <a:srgbClr val="00FFFF"/>
              </a:buClr>
              <a:defRPr/>
            </a:pPr>
            <a:r>
              <a:rPr lang="en-US" sz="3000" dirty="0">
                <a:effectLst>
                  <a:outerShdw blurRad="38100" dist="38100" dir="2700000" algn="tl">
                    <a:srgbClr val="000000">
                      <a:alpha val="43137"/>
                    </a:srgbClr>
                  </a:outerShdw>
                </a:effectLst>
                <a:cs typeface="Calibri" panose="020F0502020204030204" pitchFamily="34" charset="0"/>
              </a:rPr>
              <a:t>Christ (Acts 1:11; </a:t>
            </a:r>
            <a:r>
              <a:rPr lang="en-US" sz="3000" b="1" u="sng" dirty="0">
                <a:solidFill>
                  <a:srgbClr val="FFFFCC"/>
                </a:solidFill>
                <a:effectLst>
                  <a:outerShdw blurRad="38100" dist="38100" dir="2700000" algn="tl">
                    <a:srgbClr val="000000">
                      <a:alpha val="43137"/>
                    </a:srgbClr>
                  </a:outerShdw>
                </a:effectLst>
              </a:rPr>
              <a:t>Rev 12:5</a:t>
            </a:r>
            <a:r>
              <a:rPr lang="en-US" sz="3000" dirty="0">
                <a:effectLst>
                  <a:outerShdw blurRad="38100" dist="38100" dir="2700000" algn="tl">
                    <a:srgbClr val="000000">
                      <a:alpha val="43137"/>
                    </a:srgbClr>
                  </a:outerShdw>
                </a:effectLst>
                <a:cs typeface="Calibri" panose="020F0502020204030204" pitchFamily="34" charset="0"/>
              </a:rPr>
              <a:t>)</a:t>
            </a:r>
          </a:p>
          <a:p>
            <a:pPr marL="457200" indent="-457200" eaLnBrk="1" hangingPunct="1">
              <a:lnSpc>
                <a:spcPct val="100000"/>
              </a:lnSpc>
              <a:spcBef>
                <a:spcPts val="0"/>
              </a:spcBef>
              <a:spcAft>
                <a:spcPts val="2000"/>
              </a:spcAft>
              <a:buClr>
                <a:srgbClr val="00FFFF"/>
              </a:buClr>
              <a:defRPr/>
            </a:pP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Philip (Acts 8:39)</a:t>
            </a:r>
            <a:endParaRPr lang="en-US" sz="3000" dirty="0">
              <a:effectLst>
                <a:outerShdw blurRad="38100" dist="38100" dir="2700000" algn="tl">
                  <a:srgbClr val="000000">
                    <a:alpha val="43137"/>
                  </a:srgbClr>
                </a:outerShdw>
              </a:effectLst>
              <a:cs typeface="Calibri" panose="020F0502020204030204" pitchFamily="34" charset="0"/>
            </a:endParaRPr>
          </a:p>
          <a:p>
            <a:pPr marL="457200" indent="-457200" eaLnBrk="1" hangingPunct="1">
              <a:lnSpc>
                <a:spcPct val="100000"/>
              </a:lnSpc>
              <a:spcBef>
                <a:spcPts val="0"/>
              </a:spcBef>
              <a:spcAft>
                <a:spcPts val="2000"/>
              </a:spcAft>
              <a:buClr>
                <a:srgbClr val="00FFFF"/>
              </a:buClr>
              <a:defRPr/>
            </a:pPr>
            <a:r>
              <a:rPr lang="en-US" sz="3000" b="1" u="sng" dirty="0">
                <a:solidFill>
                  <a:srgbClr val="FFFFCC"/>
                </a:solidFill>
                <a:effectLst>
                  <a:outerShdw blurRad="38100" dist="38100" dir="2700000" algn="tl">
                    <a:srgbClr val="000000">
                      <a:alpha val="43137"/>
                    </a:srgbClr>
                  </a:outerShdw>
                </a:effectLst>
              </a:rPr>
              <a:t>Paul (2 Cor 12:2, 4)</a:t>
            </a:r>
          </a:p>
          <a:p>
            <a:pPr marL="457200" indent="-457200" eaLnBrk="1" hangingPunct="1">
              <a:lnSpc>
                <a:spcPct val="100000"/>
              </a:lnSpc>
              <a:spcBef>
                <a:spcPts val="0"/>
              </a:spcBef>
              <a:spcAft>
                <a:spcPts val="2000"/>
              </a:spcAft>
              <a:buClr>
                <a:srgbClr val="00FFFF"/>
              </a:buClr>
              <a:defRPr/>
            </a:pPr>
            <a:r>
              <a:rPr lang="en-US" sz="3000" dirty="0">
                <a:effectLst>
                  <a:outerShdw blurRad="38100" dist="38100" dir="2700000" algn="tl">
                    <a:srgbClr val="000000">
                      <a:alpha val="43137"/>
                    </a:srgbClr>
                  </a:outerShdw>
                </a:effectLst>
                <a:cs typeface="Calibri" panose="020F0502020204030204" pitchFamily="34" charset="0"/>
              </a:rPr>
              <a:t>John (Rev 4:1-2)</a:t>
            </a:r>
          </a:p>
          <a:p>
            <a:pPr marL="457200" indent="-457200" eaLnBrk="1" hangingPunct="1">
              <a:lnSpc>
                <a:spcPct val="100000"/>
              </a:lnSpc>
              <a:spcBef>
                <a:spcPts val="0"/>
              </a:spcBef>
              <a:spcAft>
                <a:spcPts val="2000"/>
              </a:spcAft>
              <a:buClr>
                <a:srgbClr val="00FFFF"/>
              </a:buClr>
              <a:defRPr/>
            </a:pPr>
            <a:r>
              <a:rPr lang="en-US" sz="3000" dirty="0">
                <a:effectLst>
                  <a:outerShdw blurRad="38100" dist="38100" dir="2700000" algn="tl">
                    <a:srgbClr val="000000">
                      <a:alpha val="43137"/>
                    </a:srgbClr>
                  </a:outerShdw>
                </a:effectLst>
                <a:cs typeface="Calibri" panose="020F0502020204030204" pitchFamily="34" charset="0"/>
              </a:rPr>
              <a:t>Two witnesses (Rev 11)</a:t>
            </a:r>
          </a:p>
        </p:txBody>
      </p:sp>
      <p:pic>
        <p:nvPicPr>
          <p:cNvPr id="33796" name="Picture 5" descr="clip0105"/>
          <p:cNvPicPr>
            <a:picLocks noGrp="1" noChangeAspect="1" noChangeArrowheads="1"/>
          </p:cNvPicPr>
          <p:nvPr>
            <p:ph type="clipArt" sz="half" idx="2"/>
          </p:nvPr>
        </p:nvPicPr>
        <p:blipFill>
          <a:blip r:embed="rId2">
            <a:extLst>
              <a:ext uri="{28A0092B-C50C-407E-A947-70E740481C1C}">
                <a14:useLocalDpi xmlns:a14="http://schemas.microsoft.com/office/drawing/2010/main"/>
              </a:ext>
            </a:extLst>
          </a:blip>
          <a:srcRect/>
          <a:stretch>
            <a:fillRect/>
          </a:stretch>
        </p:blipFill>
        <p:spPr>
          <a:xfrm>
            <a:off x="8238176" y="2476500"/>
            <a:ext cx="3344224" cy="32004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3197884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p:cNvSpPr>
            <a:spLocks noGrp="1"/>
          </p:cNvSpPr>
          <p:nvPr>
            <p:ph type="body" sz="half" idx="2"/>
          </p:nvPr>
        </p:nvSpPr>
        <p:spPr>
          <a:xfrm>
            <a:off x="609599" y="0"/>
            <a:ext cx="10972799" cy="5105400"/>
          </a:xfrm>
        </p:spPr>
        <p:txBody>
          <a:bodyPr/>
          <a:lstStyle/>
          <a:p>
            <a:pPr marL="0" indent="0" algn="ctr">
              <a:lnSpc>
                <a:spcPct val="100000"/>
              </a:lnSpc>
              <a:spcBef>
                <a:spcPts val="0"/>
              </a:spcBef>
              <a:spcAft>
                <a:spcPts val="1200"/>
              </a:spcAft>
              <a:buNone/>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1 Thessalonians 4:13-18</a:t>
            </a:r>
          </a:p>
          <a:p>
            <a:pPr marL="0" indent="0" algn="just">
              <a:lnSpc>
                <a:spcPct val="100000"/>
              </a:lnSpc>
              <a:spcBef>
                <a:spcPts val="0"/>
              </a:spcBef>
              <a:buNone/>
            </a:pP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we do not want you to be uninformed, brethren, about those who are asleep, so that you will not grieve as do the rest who have no hope.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we believe that Jesus died and rose again, even so God will bring with Him those who have fallen asleep in Jesus.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this we say to you by the word of the Lord, that we who are alive and remain until the coming of the Lord, will not precede those who have fallen asleep.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Himself will . . .</a:t>
            </a:r>
          </a:p>
        </p:txBody>
      </p:sp>
    </p:spTree>
    <p:extLst>
      <p:ext uri="{BB962C8B-B14F-4D97-AF65-F5344CB8AC3E}">
        <p14:creationId xmlns:p14="http://schemas.microsoft.com/office/powerpoint/2010/main" val="24744731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jamcg\AppData\Local\Temp\SNAGHTMLc818da.PNG">
            <a:extLst>
              <a:ext uri="{FF2B5EF4-FFF2-40B4-BE49-F238E27FC236}">
                <a16:creationId xmlns:a16="http://schemas.microsoft.com/office/drawing/2014/main" id="{AC67C772-1675-1CD0-CE15-78D004E384D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4498666" y="4876800"/>
            <a:ext cx="3194671" cy="1828800"/>
          </a:xfrm>
          <a:prstGeom prst="rect">
            <a:avLst/>
          </a:prstGeom>
          <a:noFill/>
          <a:extLst>
            <a:ext uri="{909E8E84-426E-40DD-AFC4-6F175D3DCCD1}">
              <a14:hiddenFill xmlns:a14="http://schemas.microsoft.com/office/drawing/2010/main">
                <a:solidFill>
                  <a:srgbClr val="FFFFFF"/>
                </a:solidFill>
              </a14:hiddenFill>
            </a:ext>
          </a:extLst>
        </p:spPr>
      </p:pic>
      <p:sp>
        <p:nvSpPr>
          <p:cNvPr id="32770" name="Rectangle 2">
            <a:extLst>
              <a:ext uri="{FF2B5EF4-FFF2-40B4-BE49-F238E27FC236}">
                <a16:creationId xmlns:a16="http://schemas.microsoft.com/office/drawing/2014/main" id="{7CCB9BF6-0601-4FF1-BBB7-420B6109BEC4}"/>
              </a:ext>
            </a:extLst>
          </p:cNvPr>
          <p:cNvSpPr>
            <a:spLocks noGrp="1" noChangeArrowheads="1"/>
          </p:cNvSpPr>
          <p:nvPr>
            <p:ph type="title"/>
          </p:nvPr>
        </p:nvSpPr>
        <p:spPr>
          <a:xfrm>
            <a:off x="1524000" y="228599"/>
            <a:ext cx="9144000" cy="1143001"/>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Not all Physical Infirmities are </a:t>
            </a:r>
            <a:b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Attributable to Satan/Demon</a:t>
            </a:r>
          </a:p>
        </p:txBody>
      </p:sp>
      <p:sp>
        <p:nvSpPr>
          <p:cNvPr id="14339" name="Rectangle 3">
            <a:extLst>
              <a:ext uri="{FF2B5EF4-FFF2-40B4-BE49-F238E27FC236}">
                <a16:creationId xmlns:a16="http://schemas.microsoft.com/office/drawing/2014/main" id="{7E7B67ED-5682-4EE5-B76A-E5E0BAFCF468}"/>
              </a:ext>
            </a:extLst>
          </p:cNvPr>
          <p:cNvSpPr>
            <a:spLocks noGrp="1" noChangeArrowheads="1"/>
          </p:cNvSpPr>
          <p:nvPr>
            <p:ph type="body" idx="1"/>
          </p:nvPr>
        </p:nvSpPr>
        <p:spPr>
          <a:xfrm>
            <a:off x="4038600" y="1600200"/>
            <a:ext cx="4114800" cy="3108960"/>
          </a:xfrm>
        </p:spPr>
        <p:txBody>
          <a:bodyPr/>
          <a:lstStyle/>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sz="3200" dirty="0">
                <a:effectLst>
                  <a:outerShdw blurRad="38100" dist="38100" dir="2700000" algn="tl">
                    <a:srgbClr val="000000">
                      <a:alpha val="43137"/>
                    </a:srgbClr>
                  </a:outerShdw>
                </a:effectLst>
              </a:rPr>
              <a:t>Matt 8:5-13</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sz="3200" dirty="0">
                <a:effectLst>
                  <a:outerShdw blurRad="38100" dist="38100" dir="2700000" algn="tl">
                    <a:srgbClr val="000000">
                      <a:alpha val="43137"/>
                    </a:srgbClr>
                  </a:outerShdw>
                </a:effectLst>
              </a:rPr>
              <a:t>Matt 9:19-20, 27-30</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sz="3200" dirty="0">
                <a:effectLst>
                  <a:outerShdw blurRad="38100" dist="38100" dir="2700000" algn="tl">
                    <a:srgbClr val="000000">
                      <a:alpha val="43137"/>
                    </a:srgbClr>
                  </a:outerShdw>
                </a:effectLst>
              </a:rPr>
              <a:t>Matt 12:9-14</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sz="3200" dirty="0">
                <a:effectLst>
                  <a:outerShdw blurRad="38100" dist="38100" dir="2700000" algn="tl">
                    <a:srgbClr val="000000">
                      <a:alpha val="43137"/>
                    </a:srgbClr>
                  </a:outerShdw>
                </a:effectLst>
              </a:rPr>
              <a:t>Matt 14:35-36</a:t>
            </a:r>
          </a:p>
        </p:txBody>
      </p:sp>
      <p:sp>
        <p:nvSpPr>
          <p:cNvPr id="2" name="&quot;Not Allowed&quot; Symbol 1">
            <a:extLst>
              <a:ext uri="{FF2B5EF4-FFF2-40B4-BE49-F238E27FC236}">
                <a16:creationId xmlns:a16="http://schemas.microsoft.com/office/drawing/2014/main" id="{C853F9B4-E8E5-41FD-8B6D-4F9C546D3E67}"/>
              </a:ext>
            </a:extLst>
          </p:cNvPr>
          <p:cNvSpPr/>
          <p:nvPr/>
        </p:nvSpPr>
        <p:spPr bwMode="auto">
          <a:xfrm>
            <a:off x="5143500" y="4724400"/>
            <a:ext cx="1905000" cy="1981200"/>
          </a:xfrm>
          <a:prstGeom prst="noSmoking">
            <a:avLst>
              <a:gd name="adj" fmla="val 2439"/>
            </a:avLst>
          </a:prstGeom>
          <a:solidFill>
            <a:srgbClr val="FF0000"/>
          </a:solid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1" hangingPunct="1"/>
            <a:endParaRPr lang="en-US" dirty="0"/>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p:cNvSpPr>
            <a:spLocks noGrp="1"/>
          </p:cNvSpPr>
          <p:nvPr>
            <p:ph type="body" sz="half" idx="2"/>
          </p:nvPr>
        </p:nvSpPr>
        <p:spPr>
          <a:xfrm>
            <a:off x="609599" y="0"/>
            <a:ext cx="10972799" cy="5105400"/>
          </a:xfrm>
        </p:spPr>
        <p:txBody>
          <a:bodyPr/>
          <a:lstStyle/>
          <a:p>
            <a:pPr marL="0" indent="0" algn="ctr">
              <a:lnSpc>
                <a:spcPct val="100000"/>
              </a:lnSpc>
              <a:spcBef>
                <a:spcPts val="0"/>
              </a:spcBef>
              <a:spcAft>
                <a:spcPts val="1200"/>
              </a:spcAft>
              <a:buNone/>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1 Thessalonians 4:13-18</a:t>
            </a:r>
          </a:p>
          <a:p>
            <a:pPr marL="0" indent="0" algn="just">
              <a:lnSpc>
                <a:spcPct val="100000"/>
              </a:lnSpc>
              <a:spcBef>
                <a:spcPts val="0"/>
              </a:spcBef>
              <a:buNone/>
            </a:pP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…descend from heaven with a shout, with the voice of </a:t>
            </a:r>
            <a:r>
              <a:rPr lang="en-US" sz="35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archangel and with the trumpet of God, and the dead in Christ will rise first.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we who are alive and remain will be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caught up</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together with them in the clouds to meet the Lord in the air, and so we shall always be with the Lord.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comfort one another with these words."</a:t>
            </a:r>
          </a:p>
        </p:txBody>
      </p:sp>
    </p:spTree>
    <p:extLst>
      <p:ext uri="{BB962C8B-B14F-4D97-AF65-F5344CB8AC3E}">
        <p14:creationId xmlns:p14="http://schemas.microsoft.com/office/powerpoint/2010/main" val="33902160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A3DB1C-8DA1-4FA2-8F10-4EF8CE77E93A}"/>
              </a:ext>
            </a:extLst>
          </p:cNvPr>
          <p:cNvPicPr>
            <a:picLocks noChangeAspect="1"/>
          </p:cNvPicPr>
          <p:nvPr/>
        </p:nvPicPr>
        <p:blipFill>
          <a:blip r:embed="rId2"/>
          <a:stretch>
            <a:fillRect/>
          </a:stretch>
        </p:blipFill>
        <p:spPr>
          <a:xfrm>
            <a:off x="1665276" y="228600"/>
            <a:ext cx="8861448" cy="6400800"/>
          </a:xfrm>
          <a:prstGeom prst="rect">
            <a:avLst/>
          </a:prstGeom>
        </p:spPr>
      </p:pic>
      <p:sp>
        <p:nvSpPr>
          <p:cNvPr id="14340" name="Oval 7">
            <a:extLst>
              <a:ext uri="{FF2B5EF4-FFF2-40B4-BE49-F238E27FC236}">
                <a16:creationId xmlns:a16="http://schemas.microsoft.com/office/drawing/2014/main" id="{511F92C6-95F2-4289-9F7B-2B045C9E90A2}"/>
              </a:ext>
            </a:extLst>
          </p:cNvPr>
          <p:cNvSpPr>
            <a:spLocks noChangeArrowheads="1"/>
          </p:cNvSpPr>
          <p:nvPr/>
        </p:nvSpPr>
        <p:spPr bwMode="auto">
          <a:xfrm>
            <a:off x="8077200" y="6324599"/>
            <a:ext cx="1066800" cy="312821"/>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eaLnBrk="1" hangingPunct="1">
              <a:spcBef>
                <a:spcPct val="0"/>
              </a:spcBef>
              <a:buClrTx/>
              <a:buSzTx/>
              <a:buFontTx/>
              <a:buNone/>
            </a:pPr>
            <a:endParaRPr lang="en-US" altLang="en-US" sz="2400"/>
          </a:p>
        </p:txBody>
      </p:sp>
    </p:spTree>
    <p:extLst>
      <p:ext uri="{BB962C8B-B14F-4D97-AF65-F5344CB8AC3E}">
        <p14:creationId xmlns:p14="http://schemas.microsoft.com/office/powerpoint/2010/main" val="352006865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371600"/>
            <a:ext cx="8763000" cy="4953000"/>
          </a:xfrm>
        </p:spPr>
        <p:txBody>
          <a:bodyPr/>
          <a:lstStyle/>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Angel directs Philip (26)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obedience (27a)</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Ethiopian Eunuch’s introduction (27b-28)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Holy Spirit directs Philip (29)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witness to the Eunuch (30-35)</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Eunuch’s conversion &amp; baptism (36-38)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separation from the Eunuch (39)</a:t>
            </a:r>
          </a:p>
          <a:p>
            <a:pPr marL="457200" lvl="1" indent="-457200">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Philip’s evangelization of the Coastal Plain (40)</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Ministry in Judea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8:26-40</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416420911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26">
            <a:extLst>
              <a:ext uri="{FF2B5EF4-FFF2-40B4-BE49-F238E27FC236}">
                <a16:creationId xmlns:a16="http://schemas.microsoft.com/office/drawing/2014/main" id="{8653DF7B-D9DF-EB99-8C59-9CF2260CB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8226" y="228600"/>
            <a:ext cx="673554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BF3CECC3-9C79-7C8F-7D65-DAD6CB45983D}"/>
              </a:ext>
            </a:extLst>
          </p:cNvPr>
          <p:cNvPicPr>
            <a:picLocks noChangeAspect="1"/>
          </p:cNvPicPr>
          <p:nvPr/>
        </p:nvPicPr>
        <p:blipFill>
          <a:blip r:embed="rId3"/>
          <a:stretch>
            <a:fillRect/>
          </a:stretch>
        </p:blipFill>
        <p:spPr>
          <a:xfrm>
            <a:off x="4267200" y="4495800"/>
            <a:ext cx="1412271" cy="990600"/>
          </a:xfrm>
          <a:prstGeom prst="rect">
            <a:avLst/>
          </a:prstGeom>
        </p:spPr>
      </p:pic>
      <p:pic>
        <p:nvPicPr>
          <p:cNvPr id="3" name="Picture 2">
            <a:extLst>
              <a:ext uri="{FF2B5EF4-FFF2-40B4-BE49-F238E27FC236}">
                <a16:creationId xmlns:a16="http://schemas.microsoft.com/office/drawing/2014/main" id="{4348B5E8-247A-30A4-4C11-A569CB3ABBC5}"/>
              </a:ext>
            </a:extLst>
          </p:cNvPr>
          <p:cNvPicPr>
            <a:picLocks noChangeAspect="1"/>
          </p:cNvPicPr>
          <p:nvPr/>
        </p:nvPicPr>
        <p:blipFill>
          <a:blip r:embed="rId4"/>
          <a:stretch>
            <a:fillRect/>
          </a:stretch>
        </p:blipFill>
        <p:spPr>
          <a:xfrm>
            <a:off x="3200400" y="5794162"/>
            <a:ext cx="1408298" cy="835238"/>
          </a:xfrm>
          <a:prstGeom prst="rect">
            <a:avLst/>
          </a:prstGeom>
        </p:spPr>
      </p:pic>
    </p:spTree>
    <p:extLst>
      <p:ext uri="{BB962C8B-B14F-4D97-AF65-F5344CB8AC3E}">
        <p14:creationId xmlns:p14="http://schemas.microsoft.com/office/powerpoint/2010/main" val="79903005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26">
            <a:extLst>
              <a:ext uri="{FF2B5EF4-FFF2-40B4-BE49-F238E27FC236}">
                <a16:creationId xmlns:a16="http://schemas.microsoft.com/office/drawing/2014/main" id="{8653DF7B-D9DF-EB99-8C59-9CF2260CB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8226" y="228600"/>
            <a:ext cx="673554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BF3CECC3-9C79-7C8F-7D65-DAD6CB45983D}"/>
              </a:ext>
            </a:extLst>
          </p:cNvPr>
          <p:cNvPicPr>
            <a:picLocks noChangeAspect="1"/>
          </p:cNvPicPr>
          <p:nvPr/>
        </p:nvPicPr>
        <p:blipFill>
          <a:blip r:embed="rId3"/>
          <a:stretch>
            <a:fillRect/>
          </a:stretch>
        </p:blipFill>
        <p:spPr>
          <a:xfrm>
            <a:off x="5389864" y="228600"/>
            <a:ext cx="1303635" cy="914400"/>
          </a:xfrm>
          <a:prstGeom prst="rect">
            <a:avLst/>
          </a:prstGeom>
        </p:spPr>
      </p:pic>
    </p:spTree>
    <p:extLst>
      <p:ext uri="{BB962C8B-B14F-4D97-AF65-F5344CB8AC3E}">
        <p14:creationId xmlns:p14="http://schemas.microsoft.com/office/powerpoint/2010/main" val="280297001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424660203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8:5-40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Philip’s Ministry</a:t>
            </a:r>
          </a:p>
        </p:txBody>
      </p:sp>
      <p:sp>
        <p:nvSpPr>
          <p:cNvPr id="161795" name="Rectangle 3"/>
          <p:cNvSpPr>
            <a:spLocks noGrp="1" noChangeArrowheads="1"/>
          </p:cNvSpPr>
          <p:nvPr>
            <p:ph type="body" idx="1"/>
          </p:nvPr>
        </p:nvSpPr>
        <p:spPr>
          <a:xfrm>
            <a:off x="609600" y="2147130"/>
            <a:ext cx="7467600" cy="2377441"/>
          </a:xfrm>
        </p:spPr>
        <p:txBody>
          <a:bodyPr/>
          <a:lstStyle/>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Samaria (8:5-25)</a:t>
            </a:r>
          </a:p>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Judea (Acts 8:6-40)</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7775876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8:5-8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Evangelization of Samaria</a:t>
            </a:r>
          </a:p>
        </p:txBody>
      </p:sp>
      <p:sp>
        <p:nvSpPr>
          <p:cNvPr id="161795" name="Rectangle 3"/>
          <p:cNvSpPr>
            <a:spLocks noGrp="1" noChangeArrowheads="1"/>
          </p:cNvSpPr>
          <p:nvPr>
            <p:ph type="body" idx="1"/>
          </p:nvPr>
        </p:nvSpPr>
        <p:spPr>
          <a:xfrm>
            <a:off x="762000" y="2057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Philip’s preaching (5)</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Samaritans’ response (6a)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Authenticating signs (6b-7)</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Result: joy (8)</a:t>
            </a: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4261981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524000"/>
            <a:ext cx="7840900" cy="49530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Evangelization in Samaria (5-8)</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Simon’s conversion (9-13)</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 &amp; John lay hands on the Samaritans (14-17)</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 rebukes Simon (18-25)</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Ministry in Samaria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8:5-25</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5227552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8:9-13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Simon’s Conversion</a:t>
            </a:r>
          </a:p>
        </p:txBody>
      </p:sp>
      <p:sp>
        <p:nvSpPr>
          <p:cNvPr id="161795" name="Rectangle 3"/>
          <p:cNvSpPr>
            <a:spLocks noGrp="1" noChangeArrowheads="1"/>
          </p:cNvSpPr>
          <p:nvPr>
            <p:ph type="body" idx="1"/>
          </p:nvPr>
        </p:nvSpPr>
        <p:spPr>
          <a:xfrm>
            <a:off x="762000" y="2057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Simon’s deception (9-11)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Samaria’s response to Philip’s preaching (12)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Simon’s response to Philip’s preaching (13)</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740210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8:5-40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Philip’s Ministry</a:t>
            </a:r>
          </a:p>
        </p:txBody>
      </p:sp>
      <p:sp>
        <p:nvSpPr>
          <p:cNvPr id="161795" name="Rectangle 3"/>
          <p:cNvSpPr>
            <a:spLocks noGrp="1" noChangeArrowheads="1"/>
          </p:cNvSpPr>
          <p:nvPr>
            <p:ph type="body" idx="1"/>
          </p:nvPr>
        </p:nvSpPr>
        <p:spPr>
          <a:xfrm>
            <a:off x="609600" y="2147131"/>
            <a:ext cx="7467600" cy="2424870"/>
          </a:xfrm>
        </p:spPr>
        <p:txBody>
          <a:bodyPr/>
          <a:lstStyle/>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Samaria (8:5-25)</a:t>
            </a:r>
          </a:p>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Judea (Acts 8:6-40)</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0802261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8:9-13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Simon’s Conversion</a:t>
            </a:r>
          </a:p>
        </p:txBody>
      </p:sp>
      <p:sp>
        <p:nvSpPr>
          <p:cNvPr id="161795" name="Rectangle 3"/>
          <p:cNvSpPr>
            <a:spLocks noGrp="1" noChangeArrowheads="1"/>
          </p:cNvSpPr>
          <p:nvPr>
            <p:ph type="body" idx="1"/>
          </p:nvPr>
        </p:nvSpPr>
        <p:spPr>
          <a:xfrm>
            <a:off x="762000" y="2057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Simon’s deception (9-11)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Samaria’s response to Philip’s preaching (12)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Simon’s response to Philip’s preaching (13)</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9978761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8:9-11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Simon’s Deception</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447800" y="2057400"/>
            <a:ext cx="6629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The deceiver (9)</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The deceived (10)</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The deception (11)</a:t>
            </a:r>
          </a:p>
        </p:txBody>
      </p:sp>
      <p:pic>
        <p:nvPicPr>
          <p:cNvPr id="3" name="Picture 2">
            <a:extLst>
              <a:ext uri="{FF2B5EF4-FFF2-40B4-BE49-F238E27FC236}">
                <a16:creationId xmlns:a16="http://schemas.microsoft.com/office/drawing/2014/main" id="{5A35A829-156A-17A4-A736-6CFABD8E6FF7}"/>
              </a:ext>
            </a:extLst>
          </p:cNvPr>
          <p:cNvPicPr>
            <a:picLocks noChangeAspect="1"/>
          </p:cNvPicPr>
          <p:nvPr/>
        </p:nvPicPr>
        <p:blipFill>
          <a:blip r:embed="rId2"/>
          <a:stretch>
            <a:fillRect/>
          </a:stretch>
        </p:blipFill>
        <p:spPr>
          <a:xfrm>
            <a:off x="7848600" y="2057400"/>
            <a:ext cx="3389670" cy="2377646"/>
          </a:xfrm>
          <a:prstGeom prst="rect">
            <a:avLst/>
          </a:prstGeom>
        </p:spPr>
      </p:pic>
    </p:spTree>
    <p:extLst>
      <p:ext uri="{BB962C8B-B14F-4D97-AF65-F5344CB8AC3E}">
        <p14:creationId xmlns:p14="http://schemas.microsoft.com/office/powerpoint/2010/main" val="38921474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8:9-11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Simon’s Deception</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447800" y="2057400"/>
            <a:ext cx="6629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The deceiver (9)</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The deceived (10)</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The deception (11)</a:t>
            </a:r>
          </a:p>
        </p:txBody>
      </p:sp>
      <p:pic>
        <p:nvPicPr>
          <p:cNvPr id="3" name="Picture 2">
            <a:extLst>
              <a:ext uri="{FF2B5EF4-FFF2-40B4-BE49-F238E27FC236}">
                <a16:creationId xmlns:a16="http://schemas.microsoft.com/office/drawing/2014/main" id="{5A35A829-156A-17A4-A736-6CFABD8E6FF7}"/>
              </a:ext>
            </a:extLst>
          </p:cNvPr>
          <p:cNvPicPr>
            <a:picLocks noChangeAspect="1"/>
          </p:cNvPicPr>
          <p:nvPr/>
        </p:nvPicPr>
        <p:blipFill>
          <a:blip r:embed="rId2"/>
          <a:stretch>
            <a:fillRect/>
          </a:stretch>
        </p:blipFill>
        <p:spPr>
          <a:xfrm>
            <a:off x="7848600" y="2057400"/>
            <a:ext cx="3389670" cy="2377646"/>
          </a:xfrm>
          <a:prstGeom prst="rect">
            <a:avLst/>
          </a:prstGeom>
        </p:spPr>
      </p:pic>
    </p:spTree>
    <p:extLst>
      <p:ext uri="{BB962C8B-B14F-4D97-AF65-F5344CB8AC3E}">
        <p14:creationId xmlns:p14="http://schemas.microsoft.com/office/powerpoint/2010/main" val="22209963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85833-C1F5-96E9-C130-3D6DC0CC041F}"/>
            </a:ext>
          </a:extLst>
        </p:cNvPr>
        <p:cNvGrpSpPr/>
        <p:nvPr/>
      </p:nvGrpSpPr>
      <p:grpSpPr>
        <a:xfrm>
          <a:off x="0" y="0"/>
          <a:ext cx="0" cy="0"/>
          <a:chOff x="0" y="0"/>
          <a:chExt cx="0" cy="0"/>
        </a:xfrm>
      </p:grpSpPr>
      <p:sp>
        <p:nvSpPr>
          <p:cNvPr id="57346" name="Rectangle 2">
            <a:extLst>
              <a:ext uri="{FF2B5EF4-FFF2-40B4-BE49-F238E27FC236}">
                <a16:creationId xmlns:a16="http://schemas.microsoft.com/office/drawing/2014/main" id="{D0C7A4FD-D2A1-B681-E7B3-93FF9E13FE0D}"/>
              </a:ext>
            </a:extLst>
          </p:cNvPr>
          <p:cNvSpPr>
            <a:spLocks noGrp="1" noChangeArrowheads="1"/>
          </p:cNvSpPr>
          <p:nvPr>
            <p:ph type="title"/>
          </p:nvPr>
        </p:nvSpPr>
        <p:spPr>
          <a:xfrm>
            <a:off x="2209800" y="152400"/>
            <a:ext cx="7772400" cy="914400"/>
          </a:xfrm>
        </p:spPr>
        <p:txBody>
          <a:bodyPr/>
          <a:lstStyle/>
          <a:p>
            <a:pPr algn="ctr" eaLnBrk="1" hangingPunct="1"/>
            <a:r>
              <a:rPr lang="en-US" sz="3600" dirty="0">
                <a:effectLst>
                  <a:outerShdw blurRad="38100" dist="38100" dir="2700000" algn="tl">
                    <a:srgbClr val="000000">
                      <a:alpha val="43137"/>
                    </a:srgbClr>
                  </a:outerShdw>
                </a:effectLst>
              </a:rPr>
              <a:t>Satanic/Demonic Miracles</a:t>
            </a:r>
          </a:p>
        </p:txBody>
      </p:sp>
      <p:sp>
        <p:nvSpPr>
          <p:cNvPr id="12291" name="Rectangle 3">
            <a:extLst>
              <a:ext uri="{FF2B5EF4-FFF2-40B4-BE49-F238E27FC236}">
                <a16:creationId xmlns:a16="http://schemas.microsoft.com/office/drawing/2014/main" id="{3152DE78-7A2D-7851-4E2A-11E01AB87318}"/>
              </a:ext>
            </a:extLst>
          </p:cNvPr>
          <p:cNvSpPr>
            <a:spLocks noGrp="1" noChangeArrowheads="1"/>
          </p:cNvSpPr>
          <p:nvPr>
            <p:ph type="body" idx="1"/>
          </p:nvPr>
        </p:nvSpPr>
        <p:spPr>
          <a:xfrm>
            <a:off x="2057400" y="947382"/>
            <a:ext cx="4648200" cy="5410200"/>
          </a:xfrm>
        </p:spPr>
        <p:txBody>
          <a:bodyPr/>
          <a:lstStyle/>
          <a:p>
            <a:pPr marL="514350" indent="-514350" eaLnBrk="1" hangingPunct="1">
              <a:spcBef>
                <a:spcPts val="0"/>
              </a:spcBef>
              <a:spcAft>
                <a:spcPts val="1200"/>
              </a:spcAft>
              <a:buSzPct val="100000"/>
              <a:buFont typeface="+mj-lt"/>
              <a:buAutoNum type="arabicPeriod"/>
              <a:defRPr/>
            </a:pPr>
            <a:r>
              <a:rPr lang="en-US" sz="2800" dirty="0">
                <a:effectLst>
                  <a:outerShdw blurRad="38100" dist="38100" dir="2700000" algn="tl">
                    <a:srgbClr val="000000">
                      <a:alpha val="43137"/>
                    </a:srgbClr>
                  </a:outerShdw>
                </a:effectLst>
              </a:rPr>
              <a:t>Exod. 7</a:t>
            </a:r>
            <a:r>
              <a:rPr lang="en-US" sz="2800" dirty="0">
                <a:effectLst>
                  <a:outerShdw blurRad="38100" dist="38100" dir="2700000" algn="tl">
                    <a:srgbClr val="000000">
                      <a:alpha val="43137"/>
                    </a:srgbClr>
                  </a:outerShdw>
                </a:effectLst>
                <a:cs typeface="Calibri" panose="020F0502020204030204" pitchFamily="34" charset="0"/>
              </a:rPr>
              <a:t>–8</a:t>
            </a:r>
          </a:p>
          <a:p>
            <a:pPr marL="514350" indent="-514350" eaLnBrk="1" hangingPunct="1">
              <a:spcBef>
                <a:spcPts val="0"/>
              </a:spcBef>
              <a:spcAft>
                <a:spcPts val="12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Deut. 13:1-3</a:t>
            </a:r>
          </a:p>
          <a:p>
            <a:pPr marL="514350" indent="-514350" eaLnBrk="1" hangingPunct="1">
              <a:spcBef>
                <a:spcPts val="0"/>
              </a:spcBef>
              <a:spcAft>
                <a:spcPts val="12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Job 1:12-19; 2:7-8</a:t>
            </a:r>
          </a:p>
          <a:p>
            <a:pPr marL="514350" indent="-514350" eaLnBrk="1" hangingPunct="1">
              <a:spcBef>
                <a:spcPts val="0"/>
              </a:spcBef>
              <a:spcAft>
                <a:spcPts val="12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1 Sam. 28?</a:t>
            </a:r>
          </a:p>
          <a:p>
            <a:pPr marL="514350" indent="-514350" eaLnBrk="1" hangingPunct="1">
              <a:spcBef>
                <a:spcPts val="0"/>
              </a:spcBef>
              <a:spcAft>
                <a:spcPts val="12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Matt. 7:21-23; 24:24</a:t>
            </a:r>
          </a:p>
          <a:p>
            <a:pPr marL="514350" indent="-514350" eaLnBrk="1" hangingPunct="1">
              <a:spcBef>
                <a:spcPts val="0"/>
              </a:spcBef>
              <a:spcAft>
                <a:spcPts val="12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Luke 4:5</a:t>
            </a:r>
          </a:p>
          <a:p>
            <a:pPr marL="514350" indent="-514350" eaLnBrk="1" hangingPunct="1">
              <a:spcBef>
                <a:spcPts val="0"/>
              </a:spcBef>
              <a:spcAft>
                <a:spcPts val="12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Acts 8:9; 16:16</a:t>
            </a:r>
          </a:p>
          <a:p>
            <a:pPr marL="514350" indent="-514350" eaLnBrk="1" hangingPunct="1">
              <a:spcBef>
                <a:spcPts val="0"/>
              </a:spcBef>
              <a:spcAft>
                <a:spcPts val="12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Gal. 1:6-9</a:t>
            </a:r>
          </a:p>
          <a:p>
            <a:pPr marL="514350" indent="-514350" eaLnBrk="1" hangingPunct="1">
              <a:spcBef>
                <a:spcPts val="0"/>
              </a:spcBef>
              <a:spcAft>
                <a:spcPts val="12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2 Thess. 2:9</a:t>
            </a:r>
          </a:p>
          <a:p>
            <a:pPr marL="514350" indent="-514350" eaLnBrk="1" hangingPunct="1">
              <a:spcBef>
                <a:spcPts val="0"/>
              </a:spcBef>
              <a:spcAft>
                <a:spcPts val="12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Rev. 13:3, 13, 15; 16:13-14</a:t>
            </a:r>
          </a:p>
        </p:txBody>
      </p:sp>
      <p:pic>
        <p:nvPicPr>
          <p:cNvPr id="2" name="Picture 1">
            <a:extLst>
              <a:ext uri="{FF2B5EF4-FFF2-40B4-BE49-F238E27FC236}">
                <a16:creationId xmlns:a16="http://schemas.microsoft.com/office/drawing/2014/main" id="{CDA041E2-E9B1-C09D-775D-E7031505E937}"/>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934200" y="1582561"/>
            <a:ext cx="3200400" cy="3692878"/>
          </a:xfrm>
          <a:prstGeom prst="rect">
            <a:avLst/>
          </a:prstGeom>
          <a:ln w="28575">
            <a:solidFill>
              <a:srgbClr val="FF0000"/>
            </a:solidFill>
          </a:ln>
        </p:spPr>
      </p:pic>
      <p:pic>
        <p:nvPicPr>
          <p:cNvPr id="3" name="Picture 2">
            <a:extLst>
              <a:ext uri="{FF2B5EF4-FFF2-40B4-BE49-F238E27FC236}">
                <a16:creationId xmlns:a16="http://schemas.microsoft.com/office/drawing/2014/main" id="{2978748D-2516-ED63-E4F8-0D908165F4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91800" y="32982"/>
            <a:ext cx="1020320" cy="914400"/>
          </a:xfrm>
          <a:prstGeom prst="rect">
            <a:avLst/>
          </a:prstGeom>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12DBBD80-D416-510D-49D3-80A7F4E594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2982"/>
            <a:ext cx="1020320" cy="91440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49233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FED928-785C-4264-BC48-D922E78883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John 4:1</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“Beloved, do not believe every spirit, but test the spirits to see whether they are from God, because many false prophets have gone out into the world</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695B8ACD-4AED-4CCD-B56F-924229A92872}"/>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5049356" y="2590800"/>
            <a:ext cx="2093288" cy="2286000"/>
          </a:xfrm>
          <a:prstGeom prst="ellipse">
            <a:avLst/>
          </a:prstGeom>
        </p:spPr>
      </p:pic>
    </p:spTree>
    <p:extLst>
      <p:ext uri="{BB962C8B-B14F-4D97-AF65-F5344CB8AC3E}">
        <p14:creationId xmlns:p14="http://schemas.microsoft.com/office/powerpoint/2010/main" val="36416894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8:9-11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Simon’s Deception</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447800" y="2057400"/>
            <a:ext cx="6629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The deceiver (9)</a:t>
            </a:r>
          </a:p>
          <a:p>
            <a:pPr marL="514350" lvl="3" indent="-514350">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The deceived (10)</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The deception (11)</a:t>
            </a:r>
          </a:p>
        </p:txBody>
      </p:sp>
      <p:pic>
        <p:nvPicPr>
          <p:cNvPr id="3" name="Picture 2">
            <a:extLst>
              <a:ext uri="{FF2B5EF4-FFF2-40B4-BE49-F238E27FC236}">
                <a16:creationId xmlns:a16="http://schemas.microsoft.com/office/drawing/2014/main" id="{5A35A829-156A-17A4-A736-6CFABD8E6FF7}"/>
              </a:ext>
            </a:extLst>
          </p:cNvPr>
          <p:cNvPicPr>
            <a:picLocks noChangeAspect="1"/>
          </p:cNvPicPr>
          <p:nvPr/>
        </p:nvPicPr>
        <p:blipFill>
          <a:blip r:embed="rId2"/>
          <a:stretch>
            <a:fillRect/>
          </a:stretch>
        </p:blipFill>
        <p:spPr>
          <a:xfrm>
            <a:off x="7848600" y="2057400"/>
            <a:ext cx="3389670" cy="2377646"/>
          </a:xfrm>
          <a:prstGeom prst="rect">
            <a:avLst/>
          </a:prstGeom>
        </p:spPr>
      </p:pic>
    </p:spTree>
    <p:extLst>
      <p:ext uri="{BB962C8B-B14F-4D97-AF65-F5344CB8AC3E}">
        <p14:creationId xmlns:p14="http://schemas.microsoft.com/office/powerpoint/2010/main" val="4703533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19327CE-D672-4D84-9CB6-86C6C143C1D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0" name="Rectangle 3">
            <a:extLst>
              <a:ext uri="{FF2B5EF4-FFF2-40B4-BE49-F238E27FC236}">
                <a16:creationId xmlns:a16="http://schemas.microsoft.com/office/drawing/2014/main" id="{A3DD6A06-C87B-4DC6-933D-ABA11D48095A}"/>
              </a:ext>
            </a:extLst>
          </p:cNvPr>
          <p:cNvSpPr>
            <a:spLocks noChangeArrowheads="1"/>
          </p:cNvSpPr>
          <p:nvPr/>
        </p:nvSpPr>
        <p:spPr bwMode="auto">
          <a:xfrm>
            <a:off x="609600" y="0"/>
            <a:ext cx="10972800"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buClr>
                <a:schemeClr val="tx1"/>
              </a:buClr>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Revelation 13:16-18</a:t>
            </a:r>
          </a:p>
          <a:p>
            <a:pPr algn="just">
              <a:spcBef>
                <a:spcPts val="0"/>
              </a:spcBef>
              <a:spcAft>
                <a:spcPts val="1000"/>
              </a:spcAft>
            </a:pPr>
            <a:r>
              <a:rPr lang="en-US" sz="3300" baseline="30000" dirty="0">
                <a:effectLst>
                  <a:outerShdw blurRad="38100" dist="38100" dir="2700000" algn="tl">
                    <a:srgbClr val="000000">
                      <a:alpha val="43137"/>
                    </a:srgbClr>
                  </a:outerShdw>
                </a:effectLst>
                <a:latin typeface="Calibri" panose="020F0502020204030204" pitchFamily="34" charset="0"/>
              </a:rPr>
              <a:t>16</a:t>
            </a:r>
            <a:r>
              <a:rPr lang="en-US" sz="3300" dirty="0">
                <a:effectLst>
                  <a:outerShdw blurRad="38100" dist="38100" dir="2700000" algn="tl">
                    <a:srgbClr val="000000">
                      <a:alpha val="43137"/>
                    </a:srgbClr>
                  </a:outerShdw>
                </a:effectLst>
                <a:latin typeface="Calibri" panose="020F0502020204030204" pitchFamily="34" charset="0"/>
              </a:rPr>
              <a:t> And he causes all, </a:t>
            </a:r>
            <a:r>
              <a:rPr lang="en-US" sz="3300" b="1" u="sng" dirty="0">
                <a:solidFill>
                  <a:srgbClr val="FFFFCC"/>
                </a:solidFill>
                <a:effectLst>
                  <a:outerShdw blurRad="38100" dist="38100" dir="2700000" algn="tl">
                    <a:srgbClr val="000000">
                      <a:alpha val="43137"/>
                    </a:srgbClr>
                  </a:outerShdw>
                </a:effectLst>
                <a:latin typeface="Calibri" panose="020F0502020204030204" pitchFamily="34" charset="0"/>
              </a:rPr>
              <a:t>the small and the great, and the rich and the poor, and the free men and the slaves</a:t>
            </a:r>
            <a:r>
              <a:rPr lang="en-US" sz="3300" dirty="0">
                <a:effectLst>
                  <a:outerShdw blurRad="38100" dist="38100" dir="2700000" algn="tl">
                    <a:srgbClr val="000000">
                      <a:alpha val="43137"/>
                    </a:srgbClr>
                  </a:outerShdw>
                </a:effectLst>
                <a:latin typeface="Calibri" panose="020F0502020204030204" pitchFamily="34" charset="0"/>
              </a:rPr>
              <a:t>, to be given a mark on their right hand or on their forehead, </a:t>
            </a:r>
            <a:r>
              <a:rPr lang="en-US" sz="3300" baseline="30000" dirty="0">
                <a:effectLst>
                  <a:outerShdw blurRad="38100" dist="38100" dir="2700000" algn="tl">
                    <a:srgbClr val="000000">
                      <a:alpha val="43137"/>
                    </a:srgbClr>
                  </a:outerShdw>
                </a:effectLst>
                <a:latin typeface="Calibri" panose="020F0502020204030204" pitchFamily="34" charset="0"/>
              </a:rPr>
              <a:t>17</a:t>
            </a:r>
            <a:r>
              <a:rPr lang="en-US" sz="3300" dirty="0">
                <a:effectLst>
                  <a:outerShdw blurRad="38100" dist="38100" dir="2700000" algn="tl">
                    <a:srgbClr val="000000">
                      <a:alpha val="43137"/>
                    </a:srgbClr>
                  </a:outerShdw>
                </a:effectLst>
                <a:latin typeface="Calibri" panose="020F0502020204030204" pitchFamily="34" charset="0"/>
              </a:rPr>
              <a:t> and </a:t>
            </a:r>
            <a:r>
              <a:rPr lang="en-US" sz="3300" i="1" dirty="0">
                <a:effectLst>
                  <a:outerShdw blurRad="38100" dist="38100" dir="2700000" algn="tl">
                    <a:srgbClr val="000000">
                      <a:alpha val="43137"/>
                    </a:srgbClr>
                  </a:outerShdw>
                </a:effectLst>
                <a:latin typeface="Calibri" panose="020F0502020204030204" pitchFamily="34" charset="0"/>
              </a:rPr>
              <a:t>he provides</a:t>
            </a:r>
            <a:r>
              <a:rPr lang="en-US" sz="3300" dirty="0">
                <a:effectLst>
                  <a:outerShdw blurRad="38100" dist="38100" dir="2700000" algn="tl">
                    <a:srgbClr val="000000">
                      <a:alpha val="43137"/>
                    </a:srgbClr>
                  </a:outerShdw>
                </a:effectLst>
                <a:latin typeface="Calibri" panose="020F0502020204030204" pitchFamily="34" charset="0"/>
              </a:rPr>
              <a:t> that no one will be able to buy or to sell, except the one who has the mark, </a:t>
            </a:r>
            <a:r>
              <a:rPr lang="en-US" sz="3300" i="1" dirty="0">
                <a:effectLst>
                  <a:outerShdw blurRad="38100" dist="38100" dir="2700000" algn="tl">
                    <a:srgbClr val="000000">
                      <a:alpha val="43137"/>
                    </a:srgbClr>
                  </a:outerShdw>
                </a:effectLst>
                <a:latin typeface="Calibri" panose="020F0502020204030204" pitchFamily="34" charset="0"/>
              </a:rPr>
              <a:t>either</a:t>
            </a:r>
            <a:r>
              <a:rPr lang="en-US" sz="3300" dirty="0">
                <a:effectLst>
                  <a:outerShdw blurRad="38100" dist="38100" dir="2700000" algn="tl">
                    <a:srgbClr val="000000">
                      <a:alpha val="43137"/>
                    </a:srgbClr>
                  </a:outerShdw>
                </a:effectLst>
                <a:latin typeface="Calibri" panose="020F0502020204030204" pitchFamily="34" charset="0"/>
              </a:rPr>
              <a:t> the name of the beast or the number of his name. </a:t>
            </a:r>
            <a:r>
              <a:rPr lang="en-US" sz="3300" baseline="30000" dirty="0">
                <a:effectLst>
                  <a:outerShdw blurRad="38100" dist="38100" dir="2700000" algn="tl">
                    <a:srgbClr val="000000">
                      <a:alpha val="43137"/>
                    </a:srgbClr>
                  </a:outerShdw>
                </a:effectLst>
                <a:latin typeface="Calibri" panose="020F0502020204030204" pitchFamily="34" charset="0"/>
              </a:rPr>
              <a:t>18</a:t>
            </a:r>
            <a:r>
              <a:rPr lang="en-US" sz="3300" dirty="0">
                <a:effectLst>
                  <a:outerShdw blurRad="38100" dist="38100" dir="2700000" algn="tl">
                    <a:srgbClr val="000000">
                      <a:alpha val="43137"/>
                    </a:srgbClr>
                  </a:outerShdw>
                </a:effectLst>
                <a:latin typeface="Calibri" panose="020F0502020204030204" pitchFamily="34" charset="0"/>
              </a:rPr>
              <a:t> Here is wisdom. Let him who has understanding calculate the number of the beast, for the number is that of a man; and his number is six hundred and sixty-six. </a:t>
            </a:r>
            <a:endPar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643677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8:9-11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Simon’s Deception</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447800" y="2057400"/>
            <a:ext cx="6629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The deceiver (9)</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The deceived (10)</a:t>
            </a:r>
          </a:p>
          <a:p>
            <a:pPr marL="514350" lvl="3" indent="-514350" eaLnBrk="1" hangingPunct="1">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The deception (11)</a:t>
            </a:r>
          </a:p>
        </p:txBody>
      </p:sp>
      <p:pic>
        <p:nvPicPr>
          <p:cNvPr id="3" name="Picture 2">
            <a:extLst>
              <a:ext uri="{FF2B5EF4-FFF2-40B4-BE49-F238E27FC236}">
                <a16:creationId xmlns:a16="http://schemas.microsoft.com/office/drawing/2014/main" id="{5A35A829-156A-17A4-A736-6CFABD8E6FF7}"/>
              </a:ext>
            </a:extLst>
          </p:cNvPr>
          <p:cNvPicPr>
            <a:picLocks noChangeAspect="1"/>
          </p:cNvPicPr>
          <p:nvPr/>
        </p:nvPicPr>
        <p:blipFill>
          <a:blip r:embed="rId2"/>
          <a:stretch>
            <a:fillRect/>
          </a:stretch>
        </p:blipFill>
        <p:spPr>
          <a:xfrm>
            <a:off x="7848600" y="2057400"/>
            <a:ext cx="3389670" cy="2377646"/>
          </a:xfrm>
          <a:prstGeom prst="rect">
            <a:avLst/>
          </a:prstGeom>
        </p:spPr>
      </p:pic>
    </p:spTree>
    <p:extLst>
      <p:ext uri="{BB962C8B-B14F-4D97-AF65-F5344CB8AC3E}">
        <p14:creationId xmlns:p14="http://schemas.microsoft.com/office/powerpoint/2010/main" val="22622957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8:9-13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Simon’s Conversion</a:t>
            </a:r>
          </a:p>
        </p:txBody>
      </p:sp>
      <p:sp>
        <p:nvSpPr>
          <p:cNvPr id="161795" name="Rectangle 3"/>
          <p:cNvSpPr>
            <a:spLocks noGrp="1" noChangeArrowheads="1"/>
          </p:cNvSpPr>
          <p:nvPr>
            <p:ph type="body" idx="1"/>
          </p:nvPr>
        </p:nvSpPr>
        <p:spPr>
          <a:xfrm>
            <a:off x="762000" y="2057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Simon’s deception (9-11)</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Samaria’s response to Philip’s preaching (12)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Simon’s response to Philip’s preaching (13)</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3320675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Simon’s Deception</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447800" y="2057400"/>
            <a:ext cx="6629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Faith (12a)</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Content (12b-c)</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Response of faith: baptism (12d)</a:t>
            </a:r>
          </a:p>
        </p:txBody>
      </p:sp>
      <p:pic>
        <p:nvPicPr>
          <p:cNvPr id="3" name="Picture 2">
            <a:extLst>
              <a:ext uri="{FF2B5EF4-FFF2-40B4-BE49-F238E27FC236}">
                <a16:creationId xmlns:a16="http://schemas.microsoft.com/office/drawing/2014/main" id="{5A35A829-156A-17A4-A736-6CFABD8E6FF7}"/>
              </a:ext>
            </a:extLst>
          </p:cNvPr>
          <p:cNvPicPr>
            <a:picLocks noChangeAspect="1"/>
          </p:cNvPicPr>
          <p:nvPr/>
        </p:nvPicPr>
        <p:blipFill>
          <a:blip r:embed="rId2"/>
          <a:stretch>
            <a:fillRect/>
          </a:stretch>
        </p:blipFill>
        <p:spPr>
          <a:xfrm>
            <a:off x="7848600" y="2057400"/>
            <a:ext cx="3389670" cy="2377646"/>
          </a:xfrm>
          <a:prstGeom prst="rect">
            <a:avLst/>
          </a:prstGeom>
        </p:spPr>
      </p:pic>
    </p:spTree>
    <p:extLst>
      <p:ext uri="{BB962C8B-B14F-4D97-AF65-F5344CB8AC3E}">
        <p14:creationId xmlns:p14="http://schemas.microsoft.com/office/powerpoint/2010/main" val="38003523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26">
            <a:extLst>
              <a:ext uri="{FF2B5EF4-FFF2-40B4-BE49-F238E27FC236}">
                <a16:creationId xmlns:a16="http://schemas.microsoft.com/office/drawing/2014/main" id="{8653DF7B-D9DF-EB99-8C59-9CF2260CB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8226" y="228600"/>
            <a:ext cx="673554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BF3CECC3-9C79-7C8F-7D65-DAD6CB45983D}"/>
              </a:ext>
            </a:extLst>
          </p:cNvPr>
          <p:cNvPicPr>
            <a:picLocks noChangeAspect="1"/>
          </p:cNvPicPr>
          <p:nvPr/>
        </p:nvPicPr>
        <p:blipFill>
          <a:blip r:embed="rId3"/>
          <a:stretch>
            <a:fillRect/>
          </a:stretch>
        </p:blipFill>
        <p:spPr>
          <a:xfrm>
            <a:off x="7543800" y="2057400"/>
            <a:ext cx="1412271" cy="990600"/>
          </a:xfrm>
          <a:prstGeom prst="rect">
            <a:avLst/>
          </a:prstGeom>
        </p:spPr>
      </p:pic>
      <p:pic>
        <p:nvPicPr>
          <p:cNvPr id="3" name="Picture 2">
            <a:extLst>
              <a:ext uri="{FF2B5EF4-FFF2-40B4-BE49-F238E27FC236}">
                <a16:creationId xmlns:a16="http://schemas.microsoft.com/office/drawing/2014/main" id="{4348B5E8-247A-30A4-4C11-A569CB3ABBC5}"/>
              </a:ext>
            </a:extLst>
          </p:cNvPr>
          <p:cNvPicPr>
            <a:picLocks noChangeAspect="1"/>
          </p:cNvPicPr>
          <p:nvPr/>
        </p:nvPicPr>
        <p:blipFill>
          <a:blip r:embed="rId4"/>
          <a:stretch>
            <a:fillRect/>
          </a:stretch>
        </p:blipFill>
        <p:spPr>
          <a:xfrm>
            <a:off x="6821302" y="4953000"/>
            <a:ext cx="1408298" cy="835238"/>
          </a:xfrm>
          <a:prstGeom prst="rect">
            <a:avLst/>
          </a:prstGeom>
        </p:spPr>
      </p:pic>
    </p:spTree>
    <p:extLst>
      <p:ext uri="{BB962C8B-B14F-4D97-AF65-F5344CB8AC3E}">
        <p14:creationId xmlns:p14="http://schemas.microsoft.com/office/powerpoint/2010/main" val="39303418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Simon’s Deception</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447800" y="2057400"/>
            <a:ext cx="6629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Faith (12a)</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Content (12b-c)</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Response of faith: baptism (12d)</a:t>
            </a:r>
          </a:p>
        </p:txBody>
      </p:sp>
      <p:pic>
        <p:nvPicPr>
          <p:cNvPr id="3" name="Picture 2">
            <a:extLst>
              <a:ext uri="{FF2B5EF4-FFF2-40B4-BE49-F238E27FC236}">
                <a16:creationId xmlns:a16="http://schemas.microsoft.com/office/drawing/2014/main" id="{5A35A829-156A-17A4-A736-6CFABD8E6FF7}"/>
              </a:ext>
            </a:extLst>
          </p:cNvPr>
          <p:cNvPicPr>
            <a:picLocks noChangeAspect="1"/>
          </p:cNvPicPr>
          <p:nvPr/>
        </p:nvPicPr>
        <p:blipFill>
          <a:blip r:embed="rId2"/>
          <a:stretch>
            <a:fillRect/>
          </a:stretch>
        </p:blipFill>
        <p:spPr>
          <a:xfrm>
            <a:off x="7848600" y="2057400"/>
            <a:ext cx="3389670" cy="2377646"/>
          </a:xfrm>
          <a:prstGeom prst="rect">
            <a:avLst/>
          </a:prstGeom>
        </p:spPr>
      </p:pic>
    </p:spTree>
    <p:extLst>
      <p:ext uri="{BB962C8B-B14F-4D97-AF65-F5344CB8AC3E}">
        <p14:creationId xmlns:p14="http://schemas.microsoft.com/office/powerpoint/2010/main" val="11450501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1257300" y="5943600"/>
            <a:ext cx="9677400" cy="796925"/>
          </a:xfrm>
        </p:spPr>
        <p:txBody>
          <a:bodyPr/>
          <a:lstStyle/>
          <a:p>
            <a:pPr algn="ctr" eaLnBrk="1" hangingPunct="1"/>
            <a:r>
              <a:rPr lang="en-US" altLang="en-US" sz="2000" dirty="0">
                <a:solidFill>
                  <a:schemeClr val="tx1"/>
                </a:solidFill>
              </a:rPr>
              <a:t>Lewis Sperry Chafer, vol. 7, </a:t>
            </a:r>
            <a:r>
              <a:rPr lang="en-US" altLang="en-US" sz="2000" i="1" dirty="0">
                <a:solidFill>
                  <a:schemeClr val="tx1"/>
                </a:solidFill>
              </a:rPr>
              <a:t>Systematic Theology</a:t>
            </a:r>
            <a:br>
              <a:rPr lang="en-US" altLang="en-US" sz="2000" dirty="0">
                <a:solidFill>
                  <a:schemeClr val="tx1"/>
                </a:solidFill>
              </a:rPr>
            </a:br>
            <a:r>
              <a:rPr lang="en-US" altLang="en-US" sz="2000" dirty="0">
                <a:solidFill>
                  <a:schemeClr val="tx1"/>
                </a:solidFill>
              </a:rPr>
              <a:t>(Grand Rapids, MI: Kregel Publications, 1993), 265-66.</a:t>
            </a:r>
          </a:p>
        </p:txBody>
      </p:sp>
      <p:sp>
        <p:nvSpPr>
          <p:cNvPr id="105475" name="Content Placeholder 2"/>
          <p:cNvSpPr>
            <a:spLocks noGrp="1"/>
          </p:cNvSpPr>
          <p:nvPr>
            <p:ph idx="1"/>
          </p:nvPr>
        </p:nvSpPr>
        <p:spPr>
          <a:xfrm>
            <a:off x="3810000" y="1981200"/>
            <a:ext cx="7772400" cy="2667000"/>
          </a:xfrm>
        </p:spPr>
        <p:txBody>
          <a:bodyPr/>
          <a:lstStyle/>
          <a:p>
            <a:pPr marL="0" indent="0" algn="just" eaLnBrk="1" hangingPunct="1">
              <a:lnSpc>
                <a:spcPct val="100000"/>
              </a:lnSpc>
              <a:buNone/>
            </a:pPr>
            <a:r>
              <a:rPr lang="en-US" altLang="en-US" sz="3200" dirty="0"/>
              <a:t>“…because upwards of 150 passages of Scripture condition salvation upon </a:t>
            </a:r>
            <a:r>
              <a:rPr lang="en-US" altLang="en-US" sz="3200" b="1" u="sng" dirty="0">
                <a:solidFill>
                  <a:srgbClr val="FFFFCC"/>
                </a:solidFill>
              </a:rPr>
              <a:t>believing</a:t>
            </a:r>
            <a:r>
              <a:rPr lang="en-US" altLang="en-US" sz="3200" dirty="0"/>
              <a:t> only</a:t>
            </a:r>
            <a:r>
              <a:rPr lang="en-US" altLang="en-US" sz="3200" b="1" dirty="0"/>
              <a:t> </a:t>
            </a:r>
            <a:r>
              <a:rPr lang="en-US" altLang="en-US" sz="3200" dirty="0"/>
              <a:t>(cf. John 3:16; Acts 16:31).”</a:t>
            </a:r>
          </a:p>
        </p:txBody>
      </p:sp>
      <p:pic>
        <p:nvPicPr>
          <p:cNvPr id="47108" name="Picture 2" descr="http://t1.gstatic.com/images?q=tbn:ANd9GcQxv3vyi4YqgamHAJTIgWkNJkLqWWIuAG2pkecTpX67vjz6XE96Kw"/>
          <p:cNvPicPr>
            <a:picLocks noChangeAspect="1" noChangeArrowheads="1"/>
          </p:cNvPicPr>
          <p:nvPr/>
        </p:nvPicPr>
        <p:blipFill>
          <a:blip r:embed="rId2" cstate="print"/>
          <a:srcRect/>
          <a:stretch>
            <a:fillRect/>
          </a:stretch>
        </p:blipFill>
        <p:spPr bwMode="auto">
          <a:xfrm>
            <a:off x="762001" y="1600200"/>
            <a:ext cx="2594995"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p:cNvSpPr txBox="1">
            <a:spLocks/>
          </p:cNvSpPr>
          <p:nvPr/>
        </p:nvSpPr>
        <p:spPr>
          <a:xfrm>
            <a:off x="1981200" y="228600"/>
            <a:ext cx="8229600" cy="914400"/>
          </a:xfrm>
          <a:prstGeom prst="rect">
            <a:avLst/>
          </a:prstGeom>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Belief-God’s One Condition for Justification</a:t>
            </a:r>
          </a:p>
        </p:txBody>
      </p:sp>
    </p:spTree>
    <p:extLst>
      <p:ext uri="{BB962C8B-B14F-4D97-AF65-F5344CB8AC3E}">
        <p14:creationId xmlns:p14="http://schemas.microsoft.com/office/powerpoint/2010/main" val="3358349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4294967295"/>
          </p:nvPr>
        </p:nvSpPr>
        <p:spPr>
          <a:xfrm>
            <a:off x="609600" y="990600"/>
            <a:ext cx="8229600" cy="1524000"/>
          </a:xfrm>
          <a:solidFill>
            <a:schemeClr val="bg1"/>
          </a:solidFill>
          <a:ln w="28575">
            <a:solidFill>
              <a:srgbClr val="FF0000"/>
            </a:solidFill>
          </a:ln>
        </p:spPr>
        <p:txBody>
          <a:bodyPr/>
          <a:lstStyle/>
          <a:p>
            <a:pPr marL="0" indent="0" algn="ctr">
              <a:spcBef>
                <a:spcPts val="0"/>
              </a:spcBef>
              <a:spcAft>
                <a:spcPts val="0"/>
              </a:spcAft>
              <a:buNone/>
              <a:defRPr/>
            </a:pPr>
            <a:r>
              <a:rPr lang="en-US" altLang="en-US" sz="2800" b="1" kern="1200" dirty="0">
                <a:solidFill>
                  <a:srgbClr val="FFFFCC"/>
                </a:solidFill>
              </a:rPr>
              <a:t>Gen 15:6</a:t>
            </a:r>
          </a:p>
          <a:p>
            <a:pPr marL="0" indent="0" algn="just">
              <a:spcBef>
                <a:spcPts val="0"/>
              </a:spcBef>
              <a:spcAft>
                <a:spcPts val="0"/>
              </a:spcAft>
              <a:buNone/>
              <a:defRPr/>
            </a:pPr>
            <a:r>
              <a:rPr lang="en-US" altLang="en-US" sz="2800" dirty="0"/>
              <a:t>Then he </a:t>
            </a:r>
            <a:r>
              <a:rPr lang="en-US" altLang="en-US" sz="2800" b="1" u="sng" kern="1200" dirty="0">
                <a:solidFill>
                  <a:srgbClr val="FFFFCC"/>
                </a:solidFill>
              </a:rPr>
              <a:t>believed</a:t>
            </a:r>
            <a:r>
              <a:rPr lang="en-US" altLang="en-US" sz="2800" dirty="0"/>
              <a:t> in the LORD; and He reckoned it to him as righteousness.</a:t>
            </a:r>
          </a:p>
        </p:txBody>
      </p:sp>
      <p:pic>
        <p:nvPicPr>
          <p:cNvPr id="104451" name="Picture 2" descr="http://4.bp.blogspot.com/-JXH-bqfBcWE/TgJAJNX1UjI/AAAAAAAAAVA/qgy871X7QgQ/s1600/AB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10676" y="1981200"/>
            <a:ext cx="2371724" cy="2934092"/>
          </a:xfrm>
          <a:prstGeom prst="rect">
            <a:avLst/>
          </a:prstGeom>
          <a:noFill/>
          <a:ln w="28575">
            <a:solidFill>
              <a:schemeClr val="tx1"/>
            </a:solidFill>
            <a:miter lim="800000"/>
            <a:headEnd/>
            <a:tailEnd/>
          </a:ln>
        </p:spPr>
      </p:pic>
      <p:sp>
        <p:nvSpPr>
          <p:cNvPr id="4" name="Title 1"/>
          <p:cNvSpPr txBox="1">
            <a:spLocks/>
          </p:cNvSpPr>
          <p:nvPr/>
        </p:nvSpPr>
        <p:spPr>
          <a:xfrm>
            <a:off x="1576388" y="228600"/>
            <a:ext cx="9039225"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 – God’s One Condition for Justification</a:t>
            </a:r>
          </a:p>
        </p:txBody>
      </p:sp>
      <p:sp>
        <p:nvSpPr>
          <p:cNvPr id="5" name="Content Placeholder 2"/>
          <p:cNvSpPr txBox="1">
            <a:spLocks/>
          </p:cNvSpPr>
          <p:nvPr/>
        </p:nvSpPr>
        <p:spPr bwMode="auto">
          <a:xfrm>
            <a:off x="609600" y="2667000"/>
            <a:ext cx="8229600" cy="19050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Clr>
                <a:schemeClr val="tx2"/>
              </a:buClr>
              <a:buSzPct val="75000"/>
              <a:buNone/>
              <a:defRPr/>
            </a:pPr>
            <a:r>
              <a:rPr lang="en-US" altLang="en-US" sz="2800" b="1" dirty="0">
                <a:solidFill>
                  <a:srgbClr val="FFFFCC"/>
                </a:solidFill>
                <a:effectLst>
                  <a:outerShdw blurRad="38100" dist="38100" dir="2700000" algn="tl">
                    <a:srgbClr val="000000"/>
                  </a:outerShdw>
                </a:effectLst>
                <a:latin typeface="Calibri" panose="020F0502020204030204" pitchFamily="34" charset="0"/>
              </a:rPr>
              <a:t>John 3:16</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For God so loved the world, that He gave His only begotten Son, that whoever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believes</a:t>
            </a:r>
            <a:r>
              <a:rPr lang="en-US" altLang="en-US" sz="2800" dirty="0">
                <a:effectLst>
                  <a:outerShdw blurRad="38100" dist="38100" dir="2700000" algn="tl">
                    <a:srgbClr val="000000"/>
                  </a:outerShdw>
                </a:effectLst>
                <a:latin typeface="Calibri" panose="020F0502020204030204" pitchFamily="34" charset="0"/>
              </a:rPr>
              <a:t> in Him shall not perish, but have eternal life.</a:t>
            </a:r>
          </a:p>
        </p:txBody>
      </p:sp>
      <p:sp>
        <p:nvSpPr>
          <p:cNvPr id="6" name="Content Placeholder 2"/>
          <p:cNvSpPr txBox="1">
            <a:spLocks/>
          </p:cNvSpPr>
          <p:nvPr/>
        </p:nvSpPr>
        <p:spPr bwMode="auto">
          <a:xfrm>
            <a:off x="609600" y="4800600"/>
            <a:ext cx="8229600" cy="18288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Clr>
                <a:schemeClr val="tx2"/>
              </a:buClr>
              <a:buSzPct val="75000"/>
              <a:buNone/>
              <a:defRPr/>
            </a:pPr>
            <a:r>
              <a:rPr lang="en-US" altLang="en-US" sz="2800" b="1" dirty="0">
                <a:solidFill>
                  <a:srgbClr val="FFFFCC"/>
                </a:solidFill>
                <a:effectLst>
                  <a:outerShdw blurRad="38100" dist="38100" dir="2700000" algn="tl">
                    <a:srgbClr val="000000"/>
                  </a:outerShdw>
                </a:effectLst>
                <a:latin typeface="Calibri" panose="020F0502020204030204" pitchFamily="34" charset="0"/>
              </a:rPr>
              <a:t>Acts 16:30-31</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"Sirs, what must I do to be saved?" They said,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a:t>
            </a:r>
            <a:r>
              <a:rPr lang="en-US" altLang="en-US" sz="2800" dirty="0">
                <a:effectLst>
                  <a:outerShdw blurRad="38100" dist="38100" dir="2700000" algn="tl">
                    <a:srgbClr val="000000"/>
                  </a:outerShdw>
                </a:effectLst>
                <a:latin typeface="Calibri" panose="020F0502020204030204" pitchFamily="34" charset="0"/>
              </a:rPr>
              <a:t> in the Lord Jesus, and you will be saved..."</a:t>
            </a:r>
          </a:p>
        </p:txBody>
      </p:sp>
    </p:spTree>
    <p:extLst>
      <p:ext uri="{BB962C8B-B14F-4D97-AF65-F5344CB8AC3E}">
        <p14:creationId xmlns:p14="http://schemas.microsoft.com/office/powerpoint/2010/main" val="19682794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Simon’s Deception</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447800" y="2057400"/>
            <a:ext cx="6629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Faith (12a)</a:t>
            </a:r>
          </a:p>
          <a:p>
            <a:pPr marL="514350" lvl="3" indent="-514350">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Content (12b-c)</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Response of faith: baptism (12d)</a:t>
            </a:r>
          </a:p>
        </p:txBody>
      </p:sp>
      <p:pic>
        <p:nvPicPr>
          <p:cNvPr id="3" name="Picture 2">
            <a:extLst>
              <a:ext uri="{FF2B5EF4-FFF2-40B4-BE49-F238E27FC236}">
                <a16:creationId xmlns:a16="http://schemas.microsoft.com/office/drawing/2014/main" id="{5A35A829-156A-17A4-A736-6CFABD8E6FF7}"/>
              </a:ext>
            </a:extLst>
          </p:cNvPr>
          <p:cNvPicPr>
            <a:picLocks noChangeAspect="1"/>
          </p:cNvPicPr>
          <p:nvPr/>
        </p:nvPicPr>
        <p:blipFill>
          <a:blip r:embed="rId2"/>
          <a:stretch>
            <a:fillRect/>
          </a:stretch>
        </p:blipFill>
        <p:spPr>
          <a:xfrm>
            <a:off x="7848600" y="2057400"/>
            <a:ext cx="3389670" cy="2377646"/>
          </a:xfrm>
          <a:prstGeom prst="rect">
            <a:avLst/>
          </a:prstGeom>
        </p:spPr>
      </p:pic>
    </p:spTree>
    <p:extLst>
      <p:ext uri="{BB962C8B-B14F-4D97-AF65-F5344CB8AC3E}">
        <p14:creationId xmlns:p14="http://schemas.microsoft.com/office/powerpoint/2010/main" val="41225312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8:12b-c</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Content</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447800" y="2057400"/>
            <a:ext cx="6629400" cy="2209800"/>
          </a:xfrm>
        </p:spPr>
        <p:txBody>
          <a:bodyPr/>
          <a:lstStyle/>
          <a:p>
            <a:pPr marL="514350" lvl="3" indent="-514350" eaLnBrk="1" hangingPunct="1">
              <a:spcBef>
                <a:spcPts val="0"/>
              </a:spcBef>
              <a:spcAft>
                <a:spcPts val="2400"/>
              </a:spcAft>
              <a:buClr>
                <a:srgbClr val="FFC000"/>
              </a:buClr>
              <a:buFont typeface="+mj-lt"/>
              <a:buAutoNum type="arabicParenR"/>
              <a:defRPr/>
            </a:pPr>
            <a:r>
              <a:rPr lang="en-US" sz="3200" dirty="0">
                <a:effectLst>
                  <a:outerShdw blurRad="38100" dist="38100" dir="2700000" algn="tl">
                    <a:srgbClr val="000000">
                      <a:alpha val="43137"/>
                    </a:srgbClr>
                  </a:outerShdw>
                </a:effectLst>
                <a:latin typeface="Calibri" panose="020F0502020204030204" pitchFamily="34" charset="0"/>
              </a:rPr>
              <a:t>Hebrew kingdom (12b)</a:t>
            </a:r>
          </a:p>
          <a:p>
            <a:pPr marL="514350" lvl="3" indent="-514350" eaLnBrk="1" hangingPunct="1">
              <a:spcBef>
                <a:spcPts val="0"/>
              </a:spcBef>
              <a:spcAft>
                <a:spcPts val="2400"/>
              </a:spcAft>
              <a:buClr>
                <a:srgbClr val="FFC000"/>
              </a:buClr>
              <a:buFont typeface="+mj-lt"/>
              <a:buAutoNum type="arabicParenR"/>
              <a:defRPr/>
            </a:pPr>
            <a:r>
              <a:rPr lang="en-US" sz="3200" dirty="0">
                <a:effectLst>
                  <a:outerShdw blurRad="38100" dist="38100" dir="2700000" algn="tl">
                    <a:srgbClr val="000000">
                      <a:alpha val="43137"/>
                    </a:srgbClr>
                  </a:outerShdw>
                </a:effectLst>
                <a:latin typeface="Calibri" panose="020F0502020204030204" pitchFamily="34" charset="0"/>
              </a:rPr>
              <a:t>Hebrew messiah (12c)</a:t>
            </a:r>
          </a:p>
        </p:txBody>
      </p:sp>
      <p:pic>
        <p:nvPicPr>
          <p:cNvPr id="3" name="Picture 2">
            <a:extLst>
              <a:ext uri="{FF2B5EF4-FFF2-40B4-BE49-F238E27FC236}">
                <a16:creationId xmlns:a16="http://schemas.microsoft.com/office/drawing/2014/main" id="{5A35A829-156A-17A4-A736-6CFABD8E6FF7}"/>
              </a:ext>
            </a:extLst>
          </p:cNvPr>
          <p:cNvPicPr>
            <a:picLocks noChangeAspect="1"/>
          </p:cNvPicPr>
          <p:nvPr/>
        </p:nvPicPr>
        <p:blipFill>
          <a:blip r:embed="rId2"/>
          <a:stretch>
            <a:fillRect/>
          </a:stretch>
        </p:blipFill>
        <p:spPr>
          <a:xfrm>
            <a:off x="7848600" y="2057400"/>
            <a:ext cx="3389670" cy="2377646"/>
          </a:xfrm>
          <a:prstGeom prst="rect">
            <a:avLst/>
          </a:prstGeom>
        </p:spPr>
      </p:pic>
    </p:spTree>
    <p:extLst>
      <p:ext uri="{BB962C8B-B14F-4D97-AF65-F5344CB8AC3E}">
        <p14:creationId xmlns:p14="http://schemas.microsoft.com/office/powerpoint/2010/main" val="26937631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8:12b-c</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Content</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447800" y="2057400"/>
            <a:ext cx="6629400" cy="2209800"/>
          </a:xfrm>
        </p:spPr>
        <p:txBody>
          <a:bodyPr/>
          <a:lstStyle/>
          <a:p>
            <a:pPr marL="514350" lvl="3" indent="-514350" eaLnBrk="1" hangingPunct="1">
              <a:spcBef>
                <a:spcPts val="0"/>
              </a:spcBef>
              <a:spcAft>
                <a:spcPts val="2400"/>
              </a:spcAft>
              <a:buClr>
                <a:srgbClr val="FFC000"/>
              </a:buClr>
              <a:buFont typeface="+mj-lt"/>
              <a:buAutoNum type="arabi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Hebrew kingdom (12b)</a:t>
            </a:r>
          </a:p>
          <a:p>
            <a:pPr marL="514350" lvl="3" indent="-514350" eaLnBrk="1" hangingPunct="1">
              <a:spcBef>
                <a:spcPts val="0"/>
              </a:spcBef>
              <a:spcAft>
                <a:spcPts val="2400"/>
              </a:spcAft>
              <a:buClr>
                <a:srgbClr val="FFC000"/>
              </a:buClr>
              <a:buFont typeface="+mj-lt"/>
              <a:buAutoNum type="arabicParenR"/>
              <a:defRPr/>
            </a:pPr>
            <a:r>
              <a:rPr lang="en-US" sz="3200" dirty="0">
                <a:effectLst>
                  <a:outerShdw blurRad="38100" dist="38100" dir="2700000" algn="tl">
                    <a:srgbClr val="000000">
                      <a:alpha val="43137"/>
                    </a:srgbClr>
                  </a:outerShdw>
                </a:effectLst>
                <a:latin typeface="Calibri" panose="020F0502020204030204" pitchFamily="34" charset="0"/>
              </a:rPr>
              <a:t>Hebrew messiah (12c)</a:t>
            </a:r>
          </a:p>
        </p:txBody>
      </p:sp>
      <p:pic>
        <p:nvPicPr>
          <p:cNvPr id="3" name="Picture 2">
            <a:extLst>
              <a:ext uri="{FF2B5EF4-FFF2-40B4-BE49-F238E27FC236}">
                <a16:creationId xmlns:a16="http://schemas.microsoft.com/office/drawing/2014/main" id="{5A35A829-156A-17A4-A736-6CFABD8E6FF7}"/>
              </a:ext>
            </a:extLst>
          </p:cNvPr>
          <p:cNvPicPr>
            <a:picLocks noChangeAspect="1"/>
          </p:cNvPicPr>
          <p:nvPr/>
        </p:nvPicPr>
        <p:blipFill>
          <a:blip r:embed="rId2"/>
          <a:stretch>
            <a:fillRect/>
          </a:stretch>
        </p:blipFill>
        <p:spPr>
          <a:xfrm>
            <a:off x="7848600" y="2057400"/>
            <a:ext cx="3389670" cy="2377646"/>
          </a:xfrm>
          <a:prstGeom prst="rect">
            <a:avLst/>
          </a:prstGeom>
        </p:spPr>
      </p:pic>
    </p:spTree>
    <p:extLst>
      <p:ext uri="{BB962C8B-B14F-4D97-AF65-F5344CB8AC3E}">
        <p14:creationId xmlns:p14="http://schemas.microsoft.com/office/powerpoint/2010/main" val="27786829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a:extLst>
              <a:ext uri="{FF2B5EF4-FFF2-40B4-BE49-F238E27FC236}">
                <a16:creationId xmlns:a16="http://schemas.microsoft.com/office/drawing/2014/main" id="{4626C4BB-BE82-42CF-8C07-CB8533ABD8F4}"/>
              </a:ext>
            </a:extLst>
          </p:cNvPr>
          <p:cNvSpPr>
            <a:spLocks noGrp="1" noChangeArrowheads="1"/>
          </p:cNvSpPr>
          <p:nvPr>
            <p:ph type="body" idx="1"/>
          </p:nvPr>
        </p:nvSpPr>
        <p:spPr>
          <a:xfrm>
            <a:off x="609600" y="1905000"/>
            <a:ext cx="10972800" cy="3733800"/>
          </a:xfrm>
        </p:spPr>
        <p:txBody>
          <a:bodyPr/>
          <a:lstStyle/>
          <a:p>
            <a:pPr marL="0" indent="0" algn="just">
              <a:lnSpc>
                <a:spcPct val="100000"/>
              </a:lnSpc>
              <a:spcBef>
                <a:spcPts val="0"/>
              </a:spcBef>
              <a:buNone/>
              <a:defRPr/>
            </a:pPr>
            <a:r>
              <a:rPr lang="en-US" sz="3000" dirty="0">
                <a:effectLst>
                  <a:outerShdw blurRad="38100" dist="38100" dir="2700000" algn="tl">
                    <a:srgbClr val="000000">
                      <a:alpha val="43137"/>
                    </a:srgbClr>
                  </a:outerShdw>
                </a:effectLst>
              </a:rPr>
              <a:t>“[T]he word Kingdom does not occur in Acts 2. . . . It is difficult to explain why Luke does not use the term if the kingdom is being inaugurated. He employs it forty-five times in the gospel and uses it two more times in Acts 1. . . . [O]ne would expect Luke to use the word if such a startling thing as the inauguration of the kingdom had taken place. The fact that Luke uses kingdom only eight times in Acts after such heavy usage in his gospel implies that the kingdom had not begun but was in fact, postponed.”</a:t>
            </a:r>
          </a:p>
        </p:txBody>
      </p:sp>
      <p:pic>
        <p:nvPicPr>
          <p:cNvPr id="4" name="Picture 3">
            <a:extLst>
              <a:ext uri="{FF2B5EF4-FFF2-40B4-BE49-F238E27FC236}">
                <a16:creationId xmlns:a16="http://schemas.microsoft.com/office/drawing/2014/main" id="{E0A2F5D2-6706-4C23-84E8-6E6DA068F6D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53112"/>
          <a:stretch/>
        </p:blipFill>
        <p:spPr>
          <a:xfrm>
            <a:off x="627075" y="76200"/>
            <a:ext cx="896925" cy="1097280"/>
          </a:xfrm>
          <a:prstGeom prst="rect">
            <a:avLst/>
          </a:prstGeom>
          <a:ln>
            <a:solidFill>
              <a:schemeClr val="tx1"/>
            </a:solidFill>
          </a:ln>
        </p:spPr>
      </p:pic>
      <p:sp>
        <p:nvSpPr>
          <p:cNvPr id="5" name="Rectangle 4">
            <a:extLst>
              <a:ext uri="{FF2B5EF4-FFF2-40B4-BE49-F238E27FC236}">
                <a16:creationId xmlns:a16="http://schemas.microsoft.com/office/drawing/2014/main" id="{E5BB2372-8305-4372-81FE-8A6DFCA8AA1F}"/>
              </a:ext>
            </a:extLst>
          </p:cNvPr>
          <p:cNvSpPr/>
          <p:nvPr/>
        </p:nvSpPr>
        <p:spPr>
          <a:xfrm>
            <a:off x="1524001" y="228600"/>
            <a:ext cx="9143999" cy="1277273"/>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Stanley D. Toussaint </a:t>
            </a:r>
          </a:p>
          <a:p>
            <a:pPr algn="ctr"/>
            <a:r>
              <a:rPr lang="en-US" dirty="0">
                <a:effectLst>
                  <a:outerShdw blurRad="38100" dist="38100" dir="2700000" algn="tl">
                    <a:srgbClr val="000000">
                      <a:alpha val="43137"/>
                    </a:srgbClr>
                  </a:outerShdw>
                </a:effectLst>
              </a:rPr>
              <a:t>“Israel and the Church of a Traditional Dispensationalist,” in Three Central Issues in Contemporary Dispensationalism, ed. Herbert W. Bateman (Grand Rapids: Kregel, 1999), 242. </a:t>
            </a:r>
            <a:endParaRPr lang="en-US" dirty="0">
              <a:effectLst>
                <a:outerShdw blurRad="38100" dist="38100" dir="2700000" algn="tl">
                  <a:srgbClr val="000000">
                    <a:alpha val="43137"/>
                  </a:srgbClr>
                </a:outerShdw>
              </a:effectLst>
              <a:cs typeface="Calibri" panose="020F0502020204030204" pitchFamily="34" charset="0"/>
            </a:endParaRPr>
          </a:p>
        </p:txBody>
      </p:sp>
      <p:pic>
        <p:nvPicPr>
          <p:cNvPr id="2" name="Picture 1">
            <a:extLst>
              <a:ext uri="{FF2B5EF4-FFF2-40B4-BE49-F238E27FC236}">
                <a16:creationId xmlns:a16="http://schemas.microsoft.com/office/drawing/2014/main" id="{2C218065-7B9C-9E3D-2064-30E54F73BB4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52199"/>
          <a:stretch/>
        </p:blipFill>
        <p:spPr>
          <a:xfrm>
            <a:off x="10668000" y="76200"/>
            <a:ext cx="914400" cy="1097280"/>
          </a:xfrm>
          <a:prstGeom prst="rect">
            <a:avLst/>
          </a:prstGeom>
          <a:ln>
            <a:solidFill>
              <a:schemeClr val="tx1"/>
            </a:solidFill>
          </a:ln>
        </p:spPr>
      </p:pic>
    </p:spTree>
    <p:extLst>
      <p:ext uri="{BB962C8B-B14F-4D97-AF65-F5344CB8AC3E}">
        <p14:creationId xmlns:p14="http://schemas.microsoft.com/office/powerpoint/2010/main" val="993125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228600"/>
            <a:ext cx="777240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JUDGMENTS</a:t>
            </a:r>
          </a:p>
        </p:txBody>
      </p:sp>
      <p:sp>
        <p:nvSpPr>
          <p:cNvPr id="32771" name="Rectangle 3"/>
          <p:cNvSpPr>
            <a:spLocks noGrp="1" noChangeArrowheads="1"/>
          </p:cNvSpPr>
          <p:nvPr>
            <p:ph type="body" idx="4294967295"/>
          </p:nvPr>
        </p:nvSpPr>
        <p:spPr>
          <a:xfrm>
            <a:off x="609600" y="1981201"/>
            <a:ext cx="8229600" cy="2895599"/>
          </a:xfrm>
        </p:spPr>
        <p:txBody>
          <a:bodyPr/>
          <a:lstStyle/>
          <a:p>
            <a:pPr marL="457200" indent="-457200">
              <a:spcBef>
                <a:spcPts val="0"/>
              </a:spcBef>
              <a:spcAft>
                <a:spcPts val="2400"/>
              </a:spcAft>
              <a:buClr>
                <a:srgbClr val="00FFFF"/>
              </a:buClr>
              <a:buSzPct val="120000"/>
              <a:buFont typeface="Wingdings" panose="05000000000000000000" pitchFamily="2" charset="2"/>
              <a:buChar char="§"/>
              <a:defRPr/>
            </a:pPr>
            <a:r>
              <a:rPr lang="en-US" sz="3200" dirty="0"/>
              <a:t>Division of the kingdom in 931 B.C. (1 Kgs. 12)</a:t>
            </a:r>
          </a:p>
          <a:p>
            <a:pPr marL="457200" indent="-457200">
              <a:spcBef>
                <a:spcPts val="0"/>
              </a:spcBef>
              <a:spcAft>
                <a:spcPts val="2400"/>
              </a:spcAft>
              <a:buClr>
                <a:srgbClr val="00FFFF"/>
              </a:buClr>
              <a:buSzPct val="120000"/>
              <a:buFont typeface="Wingdings" panose="05000000000000000000" pitchFamily="2" charset="2"/>
              <a:buChar char="§"/>
              <a:defRPr/>
            </a:pPr>
            <a:r>
              <a:rPr lang="en-US" sz="3200" b="1" u="sng" dirty="0">
                <a:solidFill>
                  <a:srgbClr val="FFFFCC"/>
                </a:solidFill>
              </a:rPr>
              <a:t>Assyrian judgment in 722 B.C. (2 Kgs. 17)</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t>Babylonian captivity in 586 B.C. (2 Kgs. 25)</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t>Rome </a:t>
            </a:r>
            <a:r>
              <a:rPr lang="en-US" sz="3200" i="1" dirty="0"/>
              <a:t>Diaspora</a:t>
            </a:r>
            <a:r>
              <a:rPr lang="en-US" sz="3200" dirty="0"/>
              <a:t> in A.D. 70   (Luke 19:41-44)</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839200" y="1981201"/>
            <a:ext cx="2743200" cy="2818875"/>
          </a:xfrm>
          <a:prstGeom prst="rect">
            <a:avLst/>
          </a:prstGeom>
          <a:noFill/>
          <a:ln w="9525">
            <a:noFill/>
            <a:miter lim="800000"/>
            <a:headEnd/>
            <a:tailEnd/>
          </a:ln>
        </p:spPr>
      </p:pic>
    </p:spTree>
    <p:extLst>
      <p:ext uri="{BB962C8B-B14F-4D97-AF65-F5344CB8AC3E}">
        <p14:creationId xmlns:p14="http://schemas.microsoft.com/office/powerpoint/2010/main" val="11029055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81329363-853B-FC3E-4B42-C22EC4261573}"/>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Four Temples</a:t>
            </a:r>
          </a:p>
        </p:txBody>
      </p:sp>
      <p:sp>
        <p:nvSpPr>
          <p:cNvPr id="67587" name="Rectangle 3">
            <a:extLst>
              <a:ext uri="{FF2B5EF4-FFF2-40B4-BE49-F238E27FC236}">
                <a16:creationId xmlns:a16="http://schemas.microsoft.com/office/drawing/2014/main" id="{DBF7F681-D9FA-D404-9087-0F297DF5D446}"/>
              </a:ext>
            </a:extLst>
          </p:cNvPr>
          <p:cNvSpPr>
            <a:spLocks noGrp="1" noChangeArrowheads="1"/>
          </p:cNvSpPr>
          <p:nvPr>
            <p:ph type="body" idx="1"/>
          </p:nvPr>
        </p:nvSpPr>
        <p:spPr>
          <a:xfrm>
            <a:off x="609600" y="1371600"/>
            <a:ext cx="10972800" cy="3505200"/>
          </a:xfrm>
        </p:spPr>
        <p:txBody>
          <a:bodyPr/>
          <a:lstStyle/>
          <a:p>
            <a:pPr marL="514350" indent="-514350" eaLnBrk="1" hangingPunct="1">
              <a:lnSpc>
                <a:spcPct val="100000"/>
              </a:lnSpc>
              <a:spcBef>
                <a:spcPts val="0"/>
              </a:spcBef>
              <a:spcAft>
                <a:spcPts val="24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rPr>
              <a:t>Solomon’s pre-exilic temple (Kings and Chronicles)</a:t>
            </a:r>
          </a:p>
          <a:p>
            <a:pPr marL="514350" indent="-514350" eaLnBrk="1" hangingPunct="1">
              <a:lnSpc>
                <a:spcPct val="100000"/>
              </a:lnSpc>
              <a:spcBef>
                <a:spcPts val="0"/>
              </a:spcBef>
              <a:spcAft>
                <a:spcPts val="2400"/>
              </a:spcAft>
              <a:buClr>
                <a:srgbClr val="00FFFF"/>
              </a:buClr>
              <a:buSzPct val="100000"/>
              <a:buFont typeface="+mj-lt"/>
              <a:buAutoNum type="arabicPeriod"/>
              <a:defRPr/>
            </a:pPr>
            <a:r>
              <a:rPr lang="en-US" sz="3200" b="1" u="sng" dirty="0">
                <a:solidFill>
                  <a:srgbClr val="FFFFCC"/>
                </a:solidFill>
                <a:effectLst>
                  <a:outerShdw blurRad="38100" dist="38100" dir="2700000" algn="tl">
                    <a:srgbClr val="000000">
                      <a:alpha val="43137"/>
                    </a:srgbClr>
                  </a:outerShdw>
                </a:effectLst>
              </a:rPr>
              <a:t>Zerubbabel’s post exilic temple (Ezra 1-6; John 2:20)</a:t>
            </a:r>
          </a:p>
          <a:p>
            <a:pPr marL="514350" indent="-514350" eaLnBrk="1" hangingPunct="1">
              <a:lnSpc>
                <a:spcPct val="100000"/>
              </a:lnSpc>
              <a:spcBef>
                <a:spcPts val="0"/>
              </a:spcBef>
              <a:spcAft>
                <a:spcPts val="24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rPr>
              <a:t>Antichrist's temple (Dan 9:27; Matt 24:15; 2 </a:t>
            </a:r>
            <a:r>
              <a:rPr lang="en-US" sz="3200" dirty="0" err="1">
                <a:effectLst>
                  <a:outerShdw blurRad="38100" dist="38100" dir="2700000" algn="tl">
                    <a:srgbClr val="000000">
                      <a:alpha val="43137"/>
                    </a:srgbClr>
                  </a:outerShdw>
                </a:effectLst>
              </a:rPr>
              <a:t>Thess</a:t>
            </a:r>
            <a:r>
              <a:rPr lang="en-US" sz="3200" dirty="0">
                <a:effectLst>
                  <a:outerShdw blurRad="38100" dist="38100" dir="2700000" algn="tl">
                    <a:srgbClr val="000000">
                      <a:alpha val="43137"/>
                    </a:srgbClr>
                  </a:outerShdw>
                </a:effectLst>
              </a:rPr>
              <a:t> 2:4; Rev 11:1-2)</a:t>
            </a:r>
          </a:p>
          <a:p>
            <a:pPr marL="514350" indent="-514350" eaLnBrk="1" hangingPunct="1">
              <a:lnSpc>
                <a:spcPct val="100000"/>
              </a:lnSpc>
              <a:spcBef>
                <a:spcPts val="0"/>
              </a:spcBef>
              <a:spcAft>
                <a:spcPts val="24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rPr>
              <a:t> Millennial temple (Ezek 40-48)</a:t>
            </a:r>
          </a:p>
        </p:txBody>
      </p:sp>
      <p:pic>
        <p:nvPicPr>
          <p:cNvPr id="73732" name="Picture 5">
            <a:extLst>
              <a:ext uri="{FF2B5EF4-FFF2-40B4-BE49-F238E27FC236}">
                <a16:creationId xmlns:a16="http://schemas.microsoft.com/office/drawing/2014/main" id="{108DEB0E-27D7-6314-0ADE-632ECD8ADB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7450" y="4972050"/>
            <a:ext cx="2197100"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10">
            <a:extLst>
              <a:ext uri="{FF2B5EF4-FFF2-40B4-BE49-F238E27FC236}">
                <a16:creationId xmlns:a16="http://schemas.microsoft.com/office/drawing/2014/main" id="{1637269D-B290-5B11-6471-56622C138D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774161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26">
            <a:extLst>
              <a:ext uri="{FF2B5EF4-FFF2-40B4-BE49-F238E27FC236}">
                <a16:creationId xmlns:a16="http://schemas.microsoft.com/office/drawing/2014/main" id="{8653DF7B-D9DF-EB99-8C59-9CF2260CB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8226" y="228600"/>
            <a:ext cx="673554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BF3CECC3-9C79-7C8F-7D65-DAD6CB45983D}"/>
              </a:ext>
            </a:extLst>
          </p:cNvPr>
          <p:cNvPicPr>
            <a:picLocks noChangeAspect="1"/>
          </p:cNvPicPr>
          <p:nvPr/>
        </p:nvPicPr>
        <p:blipFill>
          <a:blip r:embed="rId3"/>
          <a:stretch>
            <a:fillRect/>
          </a:stretch>
        </p:blipFill>
        <p:spPr>
          <a:xfrm>
            <a:off x="7543800" y="2057400"/>
            <a:ext cx="1412271" cy="990600"/>
          </a:xfrm>
          <a:prstGeom prst="rect">
            <a:avLst/>
          </a:prstGeom>
        </p:spPr>
      </p:pic>
    </p:spTree>
    <p:extLst>
      <p:ext uri="{BB962C8B-B14F-4D97-AF65-F5344CB8AC3E}">
        <p14:creationId xmlns:p14="http://schemas.microsoft.com/office/powerpoint/2010/main" val="4118375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8:5-40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Philip’s Ministry</a:t>
            </a:r>
          </a:p>
        </p:txBody>
      </p:sp>
      <p:sp>
        <p:nvSpPr>
          <p:cNvPr id="161795" name="Rectangle 3"/>
          <p:cNvSpPr>
            <a:spLocks noGrp="1" noChangeArrowheads="1"/>
          </p:cNvSpPr>
          <p:nvPr>
            <p:ph type="body" idx="1"/>
          </p:nvPr>
        </p:nvSpPr>
        <p:spPr>
          <a:xfrm>
            <a:off x="609600" y="2147130"/>
            <a:ext cx="7467600" cy="2377441"/>
          </a:xfrm>
        </p:spPr>
        <p:txBody>
          <a:bodyPr/>
          <a:lstStyle/>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Samaria (8:5-25)</a:t>
            </a:r>
          </a:p>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Judea (Acts 8:6-40)</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8868564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540DF7-0C86-1860-6BCF-1A7F183007CD}"/>
              </a:ext>
            </a:extLst>
          </p:cNvPr>
          <p:cNvPicPr>
            <a:picLocks noChangeAspect="1"/>
          </p:cNvPicPr>
          <p:nvPr/>
        </p:nvPicPr>
        <p:blipFill>
          <a:blip r:embed="rId2"/>
          <a:stretch>
            <a:fillRect/>
          </a:stretch>
        </p:blipFill>
        <p:spPr>
          <a:xfrm>
            <a:off x="3674076" y="228600"/>
            <a:ext cx="484384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95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685800">
              <a:lnSpc>
                <a:spcPct val="90000"/>
              </a:lnSpc>
              <a:spcBef>
                <a:spcPct val="0"/>
              </a:spcBef>
              <a:spcAft>
                <a:spcPts val="1200"/>
              </a:spcAft>
              <a:buClr>
                <a:schemeClr val="tx1"/>
              </a:buClr>
              <a:buNone/>
              <a:defRPr/>
            </a:pPr>
            <a:r>
              <a:rPr lang="en-US" sz="4000" dirty="0">
                <a:solidFill>
                  <a:srgbClr val="00FFFF"/>
                </a:solidFill>
                <a:ea typeface="+mj-ea"/>
                <a:cs typeface="+mj-cs"/>
              </a:rPr>
              <a:t>Isaiah 2:1-4</a:t>
            </a:r>
          </a:p>
          <a:p>
            <a:pPr marL="0" indent="0" algn="just">
              <a:spcBef>
                <a:spcPts val="0"/>
              </a:spcBef>
              <a:buClr>
                <a:srgbClr val="00FFFF"/>
              </a:buClr>
              <a:buNone/>
              <a:defRPr/>
            </a:pPr>
            <a:r>
              <a:rPr lang="en-US" sz="3400" baseline="30000" dirty="0">
                <a:effectLst>
                  <a:outerShdw blurRad="38100" dist="38100" dir="2700000" algn="tl">
                    <a:srgbClr val="000000">
                      <a:alpha val="43137"/>
                    </a:srgbClr>
                  </a:outerShdw>
                </a:effectLst>
              </a:rPr>
              <a:t>1 </a:t>
            </a:r>
            <a:r>
              <a:rPr lang="en-US" sz="3400" kern="0" dirty="0">
                <a:solidFill>
                  <a:srgbClr val="FFFFFF"/>
                </a:solidFill>
                <a:effectLst>
                  <a:outerShdw blurRad="38100" dist="38100" dir="2700000" algn="tl">
                    <a:srgbClr val="000000">
                      <a:alpha val="43137"/>
                    </a:srgbClr>
                  </a:outerShdw>
                </a:effectLst>
              </a:rPr>
              <a:t>“</a:t>
            </a:r>
            <a:r>
              <a:rPr lang="en-US" sz="3400" dirty="0">
                <a:effectLst>
                  <a:outerShdw blurRad="38100" dist="38100" dir="2700000" algn="tl">
                    <a:srgbClr val="000000">
                      <a:alpha val="43137"/>
                    </a:srgbClr>
                  </a:outerShdw>
                </a:effectLst>
              </a:rPr>
              <a:t>The word which Isaiah the son of </a:t>
            </a:r>
            <a:r>
              <a:rPr lang="en-US" sz="3400" dirty="0" err="1">
                <a:effectLst>
                  <a:outerShdw blurRad="38100" dist="38100" dir="2700000" algn="tl">
                    <a:srgbClr val="000000">
                      <a:alpha val="43137"/>
                    </a:srgbClr>
                  </a:outerShdw>
                </a:effectLst>
              </a:rPr>
              <a:t>Amoz</a:t>
            </a:r>
            <a:r>
              <a:rPr lang="en-US" sz="3400" dirty="0">
                <a:effectLst>
                  <a:outerShdw blurRad="38100" dist="38100" dir="2700000" algn="tl">
                    <a:srgbClr val="000000">
                      <a:alpha val="43137"/>
                    </a:srgbClr>
                  </a:outerShdw>
                </a:effectLst>
              </a:rPr>
              <a:t> saw concerning Judah and Jerusalem.</a:t>
            </a:r>
            <a:r>
              <a:rPr lang="en-US" sz="3400" baseline="30000" dirty="0">
                <a:effectLst>
                  <a:outerShdw blurRad="38100" dist="38100" dir="2700000" algn="tl">
                    <a:srgbClr val="000000">
                      <a:alpha val="43137"/>
                    </a:srgbClr>
                  </a:outerShdw>
                </a:effectLst>
              </a:rPr>
              <a:t>2 </a:t>
            </a:r>
            <a:r>
              <a:rPr lang="en-US" sz="3400" dirty="0">
                <a:effectLst>
                  <a:outerShdw blurRad="38100" dist="38100" dir="2700000" algn="tl">
                    <a:srgbClr val="000000">
                      <a:alpha val="43137"/>
                    </a:srgbClr>
                  </a:outerShdw>
                </a:effectLst>
              </a:rPr>
              <a:t>Now it will come about that In the last days The mountain of the house of the </a:t>
            </a:r>
            <a:r>
              <a:rPr lang="en-US" sz="3400" cap="small" dirty="0">
                <a:effectLst>
                  <a:outerShdw blurRad="38100" dist="38100" dir="2700000" algn="tl">
                    <a:srgbClr val="000000">
                      <a:alpha val="43137"/>
                    </a:srgbClr>
                  </a:outerShdw>
                </a:effectLst>
              </a:rPr>
              <a:t>Lord</a:t>
            </a:r>
            <a:r>
              <a:rPr lang="en-US" sz="3400" dirty="0">
                <a:effectLst>
                  <a:outerShdw blurRad="38100" dist="38100" dir="2700000" algn="tl">
                    <a:srgbClr val="000000">
                      <a:alpha val="43137"/>
                    </a:srgbClr>
                  </a:outerShdw>
                </a:effectLst>
              </a:rPr>
              <a:t> Will be established as the chief of the mountains, And will be raised </a:t>
            </a:r>
            <a:r>
              <a:rPr lang="en-US" sz="3400" b="1" u="sng" dirty="0">
                <a:solidFill>
                  <a:srgbClr val="FFFFCC"/>
                </a:solidFill>
                <a:effectLst>
                  <a:outerShdw blurRad="38100" dist="38100" dir="2700000" algn="tl">
                    <a:srgbClr val="000000">
                      <a:alpha val="43137"/>
                    </a:srgbClr>
                  </a:outerShdw>
                </a:effectLst>
              </a:rPr>
              <a:t>above</a:t>
            </a:r>
            <a:r>
              <a:rPr lang="en-US" sz="3400" dirty="0">
                <a:effectLst>
                  <a:outerShdw blurRad="38100" dist="38100" dir="2700000" algn="tl">
                    <a:srgbClr val="000000">
                      <a:alpha val="43137"/>
                    </a:srgbClr>
                  </a:outerShdw>
                </a:effectLst>
              </a:rPr>
              <a:t> the hills; And all the nations will stream to it.</a:t>
            </a:r>
            <a:r>
              <a:rPr lang="en-US" sz="3400" baseline="30000" dirty="0">
                <a:effectLst>
                  <a:outerShdw blurRad="38100" dist="38100" dir="2700000" algn="tl">
                    <a:srgbClr val="000000">
                      <a:alpha val="43137"/>
                    </a:srgbClr>
                  </a:outerShdw>
                </a:effectLst>
              </a:rPr>
              <a:t>3 </a:t>
            </a:r>
            <a:r>
              <a:rPr lang="en-US" sz="3400" dirty="0">
                <a:effectLst>
                  <a:outerShdw blurRad="38100" dist="38100" dir="2700000" algn="tl">
                    <a:srgbClr val="000000">
                      <a:alpha val="43137"/>
                    </a:srgbClr>
                  </a:outerShdw>
                </a:effectLst>
              </a:rPr>
              <a:t>And many peoples will come and say, “Come, let us go up to the mountain of the </a:t>
            </a:r>
            <a:r>
              <a:rPr lang="en-US" sz="3400" cap="small" dirty="0">
                <a:effectLst>
                  <a:outerShdw blurRad="38100" dist="38100" dir="2700000" algn="tl">
                    <a:srgbClr val="000000">
                      <a:alpha val="43137"/>
                    </a:srgbClr>
                  </a:outerShdw>
                </a:effectLst>
              </a:rPr>
              <a:t>Lord</a:t>
            </a:r>
            <a:r>
              <a:rPr lang="en-US" sz="3400" dirty="0">
                <a:effectLst>
                  <a:outerShdw blurRad="38100" dist="38100" dir="2700000" algn="tl">
                    <a:srgbClr val="000000">
                      <a:alpha val="43137"/>
                    </a:srgbClr>
                  </a:outerShdw>
                </a:effectLst>
              </a:rPr>
              <a:t>, To the house of the God of Jacob; That He may teach us concerning His ways And that we may . . .</a:t>
            </a:r>
            <a:endParaRPr lang="en-US" sz="3400" kern="0"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621796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7A89E0-9A07-4FE4-ACFA-563092457A18}"/>
              </a:ext>
            </a:extLst>
          </p:cNvPr>
          <p:cNvPicPr>
            <a:picLocks noChangeAspect="1"/>
          </p:cNvPicPr>
          <p:nvPr/>
        </p:nvPicPr>
        <p:blipFill>
          <a:blip r:embed="rId2"/>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6481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685800">
              <a:lnSpc>
                <a:spcPct val="90000"/>
              </a:lnSpc>
              <a:spcBef>
                <a:spcPct val="0"/>
              </a:spcBef>
              <a:spcAft>
                <a:spcPts val="1200"/>
              </a:spcAft>
              <a:buClr>
                <a:schemeClr val="tx1"/>
              </a:buClr>
              <a:buNone/>
              <a:defRPr/>
            </a:pPr>
            <a:r>
              <a:rPr lang="en-US" sz="4000" dirty="0">
                <a:solidFill>
                  <a:srgbClr val="00FFFF"/>
                </a:solidFill>
                <a:ea typeface="+mj-ea"/>
                <a:cs typeface="+mj-cs"/>
              </a:rPr>
              <a:t>Isaiah 2:1-4</a:t>
            </a:r>
          </a:p>
          <a:p>
            <a:pPr marL="0" indent="0" algn="just">
              <a:spcBef>
                <a:spcPts val="0"/>
              </a:spcBef>
              <a:buClr>
                <a:srgbClr val="00FFFF"/>
              </a:buClr>
              <a:buNone/>
              <a:defRPr/>
            </a:pPr>
            <a:r>
              <a:rPr lang="en-US" sz="3400" dirty="0">
                <a:effectLst>
                  <a:outerShdw blurRad="38100" dist="38100" dir="2700000" algn="tl">
                    <a:srgbClr val="000000">
                      <a:alpha val="43137"/>
                    </a:srgbClr>
                  </a:outerShdw>
                </a:effectLst>
              </a:rPr>
              <a:t>. . . walk in His paths.” For the law will go forth from </a:t>
            </a:r>
            <a:r>
              <a:rPr lang="en-US" sz="3400" b="1" u="sng" dirty="0">
                <a:solidFill>
                  <a:srgbClr val="FFFFCC"/>
                </a:solidFill>
                <a:effectLst>
                  <a:outerShdw blurRad="38100" dist="38100" dir="2700000" algn="tl">
                    <a:srgbClr val="000000">
                      <a:alpha val="43137"/>
                    </a:srgbClr>
                  </a:outerShdw>
                </a:effectLst>
              </a:rPr>
              <a:t>Zion</a:t>
            </a:r>
            <a:r>
              <a:rPr lang="en-US" sz="3400" dirty="0">
                <a:effectLst>
                  <a:outerShdw blurRad="38100" dist="38100" dir="2700000" algn="tl">
                    <a:srgbClr val="000000">
                      <a:alpha val="43137"/>
                    </a:srgbClr>
                  </a:outerShdw>
                </a:effectLst>
              </a:rPr>
              <a:t> And the word of the </a:t>
            </a:r>
            <a:r>
              <a:rPr lang="en-US" sz="3400" cap="small" dirty="0">
                <a:effectLst>
                  <a:outerShdw blurRad="38100" dist="38100" dir="2700000" algn="tl">
                    <a:srgbClr val="000000">
                      <a:alpha val="43137"/>
                    </a:srgbClr>
                  </a:outerShdw>
                </a:effectLst>
              </a:rPr>
              <a:t>Lord</a:t>
            </a:r>
            <a:r>
              <a:rPr lang="en-US" sz="3400" dirty="0">
                <a:effectLst>
                  <a:outerShdw blurRad="38100" dist="38100" dir="2700000" algn="tl">
                    <a:srgbClr val="000000">
                      <a:alpha val="43137"/>
                    </a:srgbClr>
                  </a:outerShdw>
                </a:effectLst>
              </a:rPr>
              <a:t> from </a:t>
            </a:r>
            <a:r>
              <a:rPr lang="en-US" sz="3400" b="1" u="sng" dirty="0">
                <a:solidFill>
                  <a:srgbClr val="FFFFCC"/>
                </a:solidFill>
                <a:effectLst>
                  <a:outerShdw blurRad="38100" dist="38100" dir="2700000" algn="tl">
                    <a:srgbClr val="000000">
                      <a:alpha val="43137"/>
                    </a:srgbClr>
                  </a:outerShdw>
                </a:effectLst>
              </a:rPr>
              <a:t>Jerusalem</a:t>
            </a:r>
            <a:r>
              <a:rPr lang="en-US" sz="3400" dirty="0">
                <a:effectLst>
                  <a:outerShdw blurRad="38100" dist="38100" dir="2700000" algn="tl">
                    <a:srgbClr val="000000">
                      <a:alpha val="43137"/>
                    </a:srgbClr>
                  </a:outerShdw>
                </a:effectLst>
              </a:rPr>
              <a:t>.</a:t>
            </a:r>
            <a:r>
              <a:rPr lang="en-US" sz="3400" baseline="30000" dirty="0">
                <a:effectLst>
                  <a:outerShdw blurRad="38100" dist="38100" dir="2700000" algn="tl">
                    <a:srgbClr val="000000">
                      <a:alpha val="43137"/>
                    </a:srgbClr>
                  </a:outerShdw>
                </a:effectLst>
              </a:rPr>
              <a:t>4 </a:t>
            </a:r>
            <a:r>
              <a:rPr lang="en-US" sz="3400" dirty="0">
                <a:effectLst>
                  <a:outerShdw blurRad="38100" dist="38100" dir="2700000" algn="tl">
                    <a:srgbClr val="000000">
                      <a:alpha val="43137"/>
                    </a:srgbClr>
                  </a:outerShdw>
                </a:effectLst>
              </a:rPr>
              <a:t>And He will judge between the nations, And will render decisions for many peoples; And they will hammer their swords into plowshares and their spears into pruning hooks. Nation will not lift up sword against nation, And never again will they learn war</a:t>
            </a:r>
            <a:r>
              <a:rPr lang="en-US" sz="3400" kern="0" dirty="0">
                <a:solidFill>
                  <a:srgbClr val="FFFFFF"/>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6740498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57EE89-7B42-401C-8B48-BA2DB447AB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293757"/>
          </a:xfrm>
          <a:prstGeom prst="rect">
            <a:avLst/>
          </a:prstGeom>
          <a:noFill/>
          <a:ln w="28575">
            <a:noFill/>
            <a:miter lim="800000"/>
            <a:headEnd/>
            <a:tailEnd/>
          </a:ln>
        </p:spPr>
        <p:txBody>
          <a:bodyPr wrap="square">
            <a:spAutoFit/>
          </a:bodyPr>
          <a:lstStyle/>
          <a:p>
            <a:pPr algn="ctr" defTabSz="685800">
              <a:lnSpc>
                <a:spcPct val="90000"/>
              </a:lnSpc>
              <a:spcAft>
                <a:spcPts val="1200"/>
              </a:spcAft>
              <a:buClr>
                <a:schemeClr val="tx1"/>
              </a:buClr>
              <a:buSzPct val="75000"/>
              <a:defRPr/>
            </a:pPr>
            <a:r>
              <a:rPr lang="en-US" altLang="en-US" sz="4000" dirty="0">
                <a:solidFill>
                  <a:srgbClr val="00FFFF"/>
                </a:solidFill>
                <a:effectLst>
                  <a:outerShdw blurRad="38100" dist="38100" dir="2700000" algn="tl">
                    <a:srgbClr val="000000"/>
                  </a:outerShdw>
                </a:effectLst>
                <a:ea typeface="+mj-ea"/>
                <a:cs typeface="+mj-cs"/>
              </a:rPr>
              <a:t>Zechariah 14:16-18</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it will come about that any who are left of all the nations that went against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will go up from year to year to worship the King,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and to celebrate the Feast of Booths.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it will be that whichever of the families of the earth does not go up to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worship the King,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there will be no rain on them.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the family of Egypt does not go up or enter, then no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rain will fall</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 them; it will be the plague with which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smites the nations who do not go up to celebrate the Feast of Booths.”</a:t>
            </a:r>
            <a:endPar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89160803"/>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24CD7B-EFB6-4E4D-B7F4-CD16829CAC7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5109091"/>
          </a:xfrm>
          <a:prstGeom prst="rect">
            <a:avLst/>
          </a:prstGeom>
          <a:noFill/>
          <a:ln w="28575">
            <a:noFill/>
            <a:miter lim="800000"/>
            <a:headEnd/>
            <a:tailEnd/>
          </a:ln>
        </p:spPr>
        <p:txBody>
          <a:bodyPr wrap="square">
            <a:spAutoFit/>
          </a:bodyPr>
          <a:lstStyle/>
          <a:p>
            <a:pPr marL="342900" indent="-342900" algn="ctr" defTabSz="685800">
              <a:lnSpc>
                <a:spcPct val="90000"/>
              </a:lnSpc>
              <a:spcAft>
                <a:spcPts val="1200"/>
              </a:spcAft>
              <a:buClr>
                <a:schemeClr val="tx1"/>
              </a:buClr>
              <a:buSzPct val="75000"/>
              <a:defRPr/>
            </a:pPr>
            <a:r>
              <a:rPr lang="en-US" altLang="en-US" sz="4000" dirty="0">
                <a:solidFill>
                  <a:srgbClr val="00FFFF"/>
                </a:solidFill>
                <a:effectLst>
                  <a:outerShdw blurRad="38100" dist="38100" dir="2700000" algn="tl">
                    <a:srgbClr val="000000"/>
                  </a:outerShdw>
                </a:effectLst>
                <a:ea typeface="+mj-ea"/>
                <a:cs typeface="+mj-cs"/>
              </a:rPr>
              <a:t>Revelation 20:7-9</a:t>
            </a:r>
          </a:p>
          <a:p>
            <a:pPr algn="just">
              <a:spcBef>
                <a:spcPts val="0"/>
              </a:spcBef>
              <a:spcAft>
                <a:spcPts val="0"/>
              </a:spcAft>
            </a:pP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the thousand years are completed, Satan will be released from his prison,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will come out to deceive the nations which are in the four corners of the earth, Gog and Magog, to gather them together for the war; the number of them is like the sand of the seashore.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they came up on the broad plain of the earth and surrounded the camp of the saints and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beloved city</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fire came down from heaven and devoured them.</a:t>
            </a:r>
            <a:endParaRPr lang="en-US" altLang="en-US" sz="35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17176967"/>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body" idx="4294967295"/>
          </p:nvPr>
        </p:nvSpPr>
        <p:spPr>
          <a:xfrm>
            <a:off x="3810000" y="2286000"/>
            <a:ext cx="7772400" cy="2590800"/>
          </a:xfrm>
        </p:spPr>
        <p:txBody>
          <a:bodyPr vert="horz" wrap="square" lIns="92075" tIns="46038" rIns="92075" bIns="46038" numCol="1" anchor="t" anchorCtr="0" compatLnSpc="1">
            <a:prstTxWarp prst="textNoShape">
              <a:avLst/>
            </a:prstTxWarp>
          </a:bodyPr>
          <a:lstStyle/>
          <a:p>
            <a:pPr marL="0" indent="0" algn="just">
              <a:lnSpc>
                <a:spcPct val="100000"/>
              </a:lnSpc>
              <a:buNone/>
              <a:defRPr/>
            </a:pPr>
            <a:r>
              <a:rPr lang="en-US" sz="3200" i="1" dirty="0">
                <a:effectLst>
                  <a:outerShdw blurRad="38100" dist="38100" dir="2700000" algn="tl">
                    <a:srgbClr val="000000">
                      <a:alpha val="43137"/>
                    </a:srgbClr>
                  </a:outerShdw>
                </a:effectLst>
              </a:rPr>
              <a:t>“At the end of the Millennium that city will be Satan’s prime objective with his rebel army, because Israel will be a leader among the nations.”</a:t>
            </a:r>
          </a:p>
        </p:txBody>
      </p:sp>
      <p:pic>
        <p:nvPicPr>
          <p:cNvPr id="48132" name="Picture 4" descr="SY01462_"/>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09600" y="1688690"/>
            <a:ext cx="2888534" cy="3200400"/>
          </a:xfrm>
          <a:prstGeom prst="rect">
            <a:avLst/>
          </a:prstGeom>
          <a:noFill/>
          <a:ln w="9525">
            <a:noFill/>
            <a:miter lim="800000"/>
            <a:headEnd/>
            <a:tailEnd/>
          </a:ln>
        </p:spPr>
      </p:pic>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7509" y="76200"/>
            <a:ext cx="976491" cy="13716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a:extLst>
              <a:ext uri="{FF2B5EF4-FFF2-40B4-BE49-F238E27FC236}">
                <a16:creationId xmlns:a16="http://schemas.microsoft.com/office/drawing/2014/main" id="{D560E003-5FE2-4431-B817-A84B8CF6C772}"/>
              </a:ext>
            </a:extLst>
          </p:cNvPr>
          <p:cNvSpPr/>
          <p:nvPr/>
        </p:nvSpPr>
        <p:spPr>
          <a:xfrm>
            <a:off x="3657600" y="294382"/>
            <a:ext cx="4876800" cy="1077218"/>
          </a:xfrm>
          <a:prstGeom prst="rect">
            <a:avLst/>
          </a:prstGeom>
        </p:spPr>
        <p:txBody>
          <a:bodyPr wrap="square">
            <a:spAutoFit/>
          </a:bodyPr>
          <a:lstStyle/>
          <a:p>
            <a:pPr algn="ctr">
              <a:spcAft>
                <a:spcPts val="1200"/>
              </a:spcAft>
            </a:pPr>
            <a:r>
              <a:rPr lang="en-US" sz="3600" kern="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Robert Thomas</a:t>
            </a:r>
            <a:endParaRPr lang="en-US" sz="3200" dirty="0">
              <a:solidFill>
                <a:srgbClr val="00FFFF"/>
              </a:solidFill>
              <a:effectLst>
                <a:outerShdw blurRad="38100" dist="38100" dir="2700000" algn="tl">
                  <a:srgbClr val="000000">
                    <a:alpha val="43137"/>
                  </a:srgbClr>
                </a:outerShdw>
              </a:effectLst>
              <a:latin typeface="Calibri" panose="020F0502020204030204" pitchFamily="34" charset="0"/>
            </a:endParaRPr>
          </a:p>
          <a:p>
            <a:pPr algn="ctr"/>
            <a:r>
              <a:rPr lang="en-US" sz="1800" i="1" kern="0" dirty="0">
                <a:solidFill>
                  <a:srgbClr val="FFFFFF"/>
                </a:solidFill>
                <a:effectLst>
                  <a:outerShdw blurRad="38100" dist="38100" dir="2700000" algn="tl">
                    <a:srgbClr val="000000">
                      <a:alpha val="43137"/>
                    </a:srgbClr>
                  </a:outerShdw>
                </a:effectLst>
                <a:latin typeface="Calibri" panose="020F0502020204030204" pitchFamily="34" charset="0"/>
                <a:ea typeface="+mj-ea"/>
                <a:cs typeface="+mj-cs"/>
              </a:rPr>
              <a:t>Four Views on the Book of Revelation</a:t>
            </a:r>
            <a:r>
              <a:rPr lang="en-US" sz="1800" kern="0" dirty="0">
                <a:solidFill>
                  <a:srgbClr val="FFFFFF"/>
                </a:solidFill>
                <a:effectLst>
                  <a:outerShdw blurRad="38100" dist="38100" dir="2700000" algn="tl">
                    <a:srgbClr val="000000">
                      <a:alpha val="43137"/>
                    </a:srgbClr>
                  </a:outerShdw>
                </a:effectLst>
                <a:latin typeface="Calibri" panose="020F0502020204030204" pitchFamily="34" charset="0"/>
                <a:ea typeface="+mj-ea"/>
                <a:cs typeface="+mj-cs"/>
              </a:rPr>
              <a:t>, page 207.</a:t>
            </a:r>
            <a:endParaRPr lang="en-US" sz="1600" dirty="0">
              <a:latin typeface="Calibri" panose="020F0502020204030204" pitchFamily="34" charset="0"/>
              <a:ea typeface="+mj-ea"/>
              <a:cs typeface="+mj-c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8:12b-c</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Content</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447800" y="2057400"/>
            <a:ext cx="6629400" cy="2209800"/>
          </a:xfrm>
        </p:spPr>
        <p:txBody>
          <a:bodyPr/>
          <a:lstStyle/>
          <a:p>
            <a:pPr marL="514350" lvl="3" indent="-514350" eaLnBrk="1" hangingPunct="1">
              <a:spcBef>
                <a:spcPts val="0"/>
              </a:spcBef>
              <a:spcAft>
                <a:spcPts val="2400"/>
              </a:spcAft>
              <a:buClr>
                <a:srgbClr val="FFC000"/>
              </a:buClr>
              <a:buFont typeface="+mj-lt"/>
              <a:buAutoNum type="arabicParenR"/>
              <a:defRPr/>
            </a:pPr>
            <a:r>
              <a:rPr lang="en-US" sz="3200" dirty="0">
                <a:effectLst>
                  <a:outerShdw blurRad="38100" dist="38100" dir="2700000" algn="tl">
                    <a:srgbClr val="000000">
                      <a:alpha val="43137"/>
                    </a:srgbClr>
                  </a:outerShdw>
                </a:effectLst>
                <a:latin typeface="Calibri" panose="020F0502020204030204" pitchFamily="34" charset="0"/>
              </a:rPr>
              <a:t>Hebrew kingdom (12b)</a:t>
            </a:r>
          </a:p>
          <a:p>
            <a:pPr marL="514350" lvl="3" indent="-514350">
              <a:spcBef>
                <a:spcPts val="0"/>
              </a:spcBef>
              <a:spcAft>
                <a:spcPts val="2400"/>
              </a:spcAft>
              <a:buClr>
                <a:srgbClr val="FFC000"/>
              </a:buClr>
              <a:buFont typeface="+mj-lt"/>
              <a:buAutoNum type="arabi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Hebrew messiah (12c)</a:t>
            </a:r>
          </a:p>
        </p:txBody>
      </p:sp>
      <p:pic>
        <p:nvPicPr>
          <p:cNvPr id="3" name="Picture 2">
            <a:extLst>
              <a:ext uri="{FF2B5EF4-FFF2-40B4-BE49-F238E27FC236}">
                <a16:creationId xmlns:a16="http://schemas.microsoft.com/office/drawing/2014/main" id="{5A35A829-156A-17A4-A736-6CFABD8E6FF7}"/>
              </a:ext>
            </a:extLst>
          </p:cNvPr>
          <p:cNvPicPr>
            <a:picLocks noChangeAspect="1"/>
          </p:cNvPicPr>
          <p:nvPr/>
        </p:nvPicPr>
        <p:blipFill>
          <a:blip r:embed="rId2"/>
          <a:stretch>
            <a:fillRect/>
          </a:stretch>
        </p:blipFill>
        <p:spPr>
          <a:xfrm>
            <a:off x="7848600" y="2057400"/>
            <a:ext cx="3389670" cy="2377646"/>
          </a:xfrm>
          <a:prstGeom prst="rect">
            <a:avLst/>
          </a:prstGeom>
        </p:spPr>
      </p:pic>
    </p:spTree>
    <p:extLst>
      <p:ext uri="{BB962C8B-B14F-4D97-AF65-F5344CB8AC3E}">
        <p14:creationId xmlns:p14="http://schemas.microsoft.com/office/powerpoint/2010/main" val="20753219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1 Icon Of The Genealoy Of Jesus Images - Son of David, Matthew Genealoy of  Jesus Christ and Jesus Genealoy Matthew Luke Charts / Newdesignfile.com">
            <a:extLst>
              <a:ext uri="{FF2B5EF4-FFF2-40B4-BE49-F238E27FC236}">
                <a16:creationId xmlns:a16="http://schemas.microsoft.com/office/drawing/2014/main" id="{8D43C4C7-F77B-49DC-972D-2C3A240867C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52600" y="114300"/>
            <a:ext cx="8686800" cy="6629400"/>
          </a:xfrm>
          <a:prstGeom prst="rect">
            <a:avLst/>
          </a:prstGeom>
          <a:solidFill>
            <a:srgbClr val="FFFFFF">
              <a:shade val="85000"/>
            </a:srgbClr>
          </a:solidFill>
          <a:ln w="28575"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02327497"/>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www.agfbrakpan.co.za/ClientFiles/Events/Genealogy-of-Jesus-Virgin-Birth/Matthew-Luke-genealogy.png">
            <a:extLst>
              <a:ext uri="{FF2B5EF4-FFF2-40B4-BE49-F238E27FC236}">
                <a16:creationId xmlns:a16="http://schemas.microsoft.com/office/drawing/2014/main" id="{0FAA37E0-85C8-430B-B610-57AE053C5B4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91495" y="1447800"/>
            <a:ext cx="8609013"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B753F979-58D4-4007-A47E-51D877C2DA33}"/>
              </a:ext>
            </a:extLst>
          </p:cNvPr>
          <p:cNvSpPr txBox="1">
            <a:spLocks noChangeArrowheads="1"/>
          </p:cNvSpPr>
          <p:nvPr/>
        </p:nvSpPr>
        <p:spPr>
          <a:xfrm>
            <a:off x="2209800" y="228600"/>
            <a:ext cx="7772400" cy="914401"/>
          </a:xfrm>
          <a:prstGeom prst="rect">
            <a:avLst/>
          </a:prstGeom>
        </p:spPr>
        <p:txBody>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To Circumvent Jeconiah’s Curse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Simon’s Deception</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447800" y="2057400"/>
            <a:ext cx="6629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Faith (12a)</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Content (12b-c)</a:t>
            </a:r>
          </a:p>
          <a:p>
            <a:pPr marL="514350" lvl="3" indent="-514350" eaLnBrk="1" hangingPunct="1">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Response of faith: baptism (12d)</a:t>
            </a:r>
          </a:p>
        </p:txBody>
      </p:sp>
      <p:pic>
        <p:nvPicPr>
          <p:cNvPr id="3" name="Picture 2">
            <a:extLst>
              <a:ext uri="{FF2B5EF4-FFF2-40B4-BE49-F238E27FC236}">
                <a16:creationId xmlns:a16="http://schemas.microsoft.com/office/drawing/2014/main" id="{5A35A829-156A-17A4-A736-6CFABD8E6FF7}"/>
              </a:ext>
            </a:extLst>
          </p:cNvPr>
          <p:cNvPicPr>
            <a:picLocks noChangeAspect="1"/>
          </p:cNvPicPr>
          <p:nvPr/>
        </p:nvPicPr>
        <p:blipFill>
          <a:blip r:embed="rId2"/>
          <a:stretch>
            <a:fillRect/>
          </a:stretch>
        </p:blipFill>
        <p:spPr>
          <a:xfrm>
            <a:off x="7848600" y="2057400"/>
            <a:ext cx="3389670" cy="2377646"/>
          </a:xfrm>
          <a:prstGeom prst="rect">
            <a:avLst/>
          </a:prstGeom>
        </p:spPr>
      </p:pic>
    </p:spTree>
    <p:extLst>
      <p:ext uri="{BB962C8B-B14F-4D97-AF65-F5344CB8AC3E}">
        <p14:creationId xmlns:p14="http://schemas.microsoft.com/office/powerpoint/2010/main" val="4225885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26">
            <a:extLst>
              <a:ext uri="{FF2B5EF4-FFF2-40B4-BE49-F238E27FC236}">
                <a16:creationId xmlns:a16="http://schemas.microsoft.com/office/drawing/2014/main" id="{8653DF7B-D9DF-EB99-8C59-9CF2260CB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8226" y="228600"/>
            <a:ext cx="673554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BF3CECC3-9C79-7C8F-7D65-DAD6CB45983D}"/>
              </a:ext>
            </a:extLst>
          </p:cNvPr>
          <p:cNvPicPr>
            <a:picLocks noChangeAspect="1"/>
          </p:cNvPicPr>
          <p:nvPr/>
        </p:nvPicPr>
        <p:blipFill>
          <a:blip r:embed="rId3"/>
          <a:stretch>
            <a:fillRect/>
          </a:stretch>
        </p:blipFill>
        <p:spPr>
          <a:xfrm>
            <a:off x="7543800" y="2057400"/>
            <a:ext cx="1412271" cy="990600"/>
          </a:xfrm>
          <a:prstGeom prst="rect">
            <a:avLst/>
          </a:prstGeom>
        </p:spPr>
      </p:pic>
    </p:spTree>
    <p:extLst>
      <p:ext uri="{BB962C8B-B14F-4D97-AF65-F5344CB8AC3E}">
        <p14:creationId xmlns:p14="http://schemas.microsoft.com/office/powerpoint/2010/main" val="8217708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8:9-13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Simon’s Conversion</a:t>
            </a:r>
          </a:p>
        </p:txBody>
      </p:sp>
      <p:sp>
        <p:nvSpPr>
          <p:cNvPr id="161795" name="Rectangle 3"/>
          <p:cNvSpPr>
            <a:spLocks noGrp="1" noChangeArrowheads="1"/>
          </p:cNvSpPr>
          <p:nvPr>
            <p:ph type="body" idx="1"/>
          </p:nvPr>
        </p:nvSpPr>
        <p:spPr>
          <a:xfrm>
            <a:off x="762000" y="2057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Simon’s deception (9-11)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Samaria’s response to Philip’s preaching (12)</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Simon’s response to Philip’s preaching (13)</a:t>
            </a: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9023946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2438400" y="228600"/>
            <a:ext cx="7315200"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Simon’s Response to Philip’s Preaching</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447800" y="2057400"/>
            <a:ext cx="6629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Faith (13a)</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Baptism (13b)</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Followed Philip (13c)</a:t>
            </a:r>
          </a:p>
        </p:txBody>
      </p:sp>
      <p:pic>
        <p:nvPicPr>
          <p:cNvPr id="3" name="Picture 2">
            <a:extLst>
              <a:ext uri="{FF2B5EF4-FFF2-40B4-BE49-F238E27FC236}">
                <a16:creationId xmlns:a16="http://schemas.microsoft.com/office/drawing/2014/main" id="{5A35A829-156A-17A4-A736-6CFABD8E6FF7}"/>
              </a:ext>
            </a:extLst>
          </p:cNvPr>
          <p:cNvPicPr>
            <a:picLocks noChangeAspect="1"/>
          </p:cNvPicPr>
          <p:nvPr/>
        </p:nvPicPr>
        <p:blipFill>
          <a:blip r:embed="rId2"/>
          <a:stretch>
            <a:fillRect/>
          </a:stretch>
        </p:blipFill>
        <p:spPr>
          <a:xfrm>
            <a:off x="7848600" y="2057400"/>
            <a:ext cx="3389670" cy="2377646"/>
          </a:xfrm>
          <a:prstGeom prst="rect">
            <a:avLst/>
          </a:prstGeom>
        </p:spPr>
      </p:pic>
    </p:spTree>
    <p:extLst>
      <p:ext uri="{BB962C8B-B14F-4D97-AF65-F5344CB8AC3E}">
        <p14:creationId xmlns:p14="http://schemas.microsoft.com/office/powerpoint/2010/main" val="35872334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2438400" y="228600"/>
            <a:ext cx="7315200"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Simon’s Response to Philip’s Preaching</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447800" y="2057400"/>
            <a:ext cx="6629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Faith (13a)</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Baptism (13b)</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Followed Philip (13c)</a:t>
            </a:r>
          </a:p>
        </p:txBody>
      </p:sp>
      <p:pic>
        <p:nvPicPr>
          <p:cNvPr id="3" name="Picture 2">
            <a:extLst>
              <a:ext uri="{FF2B5EF4-FFF2-40B4-BE49-F238E27FC236}">
                <a16:creationId xmlns:a16="http://schemas.microsoft.com/office/drawing/2014/main" id="{5A35A829-156A-17A4-A736-6CFABD8E6FF7}"/>
              </a:ext>
            </a:extLst>
          </p:cNvPr>
          <p:cNvPicPr>
            <a:picLocks noChangeAspect="1"/>
          </p:cNvPicPr>
          <p:nvPr/>
        </p:nvPicPr>
        <p:blipFill>
          <a:blip r:embed="rId2"/>
          <a:stretch>
            <a:fillRect/>
          </a:stretch>
        </p:blipFill>
        <p:spPr>
          <a:xfrm>
            <a:off x="7848600" y="2057400"/>
            <a:ext cx="3389670" cy="2377646"/>
          </a:xfrm>
          <a:prstGeom prst="rect">
            <a:avLst/>
          </a:prstGeom>
        </p:spPr>
      </p:pic>
    </p:spTree>
    <p:extLst>
      <p:ext uri="{BB962C8B-B14F-4D97-AF65-F5344CB8AC3E}">
        <p14:creationId xmlns:p14="http://schemas.microsoft.com/office/powerpoint/2010/main" val="42932193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Why Simon Was Saved</a:t>
            </a:r>
          </a:p>
        </p:txBody>
      </p:sp>
      <p:sp>
        <p:nvSpPr>
          <p:cNvPr id="17411" name="Rectangle 7"/>
          <p:cNvSpPr>
            <a:spLocks noGrp="1" noChangeArrowheads="1"/>
          </p:cNvSpPr>
          <p:nvPr>
            <p:ph type="body" idx="1"/>
          </p:nvPr>
        </p:nvSpPr>
        <p:spPr>
          <a:xfrm>
            <a:off x="643647" y="1905000"/>
            <a:ext cx="9750033" cy="3048000"/>
          </a:xfrm>
        </p:spPr>
        <p:txBody>
          <a:bodyPr/>
          <a:lstStyle/>
          <a:p>
            <a:pPr marL="457200" indent="-457200" eaLnBrk="1" hangingPunct="1">
              <a:lnSpc>
                <a:spcPct val="100000"/>
              </a:lnSpc>
              <a:spcBef>
                <a:spcPts val="0"/>
              </a:spcBef>
              <a:spcAft>
                <a:spcPts val="36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Simon believed (Acts 8:12, 13)</a:t>
            </a:r>
            <a:endPar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indent="-457200" eaLnBrk="1" hangingPunct="1">
              <a:lnSpc>
                <a:spcPct val="100000"/>
              </a:lnSpc>
              <a:spcBef>
                <a:spcPts val="0"/>
              </a:spcBef>
              <a:spcAft>
                <a:spcPts val="3600"/>
              </a:spcAft>
              <a:buClr>
                <a:srgbClr val="00FFFF"/>
              </a:buClr>
              <a:buSzPct val="100000"/>
              <a:buFont typeface="Wingdings" panose="05000000000000000000" pitchFamily="2" charset="2"/>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Simon was baptized (Acts 8:12, 13)</a:t>
            </a:r>
            <a:endPar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indent="-457200" eaLnBrk="1" hangingPunct="1">
              <a:lnSpc>
                <a:spcPct val="100000"/>
              </a:lnSpc>
              <a:spcBef>
                <a:spcPts val="0"/>
              </a:spcBef>
              <a:spcAft>
                <a:spcPts val="3600"/>
              </a:spcAft>
              <a:buClr>
                <a:srgbClr val="00FFFF"/>
              </a:buClr>
              <a:buSzPct val="100000"/>
              <a:buFont typeface="Wingdings" panose="05000000000000000000" pitchFamily="2" charset="2"/>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Simon experienced remorse (Acts 8:24)</a:t>
            </a:r>
            <a:endPar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13F73FF-A798-AAAC-D234-74DD8931F7CD}"/>
              </a:ext>
            </a:extLst>
          </p:cNvPr>
          <p:cNvPicPr>
            <a:picLocks noChangeAspect="1"/>
          </p:cNvPicPr>
          <p:nvPr/>
        </p:nvPicPr>
        <p:blipFill>
          <a:blip r:embed="rId3"/>
          <a:stretch>
            <a:fillRect/>
          </a:stretch>
        </p:blipFill>
        <p:spPr>
          <a:xfrm>
            <a:off x="8305800" y="1600200"/>
            <a:ext cx="3242553" cy="36576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534270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Why Simon Was Saved</a:t>
            </a:r>
          </a:p>
        </p:txBody>
      </p:sp>
      <p:sp>
        <p:nvSpPr>
          <p:cNvPr id="17411" name="Rectangle 7"/>
          <p:cNvSpPr>
            <a:spLocks noGrp="1" noChangeArrowheads="1"/>
          </p:cNvSpPr>
          <p:nvPr>
            <p:ph type="body" idx="1"/>
          </p:nvPr>
        </p:nvSpPr>
        <p:spPr>
          <a:xfrm>
            <a:off x="643647" y="1905000"/>
            <a:ext cx="9750033" cy="3048000"/>
          </a:xfrm>
        </p:spPr>
        <p:txBody>
          <a:bodyPr/>
          <a:lstStyle/>
          <a:p>
            <a:pPr marL="457200" indent="-457200" eaLnBrk="1" hangingPunct="1">
              <a:lnSpc>
                <a:spcPct val="100000"/>
              </a:lnSpc>
              <a:spcBef>
                <a:spcPts val="0"/>
              </a:spcBef>
              <a:spcAft>
                <a:spcPts val="3600"/>
              </a:spcAft>
              <a:buClr>
                <a:srgbClr val="00FFFF"/>
              </a:buClr>
              <a:buSzPct val="100000"/>
              <a:buFont typeface="+mj-lt"/>
              <a:buAutoNum type="arabicPeriod"/>
            </a:pPr>
            <a:r>
              <a:rPr lang="en-US" altLang="en-US" sz="3200" b="1" u="sng" dirty="0">
                <a:solidFill>
                  <a:srgbClr val="FFFFCC"/>
                </a:solidFill>
                <a:effectLst>
                  <a:outerShdw blurRad="38100" dist="38100" dir="2700000" algn="tl">
                    <a:srgbClr val="000000">
                      <a:alpha val="43137"/>
                    </a:srgbClr>
                  </a:outerShdw>
                </a:effectLst>
                <a:cs typeface="Calibri" panose="020F0502020204030204" pitchFamily="34" charset="0"/>
              </a:rPr>
              <a:t>Simon believed (Acts 8:12, 13)</a:t>
            </a:r>
          </a:p>
          <a:p>
            <a:pPr marL="457200" indent="-457200" eaLnBrk="1" hangingPunct="1">
              <a:lnSpc>
                <a:spcPct val="100000"/>
              </a:lnSpc>
              <a:spcBef>
                <a:spcPts val="0"/>
              </a:spcBef>
              <a:spcAft>
                <a:spcPts val="3600"/>
              </a:spcAft>
              <a:buClr>
                <a:srgbClr val="00FFFF"/>
              </a:buClr>
              <a:buSzPct val="100000"/>
              <a:buFont typeface="Wingdings" panose="05000000000000000000" pitchFamily="2" charset="2"/>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Simon was baptized (Acts 8:12, 13)</a:t>
            </a:r>
            <a:endPar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indent="-457200" eaLnBrk="1" hangingPunct="1">
              <a:lnSpc>
                <a:spcPct val="100000"/>
              </a:lnSpc>
              <a:spcBef>
                <a:spcPts val="0"/>
              </a:spcBef>
              <a:spcAft>
                <a:spcPts val="3600"/>
              </a:spcAft>
              <a:buClr>
                <a:srgbClr val="00FFFF"/>
              </a:buClr>
              <a:buSzPct val="100000"/>
              <a:buFont typeface="Wingdings" panose="05000000000000000000" pitchFamily="2" charset="2"/>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Simon experienced remorse (Acts 8:24)</a:t>
            </a:r>
            <a:endPar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13F73FF-A798-AAAC-D234-74DD8931F7CD}"/>
              </a:ext>
            </a:extLst>
          </p:cNvPr>
          <p:cNvPicPr>
            <a:picLocks noChangeAspect="1"/>
          </p:cNvPicPr>
          <p:nvPr/>
        </p:nvPicPr>
        <p:blipFill>
          <a:blip r:embed="rId3"/>
          <a:stretch>
            <a:fillRect/>
          </a:stretch>
        </p:blipFill>
        <p:spPr>
          <a:xfrm>
            <a:off x="8305800" y="1600200"/>
            <a:ext cx="3242553" cy="36576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115361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1257300" y="5943600"/>
            <a:ext cx="9677400" cy="796925"/>
          </a:xfrm>
        </p:spPr>
        <p:txBody>
          <a:bodyPr/>
          <a:lstStyle/>
          <a:p>
            <a:pPr algn="ctr" eaLnBrk="1" hangingPunct="1"/>
            <a:r>
              <a:rPr lang="en-US" altLang="en-US" sz="2000" dirty="0">
                <a:solidFill>
                  <a:schemeClr val="tx1"/>
                </a:solidFill>
              </a:rPr>
              <a:t>Lewis Sperry Chafer, vol. 7, </a:t>
            </a:r>
            <a:r>
              <a:rPr lang="en-US" altLang="en-US" sz="2000" i="1" dirty="0">
                <a:solidFill>
                  <a:schemeClr val="tx1"/>
                </a:solidFill>
              </a:rPr>
              <a:t>Systematic Theology</a:t>
            </a:r>
            <a:br>
              <a:rPr lang="en-US" altLang="en-US" sz="2000" dirty="0">
                <a:solidFill>
                  <a:schemeClr val="tx1"/>
                </a:solidFill>
              </a:rPr>
            </a:br>
            <a:r>
              <a:rPr lang="en-US" altLang="en-US" sz="2000" dirty="0">
                <a:solidFill>
                  <a:schemeClr val="tx1"/>
                </a:solidFill>
              </a:rPr>
              <a:t>(Grand Rapids, MI: Kregel Publications, 1993), 265-66.</a:t>
            </a:r>
          </a:p>
        </p:txBody>
      </p:sp>
      <p:sp>
        <p:nvSpPr>
          <p:cNvPr id="105475" name="Content Placeholder 2"/>
          <p:cNvSpPr>
            <a:spLocks noGrp="1"/>
          </p:cNvSpPr>
          <p:nvPr>
            <p:ph idx="1"/>
          </p:nvPr>
        </p:nvSpPr>
        <p:spPr>
          <a:xfrm>
            <a:off x="3810000" y="1981200"/>
            <a:ext cx="7772400" cy="2667000"/>
          </a:xfrm>
        </p:spPr>
        <p:txBody>
          <a:bodyPr/>
          <a:lstStyle/>
          <a:p>
            <a:pPr marL="0" indent="0" algn="just" eaLnBrk="1" hangingPunct="1">
              <a:lnSpc>
                <a:spcPct val="100000"/>
              </a:lnSpc>
              <a:buNone/>
            </a:pPr>
            <a:r>
              <a:rPr lang="en-US" altLang="en-US" sz="3200" dirty="0"/>
              <a:t>“…because upwards of 150 passages of Scripture condition salvation upon </a:t>
            </a:r>
            <a:r>
              <a:rPr lang="en-US" altLang="en-US" sz="3200" b="1" u="sng" dirty="0">
                <a:solidFill>
                  <a:srgbClr val="FFFFCC"/>
                </a:solidFill>
              </a:rPr>
              <a:t>believing</a:t>
            </a:r>
            <a:r>
              <a:rPr lang="en-US" altLang="en-US" sz="3200" dirty="0"/>
              <a:t> only</a:t>
            </a:r>
            <a:r>
              <a:rPr lang="en-US" altLang="en-US" sz="3200" b="1" dirty="0"/>
              <a:t> </a:t>
            </a:r>
            <a:r>
              <a:rPr lang="en-US" altLang="en-US" sz="3200" dirty="0"/>
              <a:t>(cf. John 3:16; Acts 16:31).”</a:t>
            </a:r>
          </a:p>
        </p:txBody>
      </p:sp>
      <p:pic>
        <p:nvPicPr>
          <p:cNvPr id="47108" name="Picture 2" descr="http://t1.gstatic.com/images?q=tbn:ANd9GcQxv3vyi4YqgamHAJTIgWkNJkLqWWIuAG2pkecTpX67vjz6XE96Kw"/>
          <p:cNvPicPr>
            <a:picLocks noChangeAspect="1" noChangeArrowheads="1"/>
          </p:cNvPicPr>
          <p:nvPr/>
        </p:nvPicPr>
        <p:blipFill>
          <a:blip r:embed="rId2" cstate="print"/>
          <a:srcRect/>
          <a:stretch>
            <a:fillRect/>
          </a:stretch>
        </p:blipFill>
        <p:spPr bwMode="auto">
          <a:xfrm>
            <a:off x="762001" y="1600200"/>
            <a:ext cx="2594995"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p:cNvSpPr txBox="1">
            <a:spLocks/>
          </p:cNvSpPr>
          <p:nvPr/>
        </p:nvSpPr>
        <p:spPr>
          <a:xfrm>
            <a:off x="1981200" y="228600"/>
            <a:ext cx="8229600" cy="914400"/>
          </a:xfrm>
          <a:prstGeom prst="rect">
            <a:avLst/>
          </a:prstGeom>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Belief-God’s One Condition for Justification</a:t>
            </a:r>
          </a:p>
        </p:txBody>
      </p:sp>
    </p:spTree>
    <p:extLst>
      <p:ext uri="{BB962C8B-B14F-4D97-AF65-F5344CB8AC3E}">
        <p14:creationId xmlns:p14="http://schemas.microsoft.com/office/powerpoint/2010/main" val="28002028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4294967295"/>
          </p:nvPr>
        </p:nvSpPr>
        <p:spPr>
          <a:xfrm>
            <a:off x="609600" y="990600"/>
            <a:ext cx="8229600" cy="1524000"/>
          </a:xfrm>
          <a:solidFill>
            <a:schemeClr val="bg1"/>
          </a:solidFill>
          <a:ln w="28575">
            <a:solidFill>
              <a:srgbClr val="FF0000"/>
            </a:solidFill>
          </a:ln>
        </p:spPr>
        <p:txBody>
          <a:bodyPr/>
          <a:lstStyle/>
          <a:p>
            <a:pPr marL="0" indent="0" algn="ctr">
              <a:spcBef>
                <a:spcPts val="0"/>
              </a:spcBef>
              <a:spcAft>
                <a:spcPts val="0"/>
              </a:spcAft>
              <a:buNone/>
              <a:defRPr/>
            </a:pPr>
            <a:r>
              <a:rPr lang="en-US" altLang="en-US" sz="2800" b="1" kern="1200" dirty="0">
                <a:solidFill>
                  <a:srgbClr val="FFFFCC"/>
                </a:solidFill>
              </a:rPr>
              <a:t>Gen 15:6</a:t>
            </a:r>
          </a:p>
          <a:p>
            <a:pPr marL="0" indent="0" algn="just">
              <a:spcBef>
                <a:spcPts val="0"/>
              </a:spcBef>
              <a:spcAft>
                <a:spcPts val="0"/>
              </a:spcAft>
              <a:buNone/>
              <a:defRPr/>
            </a:pPr>
            <a:r>
              <a:rPr lang="en-US" altLang="en-US" sz="2800" dirty="0"/>
              <a:t>Then he </a:t>
            </a:r>
            <a:r>
              <a:rPr lang="en-US" altLang="en-US" sz="2800" b="1" u="sng" kern="1200" dirty="0">
                <a:solidFill>
                  <a:srgbClr val="FFFFCC"/>
                </a:solidFill>
              </a:rPr>
              <a:t>believed</a:t>
            </a:r>
            <a:r>
              <a:rPr lang="en-US" altLang="en-US" sz="2800" dirty="0"/>
              <a:t> in the LORD; and He reckoned it to him as righteousness.</a:t>
            </a:r>
          </a:p>
        </p:txBody>
      </p:sp>
      <p:pic>
        <p:nvPicPr>
          <p:cNvPr id="104451" name="Picture 2" descr="http://4.bp.blogspot.com/-JXH-bqfBcWE/TgJAJNX1UjI/AAAAAAAAAVA/qgy871X7QgQ/s1600/AB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10676" y="1981200"/>
            <a:ext cx="2371724" cy="2934092"/>
          </a:xfrm>
          <a:prstGeom prst="rect">
            <a:avLst/>
          </a:prstGeom>
          <a:noFill/>
          <a:ln w="28575">
            <a:solidFill>
              <a:schemeClr val="tx1"/>
            </a:solidFill>
            <a:miter lim="800000"/>
            <a:headEnd/>
            <a:tailEnd/>
          </a:ln>
        </p:spPr>
      </p:pic>
      <p:sp>
        <p:nvSpPr>
          <p:cNvPr id="4" name="Title 1"/>
          <p:cNvSpPr txBox="1">
            <a:spLocks/>
          </p:cNvSpPr>
          <p:nvPr/>
        </p:nvSpPr>
        <p:spPr>
          <a:xfrm>
            <a:off x="1576388" y="228600"/>
            <a:ext cx="9039225"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 – God’s One Condition for Justification</a:t>
            </a:r>
          </a:p>
        </p:txBody>
      </p:sp>
      <p:sp>
        <p:nvSpPr>
          <p:cNvPr id="5" name="Content Placeholder 2"/>
          <p:cNvSpPr txBox="1">
            <a:spLocks/>
          </p:cNvSpPr>
          <p:nvPr/>
        </p:nvSpPr>
        <p:spPr bwMode="auto">
          <a:xfrm>
            <a:off x="609600" y="2667000"/>
            <a:ext cx="8229600" cy="19050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Clr>
                <a:schemeClr val="tx2"/>
              </a:buClr>
              <a:buSzPct val="75000"/>
              <a:buNone/>
              <a:defRPr/>
            </a:pPr>
            <a:r>
              <a:rPr lang="en-US" altLang="en-US" sz="2800" b="1" dirty="0">
                <a:solidFill>
                  <a:srgbClr val="FFFFCC"/>
                </a:solidFill>
                <a:effectLst>
                  <a:outerShdw blurRad="38100" dist="38100" dir="2700000" algn="tl">
                    <a:srgbClr val="000000"/>
                  </a:outerShdw>
                </a:effectLst>
                <a:latin typeface="Calibri" panose="020F0502020204030204" pitchFamily="34" charset="0"/>
              </a:rPr>
              <a:t>John 3:16</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For God so loved the world, that He gave His only begotten Son, that whoever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believes</a:t>
            </a:r>
            <a:r>
              <a:rPr lang="en-US" altLang="en-US" sz="2800" dirty="0">
                <a:effectLst>
                  <a:outerShdw blurRad="38100" dist="38100" dir="2700000" algn="tl">
                    <a:srgbClr val="000000"/>
                  </a:outerShdw>
                </a:effectLst>
                <a:latin typeface="Calibri" panose="020F0502020204030204" pitchFamily="34" charset="0"/>
              </a:rPr>
              <a:t> in Him shall not perish, but have eternal life.</a:t>
            </a:r>
          </a:p>
        </p:txBody>
      </p:sp>
      <p:sp>
        <p:nvSpPr>
          <p:cNvPr id="6" name="Content Placeholder 2"/>
          <p:cNvSpPr txBox="1">
            <a:spLocks/>
          </p:cNvSpPr>
          <p:nvPr/>
        </p:nvSpPr>
        <p:spPr bwMode="auto">
          <a:xfrm>
            <a:off x="609600" y="4800600"/>
            <a:ext cx="8229600" cy="18288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Clr>
                <a:schemeClr val="tx2"/>
              </a:buClr>
              <a:buSzPct val="75000"/>
              <a:buNone/>
              <a:defRPr/>
            </a:pPr>
            <a:r>
              <a:rPr lang="en-US" altLang="en-US" sz="2800" b="1" dirty="0">
                <a:solidFill>
                  <a:srgbClr val="FFFFCC"/>
                </a:solidFill>
                <a:effectLst>
                  <a:outerShdw blurRad="38100" dist="38100" dir="2700000" algn="tl">
                    <a:srgbClr val="000000"/>
                  </a:outerShdw>
                </a:effectLst>
                <a:latin typeface="Calibri" panose="020F0502020204030204" pitchFamily="34" charset="0"/>
              </a:rPr>
              <a:t>Acts 16:30-31</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"Sirs, what must I do to be saved?" They said,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a:t>
            </a:r>
            <a:r>
              <a:rPr lang="en-US" altLang="en-US" sz="2800" dirty="0">
                <a:effectLst>
                  <a:outerShdw blurRad="38100" dist="38100" dir="2700000" algn="tl">
                    <a:srgbClr val="000000"/>
                  </a:outerShdw>
                </a:effectLst>
                <a:latin typeface="Calibri" panose="020F0502020204030204" pitchFamily="34" charset="0"/>
              </a:rPr>
              <a:t> in the Lord Jesus, and you will be saved..."</a:t>
            </a:r>
          </a:p>
        </p:txBody>
      </p:sp>
    </p:spTree>
    <p:extLst>
      <p:ext uri="{BB962C8B-B14F-4D97-AF65-F5344CB8AC3E}">
        <p14:creationId xmlns:p14="http://schemas.microsoft.com/office/powerpoint/2010/main" val="14196579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Why Simon Was Saved</a:t>
            </a:r>
          </a:p>
        </p:txBody>
      </p:sp>
      <p:sp>
        <p:nvSpPr>
          <p:cNvPr id="17411" name="Rectangle 7"/>
          <p:cNvSpPr>
            <a:spLocks noGrp="1" noChangeArrowheads="1"/>
          </p:cNvSpPr>
          <p:nvPr>
            <p:ph type="body" idx="1"/>
          </p:nvPr>
        </p:nvSpPr>
        <p:spPr>
          <a:xfrm>
            <a:off x="643647" y="1905000"/>
            <a:ext cx="9750033" cy="3048000"/>
          </a:xfrm>
        </p:spPr>
        <p:txBody>
          <a:bodyPr/>
          <a:lstStyle/>
          <a:p>
            <a:pPr marL="457200" indent="-457200" eaLnBrk="1" hangingPunct="1">
              <a:lnSpc>
                <a:spcPct val="100000"/>
              </a:lnSpc>
              <a:spcBef>
                <a:spcPts val="0"/>
              </a:spcBef>
              <a:spcAft>
                <a:spcPts val="36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Simon believed (Acts 8:12, 13)</a:t>
            </a:r>
          </a:p>
          <a:p>
            <a:pPr marL="457200" indent="-457200" eaLnBrk="1" hangingPunct="1">
              <a:lnSpc>
                <a:spcPct val="100000"/>
              </a:lnSpc>
              <a:spcBef>
                <a:spcPts val="0"/>
              </a:spcBef>
              <a:spcAft>
                <a:spcPts val="3600"/>
              </a:spcAft>
              <a:buClr>
                <a:srgbClr val="00FFFF"/>
              </a:buClr>
              <a:buSzPct val="100000"/>
              <a:buFont typeface="Wingdings" panose="05000000000000000000" pitchFamily="2" charset="2"/>
              <a:buAutoNum type="arabicPeriod"/>
            </a:pPr>
            <a:r>
              <a:rPr lang="en-US" altLang="en-US" sz="3200" b="1" u="sng" dirty="0">
                <a:solidFill>
                  <a:srgbClr val="FFFFCC"/>
                </a:solidFill>
                <a:effectLst>
                  <a:outerShdw blurRad="38100" dist="38100" dir="2700000" algn="tl">
                    <a:srgbClr val="000000">
                      <a:alpha val="43137"/>
                    </a:srgbClr>
                  </a:outerShdw>
                </a:effectLst>
                <a:cs typeface="Calibri" panose="020F0502020204030204" pitchFamily="34" charset="0"/>
              </a:rPr>
              <a:t>Simon was baptized (Acts 8:12, 13)</a:t>
            </a:r>
          </a:p>
          <a:p>
            <a:pPr marL="457200" indent="-457200" eaLnBrk="1" hangingPunct="1">
              <a:lnSpc>
                <a:spcPct val="100000"/>
              </a:lnSpc>
              <a:spcBef>
                <a:spcPts val="0"/>
              </a:spcBef>
              <a:spcAft>
                <a:spcPts val="3600"/>
              </a:spcAft>
              <a:buClr>
                <a:srgbClr val="00FFFF"/>
              </a:buClr>
              <a:buSzPct val="100000"/>
              <a:buFont typeface="Wingdings" panose="05000000000000000000" pitchFamily="2" charset="2"/>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Simon experienced remorse (Acts 8:24)</a:t>
            </a:r>
            <a:endPar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13F73FF-A798-AAAC-D234-74DD8931F7CD}"/>
              </a:ext>
            </a:extLst>
          </p:cNvPr>
          <p:cNvPicPr>
            <a:picLocks noChangeAspect="1"/>
          </p:cNvPicPr>
          <p:nvPr/>
        </p:nvPicPr>
        <p:blipFill>
          <a:blip r:embed="rId3"/>
          <a:stretch>
            <a:fillRect/>
          </a:stretch>
        </p:blipFill>
        <p:spPr>
          <a:xfrm>
            <a:off x="8305800" y="1600200"/>
            <a:ext cx="3242553" cy="36576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973632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Why Simon Was Saved</a:t>
            </a:r>
          </a:p>
        </p:txBody>
      </p:sp>
      <p:sp>
        <p:nvSpPr>
          <p:cNvPr id="17411" name="Rectangle 7"/>
          <p:cNvSpPr>
            <a:spLocks noGrp="1" noChangeArrowheads="1"/>
          </p:cNvSpPr>
          <p:nvPr>
            <p:ph type="body" idx="1"/>
          </p:nvPr>
        </p:nvSpPr>
        <p:spPr>
          <a:xfrm>
            <a:off x="643647" y="1905000"/>
            <a:ext cx="9750033" cy="3048000"/>
          </a:xfrm>
        </p:spPr>
        <p:txBody>
          <a:bodyPr/>
          <a:lstStyle/>
          <a:p>
            <a:pPr marL="457200" indent="-457200" eaLnBrk="1" hangingPunct="1">
              <a:lnSpc>
                <a:spcPct val="100000"/>
              </a:lnSpc>
              <a:spcBef>
                <a:spcPts val="0"/>
              </a:spcBef>
              <a:spcAft>
                <a:spcPts val="36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Simon believed (Acts 8:12, 13)</a:t>
            </a:r>
          </a:p>
          <a:p>
            <a:pPr marL="457200" indent="-457200" eaLnBrk="1" hangingPunct="1">
              <a:lnSpc>
                <a:spcPct val="100000"/>
              </a:lnSpc>
              <a:spcBef>
                <a:spcPts val="0"/>
              </a:spcBef>
              <a:spcAft>
                <a:spcPts val="3600"/>
              </a:spcAft>
              <a:buClr>
                <a:srgbClr val="00FFFF"/>
              </a:buClr>
              <a:buSzPct val="100000"/>
              <a:buFont typeface="Wingdings" panose="05000000000000000000" pitchFamily="2" charset="2"/>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Simon was baptized (Acts 8:12, 13)</a:t>
            </a:r>
          </a:p>
          <a:p>
            <a:pPr marL="457200" indent="-457200" eaLnBrk="1" hangingPunct="1">
              <a:lnSpc>
                <a:spcPct val="100000"/>
              </a:lnSpc>
              <a:spcBef>
                <a:spcPts val="0"/>
              </a:spcBef>
              <a:spcAft>
                <a:spcPts val="3600"/>
              </a:spcAft>
              <a:buClr>
                <a:srgbClr val="00FFFF"/>
              </a:buClr>
              <a:buSzPct val="100000"/>
              <a:buFont typeface="Wingdings" panose="05000000000000000000" pitchFamily="2" charset="2"/>
              <a:buAutoNum type="arabicPeriod"/>
            </a:pPr>
            <a:r>
              <a:rPr lang="en-US" altLang="en-US" sz="3200" b="1" u="sng" dirty="0">
                <a:solidFill>
                  <a:srgbClr val="FFFFCC"/>
                </a:solidFill>
                <a:effectLst>
                  <a:outerShdw blurRad="38100" dist="38100" dir="2700000" algn="tl">
                    <a:srgbClr val="000000">
                      <a:alpha val="43137"/>
                    </a:srgbClr>
                  </a:outerShdw>
                </a:effectLst>
                <a:cs typeface="Calibri" panose="020F0502020204030204" pitchFamily="34" charset="0"/>
              </a:rPr>
              <a:t>Simon experienced remorse (Acts 8:24)</a:t>
            </a:r>
          </a:p>
        </p:txBody>
      </p:sp>
      <p:pic>
        <p:nvPicPr>
          <p:cNvPr id="2" name="Picture 1">
            <a:extLst>
              <a:ext uri="{FF2B5EF4-FFF2-40B4-BE49-F238E27FC236}">
                <a16:creationId xmlns:a16="http://schemas.microsoft.com/office/drawing/2014/main" id="{913F73FF-A798-AAAC-D234-74DD8931F7CD}"/>
              </a:ext>
            </a:extLst>
          </p:cNvPr>
          <p:cNvPicPr>
            <a:picLocks noChangeAspect="1"/>
          </p:cNvPicPr>
          <p:nvPr/>
        </p:nvPicPr>
        <p:blipFill>
          <a:blip r:embed="rId3"/>
          <a:stretch>
            <a:fillRect/>
          </a:stretch>
        </p:blipFill>
        <p:spPr>
          <a:xfrm>
            <a:off x="8305800" y="1600200"/>
            <a:ext cx="3242553" cy="36576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276710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Illegitimate Faith</a:t>
            </a:r>
          </a:p>
        </p:txBody>
      </p:sp>
      <p:sp>
        <p:nvSpPr>
          <p:cNvPr id="17411" name="Rectangle 7"/>
          <p:cNvSpPr>
            <a:spLocks noGrp="1" noChangeArrowheads="1"/>
          </p:cNvSpPr>
          <p:nvPr>
            <p:ph type="body" idx="1"/>
          </p:nvPr>
        </p:nvSpPr>
        <p:spPr>
          <a:xfrm>
            <a:off x="1485900" y="1143000"/>
            <a:ext cx="9220200" cy="5410200"/>
          </a:xfrm>
        </p:spPr>
        <p:txBody>
          <a:bodyPr/>
          <a:lstStyle/>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Spurious faith (Luke 8:13; Jas. 2:19)</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Miracle faith (John 2:23-25)</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Repent (2 Pet. 3:9)</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Perish (John 3:16)</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Description of the Lost (Acts 8:21, 23)</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Simon never received the Holy Spirit (Acts 8:17-18)</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Founder of Gnosticism</a:t>
            </a:r>
          </a:p>
        </p:txBody>
      </p:sp>
    </p:spTree>
    <p:extLst>
      <p:ext uri="{BB962C8B-B14F-4D97-AF65-F5344CB8AC3E}">
        <p14:creationId xmlns:p14="http://schemas.microsoft.com/office/powerpoint/2010/main" val="4094516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524000"/>
            <a:ext cx="7840900" cy="49530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Evangelization in Samaria (5-8)</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Simon’s conversion (9-13)</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 &amp; John lay hands on the Samaritans (14-17)</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 rebukes Simon (18-25)</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Ministry in Samaria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8:5-25</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4701016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Illegitimate Faith</a:t>
            </a:r>
          </a:p>
        </p:txBody>
      </p:sp>
      <p:sp>
        <p:nvSpPr>
          <p:cNvPr id="17411" name="Rectangle 7"/>
          <p:cNvSpPr>
            <a:spLocks noGrp="1" noChangeArrowheads="1"/>
          </p:cNvSpPr>
          <p:nvPr>
            <p:ph type="body" idx="1"/>
          </p:nvPr>
        </p:nvSpPr>
        <p:spPr>
          <a:xfrm>
            <a:off x="1485900" y="1143000"/>
            <a:ext cx="9220200" cy="5410200"/>
          </a:xfrm>
        </p:spPr>
        <p:txBody>
          <a:bodyPr/>
          <a:lstStyle/>
          <a:p>
            <a:pPr marL="457200" indent="-457200">
              <a:lnSpc>
                <a:spcPct val="100000"/>
              </a:lnSpc>
              <a:spcBef>
                <a:spcPts val="0"/>
              </a:spcBef>
              <a:spcAft>
                <a:spcPts val="2400"/>
              </a:spcAft>
              <a:buClr>
                <a:srgbClr val="00FFFF"/>
              </a:buClr>
              <a:buSzPct val="100000"/>
              <a:buFont typeface="+mj-lt"/>
              <a:buAutoNum type="arabicPeriod"/>
            </a:pPr>
            <a:r>
              <a:rPr lang="en-US" altLang="en-US" sz="3200" b="1" u="sng" dirty="0">
                <a:solidFill>
                  <a:srgbClr val="FFFFCC"/>
                </a:solidFill>
                <a:effectLst>
                  <a:outerShdw blurRad="38100" dist="38100" dir="2700000" algn="tl">
                    <a:srgbClr val="000000">
                      <a:alpha val="43137"/>
                    </a:srgbClr>
                  </a:outerShdw>
                </a:effectLst>
                <a:cs typeface="Calibri" panose="020F0502020204030204" pitchFamily="34" charset="0"/>
              </a:rPr>
              <a:t>Spurious faith (Luke 8:13; Jas. 2:19)</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Miracle faith (John 2:23-25)</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Repent (2 Pet. 3:9)</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Perish (John 3:16)</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Description of the Lost (Acts 8:21, 23)</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Simon never received the Holy Spirit (Acts 8:17-18)</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Founder of Gnosticism</a:t>
            </a:r>
          </a:p>
        </p:txBody>
      </p:sp>
    </p:spTree>
    <p:extLst>
      <p:ext uri="{BB962C8B-B14F-4D97-AF65-F5344CB8AC3E}">
        <p14:creationId xmlns:p14="http://schemas.microsoft.com/office/powerpoint/2010/main" val="42446230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p:cNvSpPr>
            <a:spLocks noChangeArrowheads="1"/>
          </p:cNvSpPr>
          <p:nvPr/>
        </p:nvSpPr>
        <p:spPr bwMode="auto">
          <a:xfrm>
            <a:off x="609600" y="1600022"/>
            <a:ext cx="109728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just">
              <a:spcBef>
                <a:spcPct val="0"/>
              </a:spcBef>
              <a:buClrTx/>
              <a:buSzTx/>
              <a:buFontTx/>
              <a:buNone/>
            </a:pP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“Many trusted in his name; i.e., because of the manner in which his power was displayed they accepted him as a great prophet and perhaps even as the Messiah. This, however, is not the same as saying that they surrendered their hearts to him. </a:t>
            </a:r>
            <a:r>
              <a:rPr lang="en-US" alt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Not all faith is saving faith</a:t>
            </a: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7651" name="Picture 2" descr="https://encrypted-tbn1.gstatic.com/images?q=tbn:ANd9GcQileAyv1EM7poIp7ESaXAcXrR3g8wmSEi8qEez1LEfoNRgER0K"/>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1"/>
            <a:ext cx="813955" cy="119379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4175442" y="228601"/>
            <a:ext cx="3841116" cy="646331"/>
          </a:xfrm>
          <a:prstGeom prst="rect">
            <a:avLst/>
          </a:prstGeom>
        </p:spPr>
        <p:txBody>
          <a:bodyPr wrap="none">
            <a:spAutoFit/>
          </a:bodyPr>
          <a:lstStyle/>
          <a:p>
            <a:r>
              <a:rPr lang="en-US" sz="3600" kern="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William Hendriksen</a:t>
            </a:r>
          </a:p>
        </p:txBody>
      </p:sp>
      <p:sp>
        <p:nvSpPr>
          <p:cNvPr id="3" name="Rectangle 2"/>
          <p:cNvSpPr/>
          <p:nvPr/>
        </p:nvSpPr>
        <p:spPr>
          <a:xfrm>
            <a:off x="2233614" y="6172200"/>
            <a:ext cx="7724775" cy="584775"/>
          </a:xfrm>
          <a:prstGeom prst="rect">
            <a:avLst/>
          </a:prstGeom>
        </p:spPr>
        <p:txBody>
          <a:bodyPr wrap="square">
            <a:spAutoFit/>
          </a:bodyPr>
          <a:lstStyle/>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William </a:t>
            </a:r>
            <a:r>
              <a:rPr lang="en-US" sz="1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Hendriksen</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Commentary on the Gospel of John, 3d ed. (London: Banner of Truth Trust, 1964), p. 127. </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(1978). Bibliotheca Sacra, 135.  (1978).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Bibliotheca Sacra</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135</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145426252"/>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Illegitimate Faith</a:t>
            </a:r>
          </a:p>
        </p:txBody>
      </p:sp>
      <p:sp>
        <p:nvSpPr>
          <p:cNvPr id="17411" name="Rectangle 7"/>
          <p:cNvSpPr>
            <a:spLocks noGrp="1" noChangeArrowheads="1"/>
          </p:cNvSpPr>
          <p:nvPr>
            <p:ph type="body" idx="1"/>
          </p:nvPr>
        </p:nvSpPr>
        <p:spPr>
          <a:xfrm>
            <a:off x="1485900" y="1143000"/>
            <a:ext cx="9220200" cy="5410200"/>
          </a:xfrm>
        </p:spPr>
        <p:txBody>
          <a:bodyPr/>
          <a:lstStyle/>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Spurious faith (Luke 8:13; Jas. 2:19)</a:t>
            </a:r>
          </a:p>
          <a:p>
            <a:pPr marL="457200" indent="-457200">
              <a:lnSpc>
                <a:spcPct val="100000"/>
              </a:lnSpc>
              <a:spcBef>
                <a:spcPts val="0"/>
              </a:spcBef>
              <a:spcAft>
                <a:spcPts val="2400"/>
              </a:spcAft>
              <a:buClr>
                <a:srgbClr val="00FFFF"/>
              </a:buClr>
              <a:buSzPct val="100000"/>
              <a:buFont typeface="+mj-lt"/>
              <a:buAutoNum type="arabicPeriod"/>
            </a:pPr>
            <a:r>
              <a:rPr lang="en-US" altLang="en-US" sz="3200" b="1" u="sng" dirty="0">
                <a:solidFill>
                  <a:srgbClr val="FFFFCC"/>
                </a:solidFill>
                <a:effectLst>
                  <a:outerShdw blurRad="38100" dist="38100" dir="2700000" algn="tl">
                    <a:srgbClr val="000000">
                      <a:alpha val="43137"/>
                    </a:srgbClr>
                  </a:outerShdw>
                </a:effectLst>
                <a:cs typeface="Calibri" panose="020F0502020204030204" pitchFamily="34" charset="0"/>
              </a:rPr>
              <a:t>Miracle faith (John 2:23-25)</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Repent (2 Pet. 3:9)</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Perish (John 3:16)</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Description of the Lost (Acts 8:21, 23)</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Simon never received the Holy Spirit (Acts 8:17-18)</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Founder of Gnosticism</a:t>
            </a:r>
          </a:p>
        </p:txBody>
      </p:sp>
    </p:spTree>
    <p:extLst>
      <p:ext uri="{BB962C8B-B14F-4D97-AF65-F5344CB8AC3E}">
        <p14:creationId xmlns:p14="http://schemas.microsoft.com/office/powerpoint/2010/main" val="42644898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45C66B-6708-3DE4-8FD7-BE6F7D332F4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4739759"/>
          </a:xfrm>
          <a:prstGeom prst="rect">
            <a:avLst/>
          </a:prstGeom>
          <a:noFill/>
          <a:ln w="28575">
            <a:noFill/>
            <a:miter lim="800000"/>
            <a:headEnd/>
            <a:tailEnd/>
          </a:ln>
        </p:spPr>
        <p:txBody>
          <a:bodyPr wrap="square">
            <a:spAutoFit/>
          </a:bodyPr>
          <a:lstStyle/>
          <a:p>
            <a:pPr marL="342900" indent="-342900" algn="ctr" defTabSz="685800">
              <a:lnSpc>
                <a:spcPct val="90000"/>
              </a:lnSpc>
              <a:spcAft>
                <a:spcPts val="1200"/>
              </a:spcAft>
              <a:buClr>
                <a:schemeClr val="tx1"/>
              </a:buClr>
              <a:buSzPct val="75000"/>
              <a:defRPr/>
            </a:pPr>
            <a:r>
              <a:rPr lang="en-US" sz="4000" dirty="0">
                <a:solidFill>
                  <a:srgbClr val="00FFFF"/>
                </a:solidFill>
                <a:effectLst>
                  <a:outerShdw blurRad="38100" dist="38100" dir="2700000" algn="tl">
                    <a:srgbClr val="000000"/>
                  </a:outerShdw>
                </a:effectLst>
                <a:ea typeface="+mj-ea"/>
                <a:cs typeface="+mj-cs"/>
              </a:rPr>
              <a:t>John 2:23-25</a:t>
            </a:r>
          </a:p>
          <a:p>
            <a:pPr algn="just" eaLnBrk="1" hangingPunct="1">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when He was in Jerusalem at the Passover, during the feast, many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believed in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pisteuō</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eis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His name, observing His signs which He was doing.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Jesus, on His part, was not entrusting Himself to them, for He knew all men,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25</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because He did not need anyone to testify concerning man, for He Himself knew what was in man.”</a:t>
            </a:r>
          </a:p>
        </p:txBody>
      </p:sp>
    </p:spTree>
    <p:extLst>
      <p:ext uri="{BB962C8B-B14F-4D97-AF65-F5344CB8AC3E}">
        <p14:creationId xmlns:p14="http://schemas.microsoft.com/office/powerpoint/2010/main" val="365523909"/>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Illegitimate Faith</a:t>
            </a:r>
          </a:p>
        </p:txBody>
      </p:sp>
      <p:sp>
        <p:nvSpPr>
          <p:cNvPr id="17411" name="Rectangle 7"/>
          <p:cNvSpPr>
            <a:spLocks noGrp="1" noChangeArrowheads="1"/>
          </p:cNvSpPr>
          <p:nvPr>
            <p:ph type="body" idx="1"/>
          </p:nvPr>
        </p:nvSpPr>
        <p:spPr>
          <a:xfrm>
            <a:off x="1485900" y="1143000"/>
            <a:ext cx="9220200" cy="5410200"/>
          </a:xfrm>
        </p:spPr>
        <p:txBody>
          <a:bodyPr/>
          <a:lstStyle/>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Spurious faith (Luke 8:13; Jas. 2:19)</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Miracle faith (John 2:23-25)</a:t>
            </a:r>
          </a:p>
          <a:p>
            <a:pPr marL="457200" indent="-457200">
              <a:lnSpc>
                <a:spcPct val="100000"/>
              </a:lnSpc>
              <a:spcBef>
                <a:spcPts val="0"/>
              </a:spcBef>
              <a:spcAft>
                <a:spcPts val="2400"/>
              </a:spcAft>
              <a:buClr>
                <a:srgbClr val="00FFFF"/>
              </a:buClr>
              <a:buSzPct val="100000"/>
              <a:buFont typeface="+mj-lt"/>
              <a:buAutoNum type="arabicPeriod"/>
            </a:pPr>
            <a:r>
              <a:rPr lang="en-US" altLang="en-US" sz="3200" b="1" u="sng" dirty="0">
                <a:solidFill>
                  <a:srgbClr val="FFFFCC"/>
                </a:solidFill>
                <a:effectLst>
                  <a:outerShdw blurRad="38100" dist="38100" dir="2700000" algn="tl">
                    <a:srgbClr val="000000">
                      <a:alpha val="43137"/>
                    </a:srgbClr>
                  </a:outerShdw>
                </a:effectLst>
                <a:cs typeface="Calibri" panose="020F0502020204030204" pitchFamily="34" charset="0"/>
              </a:rPr>
              <a:t>Repent (2 Pet. 3:9)</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Perish (John 3:16)</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Description of the Lost (Acts 8:21, 23)</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Simon never received the Holy Spirit (Acts 8:17-18)</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Founder of Gnosticism</a:t>
            </a:r>
          </a:p>
        </p:txBody>
      </p:sp>
    </p:spTree>
    <p:extLst>
      <p:ext uri="{BB962C8B-B14F-4D97-AF65-F5344CB8AC3E}">
        <p14:creationId xmlns:p14="http://schemas.microsoft.com/office/powerpoint/2010/main" val="31360954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8A656E-E70C-4F1B-F802-2C187A64A863}"/>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marL="342900" indent="-342900" algn="ctr" defTabSz="685800">
              <a:lnSpc>
                <a:spcPct val="90000"/>
              </a:lnSpc>
              <a:spcAft>
                <a:spcPts val="1200"/>
              </a:spcAft>
              <a:buClr>
                <a:schemeClr val="tx1"/>
              </a:buClr>
              <a:buSzPct val="75000"/>
              <a:defRPr/>
            </a:pPr>
            <a:r>
              <a:rPr lang="en-US" altLang="en-US" sz="4000" dirty="0">
                <a:solidFill>
                  <a:srgbClr val="00FFFF"/>
                </a:solidFill>
                <a:effectLst>
                  <a:outerShdw blurRad="38100" dist="38100" dir="2700000" algn="tl">
                    <a:srgbClr val="000000"/>
                  </a:outerShdw>
                </a:effectLst>
                <a:ea typeface="+mj-ea"/>
                <a:cs typeface="+mj-cs"/>
              </a:rPr>
              <a:t>Acts 2:38</a:t>
            </a:r>
          </a:p>
          <a:p>
            <a:pPr algn="just">
              <a:spcBef>
                <a:spcPts val="0"/>
              </a:spcBef>
              <a:spcAft>
                <a:spcPts val="0"/>
              </a:spcAft>
            </a:pPr>
            <a:r>
              <a:rPr lang="en-US" altLang="en-US" sz="3600"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Peter said to them, “</a:t>
            </a:r>
            <a:r>
              <a:rPr lang="en-US" sz="3600" b="1" u="sng" dirty="0">
                <a:solidFill>
                  <a:srgbClr val="FFFFCC"/>
                </a:solidFill>
                <a:effectLst>
                  <a:outerShdw blurRad="38100" dist="38100" dir="2700000" algn="tl">
                    <a:srgbClr val="000000">
                      <a:alpha val="43137"/>
                    </a:srgbClr>
                  </a:outerShdw>
                </a:effectLst>
              </a:rPr>
              <a:t>Repent [</a:t>
            </a:r>
            <a:r>
              <a:rPr lang="en-US" sz="3600" b="1" i="1" u="sng" dirty="0" err="1">
                <a:solidFill>
                  <a:srgbClr val="FFFFCC"/>
                </a:solidFill>
                <a:effectLst>
                  <a:outerShdw blurRad="38100" dist="38100" dir="2700000" algn="tl">
                    <a:srgbClr val="000000">
                      <a:alpha val="43137"/>
                    </a:srgbClr>
                  </a:outerShdw>
                </a:effectLst>
              </a:rPr>
              <a:t>metanoeō</a:t>
            </a:r>
            <a:r>
              <a:rPr lang="en-US" sz="3600" b="1" u="sng" dirty="0">
                <a:solidFill>
                  <a:srgbClr val="FFFFCC"/>
                </a:solidFill>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 and each of you be baptized in the name of Jesus Christ </a:t>
            </a:r>
            <a:r>
              <a:rPr lang="en-US" sz="3600" b="1" u="sng" dirty="0">
                <a:solidFill>
                  <a:srgbClr val="FFFFCC"/>
                </a:solidFill>
                <a:effectLst>
                  <a:outerShdw blurRad="38100" dist="38100" dir="2700000" algn="tl">
                    <a:srgbClr val="000000">
                      <a:alpha val="43137"/>
                    </a:srgbClr>
                  </a:outerShdw>
                </a:effectLst>
              </a:rPr>
              <a:t>for (</a:t>
            </a:r>
            <a:r>
              <a:rPr lang="en-US" sz="3600" b="1" i="1" u="sng" dirty="0" err="1">
                <a:solidFill>
                  <a:srgbClr val="FFFFCC"/>
                </a:solidFill>
                <a:effectLst>
                  <a:outerShdw blurRad="38100" dist="38100" dir="2700000" algn="tl">
                    <a:srgbClr val="000000">
                      <a:alpha val="43137"/>
                    </a:srgbClr>
                  </a:outerShdw>
                </a:effectLst>
              </a:rPr>
              <a:t>eis</a:t>
            </a:r>
            <a:r>
              <a:rPr lang="en-US" sz="3600" b="1" u="sng" dirty="0">
                <a:solidFill>
                  <a:srgbClr val="FFFFCC"/>
                </a:solidFill>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 the forgiveness of your sins; and you will receive the gift of the Holy Spirit.</a:t>
            </a:r>
            <a:r>
              <a:rPr lang="en-US" altLang="en-US" sz="3600" kern="0" dirty="0">
                <a:effectLst>
                  <a:outerShdw blurRad="38100" dist="38100" dir="2700000" algn="tl">
                    <a:srgbClr val="000000">
                      <a:alpha val="43137"/>
                    </a:srgbClr>
                  </a:outerShdw>
                </a:effectLst>
              </a:rPr>
              <a:t>”</a:t>
            </a:r>
          </a:p>
        </p:txBody>
      </p:sp>
      <p:pic>
        <p:nvPicPr>
          <p:cNvPr id="3" name="Picture 2">
            <a:extLst>
              <a:ext uri="{FF2B5EF4-FFF2-40B4-BE49-F238E27FC236}">
                <a16:creationId xmlns:a16="http://schemas.microsoft.com/office/drawing/2014/main" id="{ABC82386-E4C6-36F0-179A-ACBF5FF7AAFA}"/>
              </a:ext>
            </a:extLst>
          </p:cNvPr>
          <p:cNvPicPr>
            <a:picLocks noChangeAspect="1"/>
          </p:cNvPicPr>
          <p:nvPr/>
        </p:nvPicPr>
        <p:blipFill>
          <a:blip r:embed="rId3"/>
          <a:stretch>
            <a:fillRect/>
          </a:stretch>
        </p:blipFill>
        <p:spPr>
          <a:xfrm>
            <a:off x="3261360" y="3109501"/>
            <a:ext cx="5669280" cy="1691099"/>
          </a:xfrm>
          <a:prstGeom prst="rect">
            <a:avLst/>
          </a:prstGeom>
        </p:spPr>
      </p:pic>
    </p:spTree>
    <p:extLst>
      <p:ext uri="{BB962C8B-B14F-4D97-AF65-F5344CB8AC3E}">
        <p14:creationId xmlns:p14="http://schemas.microsoft.com/office/powerpoint/2010/main" val="513455590"/>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0427BD-A16C-40CD-9E7E-C2E8806B1B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3" name="Content Placeholder 2">
            <a:extLst>
              <a:ext uri="{FF2B5EF4-FFF2-40B4-BE49-F238E27FC236}">
                <a16:creationId xmlns:a16="http://schemas.microsoft.com/office/drawing/2014/main" id="{810A5E42-A4E0-481D-B97E-5ED7A1884DA5}"/>
              </a:ext>
            </a:extLst>
          </p:cNvPr>
          <p:cNvSpPr>
            <a:spLocks noGrp="1"/>
          </p:cNvSpPr>
          <p:nvPr>
            <p:ph idx="1"/>
          </p:nvPr>
        </p:nvSpPr>
        <p:spPr>
          <a:xfrm>
            <a:off x="609600" y="0"/>
            <a:ext cx="10972800" cy="4343400"/>
          </a:xfrm>
        </p:spPr>
        <p:txBody>
          <a:bodyPr/>
          <a:lstStyle/>
          <a:p>
            <a:pPr marL="342900" indent="-342900" algn="ctr" defTabSz="685800" eaLnBrk="0" hangingPunct="0">
              <a:spcBef>
                <a:spcPct val="0"/>
              </a:spcBef>
              <a:spcAft>
                <a:spcPts val="1200"/>
              </a:spcAft>
              <a:buClr>
                <a:schemeClr val="tx1"/>
              </a:buClr>
              <a:buSzPct val="75000"/>
              <a:buNone/>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Acts 17:30-31</a:t>
            </a:r>
          </a:p>
          <a:p>
            <a:pPr marL="0" indent="0" algn="just">
              <a:lnSpc>
                <a:spcPct val="100000"/>
              </a:lnSpc>
              <a:spcBef>
                <a:spcPts val="0"/>
              </a:spcBef>
              <a:buNone/>
            </a:pPr>
            <a:r>
              <a:rPr lang="en-US" sz="3600" dirty="0">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30</a:t>
            </a:r>
            <a:r>
              <a:rPr lang="en-US" sz="3600" dirty="0">
                <a:effectLst>
                  <a:outerShdw blurRad="38100" dist="38100" dir="2700000" algn="tl">
                    <a:srgbClr val="000000">
                      <a:alpha val="43137"/>
                    </a:srgbClr>
                  </a:outerShdw>
                </a:effectLst>
              </a:rPr>
              <a:t> Therefore having overlooked the times of ignorance, God is now declaring to men that all people everywhere should </a:t>
            </a:r>
            <a:r>
              <a:rPr lang="en-US" sz="3600" b="1" u="sng" dirty="0">
                <a:solidFill>
                  <a:srgbClr val="FFFFCC"/>
                </a:solidFill>
                <a:effectLst>
                  <a:outerShdw blurRad="38100" dist="38100" dir="2700000" algn="tl">
                    <a:srgbClr val="000000">
                      <a:alpha val="43137"/>
                    </a:srgbClr>
                  </a:outerShdw>
                </a:effectLst>
              </a:rPr>
              <a:t>repent [</a:t>
            </a:r>
            <a:r>
              <a:rPr lang="en-US" sz="3600" b="1" i="1" u="sng" dirty="0" err="1">
                <a:solidFill>
                  <a:srgbClr val="FFFFCC"/>
                </a:solidFill>
                <a:effectLst>
                  <a:outerShdw blurRad="38100" dist="38100" dir="2700000" algn="tl">
                    <a:srgbClr val="000000">
                      <a:alpha val="43137"/>
                    </a:srgbClr>
                  </a:outerShdw>
                </a:effectLst>
              </a:rPr>
              <a:t>metanoeō</a:t>
            </a:r>
            <a:r>
              <a:rPr lang="en-US" sz="3600" b="1" u="sng" dirty="0">
                <a:solidFill>
                  <a:srgbClr val="FFFFCC"/>
                </a:solidFill>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31</a:t>
            </a:r>
            <a:r>
              <a:rPr lang="en-US" sz="3600" dirty="0">
                <a:effectLst>
                  <a:outerShdw blurRad="38100" dist="38100" dir="2700000" algn="tl">
                    <a:srgbClr val="000000">
                      <a:alpha val="43137"/>
                    </a:srgbClr>
                  </a:outerShdw>
                </a:effectLst>
              </a:rPr>
              <a:t> because He has fixed a day in which He will judge the world in righteousness through a Man whom He has appointed, having furnished proof to all men by raising Him from the dead.”</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554540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928EC84-B4DB-D0DE-8D79-652025C4C3B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ctangle 1"/>
          <p:cNvSpPr>
            <a:spLocks noChangeArrowheads="1"/>
          </p:cNvSpPr>
          <p:nvPr/>
        </p:nvSpPr>
        <p:spPr bwMode="auto">
          <a:xfrm>
            <a:off x="609600" y="0"/>
            <a:ext cx="10972800" cy="2462213"/>
          </a:xfrm>
          <a:prstGeom prst="rect">
            <a:avLst/>
          </a:prstGeom>
          <a:noFill/>
          <a:ln w="28575">
            <a:noFill/>
            <a:miter lim="800000"/>
            <a:headEnd/>
            <a:tailEnd/>
          </a:ln>
        </p:spPr>
        <p:txBody>
          <a:bodyPr wrap="square">
            <a:spAutoFit/>
          </a:bodyPr>
          <a:lstStyle/>
          <a:p>
            <a:pPr marL="342900" indent="-342900" algn="ctr" defTabSz="685800">
              <a:lnSpc>
                <a:spcPct val="90000"/>
              </a:lnSpc>
              <a:spcAft>
                <a:spcPts val="1200"/>
              </a:spcAft>
              <a:buClr>
                <a:schemeClr val="tx1"/>
              </a:buClr>
              <a:buSzPct val="75000"/>
              <a:defRPr/>
            </a:pPr>
            <a:r>
              <a:rPr lang="en-US" altLang="en-US" sz="4000" dirty="0">
                <a:solidFill>
                  <a:srgbClr val="00FFFF"/>
                </a:solidFill>
                <a:effectLst>
                  <a:outerShdw blurRad="38100" dist="38100" dir="2700000" algn="tl">
                    <a:srgbClr val="000000"/>
                  </a:outerShdw>
                </a:effectLst>
                <a:ea typeface="+mj-ea"/>
                <a:cs typeface="+mj-cs"/>
              </a:rPr>
              <a:t>2 Peter 3:9</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Lord is not slow about His promise, as some count slowness, but is patient toward you, not wishing for any to perish but for all to come to repentance.”</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2" descr="Evangelism &amp; Street Preaching for Outreaches – Harveston Lake Church">
            <a:extLst>
              <a:ext uri="{FF2B5EF4-FFF2-40B4-BE49-F238E27FC236}">
                <a16:creationId xmlns:a16="http://schemas.microsoft.com/office/drawing/2014/main" id="{E56A4208-2318-9952-D02E-B30FCB2EE4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6170" y="3014663"/>
            <a:ext cx="3099660" cy="17859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75490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Illegitimate Faith</a:t>
            </a:r>
          </a:p>
        </p:txBody>
      </p:sp>
      <p:sp>
        <p:nvSpPr>
          <p:cNvPr id="17411" name="Rectangle 7"/>
          <p:cNvSpPr>
            <a:spLocks noGrp="1" noChangeArrowheads="1"/>
          </p:cNvSpPr>
          <p:nvPr>
            <p:ph type="body" idx="1"/>
          </p:nvPr>
        </p:nvSpPr>
        <p:spPr>
          <a:xfrm>
            <a:off x="1485900" y="1143000"/>
            <a:ext cx="9220200" cy="5410200"/>
          </a:xfrm>
        </p:spPr>
        <p:txBody>
          <a:bodyPr/>
          <a:lstStyle/>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Spurious faith (Luke 8:13; Jas. 2:19)</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Miracle faith (John 2:23-25)</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Repent (2 Pet. 3:9)</a:t>
            </a:r>
          </a:p>
          <a:p>
            <a:pPr marL="457200" indent="-457200">
              <a:lnSpc>
                <a:spcPct val="100000"/>
              </a:lnSpc>
              <a:spcBef>
                <a:spcPts val="0"/>
              </a:spcBef>
              <a:spcAft>
                <a:spcPts val="2400"/>
              </a:spcAft>
              <a:buClr>
                <a:srgbClr val="00FFFF"/>
              </a:buClr>
              <a:buSzPct val="100000"/>
              <a:buFont typeface="+mj-lt"/>
              <a:buAutoNum type="arabicPeriod"/>
            </a:pPr>
            <a:r>
              <a:rPr lang="en-US" altLang="en-US" sz="3200" b="1" u="sng" dirty="0">
                <a:solidFill>
                  <a:srgbClr val="FFFFCC"/>
                </a:solidFill>
                <a:effectLst>
                  <a:outerShdw blurRad="38100" dist="38100" dir="2700000" algn="tl">
                    <a:srgbClr val="000000">
                      <a:alpha val="43137"/>
                    </a:srgbClr>
                  </a:outerShdw>
                </a:effectLst>
                <a:cs typeface="Calibri" panose="020F0502020204030204" pitchFamily="34" charset="0"/>
              </a:rPr>
              <a:t>Perish (John 3:16)</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Description of the Lost (Acts 8:21, 23)</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Simon never received the Holy Spirit (Acts 8:17-18)</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Founder of Gnosticism</a:t>
            </a:r>
          </a:p>
        </p:txBody>
      </p:sp>
    </p:spTree>
    <p:extLst>
      <p:ext uri="{BB962C8B-B14F-4D97-AF65-F5344CB8AC3E}">
        <p14:creationId xmlns:p14="http://schemas.microsoft.com/office/powerpoint/2010/main" val="26947404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Illegitimate Faith</a:t>
            </a:r>
          </a:p>
        </p:txBody>
      </p:sp>
      <p:sp>
        <p:nvSpPr>
          <p:cNvPr id="17411" name="Rectangle 7"/>
          <p:cNvSpPr>
            <a:spLocks noGrp="1" noChangeArrowheads="1"/>
          </p:cNvSpPr>
          <p:nvPr>
            <p:ph type="body" idx="1"/>
          </p:nvPr>
        </p:nvSpPr>
        <p:spPr>
          <a:xfrm>
            <a:off x="1485900" y="1143000"/>
            <a:ext cx="9220200" cy="5410200"/>
          </a:xfrm>
        </p:spPr>
        <p:txBody>
          <a:bodyPr/>
          <a:lstStyle/>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Spurious faith (Luke 8:13; Jas. 2:19)</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Miracle faith (John 2:23-25)</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Repent (2 Pet. 3:9)</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Perish (John 3:16)</a:t>
            </a:r>
          </a:p>
          <a:p>
            <a:pPr marL="457200" indent="-457200">
              <a:lnSpc>
                <a:spcPct val="100000"/>
              </a:lnSpc>
              <a:spcBef>
                <a:spcPts val="0"/>
              </a:spcBef>
              <a:spcAft>
                <a:spcPts val="2400"/>
              </a:spcAft>
              <a:buClr>
                <a:srgbClr val="00FFFF"/>
              </a:buClr>
              <a:buSzPct val="100000"/>
              <a:buFont typeface="+mj-lt"/>
              <a:buAutoNum type="arabicPeriod"/>
            </a:pPr>
            <a:r>
              <a:rPr lang="en-US" altLang="en-US" sz="3200" b="1" u="sng" dirty="0">
                <a:solidFill>
                  <a:srgbClr val="FFFFCC"/>
                </a:solidFill>
                <a:effectLst>
                  <a:outerShdw blurRad="38100" dist="38100" dir="2700000" algn="tl">
                    <a:srgbClr val="000000">
                      <a:alpha val="43137"/>
                    </a:srgbClr>
                  </a:outerShdw>
                </a:effectLst>
                <a:cs typeface="Calibri" panose="020F0502020204030204" pitchFamily="34" charset="0"/>
              </a:rPr>
              <a:t>Description of the Lost (Acts 8:21, 23)</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Simon never received the Holy Spirit (Acts 8:17-18)</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Founder of Gnosticism</a:t>
            </a:r>
          </a:p>
        </p:txBody>
      </p:sp>
    </p:spTree>
    <p:extLst>
      <p:ext uri="{BB962C8B-B14F-4D97-AF65-F5344CB8AC3E}">
        <p14:creationId xmlns:p14="http://schemas.microsoft.com/office/powerpoint/2010/main" val="15032232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524000"/>
            <a:ext cx="7840900" cy="49530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Evangelization in Samaria (5-8)</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Simon’s conversion (9-13)</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 &amp; John lay hands on the Samaritans (14-17)</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 rebukes Simon (18-25)</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Ministry in Samaria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8:5-25</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4455768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Illegitimate Faith</a:t>
            </a:r>
          </a:p>
        </p:txBody>
      </p:sp>
      <p:sp>
        <p:nvSpPr>
          <p:cNvPr id="17411" name="Rectangle 7"/>
          <p:cNvSpPr>
            <a:spLocks noGrp="1" noChangeArrowheads="1"/>
          </p:cNvSpPr>
          <p:nvPr>
            <p:ph type="body" idx="1"/>
          </p:nvPr>
        </p:nvSpPr>
        <p:spPr>
          <a:xfrm>
            <a:off x="1485900" y="1143000"/>
            <a:ext cx="9220200" cy="5410200"/>
          </a:xfrm>
        </p:spPr>
        <p:txBody>
          <a:bodyPr/>
          <a:lstStyle/>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Spurious faith (Luke 8:13; Jas. 2:19)</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Miracle faith (John 2:23-25)</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Repent (2 Pet. 3:9)</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Perish (John 3:16)</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Description of the Lost (Acts 8:21, 23)</a:t>
            </a:r>
          </a:p>
          <a:p>
            <a:pPr marL="457200" indent="-457200">
              <a:lnSpc>
                <a:spcPct val="100000"/>
              </a:lnSpc>
              <a:spcBef>
                <a:spcPts val="0"/>
              </a:spcBef>
              <a:spcAft>
                <a:spcPts val="2400"/>
              </a:spcAft>
              <a:buClr>
                <a:srgbClr val="00FFFF"/>
              </a:buClr>
              <a:buSzPct val="100000"/>
              <a:buFont typeface="+mj-lt"/>
              <a:buAutoNum type="arabicPeriod"/>
            </a:pPr>
            <a:r>
              <a:rPr lang="en-US" altLang="en-US" sz="3200" b="1" u="sng" dirty="0">
                <a:solidFill>
                  <a:srgbClr val="FFFFCC"/>
                </a:solidFill>
                <a:effectLst>
                  <a:outerShdw blurRad="38100" dist="38100" dir="2700000" algn="tl">
                    <a:srgbClr val="000000">
                      <a:alpha val="43137"/>
                    </a:srgbClr>
                  </a:outerShdw>
                </a:effectLst>
                <a:cs typeface="Calibri" panose="020F0502020204030204" pitchFamily="34" charset="0"/>
              </a:rPr>
              <a:t>Simon never received the Holy Spirit (Acts 8:17-18)</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Founder of Gnosticism</a:t>
            </a:r>
          </a:p>
        </p:txBody>
      </p:sp>
    </p:spTree>
    <p:extLst>
      <p:ext uri="{BB962C8B-B14F-4D97-AF65-F5344CB8AC3E}">
        <p14:creationId xmlns:p14="http://schemas.microsoft.com/office/powerpoint/2010/main" val="32501863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Illegitimate Faith</a:t>
            </a:r>
          </a:p>
        </p:txBody>
      </p:sp>
      <p:sp>
        <p:nvSpPr>
          <p:cNvPr id="17411" name="Rectangle 7"/>
          <p:cNvSpPr>
            <a:spLocks noGrp="1" noChangeArrowheads="1"/>
          </p:cNvSpPr>
          <p:nvPr>
            <p:ph type="body" idx="1"/>
          </p:nvPr>
        </p:nvSpPr>
        <p:spPr>
          <a:xfrm>
            <a:off x="1485900" y="1143000"/>
            <a:ext cx="9220200" cy="5410200"/>
          </a:xfrm>
        </p:spPr>
        <p:txBody>
          <a:bodyPr/>
          <a:lstStyle/>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Spurious faith (Luke 8:13; Jas. 2:19)</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Miracle faith (John 2:23-25)</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Repent (2 Pet. 3:9)</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Perish (John 3:16)</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Description of the Lost (Acts 8:21, 23)</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Simon never received the Holy Spirit (Acts 8:17-18)</a:t>
            </a:r>
          </a:p>
          <a:p>
            <a:pPr marL="457200" indent="-457200">
              <a:lnSpc>
                <a:spcPct val="100000"/>
              </a:lnSpc>
              <a:spcBef>
                <a:spcPts val="0"/>
              </a:spcBef>
              <a:spcAft>
                <a:spcPts val="2400"/>
              </a:spcAft>
              <a:buClr>
                <a:srgbClr val="00FFFF"/>
              </a:buClr>
              <a:buSzPct val="100000"/>
              <a:buFont typeface="+mj-lt"/>
              <a:buAutoNum type="arabicPeriod"/>
            </a:pPr>
            <a:r>
              <a:rPr lang="en-US" altLang="en-US" sz="3200" b="1" u="sng" dirty="0">
                <a:solidFill>
                  <a:srgbClr val="FFFFCC"/>
                </a:solidFill>
                <a:effectLst>
                  <a:outerShdw blurRad="38100" dist="38100" dir="2700000" algn="tl">
                    <a:srgbClr val="000000">
                      <a:alpha val="43137"/>
                    </a:srgbClr>
                  </a:outerShdw>
                </a:effectLst>
                <a:cs typeface="Calibri" panose="020F0502020204030204" pitchFamily="34" charset="0"/>
              </a:rPr>
              <a:t>Founder of Gnosticism</a:t>
            </a:r>
          </a:p>
        </p:txBody>
      </p:sp>
    </p:spTree>
    <p:extLst>
      <p:ext uri="{BB962C8B-B14F-4D97-AF65-F5344CB8AC3E}">
        <p14:creationId xmlns:p14="http://schemas.microsoft.com/office/powerpoint/2010/main" val="98228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Answering Illegitimate Faith Arguments</a:t>
            </a:r>
          </a:p>
        </p:txBody>
      </p:sp>
      <p:sp>
        <p:nvSpPr>
          <p:cNvPr id="17411" name="Rectangle 7"/>
          <p:cNvSpPr>
            <a:spLocks noGrp="1" noChangeArrowheads="1"/>
          </p:cNvSpPr>
          <p:nvPr>
            <p:ph type="body" idx="1"/>
          </p:nvPr>
        </p:nvSpPr>
        <p:spPr>
          <a:xfrm>
            <a:off x="609600" y="1143000"/>
            <a:ext cx="10972800" cy="5562600"/>
          </a:xfrm>
        </p:spPr>
        <p:txBody>
          <a:bodyPr/>
          <a:lstStyle/>
          <a:p>
            <a:pPr marL="457200" indent="-457200" eaLnBrk="1" hangingPunct="1">
              <a:lnSpc>
                <a:spcPct val="100000"/>
              </a:lnSpc>
              <a:spcBef>
                <a:spcPts val="0"/>
              </a:spcBef>
              <a:spcAft>
                <a:spcPts val="2400"/>
              </a:spcAft>
              <a:buClr>
                <a:srgbClr val="00FFFF"/>
              </a:buClr>
              <a:buSzPct val="100000"/>
              <a:buFont typeface="+mj-lt"/>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Spurious faith (Luke 8:13; Jas. 2:19) – Angels</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Miracle faith (John 2:23-25)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a:t>
            </a:r>
            <a:r>
              <a:rPr lang="en-US" altLang="en-US" sz="2900" i="1" dirty="0" err="1">
                <a:effectLst>
                  <a:outerShdw blurRad="38100" dist="38100" dir="2700000" algn="tl">
                    <a:srgbClr val="000000">
                      <a:alpha val="43137"/>
                    </a:srgbClr>
                  </a:outerShdw>
                </a:effectLst>
                <a:cs typeface="Calibri" panose="020F0502020204030204" pitchFamily="34" charset="0"/>
              </a:rPr>
              <a:t>pistueō</a:t>
            </a:r>
            <a:r>
              <a:rPr lang="en-US" altLang="en-US" sz="2900" i="1" dirty="0">
                <a:effectLst>
                  <a:outerShdw blurRad="38100" dist="38100" dir="2700000" algn="tl">
                    <a:srgbClr val="000000">
                      <a:alpha val="43137"/>
                    </a:srgbClr>
                  </a:outerShdw>
                </a:effectLst>
                <a:cs typeface="Calibri" panose="020F0502020204030204" pitchFamily="34" charset="0"/>
              </a:rPr>
              <a:t> </a:t>
            </a:r>
            <a:r>
              <a:rPr lang="en-US" altLang="en-US" sz="2900" i="1" dirty="0" err="1">
                <a:effectLst>
                  <a:outerShdw blurRad="38100" dist="38100" dir="2700000" algn="tl">
                    <a:srgbClr val="000000">
                      <a:alpha val="43137"/>
                    </a:srgbClr>
                  </a:outerShdw>
                </a:effectLst>
                <a:cs typeface="Calibri" panose="020F0502020204030204" pitchFamily="34" charset="0"/>
              </a:rPr>
              <a:t>eis</a:t>
            </a:r>
            <a:endParaRPr lang="en-US" altLang="en-US" sz="2900" i="1" dirty="0">
              <a:effectLst>
                <a:outerShdw blurRad="38100" dist="38100" dir="2700000" algn="tl">
                  <a:srgbClr val="000000">
                    <a:alpha val="43137"/>
                  </a:srgbClr>
                </a:outerShdw>
              </a:effectLst>
              <a:cs typeface="Calibri" panose="020F0502020204030204" pitchFamily="34" charset="0"/>
            </a:endParaRP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Repent (2 Pet. 3:9)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Rev. 2‒3</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Perish (John 3:16)</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 –</a:t>
            </a:r>
            <a:r>
              <a:rPr lang="en-US" altLang="en-US" sz="2900" dirty="0">
                <a:effectLst>
                  <a:outerShdw blurRad="38100" dist="38100" dir="2700000" algn="tl">
                    <a:srgbClr val="000000">
                      <a:alpha val="43137"/>
                    </a:srgbClr>
                  </a:outerShdw>
                </a:effectLst>
                <a:cs typeface="Calibri" panose="020F0502020204030204" pitchFamily="34" charset="0"/>
              </a:rPr>
              <a:t>  Temporal</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Description of the Lost (Acts 8:21, 23)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No time for Sanctification</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Simon never received the Holy Spirit (Acts 8:17-18)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Argument from silence</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Founder of Gnosticism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a:t>
            </a:r>
            <a:r>
              <a:rPr lang="en-US" altLang="en-US" sz="2900" i="1" dirty="0">
                <a:effectLst>
                  <a:outerShdw blurRad="38100" dist="38100" dir="2700000" algn="tl">
                    <a:srgbClr val="000000">
                      <a:alpha val="43137"/>
                    </a:srgbClr>
                  </a:outerShdw>
                </a:effectLst>
                <a:cs typeface="Calibri" panose="020F0502020204030204" pitchFamily="34" charset="0"/>
              </a:rPr>
              <a:t>Sola Scriptura</a:t>
            </a:r>
          </a:p>
        </p:txBody>
      </p:sp>
    </p:spTree>
    <p:extLst>
      <p:ext uri="{BB962C8B-B14F-4D97-AF65-F5344CB8AC3E}">
        <p14:creationId xmlns:p14="http://schemas.microsoft.com/office/powerpoint/2010/main" val="29520092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Answering Illegitimate Faith Arguments</a:t>
            </a:r>
          </a:p>
        </p:txBody>
      </p:sp>
      <p:sp>
        <p:nvSpPr>
          <p:cNvPr id="17411" name="Rectangle 7"/>
          <p:cNvSpPr>
            <a:spLocks noGrp="1" noChangeArrowheads="1"/>
          </p:cNvSpPr>
          <p:nvPr>
            <p:ph type="body" idx="1"/>
          </p:nvPr>
        </p:nvSpPr>
        <p:spPr>
          <a:xfrm>
            <a:off x="609600" y="1143000"/>
            <a:ext cx="10972800" cy="5562600"/>
          </a:xfrm>
        </p:spPr>
        <p:txBody>
          <a:bodyPr/>
          <a:lstStyle/>
          <a:p>
            <a:pPr marL="457200" indent="-457200" eaLnBrk="1" hangingPunct="1">
              <a:lnSpc>
                <a:spcPct val="100000"/>
              </a:lnSpc>
              <a:spcBef>
                <a:spcPts val="0"/>
              </a:spcBef>
              <a:spcAft>
                <a:spcPts val="2400"/>
              </a:spcAft>
              <a:buClr>
                <a:srgbClr val="00FFFF"/>
              </a:buClr>
              <a:buSzPct val="100000"/>
              <a:buFont typeface="+mj-lt"/>
              <a:buAutoNum type="arabicPeriod"/>
            </a:pPr>
            <a:r>
              <a:rPr lang="en-US" altLang="en-US" sz="2900" b="1" u="sng" dirty="0">
                <a:solidFill>
                  <a:srgbClr val="FFFFCC"/>
                </a:solidFill>
                <a:effectLst>
                  <a:outerShdw blurRad="38100" dist="38100" dir="2700000" algn="tl">
                    <a:srgbClr val="000000">
                      <a:alpha val="43137"/>
                    </a:srgbClr>
                  </a:outerShdw>
                </a:effectLst>
                <a:cs typeface="Calibri" panose="020F0502020204030204" pitchFamily="34" charset="0"/>
              </a:rPr>
              <a:t>Spurious faith (Luke 8:13; Jas. 2:19) – Angels</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Miracle faith (John 2:23-25)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a:t>
            </a:r>
            <a:r>
              <a:rPr lang="en-US" altLang="en-US" sz="2900" i="1" dirty="0" err="1">
                <a:effectLst>
                  <a:outerShdw blurRad="38100" dist="38100" dir="2700000" algn="tl">
                    <a:srgbClr val="000000">
                      <a:alpha val="43137"/>
                    </a:srgbClr>
                  </a:outerShdw>
                </a:effectLst>
                <a:cs typeface="Calibri" panose="020F0502020204030204" pitchFamily="34" charset="0"/>
              </a:rPr>
              <a:t>pistueō</a:t>
            </a:r>
            <a:r>
              <a:rPr lang="en-US" altLang="en-US" sz="2900" i="1" dirty="0">
                <a:effectLst>
                  <a:outerShdw blurRad="38100" dist="38100" dir="2700000" algn="tl">
                    <a:srgbClr val="000000">
                      <a:alpha val="43137"/>
                    </a:srgbClr>
                  </a:outerShdw>
                </a:effectLst>
                <a:cs typeface="Calibri" panose="020F0502020204030204" pitchFamily="34" charset="0"/>
              </a:rPr>
              <a:t> </a:t>
            </a:r>
            <a:r>
              <a:rPr lang="en-US" altLang="en-US" sz="2900" i="1" dirty="0" err="1">
                <a:effectLst>
                  <a:outerShdw blurRad="38100" dist="38100" dir="2700000" algn="tl">
                    <a:srgbClr val="000000">
                      <a:alpha val="43137"/>
                    </a:srgbClr>
                  </a:outerShdw>
                </a:effectLst>
                <a:cs typeface="Calibri" panose="020F0502020204030204" pitchFamily="34" charset="0"/>
              </a:rPr>
              <a:t>eis</a:t>
            </a:r>
            <a:endParaRPr lang="en-US" altLang="en-US" sz="2900" i="1" dirty="0">
              <a:effectLst>
                <a:outerShdw blurRad="38100" dist="38100" dir="2700000" algn="tl">
                  <a:srgbClr val="000000">
                    <a:alpha val="43137"/>
                  </a:srgbClr>
                </a:outerShdw>
              </a:effectLst>
              <a:cs typeface="Calibri" panose="020F0502020204030204" pitchFamily="34" charset="0"/>
            </a:endParaRP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Repent (2 Pet. 3:9)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Rev. 2‒3</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Perish (John 3:16)</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 –</a:t>
            </a:r>
            <a:r>
              <a:rPr lang="en-US" altLang="en-US" sz="2900" dirty="0">
                <a:effectLst>
                  <a:outerShdw blurRad="38100" dist="38100" dir="2700000" algn="tl">
                    <a:srgbClr val="000000">
                      <a:alpha val="43137"/>
                    </a:srgbClr>
                  </a:outerShdw>
                </a:effectLst>
                <a:cs typeface="Calibri" panose="020F0502020204030204" pitchFamily="34" charset="0"/>
              </a:rPr>
              <a:t>  Temporal</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Description of the Lost (Acts 8:21, 23)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No time for Sanctification</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Simon never received the Holy Spirit (Acts 8:17-18)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Argument from silence</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Founder of Gnosticism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a:t>
            </a:r>
            <a:r>
              <a:rPr lang="en-US" altLang="en-US" sz="2900" i="1" dirty="0">
                <a:effectLst>
                  <a:outerShdw blurRad="38100" dist="38100" dir="2700000" algn="tl">
                    <a:srgbClr val="000000">
                      <a:alpha val="43137"/>
                    </a:srgbClr>
                  </a:outerShdw>
                </a:effectLst>
                <a:cs typeface="Calibri" panose="020F0502020204030204" pitchFamily="34" charset="0"/>
              </a:rPr>
              <a:t>Sola Scriptura</a:t>
            </a:r>
          </a:p>
        </p:txBody>
      </p:sp>
    </p:spTree>
    <p:extLst>
      <p:ext uri="{BB962C8B-B14F-4D97-AF65-F5344CB8AC3E}">
        <p14:creationId xmlns:p14="http://schemas.microsoft.com/office/powerpoint/2010/main" val="12139517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6" name="Ink 5"/>
              <p14:cNvContentPartPr/>
              <p14:nvPr/>
            </p14:nvContentPartPr>
            <p14:xfrm>
              <a:off x="5976375" y="4722288"/>
              <a:ext cx="14580" cy="14310"/>
            </p14:xfrm>
          </p:contentPart>
        </mc:Choice>
        <mc:Fallback xmlns="">
          <p:pic>
            <p:nvPicPr>
              <p:cNvPr id="6" name="Ink 5"/>
              <p:cNvPicPr/>
              <p:nvPr/>
            </p:nvPicPr>
            <p:blipFill>
              <a:blip r:embed="rId3"/>
              <a:stretch>
                <a:fillRect/>
              </a:stretch>
            </p:blipFill>
            <p:spPr>
              <a:xfrm>
                <a:off x="5964640" y="4710770"/>
                <a:ext cx="38050" cy="37346"/>
              </a:xfrm>
              <a:prstGeom prst="rect">
                <a:avLst/>
              </a:prstGeom>
            </p:spPr>
          </p:pic>
        </mc:Fallback>
      </mc:AlternateContent>
      <p:pic>
        <p:nvPicPr>
          <p:cNvPr id="5" name="Picture 4"/>
          <p:cNvPicPr>
            <a:picLocks noChangeAspect="1"/>
          </p:cNvPicPr>
          <p:nvPr/>
        </p:nvPicPr>
        <p:blipFill>
          <a:blip r:embed="rId4"/>
          <a:stretch>
            <a:fillRect/>
          </a:stretch>
        </p:blipFill>
        <p:spPr>
          <a:xfrm>
            <a:off x="2759319" y="402709"/>
            <a:ext cx="6673362" cy="60525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886270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Answering Illegitimate Faith Arguments</a:t>
            </a:r>
          </a:p>
        </p:txBody>
      </p:sp>
      <p:sp>
        <p:nvSpPr>
          <p:cNvPr id="17411" name="Rectangle 7"/>
          <p:cNvSpPr>
            <a:spLocks noGrp="1" noChangeArrowheads="1"/>
          </p:cNvSpPr>
          <p:nvPr>
            <p:ph type="body" idx="1"/>
          </p:nvPr>
        </p:nvSpPr>
        <p:spPr>
          <a:xfrm>
            <a:off x="609600" y="1143000"/>
            <a:ext cx="10972800" cy="5562600"/>
          </a:xfrm>
        </p:spPr>
        <p:txBody>
          <a:bodyPr/>
          <a:lstStyle/>
          <a:p>
            <a:pPr marL="457200" indent="-457200" eaLnBrk="1" hangingPunct="1">
              <a:lnSpc>
                <a:spcPct val="100000"/>
              </a:lnSpc>
              <a:spcBef>
                <a:spcPts val="0"/>
              </a:spcBef>
              <a:spcAft>
                <a:spcPts val="2400"/>
              </a:spcAft>
              <a:buClr>
                <a:srgbClr val="00FFFF"/>
              </a:buClr>
              <a:buSzPct val="100000"/>
              <a:buFont typeface="+mj-lt"/>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Spurious faith (Luke 8:13; Jas. 2:19) – Angels</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b="1" u="sng" dirty="0">
                <a:solidFill>
                  <a:srgbClr val="FFFFCC"/>
                </a:solidFill>
                <a:effectLst>
                  <a:outerShdw blurRad="38100" dist="38100" dir="2700000" algn="tl">
                    <a:srgbClr val="000000">
                      <a:alpha val="43137"/>
                    </a:srgbClr>
                  </a:outerShdw>
                </a:effectLst>
                <a:cs typeface="Calibri" panose="020F0502020204030204" pitchFamily="34" charset="0"/>
              </a:rPr>
              <a:t>Miracle faith (John 2:23-25) – </a:t>
            </a:r>
            <a:r>
              <a:rPr lang="en-US" altLang="en-US" sz="2900" b="1" i="1" u="sng" dirty="0" err="1">
                <a:solidFill>
                  <a:srgbClr val="FFFFCC"/>
                </a:solidFill>
                <a:effectLst>
                  <a:outerShdw blurRad="38100" dist="38100" dir="2700000" algn="tl">
                    <a:srgbClr val="000000">
                      <a:alpha val="43137"/>
                    </a:srgbClr>
                  </a:outerShdw>
                </a:effectLst>
                <a:cs typeface="Calibri" panose="020F0502020204030204" pitchFamily="34" charset="0"/>
              </a:rPr>
              <a:t>pistueō</a:t>
            </a:r>
            <a:r>
              <a:rPr lang="en-US" altLang="en-US" sz="2900" b="1" i="1" u="sng" dirty="0">
                <a:solidFill>
                  <a:srgbClr val="FFFFCC"/>
                </a:solidFill>
                <a:effectLst>
                  <a:outerShdw blurRad="38100" dist="38100" dir="2700000" algn="tl">
                    <a:srgbClr val="000000">
                      <a:alpha val="43137"/>
                    </a:srgbClr>
                  </a:outerShdw>
                </a:effectLst>
                <a:cs typeface="Calibri" panose="020F0502020204030204" pitchFamily="34" charset="0"/>
              </a:rPr>
              <a:t> </a:t>
            </a:r>
            <a:r>
              <a:rPr lang="en-US" altLang="en-US" sz="2900" b="1" i="1" u="sng" dirty="0" err="1">
                <a:solidFill>
                  <a:srgbClr val="FFFFCC"/>
                </a:solidFill>
                <a:effectLst>
                  <a:outerShdw blurRad="38100" dist="38100" dir="2700000" algn="tl">
                    <a:srgbClr val="000000">
                      <a:alpha val="43137"/>
                    </a:srgbClr>
                  </a:outerShdw>
                </a:effectLst>
                <a:cs typeface="Calibri" panose="020F0502020204030204" pitchFamily="34" charset="0"/>
              </a:rPr>
              <a:t>eis</a:t>
            </a:r>
            <a:endParaRPr lang="en-US" altLang="en-US" sz="2900" b="1" i="1" u="sng" dirty="0">
              <a:solidFill>
                <a:srgbClr val="FFFFCC"/>
              </a:solidFill>
              <a:effectLst>
                <a:outerShdw blurRad="38100" dist="38100" dir="2700000" algn="tl">
                  <a:srgbClr val="000000">
                    <a:alpha val="43137"/>
                  </a:srgbClr>
                </a:outerShdw>
              </a:effectLst>
              <a:cs typeface="Calibri" panose="020F0502020204030204" pitchFamily="34" charset="0"/>
            </a:endParaRP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Repent (2 Pet. 3:9)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Rev. 2‒3</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Perish (John 3:16)</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 –</a:t>
            </a:r>
            <a:r>
              <a:rPr lang="en-US" altLang="en-US" sz="2900" dirty="0">
                <a:effectLst>
                  <a:outerShdw blurRad="38100" dist="38100" dir="2700000" algn="tl">
                    <a:srgbClr val="000000">
                      <a:alpha val="43137"/>
                    </a:srgbClr>
                  </a:outerShdw>
                </a:effectLst>
                <a:cs typeface="Calibri" panose="020F0502020204030204" pitchFamily="34" charset="0"/>
              </a:rPr>
              <a:t>  Temporal</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Description of the Lost (Acts 8:21, 23)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No time for Sanctification</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Simon never received the Holy Spirit (Acts 8:17-18)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Argument from silence</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Founder of Gnosticism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a:t>
            </a:r>
            <a:r>
              <a:rPr lang="en-US" altLang="en-US" sz="2900" i="1" dirty="0">
                <a:effectLst>
                  <a:outerShdw blurRad="38100" dist="38100" dir="2700000" algn="tl">
                    <a:srgbClr val="000000">
                      <a:alpha val="43137"/>
                    </a:srgbClr>
                  </a:outerShdw>
                </a:effectLst>
                <a:cs typeface="Calibri" panose="020F0502020204030204" pitchFamily="34" charset="0"/>
              </a:rPr>
              <a:t>Sola Scriptura</a:t>
            </a:r>
          </a:p>
        </p:txBody>
      </p:sp>
    </p:spTree>
    <p:extLst>
      <p:ext uri="{BB962C8B-B14F-4D97-AF65-F5344CB8AC3E}">
        <p14:creationId xmlns:p14="http://schemas.microsoft.com/office/powerpoint/2010/main" val="34032137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45C66B-6708-3DE4-8FD7-BE6F7D332F4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4739759"/>
          </a:xfrm>
          <a:prstGeom prst="rect">
            <a:avLst/>
          </a:prstGeom>
          <a:noFill/>
          <a:ln w="28575">
            <a:noFill/>
            <a:miter lim="800000"/>
            <a:headEnd/>
            <a:tailEnd/>
          </a:ln>
        </p:spPr>
        <p:txBody>
          <a:bodyPr wrap="square">
            <a:spAutoFit/>
          </a:bodyPr>
          <a:lstStyle/>
          <a:p>
            <a:pPr marL="342900" indent="-342900" algn="ctr" defTabSz="685800">
              <a:lnSpc>
                <a:spcPct val="90000"/>
              </a:lnSpc>
              <a:spcAft>
                <a:spcPts val="1200"/>
              </a:spcAft>
              <a:buClr>
                <a:schemeClr val="tx1"/>
              </a:buClr>
              <a:buSzPct val="75000"/>
              <a:defRPr/>
            </a:pPr>
            <a:r>
              <a:rPr lang="en-US" sz="4000" dirty="0">
                <a:solidFill>
                  <a:srgbClr val="00FFFF"/>
                </a:solidFill>
                <a:effectLst>
                  <a:outerShdw blurRad="38100" dist="38100" dir="2700000" algn="tl">
                    <a:srgbClr val="000000"/>
                  </a:outerShdw>
                </a:effectLst>
                <a:ea typeface="+mj-ea"/>
                <a:cs typeface="+mj-cs"/>
              </a:rPr>
              <a:t>John 2:23-25</a:t>
            </a:r>
          </a:p>
          <a:p>
            <a:pPr algn="just" eaLnBrk="1" hangingPunct="1">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when He was in Jerusalem at the Passover, during the feast, many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believed in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pisteuō</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eis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His name, observing His signs which He was doing.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Jesus, on His part, was not entrusting Himself to them, for He knew all men,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25</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because He did not need anyone to testify concerning man, for He Himself knew what was in man.”</a:t>
            </a:r>
          </a:p>
        </p:txBody>
      </p:sp>
    </p:spTree>
    <p:extLst>
      <p:ext uri="{BB962C8B-B14F-4D97-AF65-F5344CB8AC3E}">
        <p14:creationId xmlns:p14="http://schemas.microsoft.com/office/powerpoint/2010/main" val="3759960495"/>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7B5E23-20F8-D80B-76E1-F9AE3AC3C48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7650" name="Rectangle 3">
            <a:extLst>
              <a:ext uri="{FF2B5EF4-FFF2-40B4-BE49-F238E27FC236}">
                <a16:creationId xmlns:a16="http://schemas.microsoft.com/office/drawing/2014/main" id="{8D9C58A4-59F3-4033-808D-8116EC007A6F}"/>
              </a:ext>
            </a:extLst>
          </p:cNvPr>
          <p:cNvSpPr>
            <a:spLocks noGrp="1"/>
          </p:cNvSpPr>
          <p:nvPr>
            <p:ph type="body" idx="4294967295"/>
          </p:nvPr>
        </p:nvSpPr>
        <p:spPr>
          <a:xfrm>
            <a:off x="609600" y="0"/>
            <a:ext cx="10972800" cy="3886200"/>
          </a:xfrm>
        </p:spPr>
        <p:txBody>
          <a:bodyPr/>
          <a:lstStyle/>
          <a:p>
            <a:pPr marL="342900" indent="-342900" algn="ctr" defTabSz="685800" eaLnBrk="0" hangingPunct="0">
              <a:spcBef>
                <a:spcPct val="0"/>
              </a:spcBef>
              <a:spcAft>
                <a:spcPts val="1200"/>
              </a:spcAft>
              <a:buClr>
                <a:schemeClr val="tx1"/>
              </a:buClr>
              <a:buSzPct val="75000"/>
              <a:buNone/>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John 20:30-31</a:t>
            </a:r>
          </a:p>
          <a:p>
            <a:pPr marL="0" indent="0" algn="just">
              <a:spcBef>
                <a:spcPts val="0"/>
              </a:spcBef>
              <a:buNone/>
              <a:defRPr/>
            </a:pPr>
            <a:r>
              <a:rPr lang="en-US" sz="3400" dirty="0">
                <a:cs typeface="Calibri" panose="020F0502020204030204" pitchFamily="34" charset="0"/>
              </a:rPr>
              <a:t>“</a:t>
            </a:r>
            <a:r>
              <a:rPr lang="en-US" sz="3400" baseline="30000" dirty="0">
                <a:cs typeface="Calibri" panose="020F0502020204030204" pitchFamily="34" charset="0"/>
              </a:rPr>
              <a:t>30</a:t>
            </a:r>
            <a:r>
              <a:rPr lang="en-US" sz="3400" dirty="0">
                <a:cs typeface="Calibri" panose="020F0502020204030204" pitchFamily="34" charset="0"/>
              </a:rPr>
              <a:t> Therefore many other </a:t>
            </a:r>
            <a:r>
              <a:rPr lang="en-US" sz="3400" b="1" u="sng" dirty="0">
                <a:solidFill>
                  <a:srgbClr val="FFFFCC"/>
                </a:solidFill>
                <a:cs typeface="Calibri" panose="020F0502020204030204" pitchFamily="34" charset="0"/>
              </a:rPr>
              <a:t>signs</a:t>
            </a:r>
            <a:r>
              <a:rPr lang="en-US" sz="3400" dirty="0">
                <a:cs typeface="Calibri" panose="020F0502020204030204" pitchFamily="34" charset="0"/>
              </a:rPr>
              <a:t> Jesus also performed in the presence of the disciples, which are not written in this book; </a:t>
            </a:r>
            <a:r>
              <a:rPr lang="en-US" sz="3400" baseline="30000" dirty="0">
                <a:cs typeface="Calibri" panose="020F0502020204030204" pitchFamily="34" charset="0"/>
              </a:rPr>
              <a:t>31</a:t>
            </a:r>
            <a:r>
              <a:rPr lang="en-US" sz="3400" dirty="0">
                <a:cs typeface="Calibri" panose="020F0502020204030204" pitchFamily="34" charset="0"/>
              </a:rPr>
              <a:t> but these have been written so that you may </a:t>
            </a:r>
            <a:r>
              <a:rPr lang="en-US" sz="3400" b="1" u="sng" dirty="0">
                <a:solidFill>
                  <a:srgbClr val="FFFFCC"/>
                </a:solidFill>
                <a:cs typeface="Calibri" panose="020F0502020204030204" pitchFamily="34" charset="0"/>
              </a:rPr>
              <a:t>believe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400" b="1" i="1" u="sng" dirty="0" err="1">
                <a:solidFill>
                  <a:srgbClr val="FFFFCC"/>
                </a:solidFill>
                <a:effectLst>
                  <a:outerShdw blurRad="38100" dist="38100" dir="2700000" algn="tl">
                    <a:srgbClr val="000000">
                      <a:alpha val="43137"/>
                    </a:srgbClr>
                  </a:outerShdw>
                </a:effectLst>
                <a:cs typeface="Calibri" panose="020F0502020204030204" pitchFamily="34" charset="0"/>
              </a:rPr>
              <a:t>pisteuō</a:t>
            </a:r>
            <a:r>
              <a:rPr lang="en-US" sz="3400" b="1" i="1" u="sng"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400" b="1" i="1" u="sng" dirty="0" err="1">
                <a:solidFill>
                  <a:srgbClr val="FFFFCC"/>
                </a:solidFill>
                <a:effectLst>
                  <a:outerShdw blurRad="38100" dist="38100" dir="2700000" algn="tl">
                    <a:srgbClr val="000000">
                      <a:alpha val="43137"/>
                    </a:srgbClr>
                  </a:outerShdw>
                </a:effectLst>
                <a:cs typeface="Calibri" panose="020F0502020204030204" pitchFamily="34" charset="0"/>
              </a:rPr>
              <a:t>eis</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4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400" dirty="0">
                <a:cs typeface="Calibri" panose="020F0502020204030204" pitchFamily="34" charset="0"/>
              </a:rPr>
              <a:t>that Jesus is the Christ, the Son of God; and that </a:t>
            </a:r>
            <a:r>
              <a:rPr lang="en-US" sz="3400" b="1" u="sng" dirty="0">
                <a:solidFill>
                  <a:srgbClr val="FFFFCC"/>
                </a:solidFill>
                <a:cs typeface="Calibri" panose="020F0502020204030204" pitchFamily="34" charset="0"/>
              </a:rPr>
              <a:t>believing</a:t>
            </a:r>
            <a:r>
              <a:rPr lang="en-US" sz="3400" dirty="0">
                <a:cs typeface="Calibri" panose="020F0502020204030204" pitchFamily="34" charset="0"/>
              </a:rPr>
              <a:t> you may have life in His name.”</a:t>
            </a:r>
          </a:p>
        </p:txBody>
      </p:sp>
      <p:pic>
        <p:nvPicPr>
          <p:cNvPr id="5126" name="Picture 6" descr="http://www.maggiesnotebook.com/wp-content/uploads/2011/08/Apostle_John_35.jpg">
            <a:extLst>
              <a:ext uri="{FF2B5EF4-FFF2-40B4-BE49-F238E27FC236}">
                <a16:creationId xmlns:a16="http://schemas.microsoft.com/office/drawing/2014/main" id="{1D9BC084-A1A9-4E62-9C9D-2CA192A9ADA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92436" y="3429000"/>
            <a:ext cx="1207129" cy="1463040"/>
          </a:xfrm>
          <a:prstGeom prst="rect">
            <a:avLst/>
          </a:prstGeom>
          <a:ln>
            <a:solidFill>
              <a:schemeClr val="tx1"/>
            </a:solidFill>
          </a:ln>
        </p:spPr>
      </p:pic>
    </p:spTree>
    <p:extLst>
      <p:ext uri="{BB962C8B-B14F-4D97-AF65-F5344CB8AC3E}">
        <p14:creationId xmlns:p14="http://schemas.microsoft.com/office/powerpoint/2010/main" val="17066246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561249-E3F1-8403-19BE-65F5706C32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477875"/>
          </a:xfrm>
          <a:prstGeom prst="rect">
            <a:avLst/>
          </a:prstGeom>
          <a:noFill/>
          <a:ln w="28575">
            <a:noFill/>
            <a:miter lim="800000"/>
            <a:headEnd/>
            <a:tailEnd/>
          </a:ln>
        </p:spPr>
        <p:txBody>
          <a:bodyPr wrap="square">
            <a:spAutoFit/>
          </a:bodyPr>
          <a:lstStyle/>
          <a:p>
            <a:pPr marL="342900" indent="-342900" algn="ctr" defTabSz="685800">
              <a:lnSpc>
                <a:spcPct val="90000"/>
              </a:lnSpc>
              <a:spcAft>
                <a:spcPts val="1200"/>
              </a:spcAft>
              <a:buClr>
                <a:schemeClr val="tx1"/>
              </a:buClr>
              <a:buSzPct val="75000"/>
              <a:defRPr/>
            </a:pPr>
            <a:r>
              <a:rPr lang="en-US" sz="4000" dirty="0">
                <a:solidFill>
                  <a:srgbClr val="00FFFF"/>
                </a:solidFill>
                <a:effectLst>
                  <a:outerShdw blurRad="38100" dist="38100" dir="2700000" algn="tl">
                    <a:srgbClr val="000000"/>
                  </a:outerShdw>
                </a:effectLst>
                <a:ea typeface="+mj-ea"/>
                <a:cs typeface="+mj-cs"/>
              </a:rPr>
              <a:t>John 15:14-15</a:t>
            </a:r>
          </a:p>
          <a:p>
            <a:pPr algn="just" eaLnBrk="1" hangingPunct="1">
              <a:defRPr/>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are My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friends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you do what I command you</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 longer do I call you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slaves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slave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does not know what his master is doing</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I have called you friends, for all things that I have heard from My Father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have made known to you</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B4D773C4-E891-43B1-AB02-0427C150F560}"/>
              </a:ext>
            </a:extLst>
          </p:cNvPr>
          <p:cNvPicPr>
            <a:picLocks noChangeAspect="1"/>
          </p:cNvPicPr>
          <p:nvPr/>
        </p:nvPicPr>
        <p:blipFill>
          <a:blip r:embed="rId3"/>
          <a:stretch>
            <a:fillRect/>
          </a:stretch>
        </p:blipFill>
        <p:spPr>
          <a:xfrm>
            <a:off x="4953000" y="3352800"/>
            <a:ext cx="2286000" cy="1463040"/>
          </a:xfrm>
          <a:prstGeom prst="rect">
            <a:avLst/>
          </a:prstGeom>
          <a:ln>
            <a:solidFill>
              <a:schemeClr val="tx1"/>
            </a:solidFill>
          </a:ln>
        </p:spPr>
      </p:pic>
    </p:spTree>
    <p:extLst>
      <p:ext uri="{BB962C8B-B14F-4D97-AF65-F5344CB8AC3E}">
        <p14:creationId xmlns:p14="http://schemas.microsoft.com/office/powerpoint/2010/main" val="3343966174"/>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D0F35648-31DE-461B-831E-3F77BDFBB2AE}"/>
              </a:ext>
            </a:extLst>
          </p:cNvPr>
          <p:cNvGraphicFramePr>
            <a:graphicFrameLocks noGrp="1"/>
          </p:cNvGraphicFramePr>
          <p:nvPr>
            <p:ph idx="4294967295"/>
            <p:extLst>
              <p:ext uri="{D42A27DB-BD31-4B8C-83A1-F6EECF244321}">
                <p14:modId xmlns:p14="http://schemas.microsoft.com/office/powerpoint/2010/main" val="1125341376"/>
              </p:ext>
            </p:extLst>
          </p:nvPr>
        </p:nvGraphicFramePr>
        <p:xfrm>
          <a:off x="609600" y="609601"/>
          <a:ext cx="10972801" cy="5785403"/>
        </p:xfrm>
        <a:graphic>
          <a:graphicData uri="http://schemas.openxmlformats.org/drawingml/2006/table">
            <a:tbl>
              <a:tblPr firstRow="1" bandRow="1">
                <a:tableStyleId>{5C22544A-7EE6-4342-B048-85BDC9FD1C3A}</a:tableStyleId>
              </a:tblPr>
              <a:tblGrid>
                <a:gridCol w="3124200">
                  <a:extLst>
                    <a:ext uri="{9D8B030D-6E8A-4147-A177-3AD203B41FA5}">
                      <a16:colId xmlns:a16="http://schemas.microsoft.com/office/drawing/2014/main" val="20000"/>
                    </a:ext>
                  </a:extLst>
                </a:gridCol>
                <a:gridCol w="4495800">
                  <a:extLst>
                    <a:ext uri="{9D8B030D-6E8A-4147-A177-3AD203B41FA5}">
                      <a16:colId xmlns:a16="http://schemas.microsoft.com/office/drawing/2014/main" val="20001"/>
                    </a:ext>
                  </a:extLst>
                </a:gridCol>
                <a:gridCol w="3352801">
                  <a:extLst>
                    <a:ext uri="{9D8B030D-6E8A-4147-A177-3AD203B41FA5}">
                      <a16:colId xmlns:a16="http://schemas.microsoft.com/office/drawing/2014/main" val="20002"/>
                    </a:ext>
                  </a:extLst>
                </a:gridCol>
              </a:tblGrid>
              <a:tr h="865533">
                <a:tc>
                  <a:txBody>
                    <a:bodyPr/>
                    <a:lstStyle/>
                    <a:p>
                      <a:pPr algn="ctr"/>
                      <a:endParaRPr lang="en-US" sz="3600" b="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nchor="ctr">
                    <a:solidFill>
                      <a:schemeClr val="bg1"/>
                    </a:solidFill>
                  </a:tcPr>
                </a:tc>
                <a:tc>
                  <a:txBody>
                    <a:bodyPr/>
                    <a:lstStyle/>
                    <a:p>
                      <a:pPr algn="ctr"/>
                      <a:r>
                        <a:rPr lang="en-US" sz="3600" b="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SALVATION</a:t>
                      </a:r>
                    </a:p>
                  </a:txBody>
                  <a:tcPr anchor="ctr">
                    <a:solidFill>
                      <a:schemeClr val="bg1"/>
                    </a:solidFill>
                  </a:tcPr>
                </a:tc>
                <a:tc>
                  <a:txBody>
                    <a:bodyPr/>
                    <a:lstStyle/>
                    <a:p>
                      <a:pPr algn="ctr"/>
                      <a:r>
                        <a:rPr lang="en-US" sz="3600" b="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FRIENDSHIP</a:t>
                      </a:r>
                    </a:p>
                  </a:txBody>
                  <a:tcPr anchor="ctr">
                    <a:solidFill>
                      <a:schemeClr val="bg1"/>
                    </a:solidFill>
                  </a:tcPr>
                </a:tc>
                <a:extLst>
                  <a:ext uri="{0D108BD9-81ED-4DB2-BD59-A6C34878D82A}">
                    <a16:rowId xmlns:a16="http://schemas.microsoft.com/office/drawing/2014/main" val="10000"/>
                  </a:ext>
                </a:extLst>
              </a:tr>
              <a:tr h="865533">
                <a:tc>
                  <a:txBody>
                    <a:bodyPr/>
                    <a:lstStyle/>
                    <a:p>
                      <a:pPr algn="ctr"/>
                      <a:r>
                        <a:rPr lang="en-US" sz="2800" b="1" kern="1200" cap="none" baseline="0" dirty="0">
                          <a:solidFill>
                            <a:schemeClr val="dk1"/>
                          </a:solidFill>
                          <a:latin typeface="Calibri" panose="020F0502020204030204" pitchFamily="34" charset="0"/>
                          <a:ea typeface="+mn-ea"/>
                          <a:cs typeface="Calibri" panose="020F0502020204030204" pitchFamily="34" charset="0"/>
                        </a:rPr>
                        <a:t>CONDITION</a:t>
                      </a:r>
                    </a:p>
                  </a:txBody>
                  <a:tcPr anchor="ctr"/>
                </a:tc>
                <a:tc>
                  <a:txBody>
                    <a:bodyPr/>
                    <a:lstStyle/>
                    <a:p>
                      <a:pPr algn="ctr"/>
                      <a:r>
                        <a:rPr lang="en-US" sz="2800" b="1" kern="1200" cap="none" baseline="0" dirty="0">
                          <a:solidFill>
                            <a:srgbClr val="C00000"/>
                          </a:solidFill>
                          <a:latin typeface="Calibri" panose="020F0502020204030204" pitchFamily="34" charset="0"/>
                          <a:ea typeface="+mn-ea"/>
                          <a:cs typeface="Calibri" panose="020F0502020204030204" pitchFamily="34" charset="0"/>
                        </a:rPr>
                        <a:t>FAITH</a:t>
                      </a:r>
                    </a:p>
                  </a:txBody>
                  <a:tcPr anchor="ctr"/>
                </a:tc>
                <a:tc>
                  <a:txBody>
                    <a:bodyPr/>
                    <a:lstStyle/>
                    <a:p>
                      <a:pPr algn="ctr"/>
                      <a:r>
                        <a:rPr lang="en-US" sz="2800" b="1" kern="1200" cap="none" baseline="0" dirty="0">
                          <a:solidFill>
                            <a:srgbClr val="0000CC"/>
                          </a:solidFill>
                          <a:latin typeface="Calibri" panose="020F0502020204030204" pitchFamily="34" charset="0"/>
                          <a:ea typeface="+mn-ea"/>
                          <a:cs typeface="Calibri" panose="020F0502020204030204" pitchFamily="34" charset="0"/>
                        </a:rPr>
                        <a:t>OBEDIENCE</a:t>
                      </a:r>
                    </a:p>
                  </a:txBody>
                  <a:tcPr anchor="ctr"/>
                </a:tc>
                <a:extLst>
                  <a:ext uri="{0D108BD9-81ED-4DB2-BD59-A6C34878D82A}">
                    <a16:rowId xmlns:a16="http://schemas.microsoft.com/office/drawing/2014/main" val="10001"/>
                  </a:ext>
                </a:extLst>
              </a:tr>
              <a:tr h="865533">
                <a:tc>
                  <a:txBody>
                    <a:bodyPr/>
                    <a:lstStyle/>
                    <a:p>
                      <a:pPr marL="111125" lvl="1" indent="0"/>
                      <a:r>
                        <a:rPr lang="en-US" sz="2800" b="1" cap="none" baseline="0">
                          <a:latin typeface="Calibri" panose="020F0502020204030204" pitchFamily="34" charset="0"/>
                          <a:cs typeface="Calibri" panose="020F0502020204030204" pitchFamily="34" charset="0"/>
                        </a:rPr>
                        <a:t>Scripture</a:t>
                      </a:r>
                      <a:endParaRPr lang="en-US" sz="2800" b="1" cap="none" baseline="0" dirty="0">
                        <a:latin typeface="Calibri" panose="020F0502020204030204" pitchFamily="34" charset="0"/>
                        <a:cs typeface="Calibri" panose="020F0502020204030204" pitchFamily="34" charset="0"/>
                      </a:endParaRPr>
                    </a:p>
                  </a:txBody>
                  <a:tcPr anchor="ctr"/>
                </a:tc>
                <a:tc>
                  <a:txBody>
                    <a:bodyPr/>
                    <a:lstStyle/>
                    <a:p>
                      <a:pPr algn="ctr"/>
                      <a:r>
                        <a:rPr lang="en-US" sz="2800" b="1" cap="none" baseline="0" dirty="0">
                          <a:solidFill>
                            <a:srgbClr val="C00000"/>
                          </a:solidFill>
                          <a:latin typeface="Calibri" panose="020F0502020204030204" pitchFamily="34" charset="0"/>
                          <a:cs typeface="Calibri" panose="020F0502020204030204" pitchFamily="34" charset="0"/>
                        </a:rPr>
                        <a:t>John 3:16</a:t>
                      </a:r>
                    </a:p>
                  </a:txBody>
                  <a:tcPr anchor="ctr"/>
                </a:tc>
                <a:tc>
                  <a:txBody>
                    <a:bodyPr/>
                    <a:lstStyle/>
                    <a:p>
                      <a:pPr algn="ctr"/>
                      <a:r>
                        <a:rPr lang="en-US" sz="2800" b="1" cap="none" baseline="0" dirty="0">
                          <a:solidFill>
                            <a:srgbClr val="0000CC"/>
                          </a:solidFill>
                          <a:latin typeface="Calibri" panose="020F0502020204030204" pitchFamily="34" charset="0"/>
                          <a:cs typeface="Calibri" panose="020F0502020204030204" pitchFamily="34" charset="0"/>
                        </a:rPr>
                        <a:t>John 15:14</a:t>
                      </a:r>
                    </a:p>
                  </a:txBody>
                  <a:tcPr anchor="ctr"/>
                </a:tc>
                <a:extLst>
                  <a:ext uri="{0D108BD9-81ED-4DB2-BD59-A6C34878D82A}">
                    <a16:rowId xmlns:a16="http://schemas.microsoft.com/office/drawing/2014/main" val="10002"/>
                  </a:ext>
                </a:extLst>
              </a:tr>
              <a:tr h="1594402">
                <a:tc>
                  <a:txBody>
                    <a:bodyPr/>
                    <a:lstStyle/>
                    <a:p>
                      <a:pPr marL="111125" lvl="1" indent="0"/>
                      <a:r>
                        <a:rPr lang="en-US" sz="2800" b="1" kern="1200" cap="none" baseline="0">
                          <a:solidFill>
                            <a:schemeClr val="dk1"/>
                          </a:solidFill>
                          <a:latin typeface="Calibri" panose="020F0502020204030204" pitchFamily="34" charset="0"/>
                          <a:ea typeface="+mn-ea"/>
                          <a:cs typeface="Calibri" panose="020F0502020204030204" pitchFamily="34" charset="0"/>
                        </a:rPr>
                        <a:t>Phase of Salvation</a:t>
                      </a:r>
                      <a:endParaRPr lang="en-US" sz="2800" b="1" kern="1200" cap="none" baseline="0" dirty="0">
                        <a:solidFill>
                          <a:schemeClr val="dk1"/>
                        </a:solidFill>
                        <a:latin typeface="Calibri" panose="020F0502020204030204" pitchFamily="34" charset="0"/>
                        <a:ea typeface="+mn-ea"/>
                        <a:cs typeface="Calibri" panose="020F0502020204030204" pitchFamily="34" charset="0"/>
                      </a:endParaRPr>
                    </a:p>
                  </a:txBody>
                  <a:tcPr anchor="ctr"/>
                </a:tc>
                <a:tc>
                  <a:txBody>
                    <a:bodyPr/>
                    <a:lstStyle/>
                    <a:p>
                      <a:pPr algn="ctr"/>
                      <a:r>
                        <a:rPr lang="en-US" sz="2800" b="1" cap="none" baseline="0" dirty="0">
                          <a:solidFill>
                            <a:srgbClr val="C00000"/>
                          </a:solidFill>
                          <a:latin typeface="Calibri" panose="020F0502020204030204" pitchFamily="34" charset="0"/>
                          <a:cs typeface="Calibri" panose="020F0502020204030204" pitchFamily="34" charset="0"/>
                        </a:rPr>
                        <a:t>Justification</a:t>
                      </a:r>
                    </a:p>
                  </a:txBody>
                  <a:tcPr anchor="ctr"/>
                </a:tc>
                <a:tc>
                  <a:txBody>
                    <a:bodyPr/>
                    <a:lstStyle/>
                    <a:p>
                      <a:pPr algn="ctr"/>
                      <a:r>
                        <a:rPr lang="en-US" sz="2800" b="1" cap="none" baseline="0" dirty="0">
                          <a:solidFill>
                            <a:srgbClr val="0000CC"/>
                          </a:solidFill>
                          <a:latin typeface="Calibri" panose="020F0502020204030204" pitchFamily="34" charset="0"/>
                          <a:cs typeface="Calibri" panose="020F0502020204030204" pitchFamily="34" charset="0"/>
                        </a:rPr>
                        <a:t>Sanctification</a:t>
                      </a:r>
                    </a:p>
                  </a:txBody>
                  <a:tcPr anchor="ctr"/>
                </a:tc>
                <a:extLst>
                  <a:ext uri="{0D108BD9-81ED-4DB2-BD59-A6C34878D82A}">
                    <a16:rowId xmlns:a16="http://schemas.microsoft.com/office/drawing/2014/main" val="10003"/>
                  </a:ext>
                </a:extLst>
              </a:tr>
              <a:tr h="1594402">
                <a:tc>
                  <a:txBody>
                    <a:bodyPr/>
                    <a:lstStyle/>
                    <a:p>
                      <a:pPr marL="111125" lvl="1" indent="0"/>
                      <a:r>
                        <a:rPr lang="en-US" sz="2800" b="1" kern="1200" cap="none" baseline="0" dirty="0">
                          <a:solidFill>
                            <a:schemeClr val="dk1"/>
                          </a:solidFill>
                          <a:latin typeface="Calibri" panose="020F0502020204030204" pitchFamily="34" charset="0"/>
                          <a:ea typeface="+mn-ea"/>
                          <a:cs typeface="Calibri" panose="020F0502020204030204" pitchFamily="34" charset="0"/>
                        </a:rPr>
                        <a:t>Benefit</a:t>
                      </a:r>
                    </a:p>
                  </a:txBody>
                  <a:tcPr anchor="ctr"/>
                </a:tc>
                <a:tc>
                  <a:txBody>
                    <a:bodyPr/>
                    <a:lstStyle/>
                    <a:p>
                      <a:pPr algn="ctr"/>
                      <a:r>
                        <a:rPr lang="en-US" sz="2800" b="1" cap="none" baseline="0" dirty="0">
                          <a:solidFill>
                            <a:srgbClr val="C00000"/>
                          </a:solidFill>
                          <a:latin typeface="Calibri" panose="020F0502020204030204" pitchFamily="34" charset="0"/>
                          <a:cs typeface="Calibri" panose="020F0502020204030204" pitchFamily="34" charset="0"/>
                        </a:rPr>
                        <a:t>Salvation From Sin’s Penalty</a:t>
                      </a:r>
                    </a:p>
                  </a:txBody>
                  <a:tcPr anchor="ctr"/>
                </a:tc>
                <a:tc>
                  <a:txBody>
                    <a:bodyPr/>
                    <a:lstStyle/>
                    <a:p>
                      <a:pPr algn="ctr"/>
                      <a:r>
                        <a:rPr lang="en-US" sz="2800" b="1" cap="none" baseline="0" dirty="0">
                          <a:solidFill>
                            <a:srgbClr val="0000CC"/>
                          </a:solidFill>
                          <a:latin typeface="Calibri" panose="020F0502020204030204" pitchFamily="34" charset="0"/>
                          <a:cs typeface="Calibri" panose="020F0502020204030204" pitchFamily="34" charset="0"/>
                        </a:rPr>
                        <a:t>Divine Insight</a:t>
                      </a:r>
                    </a:p>
                  </a:txBody>
                  <a:tcPr anchor="ctr"/>
                </a:tc>
                <a:extLst>
                  <a:ext uri="{0D108BD9-81ED-4DB2-BD59-A6C34878D82A}">
                    <a16:rowId xmlns:a16="http://schemas.microsoft.com/office/drawing/2014/main" val="3107421417"/>
                  </a:ext>
                </a:extLst>
              </a:tr>
            </a:tbl>
          </a:graphicData>
        </a:graphic>
      </p:graphicFrame>
    </p:spTree>
    <p:extLst>
      <p:ext uri="{BB962C8B-B14F-4D97-AF65-F5344CB8AC3E}">
        <p14:creationId xmlns:p14="http://schemas.microsoft.com/office/powerpoint/2010/main" val="250350808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8:5-8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Evangelization of Samaria</a:t>
            </a:r>
          </a:p>
        </p:txBody>
      </p:sp>
      <p:sp>
        <p:nvSpPr>
          <p:cNvPr id="161795" name="Rectangle 3"/>
          <p:cNvSpPr>
            <a:spLocks noGrp="1" noChangeArrowheads="1"/>
          </p:cNvSpPr>
          <p:nvPr>
            <p:ph type="body" idx="1"/>
          </p:nvPr>
        </p:nvSpPr>
        <p:spPr>
          <a:xfrm>
            <a:off x="762000" y="2057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Philip’s preaching (5)</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Samaritans’ response (6a)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Authenticating signs (6b-7)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Result: joy (8)</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401773872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013790-89D4-46BB-987B-A211233F8F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80844" y="112489"/>
            <a:ext cx="8230313" cy="6633023"/>
          </a:xfrm>
          <a:prstGeom prst="rect">
            <a:avLst/>
          </a:prstGeom>
        </p:spPr>
      </p:pic>
    </p:spTree>
    <p:extLst>
      <p:ext uri="{BB962C8B-B14F-4D97-AF65-F5344CB8AC3E}">
        <p14:creationId xmlns:p14="http://schemas.microsoft.com/office/powerpoint/2010/main" val="452788385"/>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Answering Illegitimate Faith Arguments</a:t>
            </a:r>
          </a:p>
        </p:txBody>
      </p:sp>
      <p:sp>
        <p:nvSpPr>
          <p:cNvPr id="17411" name="Rectangle 7"/>
          <p:cNvSpPr>
            <a:spLocks noGrp="1" noChangeArrowheads="1"/>
          </p:cNvSpPr>
          <p:nvPr>
            <p:ph type="body" idx="1"/>
          </p:nvPr>
        </p:nvSpPr>
        <p:spPr>
          <a:xfrm>
            <a:off x="609600" y="1143000"/>
            <a:ext cx="10972800" cy="5562600"/>
          </a:xfrm>
        </p:spPr>
        <p:txBody>
          <a:bodyPr/>
          <a:lstStyle/>
          <a:p>
            <a:pPr marL="457200" indent="-457200" eaLnBrk="1" hangingPunct="1">
              <a:lnSpc>
                <a:spcPct val="100000"/>
              </a:lnSpc>
              <a:spcBef>
                <a:spcPts val="0"/>
              </a:spcBef>
              <a:spcAft>
                <a:spcPts val="2400"/>
              </a:spcAft>
              <a:buClr>
                <a:srgbClr val="00FFFF"/>
              </a:buClr>
              <a:buSzPct val="100000"/>
              <a:buFont typeface="+mj-lt"/>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Spurious faith (Luke 8:13; Jas. 2:19) – Angels</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Miracle faith (John 2:23-25) – </a:t>
            </a:r>
            <a:r>
              <a:rPr lang="en-US" altLang="en-US" sz="2900" i="1" dirty="0" err="1">
                <a:effectLst>
                  <a:outerShdw blurRad="38100" dist="38100" dir="2700000" algn="tl">
                    <a:srgbClr val="000000">
                      <a:alpha val="43137"/>
                    </a:srgbClr>
                  </a:outerShdw>
                </a:effectLst>
                <a:cs typeface="Calibri" panose="020F0502020204030204" pitchFamily="34" charset="0"/>
              </a:rPr>
              <a:t>pistueō</a:t>
            </a:r>
            <a:r>
              <a:rPr lang="en-US" altLang="en-US" sz="2900" i="1" dirty="0">
                <a:effectLst>
                  <a:outerShdw blurRad="38100" dist="38100" dir="2700000" algn="tl">
                    <a:srgbClr val="000000">
                      <a:alpha val="43137"/>
                    </a:srgbClr>
                  </a:outerShdw>
                </a:effectLst>
                <a:cs typeface="Calibri" panose="020F0502020204030204" pitchFamily="34" charset="0"/>
              </a:rPr>
              <a:t> </a:t>
            </a:r>
            <a:r>
              <a:rPr lang="en-US" altLang="en-US" sz="2900" i="1" dirty="0" err="1">
                <a:effectLst>
                  <a:outerShdw blurRad="38100" dist="38100" dir="2700000" algn="tl">
                    <a:srgbClr val="000000">
                      <a:alpha val="43137"/>
                    </a:srgbClr>
                  </a:outerShdw>
                </a:effectLst>
                <a:cs typeface="Calibri" panose="020F0502020204030204" pitchFamily="34" charset="0"/>
              </a:rPr>
              <a:t>eis</a:t>
            </a:r>
            <a:endParaRPr lang="en-US" altLang="en-US" sz="2900" i="1" dirty="0">
              <a:effectLst>
                <a:outerShdw blurRad="38100" dist="38100" dir="2700000" algn="tl">
                  <a:srgbClr val="000000">
                    <a:alpha val="43137"/>
                  </a:srgbClr>
                </a:outerShdw>
              </a:effectLst>
              <a:cs typeface="Calibri" panose="020F0502020204030204" pitchFamily="34" charset="0"/>
            </a:endParaRP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b="1" u="sng" dirty="0">
                <a:solidFill>
                  <a:srgbClr val="FFFFCC"/>
                </a:solidFill>
                <a:effectLst>
                  <a:outerShdw blurRad="38100" dist="38100" dir="2700000" algn="tl">
                    <a:srgbClr val="000000">
                      <a:alpha val="43137"/>
                    </a:srgbClr>
                  </a:outerShdw>
                </a:effectLst>
                <a:cs typeface="Calibri" panose="020F0502020204030204" pitchFamily="34" charset="0"/>
              </a:rPr>
              <a:t>Repent (2 Pet. 3:9) – Rev. 2‒3</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Perish (John 3:16)</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 –</a:t>
            </a:r>
            <a:r>
              <a:rPr lang="en-US" altLang="en-US" sz="2900" dirty="0">
                <a:effectLst>
                  <a:outerShdw blurRad="38100" dist="38100" dir="2700000" algn="tl">
                    <a:srgbClr val="000000">
                      <a:alpha val="43137"/>
                    </a:srgbClr>
                  </a:outerShdw>
                </a:effectLst>
                <a:cs typeface="Calibri" panose="020F0502020204030204" pitchFamily="34" charset="0"/>
              </a:rPr>
              <a:t>  Temporal</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Description of the Lost (Acts 8:21, 23)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No time for Sanctification</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Simon never received the Holy Spirit (Acts 8:17-18)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Argument from silence</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Founder of Gnosticism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a:t>
            </a:r>
            <a:r>
              <a:rPr lang="en-US" altLang="en-US" sz="2900" i="1" dirty="0">
                <a:effectLst>
                  <a:outerShdw blurRad="38100" dist="38100" dir="2700000" algn="tl">
                    <a:srgbClr val="000000">
                      <a:alpha val="43137"/>
                    </a:srgbClr>
                  </a:outerShdw>
                </a:effectLst>
                <a:cs typeface="Calibri" panose="020F0502020204030204" pitchFamily="34" charset="0"/>
              </a:rPr>
              <a:t>Sola Scriptura</a:t>
            </a:r>
          </a:p>
        </p:txBody>
      </p:sp>
    </p:spTree>
    <p:extLst>
      <p:ext uri="{BB962C8B-B14F-4D97-AF65-F5344CB8AC3E}">
        <p14:creationId xmlns:p14="http://schemas.microsoft.com/office/powerpoint/2010/main" val="244911493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353894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Answering Illegitimate Faith Arguments</a:t>
            </a:r>
          </a:p>
        </p:txBody>
      </p:sp>
      <p:sp>
        <p:nvSpPr>
          <p:cNvPr id="17411" name="Rectangle 7"/>
          <p:cNvSpPr>
            <a:spLocks noGrp="1" noChangeArrowheads="1"/>
          </p:cNvSpPr>
          <p:nvPr>
            <p:ph type="body" idx="1"/>
          </p:nvPr>
        </p:nvSpPr>
        <p:spPr>
          <a:xfrm>
            <a:off x="609600" y="1143000"/>
            <a:ext cx="10972800" cy="5562600"/>
          </a:xfrm>
        </p:spPr>
        <p:txBody>
          <a:bodyPr/>
          <a:lstStyle/>
          <a:p>
            <a:pPr marL="457200" indent="-457200" eaLnBrk="1" hangingPunct="1">
              <a:lnSpc>
                <a:spcPct val="100000"/>
              </a:lnSpc>
              <a:spcBef>
                <a:spcPts val="0"/>
              </a:spcBef>
              <a:spcAft>
                <a:spcPts val="2400"/>
              </a:spcAft>
              <a:buClr>
                <a:srgbClr val="00FFFF"/>
              </a:buClr>
              <a:buSzPct val="100000"/>
              <a:buFont typeface="+mj-lt"/>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Spurious faith (Luke 8:13; Jas. 2:19) – Angels</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Miracle faith (John 2:23-25) – </a:t>
            </a:r>
            <a:r>
              <a:rPr lang="en-US" altLang="en-US" sz="2900" i="1" dirty="0" err="1">
                <a:effectLst>
                  <a:outerShdw blurRad="38100" dist="38100" dir="2700000" algn="tl">
                    <a:srgbClr val="000000">
                      <a:alpha val="43137"/>
                    </a:srgbClr>
                  </a:outerShdw>
                </a:effectLst>
                <a:cs typeface="Calibri" panose="020F0502020204030204" pitchFamily="34" charset="0"/>
              </a:rPr>
              <a:t>pistueō</a:t>
            </a:r>
            <a:r>
              <a:rPr lang="en-US" altLang="en-US" sz="2900" i="1" dirty="0">
                <a:effectLst>
                  <a:outerShdw blurRad="38100" dist="38100" dir="2700000" algn="tl">
                    <a:srgbClr val="000000">
                      <a:alpha val="43137"/>
                    </a:srgbClr>
                  </a:outerShdw>
                </a:effectLst>
                <a:cs typeface="Calibri" panose="020F0502020204030204" pitchFamily="34" charset="0"/>
              </a:rPr>
              <a:t> </a:t>
            </a:r>
            <a:r>
              <a:rPr lang="en-US" altLang="en-US" sz="2900" i="1" dirty="0" err="1">
                <a:effectLst>
                  <a:outerShdw blurRad="38100" dist="38100" dir="2700000" algn="tl">
                    <a:srgbClr val="000000">
                      <a:alpha val="43137"/>
                    </a:srgbClr>
                  </a:outerShdw>
                </a:effectLst>
                <a:cs typeface="Calibri" panose="020F0502020204030204" pitchFamily="34" charset="0"/>
              </a:rPr>
              <a:t>eis</a:t>
            </a:r>
            <a:endParaRPr lang="en-US" altLang="en-US" sz="2900" i="1" dirty="0">
              <a:effectLst>
                <a:outerShdw blurRad="38100" dist="38100" dir="2700000" algn="tl">
                  <a:srgbClr val="000000">
                    <a:alpha val="43137"/>
                  </a:srgbClr>
                </a:outerShdw>
              </a:effectLst>
              <a:cs typeface="Calibri" panose="020F0502020204030204" pitchFamily="34" charset="0"/>
            </a:endParaRP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Repent (2 Pet. 3:9) – Rev. 2‒3</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b="1" u="sng" dirty="0">
                <a:solidFill>
                  <a:srgbClr val="FFFFCC"/>
                </a:solidFill>
                <a:effectLst>
                  <a:outerShdw blurRad="38100" dist="38100" dir="2700000" algn="tl">
                    <a:srgbClr val="000000">
                      <a:alpha val="43137"/>
                    </a:srgbClr>
                  </a:outerShdw>
                </a:effectLst>
                <a:cs typeface="Calibri" panose="020F0502020204030204" pitchFamily="34" charset="0"/>
              </a:rPr>
              <a:t>Perish (John 3:16) –  Temporal</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Description of the Lost (Acts 8:21, 23)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No time for Sanctification</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Simon never received the Holy Spirit (Acts 8:17-18)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Argument from silence</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Founder of Gnosticism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a:t>
            </a:r>
            <a:r>
              <a:rPr lang="en-US" altLang="en-US" sz="2900" i="1" dirty="0">
                <a:effectLst>
                  <a:outerShdw blurRad="38100" dist="38100" dir="2700000" algn="tl">
                    <a:srgbClr val="000000">
                      <a:alpha val="43137"/>
                    </a:srgbClr>
                  </a:outerShdw>
                </a:effectLst>
                <a:cs typeface="Calibri" panose="020F0502020204030204" pitchFamily="34" charset="0"/>
              </a:rPr>
              <a:t>Sola Scriptura</a:t>
            </a:r>
          </a:p>
        </p:txBody>
      </p:sp>
    </p:spTree>
    <p:extLst>
      <p:ext uri="{BB962C8B-B14F-4D97-AF65-F5344CB8AC3E}">
        <p14:creationId xmlns:p14="http://schemas.microsoft.com/office/powerpoint/2010/main" val="299145260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2AC992-1525-D0D1-FA98-4AEAFEE9EDB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109091"/>
          </a:xfrm>
          <a:prstGeom prst="rect">
            <a:avLst/>
          </a:prstGeom>
          <a:noFill/>
          <a:ln w="28575">
            <a:noFill/>
            <a:miter lim="800000"/>
            <a:headEnd/>
            <a:tailEnd/>
          </a:ln>
        </p:spPr>
        <p:txBody>
          <a:bodyPr wrap="square">
            <a:spAutoFit/>
          </a:bodyPr>
          <a:lstStyle/>
          <a:p>
            <a:pPr marL="342900" indent="-342900" algn="ctr" defTabSz="685800">
              <a:spcAft>
                <a:spcPts val="1200"/>
              </a:spcAft>
              <a:buClr>
                <a:schemeClr val="tx1"/>
              </a:buClr>
              <a:buSzPct val="75000"/>
              <a:defRPr/>
            </a:pPr>
            <a:r>
              <a:rPr lang="en-US" sz="4000" dirty="0">
                <a:solidFill>
                  <a:srgbClr val="00FFFF"/>
                </a:solidFill>
                <a:effectLst>
                  <a:outerShdw blurRad="38100" dist="38100" dir="2700000" algn="tl">
                    <a:srgbClr val="000000"/>
                  </a:outerShdw>
                </a:effectLst>
                <a:ea typeface="+mj-ea"/>
                <a:cs typeface="+mj-cs"/>
              </a:rPr>
              <a:t>1 Corinthians 3:10-15</a:t>
            </a:r>
          </a:p>
          <a:p>
            <a:pPr algn="just" eaLnBrk="1" hangingPunct="1">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According to the grace of God which was given to me, like a wise master builder I laid a foundation, and another is building on it. But each man must be careful how he builds on it.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no man can lay a foundation other than the one which is laid, which is Jesus Christ.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if any man builds on the foundation with gold, silver, precious stones, wood, hay, straw….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any man’s work which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he has built on it remains, he will receive a reward.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any man’s work is burned up, he will suffer loss; but he himself will be saved, yet so as through fire.”</a:t>
            </a:r>
          </a:p>
        </p:txBody>
      </p:sp>
    </p:spTree>
    <p:extLst>
      <p:ext uri="{BB962C8B-B14F-4D97-AF65-F5344CB8AC3E}">
        <p14:creationId xmlns:p14="http://schemas.microsoft.com/office/powerpoint/2010/main" val="2218675284"/>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36BAB4-90D4-ADAB-F1E4-2228C44E72B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4801314"/>
          </a:xfrm>
          <a:prstGeom prst="rect">
            <a:avLst/>
          </a:prstGeom>
          <a:noFill/>
          <a:ln w="28575">
            <a:noFill/>
            <a:miter lim="800000"/>
            <a:headEnd/>
            <a:tailEnd/>
          </a:ln>
        </p:spPr>
        <p:txBody>
          <a:bodyPr wrap="square">
            <a:spAutoFit/>
          </a:bodyPr>
          <a:lstStyle/>
          <a:p>
            <a:pPr marL="342900" indent="-342900" algn="ctr" defTabSz="685800">
              <a:spcAft>
                <a:spcPts val="1200"/>
              </a:spcAft>
              <a:buClr>
                <a:schemeClr val="tx1"/>
              </a:buClr>
              <a:buSzPct val="75000"/>
              <a:defRPr/>
            </a:pPr>
            <a:r>
              <a:rPr lang="en-US" sz="4000" dirty="0">
                <a:solidFill>
                  <a:srgbClr val="00FFFF"/>
                </a:solidFill>
                <a:effectLst>
                  <a:outerShdw blurRad="38100" dist="38100" dir="2700000" algn="tl">
                    <a:srgbClr val="000000"/>
                  </a:outerShdw>
                </a:effectLst>
                <a:ea typeface="+mj-ea"/>
                <a:cs typeface="+mj-cs"/>
              </a:rPr>
              <a:t>1 Corinthians 9:24-27</a:t>
            </a:r>
          </a:p>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rPr>
              <a:t>24 </a:t>
            </a:r>
            <a:r>
              <a:rPr lang="en-US" sz="3200" dirty="0">
                <a:effectLst>
                  <a:outerShdw blurRad="38100" dist="38100" dir="2700000" algn="tl">
                    <a:srgbClr val="000000">
                      <a:alpha val="43137"/>
                    </a:srgbClr>
                  </a:outerShdw>
                </a:effectLst>
                <a:latin typeface="Calibri" panose="020F0502020204030204" pitchFamily="34" charset="0"/>
              </a:rPr>
              <a:t>Do you not know that those who run in a race all run, but </a:t>
            </a:r>
            <a:r>
              <a:rPr lang="en-US" sz="3200" i="1" dirty="0">
                <a:effectLst>
                  <a:outerShdw blurRad="38100" dist="38100" dir="2700000" algn="tl">
                    <a:srgbClr val="000000">
                      <a:alpha val="43137"/>
                    </a:srgbClr>
                  </a:outerShdw>
                </a:effectLst>
                <a:latin typeface="Calibri" panose="020F0502020204030204" pitchFamily="34" charset="0"/>
              </a:rPr>
              <a:t>only</a:t>
            </a:r>
            <a:r>
              <a:rPr lang="en-US" sz="3200" dirty="0">
                <a:effectLst>
                  <a:outerShdw blurRad="38100" dist="38100" dir="2700000" algn="tl">
                    <a:srgbClr val="000000">
                      <a:alpha val="43137"/>
                    </a:srgbClr>
                  </a:outerShdw>
                </a:effectLst>
                <a:latin typeface="Calibri" panose="020F0502020204030204" pitchFamily="34" charset="0"/>
              </a:rPr>
              <a:t> one receives the prize? Run in such a way that you may win. </a:t>
            </a:r>
            <a:r>
              <a:rPr lang="en-US" sz="3200" baseline="30000" dirty="0">
                <a:effectLst>
                  <a:outerShdw blurRad="38100" dist="38100" dir="2700000" algn="tl">
                    <a:srgbClr val="000000">
                      <a:alpha val="43137"/>
                    </a:srgbClr>
                  </a:outerShdw>
                </a:effectLst>
                <a:latin typeface="Calibri" panose="020F0502020204030204" pitchFamily="34" charset="0"/>
              </a:rPr>
              <a:t>25 </a:t>
            </a:r>
            <a:r>
              <a:rPr lang="en-US" sz="3200" dirty="0">
                <a:effectLst>
                  <a:outerShdw blurRad="38100" dist="38100" dir="2700000" algn="tl">
                    <a:srgbClr val="000000">
                      <a:alpha val="43137"/>
                    </a:srgbClr>
                  </a:outerShdw>
                </a:effectLst>
                <a:latin typeface="Calibri" panose="020F0502020204030204" pitchFamily="34" charset="0"/>
              </a:rPr>
              <a:t>Everyone who competes in the games exercises self-control in all things. They then </a:t>
            </a:r>
            <a:r>
              <a:rPr lang="en-US" sz="3200" i="1" dirty="0">
                <a:effectLst>
                  <a:outerShdw blurRad="38100" dist="38100" dir="2700000" algn="tl">
                    <a:srgbClr val="000000">
                      <a:alpha val="43137"/>
                    </a:srgbClr>
                  </a:outerShdw>
                </a:effectLst>
                <a:latin typeface="Calibri" panose="020F0502020204030204" pitchFamily="34" charset="0"/>
              </a:rPr>
              <a:t>do it</a:t>
            </a:r>
            <a:r>
              <a:rPr lang="en-US" sz="3200" dirty="0">
                <a:effectLst>
                  <a:outerShdw blurRad="38100" dist="38100" dir="2700000" algn="tl">
                    <a:srgbClr val="000000">
                      <a:alpha val="43137"/>
                    </a:srgbClr>
                  </a:outerShdw>
                </a:effectLst>
                <a:latin typeface="Calibri" panose="020F0502020204030204" pitchFamily="34" charset="0"/>
              </a:rPr>
              <a:t> to receive a perishable wreath, but we an imperishable. </a:t>
            </a:r>
            <a:r>
              <a:rPr lang="en-US" sz="3200" baseline="30000" dirty="0">
                <a:effectLst>
                  <a:outerShdw blurRad="38100" dist="38100" dir="2700000" algn="tl">
                    <a:srgbClr val="000000">
                      <a:alpha val="43137"/>
                    </a:srgbClr>
                  </a:outerShdw>
                </a:effectLst>
                <a:latin typeface="Calibri" panose="020F0502020204030204" pitchFamily="34" charset="0"/>
              </a:rPr>
              <a:t>26 </a:t>
            </a:r>
            <a:r>
              <a:rPr lang="en-US" sz="3200" dirty="0">
                <a:effectLst>
                  <a:outerShdw blurRad="38100" dist="38100" dir="2700000" algn="tl">
                    <a:srgbClr val="000000">
                      <a:alpha val="43137"/>
                    </a:srgbClr>
                  </a:outerShdw>
                </a:effectLst>
                <a:latin typeface="Calibri" panose="020F0502020204030204" pitchFamily="34" charset="0"/>
              </a:rPr>
              <a:t>Therefore I run in such a way, as not without aim; I box in such a way, as not beating the air; </a:t>
            </a:r>
            <a:r>
              <a:rPr lang="en-US" sz="3200" baseline="30000" dirty="0">
                <a:effectLst>
                  <a:outerShdw blurRad="38100" dist="38100" dir="2700000" algn="tl">
                    <a:srgbClr val="000000">
                      <a:alpha val="43137"/>
                    </a:srgbClr>
                  </a:outerShdw>
                </a:effectLst>
                <a:latin typeface="Calibri" panose="020F0502020204030204" pitchFamily="34" charset="0"/>
              </a:rPr>
              <a:t>27 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but I discipline my body and make it my slave, so that, after I have preached to others, I myself will not be disqualified</a:t>
            </a:r>
            <a:r>
              <a:rPr lang="en-US" sz="3200" dirty="0">
                <a:effectLst>
                  <a:outerShdw blurRad="38100" dist="38100" dir="2700000" algn="tl">
                    <a:srgbClr val="000000">
                      <a:alpha val="43137"/>
                    </a:srgbClr>
                  </a:outerShdw>
                </a:effectLst>
                <a:latin typeface="Calibri" panose="020F0502020204030204" pitchFamily="34" charset="0"/>
              </a:rPr>
              <a:t>.”</a:t>
            </a: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Answering Illegitimate Faith Arguments</a:t>
            </a:r>
          </a:p>
        </p:txBody>
      </p:sp>
      <p:sp>
        <p:nvSpPr>
          <p:cNvPr id="17411" name="Rectangle 7"/>
          <p:cNvSpPr>
            <a:spLocks noGrp="1" noChangeArrowheads="1"/>
          </p:cNvSpPr>
          <p:nvPr>
            <p:ph type="body" idx="1"/>
          </p:nvPr>
        </p:nvSpPr>
        <p:spPr>
          <a:xfrm>
            <a:off x="609600" y="1143000"/>
            <a:ext cx="10972800" cy="5562600"/>
          </a:xfrm>
        </p:spPr>
        <p:txBody>
          <a:bodyPr/>
          <a:lstStyle/>
          <a:p>
            <a:pPr marL="457200" indent="-457200" eaLnBrk="1" hangingPunct="1">
              <a:lnSpc>
                <a:spcPct val="100000"/>
              </a:lnSpc>
              <a:spcBef>
                <a:spcPts val="0"/>
              </a:spcBef>
              <a:spcAft>
                <a:spcPts val="2400"/>
              </a:spcAft>
              <a:buClr>
                <a:srgbClr val="00FFFF"/>
              </a:buClr>
              <a:buSzPct val="100000"/>
              <a:buFont typeface="+mj-lt"/>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Spurious faith (Luke 8:13; Jas. 2:19) – Angels</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Miracle faith (John 2:23-25) – </a:t>
            </a:r>
            <a:r>
              <a:rPr lang="en-US" altLang="en-US" sz="2900" i="1" dirty="0" err="1">
                <a:effectLst>
                  <a:outerShdw blurRad="38100" dist="38100" dir="2700000" algn="tl">
                    <a:srgbClr val="000000">
                      <a:alpha val="43137"/>
                    </a:srgbClr>
                  </a:outerShdw>
                </a:effectLst>
                <a:cs typeface="Calibri" panose="020F0502020204030204" pitchFamily="34" charset="0"/>
              </a:rPr>
              <a:t>pistueō</a:t>
            </a:r>
            <a:r>
              <a:rPr lang="en-US" altLang="en-US" sz="2900" i="1" dirty="0">
                <a:effectLst>
                  <a:outerShdw blurRad="38100" dist="38100" dir="2700000" algn="tl">
                    <a:srgbClr val="000000">
                      <a:alpha val="43137"/>
                    </a:srgbClr>
                  </a:outerShdw>
                </a:effectLst>
                <a:cs typeface="Calibri" panose="020F0502020204030204" pitchFamily="34" charset="0"/>
              </a:rPr>
              <a:t> </a:t>
            </a:r>
            <a:r>
              <a:rPr lang="en-US" altLang="en-US" sz="2900" i="1" dirty="0" err="1">
                <a:effectLst>
                  <a:outerShdw blurRad="38100" dist="38100" dir="2700000" algn="tl">
                    <a:srgbClr val="000000">
                      <a:alpha val="43137"/>
                    </a:srgbClr>
                  </a:outerShdw>
                </a:effectLst>
                <a:cs typeface="Calibri" panose="020F0502020204030204" pitchFamily="34" charset="0"/>
              </a:rPr>
              <a:t>eis</a:t>
            </a:r>
            <a:endParaRPr lang="en-US" altLang="en-US" sz="2900" i="1" dirty="0">
              <a:effectLst>
                <a:outerShdw blurRad="38100" dist="38100" dir="2700000" algn="tl">
                  <a:srgbClr val="000000">
                    <a:alpha val="43137"/>
                  </a:srgbClr>
                </a:outerShdw>
              </a:effectLst>
              <a:cs typeface="Calibri" panose="020F0502020204030204" pitchFamily="34" charset="0"/>
            </a:endParaRP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Repent (2 Pet. 3:9) – Rev. 2‒3</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Perish (John 3:16) –  Temporal</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b="1" u="sng" dirty="0">
                <a:solidFill>
                  <a:srgbClr val="FFFFCC"/>
                </a:solidFill>
                <a:effectLst>
                  <a:outerShdw blurRad="38100" dist="38100" dir="2700000" algn="tl">
                    <a:srgbClr val="000000">
                      <a:alpha val="43137"/>
                    </a:srgbClr>
                  </a:outerShdw>
                </a:effectLst>
                <a:cs typeface="Calibri" panose="020F0502020204030204" pitchFamily="34" charset="0"/>
              </a:rPr>
              <a:t>Description of the Lost (Acts 8:21, 23) – No time for Sanctification</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Simon never received the Holy Spirit (Acts 8:17-18)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Argument from silence</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Founder of Gnosticism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a:t>
            </a:r>
            <a:r>
              <a:rPr lang="en-US" altLang="en-US" sz="2900" i="1" dirty="0">
                <a:effectLst>
                  <a:outerShdw blurRad="38100" dist="38100" dir="2700000" algn="tl">
                    <a:srgbClr val="000000">
                      <a:alpha val="43137"/>
                    </a:srgbClr>
                  </a:outerShdw>
                </a:effectLst>
                <a:cs typeface="Calibri" panose="020F0502020204030204" pitchFamily="34" charset="0"/>
              </a:rPr>
              <a:t>Sola Scriptura</a:t>
            </a:r>
          </a:p>
        </p:txBody>
      </p:sp>
    </p:spTree>
    <p:extLst>
      <p:ext uri="{BB962C8B-B14F-4D97-AF65-F5344CB8AC3E}">
        <p14:creationId xmlns:p14="http://schemas.microsoft.com/office/powerpoint/2010/main" val="52197942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Placeholder 3">
            <a:extLst>
              <a:ext uri="{FF2B5EF4-FFF2-40B4-BE49-F238E27FC236}">
                <a16:creationId xmlns:a16="http://schemas.microsoft.com/office/drawing/2014/main" id="{A66E1933-1E02-4F53-A362-5D59201D135A}"/>
              </a:ext>
            </a:extLst>
          </p:cNvPr>
          <p:cNvGraphicFramePr>
            <a:graphicFrameLocks noGrp="1"/>
          </p:cNvGraphicFramePr>
          <p:nvPr>
            <p:ph type="tbl" idx="1"/>
            <p:extLst>
              <p:ext uri="{D42A27DB-BD31-4B8C-83A1-F6EECF244321}">
                <p14:modId xmlns:p14="http://schemas.microsoft.com/office/powerpoint/2010/main" val="4037467859"/>
              </p:ext>
            </p:extLst>
          </p:nvPr>
        </p:nvGraphicFramePr>
        <p:xfrm>
          <a:off x="609600" y="152400"/>
          <a:ext cx="10972800" cy="6553200"/>
        </p:xfrm>
        <a:graphic>
          <a:graphicData uri="http://schemas.openxmlformats.org/drawingml/2006/table">
            <a:tbl>
              <a:tblPr firstRow="1" bandRow="1">
                <a:tableStyleId>{073A0DAA-6AF3-43AB-8588-CEC1D06C72B9}</a:tableStyleId>
              </a:tblPr>
              <a:tblGrid>
                <a:gridCol w="2743200">
                  <a:extLst>
                    <a:ext uri="{9D8B030D-6E8A-4147-A177-3AD203B41FA5}">
                      <a16:colId xmlns:a16="http://schemas.microsoft.com/office/drawing/2014/main" val="4083022562"/>
                    </a:ext>
                  </a:extLst>
                </a:gridCol>
                <a:gridCol w="3115159">
                  <a:extLst>
                    <a:ext uri="{9D8B030D-6E8A-4147-A177-3AD203B41FA5}">
                      <a16:colId xmlns:a16="http://schemas.microsoft.com/office/drawing/2014/main" val="1397627422"/>
                    </a:ext>
                  </a:extLst>
                </a:gridCol>
                <a:gridCol w="2696705">
                  <a:extLst>
                    <a:ext uri="{9D8B030D-6E8A-4147-A177-3AD203B41FA5}">
                      <a16:colId xmlns:a16="http://schemas.microsoft.com/office/drawing/2014/main" val="3861418638"/>
                    </a:ext>
                  </a:extLst>
                </a:gridCol>
                <a:gridCol w="2417736">
                  <a:extLst>
                    <a:ext uri="{9D8B030D-6E8A-4147-A177-3AD203B41FA5}">
                      <a16:colId xmlns:a16="http://schemas.microsoft.com/office/drawing/2014/main" val="1991858644"/>
                    </a:ext>
                  </a:extLst>
                </a:gridCol>
              </a:tblGrid>
              <a:tr h="1066800">
                <a:tc gridSpan="4">
                  <a:txBody>
                    <a:bodyPr/>
                    <a:lstStyle/>
                    <a:p>
                      <a:pPr marL="0" marR="0" lvl="0" indent="0" algn="ctr" defTabSz="685800" rtl="0" eaLnBrk="0" fontAlgn="base" latinLnBrk="0" hangingPunct="0">
                        <a:lnSpc>
                          <a:spcPct val="90000"/>
                        </a:lnSpc>
                        <a:spcBef>
                          <a:spcPct val="0"/>
                        </a:spcBef>
                        <a:spcAft>
                          <a:spcPts val="1200"/>
                        </a:spcAft>
                        <a:buClr>
                          <a:schemeClr val="tx2"/>
                        </a:buClr>
                        <a:buSzPct val="75000"/>
                        <a:buFont typeface="Wingdings" pitchFamily="2" charset="2"/>
                        <a:buNone/>
                        <a:tabLst/>
                        <a:defRPr/>
                      </a:pPr>
                      <a:r>
                        <a:rPr lang="en-US" altLang="en-US" sz="360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Three Tenses of Salvation</a:t>
                      </a:r>
                      <a:endParaRPr lang="en-US" sz="360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anchor="ctr" horzOverflow="overflow"/>
                </a:tc>
                <a:tc hMerge="1">
                  <a:txBody>
                    <a:bodyPr/>
                    <a:lstStyle/>
                    <a:p>
                      <a:endParaRPr lang="en-US" dirty="0"/>
                    </a:p>
                  </a:txBody>
                  <a:tcPr anchor="ctr" horzOverflow="overflow"/>
                </a:tc>
                <a:tc hMerge="1">
                  <a:txBody>
                    <a:bodyPr/>
                    <a:lstStyle/>
                    <a:p>
                      <a:endParaRPr lang="en-US" dirty="0"/>
                    </a:p>
                  </a:txBody>
                  <a:tcPr anchor="ctr" horzOverflow="overflow"/>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4000" b="0" i="0" u="none" strike="noStrike" cap="none" normalizeH="0" baseline="0" dirty="0">
                        <a:ln>
                          <a:noFill/>
                        </a:ln>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4285402584"/>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Phase</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Justification</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a:ln>
                            <a:noFill/>
                          </a:ln>
                          <a:solidFill>
                            <a:srgbClr val="006600"/>
                          </a:solidFill>
                          <a:effectLst/>
                          <a:latin typeface="Calibri" panose="020F0502020204030204" pitchFamily="34" charset="0"/>
                          <a:cs typeface="Calibri" panose="020F0502020204030204" pitchFamily="34" charset="0"/>
                        </a:rPr>
                        <a:t>Sanctification</a:t>
                      </a:r>
                      <a:endPar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Glorification</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1624996199"/>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Tense</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Past</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a:ln>
                            <a:noFill/>
                          </a:ln>
                          <a:solidFill>
                            <a:srgbClr val="006600"/>
                          </a:solidFill>
                          <a:effectLst/>
                          <a:latin typeface="Calibri" panose="020F0502020204030204" pitchFamily="34" charset="0"/>
                          <a:cs typeface="Calibri" panose="020F0502020204030204" pitchFamily="34" charset="0"/>
                        </a:rPr>
                        <a:t>Present</a:t>
                      </a:r>
                      <a:endPar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Future</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3636852434"/>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Saved from sin’s:</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Penalty</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a:ln>
                            <a:noFill/>
                          </a:ln>
                          <a:solidFill>
                            <a:srgbClr val="006600"/>
                          </a:solidFill>
                          <a:effectLst/>
                          <a:latin typeface="Calibri" panose="020F0502020204030204" pitchFamily="34" charset="0"/>
                          <a:cs typeface="Calibri" panose="020F0502020204030204" pitchFamily="34" charset="0"/>
                        </a:rPr>
                        <a:t>Power</a:t>
                      </a:r>
                      <a:endPar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Presence</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3808086373"/>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Scripture</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Eph 2:8-9; Titus 3:5</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a:ln>
                            <a:noFill/>
                          </a:ln>
                          <a:solidFill>
                            <a:srgbClr val="006600"/>
                          </a:solidFill>
                          <a:effectLst/>
                          <a:latin typeface="Calibri" panose="020F0502020204030204" pitchFamily="34" charset="0"/>
                          <a:cs typeface="Calibri" panose="020F0502020204030204" pitchFamily="34" charset="0"/>
                        </a:rPr>
                        <a:t>Philip 2:12</a:t>
                      </a:r>
                      <a:endPar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Rom 5:10</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4167479987"/>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Nature</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Single</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rPr>
                        <a:t>Dual</a:t>
                      </a: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rPr>
                        <a:t>Single</a:t>
                      </a:r>
                    </a:p>
                  </a:txBody>
                  <a:tcPr marT="45711" marB="45711" anchor="ctr" horzOverflow="overflow"/>
                </a:tc>
                <a:extLst>
                  <a:ext uri="{0D108BD9-81ED-4DB2-BD59-A6C34878D82A}">
                    <a16:rowId xmlns:a16="http://schemas.microsoft.com/office/drawing/2014/main" val="1448859749"/>
                  </a:ext>
                </a:extLst>
              </a:tr>
            </a:tbl>
          </a:graphicData>
        </a:graphic>
      </p:graphicFrame>
    </p:spTree>
    <p:extLst>
      <p:ext uri="{BB962C8B-B14F-4D97-AF65-F5344CB8AC3E}">
        <p14:creationId xmlns:p14="http://schemas.microsoft.com/office/powerpoint/2010/main" val="350894350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Answering Illegitimate Faith Arguments</a:t>
            </a:r>
          </a:p>
        </p:txBody>
      </p:sp>
      <p:sp>
        <p:nvSpPr>
          <p:cNvPr id="17411" name="Rectangle 7"/>
          <p:cNvSpPr>
            <a:spLocks noGrp="1" noChangeArrowheads="1"/>
          </p:cNvSpPr>
          <p:nvPr>
            <p:ph type="body" idx="1"/>
          </p:nvPr>
        </p:nvSpPr>
        <p:spPr>
          <a:xfrm>
            <a:off x="609600" y="1143000"/>
            <a:ext cx="10972800" cy="5562600"/>
          </a:xfrm>
        </p:spPr>
        <p:txBody>
          <a:bodyPr/>
          <a:lstStyle/>
          <a:p>
            <a:pPr marL="457200" indent="-457200" eaLnBrk="1" hangingPunct="1">
              <a:lnSpc>
                <a:spcPct val="100000"/>
              </a:lnSpc>
              <a:spcBef>
                <a:spcPts val="0"/>
              </a:spcBef>
              <a:spcAft>
                <a:spcPts val="2400"/>
              </a:spcAft>
              <a:buClr>
                <a:srgbClr val="00FFFF"/>
              </a:buClr>
              <a:buSzPct val="100000"/>
              <a:buFont typeface="+mj-lt"/>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Spurious faith (Luke 8:13; Jas. 2:19) – Angels</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Miracle faith (John 2:23-25) – </a:t>
            </a:r>
            <a:r>
              <a:rPr lang="en-US" altLang="en-US" sz="2900" i="1" dirty="0" err="1">
                <a:effectLst>
                  <a:outerShdw blurRad="38100" dist="38100" dir="2700000" algn="tl">
                    <a:srgbClr val="000000">
                      <a:alpha val="43137"/>
                    </a:srgbClr>
                  </a:outerShdw>
                </a:effectLst>
                <a:cs typeface="Calibri" panose="020F0502020204030204" pitchFamily="34" charset="0"/>
              </a:rPr>
              <a:t>pistueō</a:t>
            </a:r>
            <a:r>
              <a:rPr lang="en-US" altLang="en-US" sz="2900" i="1" dirty="0">
                <a:effectLst>
                  <a:outerShdw blurRad="38100" dist="38100" dir="2700000" algn="tl">
                    <a:srgbClr val="000000">
                      <a:alpha val="43137"/>
                    </a:srgbClr>
                  </a:outerShdw>
                </a:effectLst>
                <a:cs typeface="Calibri" panose="020F0502020204030204" pitchFamily="34" charset="0"/>
              </a:rPr>
              <a:t> </a:t>
            </a:r>
            <a:r>
              <a:rPr lang="en-US" altLang="en-US" sz="2900" i="1" dirty="0" err="1">
                <a:effectLst>
                  <a:outerShdw blurRad="38100" dist="38100" dir="2700000" algn="tl">
                    <a:srgbClr val="000000">
                      <a:alpha val="43137"/>
                    </a:srgbClr>
                  </a:outerShdw>
                </a:effectLst>
                <a:cs typeface="Calibri" panose="020F0502020204030204" pitchFamily="34" charset="0"/>
              </a:rPr>
              <a:t>eis</a:t>
            </a:r>
            <a:endParaRPr lang="en-US" altLang="en-US" sz="2900" i="1" dirty="0">
              <a:effectLst>
                <a:outerShdw blurRad="38100" dist="38100" dir="2700000" algn="tl">
                  <a:srgbClr val="000000">
                    <a:alpha val="43137"/>
                  </a:srgbClr>
                </a:outerShdw>
              </a:effectLst>
              <a:cs typeface="Calibri" panose="020F0502020204030204" pitchFamily="34" charset="0"/>
            </a:endParaRP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Repent (2 Pet. 3:9) – Rev. 2‒3</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Perish (John 3:16) –  Temporal</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Description of the Lost (Acts 8:21, 23) – No time for Sanctification</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b="1" u="sng" dirty="0">
                <a:solidFill>
                  <a:srgbClr val="FFFFCC"/>
                </a:solidFill>
                <a:effectLst>
                  <a:outerShdw blurRad="38100" dist="38100" dir="2700000" algn="tl">
                    <a:srgbClr val="000000">
                      <a:alpha val="43137"/>
                    </a:srgbClr>
                  </a:outerShdw>
                </a:effectLst>
                <a:cs typeface="Calibri" panose="020F0502020204030204" pitchFamily="34" charset="0"/>
              </a:rPr>
              <a:t>Simon never received the Holy Spirit (Acts 8:17-18) – Argument from silence</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Founder of Gnosticism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a:t>
            </a:r>
            <a:r>
              <a:rPr lang="en-US" altLang="en-US" sz="2900" i="1" dirty="0">
                <a:effectLst>
                  <a:outerShdw blurRad="38100" dist="38100" dir="2700000" algn="tl">
                    <a:srgbClr val="000000">
                      <a:alpha val="43137"/>
                    </a:srgbClr>
                  </a:outerShdw>
                </a:effectLst>
                <a:cs typeface="Calibri" panose="020F0502020204030204" pitchFamily="34" charset="0"/>
              </a:rPr>
              <a:t>Sola Scriptura</a:t>
            </a:r>
          </a:p>
        </p:txBody>
      </p:sp>
    </p:spTree>
    <p:extLst>
      <p:ext uri="{BB962C8B-B14F-4D97-AF65-F5344CB8AC3E}">
        <p14:creationId xmlns:p14="http://schemas.microsoft.com/office/powerpoint/2010/main" val="184389964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Answering Illegitimate Faith Arguments</a:t>
            </a:r>
          </a:p>
        </p:txBody>
      </p:sp>
      <p:sp>
        <p:nvSpPr>
          <p:cNvPr id="17411" name="Rectangle 7"/>
          <p:cNvSpPr>
            <a:spLocks noGrp="1" noChangeArrowheads="1"/>
          </p:cNvSpPr>
          <p:nvPr>
            <p:ph type="body" idx="1"/>
          </p:nvPr>
        </p:nvSpPr>
        <p:spPr>
          <a:xfrm>
            <a:off x="609600" y="1143000"/>
            <a:ext cx="10972800" cy="5562600"/>
          </a:xfrm>
        </p:spPr>
        <p:txBody>
          <a:bodyPr/>
          <a:lstStyle/>
          <a:p>
            <a:pPr marL="457200" indent="-457200" eaLnBrk="1" hangingPunct="1">
              <a:lnSpc>
                <a:spcPct val="100000"/>
              </a:lnSpc>
              <a:spcBef>
                <a:spcPts val="0"/>
              </a:spcBef>
              <a:spcAft>
                <a:spcPts val="2400"/>
              </a:spcAft>
              <a:buClr>
                <a:srgbClr val="00FFFF"/>
              </a:buClr>
              <a:buSzPct val="100000"/>
              <a:buFont typeface="+mj-lt"/>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Spurious faith (Luke 8:13; Jas. 2:19) – Angels</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Miracle faith (John 2:23-25) – </a:t>
            </a:r>
            <a:r>
              <a:rPr lang="en-US" altLang="en-US" sz="2900" i="1" dirty="0" err="1">
                <a:effectLst>
                  <a:outerShdw blurRad="38100" dist="38100" dir="2700000" algn="tl">
                    <a:srgbClr val="000000">
                      <a:alpha val="43137"/>
                    </a:srgbClr>
                  </a:outerShdw>
                </a:effectLst>
                <a:cs typeface="Calibri" panose="020F0502020204030204" pitchFamily="34" charset="0"/>
              </a:rPr>
              <a:t>pistueō</a:t>
            </a:r>
            <a:r>
              <a:rPr lang="en-US" altLang="en-US" sz="2900" i="1" dirty="0">
                <a:effectLst>
                  <a:outerShdw blurRad="38100" dist="38100" dir="2700000" algn="tl">
                    <a:srgbClr val="000000">
                      <a:alpha val="43137"/>
                    </a:srgbClr>
                  </a:outerShdw>
                </a:effectLst>
                <a:cs typeface="Calibri" panose="020F0502020204030204" pitchFamily="34" charset="0"/>
              </a:rPr>
              <a:t> </a:t>
            </a:r>
            <a:r>
              <a:rPr lang="en-US" altLang="en-US" sz="2900" i="1" dirty="0" err="1">
                <a:effectLst>
                  <a:outerShdw blurRad="38100" dist="38100" dir="2700000" algn="tl">
                    <a:srgbClr val="000000">
                      <a:alpha val="43137"/>
                    </a:srgbClr>
                  </a:outerShdw>
                </a:effectLst>
                <a:cs typeface="Calibri" panose="020F0502020204030204" pitchFamily="34" charset="0"/>
              </a:rPr>
              <a:t>eis</a:t>
            </a:r>
            <a:endParaRPr lang="en-US" altLang="en-US" sz="2900" i="1" dirty="0">
              <a:effectLst>
                <a:outerShdw blurRad="38100" dist="38100" dir="2700000" algn="tl">
                  <a:srgbClr val="000000">
                    <a:alpha val="43137"/>
                  </a:srgbClr>
                </a:outerShdw>
              </a:effectLst>
              <a:cs typeface="Calibri" panose="020F0502020204030204" pitchFamily="34" charset="0"/>
            </a:endParaRP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Repent (2 Pet. 3:9) – Rev. 2‒3</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Perish (John 3:16) –  Temporal</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Description of the Lost (Acts 8:21, 23) – No time for Sanctification</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Simon never received the Holy Spirit (Acts 8:17-18) – Argument from silence</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b="1" u="sng" dirty="0">
                <a:solidFill>
                  <a:srgbClr val="FFFFCC"/>
                </a:solidFill>
                <a:effectLst>
                  <a:outerShdw blurRad="38100" dist="38100" dir="2700000" algn="tl">
                    <a:srgbClr val="000000">
                      <a:alpha val="43137"/>
                    </a:srgbClr>
                  </a:outerShdw>
                </a:effectLst>
                <a:cs typeface="Calibri" panose="020F0502020204030204" pitchFamily="34" charset="0"/>
              </a:rPr>
              <a:t>Founder of Gnosticism – </a:t>
            </a:r>
            <a:r>
              <a:rPr lang="en-US" altLang="en-US" sz="2900" b="1" i="1" u="sng" dirty="0">
                <a:solidFill>
                  <a:srgbClr val="FFFFCC"/>
                </a:solidFill>
                <a:effectLst>
                  <a:outerShdw blurRad="38100" dist="38100" dir="2700000" algn="tl">
                    <a:srgbClr val="000000">
                      <a:alpha val="43137"/>
                    </a:srgbClr>
                  </a:outerShdw>
                </a:effectLst>
                <a:cs typeface="Calibri" panose="020F0502020204030204" pitchFamily="34" charset="0"/>
              </a:rPr>
              <a:t>Sola Scriptura</a:t>
            </a:r>
          </a:p>
        </p:txBody>
      </p:sp>
    </p:spTree>
    <p:extLst>
      <p:ext uri="{BB962C8B-B14F-4D97-AF65-F5344CB8AC3E}">
        <p14:creationId xmlns:p14="http://schemas.microsoft.com/office/powerpoint/2010/main" val="2842553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8:5-8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Evangelization of Samaria</a:t>
            </a:r>
          </a:p>
        </p:txBody>
      </p:sp>
      <p:sp>
        <p:nvSpPr>
          <p:cNvPr id="161795" name="Rectangle 3"/>
          <p:cNvSpPr>
            <a:spLocks noGrp="1" noChangeArrowheads="1"/>
          </p:cNvSpPr>
          <p:nvPr>
            <p:ph type="body" idx="1"/>
          </p:nvPr>
        </p:nvSpPr>
        <p:spPr>
          <a:xfrm>
            <a:off x="762000" y="2057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Philip’s preaching (5)</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Samaritans’ response (6a)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Authenticating signs (6b-7)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Result: joy (8)</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32602897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209800" y="228600"/>
            <a:ext cx="7772400" cy="1143000"/>
          </a:xfrm>
        </p:spPr>
        <p:txBody>
          <a:bodyPr/>
          <a:lstStyle/>
          <a:p>
            <a:pPr algn="ctr" eaLnBrk="1" hangingPunct="1">
              <a:lnSpc>
                <a:spcPct val="100000"/>
              </a:lnSpc>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Christian Anti-Semitism</a:t>
            </a:r>
          </a:p>
        </p:txBody>
      </p:sp>
      <p:sp>
        <p:nvSpPr>
          <p:cNvPr id="4099" name="Rectangle 3"/>
          <p:cNvSpPr>
            <a:spLocks noGrp="1" noChangeArrowheads="1"/>
          </p:cNvSpPr>
          <p:nvPr>
            <p:ph type="body" idx="1"/>
          </p:nvPr>
        </p:nvSpPr>
        <p:spPr>
          <a:xfrm>
            <a:off x="609600" y="1600200"/>
            <a:ext cx="10972800" cy="3581400"/>
          </a:xfrm>
        </p:spPr>
        <p:txBody>
          <a:bodyPr/>
          <a:lstStyle/>
          <a:p>
            <a:pPr marL="4763" lvl="1" indent="-4763" algn="just" eaLnBrk="1" hangingPunct="1">
              <a:lnSpc>
                <a:spcPct val="100000"/>
              </a:lnSpc>
              <a:buFontTx/>
              <a:buNone/>
            </a:pPr>
            <a:r>
              <a:rPr lang="en-US" sz="36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“First, their synagogues should be set on fire…Secondly, their homes should likewise be broken down and destroyed…Thirdly, they should be deprived of their prayer books and </a:t>
            </a:r>
            <a:r>
              <a:rPr lang="en-US" sz="3600" dirty="0" err="1">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Talmuds</a:t>
            </a:r>
            <a:r>
              <a:rPr lang="en-US" sz="36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390049138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209800" y="228600"/>
            <a:ext cx="7772400" cy="1143000"/>
          </a:xfrm>
        </p:spPr>
        <p:txBody>
          <a:bodyPr/>
          <a:lstStyle/>
          <a:p>
            <a:pPr algn="ctr">
              <a:lnSpc>
                <a:spcPct val="100000"/>
              </a:lnSpc>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Christian Anti-Semitism</a:t>
            </a:r>
          </a:p>
        </p:txBody>
      </p:sp>
      <p:sp>
        <p:nvSpPr>
          <p:cNvPr id="5123" name="Rectangle 3"/>
          <p:cNvSpPr>
            <a:spLocks noGrp="1" noChangeArrowheads="1"/>
          </p:cNvSpPr>
          <p:nvPr>
            <p:ph type="body" idx="1"/>
          </p:nvPr>
        </p:nvSpPr>
        <p:spPr>
          <a:xfrm>
            <a:off x="609600" y="1600200"/>
            <a:ext cx="10972800" cy="4267200"/>
          </a:xfrm>
        </p:spPr>
        <p:txBody>
          <a:bodyPr/>
          <a:lstStyle/>
          <a:p>
            <a:pPr marL="0" lvl="1" indent="0" algn="just" eaLnBrk="1" hangingPunct="1">
              <a:lnSpc>
                <a:spcPct val="100000"/>
              </a:lnSpc>
              <a:buFontTx/>
              <a:buNone/>
            </a:pPr>
            <a:r>
              <a:rPr lang="en-US" sz="36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“…Fourthly, their rabbis must be forbidden under threat of death to teach any more…Fifthly, passport and traveling privileges should be absolutely forbidden to the Jews…Sixthly, they ought to be stopped from usury (charging interest on loans…”</a:t>
            </a:r>
          </a:p>
        </p:txBody>
      </p:sp>
    </p:spTree>
    <p:extLst>
      <p:ext uri="{BB962C8B-B14F-4D97-AF65-F5344CB8AC3E}">
        <p14:creationId xmlns:p14="http://schemas.microsoft.com/office/powerpoint/2010/main" val="245375154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209800" y="228600"/>
            <a:ext cx="7772400" cy="1143000"/>
          </a:xfrm>
        </p:spPr>
        <p:txBody>
          <a:bodyPr/>
          <a:lstStyle/>
          <a:p>
            <a:pPr algn="ctr" eaLnBrk="1" hangingPunct="1">
              <a:lnSpc>
                <a:spcPct val="100000"/>
              </a:lnSpc>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Christian Anti-Semitism</a:t>
            </a:r>
          </a:p>
        </p:txBody>
      </p:sp>
      <p:sp>
        <p:nvSpPr>
          <p:cNvPr id="6147" name="Rectangle 3"/>
          <p:cNvSpPr>
            <a:spLocks noGrp="1" noChangeArrowheads="1"/>
          </p:cNvSpPr>
          <p:nvPr>
            <p:ph type="body" idx="1"/>
          </p:nvPr>
        </p:nvSpPr>
        <p:spPr>
          <a:xfrm>
            <a:off x="609600" y="1600200"/>
            <a:ext cx="10972800" cy="4038600"/>
          </a:xfrm>
        </p:spPr>
        <p:txBody>
          <a:bodyPr/>
          <a:lstStyle/>
          <a:p>
            <a:pPr marL="0" indent="0" eaLnBrk="1" hangingPunct="1">
              <a:lnSpc>
                <a:spcPct val="100000"/>
              </a:lnSpc>
              <a:buFontTx/>
              <a:buNone/>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“Seventhly, let the young and strong Jews and Jewesses be given the flail, the ax, the hoe, the spade, the distaff, and spindle, and let the earn their bread by the sweat of their noses…We ought to drive the rascally lazy bones out of our system...”</a:t>
            </a:r>
          </a:p>
        </p:txBody>
      </p:sp>
      <p:sp>
        <p:nvSpPr>
          <p:cNvPr id="6148" name="Text Box 4"/>
          <p:cNvSpPr txBox="1">
            <a:spLocks noChangeArrowheads="1"/>
          </p:cNvSpPr>
          <p:nvPr/>
        </p:nvSpPr>
        <p:spPr bwMode="auto">
          <a:xfrm>
            <a:off x="2571750" y="6003925"/>
            <a:ext cx="7048500" cy="701675"/>
          </a:xfrm>
          <a:prstGeom prst="rect">
            <a:avLst/>
          </a:prstGeom>
          <a:noFill/>
          <a:ln w="9525">
            <a:noFill/>
            <a:miter lim="800000"/>
            <a:headEnd/>
            <a:tailEnd/>
          </a:ln>
        </p:spPr>
        <p:txBody>
          <a:bodyPr wrap="square">
            <a:spAutoFit/>
          </a:bodyPr>
          <a:lstStyle/>
          <a:p>
            <a:pPr algn="ctr">
              <a:spcBef>
                <a:spcPct val="50000"/>
              </a:spcBef>
            </a:pP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Martin Luther, </a:t>
            </a:r>
            <a:r>
              <a:rPr 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Concerning the Jews and Their Lies</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cited in Michael Brown’s </a:t>
            </a:r>
            <a:r>
              <a:rPr 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Our Hands Are Stained with Blood</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pp. 14-15.</a:t>
            </a:r>
          </a:p>
        </p:txBody>
      </p:sp>
    </p:spTree>
    <p:extLst>
      <p:ext uri="{BB962C8B-B14F-4D97-AF65-F5344CB8AC3E}">
        <p14:creationId xmlns:p14="http://schemas.microsoft.com/office/powerpoint/2010/main" val="284721452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209800" y="228600"/>
            <a:ext cx="7772400" cy="1143000"/>
          </a:xfrm>
        </p:spPr>
        <p:txBody>
          <a:bodyPr/>
          <a:lstStyle/>
          <a:p>
            <a:pPr algn="ctr">
              <a:lnSpc>
                <a:spcPct val="100000"/>
              </a:lnSpc>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Christian Anti-Semitism</a:t>
            </a:r>
          </a:p>
        </p:txBody>
      </p:sp>
      <p:sp>
        <p:nvSpPr>
          <p:cNvPr id="7171" name="Rectangle 3"/>
          <p:cNvSpPr>
            <a:spLocks noGrp="1" noChangeArrowheads="1"/>
          </p:cNvSpPr>
          <p:nvPr>
            <p:ph type="body" idx="1"/>
          </p:nvPr>
        </p:nvSpPr>
        <p:spPr>
          <a:xfrm>
            <a:off x="609600" y="1600200"/>
            <a:ext cx="10972800" cy="3505200"/>
          </a:xfrm>
        </p:spPr>
        <p:txBody>
          <a:bodyPr/>
          <a:lstStyle/>
          <a:p>
            <a:pPr marL="0" indent="0" algn="just" eaLnBrk="1" hangingPunct="1">
              <a:lnSpc>
                <a:spcPct val="100000"/>
              </a:lnSpc>
              <a:buFontTx/>
              <a:buNone/>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away with them… To sum up, dear princes and nobles who have Jews in your domains, if this advice of mine does not suit you, then find a better one so that you and we may all be free of this insufferable devilish burden–the Jews.”</a:t>
            </a:r>
          </a:p>
        </p:txBody>
      </p:sp>
      <p:sp>
        <p:nvSpPr>
          <p:cNvPr id="7172" name="Text Box 4"/>
          <p:cNvSpPr txBox="1">
            <a:spLocks noChangeArrowheads="1"/>
          </p:cNvSpPr>
          <p:nvPr/>
        </p:nvSpPr>
        <p:spPr bwMode="auto">
          <a:xfrm>
            <a:off x="2552700" y="6003925"/>
            <a:ext cx="7086600" cy="701675"/>
          </a:xfrm>
          <a:prstGeom prst="rect">
            <a:avLst/>
          </a:prstGeom>
          <a:noFill/>
          <a:ln w="9525">
            <a:noFill/>
            <a:miter lim="800000"/>
            <a:headEnd/>
            <a:tailEnd/>
          </a:ln>
        </p:spPr>
        <p:txBody>
          <a:bodyPr wrap="square">
            <a:spAutoFit/>
          </a:bodyPr>
          <a:lstStyle/>
          <a:p>
            <a:pPr algn="ctr">
              <a:spcBef>
                <a:spcPct val="50000"/>
              </a:spcBef>
            </a:pP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Martin Luther, </a:t>
            </a:r>
            <a:r>
              <a:rPr 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Concerning the Jews and Their Lies</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cited in Michael Brown’s </a:t>
            </a:r>
            <a:r>
              <a:rPr 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Our Hands Are Stained with Blood</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pp. 14-15.</a:t>
            </a:r>
          </a:p>
        </p:txBody>
      </p:sp>
    </p:spTree>
    <p:extLst>
      <p:ext uri="{BB962C8B-B14F-4D97-AF65-F5344CB8AC3E}">
        <p14:creationId xmlns:p14="http://schemas.microsoft.com/office/powerpoint/2010/main" val="388119475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2438400" y="228600"/>
            <a:ext cx="7315200"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Simon’s Response to Philip’s Preaching</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447800" y="2057400"/>
            <a:ext cx="6629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Faith (13a)</a:t>
            </a:r>
          </a:p>
          <a:p>
            <a:pPr marL="514350" lvl="3" indent="-514350">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Baptism (13b)</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Followed Philip (13c)</a:t>
            </a:r>
          </a:p>
        </p:txBody>
      </p:sp>
      <p:pic>
        <p:nvPicPr>
          <p:cNvPr id="3" name="Picture 2">
            <a:extLst>
              <a:ext uri="{FF2B5EF4-FFF2-40B4-BE49-F238E27FC236}">
                <a16:creationId xmlns:a16="http://schemas.microsoft.com/office/drawing/2014/main" id="{5A35A829-156A-17A4-A736-6CFABD8E6FF7}"/>
              </a:ext>
            </a:extLst>
          </p:cNvPr>
          <p:cNvPicPr>
            <a:picLocks noChangeAspect="1"/>
          </p:cNvPicPr>
          <p:nvPr/>
        </p:nvPicPr>
        <p:blipFill>
          <a:blip r:embed="rId2"/>
          <a:stretch>
            <a:fillRect/>
          </a:stretch>
        </p:blipFill>
        <p:spPr>
          <a:xfrm>
            <a:off x="7848600" y="2057400"/>
            <a:ext cx="3389670" cy="2377646"/>
          </a:xfrm>
          <a:prstGeom prst="rect">
            <a:avLst/>
          </a:prstGeom>
        </p:spPr>
      </p:pic>
    </p:spTree>
    <p:extLst>
      <p:ext uri="{BB962C8B-B14F-4D97-AF65-F5344CB8AC3E}">
        <p14:creationId xmlns:p14="http://schemas.microsoft.com/office/powerpoint/2010/main" val="310363953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2438400" y="228600"/>
            <a:ext cx="7315200"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Simon’s Response to Philip’s Preaching</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447800" y="2057400"/>
            <a:ext cx="6629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Faith (13a)</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Baptism (13b)</a:t>
            </a:r>
          </a:p>
          <a:p>
            <a:pPr marL="514350" lvl="3" indent="-514350" eaLnBrk="1" hangingPunct="1">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Followed Philip (13c)</a:t>
            </a:r>
          </a:p>
        </p:txBody>
      </p:sp>
      <p:pic>
        <p:nvPicPr>
          <p:cNvPr id="3" name="Picture 2">
            <a:extLst>
              <a:ext uri="{FF2B5EF4-FFF2-40B4-BE49-F238E27FC236}">
                <a16:creationId xmlns:a16="http://schemas.microsoft.com/office/drawing/2014/main" id="{5A35A829-156A-17A4-A736-6CFABD8E6FF7}"/>
              </a:ext>
            </a:extLst>
          </p:cNvPr>
          <p:cNvPicPr>
            <a:picLocks noChangeAspect="1"/>
          </p:cNvPicPr>
          <p:nvPr/>
        </p:nvPicPr>
        <p:blipFill>
          <a:blip r:embed="rId2"/>
          <a:stretch>
            <a:fillRect/>
          </a:stretch>
        </p:blipFill>
        <p:spPr>
          <a:xfrm>
            <a:off x="7848600" y="2057400"/>
            <a:ext cx="3389670" cy="2377646"/>
          </a:xfrm>
          <a:prstGeom prst="rect">
            <a:avLst/>
          </a:prstGeom>
        </p:spPr>
      </p:pic>
    </p:spTree>
    <p:extLst>
      <p:ext uri="{BB962C8B-B14F-4D97-AF65-F5344CB8AC3E}">
        <p14:creationId xmlns:p14="http://schemas.microsoft.com/office/powerpoint/2010/main" val="199074722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Placeholder 3">
            <a:extLst>
              <a:ext uri="{FF2B5EF4-FFF2-40B4-BE49-F238E27FC236}">
                <a16:creationId xmlns:a16="http://schemas.microsoft.com/office/drawing/2014/main" id="{A66E1933-1E02-4F53-A362-5D59201D135A}"/>
              </a:ext>
            </a:extLst>
          </p:cNvPr>
          <p:cNvGraphicFramePr>
            <a:graphicFrameLocks noGrp="1"/>
          </p:cNvGraphicFramePr>
          <p:nvPr>
            <p:ph type="tbl" idx="1"/>
            <p:extLst>
              <p:ext uri="{D42A27DB-BD31-4B8C-83A1-F6EECF244321}">
                <p14:modId xmlns:p14="http://schemas.microsoft.com/office/powerpoint/2010/main" val="2772622333"/>
              </p:ext>
            </p:extLst>
          </p:nvPr>
        </p:nvGraphicFramePr>
        <p:xfrm>
          <a:off x="609600" y="152400"/>
          <a:ext cx="10972800" cy="6553200"/>
        </p:xfrm>
        <a:graphic>
          <a:graphicData uri="http://schemas.openxmlformats.org/drawingml/2006/table">
            <a:tbl>
              <a:tblPr firstRow="1" bandRow="1">
                <a:tableStyleId>{073A0DAA-6AF3-43AB-8588-CEC1D06C72B9}</a:tableStyleId>
              </a:tblPr>
              <a:tblGrid>
                <a:gridCol w="2743200">
                  <a:extLst>
                    <a:ext uri="{9D8B030D-6E8A-4147-A177-3AD203B41FA5}">
                      <a16:colId xmlns:a16="http://schemas.microsoft.com/office/drawing/2014/main" val="4083022562"/>
                    </a:ext>
                  </a:extLst>
                </a:gridCol>
                <a:gridCol w="3115159">
                  <a:extLst>
                    <a:ext uri="{9D8B030D-6E8A-4147-A177-3AD203B41FA5}">
                      <a16:colId xmlns:a16="http://schemas.microsoft.com/office/drawing/2014/main" val="1397627422"/>
                    </a:ext>
                  </a:extLst>
                </a:gridCol>
                <a:gridCol w="2696705">
                  <a:extLst>
                    <a:ext uri="{9D8B030D-6E8A-4147-A177-3AD203B41FA5}">
                      <a16:colId xmlns:a16="http://schemas.microsoft.com/office/drawing/2014/main" val="3861418638"/>
                    </a:ext>
                  </a:extLst>
                </a:gridCol>
                <a:gridCol w="2417736">
                  <a:extLst>
                    <a:ext uri="{9D8B030D-6E8A-4147-A177-3AD203B41FA5}">
                      <a16:colId xmlns:a16="http://schemas.microsoft.com/office/drawing/2014/main" val="1991858644"/>
                    </a:ext>
                  </a:extLst>
                </a:gridCol>
              </a:tblGrid>
              <a:tr h="1066800">
                <a:tc gridSpan="4">
                  <a:txBody>
                    <a:bodyPr/>
                    <a:lstStyle/>
                    <a:p>
                      <a:pPr marL="0" marR="0" lvl="0" indent="0" algn="ctr" defTabSz="685800" rtl="0" eaLnBrk="0" fontAlgn="base" latinLnBrk="0" hangingPunct="0">
                        <a:lnSpc>
                          <a:spcPct val="90000"/>
                        </a:lnSpc>
                        <a:spcBef>
                          <a:spcPct val="0"/>
                        </a:spcBef>
                        <a:spcAft>
                          <a:spcPts val="1200"/>
                        </a:spcAft>
                        <a:buClr>
                          <a:schemeClr val="tx2"/>
                        </a:buClr>
                        <a:buSzPct val="75000"/>
                        <a:buFont typeface="Wingdings" pitchFamily="2" charset="2"/>
                        <a:buNone/>
                        <a:tabLst/>
                        <a:defRPr/>
                      </a:pPr>
                      <a:r>
                        <a:rPr lang="en-US" alt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Three Tenses of Salvation</a:t>
                      </a:r>
                      <a:endPar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anchor="ctr" horzOverflow="overflow"/>
                </a:tc>
                <a:tc hMerge="1">
                  <a:txBody>
                    <a:bodyPr/>
                    <a:lstStyle/>
                    <a:p>
                      <a:endParaRPr lang="en-US" dirty="0"/>
                    </a:p>
                  </a:txBody>
                  <a:tcPr anchor="ctr" horzOverflow="overflow"/>
                </a:tc>
                <a:tc hMerge="1">
                  <a:txBody>
                    <a:bodyPr/>
                    <a:lstStyle/>
                    <a:p>
                      <a:endParaRPr lang="en-US" dirty="0"/>
                    </a:p>
                  </a:txBody>
                  <a:tcPr anchor="ctr" horzOverflow="overflow"/>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4000" b="0" i="0" u="none" strike="noStrike" cap="none" normalizeH="0" baseline="0" dirty="0">
                        <a:ln>
                          <a:noFill/>
                        </a:ln>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4285402584"/>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Phase</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Justification</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a:ln>
                            <a:noFill/>
                          </a:ln>
                          <a:solidFill>
                            <a:srgbClr val="006600"/>
                          </a:solidFill>
                          <a:effectLst/>
                          <a:latin typeface="Calibri" panose="020F0502020204030204" pitchFamily="34" charset="0"/>
                          <a:cs typeface="Calibri" panose="020F0502020204030204" pitchFamily="34" charset="0"/>
                        </a:rPr>
                        <a:t>Sanctification</a:t>
                      </a:r>
                      <a:endPar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Glorification</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1624996199"/>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Tense</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Past</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a:ln>
                            <a:noFill/>
                          </a:ln>
                          <a:solidFill>
                            <a:srgbClr val="006600"/>
                          </a:solidFill>
                          <a:effectLst/>
                          <a:latin typeface="Calibri" panose="020F0502020204030204" pitchFamily="34" charset="0"/>
                          <a:cs typeface="Calibri" panose="020F0502020204030204" pitchFamily="34" charset="0"/>
                        </a:rPr>
                        <a:t>Present</a:t>
                      </a:r>
                      <a:endPar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Future</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3636852434"/>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Saved from sin’s:</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Penalty</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a:ln>
                            <a:noFill/>
                          </a:ln>
                          <a:solidFill>
                            <a:srgbClr val="006600"/>
                          </a:solidFill>
                          <a:effectLst/>
                          <a:latin typeface="Calibri" panose="020F0502020204030204" pitchFamily="34" charset="0"/>
                          <a:cs typeface="Calibri" panose="020F0502020204030204" pitchFamily="34" charset="0"/>
                        </a:rPr>
                        <a:t>Power</a:t>
                      </a:r>
                      <a:endPar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Presence</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3808086373"/>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Scripture</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Eph 2:8-9; Titus 3:5</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a:ln>
                            <a:noFill/>
                          </a:ln>
                          <a:solidFill>
                            <a:srgbClr val="006600"/>
                          </a:solidFill>
                          <a:effectLst/>
                          <a:latin typeface="Calibri" panose="020F0502020204030204" pitchFamily="34" charset="0"/>
                          <a:cs typeface="Calibri" panose="020F0502020204030204" pitchFamily="34" charset="0"/>
                        </a:rPr>
                        <a:t>Philip 2:12</a:t>
                      </a:r>
                      <a:endPar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Rom 5:10</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4167479987"/>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Nature</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Single</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rPr>
                        <a:t>Dual</a:t>
                      </a: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rPr>
                        <a:t>Single</a:t>
                      </a:r>
                    </a:p>
                  </a:txBody>
                  <a:tcPr marT="45711" marB="45711" anchor="ctr" horzOverflow="overflow"/>
                </a:tc>
                <a:extLst>
                  <a:ext uri="{0D108BD9-81ED-4DB2-BD59-A6C34878D82A}">
                    <a16:rowId xmlns:a16="http://schemas.microsoft.com/office/drawing/2014/main" val="1448859749"/>
                  </a:ext>
                </a:extLst>
              </a:tr>
            </a:tbl>
          </a:graphicData>
        </a:graphic>
      </p:graphicFrame>
    </p:spTree>
    <p:extLst>
      <p:ext uri="{BB962C8B-B14F-4D97-AF65-F5344CB8AC3E}">
        <p14:creationId xmlns:p14="http://schemas.microsoft.com/office/powerpoint/2010/main" val="197480558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524000"/>
            <a:ext cx="7840900" cy="49530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Evangelization in Samaria (5-8)</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Simon’s conversion (9-13)</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Peter &amp; John lay hands on the Samaritans (14-17)</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 rebukes Simon (18-25)</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Ministry in Samaria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8:5-25</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18836285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1524000" y="228600"/>
            <a:ext cx="9144000"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8:14-17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&amp; John Lay Hands on the Samaritans</a:t>
            </a:r>
          </a:p>
        </p:txBody>
      </p:sp>
      <p:sp>
        <p:nvSpPr>
          <p:cNvPr id="161795" name="Rectangle 3"/>
          <p:cNvSpPr>
            <a:spLocks noGrp="1" noChangeArrowheads="1"/>
          </p:cNvSpPr>
          <p:nvPr>
            <p:ph type="body" idx="1"/>
          </p:nvPr>
        </p:nvSpPr>
        <p:spPr>
          <a:xfrm>
            <a:off x="762000" y="2057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The concern (14)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The problem (15-16)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The solution (17)</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08439118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1524000" y="228600"/>
            <a:ext cx="9144000"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8:14-17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&amp; John Lay Hands on the Samaritans</a:t>
            </a:r>
          </a:p>
        </p:txBody>
      </p:sp>
      <p:sp>
        <p:nvSpPr>
          <p:cNvPr id="161795" name="Rectangle 3"/>
          <p:cNvSpPr>
            <a:spLocks noGrp="1" noChangeArrowheads="1"/>
          </p:cNvSpPr>
          <p:nvPr>
            <p:ph type="body" idx="1"/>
          </p:nvPr>
        </p:nvSpPr>
        <p:spPr>
          <a:xfrm>
            <a:off x="762000" y="2057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The concern (14)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The problem (15-16)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The solution (17)</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4880943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256"/>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7631</TotalTime>
  <Words>7105</Words>
  <Application>Microsoft Office PowerPoint</Application>
  <PresentationFormat>Widescreen</PresentationFormat>
  <Paragraphs>768</Paragraphs>
  <Slides>166</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166</vt:i4>
      </vt:variant>
    </vt:vector>
  </HeadingPairs>
  <TitlesOfParts>
    <vt:vector size="172" baseType="lpstr">
      <vt:lpstr>Arial</vt:lpstr>
      <vt:lpstr>Calibri</vt:lpstr>
      <vt:lpstr>Calibri Light</vt:lpstr>
      <vt:lpstr>Courier New</vt:lpstr>
      <vt:lpstr>Wingdings</vt:lpstr>
      <vt:lpstr>Office Theme</vt:lpstr>
      <vt:lpstr>PowerPoint Presentation</vt:lpstr>
      <vt:lpstr>Acts 8:5-40 Philip’s Ministry</vt:lpstr>
      <vt:lpstr>PowerPoint Presentation</vt:lpstr>
      <vt:lpstr>Acts 8:5-40 Philip’s Ministry</vt:lpstr>
      <vt:lpstr>PowerPoint Presentation</vt:lpstr>
      <vt:lpstr>PowerPoint Presentation</vt:lpstr>
      <vt:lpstr>PowerPoint Presentation</vt:lpstr>
      <vt:lpstr>Acts 8:5-8 Evangelization of Samaria</vt:lpstr>
      <vt:lpstr>Acts 8:5-8 Evangelization of Samaria</vt:lpstr>
      <vt:lpstr>PowerPoint Presentation</vt:lpstr>
      <vt:lpstr>PowerPoint Presentation</vt:lpstr>
      <vt:lpstr>Structure (Acts 1:8)</vt:lpstr>
      <vt:lpstr>Acts 8:5-8 Evangelization of Samaria</vt:lpstr>
      <vt:lpstr>Acts 8:5-8 Evangelization of Samaria</vt:lpstr>
      <vt:lpstr>PowerPoint Presentation</vt:lpstr>
      <vt:lpstr>Not all Physical Infirmities are  Attributable to Satan/Demon</vt:lpstr>
      <vt:lpstr>Acts 8:5-8 Evangelization of Samaria</vt:lpstr>
      <vt:lpstr>PowerPoint Presentation</vt:lpstr>
      <vt:lpstr>Acts 8:9-13 Simon’s Conversion</vt:lpstr>
      <vt:lpstr>Acts 8:9-13 Simon’s Conversion</vt:lpstr>
      <vt:lpstr>Acts 8:9-11 Simon’s Deception</vt:lpstr>
      <vt:lpstr>Acts 8:9-11 Simon’s Deception</vt:lpstr>
      <vt:lpstr>Satanic/Demonic Miracles</vt:lpstr>
      <vt:lpstr>PowerPoint Presentation</vt:lpstr>
      <vt:lpstr>Acts 8:9-11 Simon’s Deception</vt:lpstr>
      <vt:lpstr>PowerPoint Presentation</vt:lpstr>
      <vt:lpstr>Acts 8:9-11 Simon’s Deception</vt:lpstr>
      <vt:lpstr>Acts 8:9-13 Simon’s Conversion</vt:lpstr>
      <vt:lpstr>Acts 8:12 Simon’s Deception</vt:lpstr>
      <vt:lpstr>Acts 8:12 Simon’s Deception</vt:lpstr>
      <vt:lpstr>Lewis Sperry Chafer, vol. 7, Systematic Theology (Grand Rapids, MI: Kregel Publications, 1993), 265-66.</vt:lpstr>
      <vt:lpstr>PowerPoint Presentation</vt:lpstr>
      <vt:lpstr>Acts 8:12 Simon’s Deception</vt:lpstr>
      <vt:lpstr>Acts 8:12b-c Content</vt:lpstr>
      <vt:lpstr>Acts 8:12b-c Content</vt:lpstr>
      <vt:lpstr>PowerPoint Presentation</vt:lpstr>
      <vt:lpstr>ISRAEL'S JUDGMENTS</vt:lpstr>
      <vt:lpstr>Israel’s Four Temples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8:12b-c Content</vt:lpstr>
      <vt:lpstr>PowerPoint Presentation</vt:lpstr>
      <vt:lpstr>PowerPoint Presentation</vt:lpstr>
      <vt:lpstr>Acts 8:12 Simon’s Deception</vt:lpstr>
      <vt:lpstr>Acts 8:9-13 Simon’s Conversion</vt:lpstr>
      <vt:lpstr>Acts 8:13 Simon’s Response to Philip’s Preaching</vt:lpstr>
      <vt:lpstr>Acts 8:13 Simon’s Response to Philip’s Preaching</vt:lpstr>
      <vt:lpstr>Why Simon Was Saved</vt:lpstr>
      <vt:lpstr>Why Simon Was Saved</vt:lpstr>
      <vt:lpstr>Lewis Sperry Chafer, vol. 7, Systematic Theology (Grand Rapids, MI: Kregel Publications, 1993), 265-66.</vt:lpstr>
      <vt:lpstr>PowerPoint Presentation</vt:lpstr>
      <vt:lpstr>Why Simon Was Saved</vt:lpstr>
      <vt:lpstr>Why Simon Was Saved</vt:lpstr>
      <vt:lpstr>Illegitimate Faith</vt:lpstr>
      <vt:lpstr>Illegitimate Faith</vt:lpstr>
      <vt:lpstr>PowerPoint Presentation</vt:lpstr>
      <vt:lpstr>Illegitimate Faith</vt:lpstr>
      <vt:lpstr>PowerPoint Presentation</vt:lpstr>
      <vt:lpstr>Illegitimate Faith</vt:lpstr>
      <vt:lpstr>PowerPoint Presentation</vt:lpstr>
      <vt:lpstr>PowerPoint Presentation</vt:lpstr>
      <vt:lpstr>PowerPoint Presentation</vt:lpstr>
      <vt:lpstr>Illegitimate Faith</vt:lpstr>
      <vt:lpstr>Illegitimate Faith</vt:lpstr>
      <vt:lpstr>Illegitimate Faith</vt:lpstr>
      <vt:lpstr>Illegitimate Faith</vt:lpstr>
      <vt:lpstr>Answering Illegitimate Faith Arguments</vt:lpstr>
      <vt:lpstr>Answering Illegitimate Faith Arguments</vt:lpstr>
      <vt:lpstr>PowerPoint Presentation</vt:lpstr>
      <vt:lpstr>Answering Illegitimate Faith Arguments</vt:lpstr>
      <vt:lpstr>PowerPoint Presentation</vt:lpstr>
      <vt:lpstr>PowerPoint Presentation</vt:lpstr>
      <vt:lpstr>PowerPoint Presentation</vt:lpstr>
      <vt:lpstr>PowerPoint Presentation</vt:lpstr>
      <vt:lpstr>PowerPoint Presentation</vt:lpstr>
      <vt:lpstr>Answering Illegitimate Faith Arguments</vt:lpstr>
      <vt:lpstr>PowerPoint Presentation</vt:lpstr>
      <vt:lpstr>Answering Illegitimate Faith Arguments</vt:lpstr>
      <vt:lpstr>PowerPoint Presentation</vt:lpstr>
      <vt:lpstr>PowerPoint Presentation</vt:lpstr>
      <vt:lpstr>Answering Illegitimate Faith Arguments</vt:lpstr>
      <vt:lpstr>PowerPoint Presentation</vt:lpstr>
      <vt:lpstr>Answering Illegitimate Faith Arguments</vt:lpstr>
      <vt:lpstr>Answering Illegitimate Faith Arguments</vt:lpstr>
      <vt:lpstr>Christian Anti-Semitism</vt:lpstr>
      <vt:lpstr>Christian Anti-Semitism</vt:lpstr>
      <vt:lpstr>Christian Anti-Semitism</vt:lpstr>
      <vt:lpstr>Christian Anti-Semitism</vt:lpstr>
      <vt:lpstr>Acts 8:13 Simon’s Response to Philip’s Preaching</vt:lpstr>
      <vt:lpstr>Acts 8:13 Simon’s Response to Philip’s Preaching</vt:lpstr>
      <vt:lpstr>PowerPoint Presentation</vt:lpstr>
      <vt:lpstr>PowerPoint Presentation</vt:lpstr>
      <vt:lpstr>Acts 8:14-17 Peter &amp; John Lay Hands on the Samaritans</vt:lpstr>
      <vt:lpstr>Acts 8:14-17 Peter &amp; John Lay Hands on the Samaritans</vt:lpstr>
      <vt:lpstr>Acts 8:14-17 Peter &amp; John Lay Hands on the Samaritans</vt:lpstr>
      <vt:lpstr>Acts 8:14-17 Peter &amp; John Lay Hands on the Samaritans</vt:lpstr>
      <vt:lpstr>PowerPoint Presentation</vt:lpstr>
      <vt:lpstr>PowerPoint Presentation</vt:lpstr>
      <vt:lpstr>PowerPoint Presentation</vt:lpstr>
      <vt:lpstr>PowerPoint Presentation</vt:lpstr>
      <vt:lpstr>PowerPoint Presentation</vt:lpstr>
      <vt:lpstr>PowerPoint Presentation</vt:lpstr>
      <vt:lpstr>Acts 8:18-25 Peter Rebukes Simon</vt:lpstr>
      <vt:lpstr>Acts 8:18-25 Peter Rebukes Simon</vt:lpstr>
      <vt:lpstr>Acts 8:18-19 Simon’s Request</vt:lpstr>
      <vt:lpstr>Acts 8:18-19 Simon’s Request</vt:lpstr>
      <vt:lpstr>Acts 8:18-19 Simon’s Request</vt:lpstr>
      <vt:lpstr>PowerPoint Presentation</vt:lpstr>
      <vt:lpstr>Acts 8:18-19 Simon’s Request</vt:lpstr>
      <vt:lpstr>Acts 8:18-25 Peter Rebukes Simon</vt:lpstr>
      <vt:lpstr>Acts 8:20-23 Peter Rebukes Simon</vt:lpstr>
      <vt:lpstr>Acts 8:20-23 Peter Rebukes Simon</vt:lpstr>
      <vt:lpstr>Acts 8:20-23 Peter Rebukes Simon</vt:lpstr>
      <vt:lpstr>Acts 8:20-23 Peter Rebukes Simon</vt:lpstr>
      <vt:lpstr>PowerPoint Presentation</vt:lpstr>
      <vt:lpstr>Acts 8:20-23 Peter Rebukes Simon</vt:lpstr>
      <vt:lpstr>Acts 8:18-25 Peter Rebukes Simon</vt:lpstr>
      <vt:lpstr>Acts 8:18-25 Peter Rebukes Simon</vt:lpstr>
      <vt:lpstr>PowerPoint Presentation</vt:lpstr>
      <vt:lpstr>PowerPoint Presentation</vt:lpstr>
      <vt:lpstr>Acts 8:5-40 Philip’s Ministry</vt:lpstr>
      <vt:lpstr>PowerPoint Presentation</vt:lpstr>
      <vt:lpstr>PowerPoint Presentation</vt:lpstr>
      <vt:lpstr>PowerPoint Presentation</vt:lpstr>
      <vt:lpstr>PowerPoint Presentation</vt:lpstr>
      <vt:lpstr>PowerPoint Presentation</vt:lpstr>
      <vt:lpstr>PowerPoint Presentation</vt:lpstr>
      <vt:lpstr>Second Missionary Journey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8:30-35 Philip’s Witness to the Eunuch</vt:lpstr>
      <vt:lpstr>Acts 8:30-35 Philip’s Witness to the Eunuch</vt:lpstr>
      <vt:lpstr>Acts 8:30-35 Philip’s Witness to the Eunuch</vt:lpstr>
      <vt:lpstr>PowerPoint Presentation</vt:lpstr>
      <vt:lpstr>PowerPoint Presentation</vt:lpstr>
      <vt:lpstr>PowerPoint Presentation</vt:lpstr>
      <vt:lpstr>Acts 8:30-35 Philip’s Witness to the Eunuch</vt:lpstr>
      <vt:lpstr>PowerPoint Presentation</vt:lpstr>
      <vt:lpstr>PowerPoint Presentation</vt:lpstr>
      <vt:lpstr>Acts 8:30-35 Philip’s Witness to the Eunuch</vt:lpstr>
      <vt:lpstr>Acts 8:30-35 Philip’s Witness to the Eunuch</vt:lpstr>
      <vt:lpstr>PowerPoint Presentation</vt:lpstr>
      <vt:lpstr>PowerPoint Presentation</vt:lpstr>
      <vt:lpstr>PowerPoint Presentation</vt:lpstr>
      <vt:lpstr>Sprinkling or Immersion?</vt:lpstr>
      <vt:lpstr>PowerPoint Presentation</vt:lpstr>
      <vt:lpstr>Exemption from Death  (1 Cor 15:54-56)</vt:lpstr>
      <vt:lpstr>PowerPoint Presentation</vt:lpstr>
      <vt:lpstr>PowerPoint Presentation</vt:lpstr>
      <vt:lpstr>PowerPoint Presentation</vt:lpstr>
      <vt:lpstr>PowerPoint Presentation</vt:lpstr>
      <vt:lpstr>PowerPoint Presentation</vt:lpstr>
      <vt:lpstr>PowerPoint Presentation</vt:lpstr>
      <vt:lpstr>Conclusion</vt:lpstr>
      <vt:lpstr>Acts 8:5-40 Philip’s Ministry</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043 Acts 8v5-40</dc:title>
  <dc:subject>ACTS</dc:subject>
  <dc:creator>A. Woods</dc:creator>
  <cp:lastModifiedBy>anne woods</cp:lastModifiedBy>
  <cp:revision>886</cp:revision>
  <cp:lastPrinted>2024-03-20T20:04:54Z</cp:lastPrinted>
  <dcterms:created xsi:type="dcterms:W3CDTF">2009-01-10T23:45:31Z</dcterms:created>
  <dcterms:modified xsi:type="dcterms:W3CDTF">2024-04-03T21:05:13Z</dcterms:modified>
</cp:coreProperties>
</file>