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4" r:id="rId2"/>
  </p:sldMasterIdLst>
  <p:notesMasterIdLst>
    <p:notesMasterId r:id="rId57"/>
  </p:notesMasterIdLst>
  <p:handoutMasterIdLst>
    <p:handoutMasterId r:id="rId58"/>
  </p:handoutMasterIdLst>
  <p:sldIdLst>
    <p:sldId id="392" r:id="rId3"/>
    <p:sldId id="455" r:id="rId4"/>
    <p:sldId id="583" r:id="rId5"/>
    <p:sldId id="395" r:id="rId6"/>
    <p:sldId id="527" r:id="rId7"/>
    <p:sldId id="519" r:id="rId8"/>
    <p:sldId id="456" r:id="rId9"/>
    <p:sldId id="453" r:id="rId10"/>
    <p:sldId id="454" r:id="rId11"/>
    <p:sldId id="684" r:id="rId12"/>
    <p:sldId id="716" r:id="rId13"/>
    <p:sldId id="717" r:id="rId14"/>
    <p:sldId id="344" r:id="rId15"/>
    <p:sldId id="694" r:id="rId16"/>
    <p:sldId id="303" r:id="rId17"/>
    <p:sldId id="300" r:id="rId18"/>
    <p:sldId id="305" r:id="rId19"/>
    <p:sldId id="306" r:id="rId20"/>
    <p:sldId id="712" r:id="rId21"/>
    <p:sldId id="288" r:id="rId22"/>
    <p:sldId id="685" r:id="rId23"/>
    <p:sldId id="686" r:id="rId24"/>
    <p:sldId id="688" r:id="rId25"/>
    <p:sldId id="285" r:id="rId26"/>
    <p:sldId id="317" r:id="rId27"/>
    <p:sldId id="318" r:id="rId28"/>
    <p:sldId id="313" r:id="rId29"/>
    <p:sldId id="319" r:id="rId30"/>
    <p:sldId id="314" r:id="rId31"/>
    <p:sldId id="698" r:id="rId32"/>
    <p:sldId id="320" r:id="rId33"/>
    <p:sldId id="321" r:id="rId34"/>
    <p:sldId id="329" r:id="rId35"/>
    <p:sldId id="332" r:id="rId36"/>
    <p:sldId id="700" r:id="rId37"/>
    <p:sldId id="330" r:id="rId38"/>
    <p:sldId id="335" r:id="rId39"/>
    <p:sldId id="701" r:id="rId40"/>
    <p:sldId id="702" r:id="rId41"/>
    <p:sldId id="714" r:id="rId42"/>
    <p:sldId id="272" r:id="rId43"/>
    <p:sldId id="703" r:id="rId44"/>
    <p:sldId id="331" r:id="rId45"/>
    <p:sldId id="334" r:id="rId46"/>
    <p:sldId id="715" r:id="rId47"/>
    <p:sldId id="705" r:id="rId48"/>
    <p:sldId id="338" r:id="rId49"/>
    <p:sldId id="706" r:id="rId50"/>
    <p:sldId id="707" r:id="rId51"/>
    <p:sldId id="708" r:id="rId52"/>
    <p:sldId id="709" r:id="rId53"/>
    <p:sldId id="713" r:id="rId54"/>
    <p:sldId id="718" r:id="rId55"/>
    <p:sldId id="393" r:id="rId56"/>
  </p:sldIdLst>
  <p:sldSz cx="12192000" cy="6858000"/>
  <p:notesSz cx="7315200" cy="9601200"/>
  <p:custDataLst>
    <p:tags r:id="rId59"/>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CC"/>
    <a:srgbClr val="660066"/>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94660"/>
  </p:normalViewPr>
  <p:slideViewPr>
    <p:cSldViewPr>
      <p:cViewPr varScale="1">
        <p:scale>
          <a:sx n="104" d="100"/>
          <a:sy n="104" d="100"/>
        </p:scale>
        <p:origin x="576" y="8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446"/>
    </p:cViewPr>
  </p:sorterViewPr>
  <p:notesViewPr>
    <p:cSldViewPr>
      <p:cViewPr varScale="1">
        <p:scale>
          <a:sx n="83" d="100"/>
          <a:sy n="83" d="100"/>
        </p:scale>
        <p:origin x="3643"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D6F69B8-2D21-4AFD-8B8A-1FF4F55D7FED}"/>
    <pc:docChg chg="custSel modSld replTag delTag">
      <pc:chgData name="Jim McGowan" userId="e2c7446dd3aca506" providerId="LiveId" clId="{ED6F69B8-2D21-4AFD-8B8A-1FF4F55D7FED}" dt="2024-02-27T17:32:34.475" v="3"/>
      <pc:docMkLst>
        <pc:docMk/>
      </pc:docMkLst>
      <pc:sldChg chg="modSp mod">
        <pc:chgData name="Jim McGowan" userId="e2c7446dd3aca506" providerId="LiveId" clId="{ED6F69B8-2D21-4AFD-8B8A-1FF4F55D7FED}" dt="2024-02-27T17:32:29.523" v="1" actId="20577"/>
        <pc:sldMkLst>
          <pc:docMk/>
          <pc:sldMk cId="0" sldId="392"/>
        </pc:sldMkLst>
        <pc:spChg chg="mod">
          <ac:chgData name="Jim McGowan" userId="e2c7446dd3aca506" providerId="LiveId" clId="{ED6F69B8-2D21-4AFD-8B8A-1FF4F55D7FED}" dt="2024-02-27T17:32:29.523" v="1" actId="20577"/>
          <ac:spMkLst>
            <pc:docMk/>
            <pc:sldMk cId="0" sldId="392"/>
            <ac:spMk id="9" creationId="{EE5848BF-B2BE-4A3C-A0BB-39B491A5C0FD}"/>
          </ac:spMkLst>
        </pc:spChg>
      </pc:sldChg>
    </pc:docChg>
  </pc:docChgLst>
  <pc:docChgLst>
    <pc:chgData name="Jim McGowan" userId="e2c7446dd3aca506" providerId="LiveId" clId="{7126918E-B64A-47BE-A134-0005B20220F5}"/>
    <pc:docChg chg="custSel modSld replTag delTag">
      <pc:chgData name="Jim McGowan" userId="e2c7446dd3aca506" providerId="LiveId" clId="{7126918E-B64A-47BE-A134-0005B20220F5}" dt="2024-03-05T18:44:49.416" v="10"/>
      <pc:docMkLst>
        <pc:docMk/>
      </pc:docMkLst>
      <pc:sldChg chg="modSp mod">
        <pc:chgData name="Jim McGowan" userId="e2c7446dd3aca506" providerId="LiveId" clId="{7126918E-B64A-47BE-A134-0005B20220F5}" dt="2024-03-05T18:44:25.129" v="5" actId="6549"/>
        <pc:sldMkLst>
          <pc:docMk/>
          <pc:sldMk cId="0" sldId="392"/>
        </pc:sldMkLst>
        <pc:spChg chg="mod">
          <ac:chgData name="Jim McGowan" userId="e2c7446dd3aca506" providerId="LiveId" clId="{7126918E-B64A-47BE-A134-0005B20220F5}" dt="2024-03-05T18:44:25.129" v="5" actId="6549"/>
          <ac:spMkLst>
            <pc:docMk/>
            <pc:sldMk cId="0" sldId="392"/>
            <ac:spMk id="9" creationId="{EE5848BF-B2BE-4A3C-A0BB-39B491A5C0FD}"/>
          </ac:spMkLst>
        </pc:spChg>
      </pc:sldChg>
      <pc:sldChg chg="modSp mod">
        <pc:chgData name="Jim McGowan" userId="e2c7446dd3aca506" providerId="LiveId" clId="{7126918E-B64A-47BE-A134-0005B20220F5}" dt="2024-03-05T18:44:39.757" v="8"/>
        <pc:sldMkLst>
          <pc:docMk/>
          <pc:sldMk cId="0" sldId="393"/>
        </pc:sldMkLst>
        <pc:spChg chg="mod">
          <ac:chgData name="Jim McGowan" userId="e2c7446dd3aca506" providerId="LiveId" clId="{7126918E-B64A-47BE-A134-0005B20220F5}" dt="2024-03-05T18:44:39.757" v="8"/>
          <ac:spMkLst>
            <pc:docMk/>
            <pc:sldMk cId="0" sldId="393"/>
            <ac:spMk id="9" creationId="{EE5848BF-B2BE-4A3C-A0BB-39B491A5C0FD}"/>
          </ac:spMkLst>
        </pc:spChg>
      </pc:sldChg>
    </pc:docChg>
  </pc:docChgLst>
  <pc:docChgLst>
    <pc:chgData name="Jim McGowan" userId="e2c7446dd3aca506" providerId="LiveId" clId="{DCC3FE6A-A635-4FC2-9857-EE5655C491B8}"/>
    <pc:docChg chg="undo custSel addSld delSld modSld sldOrd delMainMaster modMainMaster replTag delTag modHandout">
      <pc:chgData name="Jim McGowan" userId="e2c7446dd3aca506" providerId="LiveId" clId="{DCC3FE6A-A635-4FC2-9857-EE5655C491B8}" dt="2024-01-16T16:12:02.473" v="5486"/>
      <pc:docMkLst>
        <pc:docMk/>
      </pc:docMkLst>
      <pc:sldChg chg="add">
        <pc:chgData name="Jim McGowan" userId="e2c7446dd3aca506" providerId="LiveId" clId="{DCC3FE6A-A635-4FC2-9857-EE5655C491B8}" dt="2023-12-27T18:17:52.328" v="4731"/>
        <pc:sldMkLst>
          <pc:docMk/>
          <pc:sldMk cId="0" sldId="267"/>
        </pc:sldMkLst>
      </pc:sldChg>
      <pc:sldChg chg="addSp delSp modSp mod modAnim">
        <pc:chgData name="Jim McGowan" userId="e2c7446dd3aca506" providerId="LiveId" clId="{DCC3FE6A-A635-4FC2-9857-EE5655C491B8}" dt="2024-01-11T17:34:29.952" v="5217" actId="6549"/>
        <pc:sldMkLst>
          <pc:docMk/>
          <pc:sldMk cId="0" sldId="272"/>
        </pc:sldMkLst>
        <pc:spChg chg="add mod">
          <ac:chgData name="Jim McGowan" userId="e2c7446dd3aca506" providerId="LiveId" clId="{DCC3FE6A-A635-4FC2-9857-EE5655C491B8}" dt="2023-12-27T15:31:51.530" v="4691" actId="313"/>
          <ac:spMkLst>
            <pc:docMk/>
            <pc:sldMk cId="0" sldId="272"/>
            <ac:spMk id="2" creationId="{DA63C5A4-85A5-28B6-87A2-FBCDA857B50E}"/>
          </ac:spMkLst>
        </pc:spChg>
        <pc:spChg chg="add mod">
          <ac:chgData name="Jim McGowan" userId="e2c7446dd3aca506" providerId="LiveId" clId="{DCC3FE6A-A635-4FC2-9857-EE5655C491B8}" dt="2024-01-11T17:28:50.166" v="5196" actId="6549"/>
          <ac:spMkLst>
            <pc:docMk/>
            <pc:sldMk cId="0" sldId="272"/>
            <ac:spMk id="3" creationId="{2E674437-2541-1CA8-268A-EDEC372BEFB0}"/>
          </ac:spMkLst>
        </pc:spChg>
        <pc:spChg chg="add del mod">
          <ac:chgData name="Jim McGowan" userId="e2c7446dd3aca506" providerId="LiveId" clId="{DCC3FE6A-A635-4FC2-9857-EE5655C491B8}" dt="2023-12-20T19:20:38.662" v="3061" actId="478"/>
          <ac:spMkLst>
            <pc:docMk/>
            <pc:sldMk cId="0" sldId="272"/>
            <ac:spMk id="5" creationId="{67ED9616-A337-C502-4EFB-F1326FD08161}"/>
          </ac:spMkLst>
        </pc:spChg>
        <pc:spChg chg="add del mod">
          <ac:chgData name="Jim McGowan" userId="e2c7446dd3aca506" providerId="LiveId" clId="{DCC3FE6A-A635-4FC2-9857-EE5655C491B8}" dt="2023-12-20T19:21:18.630" v="3077" actId="478"/>
          <ac:spMkLst>
            <pc:docMk/>
            <pc:sldMk cId="0" sldId="272"/>
            <ac:spMk id="7" creationId="{076A028B-307E-351D-BEAD-7EA291EDB5A3}"/>
          </ac:spMkLst>
        </pc:spChg>
        <pc:spChg chg="del mod">
          <ac:chgData name="Jim McGowan" userId="e2c7446dd3aca506" providerId="LiveId" clId="{DCC3FE6A-A635-4FC2-9857-EE5655C491B8}" dt="2023-12-20T19:20:35.672" v="3058" actId="478"/>
          <ac:spMkLst>
            <pc:docMk/>
            <pc:sldMk cId="0" sldId="272"/>
            <ac:spMk id="34818" creationId="{BAAD2025-BC17-B049-B965-8F6C185E8471}"/>
          </ac:spMkLst>
        </pc:spChg>
        <pc:spChg chg="mod">
          <ac:chgData name="Jim McGowan" userId="e2c7446dd3aca506" providerId="LiveId" clId="{DCC3FE6A-A635-4FC2-9857-EE5655C491B8}" dt="2024-01-11T17:34:29.952" v="5217" actId="6549"/>
          <ac:spMkLst>
            <pc:docMk/>
            <pc:sldMk cId="0" sldId="272"/>
            <ac:spMk id="34819" creationId="{3F9E748D-D298-51C3-F8E8-868B689518F3}"/>
          </ac:spMkLst>
        </pc:spChg>
        <pc:spChg chg="del mod">
          <ac:chgData name="Jim McGowan" userId="e2c7446dd3aca506" providerId="LiveId" clId="{DCC3FE6A-A635-4FC2-9857-EE5655C491B8}" dt="2023-12-20T19:21:15.464" v="3076" actId="478"/>
          <ac:spMkLst>
            <pc:docMk/>
            <pc:sldMk cId="0" sldId="272"/>
            <ac:spMk id="34820" creationId="{8543A0FB-3D2B-CC1A-40F2-2171B7C055D6}"/>
          </ac:spMkLst>
        </pc:spChg>
        <pc:spChg chg="del mod">
          <ac:chgData name="Jim McGowan" userId="e2c7446dd3aca506" providerId="LiveId" clId="{DCC3FE6A-A635-4FC2-9857-EE5655C491B8}" dt="2023-12-20T19:25:22.469" v="3159" actId="478"/>
          <ac:spMkLst>
            <pc:docMk/>
            <pc:sldMk cId="0" sldId="272"/>
            <ac:spMk id="34821" creationId="{36C828C5-E959-BB51-BA0A-84C8A06F42AF}"/>
          </ac:spMkLst>
        </pc:spChg>
        <pc:spChg chg="del">
          <ac:chgData name="Jim McGowan" userId="e2c7446dd3aca506" providerId="LiveId" clId="{DCC3FE6A-A635-4FC2-9857-EE5655C491B8}" dt="2023-12-20T16:22:27.463" v="145" actId="478"/>
          <ac:spMkLst>
            <pc:docMk/>
            <pc:sldMk cId="0" sldId="272"/>
            <ac:spMk id="34822" creationId="{2F3FDB0F-B812-E4EE-08E0-3E8B1A84C777}"/>
          </ac:spMkLst>
        </pc:spChg>
        <pc:picChg chg="add mod">
          <ac:chgData name="Jim McGowan" userId="e2c7446dd3aca506" providerId="LiveId" clId="{DCC3FE6A-A635-4FC2-9857-EE5655C491B8}" dt="2023-12-20T19:26:35.464" v="3237" actId="208"/>
          <ac:picMkLst>
            <pc:docMk/>
            <pc:sldMk cId="0" sldId="272"/>
            <ac:picMk id="8" creationId="{C0F4E7B8-31BC-B6BA-A034-6E75CEB201C4}"/>
          </ac:picMkLst>
        </pc:picChg>
      </pc:sldChg>
      <pc:sldChg chg="delSp modSp del mod">
        <pc:chgData name="Jim McGowan" userId="e2c7446dd3aca506" providerId="LiveId" clId="{DCC3FE6A-A635-4FC2-9857-EE5655C491B8}" dt="2023-12-20T19:19:39.092" v="3042" actId="47"/>
        <pc:sldMkLst>
          <pc:docMk/>
          <pc:sldMk cId="0" sldId="277"/>
        </pc:sldMkLst>
        <pc:spChg chg="mod">
          <ac:chgData name="Jim McGowan" userId="e2c7446dd3aca506" providerId="LiveId" clId="{DCC3FE6A-A635-4FC2-9857-EE5655C491B8}" dt="2023-12-20T16:20:58.481" v="96" actId="20577"/>
          <ac:spMkLst>
            <pc:docMk/>
            <pc:sldMk cId="0" sldId="277"/>
            <ac:spMk id="45058" creationId="{A019A2CA-8F0B-4DDC-EC05-1A8A4F29D02D}"/>
          </ac:spMkLst>
        </pc:spChg>
        <pc:spChg chg="del">
          <ac:chgData name="Jim McGowan" userId="e2c7446dd3aca506" providerId="LiveId" clId="{DCC3FE6A-A635-4FC2-9857-EE5655C491B8}" dt="2023-12-20T16:22:23.807" v="142" actId="478"/>
          <ac:spMkLst>
            <pc:docMk/>
            <pc:sldMk cId="0" sldId="277"/>
            <ac:spMk id="45059" creationId="{4FA10642-A37D-7EA2-2E7C-48B10080C516}"/>
          </ac:spMkLst>
        </pc:spChg>
      </pc:sldChg>
      <pc:sldChg chg="addSp delSp modSp add mod delAnim">
        <pc:chgData name="Jim McGowan" userId="e2c7446dd3aca506" providerId="LiveId" clId="{DCC3FE6A-A635-4FC2-9857-EE5655C491B8}" dt="2024-01-09T16:48:00.495" v="4988" actId="108"/>
        <pc:sldMkLst>
          <pc:docMk/>
          <pc:sldMk cId="0" sldId="285"/>
        </pc:sldMkLst>
        <pc:spChg chg="del">
          <ac:chgData name="Jim McGowan" userId="e2c7446dd3aca506" providerId="LiveId" clId="{DCC3FE6A-A635-4FC2-9857-EE5655C491B8}" dt="2023-12-20T17:07:22.474" v="746" actId="478"/>
          <ac:spMkLst>
            <pc:docMk/>
            <pc:sldMk cId="0" sldId="285"/>
            <ac:spMk id="3" creationId="{9EC131C7-5CCB-4FA8-E376-631B48F92753}"/>
          </ac:spMkLst>
        </pc:spChg>
        <pc:spChg chg="mod">
          <ac:chgData name="Jim McGowan" userId="e2c7446dd3aca506" providerId="LiveId" clId="{DCC3FE6A-A635-4FC2-9857-EE5655C491B8}" dt="2024-01-09T16:48:00.495" v="4988" actId="108"/>
          <ac:spMkLst>
            <pc:docMk/>
            <pc:sldMk cId="0" sldId="285"/>
            <ac:spMk id="65538" creationId="{68347130-FF1F-F854-7D4D-18D5F0B5DB34}"/>
          </ac:spMkLst>
        </pc:spChg>
        <pc:picChg chg="add del mod">
          <ac:chgData name="Jim McGowan" userId="e2c7446dd3aca506" providerId="LiveId" clId="{DCC3FE6A-A635-4FC2-9857-EE5655C491B8}" dt="2023-12-20T17:13:35.407" v="864" actId="478"/>
          <ac:picMkLst>
            <pc:docMk/>
            <pc:sldMk cId="0" sldId="285"/>
            <ac:picMk id="4" creationId="{BC28F0C2-287C-1D70-6D53-EC836DCA112B}"/>
          </ac:picMkLst>
        </pc:picChg>
        <pc:picChg chg="add del mod modCrop">
          <ac:chgData name="Jim McGowan" userId="e2c7446dd3aca506" providerId="LiveId" clId="{DCC3FE6A-A635-4FC2-9857-EE5655C491B8}" dt="2023-12-20T17:13:35.407" v="864" actId="478"/>
          <ac:picMkLst>
            <pc:docMk/>
            <pc:sldMk cId="0" sldId="285"/>
            <ac:picMk id="5" creationId="{E880154A-4C6D-7F5E-86BE-A1DE19954834}"/>
          </ac:picMkLst>
        </pc:picChg>
        <pc:picChg chg="add mod">
          <ac:chgData name="Jim McGowan" userId="e2c7446dd3aca506" providerId="LiveId" clId="{DCC3FE6A-A635-4FC2-9857-EE5655C491B8}" dt="2023-12-20T17:13:41.479" v="870" actId="1036"/>
          <ac:picMkLst>
            <pc:docMk/>
            <pc:sldMk cId="0" sldId="285"/>
            <ac:picMk id="6" creationId="{187D7550-362B-FA15-DC80-9BEEC479F621}"/>
          </ac:picMkLst>
        </pc:picChg>
      </pc:sldChg>
      <pc:sldChg chg="addSp delSp modSp mod setBg">
        <pc:chgData name="Jim McGowan" userId="e2c7446dd3aca506" providerId="LiveId" clId="{DCC3FE6A-A635-4FC2-9857-EE5655C491B8}" dt="2023-12-27T15:31:31.092" v="4669" actId="313"/>
        <pc:sldMkLst>
          <pc:docMk/>
          <pc:sldMk cId="0" sldId="288"/>
        </pc:sldMkLst>
        <pc:spChg chg="add mod">
          <ac:chgData name="Jim McGowan" userId="e2c7446dd3aca506" providerId="LiveId" clId="{DCC3FE6A-A635-4FC2-9857-EE5655C491B8}" dt="2023-12-27T15:31:31.092" v="4669" actId="313"/>
          <ac:spMkLst>
            <pc:docMk/>
            <pc:sldMk cId="0" sldId="288"/>
            <ac:spMk id="4" creationId="{97BFB8A2-A87E-ABE1-3FD9-1F72D624D20F}"/>
          </ac:spMkLst>
        </pc:spChg>
        <pc:spChg chg="add del">
          <ac:chgData name="Jim McGowan" userId="e2c7446dd3aca506" providerId="LiveId" clId="{DCC3FE6A-A635-4FC2-9857-EE5655C491B8}" dt="2023-12-20T16:34:52.607" v="246" actId="478"/>
          <ac:spMkLst>
            <pc:docMk/>
            <pc:sldMk cId="0" sldId="288"/>
            <ac:spMk id="67588" creationId="{3FA513BD-6B38-19C0-2387-A06292AB871A}"/>
          </ac:spMkLst>
        </pc:spChg>
        <pc:spChg chg="add del">
          <ac:chgData name="Jim McGowan" userId="e2c7446dd3aca506" providerId="LiveId" clId="{DCC3FE6A-A635-4FC2-9857-EE5655C491B8}" dt="2023-12-20T16:34:52.607" v="246" actId="478"/>
          <ac:spMkLst>
            <pc:docMk/>
            <pc:sldMk cId="0" sldId="288"/>
            <ac:spMk id="67589" creationId="{8DB1ED7D-8938-975E-EEC7-CDE1DA6B7F01}"/>
          </ac:spMkLst>
        </pc:spChg>
        <pc:spChg chg="add del">
          <ac:chgData name="Jim McGowan" userId="e2c7446dd3aca506" providerId="LiveId" clId="{DCC3FE6A-A635-4FC2-9857-EE5655C491B8}" dt="2023-12-20T16:34:52.607" v="246" actId="478"/>
          <ac:spMkLst>
            <pc:docMk/>
            <pc:sldMk cId="0" sldId="288"/>
            <ac:spMk id="67590" creationId="{EF571B0F-A2B2-71AD-CA7E-0D683D9A2467}"/>
          </ac:spMkLst>
        </pc:spChg>
        <pc:spChg chg="add del">
          <ac:chgData name="Jim McGowan" userId="e2c7446dd3aca506" providerId="LiveId" clId="{DCC3FE6A-A635-4FC2-9857-EE5655C491B8}" dt="2023-12-20T16:34:52.607" v="246" actId="478"/>
          <ac:spMkLst>
            <pc:docMk/>
            <pc:sldMk cId="0" sldId="288"/>
            <ac:spMk id="67591" creationId="{3F90B861-9C69-51D3-E913-3C589114D3F7}"/>
          </ac:spMkLst>
        </pc:spChg>
        <pc:spChg chg="add del">
          <ac:chgData name="Jim McGowan" userId="e2c7446dd3aca506" providerId="LiveId" clId="{DCC3FE6A-A635-4FC2-9857-EE5655C491B8}" dt="2023-12-20T16:34:52.607" v="246" actId="478"/>
          <ac:spMkLst>
            <pc:docMk/>
            <pc:sldMk cId="0" sldId="288"/>
            <ac:spMk id="67592" creationId="{9DFA065E-BF64-AEE6-8E1F-D44A418D6AA4}"/>
          </ac:spMkLst>
        </pc:spChg>
        <pc:spChg chg="add del">
          <ac:chgData name="Jim McGowan" userId="e2c7446dd3aca506" providerId="LiveId" clId="{DCC3FE6A-A635-4FC2-9857-EE5655C491B8}" dt="2023-12-20T16:34:52.607" v="246" actId="478"/>
          <ac:spMkLst>
            <pc:docMk/>
            <pc:sldMk cId="0" sldId="288"/>
            <ac:spMk id="67593" creationId="{D0DC7BAE-5271-0C27-F2A9-341F1C61EEF3}"/>
          </ac:spMkLst>
        </pc:spChg>
        <pc:spChg chg="add del">
          <ac:chgData name="Jim McGowan" userId="e2c7446dd3aca506" providerId="LiveId" clId="{DCC3FE6A-A635-4FC2-9857-EE5655C491B8}" dt="2023-12-20T16:34:52.607" v="246" actId="478"/>
          <ac:spMkLst>
            <pc:docMk/>
            <pc:sldMk cId="0" sldId="288"/>
            <ac:spMk id="67594" creationId="{C4B5430B-204D-D5AB-9FB7-EEA5FE252ECE}"/>
          </ac:spMkLst>
        </pc:spChg>
        <pc:spChg chg="add del">
          <ac:chgData name="Jim McGowan" userId="e2c7446dd3aca506" providerId="LiveId" clId="{DCC3FE6A-A635-4FC2-9857-EE5655C491B8}" dt="2023-12-20T16:34:52.607" v="246" actId="478"/>
          <ac:spMkLst>
            <pc:docMk/>
            <pc:sldMk cId="0" sldId="288"/>
            <ac:spMk id="67595" creationId="{E0147B66-D29D-C80C-6DFA-5968B2FF91CA}"/>
          </ac:spMkLst>
        </pc:spChg>
        <pc:spChg chg="add del">
          <ac:chgData name="Jim McGowan" userId="e2c7446dd3aca506" providerId="LiveId" clId="{DCC3FE6A-A635-4FC2-9857-EE5655C491B8}" dt="2023-12-20T16:34:52.607" v="246" actId="478"/>
          <ac:spMkLst>
            <pc:docMk/>
            <pc:sldMk cId="0" sldId="288"/>
            <ac:spMk id="67596" creationId="{02B5787F-C3FA-B306-8F70-710C20D12579}"/>
          </ac:spMkLst>
        </pc:spChg>
        <pc:spChg chg="add del">
          <ac:chgData name="Jim McGowan" userId="e2c7446dd3aca506" providerId="LiveId" clId="{DCC3FE6A-A635-4FC2-9857-EE5655C491B8}" dt="2023-12-20T16:34:52.607" v="246" actId="478"/>
          <ac:spMkLst>
            <pc:docMk/>
            <pc:sldMk cId="0" sldId="288"/>
            <ac:spMk id="67597" creationId="{D2CBE528-DF6F-2411-63AB-03B741223178}"/>
          </ac:spMkLst>
        </pc:spChg>
        <pc:spChg chg="add del">
          <ac:chgData name="Jim McGowan" userId="e2c7446dd3aca506" providerId="LiveId" clId="{DCC3FE6A-A635-4FC2-9857-EE5655C491B8}" dt="2023-12-20T16:34:52.607" v="246" actId="478"/>
          <ac:spMkLst>
            <pc:docMk/>
            <pc:sldMk cId="0" sldId="288"/>
            <ac:spMk id="67598" creationId="{82C6AD30-A154-FE95-0EBA-820994A4E984}"/>
          </ac:spMkLst>
        </pc:spChg>
        <pc:spChg chg="add del">
          <ac:chgData name="Jim McGowan" userId="e2c7446dd3aca506" providerId="LiveId" clId="{DCC3FE6A-A635-4FC2-9857-EE5655C491B8}" dt="2023-12-20T16:34:52.607" v="246" actId="478"/>
          <ac:spMkLst>
            <pc:docMk/>
            <pc:sldMk cId="0" sldId="288"/>
            <ac:spMk id="67599" creationId="{F5A4925C-19E3-7E10-3F90-1679D244B3DB}"/>
          </ac:spMkLst>
        </pc:spChg>
        <pc:spChg chg="add del">
          <ac:chgData name="Jim McGowan" userId="e2c7446dd3aca506" providerId="LiveId" clId="{DCC3FE6A-A635-4FC2-9857-EE5655C491B8}" dt="2023-12-20T16:34:52.607" v="246" actId="478"/>
          <ac:spMkLst>
            <pc:docMk/>
            <pc:sldMk cId="0" sldId="288"/>
            <ac:spMk id="67600" creationId="{D8CA165C-7BC8-21EB-1DEF-8B54FC8CD018}"/>
          </ac:spMkLst>
        </pc:spChg>
        <pc:spChg chg="add del">
          <ac:chgData name="Jim McGowan" userId="e2c7446dd3aca506" providerId="LiveId" clId="{DCC3FE6A-A635-4FC2-9857-EE5655C491B8}" dt="2023-12-20T16:34:52.607" v="246" actId="478"/>
          <ac:spMkLst>
            <pc:docMk/>
            <pc:sldMk cId="0" sldId="288"/>
            <ac:spMk id="67601" creationId="{8192CB4A-96BA-CB4E-26B5-FCEA3625D043}"/>
          </ac:spMkLst>
        </pc:spChg>
        <pc:spChg chg="add del">
          <ac:chgData name="Jim McGowan" userId="e2c7446dd3aca506" providerId="LiveId" clId="{DCC3FE6A-A635-4FC2-9857-EE5655C491B8}" dt="2023-12-20T16:34:52.607" v="246" actId="478"/>
          <ac:spMkLst>
            <pc:docMk/>
            <pc:sldMk cId="0" sldId="288"/>
            <ac:spMk id="67603" creationId="{043E68FA-A221-43E4-84E5-8FD3E35F4299}"/>
          </ac:spMkLst>
        </pc:spChg>
        <pc:spChg chg="add del">
          <ac:chgData name="Jim McGowan" userId="e2c7446dd3aca506" providerId="LiveId" clId="{DCC3FE6A-A635-4FC2-9857-EE5655C491B8}" dt="2023-12-20T16:34:52.607" v="246" actId="478"/>
          <ac:spMkLst>
            <pc:docMk/>
            <pc:sldMk cId="0" sldId="288"/>
            <ac:spMk id="67604" creationId="{1361A0CE-4BD2-9830-B0AC-B40EC5B80106}"/>
          </ac:spMkLst>
        </pc:spChg>
        <pc:spChg chg="add del">
          <ac:chgData name="Jim McGowan" userId="e2c7446dd3aca506" providerId="LiveId" clId="{DCC3FE6A-A635-4FC2-9857-EE5655C491B8}" dt="2023-12-20T16:34:52.607" v="246" actId="478"/>
          <ac:spMkLst>
            <pc:docMk/>
            <pc:sldMk cId="0" sldId="288"/>
            <ac:spMk id="67606" creationId="{C0D66698-E6C1-295F-7D69-E6E52A26E6C7}"/>
          </ac:spMkLst>
        </pc:spChg>
        <pc:spChg chg="add del">
          <ac:chgData name="Jim McGowan" userId="e2c7446dd3aca506" providerId="LiveId" clId="{DCC3FE6A-A635-4FC2-9857-EE5655C491B8}" dt="2023-12-20T16:34:52.607" v="246" actId="478"/>
          <ac:spMkLst>
            <pc:docMk/>
            <pc:sldMk cId="0" sldId="288"/>
            <ac:spMk id="67607" creationId="{7C70A03E-F810-AEF3-1780-D6F0A25A565E}"/>
          </ac:spMkLst>
        </pc:spChg>
        <pc:spChg chg="add del">
          <ac:chgData name="Jim McGowan" userId="e2c7446dd3aca506" providerId="LiveId" clId="{DCC3FE6A-A635-4FC2-9857-EE5655C491B8}" dt="2023-12-20T16:34:52.607" v="246" actId="478"/>
          <ac:spMkLst>
            <pc:docMk/>
            <pc:sldMk cId="0" sldId="288"/>
            <ac:spMk id="67608" creationId="{0772FCD2-DDB4-A79A-4D00-F107E3FD1ECD}"/>
          </ac:spMkLst>
        </pc:spChg>
        <pc:spChg chg="add del">
          <ac:chgData name="Jim McGowan" userId="e2c7446dd3aca506" providerId="LiveId" clId="{DCC3FE6A-A635-4FC2-9857-EE5655C491B8}" dt="2023-12-20T16:34:52.607" v="246" actId="478"/>
          <ac:spMkLst>
            <pc:docMk/>
            <pc:sldMk cId="0" sldId="288"/>
            <ac:spMk id="67609" creationId="{388A9042-D85A-33D9-0953-EE9CD75AC172}"/>
          </ac:spMkLst>
        </pc:spChg>
        <pc:spChg chg="add del">
          <ac:chgData name="Jim McGowan" userId="e2c7446dd3aca506" providerId="LiveId" clId="{DCC3FE6A-A635-4FC2-9857-EE5655C491B8}" dt="2023-12-20T16:34:52.607" v="246" actId="478"/>
          <ac:spMkLst>
            <pc:docMk/>
            <pc:sldMk cId="0" sldId="288"/>
            <ac:spMk id="67610" creationId="{603FF237-BF6E-0652-58B3-F265D7B1E41D}"/>
          </ac:spMkLst>
        </pc:spChg>
        <pc:spChg chg="add del">
          <ac:chgData name="Jim McGowan" userId="e2c7446dd3aca506" providerId="LiveId" clId="{DCC3FE6A-A635-4FC2-9857-EE5655C491B8}" dt="2023-12-20T16:34:52.607" v="246" actId="478"/>
          <ac:spMkLst>
            <pc:docMk/>
            <pc:sldMk cId="0" sldId="288"/>
            <ac:spMk id="67611" creationId="{A1E12517-DBC9-387A-175D-90C6617F0619}"/>
          </ac:spMkLst>
        </pc:spChg>
        <pc:spChg chg="add del">
          <ac:chgData name="Jim McGowan" userId="e2c7446dd3aca506" providerId="LiveId" clId="{DCC3FE6A-A635-4FC2-9857-EE5655C491B8}" dt="2023-12-20T16:34:52.607" v="246" actId="478"/>
          <ac:spMkLst>
            <pc:docMk/>
            <pc:sldMk cId="0" sldId="288"/>
            <ac:spMk id="67612" creationId="{CFBD39DC-D55B-731A-EF15-92FD4583EC64}"/>
          </ac:spMkLst>
        </pc:spChg>
        <pc:spChg chg="add del">
          <ac:chgData name="Jim McGowan" userId="e2c7446dd3aca506" providerId="LiveId" clId="{DCC3FE6A-A635-4FC2-9857-EE5655C491B8}" dt="2023-12-20T16:34:52.607" v="246" actId="478"/>
          <ac:spMkLst>
            <pc:docMk/>
            <pc:sldMk cId="0" sldId="288"/>
            <ac:spMk id="67613" creationId="{0C8CAEE0-B533-4DD1-C03D-BE15FED9CD5C}"/>
          </ac:spMkLst>
        </pc:spChg>
        <pc:spChg chg="add del">
          <ac:chgData name="Jim McGowan" userId="e2c7446dd3aca506" providerId="LiveId" clId="{DCC3FE6A-A635-4FC2-9857-EE5655C491B8}" dt="2023-12-20T16:34:52.607" v="246" actId="478"/>
          <ac:spMkLst>
            <pc:docMk/>
            <pc:sldMk cId="0" sldId="288"/>
            <ac:spMk id="67614" creationId="{F6E13BBC-367C-093E-3DE5-5105B0EAE94A}"/>
          </ac:spMkLst>
        </pc:spChg>
        <pc:spChg chg="add del">
          <ac:chgData name="Jim McGowan" userId="e2c7446dd3aca506" providerId="LiveId" clId="{DCC3FE6A-A635-4FC2-9857-EE5655C491B8}" dt="2023-12-20T16:34:52.607" v="246" actId="478"/>
          <ac:spMkLst>
            <pc:docMk/>
            <pc:sldMk cId="0" sldId="288"/>
            <ac:spMk id="67615" creationId="{BE6BBE6F-B302-C6AE-4E47-DB4BD97A0543}"/>
          </ac:spMkLst>
        </pc:spChg>
        <pc:spChg chg="add del">
          <ac:chgData name="Jim McGowan" userId="e2c7446dd3aca506" providerId="LiveId" clId="{DCC3FE6A-A635-4FC2-9857-EE5655C491B8}" dt="2023-12-20T16:34:52.607" v="246" actId="478"/>
          <ac:spMkLst>
            <pc:docMk/>
            <pc:sldMk cId="0" sldId="288"/>
            <ac:spMk id="67616" creationId="{FA5E08EA-1413-B17E-8E5B-B21C67B705B5}"/>
          </ac:spMkLst>
        </pc:spChg>
        <pc:spChg chg="add del">
          <ac:chgData name="Jim McGowan" userId="e2c7446dd3aca506" providerId="LiveId" clId="{DCC3FE6A-A635-4FC2-9857-EE5655C491B8}" dt="2023-12-20T16:34:52.607" v="246" actId="478"/>
          <ac:spMkLst>
            <pc:docMk/>
            <pc:sldMk cId="0" sldId="288"/>
            <ac:spMk id="67617" creationId="{A8EBD48F-E13B-05C4-0EB7-B3B22AC21025}"/>
          </ac:spMkLst>
        </pc:spChg>
        <pc:spChg chg="add del">
          <ac:chgData name="Jim McGowan" userId="e2c7446dd3aca506" providerId="LiveId" clId="{DCC3FE6A-A635-4FC2-9857-EE5655C491B8}" dt="2023-12-20T16:34:52.607" v="246" actId="478"/>
          <ac:spMkLst>
            <pc:docMk/>
            <pc:sldMk cId="0" sldId="288"/>
            <ac:spMk id="67618" creationId="{FFF5B0C0-84FE-9264-97CE-8DAF2BFBC443}"/>
          </ac:spMkLst>
        </pc:spChg>
        <pc:spChg chg="add del">
          <ac:chgData name="Jim McGowan" userId="e2c7446dd3aca506" providerId="LiveId" clId="{DCC3FE6A-A635-4FC2-9857-EE5655C491B8}" dt="2023-12-20T16:34:52.607" v="246" actId="478"/>
          <ac:spMkLst>
            <pc:docMk/>
            <pc:sldMk cId="0" sldId="288"/>
            <ac:spMk id="67620" creationId="{20D87F95-442F-C08F-6226-410BF119FD51}"/>
          </ac:spMkLst>
        </pc:spChg>
        <pc:spChg chg="add del">
          <ac:chgData name="Jim McGowan" userId="e2c7446dd3aca506" providerId="LiveId" clId="{DCC3FE6A-A635-4FC2-9857-EE5655C491B8}" dt="2023-12-20T16:34:52.607" v="246" actId="478"/>
          <ac:spMkLst>
            <pc:docMk/>
            <pc:sldMk cId="0" sldId="288"/>
            <ac:spMk id="67621" creationId="{E73208E6-CC5D-55C2-B219-C2D1AE323C8B}"/>
          </ac:spMkLst>
        </pc:spChg>
        <pc:picChg chg="add del">
          <ac:chgData name="Jim McGowan" userId="e2c7446dd3aca506" providerId="LiveId" clId="{DCC3FE6A-A635-4FC2-9857-EE5655C491B8}" dt="2023-12-20T16:34:16.227" v="242"/>
          <ac:picMkLst>
            <pc:docMk/>
            <pc:sldMk cId="0" sldId="288"/>
            <ac:picMk id="2" creationId="{57FFBB6D-83F5-E13D-DF30-0D130978F117}"/>
          </ac:picMkLst>
        </pc:picChg>
        <pc:picChg chg="add mod modCrop">
          <ac:chgData name="Jim McGowan" userId="e2c7446dd3aca506" providerId="LiveId" clId="{DCC3FE6A-A635-4FC2-9857-EE5655C491B8}" dt="2023-12-20T16:59:01.903" v="655" actId="1035"/>
          <ac:picMkLst>
            <pc:docMk/>
            <pc:sldMk cId="0" sldId="288"/>
            <ac:picMk id="3" creationId="{3DEC7905-F057-6F8A-AD5E-B3E9B0F752E8}"/>
          </ac:picMkLst>
        </pc:picChg>
      </pc:sldChg>
      <pc:sldChg chg="del setBg">
        <pc:chgData name="Jim McGowan" userId="e2c7446dd3aca506" providerId="LiveId" clId="{DCC3FE6A-A635-4FC2-9857-EE5655C491B8}" dt="2023-12-20T16:39:27.001" v="300" actId="47"/>
        <pc:sldMkLst>
          <pc:docMk/>
          <pc:sldMk cId="0" sldId="293"/>
        </pc:sldMkLst>
      </pc:sldChg>
      <pc:sldChg chg="delSp modSp del">
        <pc:chgData name="Jim McGowan" userId="e2c7446dd3aca506" providerId="LiveId" clId="{DCC3FE6A-A635-4FC2-9857-EE5655C491B8}" dt="2023-12-20T17:05:20.150" v="726" actId="47"/>
        <pc:sldMkLst>
          <pc:docMk/>
          <pc:sldMk cId="0" sldId="294"/>
        </pc:sldMkLst>
        <pc:spChg chg="del">
          <ac:chgData name="Jim McGowan" userId="e2c7446dd3aca506" providerId="LiveId" clId="{DCC3FE6A-A635-4FC2-9857-EE5655C491B8}" dt="2023-12-20T16:44:22.328" v="390" actId="478"/>
          <ac:spMkLst>
            <pc:docMk/>
            <pc:sldMk cId="0" sldId="294"/>
            <ac:spMk id="75809" creationId="{8C2744B0-74A2-2FFD-DD42-5E76C99FC530}"/>
          </ac:spMkLst>
        </pc:spChg>
        <pc:spChg chg="mod">
          <ac:chgData name="Jim McGowan" userId="e2c7446dd3aca506" providerId="LiveId" clId="{DCC3FE6A-A635-4FC2-9857-EE5655C491B8}" dt="2023-12-20T16:46:02.080" v="467" actId="692"/>
          <ac:spMkLst>
            <pc:docMk/>
            <pc:sldMk cId="0" sldId="294"/>
            <ac:spMk id="75812" creationId="{A304358B-2203-FB78-EA17-67DB356C4944}"/>
          </ac:spMkLst>
        </pc:spChg>
        <pc:spChg chg="del">
          <ac:chgData name="Jim McGowan" userId="e2c7446dd3aca506" providerId="LiveId" clId="{DCC3FE6A-A635-4FC2-9857-EE5655C491B8}" dt="2023-12-20T16:26:05.839" v="223" actId="478"/>
          <ac:spMkLst>
            <pc:docMk/>
            <pc:sldMk cId="0" sldId="294"/>
            <ac:spMk id="75814" creationId="{0A1A532C-2C27-FCFB-1292-C96F2F697113}"/>
          </ac:spMkLst>
        </pc:spChg>
        <pc:picChg chg="mod">
          <ac:chgData name="Jim McGowan" userId="e2c7446dd3aca506" providerId="LiveId" clId="{DCC3FE6A-A635-4FC2-9857-EE5655C491B8}" dt="2023-12-20T16:44:44.324" v="398" actId="14100"/>
          <ac:picMkLst>
            <pc:docMk/>
            <pc:sldMk cId="0" sldId="294"/>
            <ac:picMk id="75811" creationId="{8F5A7581-3A5E-F279-5D35-D835F4078BE3}"/>
          </ac:picMkLst>
        </pc:picChg>
      </pc:sldChg>
      <pc:sldChg chg="modSp add del mod setBg">
        <pc:chgData name="Jim McGowan" userId="e2c7446dd3aca506" providerId="LiveId" clId="{DCC3FE6A-A635-4FC2-9857-EE5655C491B8}" dt="2024-01-09T15:18:04.149" v="4810" actId="20577"/>
        <pc:sldMkLst>
          <pc:docMk/>
          <pc:sldMk cId="0" sldId="295"/>
        </pc:sldMkLst>
        <pc:spChg chg="mod">
          <ac:chgData name="Jim McGowan" userId="e2c7446dd3aca506" providerId="LiveId" clId="{DCC3FE6A-A635-4FC2-9857-EE5655C491B8}" dt="2024-01-09T15:18:04.149" v="4810" actId="20577"/>
          <ac:spMkLst>
            <pc:docMk/>
            <pc:sldMk cId="0" sldId="295"/>
            <ac:spMk id="87044" creationId="{C83DDAC6-12F9-DCAF-C2D1-2F362E65489E}"/>
          </ac:spMkLst>
        </pc:spChg>
      </pc:sldChg>
      <pc:sldChg chg="del setBg">
        <pc:chgData name="Jim McGowan" userId="e2c7446dd3aca506" providerId="LiveId" clId="{DCC3FE6A-A635-4FC2-9857-EE5655C491B8}" dt="2023-12-20T16:26:55.798" v="230" actId="47"/>
        <pc:sldMkLst>
          <pc:docMk/>
          <pc:sldMk cId="0" sldId="296"/>
        </pc:sldMkLst>
      </pc:sldChg>
      <pc:sldChg chg="del setBg">
        <pc:chgData name="Jim McGowan" userId="e2c7446dd3aca506" providerId="LiveId" clId="{DCC3FE6A-A635-4FC2-9857-EE5655C491B8}" dt="2023-12-20T16:26:55.798" v="230" actId="47"/>
        <pc:sldMkLst>
          <pc:docMk/>
          <pc:sldMk cId="0" sldId="297"/>
        </pc:sldMkLst>
      </pc:sldChg>
      <pc:sldChg chg="del setBg">
        <pc:chgData name="Jim McGowan" userId="e2c7446dd3aca506" providerId="LiveId" clId="{DCC3FE6A-A635-4FC2-9857-EE5655C491B8}" dt="2023-12-20T16:26:55.798" v="230" actId="47"/>
        <pc:sldMkLst>
          <pc:docMk/>
          <pc:sldMk cId="0" sldId="298"/>
        </pc:sldMkLst>
      </pc:sldChg>
      <pc:sldChg chg="del setBg">
        <pc:chgData name="Jim McGowan" userId="e2c7446dd3aca506" providerId="LiveId" clId="{DCC3FE6A-A635-4FC2-9857-EE5655C491B8}" dt="2023-12-20T16:26:55.798" v="230" actId="47"/>
        <pc:sldMkLst>
          <pc:docMk/>
          <pc:sldMk cId="0" sldId="299"/>
        </pc:sldMkLst>
      </pc:sldChg>
      <pc:sldChg chg="add del setBg modAnim">
        <pc:chgData name="Jim McGowan" userId="e2c7446dd3aca506" providerId="LiveId" clId="{DCC3FE6A-A635-4FC2-9857-EE5655C491B8}" dt="2024-01-09T15:31:04.609" v="4813"/>
        <pc:sldMkLst>
          <pc:docMk/>
          <pc:sldMk cId="0" sldId="300"/>
        </pc:sldMkLst>
      </pc:sldChg>
      <pc:sldChg chg="del setBg">
        <pc:chgData name="Jim McGowan" userId="e2c7446dd3aca506" providerId="LiveId" clId="{DCC3FE6A-A635-4FC2-9857-EE5655C491B8}" dt="2023-12-20T16:26:55.798" v="230" actId="47"/>
        <pc:sldMkLst>
          <pc:docMk/>
          <pc:sldMk cId="0" sldId="301"/>
        </pc:sldMkLst>
      </pc:sldChg>
      <pc:sldChg chg="del setBg">
        <pc:chgData name="Jim McGowan" userId="e2c7446dd3aca506" providerId="LiveId" clId="{DCC3FE6A-A635-4FC2-9857-EE5655C491B8}" dt="2023-12-20T16:26:55.798" v="230" actId="47"/>
        <pc:sldMkLst>
          <pc:docMk/>
          <pc:sldMk cId="0" sldId="302"/>
        </pc:sldMkLst>
      </pc:sldChg>
      <pc:sldChg chg="add del setBg">
        <pc:chgData name="Jim McGowan" userId="e2c7446dd3aca506" providerId="LiveId" clId="{DCC3FE6A-A635-4FC2-9857-EE5655C491B8}" dt="2024-01-09T15:51:32.620" v="4816" actId="47"/>
        <pc:sldMkLst>
          <pc:docMk/>
          <pc:sldMk cId="0" sldId="303"/>
        </pc:sldMkLst>
      </pc:sldChg>
      <pc:sldChg chg="del setBg">
        <pc:chgData name="Jim McGowan" userId="e2c7446dd3aca506" providerId="LiveId" clId="{DCC3FE6A-A635-4FC2-9857-EE5655C491B8}" dt="2023-12-20T16:26:55.798" v="230" actId="47"/>
        <pc:sldMkLst>
          <pc:docMk/>
          <pc:sldMk cId="0" sldId="304"/>
        </pc:sldMkLst>
      </pc:sldChg>
      <pc:sldChg chg="delSp add del mod ord">
        <pc:chgData name="Jim McGowan" userId="e2c7446dd3aca506" providerId="LiveId" clId="{DCC3FE6A-A635-4FC2-9857-EE5655C491B8}" dt="2024-01-09T15:54:30.421" v="4823" actId="21"/>
        <pc:sldMkLst>
          <pc:docMk/>
          <pc:sldMk cId="0" sldId="305"/>
        </pc:sldMkLst>
        <pc:spChg chg="del">
          <ac:chgData name="Jim McGowan" userId="e2c7446dd3aca506" providerId="LiveId" clId="{DCC3FE6A-A635-4FC2-9857-EE5655C491B8}" dt="2023-12-20T16:26:09.967" v="224" actId="478"/>
          <ac:spMkLst>
            <pc:docMk/>
            <pc:sldMk cId="0" sldId="305"/>
            <ac:spMk id="99363" creationId="{3F5B66A0-1AB9-96D0-124C-DA6AE7873F6A}"/>
          </ac:spMkLst>
        </pc:spChg>
        <pc:spChg chg="del">
          <ac:chgData name="Jim McGowan" userId="e2c7446dd3aca506" providerId="LiveId" clId="{DCC3FE6A-A635-4FC2-9857-EE5655C491B8}" dt="2024-01-09T15:54:30.421" v="4823" actId="21"/>
          <ac:spMkLst>
            <pc:docMk/>
            <pc:sldMk cId="0" sldId="305"/>
            <ac:spMk id="106505" creationId="{65616553-0E2C-8945-14C0-423739D736B8}"/>
          </ac:spMkLst>
        </pc:spChg>
      </pc:sldChg>
      <pc:sldChg chg="addSp delSp modSp add del mod">
        <pc:chgData name="Jim McGowan" userId="e2c7446dd3aca506" providerId="LiveId" clId="{DCC3FE6A-A635-4FC2-9857-EE5655C491B8}" dt="2024-01-09T15:54:49.067" v="4828" actId="12788"/>
        <pc:sldMkLst>
          <pc:docMk/>
          <pc:sldMk cId="0" sldId="306"/>
        </pc:sldMkLst>
        <pc:spChg chg="add mod">
          <ac:chgData name="Jim McGowan" userId="e2c7446dd3aca506" providerId="LiveId" clId="{DCC3FE6A-A635-4FC2-9857-EE5655C491B8}" dt="2024-01-09T15:54:36.513" v="4824"/>
          <ac:spMkLst>
            <pc:docMk/>
            <pc:sldMk cId="0" sldId="306"/>
            <ac:spMk id="3" creationId="{D65D60B4-F956-51B9-87FD-1D5A49488B76}"/>
          </ac:spMkLst>
        </pc:spChg>
        <pc:spChg chg="del">
          <ac:chgData name="Jim McGowan" userId="e2c7446dd3aca506" providerId="LiveId" clId="{DCC3FE6A-A635-4FC2-9857-EE5655C491B8}" dt="2023-12-20T16:26:01.399" v="220" actId="478"/>
          <ac:spMkLst>
            <pc:docMk/>
            <pc:sldMk cId="0" sldId="306"/>
            <ac:spMk id="100385" creationId="{57B21861-C5EB-3B3C-1E91-E5869C1900B2}"/>
          </ac:spMkLst>
        </pc:spChg>
        <pc:picChg chg="mod">
          <ac:chgData name="Jim McGowan" userId="e2c7446dd3aca506" providerId="LiveId" clId="{DCC3FE6A-A635-4FC2-9857-EE5655C491B8}" dt="2024-01-09T15:54:49.067" v="4828" actId="12788"/>
          <ac:picMkLst>
            <pc:docMk/>
            <pc:sldMk cId="0" sldId="306"/>
            <ac:picMk id="108549" creationId="{0509D488-FD27-301E-F09C-707CA7494197}"/>
          </ac:picMkLst>
        </pc:picChg>
      </pc:sldChg>
      <pc:sldChg chg="delSp del">
        <pc:chgData name="Jim McGowan" userId="e2c7446dd3aca506" providerId="LiveId" clId="{DCC3FE6A-A635-4FC2-9857-EE5655C491B8}" dt="2023-12-20T16:39:27.001" v="300" actId="47"/>
        <pc:sldMkLst>
          <pc:docMk/>
          <pc:sldMk cId="0" sldId="307"/>
        </pc:sldMkLst>
        <pc:spChg chg="del">
          <ac:chgData name="Jim McGowan" userId="e2c7446dd3aca506" providerId="LiveId" clId="{DCC3FE6A-A635-4FC2-9857-EE5655C491B8}" dt="2023-12-20T16:26:14.464" v="227" actId="478"/>
          <ac:spMkLst>
            <pc:docMk/>
            <pc:sldMk cId="0" sldId="307"/>
            <ac:spMk id="101409" creationId="{C0E26C59-4CAE-E353-F908-73B6D970F22D}"/>
          </ac:spMkLst>
        </pc:spChg>
      </pc:sldChg>
      <pc:sldChg chg="add del">
        <pc:chgData name="Jim McGowan" userId="e2c7446dd3aca506" providerId="LiveId" clId="{DCC3FE6A-A635-4FC2-9857-EE5655C491B8}" dt="2023-12-27T19:03:37.394" v="4743" actId="47"/>
        <pc:sldMkLst>
          <pc:docMk/>
          <pc:sldMk cId="0" sldId="308"/>
        </pc:sldMkLst>
      </pc:sldChg>
      <pc:sldChg chg="del">
        <pc:chgData name="Jim McGowan" userId="e2c7446dd3aca506" providerId="LiveId" clId="{DCC3FE6A-A635-4FC2-9857-EE5655C491B8}" dt="2023-12-20T16:18:00.807" v="53" actId="47"/>
        <pc:sldMkLst>
          <pc:docMk/>
          <pc:sldMk cId="0" sldId="309"/>
        </pc:sldMkLst>
      </pc:sldChg>
      <pc:sldChg chg="del">
        <pc:chgData name="Jim McGowan" userId="e2c7446dd3aca506" providerId="LiveId" clId="{DCC3FE6A-A635-4FC2-9857-EE5655C491B8}" dt="2023-12-20T16:18:00.807" v="53" actId="47"/>
        <pc:sldMkLst>
          <pc:docMk/>
          <pc:sldMk cId="0" sldId="310"/>
        </pc:sldMkLst>
      </pc:sldChg>
      <pc:sldChg chg="delSp del">
        <pc:chgData name="Jim McGowan" userId="e2c7446dd3aca506" providerId="LiveId" clId="{DCC3FE6A-A635-4FC2-9857-EE5655C491B8}" dt="2023-12-20T17:06:19.725" v="742" actId="47"/>
        <pc:sldMkLst>
          <pc:docMk/>
          <pc:sldMk cId="0" sldId="311"/>
        </pc:sldMkLst>
        <pc:spChg chg="del">
          <ac:chgData name="Jim McGowan" userId="e2c7446dd3aca506" providerId="LiveId" clId="{DCC3FE6A-A635-4FC2-9857-EE5655C491B8}" dt="2023-12-20T16:25:56.358" v="219" actId="478"/>
          <ac:spMkLst>
            <pc:docMk/>
            <pc:sldMk cId="0" sldId="311"/>
            <ac:spMk id="105504" creationId="{C0003B32-75DF-BDAA-A525-5D0C3BD02D5F}"/>
          </ac:spMkLst>
        </pc:spChg>
      </pc:sldChg>
      <pc:sldChg chg="addSp delSp modSp del">
        <pc:chgData name="Jim McGowan" userId="e2c7446dd3aca506" providerId="LiveId" clId="{DCC3FE6A-A635-4FC2-9857-EE5655C491B8}" dt="2023-12-20T17:14:01.605" v="873" actId="47"/>
        <pc:sldMkLst>
          <pc:docMk/>
          <pc:sldMk cId="0" sldId="312"/>
        </pc:sldMkLst>
        <pc:spChg chg="add del">
          <ac:chgData name="Jim McGowan" userId="e2c7446dd3aca506" providerId="LiveId" clId="{DCC3FE6A-A635-4FC2-9857-EE5655C491B8}" dt="2023-12-20T17:11:17" v="819" actId="478"/>
          <ac:spMkLst>
            <pc:docMk/>
            <pc:sldMk cId="0" sldId="312"/>
            <ac:spMk id="106526" creationId="{D2A79619-28BB-E346-E219-6DD7C94BE129}"/>
          </ac:spMkLst>
        </pc:spChg>
        <pc:spChg chg="del">
          <ac:chgData name="Jim McGowan" userId="e2c7446dd3aca506" providerId="LiveId" clId="{DCC3FE6A-A635-4FC2-9857-EE5655C491B8}" dt="2023-12-20T16:25:51.431" v="216" actId="478"/>
          <ac:spMkLst>
            <pc:docMk/>
            <pc:sldMk cId="0" sldId="312"/>
            <ac:spMk id="106531" creationId="{2F033CE0-CB39-654D-3EF7-1CC3E3CEE992}"/>
          </ac:spMkLst>
        </pc:spChg>
        <pc:picChg chg="del">
          <ac:chgData name="Jim McGowan" userId="e2c7446dd3aca506" providerId="LiveId" clId="{DCC3FE6A-A635-4FC2-9857-EE5655C491B8}" dt="2023-12-20T17:11:03.039" v="812" actId="478"/>
          <ac:picMkLst>
            <pc:docMk/>
            <pc:sldMk cId="0" sldId="312"/>
            <ac:picMk id="106529" creationId="{D9B9B043-2BF8-2DBD-C9B2-E50D9D66307D}"/>
          </ac:picMkLst>
        </pc:picChg>
        <pc:picChg chg="del mod">
          <ac:chgData name="Jim McGowan" userId="e2c7446dd3aca506" providerId="LiveId" clId="{DCC3FE6A-A635-4FC2-9857-EE5655C491B8}" dt="2023-12-20T17:11:06.471" v="813" actId="478"/>
          <ac:picMkLst>
            <pc:docMk/>
            <pc:sldMk cId="0" sldId="312"/>
            <ac:picMk id="106530" creationId="{0A6132F0-12E5-568E-B924-F5F933ED03EB}"/>
          </ac:picMkLst>
        </pc:picChg>
      </pc:sldChg>
      <pc:sldChg chg="addSp delSp modSp mod">
        <pc:chgData name="Jim McGowan" userId="e2c7446dd3aca506" providerId="LiveId" clId="{DCC3FE6A-A635-4FC2-9857-EE5655C491B8}" dt="2023-12-27T15:31:43.185" v="4678" actId="313"/>
        <pc:sldMkLst>
          <pc:docMk/>
          <pc:sldMk cId="0" sldId="313"/>
        </pc:sldMkLst>
        <pc:spChg chg="add mod">
          <ac:chgData name="Jim McGowan" userId="e2c7446dd3aca506" providerId="LiveId" clId="{DCC3FE6A-A635-4FC2-9857-EE5655C491B8}" dt="2023-12-27T15:31:43.185" v="4678" actId="313"/>
          <ac:spMkLst>
            <pc:docMk/>
            <pc:sldMk cId="0" sldId="313"/>
            <ac:spMk id="4" creationId="{1A69A569-17CE-099E-ADEA-28C6576FD25C}"/>
          </ac:spMkLst>
        </pc:spChg>
        <pc:spChg chg="del">
          <ac:chgData name="Jim McGowan" userId="e2c7446dd3aca506" providerId="LiveId" clId="{DCC3FE6A-A635-4FC2-9857-EE5655C491B8}" dt="2023-12-20T17:27:57.807" v="1101" actId="478"/>
          <ac:spMkLst>
            <pc:docMk/>
            <pc:sldMk cId="0" sldId="313"/>
            <ac:spMk id="107522" creationId="{898FBE13-A758-0033-66A5-100EDFD1656E}"/>
          </ac:spMkLst>
        </pc:spChg>
        <pc:spChg chg="del">
          <ac:chgData name="Jim McGowan" userId="e2c7446dd3aca506" providerId="LiveId" clId="{DCC3FE6A-A635-4FC2-9857-EE5655C491B8}" dt="2023-12-20T17:27:57.807" v="1101" actId="478"/>
          <ac:spMkLst>
            <pc:docMk/>
            <pc:sldMk cId="0" sldId="313"/>
            <ac:spMk id="107523" creationId="{2F3C021B-2BAE-7CA1-4F78-ADEFC0ACF64A}"/>
          </ac:spMkLst>
        </pc:spChg>
        <pc:spChg chg="del">
          <ac:chgData name="Jim McGowan" userId="e2c7446dd3aca506" providerId="LiveId" clId="{DCC3FE6A-A635-4FC2-9857-EE5655C491B8}" dt="2023-12-20T17:27:57.807" v="1101" actId="478"/>
          <ac:spMkLst>
            <pc:docMk/>
            <pc:sldMk cId="0" sldId="313"/>
            <ac:spMk id="107524" creationId="{D88E2D89-66CC-F588-82E3-6AF25133B42B}"/>
          </ac:spMkLst>
        </pc:spChg>
        <pc:spChg chg="del">
          <ac:chgData name="Jim McGowan" userId="e2c7446dd3aca506" providerId="LiveId" clId="{DCC3FE6A-A635-4FC2-9857-EE5655C491B8}" dt="2023-12-20T17:27:57.807" v="1101" actId="478"/>
          <ac:spMkLst>
            <pc:docMk/>
            <pc:sldMk cId="0" sldId="313"/>
            <ac:spMk id="107525" creationId="{7A03B827-6328-52AD-A728-4DB0E8EBFDB8}"/>
          </ac:spMkLst>
        </pc:spChg>
        <pc:spChg chg="del">
          <ac:chgData name="Jim McGowan" userId="e2c7446dd3aca506" providerId="LiveId" clId="{DCC3FE6A-A635-4FC2-9857-EE5655C491B8}" dt="2023-12-20T17:27:57.807" v="1101" actId="478"/>
          <ac:spMkLst>
            <pc:docMk/>
            <pc:sldMk cId="0" sldId="313"/>
            <ac:spMk id="107526" creationId="{501DAEA4-4128-711E-205D-497E92FD97CE}"/>
          </ac:spMkLst>
        </pc:spChg>
        <pc:spChg chg="del">
          <ac:chgData name="Jim McGowan" userId="e2c7446dd3aca506" providerId="LiveId" clId="{DCC3FE6A-A635-4FC2-9857-EE5655C491B8}" dt="2023-12-20T17:27:57.807" v="1101" actId="478"/>
          <ac:spMkLst>
            <pc:docMk/>
            <pc:sldMk cId="0" sldId="313"/>
            <ac:spMk id="107527" creationId="{D4790D7F-2BE7-5890-F83F-36E4851C5F2D}"/>
          </ac:spMkLst>
        </pc:spChg>
        <pc:spChg chg="del">
          <ac:chgData name="Jim McGowan" userId="e2c7446dd3aca506" providerId="LiveId" clId="{DCC3FE6A-A635-4FC2-9857-EE5655C491B8}" dt="2023-12-20T17:27:57.807" v="1101" actId="478"/>
          <ac:spMkLst>
            <pc:docMk/>
            <pc:sldMk cId="0" sldId="313"/>
            <ac:spMk id="107528" creationId="{780D079E-8754-D349-D363-422A603D4290}"/>
          </ac:spMkLst>
        </pc:spChg>
        <pc:spChg chg="del">
          <ac:chgData name="Jim McGowan" userId="e2c7446dd3aca506" providerId="LiveId" clId="{DCC3FE6A-A635-4FC2-9857-EE5655C491B8}" dt="2023-12-20T17:27:57.807" v="1101" actId="478"/>
          <ac:spMkLst>
            <pc:docMk/>
            <pc:sldMk cId="0" sldId="313"/>
            <ac:spMk id="107529" creationId="{2DFFDB10-1F3C-C248-CA59-FFD935CC032E}"/>
          </ac:spMkLst>
        </pc:spChg>
        <pc:spChg chg="del">
          <ac:chgData name="Jim McGowan" userId="e2c7446dd3aca506" providerId="LiveId" clId="{DCC3FE6A-A635-4FC2-9857-EE5655C491B8}" dt="2023-12-20T17:27:57.807" v="1101" actId="478"/>
          <ac:spMkLst>
            <pc:docMk/>
            <pc:sldMk cId="0" sldId="313"/>
            <ac:spMk id="107530" creationId="{D23E7B14-0531-4651-908E-F214D52D5487}"/>
          </ac:spMkLst>
        </pc:spChg>
        <pc:spChg chg="del">
          <ac:chgData name="Jim McGowan" userId="e2c7446dd3aca506" providerId="LiveId" clId="{DCC3FE6A-A635-4FC2-9857-EE5655C491B8}" dt="2023-12-20T17:27:57.807" v="1101" actId="478"/>
          <ac:spMkLst>
            <pc:docMk/>
            <pc:sldMk cId="0" sldId="313"/>
            <ac:spMk id="107531" creationId="{E83DBA1B-6977-302F-0389-CD7EC47F3B09}"/>
          </ac:spMkLst>
        </pc:spChg>
        <pc:spChg chg="del">
          <ac:chgData name="Jim McGowan" userId="e2c7446dd3aca506" providerId="LiveId" clId="{DCC3FE6A-A635-4FC2-9857-EE5655C491B8}" dt="2023-12-20T17:27:57.807" v="1101" actId="478"/>
          <ac:spMkLst>
            <pc:docMk/>
            <pc:sldMk cId="0" sldId="313"/>
            <ac:spMk id="107532" creationId="{1233CDD0-0494-FB5C-B136-3318F3A63C93}"/>
          </ac:spMkLst>
        </pc:spChg>
        <pc:spChg chg="del">
          <ac:chgData name="Jim McGowan" userId="e2c7446dd3aca506" providerId="LiveId" clId="{DCC3FE6A-A635-4FC2-9857-EE5655C491B8}" dt="2023-12-20T17:27:57.807" v="1101" actId="478"/>
          <ac:spMkLst>
            <pc:docMk/>
            <pc:sldMk cId="0" sldId="313"/>
            <ac:spMk id="107533" creationId="{FF5097EA-A887-965F-A69A-02AAFF9C244A}"/>
          </ac:spMkLst>
        </pc:spChg>
        <pc:spChg chg="del">
          <ac:chgData name="Jim McGowan" userId="e2c7446dd3aca506" providerId="LiveId" clId="{DCC3FE6A-A635-4FC2-9857-EE5655C491B8}" dt="2023-12-20T17:27:57.807" v="1101" actId="478"/>
          <ac:spMkLst>
            <pc:docMk/>
            <pc:sldMk cId="0" sldId="313"/>
            <ac:spMk id="107534" creationId="{8677554E-4751-9A3D-0258-CDD0842C205A}"/>
          </ac:spMkLst>
        </pc:spChg>
        <pc:spChg chg="del">
          <ac:chgData name="Jim McGowan" userId="e2c7446dd3aca506" providerId="LiveId" clId="{DCC3FE6A-A635-4FC2-9857-EE5655C491B8}" dt="2023-12-20T17:27:57.807" v="1101" actId="478"/>
          <ac:spMkLst>
            <pc:docMk/>
            <pc:sldMk cId="0" sldId="313"/>
            <ac:spMk id="107535" creationId="{490988CF-1B1A-7F8F-678E-95874BC36C78}"/>
          </ac:spMkLst>
        </pc:spChg>
        <pc:spChg chg="del">
          <ac:chgData name="Jim McGowan" userId="e2c7446dd3aca506" providerId="LiveId" clId="{DCC3FE6A-A635-4FC2-9857-EE5655C491B8}" dt="2023-12-20T17:27:57.807" v="1101" actId="478"/>
          <ac:spMkLst>
            <pc:docMk/>
            <pc:sldMk cId="0" sldId="313"/>
            <ac:spMk id="107536" creationId="{31AF1AFF-3EFE-F3B9-DAAD-F24045FA7B5E}"/>
          </ac:spMkLst>
        </pc:spChg>
        <pc:spChg chg="del">
          <ac:chgData name="Jim McGowan" userId="e2c7446dd3aca506" providerId="LiveId" clId="{DCC3FE6A-A635-4FC2-9857-EE5655C491B8}" dt="2023-12-20T17:27:57.807" v="1101" actId="478"/>
          <ac:spMkLst>
            <pc:docMk/>
            <pc:sldMk cId="0" sldId="313"/>
            <ac:spMk id="107537" creationId="{3AE02BAE-3115-4835-69A0-575962C16846}"/>
          </ac:spMkLst>
        </pc:spChg>
        <pc:spChg chg="del">
          <ac:chgData name="Jim McGowan" userId="e2c7446dd3aca506" providerId="LiveId" clId="{DCC3FE6A-A635-4FC2-9857-EE5655C491B8}" dt="2023-12-20T17:27:57.807" v="1101" actId="478"/>
          <ac:spMkLst>
            <pc:docMk/>
            <pc:sldMk cId="0" sldId="313"/>
            <ac:spMk id="107538" creationId="{F7CD9AD4-2FB9-8AD9-B31A-C3D45C2D074E}"/>
          </ac:spMkLst>
        </pc:spChg>
        <pc:spChg chg="del">
          <ac:chgData name="Jim McGowan" userId="e2c7446dd3aca506" providerId="LiveId" clId="{DCC3FE6A-A635-4FC2-9857-EE5655C491B8}" dt="2023-12-20T17:27:57.807" v="1101" actId="478"/>
          <ac:spMkLst>
            <pc:docMk/>
            <pc:sldMk cId="0" sldId="313"/>
            <ac:spMk id="107539" creationId="{59301566-DF66-9477-9390-7DB4EBDA5E0A}"/>
          </ac:spMkLst>
        </pc:spChg>
        <pc:spChg chg="del">
          <ac:chgData name="Jim McGowan" userId="e2c7446dd3aca506" providerId="LiveId" clId="{DCC3FE6A-A635-4FC2-9857-EE5655C491B8}" dt="2023-12-20T17:27:57.807" v="1101" actId="478"/>
          <ac:spMkLst>
            <pc:docMk/>
            <pc:sldMk cId="0" sldId="313"/>
            <ac:spMk id="107540" creationId="{F11E9505-2A36-50CD-E40E-9253AA14502B}"/>
          </ac:spMkLst>
        </pc:spChg>
        <pc:spChg chg="del">
          <ac:chgData name="Jim McGowan" userId="e2c7446dd3aca506" providerId="LiveId" clId="{DCC3FE6A-A635-4FC2-9857-EE5655C491B8}" dt="2023-12-20T17:27:57.807" v="1101" actId="478"/>
          <ac:spMkLst>
            <pc:docMk/>
            <pc:sldMk cId="0" sldId="313"/>
            <ac:spMk id="107541" creationId="{5F53462D-101A-82D0-B6C9-3960C5843692}"/>
          </ac:spMkLst>
        </pc:spChg>
        <pc:spChg chg="del">
          <ac:chgData name="Jim McGowan" userId="e2c7446dd3aca506" providerId="LiveId" clId="{DCC3FE6A-A635-4FC2-9857-EE5655C491B8}" dt="2023-12-20T17:27:57.807" v="1101" actId="478"/>
          <ac:spMkLst>
            <pc:docMk/>
            <pc:sldMk cId="0" sldId="313"/>
            <ac:spMk id="107542" creationId="{880BB5B5-5796-925D-392E-7E4CA035E3C7}"/>
          </ac:spMkLst>
        </pc:spChg>
        <pc:spChg chg="del">
          <ac:chgData name="Jim McGowan" userId="e2c7446dd3aca506" providerId="LiveId" clId="{DCC3FE6A-A635-4FC2-9857-EE5655C491B8}" dt="2023-12-20T17:27:57.807" v="1101" actId="478"/>
          <ac:spMkLst>
            <pc:docMk/>
            <pc:sldMk cId="0" sldId="313"/>
            <ac:spMk id="107543" creationId="{B8AB96FD-AB04-F21E-04FF-DB79ECF55CA8}"/>
          </ac:spMkLst>
        </pc:spChg>
        <pc:spChg chg="del">
          <ac:chgData name="Jim McGowan" userId="e2c7446dd3aca506" providerId="LiveId" clId="{DCC3FE6A-A635-4FC2-9857-EE5655C491B8}" dt="2023-12-20T17:27:57.807" v="1101" actId="478"/>
          <ac:spMkLst>
            <pc:docMk/>
            <pc:sldMk cId="0" sldId="313"/>
            <ac:spMk id="107544" creationId="{DEC6BD2D-80DF-7AE8-F746-3FA9E98D5993}"/>
          </ac:spMkLst>
        </pc:spChg>
        <pc:spChg chg="del">
          <ac:chgData name="Jim McGowan" userId="e2c7446dd3aca506" providerId="LiveId" clId="{DCC3FE6A-A635-4FC2-9857-EE5655C491B8}" dt="2023-12-20T17:27:57.807" v="1101" actId="478"/>
          <ac:spMkLst>
            <pc:docMk/>
            <pc:sldMk cId="0" sldId="313"/>
            <ac:spMk id="107545" creationId="{5F294AB2-3A11-BAE6-EF51-E4A735D82068}"/>
          </ac:spMkLst>
        </pc:spChg>
        <pc:spChg chg="del">
          <ac:chgData name="Jim McGowan" userId="e2c7446dd3aca506" providerId="LiveId" clId="{DCC3FE6A-A635-4FC2-9857-EE5655C491B8}" dt="2023-12-20T17:27:57.807" v="1101" actId="478"/>
          <ac:spMkLst>
            <pc:docMk/>
            <pc:sldMk cId="0" sldId="313"/>
            <ac:spMk id="107546" creationId="{85E960F6-6847-88A8-A5CA-702F39578C58}"/>
          </ac:spMkLst>
        </pc:spChg>
        <pc:spChg chg="del">
          <ac:chgData name="Jim McGowan" userId="e2c7446dd3aca506" providerId="LiveId" clId="{DCC3FE6A-A635-4FC2-9857-EE5655C491B8}" dt="2023-12-20T17:27:57.807" v="1101" actId="478"/>
          <ac:spMkLst>
            <pc:docMk/>
            <pc:sldMk cId="0" sldId="313"/>
            <ac:spMk id="107547" creationId="{D8CA7FCB-4AD9-17AC-E2CA-895DFE2E9424}"/>
          </ac:spMkLst>
        </pc:spChg>
        <pc:spChg chg="del">
          <ac:chgData name="Jim McGowan" userId="e2c7446dd3aca506" providerId="LiveId" clId="{DCC3FE6A-A635-4FC2-9857-EE5655C491B8}" dt="2023-12-20T17:27:57.807" v="1101" actId="478"/>
          <ac:spMkLst>
            <pc:docMk/>
            <pc:sldMk cId="0" sldId="313"/>
            <ac:spMk id="107548" creationId="{69A49E1E-B053-0FA9-A786-A025828DE870}"/>
          </ac:spMkLst>
        </pc:spChg>
        <pc:spChg chg="del">
          <ac:chgData name="Jim McGowan" userId="e2c7446dd3aca506" providerId="LiveId" clId="{DCC3FE6A-A635-4FC2-9857-EE5655C491B8}" dt="2023-12-20T17:27:57.807" v="1101" actId="478"/>
          <ac:spMkLst>
            <pc:docMk/>
            <pc:sldMk cId="0" sldId="313"/>
            <ac:spMk id="107549" creationId="{968DF9A9-EEFF-71FF-C9E1-5A853E1807F5}"/>
          </ac:spMkLst>
        </pc:spChg>
        <pc:spChg chg="del">
          <ac:chgData name="Jim McGowan" userId="e2c7446dd3aca506" providerId="LiveId" clId="{DCC3FE6A-A635-4FC2-9857-EE5655C491B8}" dt="2023-12-20T17:27:40.415" v="1098" actId="478"/>
          <ac:spMkLst>
            <pc:docMk/>
            <pc:sldMk cId="0" sldId="313"/>
            <ac:spMk id="107550" creationId="{59B4102E-2FB1-A5DD-8704-13B35F0137B8}"/>
          </ac:spMkLst>
        </pc:spChg>
        <pc:spChg chg="del">
          <ac:chgData name="Jim McGowan" userId="e2c7446dd3aca506" providerId="LiveId" clId="{DCC3FE6A-A635-4FC2-9857-EE5655C491B8}" dt="2023-12-20T16:25:36.447" v="211" actId="478"/>
          <ac:spMkLst>
            <pc:docMk/>
            <pc:sldMk cId="0" sldId="313"/>
            <ac:spMk id="107553" creationId="{9B2BCA78-377A-9674-9E1D-00FB09B68685}"/>
          </ac:spMkLst>
        </pc:spChg>
        <pc:picChg chg="add mod modCrop">
          <ac:chgData name="Jim McGowan" userId="e2c7446dd3aca506" providerId="LiveId" clId="{DCC3FE6A-A635-4FC2-9857-EE5655C491B8}" dt="2023-12-20T17:31:51.646" v="1188" actId="12788"/>
          <ac:picMkLst>
            <pc:docMk/>
            <pc:sldMk cId="0" sldId="313"/>
            <ac:picMk id="2" creationId="{951B0B80-205B-645E-AB67-219F55E38FFB}"/>
          </ac:picMkLst>
        </pc:picChg>
        <pc:picChg chg="add mod">
          <ac:chgData name="Jim McGowan" userId="e2c7446dd3aca506" providerId="LiveId" clId="{DCC3FE6A-A635-4FC2-9857-EE5655C491B8}" dt="2023-12-20T17:32:10.543" v="1199" actId="1035"/>
          <ac:picMkLst>
            <pc:docMk/>
            <pc:sldMk cId="0" sldId="313"/>
            <ac:picMk id="3" creationId="{6E09B299-9D9A-0CBD-2AB2-A8BD91838A74}"/>
          </ac:picMkLst>
        </pc:picChg>
        <pc:picChg chg="del">
          <ac:chgData name="Jim McGowan" userId="e2c7446dd3aca506" providerId="LiveId" clId="{DCC3FE6A-A635-4FC2-9857-EE5655C491B8}" dt="2023-12-20T17:27:38.727" v="1097" actId="478"/>
          <ac:picMkLst>
            <pc:docMk/>
            <pc:sldMk cId="0" sldId="313"/>
            <ac:picMk id="107552" creationId="{44A900DC-1E97-2CAE-7301-0809EDF8159C}"/>
          </ac:picMkLst>
        </pc:picChg>
      </pc:sldChg>
      <pc:sldChg chg="addSp delSp modSp mod">
        <pc:chgData name="Jim McGowan" userId="e2c7446dd3aca506" providerId="LiveId" clId="{DCC3FE6A-A635-4FC2-9857-EE5655C491B8}" dt="2023-12-27T15:31:44.406" v="4680" actId="313"/>
        <pc:sldMkLst>
          <pc:docMk/>
          <pc:sldMk cId="0" sldId="314"/>
        </pc:sldMkLst>
        <pc:spChg chg="add mod">
          <ac:chgData name="Jim McGowan" userId="e2c7446dd3aca506" providerId="LiveId" clId="{DCC3FE6A-A635-4FC2-9857-EE5655C491B8}" dt="2023-12-27T15:31:44.406" v="4680" actId="313"/>
          <ac:spMkLst>
            <pc:docMk/>
            <pc:sldMk cId="0" sldId="314"/>
            <ac:spMk id="3" creationId="{A06C49E0-5AE7-A6F2-4EDB-5C0E195CE61E}"/>
          </ac:spMkLst>
        </pc:spChg>
        <pc:spChg chg="del">
          <ac:chgData name="Jim McGowan" userId="e2c7446dd3aca506" providerId="LiveId" clId="{DCC3FE6A-A635-4FC2-9857-EE5655C491B8}" dt="2023-12-20T17:36:56.168" v="1316" actId="478"/>
          <ac:spMkLst>
            <pc:docMk/>
            <pc:sldMk cId="0" sldId="314"/>
            <ac:spMk id="108546" creationId="{C77C717D-C492-DBD9-32AC-1A5007262103}"/>
          </ac:spMkLst>
        </pc:spChg>
        <pc:spChg chg="del">
          <ac:chgData name="Jim McGowan" userId="e2c7446dd3aca506" providerId="LiveId" clId="{DCC3FE6A-A635-4FC2-9857-EE5655C491B8}" dt="2023-12-20T17:36:56.168" v="1316" actId="478"/>
          <ac:spMkLst>
            <pc:docMk/>
            <pc:sldMk cId="0" sldId="314"/>
            <ac:spMk id="108547" creationId="{2B0A6D48-3935-2ECF-1D22-5692CBF5066B}"/>
          </ac:spMkLst>
        </pc:spChg>
        <pc:spChg chg="del">
          <ac:chgData name="Jim McGowan" userId="e2c7446dd3aca506" providerId="LiveId" clId="{DCC3FE6A-A635-4FC2-9857-EE5655C491B8}" dt="2023-12-20T17:36:56.168" v="1316" actId="478"/>
          <ac:spMkLst>
            <pc:docMk/>
            <pc:sldMk cId="0" sldId="314"/>
            <ac:spMk id="108548" creationId="{17253FF3-7508-D54E-9B6F-B27B57CD0E09}"/>
          </ac:spMkLst>
        </pc:spChg>
        <pc:spChg chg="del">
          <ac:chgData name="Jim McGowan" userId="e2c7446dd3aca506" providerId="LiveId" clId="{DCC3FE6A-A635-4FC2-9857-EE5655C491B8}" dt="2023-12-20T17:36:56.168" v="1316" actId="478"/>
          <ac:spMkLst>
            <pc:docMk/>
            <pc:sldMk cId="0" sldId="314"/>
            <ac:spMk id="108549" creationId="{5712AF31-8D37-3BD5-0DF7-72BECB77EE13}"/>
          </ac:spMkLst>
        </pc:spChg>
        <pc:spChg chg="del">
          <ac:chgData name="Jim McGowan" userId="e2c7446dd3aca506" providerId="LiveId" clId="{DCC3FE6A-A635-4FC2-9857-EE5655C491B8}" dt="2023-12-20T17:36:56.168" v="1316" actId="478"/>
          <ac:spMkLst>
            <pc:docMk/>
            <pc:sldMk cId="0" sldId="314"/>
            <ac:spMk id="108550" creationId="{DAEDD5E0-346A-AF65-211F-0BD35369C3C7}"/>
          </ac:spMkLst>
        </pc:spChg>
        <pc:spChg chg="del">
          <ac:chgData name="Jim McGowan" userId="e2c7446dd3aca506" providerId="LiveId" clId="{DCC3FE6A-A635-4FC2-9857-EE5655C491B8}" dt="2023-12-20T17:36:56.168" v="1316" actId="478"/>
          <ac:spMkLst>
            <pc:docMk/>
            <pc:sldMk cId="0" sldId="314"/>
            <ac:spMk id="108551" creationId="{C51012AD-68B7-491C-0E19-825B0083B700}"/>
          </ac:spMkLst>
        </pc:spChg>
        <pc:spChg chg="del">
          <ac:chgData name="Jim McGowan" userId="e2c7446dd3aca506" providerId="LiveId" clId="{DCC3FE6A-A635-4FC2-9857-EE5655C491B8}" dt="2023-12-20T17:36:56.168" v="1316" actId="478"/>
          <ac:spMkLst>
            <pc:docMk/>
            <pc:sldMk cId="0" sldId="314"/>
            <ac:spMk id="108552" creationId="{F6D128A7-0AD6-F73B-5117-E96A7E0D9DD3}"/>
          </ac:spMkLst>
        </pc:spChg>
        <pc:spChg chg="del">
          <ac:chgData name="Jim McGowan" userId="e2c7446dd3aca506" providerId="LiveId" clId="{DCC3FE6A-A635-4FC2-9857-EE5655C491B8}" dt="2023-12-20T17:36:56.168" v="1316" actId="478"/>
          <ac:spMkLst>
            <pc:docMk/>
            <pc:sldMk cId="0" sldId="314"/>
            <ac:spMk id="108553" creationId="{EF0974EB-34FF-A2A4-69F6-B96256262F51}"/>
          </ac:spMkLst>
        </pc:spChg>
        <pc:spChg chg="del">
          <ac:chgData name="Jim McGowan" userId="e2c7446dd3aca506" providerId="LiveId" clId="{DCC3FE6A-A635-4FC2-9857-EE5655C491B8}" dt="2023-12-20T17:36:56.168" v="1316" actId="478"/>
          <ac:spMkLst>
            <pc:docMk/>
            <pc:sldMk cId="0" sldId="314"/>
            <ac:spMk id="108554" creationId="{DCAC92BF-83F2-D302-2209-5BA8A6ACB75C}"/>
          </ac:spMkLst>
        </pc:spChg>
        <pc:spChg chg="del">
          <ac:chgData name="Jim McGowan" userId="e2c7446dd3aca506" providerId="LiveId" clId="{DCC3FE6A-A635-4FC2-9857-EE5655C491B8}" dt="2023-12-20T17:36:56.168" v="1316" actId="478"/>
          <ac:spMkLst>
            <pc:docMk/>
            <pc:sldMk cId="0" sldId="314"/>
            <ac:spMk id="108556" creationId="{040FD9B2-7FE1-BEB4-2FF0-5AAD7BAC73FD}"/>
          </ac:spMkLst>
        </pc:spChg>
        <pc:spChg chg="del">
          <ac:chgData name="Jim McGowan" userId="e2c7446dd3aca506" providerId="LiveId" clId="{DCC3FE6A-A635-4FC2-9857-EE5655C491B8}" dt="2023-12-20T17:36:56.168" v="1316" actId="478"/>
          <ac:spMkLst>
            <pc:docMk/>
            <pc:sldMk cId="0" sldId="314"/>
            <ac:spMk id="108557" creationId="{41A3D78D-03B5-18DF-7BC4-AFF03FBAA472}"/>
          </ac:spMkLst>
        </pc:spChg>
        <pc:spChg chg="del">
          <ac:chgData name="Jim McGowan" userId="e2c7446dd3aca506" providerId="LiveId" clId="{DCC3FE6A-A635-4FC2-9857-EE5655C491B8}" dt="2023-12-20T17:36:56.168" v="1316" actId="478"/>
          <ac:spMkLst>
            <pc:docMk/>
            <pc:sldMk cId="0" sldId="314"/>
            <ac:spMk id="108558" creationId="{4CF2388C-7460-B550-C056-88A11FF3484F}"/>
          </ac:spMkLst>
        </pc:spChg>
        <pc:spChg chg="del">
          <ac:chgData name="Jim McGowan" userId="e2c7446dd3aca506" providerId="LiveId" clId="{DCC3FE6A-A635-4FC2-9857-EE5655C491B8}" dt="2023-12-20T17:36:56.168" v="1316" actId="478"/>
          <ac:spMkLst>
            <pc:docMk/>
            <pc:sldMk cId="0" sldId="314"/>
            <ac:spMk id="108559" creationId="{D5DECD99-AA4A-F4BC-6E7A-8FEBEC61A981}"/>
          </ac:spMkLst>
        </pc:spChg>
        <pc:spChg chg="del">
          <ac:chgData name="Jim McGowan" userId="e2c7446dd3aca506" providerId="LiveId" clId="{DCC3FE6A-A635-4FC2-9857-EE5655C491B8}" dt="2023-12-20T17:36:56.168" v="1316" actId="478"/>
          <ac:spMkLst>
            <pc:docMk/>
            <pc:sldMk cId="0" sldId="314"/>
            <ac:spMk id="108560" creationId="{FAA9EE64-29F2-8BC7-D886-0EEE34EB891F}"/>
          </ac:spMkLst>
        </pc:spChg>
        <pc:spChg chg="del">
          <ac:chgData name="Jim McGowan" userId="e2c7446dd3aca506" providerId="LiveId" clId="{DCC3FE6A-A635-4FC2-9857-EE5655C491B8}" dt="2023-12-20T17:36:56.168" v="1316" actId="478"/>
          <ac:spMkLst>
            <pc:docMk/>
            <pc:sldMk cId="0" sldId="314"/>
            <ac:spMk id="108561" creationId="{079FB61F-A5C4-2809-46A6-B750BCDB801C}"/>
          </ac:spMkLst>
        </pc:spChg>
        <pc:spChg chg="del">
          <ac:chgData name="Jim McGowan" userId="e2c7446dd3aca506" providerId="LiveId" clId="{DCC3FE6A-A635-4FC2-9857-EE5655C491B8}" dt="2023-12-20T17:36:56.168" v="1316" actId="478"/>
          <ac:spMkLst>
            <pc:docMk/>
            <pc:sldMk cId="0" sldId="314"/>
            <ac:spMk id="108562" creationId="{484FA588-2176-31B3-A84E-1E819FF59704}"/>
          </ac:spMkLst>
        </pc:spChg>
        <pc:spChg chg="del">
          <ac:chgData name="Jim McGowan" userId="e2c7446dd3aca506" providerId="LiveId" clId="{DCC3FE6A-A635-4FC2-9857-EE5655C491B8}" dt="2023-12-20T17:36:56.168" v="1316" actId="478"/>
          <ac:spMkLst>
            <pc:docMk/>
            <pc:sldMk cId="0" sldId="314"/>
            <ac:spMk id="108563" creationId="{27E4C518-D8D7-324F-E2B6-2C07B97A6A31}"/>
          </ac:spMkLst>
        </pc:spChg>
        <pc:spChg chg="del">
          <ac:chgData name="Jim McGowan" userId="e2c7446dd3aca506" providerId="LiveId" clId="{DCC3FE6A-A635-4FC2-9857-EE5655C491B8}" dt="2023-12-20T17:36:56.168" v="1316" actId="478"/>
          <ac:spMkLst>
            <pc:docMk/>
            <pc:sldMk cId="0" sldId="314"/>
            <ac:spMk id="108564" creationId="{0592F83B-A11F-250F-E563-97E1A12F6F6D}"/>
          </ac:spMkLst>
        </pc:spChg>
        <pc:spChg chg="del">
          <ac:chgData name="Jim McGowan" userId="e2c7446dd3aca506" providerId="LiveId" clId="{DCC3FE6A-A635-4FC2-9857-EE5655C491B8}" dt="2023-12-20T17:36:56.168" v="1316" actId="478"/>
          <ac:spMkLst>
            <pc:docMk/>
            <pc:sldMk cId="0" sldId="314"/>
            <ac:spMk id="108565" creationId="{E747AC80-3575-9FF8-2C41-26182AD5714F}"/>
          </ac:spMkLst>
        </pc:spChg>
        <pc:spChg chg="del">
          <ac:chgData name="Jim McGowan" userId="e2c7446dd3aca506" providerId="LiveId" clId="{DCC3FE6A-A635-4FC2-9857-EE5655C491B8}" dt="2023-12-20T17:36:56.168" v="1316" actId="478"/>
          <ac:spMkLst>
            <pc:docMk/>
            <pc:sldMk cId="0" sldId="314"/>
            <ac:spMk id="108566" creationId="{0CC1749C-7985-EE48-2640-94723699B442}"/>
          </ac:spMkLst>
        </pc:spChg>
        <pc:spChg chg="del">
          <ac:chgData name="Jim McGowan" userId="e2c7446dd3aca506" providerId="LiveId" clId="{DCC3FE6A-A635-4FC2-9857-EE5655C491B8}" dt="2023-12-20T17:36:56.168" v="1316" actId="478"/>
          <ac:spMkLst>
            <pc:docMk/>
            <pc:sldMk cId="0" sldId="314"/>
            <ac:spMk id="108567" creationId="{5D7571CD-FDD8-00BC-0ED6-E29C63759F7D}"/>
          </ac:spMkLst>
        </pc:spChg>
        <pc:spChg chg="del">
          <ac:chgData name="Jim McGowan" userId="e2c7446dd3aca506" providerId="LiveId" clId="{DCC3FE6A-A635-4FC2-9857-EE5655C491B8}" dt="2023-12-20T17:36:56.168" v="1316" actId="478"/>
          <ac:spMkLst>
            <pc:docMk/>
            <pc:sldMk cId="0" sldId="314"/>
            <ac:spMk id="108568" creationId="{FA84F92C-B720-CBB1-EF71-F2000EE799FF}"/>
          </ac:spMkLst>
        </pc:spChg>
        <pc:spChg chg="del">
          <ac:chgData name="Jim McGowan" userId="e2c7446dd3aca506" providerId="LiveId" clId="{DCC3FE6A-A635-4FC2-9857-EE5655C491B8}" dt="2023-12-20T17:36:56.168" v="1316" actId="478"/>
          <ac:spMkLst>
            <pc:docMk/>
            <pc:sldMk cId="0" sldId="314"/>
            <ac:spMk id="108569" creationId="{49D59112-4848-3D1B-38F8-867F0915FD28}"/>
          </ac:spMkLst>
        </pc:spChg>
        <pc:spChg chg="del">
          <ac:chgData name="Jim McGowan" userId="e2c7446dd3aca506" providerId="LiveId" clId="{DCC3FE6A-A635-4FC2-9857-EE5655C491B8}" dt="2023-12-20T17:36:56.168" v="1316" actId="478"/>
          <ac:spMkLst>
            <pc:docMk/>
            <pc:sldMk cId="0" sldId="314"/>
            <ac:spMk id="108570" creationId="{FD918735-4BF6-3EC5-F4F2-6AEFE49692B9}"/>
          </ac:spMkLst>
        </pc:spChg>
        <pc:spChg chg="del">
          <ac:chgData name="Jim McGowan" userId="e2c7446dd3aca506" providerId="LiveId" clId="{DCC3FE6A-A635-4FC2-9857-EE5655C491B8}" dt="2023-12-20T17:36:56.168" v="1316" actId="478"/>
          <ac:spMkLst>
            <pc:docMk/>
            <pc:sldMk cId="0" sldId="314"/>
            <ac:spMk id="108571" creationId="{4BF53712-4B9D-65E6-301B-AEF67DD10CBA}"/>
          </ac:spMkLst>
        </pc:spChg>
        <pc:spChg chg="del">
          <ac:chgData name="Jim McGowan" userId="e2c7446dd3aca506" providerId="LiveId" clId="{DCC3FE6A-A635-4FC2-9857-EE5655C491B8}" dt="2023-12-20T17:36:56.168" v="1316" actId="478"/>
          <ac:spMkLst>
            <pc:docMk/>
            <pc:sldMk cId="0" sldId="314"/>
            <ac:spMk id="108572" creationId="{C4FD323F-69B7-60A8-C97C-56415DC3A95C}"/>
          </ac:spMkLst>
        </pc:spChg>
        <pc:spChg chg="del">
          <ac:chgData name="Jim McGowan" userId="e2c7446dd3aca506" providerId="LiveId" clId="{DCC3FE6A-A635-4FC2-9857-EE5655C491B8}" dt="2023-12-20T17:36:56.168" v="1316" actId="478"/>
          <ac:spMkLst>
            <pc:docMk/>
            <pc:sldMk cId="0" sldId="314"/>
            <ac:spMk id="108573" creationId="{A6A74511-3529-95D6-7C97-2F57296CAA84}"/>
          </ac:spMkLst>
        </pc:spChg>
        <pc:spChg chg="del">
          <ac:chgData name="Jim McGowan" userId="e2c7446dd3aca506" providerId="LiveId" clId="{DCC3FE6A-A635-4FC2-9857-EE5655C491B8}" dt="2023-12-20T17:36:47.503" v="1313" actId="478"/>
          <ac:spMkLst>
            <pc:docMk/>
            <pc:sldMk cId="0" sldId="314"/>
            <ac:spMk id="108574" creationId="{505245AA-C366-B813-CF87-5B48063DF2DF}"/>
          </ac:spMkLst>
        </pc:spChg>
        <pc:spChg chg="del">
          <ac:chgData name="Jim McGowan" userId="e2c7446dd3aca506" providerId="LiveId" clId="{DCC3FE6A-A635-4FC2-9857-EE5655C491B8}" dt="2023-12-20T17:36:56.168" v="1316" actId="478"/>
          <ac:spMkLst>
            <pc:docMk/>
            <pc:sldMk cId="0" sldId="314"/>
            <ac:spMk id="108577" creationId="{21B5801C-528F-AF3A-1D5E-798411B9AB7D}"/>
          </ac:spMkLst>
        </pc:spChg>
        <pc:spChg chg="del">
          <ac:chgData name="Jim McGowan" userId="e2c7446dd3aca506" providerId="LiveId" clId="{DCC3FE6A-A635-4FC2-9857-EE5655C491B8}" dt="2023-12-20T16:25:27.567" v="207" actId="478"/>
          <ac:spMkLst>
            <pc:docMk/>
            <pc:sldMk cId="0" sldId="314"/>
            <ac:spMk id="108578" creationId="{B6F6C4B0-9B7D-19B6-386C-4F4CB1F0EFCA}"/>
          </ac:spMkLst>
        </pc:spChg>
        <pc:picChg chg="add mod modCrop">
          <ac:chgData name="Jim McGowan" userId="e2c7446dd3aca506" providerId="LiveId" clId="{DCC3FE6A-A635-4FC2-9857-EE5655C491B8}" dt="2023-12-20T17:38:23.559" v="1353" actId="1035"/>
          <ac:picMkLst>
            <pc:docMk/>
            <pc:sldMk cId="0" sldId="314"/>
            <ac:picMk id="2" creationId="{A6DFF460-5DCD-9A9C-FC10-5C9194303916}"/>
          </ac:picMkLst>
        </pc:picChg>
        <pc:picChg chg="add mod">
          <ac:chgData name="Jim McGowan" userId="e2c7446dd3aca506" providerId="LiveId" clId="{DCC3FE6A-A635-4FC2-9857-EE5655C491B8}" dt="2023-12-20T17:38:53.575" v="1398" actId="1036"/>
          <ac:picMkLst>
            <pc:docMk/>
            <pc:sldMk cId="0" sldId="314"/>
            <ac:picMk id="4" creationId="{C89DFC9D-A6F0-B295-6D02-01B408584DC2}"/>
          </ac:picMkLst>
        </pc:picChg>
        <pc:picChg chg="del">
          <ac:chgData name="Jim McGowan" userId="e2c7446dd3aca506" providerId="LiveId" clId="{DCC3FE6A-A635-4FC2-9857-EE5655C491B8}" dt="2023-12-20T17:36:45.494" v="1312" actId="478"/>
          <ac:picMkLst>
            <pc:docMk/>
            <pc:sldMk cId="0" sldId="314"/>
            <ac:picMk id="108576" creationId="{CD85EDDC-B6F0-6264-30C5-24B042A6FEA7}"/>
          </ac:picMkLst>
        </pc:picChg>
      </pc:sldChg>
      <pc:sldChg chg="delSp del">
        <pc:chgData name="Jim McGowan" userId="e2c7446dd3aca506" providerId="LiveId" clId="{DCC3FE6A-A635-4FC2-9857-EE5655C491B8}" dt="2023-12-20T17:39:47.052" v="1404" actId="47"/>
        <pc:sldMkLst>
          <pc:docMk/>
          <pc:sldMk cId="0" sldId="315"/>
        </pc:sldMkLst>
        <pc:spChg chg="del">
          <ac:chgData name="Jim McGowan" userId="e2c7446dd3aca506" providerId="LiveId" clId="{DCC3FE6A-A635-4FC2-9857-EE5655C491B8}" dt="2023-12-20T16:25:22.431" v="204" actId="478"/>
          <ac:spMkLst>
            <pc:docMk/>
            <pc:sldMk cId="0" sldId="315"/>
            <ac:spMk id="109601" creationId="{C69CB8DD-952A-4BBC-323B-462CFD2499C9}"/>
          </ac:spMkLst>
        </pc:spChg>
      </pc:sldChg>
      <pc:sldChg chg="addSp delSp modSp add del mod">
        <pc:chgData name="Jim McGowan" userId="e2c7446dd3aca506" providerId="LiveId" clId="{DCC3FE6A-A635-4FC2-9857-EE5655C491B8}" dt="2023-12-20T17:43:41.454" v="1456" actId="47"/>
        <pc:sldMkLst>
          <pc:docMk/>
          <pc:sldMk cId="0" sldId="316"/>
        </pc:sldMkLst>
        <pc:spChg chg="add mod">
          <ac:chgData name="Jim McGowan" userId="e2c7446dd3aca506" providerId="LiveId" clId="{DCC3FE6A-A635-4FC2-9857-EE5655C491B8}" dt="2023-12-20T17:43:06.431" v="1442"/>
          <ac:spMkLst>
            <pc:docMk/>
            <pc:sldMk cId="0" sldId="316"/>
            <ac:spMk id="4" creationId="{8CA40C25-73A6-0D6A-AA7D-139AEA81FF53}"/>
          </ac:spMkLst>
        </pc:spChg>
        <pc:spChg chg="del">
          <ac:chgData name="Jim McGowan" userId="e2c7446dd3aca506" providerId="LiveId" clId="{DCC3FE6A-A635-4FC2-9857-EE5655C491B8}" dt="2023-12-20T17:40:41.975" v="1418" actId="478"/>
          <ac:spMkLst>
            <pc:docMk/>
            <pc:sldMk cId="0" sldId="316"/>
            <ac:spMk id="113666" creationId="{0DB7413E-07DA-40C3-7C3D-6475FDE38AAA}"/>
          </ac:spMkLst>
        </pc:spChg>
        <pc:spChg chg="del">
          <ac:chgData name="Jim McGowan" userId="e2c7446dd3aca506" providerId="LiveId" clId="{DCC3FE6A-A635-4FC2-9857-EE5655C491B8}" dt="2023-12-20T17:40:41.975" v="1418" actId="478"/>
          <ac:spMkLst>
            <pc:docMk/>
            <pc:sldMk cId="0" sldId="316"/>
            <ac:spMk id="113667" creationId="{A9E480B8-18B5-1A4A-10B3-39F4E8B1AB25}"/>
          </ac:spMkLst>
        </pc:spChg>
        <pc:spChg chg="del">
          <ac:chgData name="Jim McGowan" userId="e2c7446dd3aca506" providerId="LiveId" clId="{DCC3FE6A-A635-4FC2-9857-EE5655C491B8}" dt="2023-12-20T17:40:41.975" v="1418" actId="478"/>
          <ac:spMkLst>
            <pc:docMk/>
            <pc:sldMk cId="0" sldId="316"/>
            <ac:spMk id="113668" creationId="{8AE655DA-D995-CDB6-A5B6-03104F00E8C4}"/>
          </ac:spMkLst>
        </pc:spChg>
        <pc:spChg chg="del">
          <ac:chgData name="Jim McGowan" userId="e2c7446dd3aca506" providerId="LiveId" clId="{DCC3FE6A-A635-4FC2-9857-EE5655C491B8}" dt="2023-12-20T17:40:41.975" v="1418" actId="478"/>
          <ac:spMkLst>
            <pc:docMk/>
            <pc:sldMk cId="0" sldId="316"/>
            <ac:spMk id="113669" creationId="{D390A0DC-E311-3710-430F-1273713A8F6F}"/>
          </ac:spMkLst>
        </pc:spChg>
        <pc:spChg chg="del">
          <ac:chgData name="Jim McGowan" userId="e2c7446dd3aca506" providerId="LiveId" clId="{DCC3FE6A-A635-4FC2-9857-EE5655C491B8}" dt="2023-12-20T17:40:41.975" v="1418" actId="478"/>
          <ac:spMkLst>
            <pc:docMk/>
            <pc:sldMk cId="0" sldId="316"/>
            <ac:spMk id="113670" creationId="{962BA580-9ACD-DAD5-787C-D7ADC0145985}"/>
          </ac:spMkLst>
        </pc:spChg>
        <pc:spChg chg="del">
          <ac:chgData name="Jim McGowan" userId="e2c7446dd3aca506" providerId="LiveId" clId="{DCC3FE6A-A635-4FC2-9857-EE5655C491B8}" dt="2023-12-20T17:40:41.975" v="1418" actId="478"/>
          <ac:spMkLst>
            <pc:docMk/>
            <pc:sldMk cId="0" sldId="316"/>
            <ac:spMk id="113671" creationId="{AB260CF7-F679-CE93-A100-B19B42F09CB3}"/>
          </ac:spMkLst>
        </pc:spChg>
        <pc:spChg chg="del">
          <ac:chgData name="Jim McGowan" userId="e2c7446dd3aca506" providerId="LiveId" clId="{DCC3FE6A-A635-4FC2-9857-EE5655C491B8}" dt="2023-12-20T17:40:41.975" v="1418" actId="478"/>
          <ac:spMkLst>
            <pc:docMk/>
            <pc:sldMk cId="0" sldId="316"/>
            <ac:spMk id="113672" creationId="{3CD851D3-C9C8-191A-86B8-6B2621B82A45}"/>
          </ac:spMkLst>
        </pc:spChg>
        <pc:spChg chg="del">
          <ac:chgData name="Jim McGowan" userId="e2c7446dd3aca506" providerId="LiveId" clId="{DCC3FE6A-A635-4FC2-9857-EE5655C491B8}" dt="2023-12-20T17:40:41.975" v="1418" actId="478"/>
          <ac:spMkLst>
            <pc:docMk/>
            <pc:sldMk cId="0" sldId="316"/>
            <ac:spMk id="113673" creationId="{F6548E77-91FF-E492-11A6-2E0B6BFCC87D}"/>
          </ac:spMkLst>
        </pc:spChg>
        <pc:spChg chg="del">
          <ac:chgData name="Jim McGowan" userId="e2c7446dd3aca506" providerId="LiveId" clId="{DCC3FE6A-A635-4FC2-9857-EE5655C491B8}" dt="2023-12-20T17:40:41.975" v="1418" actId="478"/>
          <ac:spMkLst>
            <pc:docMk/>
            <pc:sldMk cId="0" sldId="316"/>
            <ac:spMk id="113674" creationId="{23A2E515-10FB-100B-1C47-B2784EE16F81}"/>
          </ac:spMkLst>
        </pc:spChg>
        <pc:spChg chg="del">
          <ac:chgData name="Jim McGowan" userId="e2c7446dd3aca506" providerId="LiveId" clId="{DCC3FE6A-A635-4FC2-9857-EE5655C491B8}" dt="2023-12-20T17:40:41.975" v="1418" actId="478"/>
          <ac:spMkLst>
            <pc:docMk/>
            <pc:sldMk cId="0" sldId="316"/>
            <ac:spMk id="113675" creationId="{10335714-BEAA-02C2-459F-5224FC13297B}"/>
          </ac:spMkLst>
        </pc:spChg>
        <pc:spChg chg="del">
          <ac:chgData name="Jim McGowan" userId="e2c7446dd3aca506" providerId="LiveId" clId="{DCC3FE6A-A635-4FC2-9857-EE5655C491B8}" dt="2023-12-20T17:40:41.975" v="1418" actId="478"/>
          <ac:spMkLst>
            <pc:docMk/>
            <pc:sldMk cId="0" sldId="316"/>
            <ac:spMk id="113676" creationId="{BD46530E-01F0-0C5A-EE26-DE706EA24956}"/>
          </ac:spMkLst>
        </pc:spChg>
        <pc:spChg chg="del">
          <ac:chgData name="Jim McGowan" userId="e2c7446dd3aca506" providerId="LiveId" clId="{DCC3FE6A-A635-4FC2-9857-EE5655C491B8}" dt="2023-12-20T17:40:41.975" v="1418" actId="478"/>
          <ac:spMkLst>
            <pc:docMk/>
            <pc:sldMk cId="0" sldId="316"/>
            <ac:spMk id="113677" creationId="{F8342E8F-E120-E94E-E855-6ECCEC9106B8}"/>
          </ac:spMkLst>
        </pc:spChg>
        <pc:spChg chg="del">
          <ac:chgData name="Jim McGowan" userId="e2c7446dd3aca506" providerId="LiveId" clId="{DCC3FE6A-A635-4FC2-9857-EE5655C491B8}" dt="2023-12-20T17:40:41.975" v="1418" actId="478"/>
          <ac:spMkLst>
            <pc:docMk/>
            <pc:sldMk cId="0" sldId="316"/>
            <ac:spMk id="113678" creationId="{C871E9E4-1FF6-5969-D3B2-464F4792EB28}"/>
          </ac:spMkLst>
        </pc:spChg>
        <pc:spChg chg="del">
          <ac:chgData name="Jim McGowan" userId="e2c7446dd3aca506" providerId="LiveId" clId="{DCC3FE6A-A635-4FC2-9857-EE5655C491B8}" dt="2023-12-20T17:40:41.975" v="1418" actId="478"/>
          <ac:spMkLst>
            <pc:docMk/>
            <pc:sldMk cId="0" sldId="316"/>
            <ac:spMk id="113679" creationId="{479F8ABC-B44D-A1DE-AB00-8787E4FE0990}"/>
          </ac:spMkLst>
        </pc:spChg>
        <pc:spChg chg="del">
          <ac:chgData name="Jim McGowan" userId="e2c7446dd3aca506" providerId="LiveId" clId="{DCC3FE6A-A635-4FC2-9857-EE5655C491B8}" dt="2023-12-20T17:40:41.975" v="1418" actId="478"/>
          <ac:spMkLst>
            <pc:docMk/>
            <pc:sldMk cId="0" sldId="316"/>
            <ac:spMk id="113680" creationId="{418D46B6-52A1-D6CA-B7E0-2106B0260C7D}"/>
          </ac:spMkLst>
        </pc:spChg>
        <pc:spChg chg="del">
          <ac:chgData name="Jim McGowan" userId="e2c7446dd3aca506" providerId="LiveId" clId="{DCC3FE6A-A635-4FC2-9857-EE5655C491B8}" dt="2023-12-20T17:40:41.975" v="1418" actId="478"/>
          <ac:spMkLst>
            <pc:docMk/>
            <pc:sldMk cId="0" sldId="316"/>
            <ac:spMk id="113681" creationId="{40D0EDF9-DDC8-7280-46A5-9A539E760970}"/>
          </ac:spMkLst>
        </pc:spChg>
        <pc:spChg chg="del">
          <ac:chgData name="Jim McGowan" userId="e2c7446dd3aca506" providerId="LiveId" clId="{DCC3FE6A-A635-4FC2-9857-EE5655C491B8}" dt="2023-12-20T17:40:41.975" v="1418" actId="478"/>
          <ac:spMkLst>
            <pc:docMk/>
            <pc:sldMk cId="0" sldId="316"/>
            <ac:spMk id="113682" creationId="{5EE83C7F-F0EC-8116-FAB7-D582D6BC8174}"/>
          </ac:spMkLst>
        </pc:spChg>
        <pc:spChg chg="del">
          <ac:chgData name="Jim McGowan" userId="e2c7446dd3aca506" providerId="LiveId" clId="{DCC3FE6A-A635-4FC2-9857-EE5655C491B8}" dt="2023-12-20T17:40:41.975" v="1418" actId="478"/>
          <ac:spMkLst>
            <pc:docMk/>
            <pc:sldMk cId="0" sldId="316"/>
            <ac:spMk id="113683" creationId="{1E4C684A-E8AD-5D7D-39C4-73A38071B050}"/>
          </ac:spMkLst>
        </pc:spChg>
        <pc:spChg chg="del">
          <ac:chgData name="Jim McGowan" userId="e2c7446dd3aca506" providerId="LiveId" clId="{DCC3FE6A-A635-4FC2-9857-EE5655C491B8}" dt="2023-12-20T17:40:41.975" v="1418" actId="478"/>
          <ac:spMkLst>
            <pc:docMk/>
            <pc:sldMk cId="0" sldId="316"/>
            <ac:spMk id="113684" creationId="{0B163806-4FEF-C072-0F65-0069C040F0CD}"/>
          </ac:spMkLst>
        </pc:spChg>
        <pc:spChg chg="del">
          <ac:chgData name="Jim McGowan" userId="e2c7446dd3aca506" providerId="LiveId" clId="{DCC3FE6A-A635-4FC2-9857-EE5655C491B8}" dt="2023-12-20T17:40:41.975" v="1418" actId="478"/>
          <ac:spMkLst>
            <pc:docMk/>
            <pc:sldMk cId="0" sldId="316"/>
            <ac:spMk id="113685" creationId="{C9725EBC-DFF1-CC9E-29D2-42925E85E703}"/>
          </ac:spMkLst>
        </pc:spChg>
        <pc:spChg chg="del">
          <ac:chgData name="Jim McGowan" userId="e2c7446dd3aca506" providerId="LiveId" clId="{DCC3FE6A-A635-4FC2-9857-EE5655C491B8}" dt="2023-12-20T17:40:41.975" v="1418" actId="478"/>
          <ac:spMkLst>
            <pc:docMk/>
            <pc:sldMk cId="0" sldId="316"/>
            <ac:spMk id="113686" creationId="{678B4155-6F63-8AFC-13E7-D3AB0C8E0A35}"/>
          </ac:spMkLst>
        </pc:spChg>
        <pc:spChg chg="del">
          <ac:chgData name="Jim McGowan" userId="e2c7446dd3aca506" providerId="LiveId" clId="{DCC3FE6A-A635-4FC2-9857-EE5655C491B8}" dt="2023-12-20T17:40:41.975" v="1418" actId="478"/>
          <ac:spMkLst>
            <pc:docMk/>
            <pc:sldMk cId="0" sldId="316"/>
            <ac:spMk id="113687" creationId="{E234E043-02FB-0623-AAD9-DC57E74BDF0D}"/>
          </ac:spMkLst>
        </pc:spChg>
        <pc:spChg chg="del">
          <ac:chgData name="Jim McGowan" userId="e2c7446dd3aca506" providerId="LiveId" clId="{DCC3FE6A-A635-4FC2-9857-EE5655C491B8}" dt="2023-12-20T17:40:41.975" v="1418" actId="478"/>
          <ac:spMkLst>
            <pc:docMk/>
            <pc:sldMk cId="0" sldId="316"/>
            <ac:spMk id="113688" creationId="{47418600-6300-BA83-C4CA-D184B10348FE}"/>
          </ac:spMkLst>
        </pc:spChg>
        <pc:spChg chg="del">
          <ac:chgData name="Jim McGowan" userId="e2c7446dd3aca506" providerId="LiveId" clId="{DCC3FE6A-A635-4FC2-9857-EE5655C491B8}" dt="2023-12-20T17:40:41.975" v="1418" actId="478"/>
          <ac:spMkLst>
            <pc:docMk/>
            <pc:sldMk cId="0" sldId="316"/>
            <ac:spMk id="113689" creationId="{BBC358CD-503C-B382-3E72-E3A6910F1B81}"/>
          </ac:spMkLst>
        </pc:spChg>
        <pc:spChg chg="del">
          <ac:chgData name="Jim McGowan" userId="e2c7446dd3aca506" providerId="LiveId" clId="{DCC3FE6A-A635-4FC2-9857-EE5655C491B8}" dt="2023-12-20T17:40:41.975" v="1418" actId="478"/>
          <ac:spMkLst>
            <pc:docMk/>
            <pc:sldMk cId="0" sldId="316"/>
            <ac:spMk id="113690" creationId="{95E65844-8861-49DE-86CE-C37B5EFBFAF2}"/>
          </ac:spMkLst>
        </pc:spChg>
        <pc:spChg chg="del">
          <ac:chgData name="Jim McGowan" userId="e2c7446dd3aca506" providerId="LiveId" clId="{DCC3FE6A-A635-4FC2-9857-EE5655C491B8}" dt="2023-12-20T17:40:41.975" v="1418" actId="478"/>
          <ac:spMkLst>
            <pc:docMk/>
            <pc:sldMk cId="0" sldId="316"/>
            <ac:spMk id="113691" creationId="{F2F4887F-7AF9-74CD-B60F-1EA26FAFEF1B}"/>
          </ac:spMkLst>
        </pc:spChg>
        <pc:spChg chg="del">
          <ac:chgData name="Jim McGowan" userId="e2c7446dd3aca506" providerId="LiveId" clId="{DCC3FE6A-A635-4FC2-9857-EE5655C491B8}" dt="2023-12-20T17:40:41.975" v="1418" actId="478"/>
          <ac:spMkLst>
            <pc:docMk/>
            <pc:sldMk cId="0" sldId="316"/>
            <ac:spMk id="113692" creationId="{6A367B81-5B0E-EB23-6A8A-274C64569C20}"/>
          </ac:spMkLst>
        </pc:spChg>
        <pc:spChg chg="del">
          <ac:chgData name="Jim McGowan" userId="e2c7446dd3aca506" providerId="LiveId" clId="{DCC3FE6A-A635-4FC2-9857-EE5655C491B8}" dt="2023-12-20T17:40:41.975" v="1418" actId="478"/>
          <ac:spMkLst>
            <pc:docMk/>
            <pc:sldMk cId="0" sldId="316"/>
            <ac:spMk id="113693" creationId="{AC197FD0-66CE-C763-2847-183300855496}"/>
          </ac:spMkLst>
        </pc:spChg>
        <pc:spChg chg="del">
          <ac:chgData name="Jim McGowan" userId="e2c7446dd3aca506" providerId="LiveId" clId="{DCC3FE6A-A635-4FC2-9857-EE5655C491B8}" dt="2023-12-20T17:40:41.975" v="1418" actId="478"/>
          <ac:spMkLst>
            <pc:docMk/>
            <pc:sldMk cId="0" sldId="316"/>
            <ac:spMk id="113694" creationId="{CA285862-05D3-7D90-0B39-F57E1A88572D}"/>
          </ac:spMkLst>
        </pc:spChg>
        <pc:spChg chg="del">
          <ac:chgData name="Jim McGowan" userId="e2c7446dd3aca506" providerId="LiveId" clId="{DCC3FE6A-A635-4FC2-9857-EE5655C491B8}" dt="2023-12-20T17:40:41.975" v="1418" actId="478"/>
          <ac:spMkLst>
            <pc:docMk/>
            <pc:sldMk cId="0" sldId="316"/>
            <ac:spMk id="113695" creationId="{ACD888C9-DE92-EB9D-2B83-2EB1C5310B1B}"/>
          </ac:spMkLst>
        </pc:spChg>
        <pc:spChg chg="del">
          <ac:chgData name="Jim McGowan" userId="e2c7446dd3aca506" providerId="LiveId" clId="{DCC3FE6A-A635-4FC2-9857-EE5655C491B8}" dt="2023-12-20T17:40:41.975" v="1418" actId="478"/>
          <ac:spMkLst>
            <pc:docMk/>
            <pc:sldMk cId="0" sldId="316"/>
            <ac:spMk id="113696" creationId="{0D7E40BC-7E0F-1260-8EB0-EEC7125E22FD}"/>
          </ac:spMkLst>
        </pc:spChg>
        <pc:spChg chg="del">
          <ac:chgData name="Jim McGowan" userId="e2c7446dd3aca506" providerId="LiveId" clId="{DCC3FE6A-A635-4FC2-9857-EE5655C491B8}" dt="2023-12-20T17:40:41.975" v="1418" actId="478"/>
          <ac:spMkLst>
            <pc:docMk/>
            <pc:sldMk cId="0" sldId="316"/>
            <ac:spMk id="113697" creationId="{88B16D72-BC61-9E7C-D130-2A6295E83BEB}"/>
          </ac:spMkLst>
        </pc:spChg>
        <pc:spChg chg="del">
          <ac:chgData name="Jim McGowan" userId="e2c7446dd3aca506" providerId="LiveId" clId="{DCC3FE6A-A635-4FC2-9857-EE5655C491B8}" dt="2023-12-20T16:25:16.839" v="203" actId="478"/>
          <ac:spMkLst>
            <pc:docMk/>
            <pc:sldMk cId="0" sldId="316"/>
            <ac:spMk id="113698" creationId="{8BEBE459-E02C-5194-A9CF-2934B63D2A94}"/>
          </ac:spMkLst>
        </pc:spChg>
        <pc:picChg chg="add del mod modCrop">
          <ac:chgData name="Jim McGowan" userId="e2c7446dd3aca506" providerId="LiveId" clId="{DCC3FE6A-A635-4FC2-9857-EE5655C491B8}" dt="2023-12-20T17:42:40.694" v="1438" actId="478"/>
          <ac:picMkLst>
            <pc:docMk/>
            <pc:sldMk cId="0" sldId="316"/>
            <ac:picMk id="2" creationId="{A05C8561-FFBC-4AEF-E4CB-62CFF3EA7B0B}"/>
          </ac:picMkLst>
        </pc:picChg>
        <pc:picChg chg="add mod">
          <ac:chgData name="Jim McGowan" userId="e2c7446dd3aca506" providerId="LiveId" clId="{DCC3FE6A-A635-4FC2-9857-EE5655C491B8}" dt="2023-12-20T17:43:17.053" v="1452" actId="12788"/>
          <ac:picMkLst>
            <pc:docMk/>
            <pc:sldMk cId="0" sldId="316"/>
            <ac:picMk id="3" creationId="{49C233A4-22DF-F5C4-D020-75F4D0C47547}"/>
          </ac:picMkLst>
        </pc:picChg>
      </pc:sldChg>
      <pc:sldChg chg="addSp delSp modSp mod modAnim">
        <pc:chgData name="Jim McGowan" userId="e2c7446dd3aca506" providerId="LiveId" clId="{DCC3FE6A-A635-4FC2-9857-EE5655C491B8}" dt="2024-01-09T16:43:27.420" v="4927" actId="167"/>
        <pc:sldMkLst>
          <pc:docMk/>
          <pc:sldMk cId="0" sldId="317"/>
        </pc:sldMkLst>
        <pc:spChg chg="add del mod">
          <ac:chgData name="Jim McGowan" userId="e2c7446dd3aca506" providerId="LiveId" clId="{DCC3FE6A-A635-4FC2-9857-EE5655C491B8}" dt="2023-12-20T17:19:42.303" v="913" actId="478"/>
          <ac:spMkLst>
            <pc:docMk/>
            <pc:sldMk cId="0" sldId="317"/>
            <ac:spMk id="3" creationId="{40CF29E6-FF32-ADD3-CF48-9B690362DABA}"/>
          </ac:spMkLst>
        </pc:spChg>
        <pc:spChg chg="add del mod">
          <ac:chgData name="Jim McGowan" userId="e2c7446dd3aca506" providerId="LiveId" clId="{DCC3FE6A-A635-4FC2-9857-EE5655C491B8}" dt="2023-12-20T17:21:13.055" v="945" actId="478"/>
          <ac:spMkLst>
            <pc:docMk/>
            <pc:sldMk cId="0" sldId="317"/>
            <ac:spMk id="5" creationId="{8099B5CA-6660-05BE-186D-BECE3DDFE3FC}"/>
          </ac:spMkLst>
        </pc:spChg>
        <pc:spChg chg="add mod">
          <ac:chgData name="Jim McGowan" userId="e2c7446dd3aca506" providerId="LiveId" clId="{DCC3FE6A-A635-4FC2-9857-EE5655C491B8}" dt="2023-12-27T15:31:37.960" v="4674" actId="313"/>
          <ac:spMkLst>
            <pc:docMk/>
            <pc:sldMk cId="0" sldId="317"/>
            <ac:spMk id="7" creationId="{260C42C7-682A-0163-DB98-BEAD4BC7517D}"/>
          </ac:spMkLst>
        </pc:spChg>
        <pc:spChg chg="del">
          <ac:chgData name="Jim McGowan" userId="e2c7446dd3aca506" providerId="LiveId" clId="{DCC3FE6A-A635-4FC2-9857-EE5655C491B8}" dt="2023-12-20T17:16:24.559" v="883" actId="478"/>
          <ac:spMkLst>
            <pc:docMk/>
            <pc:sldMk cId="0" sldId="317"/>
            <ac:spMk id="115714" creationId="{0AD58472-E80E-567A-EC24-67ED73C01991}"/>
          </ac:spMkLst>
        </pc:spChg>
        <pc:spChg chg="del">
          <ac:chgData name="Jim McGowan" userId="e2c7446dd3aca506" providerId="LiveId" clId="{DCC3FE6A-A635-4FC2-9857-EE5655C491B8}" dt="2023-12-20T17:16:24.559" v="883" actId="478"/>
          <ac:spMkLst>
            <pc:docMk/>
            <pc:sldMk cId="0" sldId="317"/>
            <ac:spMk id="115715" creationId="{1A517E75-FCCB-0121-357B-E26A2D2DE50A}"/>
          </ac:spMkLst>
        </pc:spChg>
        <pc:spChg chg="del">
          <ac:chgData name="Jim McGowan" userId="e2c7446dd3aca506" providerId="LiveId" clId="{DCC3FE6A-A635-4FC2-9857-EE5655C491B8}" dt="2023-12-20T17:16:24.559" v="883" actId="478"/>
          <ac:spMkLst>
            <pc:docMk/>
            <pc:sldMk cId="0" sldId="317"/>
            <ac:spMk id="115716" creationId="{DC4F6244-37B4-5ED8-E390-E197C49F02BC}"/>
          </ac:spMkLst>
        </pc:spChg>
        <pc:spChg chg="del">
          <ac:chgData name="Jim McGowan" userId="e2c7446dd3aca506" providerId="LiveId" clId="{DCC3FE6A-A635-4FC2-9857-EE5655C491B8}" dt="2023-12-20T17:16:24.559" v="883" actId="478"/>
          <ac:spMkLst>
            <pc:docMk/>
            <pc:sldMk cId="0" sldId="317"/>
            <ac:spMk id="115717" creationId="{C1336D1B-B31C-5903-6063-5793F93AD328}"/>
          </ac:spMkLst>
        </pc:spChg>
        <pc:spChg chg="del">
          <ac:chgData name="Jim McGowan" userId="e2c7446dd3aca506" providerId="LiveId" clId="{DCC3FE6A-A635-4FC2-9857-EE5655C491B8}" dt="2023-12-20T17:16:24.559" v="883" actId="478"/>
          <ac:spMkLst>
            <pc:docMk/>
            <pc:sldMk cId="0" sldId="317"/>
            <ac:spMk id="115718" creationId="{B39E00F7-A27A-9A19-7AFA-BCEA4494DD64}"/>
          </ac:spMkLst>
        </pc:spChg>
        <pc:spChg chg="del">
          <ac:chgData name="Jim McGowan" userId="e2c7446dd3aca506" providerId="LiveId" clId="{DCC3FE6A-A635-4FC2-9857-EE5655C491B8}" dt="2023-12-20T17:16:24.559" v="883" actId="478"/>
          <ac:spMkLst>
            <pc:docMk/>
            <pc:sldMk cId="0" sldId="317"/>
            <ac:spMk id="115719" creationId="{6013CC7A-E089-5F82-840B-66F1E95F66E5}"/>
          </ac:spMkLst>
        </pc:spChg>
        <pc:spChg chg="del">
          <ac:chgData name="Jim McGowan" userId="e2c7446dd3aca506" providerId="LiveId" clId="{DCC3FE6A-A635-4FC2-9857-EE5655C491B8}" dt="2023-12-20T17:16:24.559" v="883" actId="478"/>
          <ac:spMkLst>
            <pc:docMk/>
            <pc:sldMk cId="0" sldId="317"/>
            <ac:spMk id="115720" creationId="{810F6D1B-BFCE-068C-9F6B-4906CCA6375A}"/>
          </ac:spMkLst>
        </pc:spChg>
        <pc:spChg chg="del">
          <ac:chgData name="Jim McGowan" userId="e2c7446dd3aca506" providerId="LiveId" clId="{DCC3FE6A-A635-4FC2-9857-EE5655C491B8}" dt="2023-12-20T17:16:24.559" v="883" actId="478"/>
          <ac:spMkLst>
            <pc:docMk/>
            <pc:sldMk cId="0" sldId="317"/>
            <ac:spMk id="115721" creationId="{4BB1804B-FACE-741E-AC6C-58BA5392CB32}"/>
          </ac:spMkLst>
        </pc:spChg>
        <pc:spChg chg="del">
          <ac:chgData name="Jim McGowan" userId="e2c7446dd3aca506" providerId="LiveId" clId="{DCC3FE6A-A635-4FC2-9857-EE5655C491B8}" dt="2023-12-20T17:16:24.559" v="883" actId="478"/>
          <ac:spMkLst>
            <pc:docMk/>
            <pc:sldMk cId="0" sldId="317"/>
            <ac:spMk id="115722" creationId="{C83F1AD7-88E4-200F-F7E4-410624B343B7}"/>
          </ac:spMkLst>
        </pc:spChg>
        <pc:spChg chg="del">
          <ac:chgData name="Jim McGowan" userId="e2c7446dd3aca506" providerId="LiveId" clId="{DCC3FE6A-A635-4FC2-9857-EE5655C491B8}" dt="2023-12-20T17:16:24.559" v="883" actId="478"/>
          <ac:spMkLst>
            <pc:docMk/>
            <pc:sldMk cId="0" sldId="317"/>
            <ac:spMk id="115723" creationId="{3BD6A654-DF9B-0115-E79E-C3412595072C}"/>
          </ac:spMkLst>
        </pc:spChg>
        <pc:spChg chg="del">
          <ac:chgData name="Jim McGowan" userId="e2c7446dd3aca506" providerId="LiveId" clId="{DCC3FE6A-A635-4FC2-9857-EE5655C491B8}" dt="2023-12-20T17:16:24.559" v="883" actId="478"/>
          <ac:spMkLst>
            <pc:docMk/>
            <pc:sldMk cId="0" sldId="317"/>
            <ac:spMk id="115724" creationId="{CC13CDE6-7CDE-B21C-F901-D291968880C1}"/>
          </ac:spMkLst>
        </pc:spChg>
        <pc:spChg chg="del">
          <ac:chgData name="Jim McGowan" userId="e2c7446dd3aca506" providerId="LiveId" clId="{DCC3FE6A-A635-4FC2-9857-EE5655C491B8}" dt="2023-12-20T17:16:24.559" v="883" actId="478"/>
          <ac:spMkLst>
            <pc:docMk/>
            <pc:sldMk cId="0" sldId="317"/>
            <ac:spMk id="115725" creationId="{88575CE6-604B-6F3F-3547-2322FFD7E2DD}"/>
          </ac:spMkLst>
        </pc:spChg>
        <pc:spChg chg="del">
          <ac:chgData name="Jim McGowan" userId="e2c7446dd3aca506" providerId="LiveId" clId="{DCC3FE6A-A635-4FC2-9857-EE5655C491B8}" dt="2023-12-20T17:16:24.559" v="883" actId="478"/>
          <ac:spMkLst>
            <pc:docMk/>
            <pc:sldMk cId="0" sldId="317"/>
            <ac:spMk id="115726" creationId="{791B183B-DAC6-D5E2-7442-79B1821191D1}"/>
          </ac:spMkLst>
        </pc:spChg>
        <pc:spChg chg="del">
          <ac:chgData name="Jim McGowan" userId="e2c7446dd3aca506" providerId="LiveId" clId="{DCC3FE6A-A635-4FC2-9857-EE5655C491B8}" dt="2023-12-20T17:16:24.559" v="883" actId="478"/>
          <ac:spMkLst>
            <pc:docMk/>
            <pc:sldMk cId="0" sldId="317"/>
            <ac:spMk id="115727" creationId="{CC32C064-54C6-6DD5-614F-72BC9CED9645}"/>
          </ac:spMkLst>
        </pc:spChg>
        <pc:spChg chg="del">
          <ac:chgData name="Jim McGowan" userId="e2c7446dd3aca506" providerId="LiveId" clId="{DCC3FE6A-A635-4FC2-9857-EE5655C491B8}" dt="2023-12-20T17:16:24.559" v="883" actId="478"/>
          <ac:spMkLst>
            <pc:docMk/>
            <pc:sldMk cId="0" sldId="317"/>
            <ac:spMk id="115728" creationId="{49FD9210-A79D-F407-958E-29057B83425B}"/>
          </ac:spMkLst>
        </pc:spChg>
        <pc:spChg chg="del">
          <ac:chgData name="Jim McGowan" userId="e2c7446dd3aca506" providerId="LiveId" clId="{DCC3FE6A-A635-4FC2-9857-EE5655C491B8}" dt="2023-12-20T17:16:24.559" v="883" actId="478"/>
          <ac:spMkLst>
            <pc:docMk/>
            <pc:sldMk cId="0" sldId="317"/>
            <ac:spMk id="115729" creationId="{FD5DA908-EFF9-385A-0636-E55822EC20D2}"/>
          </ac:spMkLst>
        </pc:spChg>
        <pc:spChg chg="del">
          <ac:chgData name="Jim McGowan" userId="e2c7446dd3aca506" providerId="LiveId" clId="{DCC3FE6A-A635-4FC2-9857-EE5655C491B8}" dt="2023-12-20T17:16:24.559" v="883" actId="478"/>
          <ac:spMkLst>
            <pc:docMk/>
            <pc:sldMk cId="0" sldId="317"/>
            <ac:spMk id="115730" creationId="{7F6F04A0-C59F-757D-AF7B-046037634255}"/>
          </ac:spMkLst>
        </pc:spChg>
        <pc:spChg chg="del">
          <ac:chgData name="Jim McGowan" userId="e2c7446dd3aca506" providerId="LiveId" clId="{DCC3FE6A-A635-4FC2-9857-EE5655C491B8}" dt="2023-12-20T17:16:24.559" v="883" actId="478"/>
          <ac:spMkLst>
            <pc:docMk/>
            <pc:sldMk cId="0" sldId="317"/>
            <ac:spMk id="115732" creationId="{A7E97603-E0B0-9EB1-AEAE-AD31EA5006DC}"/>
          </ac:spMkLst>
        </pc:spChg>
        <pc:spChg chg="del">
          <ac:chgData name="Jim McGowan" userId="e2c7446dd3aca506" providerId="LiveId" clId="{DCC3FE6A-A635-4FC2-9857-EE5655C491B8}" dt="2023-12-20T17:16:24.559" v="883" actId="478"/>
          <ac:spMkLst>
            <pc:docMk/>
            <pc:sldMk cId="0" sldId="317"/>
            <ac:spMk id="115733" creationId="{5E1A830A-41C4-AC27-E9F2-9626AA2316FE}"/>
          </ac:spMkLst>
        </pc:spChg>
        <pc:spChg chg="del">
          <ac:chgData name="Jim McGowan" userId="e2c7446dd3aca506" providerId="LiveId" clId="{DCC3FE6A-A635-4FC2-9857-EE5655C491B8}" dt="2023-12-20T17:16:24.559" v="883" actId="478"/>
          <ac:spMkLst>
            <pc:docMk/>
            <pc:sldMk cId="0" sldId="317"/>
            <ac:spMk id="115734" creationId="{9F353AE7-E904-27F2-172B-221B3E628578}"/>
          </ac:spMkLst>
        </pc:spChg>
        <pc:spChg chg="del">
          <ac:chgData name="Jim McGowan" userId="e2c7446dd3aca506" providerId="LiveId" clId="{DCC3FE6A-A635-4FC2-9857-EE5655C491B8}" dt="2023-12-20T17:16:24.559" v="883" actId="478"/>
          <ac:spMkLst>
            <pc:docMk/>
            <pc:sldMk cId="0" sldId="317"/>
            <ac:spMk id="115735" creationId="{A9327424-FD1E-5A18-C29E-B0D91B6F0C67}"/>
          </ac:spMkLst>
        </pc:spChg>
        <pc:spChg chg="del">
          <ac:chgData name="Jim McGowan" userId="e2c7446dd3aca506" providerId="LiveId" clId="{DCC3FE6A-A635-4FC2-9857-EE5655C491B8}" dt="2023-12-20T17:16:24.559" v="883" actId="478"/>
          <ac:spMkLst>
            <pc:docMk/>
            <pc:sldMk cId="0" sldId="317"/>
            <ac:spMk id="115736" creationId="{E1557A50-C276-0DB4-7C9C-446E97AADF06}"/>
          </ac:spMkLst>
        </pc:spChg>
        <pc:spChg chg="del">
          <ac:chgData name="Jim McGowan" userId="e2c7446dd3aca506" providerId="LiveId" clId="{DCC3FE6A-A635-4FC2-9857-EE5655C491B8}" dt="2023-12-20T17:16:24.559" v="883" actId="478"/>
          <ac:spMkLst>
            <pc:docMk/>
            <pc:sldMk cId="0" sldId="317"/>
            <ac:spMk id="115737" creationId="{CBD95264-3085-9868-01BC-BF8BA94A8B0B}"/>
          </ac:spMkLst>
        </pc:spChg>
        <pc:spChg chg="del">
          <ac:chgData name="Jim McGowan" userId="e2c7446dd3aca506" providerId="LiveId" clId="{DCC3FE6A-A635-4FC2-9857-EE5655C491B8}" dt="2023-12-20T17:16:24.559" v="883" actId="478"/>
          <ac:spMkLst>
            <pc:docMk/>
            <pc:sldMk cId="0" sldId="317"/>
            <ac:spMk id="115738" creationId="{C072B439-7905-FD09-7050-62288CAB4DCF}"/>
          </ac:spMkLst>
        </pc:spChg>
        <pc:spChg chg="del">
          <ac:chgData name="Jim McGowan" userId="e2c7446dd3aca506" providerId="LiveId" clId="{DCC3FE6A-A635-4FC2-9857-EE5655C491B8}" dt="2023-12-20T17:16:24.559" v="883" actId="478"/>
          <ac:spMkLst>
            <pc:docMk/>
            <pc:sldMk cId="0" sldId="317"/>
            <ac:spMk id="115739" creationId="{9779DF9D-199E-3836-C259-6BF8B4A7BCEF}"/>
          </ac:spMkLst>
        </pc:spChg>
        <pc:spChg chg="del">
          <ac:chgData name="Jim McGowan" userId="e2c7446dd3aca506" providerId="LiveId" clId="{DCC3FE6A-A635-4FC2-9857-EE5655C491B8}" dt="2023-12-20T17:16:24.559" v="883" actId="478"/>
          <ac:spMkLst>
            <pc:docMk/>
            <pc:sldMk cId="0" sldId="317"/>
            <ac:spMk id="115740" creationId="{548DA90B-C0BA-628D-1916-E5C2C2F097D2}"/>
          </ac:spMkLst>
        </pc:spChg>
        <pc:spChg chg="del">
          <ac:chgData name="Jim McGowan" userId="e2c7446dd3aca506" providerId="LiveId" clId="{DCC3FE6A-A635-4FC2-9857-EE5655C491B8}" dt="2023-12-20T17:16:24.559" v="883" actId="478"/>
          <ac:spMkLst>
            <pc:docMk/>
            <pc:sldMk cId="0" sldId="317"/>
            <ac:spMk id="115741" creationId="{84EE46AA-ACC7-E73B-D750-7A723924E84C}"/>
          </ac:spMkLst>
        </pc:spChg>
        <pc:spChg chg="del">
          <ac:chgData name="Jim McGowan" userId="e2c7446dd3aca506" providerId="LiveId" clId="{DCC3FE6A-A635-4FC2-9857-EE5655C491B8}" dt="2023-12-20T17:16:24.559" v="883" actId="478"/>
          <ac:spMkLst>
            <pc:docMk/>
            <pc:sldMk cId="0" sldId="317"/>
            <ac:spMk id="115742" creationId="{291044D9-CDFC-2E53-0FE7-37904A109CD7}"/>
          </ac:spMkLst>
        </pc:spChg>
        <pc:spChg chg="del">
          <ac:chgData name="Jim McGowan" userId="e2c7446dd3aca506" providerId="LiveId" clId="{DCC3FE6A-A635-4FC2-9857-EE5655C491B8}" dt="2023-12-20T17:16:24.559" v="883" actId="478"/>
          <ac:spMkLst>
            <pc:docMk/>
            <pc:sldMk cId="0" sldId="317"/>
            <ac:spMk id="115743" creationId="{F1BAF62D-021E-0D40-58A3-D7BC119A9B9C}"/>
          </ac:spMkLst>
        </pc:spChg>
        <pc:spChg chg="del">
          <ac:chgData name="Jim McGowan" userId="e2c7446dd3aca506" providerId="LiveId" clId="{DCC3FE6A-A635-4FC2-9857-EE5655C491B8}" dt="2023-12-20T17:15:24.311" v="875" actId="478"/>
          <ac:spMkLst>
            <pc:docMk/>
            <pc:sldMk cId="0" sldId="317"/>
            <ac:spMk id="115744" creationId="{AE922E96-E5B9-1AE9-9C48-DC3BA47B0150}"/>
          </ac:spMkLst>
        </pc:spChg>
        <pc:spChg chg="del">
          <ac:chgData name="Jim McGowan" userId="e2c7446dd3aca506" providerId="LiveId" clId="{DCC3FE6A-A635-4FC2-9857-EE5655C491B8}" dt="2023-12-20T17:16:24.559" v="883" actId="478"/>
          <ac:spMkLst>
            <pc:docMk/>
            <pc:sldMk cId="0" sldId="317"/>
            <ac:spMk id="115745" creationId="{150ABB70-B7C2-B339-BBB6-DCC717111A1C}"/>
          </ac:spMkLst>
        </pc:spChg>
        <pc:spChg chg="del">
          <ac:chgData name="Jim McGowan" userId="e2c7446dd3aca506" providerId="LiveId" clId="{DCC3FE6A-A635-4FC2-9857-EE5655C491B8}" dt="2023-12-20T17:16:24.559" v="883" actId="478"/>
          <ac:spMkLst>
            <pc:docMk/>
            <pc:sldMk cId="0" sldId="317"/>
            <ac:spMk id="115749" creationId="{D7D9EF0C-0DF1-6553-C1F7-88073EF637B6}"/>
          </ac:spMkLst>
        </pc:spChg>
        <pc:spChg chg="del">
          <ac:chgData name="Jim McGowan" userId="e2c7446dd3aca506" providerId="LiveId" clId="{DCC3FE6A-A635-4FC2-9857-EE5655C491B8}" dt="2023-12-20T16:25:46.575" v="215" actId="478"/>
          <ac:spMkLst>
            <pc:docMk/>
            <pc:sldMk cId="0" sldId="317"/>
            <ac:spMk id="115751" creationId="{3EF4EDF9-5C62-2E77-5592-038E218EEA35}"/>
          </ac:spMkLst>
        </pc:spChg>
        <pc:picChg chg="add mod ord">
          <ac:chgData name="Jim McGowan" userId="e2c7446dd3aca506" providerId="LiveId" clId="{DCC3FE6A-A635-4FC2-9857-EE5655C491B8}" dt="2024-01-09T16:43:27.420" v="4927" actId="167"/>
          <ac:picMkLst>
            <pc:docMk/>
            <pc:sldMk cId="0" sldId="317"/>
            <ac:picMk id="2" creationId="{507148E1-660E-1135-1961-66305790D537}"/>
          </ac:picMkLst>
        </pc:picChg>
        <pc:picChg chg="add del mod modCrop">
          <ac:chgData name="Jim McGowan" userId="e2c7446dd3aca506" providerId="LiveId" clId="{DCC3FE6A-A635-4FC2-9857-EE5655C491B8}" dt="2023-12-20T17:19:37.655" v="911" actId="478"/>
          <ac:picMkLst>
            <pc:docMk/>
            <pc:sldMk cId="0" sldId="317"/>
            <ac:picMk id="2" creationId="{EEF1EEBB-9BA0-4696-9036-0CE3E602EF3F}"/>
          </ac:picMkLst>
        </pc:picChg>
        <pc:picChg chg="add del mod">
          <ac:chgData name="Jim McGowan" userId="e2c7446dd3aca506" providerId="LiveId" clId="{DCC3FE6A-A635-4FC2-9857-EE5655C491B8}" dt="2023-12-20T17:19:35.095" v="908" actId="478"/>
          <ac:picMkLst>
            <pc:docMk/>
            <pc:sldMk cId="0" sldId="317"/>
            <ac:picMk id="4" creationId="{3A2BC2F0-0EFE-C9EB-E9C9-6C5FD9672F7A}"/>
          </ac:picMkLst>
        </pc:picChg>
        <pc:picChg chg="add mod">
          <ac:chgData name="Jim McGowan" userId="e2c7446dd3aca506" providerId="LiveId" clId="{DCC3FE6A-A635-4FC2-9857-EE5655C491B8}" dt="2023-12-20T17:21:57.210" v="995" actId="12788"/>
          <ac:picMkLst>
            <pc:docMk/>
            <pc:sldMk cId="0" sldId="317"/>
            <ac:picMk id="6" creationId="{378349AA-690F-1A66-C23A-7A82195C1DAF}"/>
          </ac:picMkLst>
        </pc:picChg>
        <pc:picChg chg="mod">
          <ac:chgData name="Jim McGowan" userId="e2c7446dd3aca506" providerId="LiveId" clId="{DCC3FE6A-A635-4FC2-9857-EE5655C491B8}" dt="2023-12-20T17:21:53.217" v="992" actId="12788"/>
          <ac:picMkLst>
            <pc:docMk/>
            <pc:sldMk cId="0" sldId="317"/>
            <ac:picMk id="115750" creationId="{8F21582D-3EB3-1642-07B3-A1DB37A53DAC}"/>
          </ac:picMkLst>
        </pc:picChg>
      </pc:sldChg>
      <pc:sldChg chg="addSp delSp modSp mod">
        <pc:chgData name="Jim McGowan" userId="e2c7446dd3aca506" providerId="LiveId" clId="{DCC3FE6A-A635-4FC2-9857-EE5655C491B8}" dt="2024-01-14T18:01:46.537" v="5480" actId="1076"/>
        <pc:sldMkLst>
          <pc:docMk/>
          <pc:sldMk cId="0" sldId="318"/>
        </pc:sldMkLst>
        <pc:spChg chg="add del mod">
          <ac:chgData name="Jim McGowan" userId="e2c7446dd3aca506" providerId="LiveId" clId="{DCC3FE6A-A635-4FC2-9857-EE5655C491B8}" dt="2023-12-20T17:25:34.327" v="1036" actId="478"/>
          <ac:spMkLst>
            <pc:docMk/>
            <pc:sldMk cId="0" sldId="318"/>
            <ac:spMk id="3" creationId="{B08FEE51-C740-6E4C-B646-5636405BCD6D}"/>
          </ac:spMkLst>
        </pc:spChg>
        <pc:spChg chg="add mod">
          <ac:chgData name="Jim McGowan" userId="e2c7446dd3aca506" providerId="LiveId" clId="{DCC3FE6A-A635-4FC2-9857-EE5655C491B8}" dt="2023-12-27T15:31:41.546" v="4677" actId="313"/>
          <ac:spMkLst>
            <pc:docMk/>
            <pc:sldMk cId="0" sldId="318"/>
            <ac:spMk id="5" creationId="{DED8FD04-41E6-5FE9-E6EB-8273CA9FA669}"/>
          </ac:spMkLst>
        </pc:spChg>
        <pc:spChg chg="del">
          <ac:chgData name="Jim McGowan" userId="e2c7446dd3aca506" providerId="LiveId" clId="{DCC3FE6A-A635-4FC2-9857-EE5655C491B8}" dt="2023-12-20T17:23:16.679" v="1007" actId="478"/>
          <ac:spMkLst>
            <pc:docMk/>
            <pc:sldMk cId="0" sldId="318"/>
            <ac:spMk id="116738" creationId="{BB14B803-EF31-D314-388B-E624A3299645}"/>
          </ac:spMkLst>
        </pc:spChg>
        <pc:spChg chg="del">
          <ac:chgData name="Jim McGowan" userId="e2c7446dd3aca506" providerId="LiveId" clId="{DCC3FE6A-A635-4FC2-9857-EE5655C491B8}" dt="2023-12-20T17:23:16.679" v="1007" actId="478"/>
          <ac:spMkLst>
            <pc:docMk/>
            <pc:sldMk cId="0" sldId="318"/>
            <ac:spMk id="116739" creationId="{BFEE25EC-7980-89D0-86F2-70E81BA28625}"/>
          </ac:spMkLst>
        </pc:spChg>
        <pc:spChg chg="del">
          <ac:chgData name="Jim McGowan" userId="e2c7446dd3aca506" providerId="LiveId" clId="{DCC3FE6A-A635-4FC2-9857-EE5655C491B8}" dt="2023-12-20T17:23:16.679" v="1007" actId="478"/>
          <ac:spMkLst>
            <pc:docMk/>
            <pc:sldMk cId="0" sldId="318"/>
            <ac:spMk id="116740" creationId="{F6BD63BC-2295-9901-F141-1491F5C122E5}"/>
          </ac:spMkLst>
        </pc:spChg>
        <pc:spChg chg="del">
          <ac:chgData name="Jim McGowan" userId="e2c7446dd3aca506" providerId="LiveId" clId="{DCC3FE6A-A635-4FC2-9857-EE5655C491B8}" dt="2023-12-20T17:23:16.679" v="1007" actId="478"/>
          <ac:spMkLst>
            <pc:docMk/>
            <pc:sldMk cId="0" sldId="318"/>
            <ac:spMk id="116741" creationId="{9BC1816F-FB3E-8094-E25C-43A9D65DB6B6}"/>
          </ac:spMkLst>
        </pc:spChg>
        <pc:spChg chg="del">
          <ac:chgData name="Jim McGowan" userId="e2c7446dd3aca506" providerId="LiveId" clId="{DCC3FE6A-A635-4FC2-9857-EE5655C491B8}" dt="2023-12-20T17:23:16.679" v="1007" actId="478"/>
          <ac:spMkLst>
            <pc:docMk/>
            <pc:sldMk cId="0" sldId="318"/>
            <ac:spMk id="116742" creationId="{A183681D-8409-0988-4BE7-CA351BFE764B}"/>
          </ac:spMkLst>
        </pc:spChg>
        <pc:spChg chg="del">
          <ac:chgData name="Jim McGowan" userId="e2c7446dd3aca506" providerId="LiveId" clId="{DCC3FE6A-A635-4FC2-9857-EE5655C491B8}" dt="2023-12-20T17:23:16.679" v="1007" actId="478"/>
          <ac:spMkLst>
            <pc:docMk/>
            <pc:sldMk cId="0" sldId="318"/>
            <ac:spMk id="116743" creationId="{C812B82D-1E51-DC26-35CF-248F25E2C9B0}"/>
          </ac:spMkLst>
        </pc:spChg>
        <pc:spChg chg="del">
          <ac:chgData name="Jim McGowan" userId="e2c7446dd3aca506" providerId="LiveId" clId="{DCC3FE6A-A635-4FC2-9857-EE5655C491B8}" dt="2023-12-20T17:23:16.679" v="1007" actId="478"/>
          <ac:spMkLst>
            <pc:docMk/>
            <pc:sldMk cId="0" sldId="318"/>
            <ac:spMk id="116744" creationId="{757DFAFA-EE7C-984E-E476-C3E87015DE52}"/>
          </ac:spMkLst>
        </pc:spChg>
        <pc:spChg chg="del">
          <ac:chgData name="Jim McGowan" userId="e2c7446dd3aca506" providerId="LiveId" clId="{DCC3FE6A-A635-4FC2-9857-EE5655C491B8}" dt="2023-12-20T17:23:16.679" v="1007" actId="478"/>
          <ac:spMkLst>
            <pc:docMk/>
            <pc:sldMk cId="0" sldId="318"/>
            <ac:spMk id="116745" creationId="{47B026D6-CFB5-90D5-2278-E917C99387CE}"/>
          </ac:spMkLst>
        </pc:spChg>
        <pc:spChg chg="del">
          <ac:chgData name="Jim McGowan" userId="e2c7446dd3aca506" providerId="LiveId" clId="{DCC3FE6A-A635-4FC2-9857-EE5655C491B8}" dt="2023-12-20T17:23:16.679" v="1007" actId="478"/>
          <ac:spMkLst>
            <pc:docMk/>
            <pc:sldMk cId="0" sldId="318"/>
            <ac:spMk id="116746" creationId="{C6CEAD3C-EF35-39BF-57A6-77B28A32B832}"/>
          </ac:spMkLst>
        </pc:spChg>
        <pc:spChg chg="del">
          <ac:chgData name="Jim McGowan" userId="e2c7446dd3aca506" providerId="LiveId" clId="{DCC3FE6A-A635-4FC2-9857-EE5655C491B8}" dt="2023-12-20T17:23:16.679" v="1007" actId="478"/>
          <ac:spMkLst>
            <pc:docMk/>
            <pc:sldMk cId="0" sldId="318"/>
            <ac:spMk id="116747" creationId="{0EC5FE37-3EA6-83E8-AE92-35DAA2B42A67}"/>
          </ac:spMkLst>
        </pc:spChg>
        <pc:spChg chg="del">
          <ac:chgData name="Jim McGowan" userId="e2c7446dd3aca506" providerId="LiveId" clId="{DCC3FE6A-A635-4FC2-9857-EE5655C491B8}" dt="2023-12-20T17:23:16.679" v="1007" actId="478"/>
          <ac:spMkLst>
            <pc:docMk/>
            <pc:sldMk cId="0" sldId="318"/>
            <ac:spMk id="116748" creationId="{96061466-4DD6-8061-9B2B-5D27F2F1F12A}"/>
          </ac:spMkLst>
        </pc:spChg>
        <pc:spChg chg="del">
          <ac:chgData name="Jim McGowan" userId="e2c7446dd3aca506" providerId="LiveId" clId="{DCC3FE6A-A635-4FC2-9857-EE5655C491B8}" dt="2023-12-20T17:23:16.679" v="1007" actId="478"/>
          <ac:spMkLst>
            <pc:docMk/>
            <pc:sldMk cId="0" sldId="318"/>
            <ac:spMk id="116749" creationId="{CE41C459-1DBB-4FDC-4CAF-F43F51085A9F}"/>
          </ac:spMkLst>
        </pc:spChg>
        <pc:spChg chg="del">
          <ac:chgData name="Jim McGowan" userId="e2c7446dd3aca506" providerId="LiveId" clId="{DCC3FE6A-A635-4FC2-9857-EE5655C491B8}" dt="2023-12-20T17:23:16.679" v="1007" actId="478"/>
          <ac:spMkLst>
            <pc:docMk/>
            <pc:sldMk cId="0" sldId="318"/>
            <ac:spMk id="116750" creationId="{4F791BBF-5F0E-C208-C267-84F143A68AEA}"/>
          </ac:spMkLst>
        </pc:spChg>
        <pc:spChg chg="del">
          <ac:chgData name="Jim McGowan" userId="e2c7446dd3aca506" providerId="LiveId" clId="{DCC3FE6A-A635-4FC2-9857-EE5655C491B8}" dt="2023-12-20T17:23:16.679" v="1007" actId="478"/>
          <ac:spMkLst>
            <pc:docMk/>
            <pc:sldMk cId="0" sldId="318"/>
            <ac:spMk id="116751" creationId="{B2934E2B-79B3-E11E-48B5-90347524916D}"/>
          </ac:spMkLst>
        </pc:spChg>
        <pc:spChg chg="del">
          <ac:chgData name="Jim McGowan" userId="e2c7446dd3aca506" providerId="LiveId" clId="{DCC3FE6A-A635-4FC2-9857-EE5655C491B8}" dt="2023-12-20T17:23:16.679" v="1007" actId="478"/>
          <ac:spMkLst>
            <pc:docMk/>
            <pc:sldMk cId="0" sldId="318"/>
            <ac:spMk id="116752" creationId="{1ACC0A74-AFE5-C0FB-68A3-C361C9576D6C}"/>
          </ac:spMkLst>
        </pc:spChg>
        <pc:spChg chg="del">
          <ac:chgData name="Jim McGowan" userId="e2c7446dd3aca506" providerId="LiveId" clId="{DCC3FE6A-A635-4FC2-9857-EE5655C491B8}" dt="2023-12-20T17:23:16.679" v="1007" actId="478"/>
          <ac:spMkLst>
            <pc:docMk/>
            <pc:sldMk cId="0" sldId="318"/>
            <ac:spMk id="116753" creationId="{063B37BE-18E4-16DD-2B8F-7DB10821A722}"/>
          </ac:spMkLst>
        </pc:spChg>
        <pc:spChg chg="del">
          <ac:chgData name="Jim McGowan" userId="e2c7446dd3aca506" providerId="LiveId" clId="{DCC3FE6A-A635-4FC2-9857-EE5655C491B8}" dt="2023-12-20T17:23:16.679" v="1007" actId="478"/>
          <ac:spMkLst>
            <pc:docMk/>
            <pc:sldMk cId="0" sldId="318"/>
            <ac:spMk id="116754" creationId="{9DAEE074-0120-44C4-CEB6-E743E398D683}"/>
          </ac:spMkLst>
        </pc:spChg>
        <pc:spChg chg="del">
          <ac:chgData name="Jim McGowan" userId="e2c7446dd3aca506" providerId="LiveId" clId="{DCC3FE6A-A635-4FC2-9857-EE5655C491B8}" dt="2023-12-20T17:23:16.679" v="1007" actId="478"/>
          <ac:spMkLst>
            <pc:docMk/>
            <pc:sldMk cId="0" sldId="318"/>
            <ac:spMk id="116755" creationId="{D0ED340D-E367-4A13-BC10-7DA7A00501FB}"/>
          </ac:spMkLst>
        </pc:spChg>
        <pc:spChg chg="del">
          <ac:chgData name="Jim McGowan" userId="e2c7446dd3aca506" providerId="LiveId" clId="{DCC3FE6A-A635-4FC2-9857-EE5655C491B8}" dt="2023-12-20T17:23:16.679" v="1007" actId="478"/>
          <ac:spMkLst>
            <pc:docMk/>
            <pc:sldMk cId="0" sldId="318"/>
            <ac:spMk id="116756" creationId="{8E1B21FA-E999-584A-1F01-4CB27C0CF316}"/>
          </ac:spMkLst>
        </pc:spChg>
        <pc:spChg chg="del">
          <ac:chgData name="Jim McGowan" userId="e2c7446dd3aca506" providerId="LiveId" clId="{DCC3FE6A-A635-4FC2-9857-EE5655C491B8}" dt="2023-12-20T17:23:16.679" v="1007" actId="478"/>
          <ac:spMkLst>
            <pc:docMk/>
            <pc:sldMk cId="0" sldId="318"/>
            <ac:spMk id="116758" creationId="{9E241E70-8254-B6BD-D328-2223C971B122}"/>
          </ac:spMkLst>
        </pc:spChg>
        <pc:spChg chg="del">
          <ac:chgData name="Jim McGowan" userId="e2c7446dd3aca506" providerId="LiveId" clId="{DCC3FE6A-A635-4FC2-9857-EE5655C491B8}" dt="2023-12-20T17:23:16.679" v="1007" actId="478"/>
          <ac:spMkLst>
            <pc:docMk/>
            <pc:sldMk cId="0" sldId="318"/>
            <ac:spMk id="116759" creationId="{72843DE0-EECF-9C6E-AA52-8B0C36909A54}"/>
          </ac:spMkLst>
        </pc:spChg>
        <pc:spChg chg="del">
          <ac:chgData name="Jim McGowan" userId="e2c7446dd3aca506" providerId="LiveId" clId="{DCC3FE6A-A635-4FC2-9857-EE5655C491B8}" dt="2023-12-20T17:23:16.679" v="1007" actId="478"/>
          <ac:spMkLst>
            <pc:docMk/>
            <pc:sldMk cId="0" sldId="318"/>
            <ac:spMk id="116760" creationId="{DF560855-62AF-762F-214B-ABCA49D632EC}"/>
          </ac:spMkLst>
        </pc:spChg>
        <pc:spChg chg="del">
          <ac:chgData name="Jim McGowan" userId="e2c7446dd3aca506" providerId="LiveId" clId="{DCC3FE6A-A635-4FC2-9857-EE5655C491B8}" dt="2023-12-20T17:23:16.679" v="1007" actId="478"/>
          <ac:spMkLst>
            <pc:docMk/>
            <pc:sldMk cId="0" sldId="318"/>
            <ac:spMk id="116761" creationId="{44893310-73D7-BC29-72E3-D4EB5EEF6A66}"/>
          </ac:spMkLst>
        </pc:spChg>
        <pc:spChg chg="del">
          <ac:chgData name="Jim McGowan" userId="e2c7446dd3aca506" providerId="LiveId" clId="{DCC3FE6A-A635-4FC2-9857-EE5655C491B8}" dt="2023-12-20T17:23:16.679" v="1007" actId="478"/>
          <ac:spMkLst>
            <pc:docMk/>
            <pc:sldMk cId="0" sldId="318"/>
            <ac:spMk id="116762" creationId="{BAF81901-D16A-38FE-B1F7-FB9D56C3D03A}"/>
          </ac:spMkLst>
        </pc:spChg>
        <pc:spChg chg="del">
          <ac:chgData name="Jim McGowan" userId="e2c7446dd3aca506" providerId="LiveId" clId="{DCC3FE6A-A635-4FC2-9857-EE5655C491B8}" dt="2023-12-20T17:23:16.679" v="1007" actId="478"/>
          <ac:spMkLst>
            <pc:docMk/>
            <pc:sldMk cId="0" sldId="318"/>
            <ac:spMk id="116763" creationId="{A71D4444-2D8A-BC99-A28F-54E7B647625E}"/>
          </ac:spMkLst>
        </pc:spChg>
        <pc:spChg chg="del">
          <ac:chgData name="Jim McGowan" userId="e2c7446dd3aca506" providerId="LiveId" clId="{DCC3FE6A-A635-4FC2-9857-EE5655C491B8}" dt="2023-12-20T17:23:16.679" v="1007" actId="478"/>
          <ac:spMkLst>
            <pc:docMk/>
            <pc:sldMk cId="0" sldId="318"/>
            <ac:spMk id="116764" creationId="{51024337-4BB6-60A2-7984-DB1714CC3CA1}"/>
          </ac:spMkLst>
        </pc:spChg>
        <pc:spChg chg="del">
          <ac:chgData name="Jim McGowan" userId="e2c7446dd3aca506" providerId="LiveId" clId="{DCC3FE6A-A635-4FC2-9857-EE5655C491B8}" dt="2023-12-20T17:23:16.679" v="1007" actId="478"/>
          <ac:spMkLst>
            <pc:docMk/>
            <pc:sldMk cId="0" sldId="318"/>
            <ac:spMk id="116765" creationId="{0197F736-D61D-7B62-BFCC-FAC293E08107}"/>
          </ac:spMkLst>
        </pc:spChg>
        <pc:spChg chg="del">
          <ac:chgData name="Jim McGowan" userId="e2c7446dd3aca506" providerId="LiveId" clId="{DCC3FE6A-A635-4FC2-9857-EE5655C491B8}" dt="2023-12-20T17:23:16.679" v="1007" actId="478"/>
          <ac:spMkLst>
            <pc:docMk/>
            <pc:sldMk cId="0" sldId="318"/>
            <ac:spMk id="116766" creationId="{B9FC7F42-D213-246C-72CE-95BC2BC2C4D7}"/>
          </ac:spMkLst>
        </pc:spChg>
        <pc:spChg chg="del">
          <ac:chgData name="Jim McGowan" userId="e2c7446dd3aca506" providerId="LiveId" clId="{DCC3FE6A-A635-4FC2-9857-EE5655C491B8}" dt="2023-12-20T17:23:16.679" v="1007" actId="478"/>
          <ac:spMkLst>
            <pc:docMk/>
            <pc:sldMk cId="0" sldId="318"/>
            <ac:spMk id="116767" creationId="{5EAC93D3-9EEF-7ADE-874D-754252997177}"/>
          </ac:spMkLst>
        </pc:spChg>
        <pc:spChg chg="del">
          <ac:chgData name="Jim McGowan" userId="e2c7446dd3aca506" providerId="LiveId" clId="{DCC3FE6A-A635-4FC2-9857-EE5655C491B8}" dt="2023-12-20T17:23:02.087" v="1004" actId="478"/>
          <ac:spMkLst>
            <pc:docMk/>
            <pc:sldMk cId="0" sldId="318"/>
            <ac:spMk id="116768" creationId="{2BE30C04-F884-CDEA-39AB-F6EC39C88433}"/>
          </ac:spMkLst>
        </pc:spChg>
        <pc:spChg chg="del">
          <ac:chgData name="Jim McGowan" userId="e2c7446dd3aca506" providerId="LiveId" clId="{DCC3FE6A-A635-4FC2-9857-EE5655C491B8}" dt="2023-12-20T17:23:16.679" v="1007" actId="478"/>
          <ac:spMkLst>
            <pc:docMk/>
            <pc:sldMk cId="0" sldId="318"/>
            <ac:spMk id="116769" creationId="{882E8586-54C0-3497-10D1-3C9C989E56FC}"/>
          </ac:spMkLst>
        </pc:spChg>
        <pc:spChg chg="del">
          <ac:chgData name="Jim McGowan" userId="e2c7446dd3aca506" providerId="LiveId" clId="{DCC3FE6A-A635-4FC2-9857-EE5655C491B8}" dt="2023-12-20T17:23:16.679" v="1007" actId="478"/>
          <ac:spMkLst>
            <pc:docMk/>
            <pc:sldMk cId="0" sldId="318"/>
            <ac:spMk id="116770" creationId="{138B53AF-4614-D678-8761-55756EE22EED}"/>
          </ac:spMkLst>
        </pc:spChg>
        <pc:spChg chg="del">
          <ac:chgData name="Jim McGowan" userId="e2c7446dd3aca506" providerId="LiveId" clId="{DCC3FE6A-A635-4FC2-9857-EE5655C491B8}" dt="2023-12-20T16:25:41.798" v="212" actId="478"/>
          <ac:spMkLst>
            <pc:docMk/>
            <pc:sldMk cId="0" sldId="318"/>
            <ac:spMk id="116773" creationId="{59E878BC-37A1-FE8D-927D-0F7C28F29FB7}"/>
          </ac:spMkLst>
        </pc:spChg>
        <pc:graphicFrameChg chg="add mod">
          <ac:chgData name="Jim McGowan" userId="e2c7446dd3aca506" providerId="LiveId" clId="{DCC3FE6A-A635-4FC2-9857-EE5655C491B8}" dt="2024-01-14T18:01:28.507" v="5478"/>
          <ac:graphicFrameMkLst>
            <pc:docMk/>
            <pc:sldMk cId="0" sldId="318"/>
            <ac:graphicFrameMk id="2" creationId="{A264BFAE-5C87-2AF8-B5E9-5FB3DB19F5C0}"/>
          </ac:graphicFrameMkLst>
        </pc:graphicFrameChg>
        <pc:picChg chg="add del mod modCrop">
          <ac:chgData name="Jim McGowan" userId="e2c7446dd3aca506" providerId="LiveId" clId="{DCC3FE6A-A635-4FC2-9857-EE5655C491B8}" dt="2023-12-20T17:25:34.327" v="1036" actId="478"/>
          <ac:picMkLst>
            <pc:docMk/>
            <pc:sldMk cId="0" sldId="318"/>
            <ac:picMk id="2" creationId="{80B96C23-6DF5-C2A4-5FD2-1E4F3F54927C}"/>
          </ac:picMkLst>
        </pc:picChg>
        <pc:picChg chg="add mod">
          <ac:chgData name="Jim McGowan" userId="e2c7446dd3aca506" providerId="LiveId" clId="{DCC3FE6A-A635-4FC2-9857-EE5655C491B8}" dt="2024-01-14T18:01:46.537" v="5480" actId="1076"/>
          <ac:picMkLst>
            <pc:docMk/>
            <pc:sldMk cId="0" sldId="318"/>
            <ac:picMk id="3" creationId="{C58E2CC5-A97C-4233-7139-CC39FF0B0A4A}"/>
          </ac:picMkLst>
        </pc:picChg>
        <pc:picChg chg="add mod">
          <ac:chgData name="Jim McGowan" userId="e2c7446dd3aca506" providerId="LiveId" clId="{DCC3FE6A-A635-4FC2-9857-EE5655C491B8}" dt="2023-12-20T17:31:28.999" v="1184" actId="1036"/>
          <ac:picMkLst>
            <pc:docMk/>
            <pc:sldMk cId="0" sldId="318"/>
            <ac:picMk id="4" creationId="{68CEC54D-E8C0-2074-00A8-F69E03E06E71}"/>
          </ac:picMkLst>
        </pc:picChg>
        <pc:picChg chg="mod">
          <ac:chgData name="Jim McGowan" userId="e2c7446dd3aca506" providerId="LiveId" clId="{DCC3FE6A-A635-4FC2-9857-EE5655C491B8}" dt="2023-12-20T17:27:11.346" v="1090" actId="12788"/>
          <ac:picMkLst>
            <pc:docMk/>
            <pc:sldMk cId="0" sldId="318"/>
            <ac:picMk id="116772" creationId="{11818D3D-089A-10D5-4DEF-8CC7EB7D312E}"/>
          </ac:picMkLst>
        </pc:picChg>
      </pc:sldChg>
      <pc:sldChg chg="addSp delSp modSp mod">
        <pc:chgData name="Jim McGowan" userId="e2c7446dd3aca506" providerId="LiveId" clId="{DCC3FE6A-A635-4FC2-9857-EE5655C491B8}" dt="2023-12-27T15:31:43.836" v="4679" actId="313"/>
        <pc:sldMkLst>
          <pc:docMk/>
          <pc:sldMk cId="0" sldId="319"/>
        </pc:sldMkLst>
        <pc:spChg chg="add del mod">
          <ac:chgData name="Jim McGowan" userId="e2c7446dd3aca506" providerId="LiveId" clId="{DCC3FE6A-A635-4FC2-9857-EE5655C491B8}" dt="2023-12-20T17:34:56.718" v="1256" actId="478"/>
          <ac:spMkLst>
            <pc:docMk/>
            <pc:sldMk cId="0" sldId="319"/>
            <ac:spMk id="3" creationId="{22382F46-5CFE-8A26-1733-68D90E7593FF}"/>
          </ac:spMkLst>
        </pc:spChg>
        <pc:spChg chg="add mod">
          <ac:chgData name="Jim McGowan" userId="e2c7446dd3aca506" providerId="LiveId" clId="{DCC3FE6A-A635-4FC2-9857-EE5655C491B8}" dt="2023-12-27T15:31:43.836" v="4679" actId="313"/>
          <ac:spMkLst>
            <pc:docMk/>
            <pc:sldMk cId="0" sldId="319"/>
            <ac:spMk id="6" creationId="{0A2E454C-0219-F5BA-0707-94C459E8AA57}"/>
          </ac:spMkLst>
        </pc:spChg>
        <pc:spChg chg="del">
          <ac:chgData name="Jim McGowan" userId="e2c7446dd3aca506" providerId="LiveId" clId="{DCC3FE6A-A635-4FC2-9857-EE5655C491B8}" dt="2023-12-20T17:33:00.455" v="1212" actId="478"/>
          <ac:spMkLst>
            <pc:docMk/>
            <pc:sldMk cId="0" sldId="319"/>
            <ac:spMk id="117762" creationId="{6171136E-A1B7-1FB3-5DDC-FF983756AEB4}"/>
          </ac:spMkLst>
        </pc:spChg>
        <pc:spChg chg="del">
          <ac:chgData name="Jim McGowan" userId="e2c7446dd3aca506" providerId="LiveId" clId="{DCC3FE6A-A635-4FC2-9857-EE5655C491B8}" dt="2023-12-20T17:33:00.455" v="1212" actId="478"/>
          <ac:spMkLst>
            <pc:docMk/>
            <pc:sldMk cId="0" sldId="319"/>
            <ac:spMk id="117763" creationId="{DD35FE4B-ED22-0786-83FE-1658106DAB14}"/>
          </ac:spMkLst>
        </pc:spChg>
        <pc:spChg chg="del">
          <ac:chgData name="Jim McGowan" userId="e2c7446dd3aca506" providerId="LiveId" clId="{DCC3FE6A-A635-4FC2-9857-EE5655C491B8}" dt="2023-12-20T17:33:00.455" v="1212" actId="478"/>
          <ac:spMkLst>
            <pc:docMk/>
            <pc:sldMk cId="0" sldId="319"/>
            <ac:spMk id="117764" creationId="{91CC88B1-C8A8-261D-7F6D-68D6DFFB1B57}"/>
          </ac:spMkLst>
        </pc:spChg>
        <pc:spChg chg="del">
          <ac:chgData name="Jim McGowan" userId="e2c7446dd3aca506" providerId="LiveId" clId="{DCC3FE6A-A635-4FC2-9857-EE5655C491B8}" dt="2023-12-20T17:33:00.455" v="1212" actId="478"/>
          <ac:spMkLst>
            <pc:docMk/>
            <pc:sldMk cId="0" sldId="319"/>
            <ac:spMk id="117765" creationId="{62054C84-7FF8-1678-9C1F-94B7010828A5}"/>
          </ac:spMkLst>
        </pc:spChg>
        <pc:spChg chg="del">
          <ac:chgData name="Jim McGowan" userId="e2c7446dd3aca506" providerId="LiveId" clId="{DCC3FE6A-A635-4FC2-9857-EE5655C491B8}" dt="2023-12-20T17:33:00.455" v="1212" actId="478"/>
          <ac:spMkLst>
            <pc:docMk/>
            <pc:sldMk cId="0" sldId="319"/>
            <ac:spMk id="117766" creationId="{5C62CA62-9D5D-880F-0F92-E9CCF1A5DEE7}"/>
          </ac:spMkLst>
        </pc:spChg>
        <pc:spChg chg="del">
          <ac:chgData name="Jim McGowan" userId="e2c7446dd3aca506" providerId="LiveId" clId="{DCC3FE6A-A635-4FC2-9857-EE5655C491B8}" dt="2023-12-20T17:33:00.455" v="1212" actId="478"/>
          <ac:spMkLst>
            <pc:docMk/>
            <pc:sldMk cId="0" sldId="319"/>
            <ac:spMk id="117767" creationId="{4D8DAC8E-5CD9-7A89-10F1-965128CF117D}"/>
          </ac:spMkLst>
        </pc:spChg>
        <pc:spChg chg="del">
          <ac:chgData name="Jim McGowan" userId="e2c7446dd3aca506" providerId="LiveId" clId="{DCC3FE6A-A635-4FC2-9857-EE5655C491B8}" dt="2023-12-20T17:33:00.455" v="1212" actId="478"/>
          <ac:spMkLst>
            <pc:docMk/>
            <pc:sldMk cId="0" sldId="319"/>
            <ac:spMk id="117768" creationId="{39D80149-3A85-8C81-025C-824173B641A5}"/>
          </ac:spMkLst>
        </pc:spChg>
        <pc:spChg chg="del">
          <ac:chgData name="Jim McGowan" userId="e2c7446dd3aca506" providerId="LiveId" clId="{DCC3FE6A-A635-4FC2-9857-EE5655C491B8}" dt="2023-12-20T17:33:00.455" v="1212" actId="478"/>
          <ac:spMkLst>
            <pc:docMk/>
            <pc:sldMk cId="0" sldId="319"/>
            <ac:spMk id="117769" creationId="{DE257725-6592-3734-01D7-4BC1D808AE6A}"/>
          </ac:spMkLst>
        </pc:spChg>
        <pc:spChg chg="del">
          <ac:chgData name="Jim McGowan" userId="e2c7446dd3aca506" providerId="LiveId" clId="{DCC3FE6A-A635-4FC2-9857-EE5655C491B8}" dt="2023-12-20T17:33:00.455" v="1212" actId="478"/>
          <ac:spMkLst>
            <pc:docMk/>
            <pc:sldMk cId="0" sldId="319"/>
            <ac:spMk id="117770" creationId="{E6788B6E-6E97-8536-32B5-DFD2F5C7CDD7}"/>
          </ac:spMkLst>
        </pc:spChg>
        <pc:spChg chg="del">
          <ac:chgData name="Jim McGowan" userId="e2c7446dd3aca506" providerId="LiveId" clId="{DCC3FE6A-A635-4FC2-9857-EE5655C491B8}" dt="2023-12-20T17:33:00.455" v="1212" actId="478"/>
          <ac:spMkLst>
            <pc:docMk/>
            <pc:sldMk cId="0" sldId="319"/>
            <ac:spMk id="117771" creationId="{C683002B-7334-17E6-6A8F-A7AC619CCE1A}"/>
          </ac:spMkLst>
        </pc:spChg>
        <pc:spChg chg="del">
          <ac:chgData name="Jim McGowan" userId="e2c7446dd3aca506" providerId="LiveId" clId="{DCC3FE6A-A635-4FC2-9857-EE5655C491B8}" dt="2023-12-20T17:33:00.455" v="1212" actId="478"/>
          <ac:spMkLst>
            <pc:docMk/>
            <pc:sldMk cId="0" sldId="319"/>
            <ac:spMk id="117772" creationId="{904A3B57-1ECB-D79C-C150-97ED66CA7B40}"/>
          </ac:spMkLst>
        </pc:spChg>
        <pc:spChg chg="del">
          <ac:chgData name="Jim McGowan" userId="e2c7446dd3aca506" providerId="LiveId" clId="{DCC3FE6A-A635-4FC2-9857-EE5655C491B8}" dt="2023-12-20T17:33:00.455" v="1212" actId="478"/>
          <ac:spMkLst>
            <pc:docMk/>
            <pc:sldMk cId="0" sldId="319"/>
            <ac:spMk id="117773" creationId="{4DA4FBD3-A373-3239-CC36-1F3EF2952E6B}"/>
          </ac:spMkLst>
        </pc:spChg>
        <pc:spChg chg="del">
          <ac:chgData name="Jim McGowan" userId="e2c7446dd3aca506" providerId="LiveId" clId="{DCC3FE6A-A635-4FC2-9857-EE5655C491B8}" dt="2023-12-20T17:33:00.455" v="1212" actId="478"/>
          <ac:spMkLst>
            <pc:docMk/>
            <pc:sldMk cId="0" sldId="319"/>
            <ac:spMk id="117774" creationId="{021740B8-ED0C-FBA8-2AC4-D6A5C0B1388A}"/>
          </ac:spMkLst>
        </pc:spChg>
        <pc:spChg chg="del">
          <ac:chgData name="Jim McGowan" userId="e2c7446dd3aca506" providerId="LiveId" clId="{DCC3FE6A-A635-4FC2-9857-EE5655C491B8}" dt="2023-12-20T17:33:00.455" v="1212" actId="478"/>
          <ac:spMkLst>
            <pc:docMk/>
            <pc:sldMk cId="0" sldId="319"/>
            <ac:spMk id="117775" creationId="{E6E03766-DF83-0FF2-CCE9-44BC04D5C55D}"/>
          </ac:spMkLst>
        </pc:spChg>
        <pc:spChg chg="del">
          <ac:chgData name="Jim McGowan" userId="e2c7446dd3aca506" providerId="LiveId" clId="{DCC3FE6A-A635-4FC2-9857-EE5655C491B8}" dt="2023-12-20T17:33:00.455" v="1212" actId="478"/>
          <ac:spMkLst>
            <pc:docMk/>
            <pc:sldMk cId="0" sldId="319"/>
            <ac:spMk id="117776" creationId="{A6F7B0B1-7C10-CE1A-CF7E-3E9049CC6BC2}"/>
          </ac:spMkLst>
        </pc:spChg>
        <pc:spChg chg="del">
          <ac:chgData name="Jim McGowan" userId="e2c7446dd3aca506" providerId="LiveId" clId="{DCC3FE6A-A635-4FC2-9857-EE5655C491B8}" dt="2023-12-20T17:33:00.455" v="1212" actId="478"/>
          <ac:spMkLst>
            <pc:docMk/>
            <pc:sldMk cId="0" sldId="319"/>
            <ac:spMk id="117777" creationId="{1B7869F6-B937-ED0C-4B03-3D7A9F574256}"/>
          </ac:spMkLst>
        </pc:spChg>
        <pc:spChg chg="del">
          <ac:chgData name="Jim McGowan" userId="e2c7446dd3aca506" providerId="LiveId" clId="{DCC3FE6A-A635-4FC2-9857-EE5655C491B8}" dt="2023-12-20T17:33:00.455" v="1212" actId="478"/>
          <ac:spMkLst>
            <pc:docMk/>
            <pc:sldMk cId="0" sldId="319"/>
            <ac:spMk id="117778" creationId="{C7C07D1A-7DAD-1325-D0A3-9E57B5B4A9E9}"/>
          </ac:spMkLst>
        </pc:spChg>
        <pc:spChg chg="del">
          <ac:chgData name="Jim McGowan" userId="e2c7446dd3aca506" providerId="LiveId" clId="{DCC3FE6A-A635-4FC2-9857-EE5655C491B8}" dt="2023-12-20T17:33:00.455" v="1212" actId="478"/>
          <ac:spMkLst>
            <pc:docMk/>
            <pc:sldMk cId="0" sldId="319"/>
            <ac:spMk id="117779" creationId="{2B3348A3-9AA1-F419-6E89-19729B9BA02F}"/>
          </ac:spMkLst>
        </pc:spChg>
        <pc:spChg chg="del">
          <ac:chgData name="Jim McGowan" userId="e2c7446dd3aca506" providerId="LiveId" clId="{DCC3FE6A-A635-4FC2-9857-EE5655C491B8}" dt="2023-12-20T17:33:00.455" v="1212" actId="478"/>
          <ac:spMkLst>
            <pc:docMk/>
            <pc:sldMk cId="0" sldId="319"/>
            <ac:spMk id="117780" creationId="{7AF436A7-0C59-FE36-B2AC-3E96D29DB00D}"/>
          </ac:spMkLst>
        </pc:spChg>
        <pc:spChg chg="del">
          <ac:chgData name="Jim McGowan" userId="e2c7446dd3aca506" providerId="LiveId" clId="{DCC3FE6A-A635-4FC2-9857-EE5655C491B8}" dt="2023-12-20T17:33:00.455" v="1212" actId="478"/>
          <ac:spMkLst>
            <pc:docMk/>
            <pc:sldMk cId="0" sldId="319"/>
            <ac:spMk id="117781" creationId="{130A1A5F-EC3F-E631-8F32-0C83051F0B66}"/>
          </ac:spMkLst>
        </pc:spChg>
        <pc:spChg chg="del">
          <ac:chgData name="Jim McGowan" userId="e2c7446dd3aca506" providerId="LiveId" clId="{DCC3FE6A-A635-4FC2-9857-EE5655C491B8}" dt="2023-12-20T17:33:00.455" v="1212" actId="478"/>
          <ac:spMkLst>
            <pc:docMk/>
            <pc:sldMk cId="0" sldId="319"/>
            <ac:spMk id="117782" creationId="{6932AC0A-5D1E-B65C-6C86-82828A0C75A5}"/>
          </ac:spMkLst>
        </pc:spChg>
        <pc:spChg chg="del">
          <ac:chgData name="Jim McGowan" userId="e2c7446dd3aca506" providerId="LiveId" clId="{DCC3FE6A-A635-4FC2-9857-EE5655C491B8}" dt="2023-12-20T17:33:00.455" v="1212" actId="478"/>
          <ac:spMkLst>
            <pc:docMk/>
            <pc:sldMk cId="0" sldId="319"/>
            <ac:spMk id="117784" creationId="{EDC1F480-CBC3-26F8-B215-D40214700A31}"/>
          </ac:spMkLst>
        </pc:spChg>
        <pc:spChg chg="del">
          <ac:chgData name="Jim McGowan" userId="e2c7446dd3aca506" providerId="LiveId" clId="{DCC3FE6A-A635-4FC2-9857-EE5655C491B8}" dt="2023-12-20T17:33:00.455" v="1212" actId="478"/>
          <ac:spMkLst>
            <pc:docMk/>
            <pc:sldMk cId="0" sldId="319"/>
            <ac:spMk id="117785" creationId="{5E56D4D4-92B9-E61F-F35B-49B291485424}"/>
          </ac:spMkLst>
        </pc:spChg>
        <pc:spChg chg="del">
          <ac:chgData name="Jim McGowan" userId="e2c7446dd3aca506" providerId="LiveId" clId="{DCC3FE6A-A635-4FC2-9857-EE5655C491B8}" dt="2023-12-20T17:33:00.455" v="1212" actId="478"/>
          <ac:spMkLst>
            <pc:docMk/>
            <pc:sldMk cId="0" sldId="319"/>
            <ac:spMk id="117786" creationId="{40C1D7CA-9659-3ADA-A521-E1DE367C79C2}"/>
          </ac:spMkLst>
        </pc:spChg>
        <pc:spChg chg="del">
          <ac:chgData name="Jim McGowan" userId="e2c7446dd3aca506" providerId="LiveId" clId="{DCC3FE6A-A635-4FC2-9857-EE5655C491B8}" dt="2023-12-20T17:33:00.455" v="1212" actId="478"/>
          <ac:spMkLst>
            <pc:docMk/>
            <pc:sldMk cId="0" sldId="319"/>
            <ac:spMk id="117787" creationId="{B87B251A-D9C6-8527-A800-829C7C25A001}"/>
          </ac:spMkLst>
        </pc:spChg>
        <pc:spChg chg="del">
          <ac:chgData name="Jim McGowan" userId="e2c7446dd3aca506" providerId="LiveId" clId="{DCC3FE6A-A635-4FC2-9857-EE5655C491B8}" dt="2023-12-20T17:33:00.455" v="1212" actId="478"/>
          <ac:spMkLst>
            <pc:docMk/>
            <pc:sldMk cId="0" sldId="319"/>
            <ac:spMk id="117788" creationId="{4875AFD0-BE13-6853-4D3F-7EA9CFEDE9C7}"/>
          </ac:spMkLst>
        </pc:spChg>
        <pc:spChg chg="del">
          <ac:chgData name="Jim McGowan" userId="e2c7446dd3aca506" providerId="LiveId" clId="{DCC3FE6A-A635-4FC2-9857-EE5655C491B8}" dt="2023-12-20T17:33:00.455" v="1212" actId="478"/>
          <ac:spMkLst>
            <pc:docMk/>
            <pc:sldMk cId="0" sldId="319"/>
            <ac:spMk id="117789" creationId="{5214FABD-EBF7-F0FB-60A0-7BB7CBE1FEC2}"/>
          </ac:spMkLst>
        </pc:spChg>
        <pc:spChg chg="del">
          <ac:chgData name="Jim McGowan" userId="e2c7446dd3aca506" providerId="LiveId" clId="{DCC3FE6A-A635-4FC2-9857-EE5655C491B8}" dt="2023-12-20T17:33:00.455" v="1212" actId="478"/>
          <ac:spMkLst>
            <pc:docMk/>
            <pc:sldMk cId="0" sldId="319"/>
            <ac:spMk id="117790" creationId="{D79E5C31-CE6F-7C9F-3162-900F810826FC}"/>
          </ac:spMkLst>
        </pc:spChg>
        <pc:spChg chg="del">
          <ac:chgData name="Jim McGowan" userId="e2c7446dd3aca506" providerId="LiveId" clId="{DCC3FE6A-A635-4FC2-9857-EE5655C491B8}" dt="2023-12-20T17:33:00.455" v="1212" actId="478"/>
          <ac:spMkLst>
            <pc:docMk/>
            <pc:sldMk cId="0" sldId="319"/>
            <ac:spMk id="117791" creationId="{38916FF1-1B14-A854-8560-6DDCB56CE235}"/>
          </ac:spMkLst>
        </pc:spChg>
        <pc:spChg chg="del">
          <ac:chgData name="Jim McGowan" userId="e2c7446dd3aca506" providerId="LiveId" clId="{DCC3FE6A-A635-4FC2-9857-EE5655C491B8}" dt="2023-12-20T17:32:52.895" v="1209" actId="478"/>
          <ac:spMkLst>
            <pc:docMk/>
            <pc:sldMk cId="0" sldId="319"/>
            <ac:spMk id="117792" creationId="{15881CC1-8E2E-B5ED-70BC-0CCC341693AC}"/>
          </ac:spMkLst>
        </pc:spChg>
        <pc:spChg chg="del">
          <ac:chgData name="Jim McGowan" userId="e2c7446dd3aca506" providerId="LiveId" clId="{DCC3FE6A-A635-4FC2-9857-EE5655C491B8}" dt="2023-12-20T17:33:00.455" v="1212" actId="478"/>
          <ac:spMkLst>
            <pc:docMk/>
            <pc:sldMk cId="0" sldId="319"/>
            <ac:spMk id="117793" creationId="{015F00F2-705C-BD10-344C-36A3EE568CD4}"/>
          </ac:spMkLst>
        </pc:spChg>
        <pc:spChg chg="del">
          <ac:chgData name="Jim McGowan" userId="e2c7446dd3aca506" providerId="LiveId" clId="{DCC3FE6A-A635-4FC2-9857-EE5655C491B8}" dt="2023-12-20T17:33:00.455" v="1212" actId="478"/>
          <ac:spMkLst>
            <pc:docMk/>
            <pc:sldMk cId="0" sldId="319"/>
            <ac:spMk id="117797" creationId="{507567A5-15C8-9DE1-6736-8E537B3B4E2B}"/>
          </ac:spMkLst>
        </pc:spChg>
        <pc:spChg chg="del">
          <ac:chgData name="Jim McGowan" userId="e2c7446dd3aca506" providerId="LiveId" clId="{DCC3FE6A-A635-4FC2-9857-EE5655C491B8}" dt="2023-12-20T16:25:32.183" v="208" actId="478"/>
          <ac:spMkLst>
            <pc:docMk/>
            <pc:sldMk cId="0" sldId="319"/>
            <ac:spMk id="117799" creationId="{C5455073-60DD-2B45-0C4D-798B54676002}"/>
          </ac:spMkLst>
        </pc:spChg>
        <pc:picChg chg="add del mod modCrop">
          <ac:chgData name="Jim McGowan" userId="e2c7446dd3aca506" providerId="LiveId" clId="{DCC3FE6A-A635-4FC2-9857-EE5655C491B8}" dt="2023-12-20T17:34:56.718" v="1256" actId="478"/>
          <ac:picMkLst>
            <pc:docMk/>
            <pc:sldMk cId="0" sldId="319"/>
            <ac:picMk id="2" creationId="{E617CF28-B9F1-89D4-20B0-629ACFB03A5B}"/>
          </ac:picMkLst>
        </pc:picChg>
        <pc:picChg chg="add mod ord">
          <ac:chgData name="Jim McGowan" userId="e2c7446dd3aca506" providerId="LiveId" clId="{DCC3FE6A-A635-4FC2-9857-EE5655C491B8}" dt="2023-12-20T17:35:34.978" v="1300" actId="166"/>
          <ac:picMkLst>
            <pc:docMk/>
            <pc:sldMk cId="0" sldId="319"/>
            <ac:picMk id="4" creationId="{7CD4800A-0159-3B34-7E59-72C757F04AE3}"/>
          </ac:picMkLst>
        </pc:picChg>
        <pc:picChg chg="add mod">
          <ac:chgData name="Jim McGowan" userId="e2c7446dd3aca506" providerId="LiveId" clId="{DCC3FE6A-A635-4FC2-9857-EE5655C491B8}" dt="2023-12-20T17:35:30.478" v="1297" actId="1036"/>
          <ac:picMkLst>
            <pc:docMk/>
            <pc:sldMk cId="0" sldId="319"/>
            <ac:picMk id="5" creationId="{2EE039F8-E332-E26F-E654-36BF07E34507}"/>
          </ac:picMkLst>
        </pc:picChg>
        <pc:picChg chg="del">
          <ac:chgData name="Jim McGowan" userId="e2c7446dd3aca506" providerId="LiveId" clId="{DCC3FE6A-A635-4FC2-9857-EE5655C491B8}" dt="2023-12-20T17:32:45.823" v="1206" actId="478"/>
          <ac:picMkLst>
            <pc:docMk/>
            <pc:sldMk cId="0" sldId="319"/>
            <ac:picMk id="117798" creationId="{57EDB355-579A-DEAF-B6DA-99DCA1424D49}"/>
          </ac:picMkLst>
        </pc:picChg>
      </pc:sldChg>
      <pc:sldChg chg="addSp delSp modSp mod">
        <pc:chgData name="Jim McGowan" userId="e2c7446dd3aca506" providerId="LiveId" clId="{DCC3FE6A-A635-4FC2-9857-EE5655C491B8}" dt="2023-12-27T15:31:46.321" v="4682" actId="313"/>
        <pc:sldMkLst>
          <pc:docMk/>
          <pc:sldMk cId="0" sldId="320"/>
        </pc:sldMkLst>
        <pc:spChg chg="add mod">
          <ac:chgData name="Jim McGowan" userId="e2c7446dd3aca506" providerId="LiveId" clId="{DCC3FE6A-A635-4FC2-9857-EE5655C491B8}" dt="2023-12-27T15:31:46.321" v="4682" actId="313"/>
          <ac:spMkLst>
            <pc:docMk/>
            <pc:sldMk cId="0" sldId="320"/>
            <ac:spMk id="4" creationId="{0A6CDEE8-BB43-DBC3-9412-905FF7420E26}"/>
          </ac:spMkLst>
        </pc:spChg>
        <pc:spChg chg="del">
          <ac:chgData name="Jim McGowan" userId="e2c7446dd3aca506" providerId="LiveId" clId="{DCC3FE6A-A635-4FC2-9857-EE5655C491B8}" dt="2023-12-20T17:48:28.063" v="1518" actId="478"/>
          <ac:spMkLst>
            <pc:docMk/>
            <pc:sldMk cId="0" sldId="320"/>
            <ac:spMk id="118786" creationId="{37099BF6-64E7-2631-9C13-7411B0F0A9BB}"/>
          </ac:spMkLst>
        </pc:spChg>
        <pc:spChg chg="del">
          <ac:chgData name="Jim McGowan" userId="e2c7446dd3aca506" providerId="LiveId" clId="{DCC3FE6A-A635-4FC2-9857-EE5655C491B8}" dt="2023-12-20T17:48:28.063" v="1518" actId="478"/>
          <ac:spMkLst>
            <pc:docMk/>
            <pc:sldMk cId="0" sldId="320"/>
            <ac:spMk id="118787" creationId="{6FE9426F-2A14-AA8A-652D-65EE8ABB3086}"/>
          </ac:spMkLst>
        </pc:spChg>
        <pc:spChg chg="del">
          <ac:chgData name="Jim McGowan" userId="e2c7446dd3aca506" providerId="LiveId" clId="{DCC3FE6A-A635-4FC2-9857-EE5655C491B8}" dt="2023-12-20T17:48:28.063" v="1518" actId="478"/>
          <ac:spMkLst>
            <pc:docMk/>
            <pc:sldMk cId="0" sldId="320"/>
            <ac:spMk id="118788" creationId="{893F8879-C65B-AF97-B96A-579F2B3CF23D}"/>
          </ac:spMkLst>
        </pc:spChg>
        <pc:spChg chg="del">
          <ac:chgData name="Jim McGowan" userId="e2c7446dd3aca506" providerId="LiveId" clId="{DCC3FE6A-A635-4FC2-9857-EE5655C491B8}" dt="2023-12-20T17:48:28.063" v="1518" actId="478"/>
          <ac:spMkLst>
            <pc:docMk/>
            <pc:sldMk cId="0" sldId="320"/>
            <ac:spMk id="118789" creationId="{AAC03FDD-BBF9-0C71-CF8B-1BB0A42ED2F7}"/>
          </ac:spMkLst>
        </pc:spChg>
        <pc:spChg chg="del">
          <ac:chgData name="Jim McGowan" userId="e2c7446dd3aca506" providerId="LiveId" clId="{DCC3FE6A-A635-4FC2-9857-EE5655C491B8}" dt="2023-12-20T17:48:28.063" v="1518" actId="478"/>
          <ac:spMkLst>
            <pc:docMk/>
            <pc:sldMk cId="0" sldId="320"/>
            <ac:spMk id="118790" creationId="{2E0979FE-66E4-59B7-CFF2-206D4C468BD3}"/>
          </ac:spMkLst>
        </pc:spChg>
        <pc:spChg chg="del">
          <ac:chgData name="Jim McGowan" userId="e2c7446dd3aca506" providerId="LiveId" clId="{DCC3FE6A-A635-4FC2-9857-EE5655C491B8}" dt="2023-12-20T17:48:28.063" v="1518" actId="478"/>
          <ac:spMkLst>
            <pc:docMk/>
            <pc:sldMk cId="0" sldId="320"/>
            <ac:spMk id="118791" creationId="{3BADD649-68AB-4CC0-86B4-6C28BFCDAF89}"/>
          </ac:spMkLst>
        </pc:spChg>
        <pc:spChg chg="del">
          <ac:chgData name="Jim McGowan" userId="e2c7446dd3aca506" providerId="LiveId" clId="{DCC3FE6A-A635-4FC2-9857-EE5655C491B8}" dt="2023-12-20T17:48:28.063" v="1518" actId="478"/>
          <ac:spMkLst>
            <pc:docMk/>
            <pc:sldMk cId="0" sldId="320"/>
            <ac:spMk id="118792" creationId="{17AEB3D2-5CCC-9A5A-B6A0-32A4530E699C}"/>
          </ac:spMkLst>
        </pc:spChg>
        <pc:spChg chg="del">
          <ac:chgData name="Jim McGowan" userId="e2c7446dd3aca506" providerId="LiveId" clId="{DCC3FE6A-A635-4FC2-9857-EE5655C491B8}" dt="2023-12-20T17:48:28.063" v="1518" actId="478"/>
          <ac:spMkLst>
            <pc:docMk/>
            <pc:sldMk cId="0" sldId="320"/>
            <ac:spMk id="118793" creationId="{75CAE315-AD8C-2173-6564-05D3A21ADA36}"/>
          </ac:spMkLst>
        </pc:spChg>
        <pc:spChg chg="del">
          <ac:chgData name="Jim McGowan" userId="e2c7446dd3aca506" providerId="LiveId" clId="{DCC3FE6A-A635-4FC2-9857-EE5655C491B8}" dt="2023-12-20T17:48:28.063" v="1518" actId="478"/>
          <ac:spMkLst>
            <pc:docMk/>
            <pc:sldMk cId="0" sldId="320"/>
            <ac:spMk id="118794" creationId="{A4AAEDC2-A816-3500-613C-3ACC7C4F03B8}"/>
          </ac:spMkLst>
        </pc:spChg>
        <pc:spChg chg="del">
          <ac:chgData name="Jim McGowan" userId="e2c7446dd3aca506" providerId="LiveId" clId="{DCC3FE6A-A635-4FC2-9857-EE5655C491B8}" dt="2023-12-20T17:48:28.063" v="1518" actId="478"/>
          <ac:spMkLst>
            <pc:docMk/>
            <pc:sldMk cId="0" sldId="320"/>
            <ac:spMk id="118795" creationId="{5F358E06-D04F-EA66-3A8E-752F2407650E}"/>
          </ac:spMkLst>
        </pc:spChg>
        <pc:spChg chg="del">
          <ac:chgData name="Jim McGowan" userId="e2c7446dd3aca506" providerId="LiveId" clId="{DCC3FE6A-A635-4FC2-9857-EE5655C491B8}" dt="2023-12-20T17:48:28.063" v="1518" actId="478"/>
          <ac:spMkLst>
            <pc:docMk/>
            <pc:sldMk cId="0" sldId="320"/>
            <ac:spMk id="118796" creationId="{6503A420-3FB8-6A90-6849-4E5CEC007D5E}"/>
          </ac:spMkLst>
        </pc:spChg>
        <pc:spChg chg="del">
          <ac:chgData name="Jim McGowan" userId="e2c7446dd3aca506" providerId="LiveId" clId="{DCC3FE6A-A635-4FC2-9857-EE5655C491B8}" dt="2023-12-20T17:48:28.063" v="1518" actId="478"/>
          <ac:spMkLst>
            <pc:docMk/>
            <pc:sldMk cId="0" sldId="320"/>
            <ac:spMk id="118797" creationId="{7B44771C-E3F8-5E0A-5A2C-1C3FE84C4810}"/>
          </ac:spMkLst>
        </pc:spChg>
        <pc:spChg chg="del">
          <ac:chgData name="Jim McGowan" userId="e2c7446dd3aca506" providerId="LiveId" clId="{DCC3FE6A-A635-4FC2-9857-EE5655C491B8}" dt="2023-12-20T17:48:28.063" v="1518" actId="478"/>
          <ac:spMkLst>
            <pc:docMk/>
            <pc:sldMk cId="0" sldId="320"/>
            <ac:spMk id="118798" creationId="{626914FD-AF0D-68FE-EF07-62214BC3F3E2}"/>
          </ac:spMkLst>
        </pc:spChg>
        <pc:spChg chg="del">
          <ac:chgData name="Jim McGowan" userId="e2c7446dd3aca506" providerId="LiveId" clId="{DCC3FE6A-A635-4FC2-9857-EE5655C491B8}" dt="2023-12-20T17:48:28.063" v="1518" actId="478"/>
          <ac:spMkLst>
            <pc:docMk/>
            <pc:sldMk cId="0" sldId="320"/>
            <ac:spMk id="118799" creationId="{2C2B7DAA-FF0D-0299-C58A-30DB56667DA2}"/>
          </ac:spMkLst>
        </pc:spChg>
        <pc:spChg chg="del">
          <ac:chgData name="Jim McGowan" userId="e2c7446dd3aca506" providerId="LiveId" clId="{DCC3FE6A-A635-4FC2-9857-EE5655C491B8}" dt="2023-12-20T17:48:28.063" v="1518" actId="478"/>
          <ac:spMkLst>
            <pc:docMk/>
            <pc:sldMk cId="0" sldId="320"/>
            <ac:spMk id="118800" creationId="{7992F8BF-BBCF-B3C3-3200-0AE029DA9AB3}"/>
          </ac:spMkLst>
        </pc:spChg>
        <pc:spChg chg="del">
          <ac:chgData name="Jim McGowan" userId="e2c7446dd3aca506" providerId="LiveId" clId="{DCC3FE6A-A635-4FC2-9857-EE5655C491B8}" dt="2023-12-20T17:48:28.063" v="1518" actId="478"/>
          <ac:spMkLst>
            <pc:docMk/>
            <pc:sldMk cId="0" sldId="320"/>
            <ac:spMk id="118801" creationId="{D74390F8-0A0B-5EEC-F69C-798D4A48A9F1}"/>
          </ac:spMkLst>
        </pc:spChg>
        <pc:spChg chg="del">
          <ac:chgData name="Jim McGowan" userId="e2c7446dd3aca506" providerId="LiveId" clId="{DCC3FE6A-A635-4FC2-9857-EE5655C491B8}" dt="2023-12-20T17:48:28.063" v="1518" actId="478"/>
          <ac:spMkLst>
            <pc:docMk/>
            <pc:sldMk cId="0" sldId="320"/>
            <ac:spMk id="118802" creationId="{13EB08C5-8671-4437-595D-7272CED229A9}"/>
          </ac:spMkLst>
        </pc:spChg>
        <pc:spChg chg="del">
          <ac:chgData name="Jim McGowan" userId="e2c7446dd3aca506" providerId="LiveId" clId="{DCC3FE6A-A635-4FC2-9857-EE5655C491B8}" dt="2023-12-20T17:48:28.063" v="1518" actId="478"/>
          <ac:spMkLst>
            <pc:docMk/>
            <pc:sldMk cId="0" sldId="320"/>
            <ac:spMk id="118804" creationId="{3B5E55A6-6543-24DB-CB66-F79690287A03}"/>
          </ac:spMkLst>
        </pc:spChg>
        <pc:spChg chg="del">
          <ac:chgData name="Jim McGowan" userId="e2c7446dd3aca506" providerId="LiveId" clId="{DCC3FE6A-A635-4FC2-9857-EE5655C491B8}" dt="2023-12-20T17:48:28.063" v="1518" actId="478"/>
          <ac:spMkLst>
            <pc:docMk/>
            <pc:sldMk cId="0" sldId="320"/>
            <ac:spMk id="118805" creationId="{931B7A26-FD70-39BD-AC56-3E1E6E60EEFE}"/>
          </ac:spMkLst>
        </pc:spChg>
        <pc:spChg chg="del">
          <ac:chgData name="Jim McGowan" userId="e2c7446dd3aca506" providerId="LiveId" clId="{DCC3FE6A-A635-4FC2-9857-EE5655C491B8}" dt="2023-12-20T17:48:28.063" v="1518" actId="478"/>
          <ac:spMkLst>
            <pc:docMk/>
            <pc:sldMk cId="0" sldId="320"/>
            <ac:spMk id="118806" creationId="{9FED27B0-57E2-43CC-9DE8-BFBE701A65C0}"/>
          </ac:spMkLst>
        </pc:spChg>
        <pc:spChg chg="del">
          <ac:chgData name="Jim McGowan" userId="e2c7446dd3aca506" providerId="LiveId" clId="{DCC3FE6A-A635-4FC2-9857-EE5655C491B8}" dt="2023-12-20T17:48:28.063" v="1518" actId="478"/>
          <ac:spMkLst>
            <pc:docMk/>
            <pc:sldMk cId="0" sldId="320"/>
            <ac:spMk id="118807" creationId="{4EED62BB-0913-4C21-A196-BF45B0583ADD}"/>
          </ac:spMkLst>
        </pc:spChg>
        <pc:spChg chg="del">
          <ac:chgData name="Jim McGowan" userId="e2c7446dd3aca506" providerId="LiveId" clId="{DCC3FE6A-A635-4FC2-9857-EE5655C491B8}" dt="2023-12-20T17:48:28.063" v="1518" actId="478"/>
          <ac:spMkLst>
            <pc:docMk/>
            <pc:sldMk cId="0" sldId="320"/>
            <ac:spMk id="118808" creationId="{8B82CEE5-7F2C-6245-6183-B5A5E0546EED}"/>
          </ac:spMkLst>
        </pc:spChg>
        <pc:spChg chg="del">
          <ac:chgData name="Jim McGowan" userId="e2c7446dd3aca506" providerId="LiveId" clId="{DCC3FE6A-A635-4FC2-9857-EE5655C491B8}" dt="2023-12-20T17:48:28.063" v="1518" actId="478"/>
          <ac:spMkLst>
            <pc:docMk/>
            <pc:sldMk cId="0" sldId="320"/>
            <ac:spMk id="118809" creationId="{6787804C-22CD-632B-A588-C56588262012}"/>
          </ac:spMkLst>
        </pc:spChg>
        <pc:spChg chg="del">
          <ac:chgData name="Jim McGowan" userId="e2c7446dd3aca506" providerId="LiveId" clId="{DCC3FE6A-A635-4FC2-9857-EE5655C491B8}" dt="2023-12-20T17:48:28.063" v="1518" actId="478"/>
          <ac:spMkLst>
            <pc:docMk/>
            <pc:sldMk cId="0" sldId="320"/>
            <ac:spMk id="118810" creationId="{23B7F705-277A-9AE7-E10C-B9840FD236AC}"/>
          </ac:spMkLst>
        </pc:spChg>
        <pc:spChg chg="del">
          <ac:chgData name="Jim McGowan" userId="e2c7446dd3aca506" providerId="LiveId" clId="{DCC3FE6A-A635-4FC2-9857-EE5655C491B8}" dt="2023-12-20T17:48:28.063" v="1518" actId="478"/>
          <ac:spMkLst>
            <pc:docMk/>
            <pc:sldMk cId="0" sldId="320"/>
            <ac:spMk id="118811" creationId="{45C5934A-D6E6-12BE-393C-2D86E3EB59C4}"/>
          </ac:spMkLst>
        </pc:spChg>
        <pc:spChg chg="del">
          <ac:chgData name="Jim McGowan" userId="e2c7446dd3aca506" providerId="LiveId" clId="{DCC3FE6A-A635-4FC2-9857-EE5655C491B8}" dt="2023-12-20T17:48:28.063" v="1518" actId="478"/>
          <ac:spMkLst>
            <pc:docMk/>
            <pc:sldMk cId="0" sldId="320"/>
            <ac:spMk id="118812" creationId="{02C77A21-C4E6-DB4E-D817-83A6EFDDED91}"/>
          </ac:spMkLst>
        </pc:spChg>
        <pc:spChg chg="del">
          <ac:chgData name="Jim McGowan" userId="e2c7446dd3aca506" providerId="LiveId" clId="{DCC3FE6A-A635-4FC2-9857-EE5655C491B8}" dt="2023-12-20T17:48:28.063" v="1518" actId="478"/>
          <ac:spMkLst>
            <pc:docMk/>
            <pc:sldMk cId="0" sldId="320"/>
            <ac:spMk id="118813" creationId="{A0465050-B32E-429F-765F-9B336BDF7996}"/>
          </ac:spMkLst>
        </pc:spChg>
        <pc:spChg chg="del">
          <ac:chgData name="Jim McGowan" userId="e2c7446dd3aca506" providerId="LiveId" clId="{DCC3FE6A-A635-4FC2-9857-EE5655C491B8}" dt="2023-12-20T17:48:28.063" v="1518" actId="478"/>
          <ac:spMkLst>
            <pc:docMk/>
            <pc:sldMk cId="0" sldId="320"/>
            <ac:spMk id="118814" creationId="{DA72FA2D-53B9-10AE-FBAB-59A9C1D2D3EC}"/>
          </ac:spMkLst>
        </pc:spChg>
        <pc:spChg chg="del">
          <ac:chgData name="Jim McGowan" userId="e2c7446dd3aca506" providerId="LiveId" clId="{DCC3FE6A-A635-4FC2-9857-EE5655C491B8}" dt="2023-12-20T17:48:28.063" v="1518" actId="478"/>
          <ac:spMkLst>
            <pc:docMk/>
            <pc:sldMk cId="0" sldId="320"/>
            <ac:spMk id="118815" creationId="{B63CCE82-64C9-6228-A12C-78A202329B31}"/>
          </ac:spMkLst>
        </pc:spChg>
        <pc:spChg chg="del">
          <ac:chgData name="Jim McGowan" userId="e2c7446dd3aca506" providerId="LiveId" clId="{DCC3FE6A-A635-4FC2-9857-EE5655C491B8}" dt="2023-12-20T17:48:28.063" v="1518" actId="478"/>
          <ac:spMkLst>
            <pc:docMk/>
            <pc:sldMk cId="0" sldId="320"/>
            <ac:spMk id="118816" creationId="{F0CE248D-AD6D-E825-0D39-4A716792F0BE}"/>
          </ac:spMkLst>
        </pc:spChg>
        <pc:spChg chg="del">
          <ac:chgData name="Jim McGowan" userId="e2c7446dd3aca506" providerId="LiveId" clId="{DCC3FE6A-A635-4FC2-9857-EE5655C491B8}" dt="2023-12-20T17:45:50.704" v="1469" actId="478"/>
          <ac:spMkLst>
            <pc:docMk/>
            <pc:sldMk cId="0" sldId="320"/>
            <ac:spMk id="118817" creationId="{D88AA615-7008-EA11-E7C5-B7CD232FC60B}"/>
          </ac:spMkLst>
        </pc:spChg>
        <pc:spChg chg="del">
          <ac:chgData name="Jim McGowan" userId="e2c7446dd3aca506" providerId="LiveId" clId="{DCC3FE6A-A635-4FC2-9857-EE5655C491B8}" dt="2023-12-20T17:45:52.767" v="1472" actId="478"/>
          <ac:spMkLst>
            <pc:docMk/>
            <pc:sldMk cId="0" sldId="320"/>
            <ac:spMk id="118818" creationId="{26483144-4B40-4308-9B8B-9E93691C2AC8}"/>
          </ac:spMkLst>
        </pc:spChg>
        <pc:spChg chg="del mod">
          <ac:chgData name="Jim McGowan" userId="e2c7446dd3aca506" providerId="LiveId" clId="{DCC3FE6A-A635-4FC2-9857-EE5655C491B8}" dt="2023-12-20T17:48:28.063" v="1518" actId="478"/>
          <ac:spMkLst>
            <pc:docMk/>
            <pc:sldMk cId="0" sldId="320"/>
            <ac:spMk id="118822" creationId="{0F7065BD-39B1-BB5E-DA77-0011107DF768}"/>
          </ac:spMkLst>
        </pc:spChg>
        <pc:spChg chg="del">
          <ac:chgData name="Jim McGowan" userId="e2c7446dd3aca506" providerId="LiveId" clId="{DCC3FE6A-A635-4FC2-9857-EE5655C491B8}" dt="2023-12-20T16:25:12.095" v="200" actId="478"/>
          <ac:spMkLst>
            <pc:docMk/>
            <pc:sldMk cId="0" sldId="320"/>
            <ac:spMk id="118823" creationId="{C5DCC0D2-9605-C17C-EBDA-05660EE9F93D}"/>
          </ac:spMkLst>
        </pc:spChg>
        <pc:picChg chg="add mod ord modCrop">
          <ac:chgData name="Jim McGowan" userId="e2c7446dd3aca506" providerId="LiveId" clId="{DCC3FE6A-A635-4FC2-9857-EE5655C491B8}" dt="2023-12-20T17:52:12.231" v="1596" actId="1035"/>
          <ac:picMkLst>
            <pc:docMk/>
            <pc:sldMk cId="0" sldId="320"/>
            <ac:picMk id="2" creationId="{327BB532-33FF-92CC-F2AB-9BD1CBC28130}"/>
          </ac:picMkLst>
        </pc:picChg>
        <pc:picChg chg="add mod">
          <ac:chgData name="Jim McGowan" userId="e2c7446dd3aca506" providerId="LiveId" clId="{DCC3FE6A-A635-4FC2-9857-EE5655C491B8}" dt="2023-12-20T17:52:12.231" v="1596" actId="1035"/>
          <ac:picMkLst>
            <pc:docMk/>
            <pc:sldMk cId="0" sldId="320"/>
            <ac:picMk id="3" creationId="{B516FCFB-66F0-908D-06D3-ED73AFBD74AE}"/>
          </ac:picMkLst>
        </pc:picChg>
        <pc:picChg chg="del">
          <ac:chgData name="Jim McGowan" userId="e2c7446dd3aca506" providerId="LiveId" clId="{DCC3FE6A-A635-4FC2-9857-EE5655C491B8}" dt="2023-12-20T17:45:46.935" v="1468" actId="478"/>
          <ac:picMkLst>
            <pc:docMk/>
            <pc:sldMk cId="0" sldId="320"/>
            <ac:picMk id="118821" creationId="{6501B7BE-ED97-3057-2699-FAD7AD93E5C1}"/>
          </ac:picMkLst>
        </pc:picChg>
      </pc:sldChg>
      <pc:sldChg chg="addSp delSp modSp mod">
        <pc:chgData name="Jim McGowan" userId="e2c7446dd3aca506" providerId="LiveId" clId="{DCC3FE6A-A635-4FC2-9857-EE5655C491B8}" dt="2023-12-27T15:31:46.820" v="4683" actId="313"/>
        <pc:sldMkLst>
          <pc:docMk/>
          <pc:sldMk cId="0" sldId="321"/>
        </pc:sldMkLst>
        <pc:spChg chg="add mod">
          <ac:chgData name="Jim McGowan" userId="e2c7446dd3aca506" providerId="LiveId" clId="{DCC3FE6A-A635-4FC2-9857-EE5655C491B8}" dt="2023-12-27T15:31:46.820" v="4683" actId="313"/>
          <ac:spMkLst>
            <pc:docMk/>
            <pc:sldMk cId="0" sldId="321"/>
            <ac:spMk id="4" creationId="{A927766B-52F4-8F40-7B35-CA45919A384B}"/>
          </ac:spMkLst>
        </pc:spChg>
        <pc:spChg chg="add del mod">
          <ac:chgData name="Jim McGowan" userId="e2c7446dd3aca506" providerId="LiveId" clId="{DCC3FE6A-A635-4FC2-9857-EE5655C491B8}" dt="2023-12-20T17:59:50.792" v="1729"/>
          <ac:spMkLst>
            <pc:docMk/>
            <pc:sldMk cId="0" sldId="321"/>
            <ac:spMk id="8" creationId="{EC4005B6-D886-9CAD-6FF8-12E9FEE06955}"/>
          </ac:spMkLst>
        </pc:spChg>
        <pc:spChg chg="del">
          <ac:chgData name="Jim McGowan" userId="e2c7446dd3aca506" providerId="LiveId" clId="{DCC3FE6A-A635-4FC2-9857-EE5655C491B8}" dt="2023-12-20T17:54:15.151" v="1617" actId="478"/>
          <ac:spMkLst>
            <pc:docMk/>
            <pc:sldMk cId="0" sldId="321"/>
            <ac:spMk id="119810" creationId="{05705133-10A7-4680-95F3-AC48FCC76655}"/>
          </ac:spMkLst>
        </pc:spChg>
        <pc:spChg chg="del">
          <ac:chgData name="Jim McGowan" userId="e2c7446dd3aca506" providerId="LiveId" clId="{DCC3FE6A-A635-4FC2-9857-EE5655C491B8}" dt="2023-12-20T17:54:15.151" v="1617" actId="478"/>
          <ac:spMkLst>
            <pc:docMk/>
            <pc:sldMk cId="0" sldId="321"/>
            <ac:spMk id="119811" creationId="{D31056F9-0C26-6D37-F263-90315C7B2F36}"/>
          </ac:spMkLst>
        </pc:spChg>
        <pc:spChg chg="del">
          <ac:chgData name="Jim McGowan" userId="e2c7446dd3aca506" providerId="LiveId" clId="{DCC3FE6A-A635-4FC2-9857-EE5655C491B8}" dt="2023-12-20T17:54:15.151" v="1617" actId="478"/>
          <ac:spMkLst>
            <pc:docMk/>
            <pc:sldMk cId="0" sldId="321"/>
            <ac:spMk id="119812" creationId="{C5A5046B-63CC-7066-4CEF-19562490FC24}"/>
          </ac:spMkLst>
        </pc:spChg>
        <pc:spChg chg="del">
          <ac:chgData name="Jim McGowan" userId="e2c7446dd3aca506" providerId="LiveId" clId="{DCC3FE6A-A635-4FC2-9857-EE5655C491B8}" dt="2023-12-20T17:54:15.151" v="1617" actId="478"/>
          <ac:spMkLst>
            <pc:docMk/>
            <pc:sldMk cId="0" sldId="321"/>
            <ac:spMk id="119813" creationId="{E6371CED-7B77-C22B-9903-648EB8E3D03D}"/>
          </ac:spMkLst>
        </pc:spChg>
        <pc:spChg chg="del">
          <ac:chgData name="Jim McGowan" userId="e2c7446dd3aca506" providerId="LiveId" clId="{DCC3FE6A-A635-4FC2-9857-EE5655C491B8}" dt="2023-12-20T17:54:15.151" v="1617" actId="478"/>
          <ac:spMkLst>
            <pc:docMk/>
            <pc:sldMk cId="0" sldId="321"/>
            <ac:spMk id="119814" creationId="{28485848-C449-4F6E-DE2D-45BDAFDBCD11}"/>
          </ac:spMkLst>
        </pc:spChg>
        <pc:spChg chg="del">
          <ac:chgData name="Jim McGowan" userId="e2c7446dd3aca506" providerId="LiveId" clId="{DCC3FE6A-A635-4FC2-9857-EE5655C491B8}" dt="2023-12-20T17:54:15.151" v="1617" actId="478"/>
          <ac:spMkLst>
            <pc:docMk/>
            <pc:sldMk cId="0" sldId="321"/>
            <ac:spMk id="119815" creationId="{CE7EB306-4093-0787-E3D3-5367F29A8280}"/>
          </ac:spMkLst>
        </pc:spChg>
        <pc:spChg chg="del">
          <ac:chgData name="Jim McGowan" userId="e2c7446dd3aca506" providerId="LiveId" clId="{DCC3FE6A-A635-4FC2-9857-EE5655C491B8}" dt="2023-12-20T17:54:15.151" v="1617" actId="478"/>
          <ac:spMkLst>
            <pc:docMk/>
            <pc:sldMk cId="0" sldId="321"/>
            <ac:spMk id="119816" creationId="{28718BC5-F0DA-0F3E-AA0D-A35A7C2724FF}"/>
          </ac:spMkLst>
        </pc:spChg>
        <pc:spChg chg="del">
          <ac:chgData name="Jim McGowan" userId="e2c7446dd3aca506" providerId="LiveId" clId="{DCC3FE6A-A635-4FC2-9857-EE5655C491B8}" dt="2023-12-20T17:54:15.151" v="1617" actId="478"/>
          <ac:spMkLst>
            <pc:docMk/>
            <pc:sldMk cId="0" sldId="321"/>
            <ac:spMk id="119817" creationId="{EA0258D0-CAB2-4AAE-5CD6-FD562369B770}"/>
          </ac:spMkLst>
        </pc:spChg>
        <pc:spChg chg="del">
          <ac:chgData name="Jim McGowan" userId="e2c7446dd3aca506" providerId="LiveId" clId="{DCC3FE6A-A635-4FC2-9857-EE5655C491B8}" dt="2023-12-20T17:54:15.151" v="1617" actId="478"/>
          <ac:spMkLst>
            <pc:docMk/>
            <pc:sldMk cId="0" sldId="321"/>
            <ac:spMk id="119818" creationId="{DC243E9D-7268-A5DA-3700-24B554E4CC0F}"/>
          </ac:spMkLst>
        </pc:spChg>
        <pc:spChg chg="del">
          <ac:chgData name="Jim McGowan" userId="e2c7446dd3aca506" providerId="LiveId" clId="{DCC3FE6A-A635-4FC2-9857-EE5655C491B8}" dt="2023-12-20T17:54:15.151" v="1617" actId="478"/>
          <ac:spMkLst>
            <pc:docMk/>
            <pc:sldMk cId="0" sldId="321"/>
            <ac:spMk id="119819" creationId="{59050AB0-0BA1-199A-8B4C-4BA5646324B1}"/>
          </ac:spMkLst>
        </pc:spChg>
        <pc:spChg chg="del">
          <ac:chgData name="Jim McGowan" userId="e2c7446dd3aca506" providerId="LiveId" clId="{DCC3FE6A-A635-4FC2-9857-EE5655C491B8}" dt="2023-12-20T17:54:15.151" v="1617" actId="478"/>
          <ac:spMkLst>
            <pc:docMk/>
            <pc:sldMk cId="0" sldId="321"/>
            <ac:spMk id="119820" creationId="{76573A38-21EC-5AAC-EEE1-F411C9DEB7DE}"/>
          </ac:spMkLst>
        </pc:spChg>
        <pc:spChg chg="del">
          <ac:chgData name="Jim McGowan" userId="e2c7446dd3aca506" providerId="LiveId" clId="{DCC3FE6A-A635-4FC2-9857-EE5655C491B8}" dt="2023-12-20T17:54:15.151" v="1617" actId="478"/>
          <ac:spMkLst>
            <pc:docMk/>
            <pc:sldMk cId="0" sldId="321"/>
            <ac:spMk id="119821" creationId="{D45149D7-FB24-61CC-23AC-AAAE4753C27D}"/>
          </ac:spMkLst>
        </pc:spChg>
        <pc:spChg chg="del">
          <ac:chgData name="Jim McGowan" userId="e2c7446dd3aca506" providerId="LiveId" clId="{DCC3FE6A-A635-4FC2-9857-EE5655C491B8}" dt="2023-12-20T17:54:15.151" v="1617" actId="478"/>
          <ac:spMkLst>
            <pc:docMk/>
            <pc:sldMk cId="0" sldId="321"/>
            <ac:spMk id="119822" creationId="{858A2FE0-EE25-0DA9-CD99-B29184297742}"/>
          </ac:spMkLst>
        </pc:spChg>
        <pc:spChg chg="del">
          <ac:chgData name="Jim McGowan" userId="e2c7446dd3aca506" providerId="LiveId" clId="{DCC3FE6A-A635-4FC2-9857-EE5655C491B8}" dt="2023-12-20T17:54:15.151" v="1617" actId="478"/>
          <ac:spMkLst>
            <pc:docMk/>
            <pc:sldMk cId="0" sldId="321"/>
            <ac:spMk id="119823" creationId="{E6BBB22A-5016-44EA-75FD-50DE2AD7597E}"/>
          </ac:spMkLst>
        </pc:spChg>
        <pc:spChg chg="del">
          <ac:chgData name="Jim McGowan" userId="e2c7446dd3aca506" providerId="LiveId" clId="{DCC3FE6A-A635-4FC2-9857-EE5655C491B8}" dt="2023-12-20T17:54:15.151" v="1617" actId="478"/>
          <ac:spMkLst>
            <pc:docMk/>
            <pc:sldMk cId="0" sldId="321"/>
            <ac:spMk id="119824" creationId="{0E416558-5F67-277C-AC07-348B86EA156E}"/>
          </ac:spMkLst>
        </pc:spChg>
        <pc:spChg chg="del">
          <ac:chgData name="Jim McGowan" userId="e2c7446dd3aca506" providerId="LiveId" clId="{DCC3FE6A-A635-4FC2-9857-EE5655C491B8}" dt="2023-12-20T17:54:15.151" v="1617" actId="478"/>
          <ac:spMkLst>
            <pc:docMk/>
            <pc:sldMk cId="0" sldId="321"/>
            <ac:spMk id="119825" creationId="{47DB8BEE-F371-F8C7-1BB5-CEFA6670C323}"/>
          </ac:spMkLst>
        </pc:spChg>
        <pc:spChg chg="del">
          <ac:chgData name="Jim McGowan" userId="e2c7446dd3aca506" providerId="LiveId" clId="{DCC3FE6A-A635-4FC2-9857-EE5655C491B8}" dt="2023-12-20T17:54:15.151" v="1617" actId="478"/>
          <ac:spMkLst>
            <pc:docMk/>
            <pc:sldMk cId="0" sldId="321"/>
            <ac:spMk id="119827" creationId="{E4D331A2-0FC1-F659-B5F8-82CFBD312966}"/>
          </ac:spMkLst>
        </pc:spChg>
        <pc:spChg chg="del">
          <ac:chgData name="Jim McGowan" userId="e2c7446dd3aca506" providerId="LiveId" clId="{DCC3FE6A-A635-4FC2-9857-EE5655C491B8}" dt="2023-12-20T17:54:15.151" v="1617" actId="478"/>
          <ac:spMkLst>
            <pc:docMk/>
            <pc:sldMk cId="0" sldId="321"/>
            <ac:spMk id="119828" creationId="{DDF9E510-B9A7-BC19-3B38-8CCF302FC0F5}"/>
          </ac:spMkLst>
        </pc:spChg>
        <pc:spChg chg="del">
          <ac:chgData name="Jim McGowan" userId="e2c7446dd3aca506" providerId="LiveId" clId="{DCC3FE6A-A635-4FC2-9857-EE5655C491B8}" dt="2023-12-20T17:53:59.696" v="1610" actId="478"/>
          <ac:spMkLst>
            <pc:docMk/>
            <pc:sldMk cId="0" sldId="321"/>
            <ac:spMk id="119829" creationId="{EB040150-59DA-0817-3D96-699BCE829635}"/>
          </ac:spMkLst>
        </pc:spChg>
        <pc:spChg chg="del">
          <ac:chgData name="Jim McGowan" userId="e2c7446dd3aca506" providerId="LiveId" clId="{DCC3FE6A-A635-4FC2-9857-EE5655C491B8}" dt="2023-12-20T17:54:15.151" v="1617" actId="478"/>
          <ac:spMkLst>
            <pc:docMk/>
            <pc:sldMk cId="0" sldId="321"/>
            <ac:spMk id="119830" creationId="{30EC2D51-0003-FD77-9ED0-BDA302405A72}"/>
          </ac:spMkLst>
        </pc:spChg>
        <pc:spChg chg="del">
          <ac:chgData name="Jim McGowan" userId="e2c7446dd3aca506" providerId="LiveId" clId="{DCC3FE6A-A635-4FC2-9857-EE5655C491B8}" dt="2023-12-20T17:54:15.151" v="1617" actId="478"/>
          <ac:spMkLst>
            <pc:docMk/>
            <pc:sldMk cId="0" sldId="321"/>
            <ac:spMk id="119831" creationId="{D635D15E-1221-21B4-AD8E-368CF58D724E}"/>
          </ac:spMkLst>
        </pc:spChg>
        <pc:spChg chg="del">
          <ac:chgData name="Jim McGowan" userId="e2c7446dd3aca506" providerId="LiveId" clId="{DCC3FE6A-A635-4FC2-9857-EE5655C491B8}" dt="2023-12-20T17:54:15.151" v="1617" actId="478"/>
          <ac:spMkLst>
            <pc:docMk/>
            <pc:sldMk cId="0" sldId="321"/>
            <ac:spMk id="119832" creationId="{89706CBD-A15C-F0C3-C82A-9FEC6CEC0A26}"/>
          </ac:spMkLst>
        </pc:spChg>
        <pc:spChg chg="del">
          <ac:chgData name="Jim McGowan" userId="e2c7446dd3aca506" providerId="LiveId" clId="{DCC3FE6A-A635-4FC2-9857-EE5655C491B8}" dt="2023-12-20T17:54:19.431" v="1618" actId="478"/>
          <ac:spMkLst>
            <pc:docMk/>
            <pc:sldMk cId="0" sldId="321"/>
            <ac:spMk id="119833" creationId="{1CEF870A-FBB6-51BF-66EE-2D9B545B2B22}"/>
          </ac:spMkLst>
        </pc:spChg>
        <pc:spChg chg="del">
          <ac:chgData name="Jim McGowan" userId="e2c7446dd3aca506" providerId="LiveId" clId="{DCC3FE6A-A635-4FC2-9857-EE5655C491B8}" dt="2023-12-20T17:54:15.151" v="1617" actId="478"/>
          <ac:spMkLst>
            <pc:docMk/>
            <pc:sldMk cId="0" sldId="321"/>
            <ac:spMk id="119834" creationId="{9EC5D6E9-8EA4-8965-7889-6FA302B9D158}"/>
          </ac:spMkLst>
        </pc:spChg>
        <pc:spChg chg="del">
          <ac:chgData name="Jim McGowan" userId="e2c7446dd3aca506" providerId="LiveId" clId="{DCC3FE6A-A635-4FC2-9857-EE5655C491B8}" dt="2023-12-20T17:54:15.151" v="1617" actId="478"/>
          <ac:spMkLst>
            <pc:docMk/>
            <pc:sldMk cId="0" sldId="321"/>
            <ac:spMk id="119835" creationId="{4955141B-E865-DF0D-D2E1-B9B4D54325FD}"/>
          </ac:spMkLst>
        </pc:spChg>
        <pc:spChg chg="del">
          <ac:chgData name="Jim McGowan" userId="e2c7446dd3aca506" providerId="LiveId" clId="{DCC3FE6A-A635-4FC2-9857-EE5655C491B8}" dt="2023-12-20T17:54:15.151" v="1617" actId="478"/>
          <ac:spMkLst>
            <pc:docMk/>
            <pc:sldMk cId="0" sldId="321"/>
            <ac:spMk id="119836" creationId="{09737D17-DBE8-9440-E9C9-97197555B03F}"/>
          </ac:spMkLst>
        </pc:spChg>
        <pc:spChg chg="del">
          <ac:chgData name="Jim McGowan" userId="e2c7446dd3aca506" providerId="LiveId" clId="{DCC3FE6A-A635-4FC2-9857-EE5655C491B8}" dt="2023-12-20T17:54:15.151" v="1617" actId="478"/>
          <ac:spMkLst>
            <pc:docMk/>
            <pc:sldMk cId="0" sldId="321"/>
            <ac:spMk id="119837" creationId="{675D25C3-7219-471F-4E89-B8360DFB0892}"/>
          </ac:spMkLst>
        </pc:spChg>
        <pc:spChg chg="del">
          <ac:chgData name="Jim McGowan" userId="e2c7446dd3aca506" providerId="LiveId" clId="{DCC3FE6A-A635-4FC2-9857-EE5655C491B8}" dt="2023-12-20T17:54:02.375" v="1611" actId="478"/>
          <ac:spMkLst>
            <pc:docMk/>
            <pc:sldMk cId="0" sldId="321"/>
            <ac:spMk id="119838" creationId="{49905C97-307A-71AB-76D8-F8A9CB77F853}"/>
          </ac:spMkLst>
        </pc:spChg>
        <pc:spChg chg="del">
          <ac:chgData name="Jim McGowan" userId="e2c7446dd3aca506" providerId="LiveId" clId="{DCC3FE6A-A635-4FC2-9857-EE5655C491B8}" dt="2023-12-20T17:54:15.151" v="1617" actId="478"/>
          <ac:spMkLst>
            <pc:docMk/>
            <pc:sldMk cId="0" sldId="321"/>
            <ac:spMk id="119839" creationId="{CD58D749-05AE-B929-9B88-E2A2B999768F}"/>
          </ac:spMkLst>
        </pc:spChg>
        <pc:spChg chg="del">
          <ac:chgData name="Jim McGowan" userId="e2c7446dd3aca506" providerId="LiveId" clId="{DCC3FE6A-A635-4FC2-9857-EE5655C491B8}" dt="2023-12-20T17:54:15.151" v="1617" actId="478"/>
          <ac:spMkLst>
            <pc:docMk/>
            <pc:sldMk cId="0" sldId="321"/>
            <ac:spMk id="119840" creationId="{4E07A98E-C8CC-8E23-12B4-CEBA3F0AAB06}"/>
          </ac:spMkLst>
        </pc:spChg>
        <pc:spChg chg="del">
          <ac:chgData name="Jim McGowan" userId="e2c7446dd3aca506" providerId="LiveId" clId="{DCC3FE6A-A635-4FC2-9857-EE5655C491B8}" dt="2023-12-20T17:53:56.807" v="1609" actId="478"/>
          <ac:spMkLst>
            <pc:docMk/>
            <pc:sldMk cId="0" sldId="321"/>
            <ac:spMk id="119841" creationId="{5099715F-CB83-FD92-AE98-2F1DBA752161}"/>
          </ac:spMkLst>
        </pc:spChg>
        <pc:spChg chg="del">
          <ac:chgData name="Jim McGowan" userId="e2c7446dd3aca506" providerId="LiveId" clId="{DCC3FE6A-A635-4FC2-9857-EE5655C491B8}" dt="2023-12-20T17:53:16.624" v="1606" actId="478"/>
          <ac:spMkLst>
            <pc:docMk/>
            <pc:sldMk cId="0" sldId="321"/>
            <ac:spMk id="119842" creationId="{F38581DA-E620-743C-A326-04BD03652E86}"/>
          </ac:spMkLst>
        </pc:spChg>
        <pc:spChg chg="del mod">
          <ac:chgData name="Jim McGowan" userId="e2c7446dd3aca506" providerId="LiveId" clId="{DCC3FE6A-A635-4FC2-9857-EE5655C491B8}" dt="2023-12-20T17:59:11.855" v="1690" actId="478"/>
          <ac:spMkLst>
            <pc:docMk/>
            <pc:sldMk cId="0" sldId="321"/>
            <ac:spMk id="119843" creationId="{60D0ABC3-C721-7136-65F6-350AB37A5905}"/>
          </ac:spMkLst>
        </pc:spChg>
        <pc:spChg chg="del">
          <ac:chgData name="Jim McGowan" userId="e2c7446dd3aca506" providerId="LiveId" clId="{DCC3FE6A-A635-4FC2-9857-EE5655C491B8}" dt="2023-12-20T16:25:07.847" v="199" actId="478"/>
          <ac:spMkLst>
            <pc:docMk/>
            <pc:sldMk cId="0" sldId="321"/>
            <ac:spMk id="119846" creationId="{DA88BB63-8F1F-30E0-2358-5CB23EDA6D54}"/>
          </ac:spMkLst>
        </pc:spChg>
        <pc:picChg chg="add del mod ord modCrop">
          <ac:chgData name="Jim McGowan" userId="e2c7446dd3aca506" providerId="LiveId" clId="{DCC3FE6A-A635-4FC2-9857-EE5655C491B8}" dt="2023-12-20T17:59:11.855" v="1690" actId="478"/>
          <ac:picMkLst>
            <pc:docMk/>
            <pc:sldMk cId="0" sldId="321"/>
            <ac:picMk id="2" creationId="{712FFF29-844F-7A13-3001-6374636E05A9}"/>
          </ac:picMkLst>
        </pc:picChg>
        <pc:picChg chg="add mod ord">
          <ac:chgData name="Jim McGowan" userId="e2c7446dd3aca506" providerId="LiveId" clId="{DCC3FE6A-A635-4FC2-9857-EE5655C491B8}" dt="2023-12-20T19:01:41.511" v="2676" actId="208"/>
          <ac:picMkLst>
            <pc:docMk/>
            <pc:sldMk cId="0" sldId="321"/>
            <ac:picMk id="3" creationId="{05F6EFBA-2F49-4198-230D-6786008A2810}"/>
          </ac:picMkLst>
        </pc:picChg>
        <pc:picChg chg="add del mod">
          <ac:chgData name="Jim McGowan" userId="e2c7446dd3aca506" providerId="LiveId" clId="{DCC3FE6A-A635-4FC2-9857-EE5655C491B8}" dt="2023-12-20T17:59:28.872" v="1715"/>
          <ac:picMkLst>
            <pc:docMk/>
            <pc:sldMk cId="0" sldId="321"/>
            <ac:picMk id="5" creationId="{A191E3BC-1CF4-9105-EAEF-3AE2D94593D0}"/>
          </ac:picMkLst>
        </pc:picChg>
        <pc:picChg chg="add del">
          <ac:chgData name="Jim McGowan" userId="e2c7446dd3aca506" providerId="LiveId" clId="{DCC3FE6A-A635-4FC2-9857-EE5655C491B8}" dt="2023-12-20T17:59:41.935" v="1723"/>
          <ac:picMkLst>
            <pc:docMk/>
            <pc:sldMk cId="0" sldId="321"/>
            <ac:picMk id="6" creationId="{580FDDEE-3A87-538F-D52F-134BAA066F01}"/>
          </ac:picMkLst>
        </pc:picChg>
        <pc:picChg chg="add del mod">
          <ac:chgData name="Jim McGowan" userId="e2c7446dd3aca506" providerId="LiveId" clId="{DCC3FE6A-A635-4FC2-9857-EE5655C491B8}" dt="2023-12-20T17:59:50.792" v="1729"/>
          <ac:picMkLst>
            <pc:docMk/>
            <pc:sldMk cId="0" sldId="321"/>
            <ac:picMk id="7" creationId="{691EB5BE-ACE3-CBB1-8780-DBC47E5694EA}"/>
          </ac:picMkLst>
        </pc:picChg>
        <pc:picChg chg="add del mod">
          <ac:chgData name="Jim McGowan" userId="e2c7446dd3aca506" providerId="LiveId" clId="{DCC3FE6A-A635-4FC2-9857-EE5655C491B8}" dt="2023-12-20T18:01:12.031" v="1756" actId="478"/>
          <ac:picMkLst>
            <pc:docMk/>
            <pc:sldMk cId="0" sldId="321"/>
            <ac:picMk id="9" creationId="{0F263133-5058-BEA8-9E9E-BFCE30691C53}"/>
          </ac:picMkLst>
        </pc:picChg>
        <pc:picChg chg="add mod modCrop">
          <ac:chgData name="Jim McGowan" userId="e2c7446dd3aca506" providerId="LiveId" clId="{DCC3FE6A-A635-4FC2-9857-EE5655C491B8}" dt="2023-12-20T18:05:56.506" v="1828" actId="12788"/>
          <ac:picMkLst>
            <pc:docMk/>
            <pc:sldMk cId="0" sldId="321"/>
            <ac:picMk id="10" creationId="{F6E8274C-BBDA-7696-02C9-3BC7D622A871}"/>
          </ac:picMkLst>
        </pc:picChg>
        <pc:picChg chg="del">
          <ac:chgData name="Jim McGowan" userId="e2c7446dd3aca506" providerId="LiveId" clId="{DCC3FE6A-A635-4FC2-9857-EE5655C491B8}" dt="2023-12-20T17:53:15.399" v="1605" actId="478"/>
          <ac:picMkLst>
            <pc:docMk/>
            <pc:sldMk cId="0" sldId="321"/>
            <ac:picMk id="119845" creationId="{6ABB07FA-9B7F-A800-5A08-4BA3BD29219E}"/>
          </ac:picMkLst>
        </pc:picChg>
      </pc:sldChg>
      <pc:sldChg chg="delSp add del">
        <pc:chgData name="Jim McGowan" userId="e2c7446dd3aca506" providerId="LiveId" clId="{DCC3FE6A-A635-4FC2-9857-EE5655C491B8}" dt="2023-12-20T19:49:04.084" v="3778" actId="47"/>
        <pc:sldMkLst>
          <pc:docMk/>
          <pc:sldMk cId="0" sldId="327"/>
        </pc:sldMkLst>
        <pc:spChg chg="del">
          <ac:chgData name="Jim McGowan" userId="e2c7446dd3aca506" providerId="LiveId" clId="{DCC3FE6A-A635-4FC2-9857-EE5655C491B8}" dt="2023-12-20T16:22:46.327" v="154" actId="478"/>
          <ac:spMkLst>
            <pc:docMk/>
            <pc:sldMk cId="0" sldId="327"/>
            <ac:spMk id="125986" creationId="{71666E39-7B87-8E25-222D-3C4FFC6F1AAC}"/>
          </ac:spMkLst>
        </pc:spChg>
      </pc:sldChg>
      <pc:sldChg chg="addSp delSp modSp mod">
        <pc:chgData name="Jim McGowan" userId="e2c7446dd3aca506" providerId="LiveId" clId="{DCC3FE6A-A635-4FC2-9857-EE5655C491B8}" dt="2023-12-27T15:31:47.390" v="4684" actId="313"/>
        <pc:sldMkLst>
          <pc:docMk/>
          <pc:sldMk cId="0" sldId="329"/>
        </pc:sldMkLst>
        <pc:spChg chg="add mod">
          <ac:chgData name="Jim McGowan" userId="e2c7446dd3aca506" providerId="LiveId" clId="{DCC3FE6A-A635-4FC2-9857-EE5655C491B8}" dt="2023-12-27T15:31:47.390" v="4684" actId="313"/>
          <ac:spMkLst>
            <pc:docMk/>
            <pc:sldMk cId="0" sldId="329"/>
            <ac:spMk id="3" creationId="{CD7D0960-5600-5F83-86A4-8F0416EDAC2E}"/>
          </ac:spMkLst>
        </pc:spChg>
        <pc:spChg chg="del">
          <ac:chgData name="Jim McGowan" userId="e2c7446dd3aca506" providerId="LiveId" clId="{DCC3FE6A-A635-4FC2-9857-EE5655C491B8}" dt="2023-12-20T18:07:32.630" v="1844" actId="478"/>
          <ac:spMkLst>
            <pc:docMk/>
            <pc:sldMk cId="0" sldId="329"/>
            <ac:spMk id="129026" creationId="{071110C6-A1C0-D2C9-3F7A-45C6F0CDB56B}"/>
          </ac:spMkLst>
        </pc:spChg>
        <pc:spChg chg="del">
          <ac:chgData name="Jim McGowan" userId="e2c7446dd3aca506" providerId="LiveId" clId="{DCC3FE6A-A635-4FC2-9857-EE5655C491B8}" dt="2023-12-20T18:07:32.630" v="1844" actId="478"/>
          <ac:spMkLst>
            <pc:docMk/>
            <pc:sldMk cId="0" sldId="329"/>
            <ac:spMk id="129027" creationId="{5A63E858-3922-A391-7D42-ECF1E34AA5D1}"/>
          </ac:spMkLst>
        </pc:spChg>
        <pc:spChg chg="del">
          <ac:chgData name="Jim McGowan" userId="e2c7446dd3aca506" providerId="LiveId" clId="{DCC3FE6A-A635-4FC2-9857-EE5655C491B8}" dt="2023-12-20T18:07:32.630" v="1844" actId="478"/>
          <ac:spMkLst>
            <pc:docMk/>
            <pc:sldMk cId="0" sldId="329"/>
            <ac:spMk id="129028" creationId="{FF7DB799-E7E2-FBA3-E538-49D31962E39D}"/>
          </ac:spMkLst>
        </pc:spChg>
        <pc:spChg chg="del">
          <ac:chgData name="Jim McGowan" userId="e2c7446dd3aca506" providerId="LiveId" clId="{DCC3FE6A-A635-4FC2-9857-EE5655C491B8}" dt="2023-12-20T18:07:32.630" v="1844" actId="478"/>
          <ac:spMkLst>
            <pc:docMk/>
            <pc:sldMk cId="0" sldId="329"/>
            <ac:spMk id="129029" creationId="{173A803E-F7F0-EB99-E159-110C78B0E0CE}"/>
          </ac:spMkLst>
        </pc:spChg>
        <pc:spChg chg="del">
          <ac:chgData name="Jim McGowan" userId="e2c7446dd3aca506" providerId="LiveId" clId="{DCC3FE6A-A635-4FC2-9857-EE5655C491B8}" dt="2023-12-20T18:07:32.630" v="1844" actId="478"/>
          <ac:spMkLst>
            <pc:docMk/>
            <pc:sldMk cId="0" sldId="329"/>
            <ac:spMk id="129030" creationId="{5CA2BFFB-3407-9862-9A0D-F0124F90350E}"/>
          </ac:spMkLst>
        </pc:spChg>
        <pc:spChg chg="del">
          <ac:chgData name="Jim McGowan" userId="e2c7446dd3aca506" providerId="LiveId" clId="{DCC3FE6A-A635-4FC2-9857-EE5655C491B8}" dt="2023-12-20T18:07:32.630" v="1844" actId="478"/>
          <ac:spMkLst>
            <pc:docMk/>
            <pc:sldMk cId="0" sldId="329"/>
            <ac:spMk id="129031" creationId="{169FF1E3-F2F2-2036-F94C-DD8050F37267}"/>
          </ac:spMkLst>
        </pc:spChg>
        <pc:spChg chg="del">
          <ac:chgData name="Jim McGowan" userId="e2c7446dd3aca506" providerId="LiveId" clId="{DCC3FE6A-A635-4FC2-9857-EE5655C491B8}" dt="2023-12-20T18:07:32.630" v="1844" actId="478"/>
          <ac:spMkLst>
            <pc:docMk/>
            <pc:sldMk cId="0" sldId="329"/>
            <ac:spMk id="129032" creationId="{7C997A2A-EF08-0E4F-0A94-B0D713CB3CD2}"/>
          </ac:spMkLst>
        </pc:spChg>
        <pc:spChg chg="del">
          <ac:chgData name="Jim McGowan" userId="e2c7446dd3aca506" providerId="LiveId" clId="{DCC3FE6A-A635-4FC2-9857-EE5655C491B8}" dt="2023-12-20T18:07:32.630" v="1844" actId="478"/>
          <ac:spMkLst>
            <pc:docMk/>
            <pc:sldMk cId="0" sldId="329"/>
            <ac:spMk id="129033" creationId="{EAA12CB5-8E2C-E100-87D0-2D8687EF6588}"/>
          </ac:spMkLst>
        </pc:spChg>
        <pc:spChg chg="del">
          <ac:chgData name="Jim McGowan" userId="e2c7446dd3aca506" providerId="LiveId" clId="{DCC3FE6A-A635-4FC2-9857-EE5655C491B8}" dt="2023-12-20T18:07:32.630" v="1844" actId="478"/>
          <ac:spMkLst>
            <pc:docMk/>
            <pc:sldMk cId="0" sldId="329"/>
            <ac:spMk id="129034" creationId="{189B5529-195C-AE15-4A3C-37E54E34B9AB}"/>
          </ac:spMkLst>
        </pc:spChg>
        <pc:spChg chg="del">
          <ac:chgData name="Jim McGowan" userId="e2c7446dd3aca506" providerId="LiveId" clId="{DCC3FE6A-A635-4FC2-9857-EE5655C491B8}" dt="2023-12-20T18:07:32.630" v="1844" actId="478"/>
          <ac:spMkLst>
            <pc:docMk/>
            <pc:sldMk cId="0" sldId="329"/>
            <ac:spMk id="129035" creationId="{9D79F612-0330-8A40-A52B-35D219B49C57}"/>
          </ac:spMkLst>
        </pc:spChg>
        <pc:spChg chg="del">
          <ac:chgData name="Jim McGowan" userId="e2c7446dd3aca506" providerId="LiveId" clId="{DCC3FE6A-A635-4FC2-9857-EE5655C491B8}" dt="2023-12-20T18:07:32.630" v="1844" actId="478"/>
          <ac:spMkLst>
            <pc:docMk/>
            <pc:sldMk cId="0" sldId="329"/>
            <ac:spMk id="129036" creationId="{65E996A6-96F0-447F-5604-51E0E51507E7}"/>
          </ac:spMkLst>
        </pc:spChg>
        <pc:spChg chg="del">
          <ac:chgData name="Jim McGowan" userId="e2c7446dd3aca506" providerId="LiveId" clId="{DCC3FE6A-A635-4FC2-9857-EE5655C491B8}" dt="2023-12-20T18:07:32.630" v="1844" actId="478"/>
          <ac:spMkLst>
            <pc:docMk/>
            <pc:sldMk cId="0" sldId="329"/>
            <ac:spMk id="129037" creationId="{54DF4DA1-2DD8-4EE7-2BE1-A144F516BDCB}"/>
          </ac:spMkLst>
        </pc:spChg>
        <pc:spChg chg="del">
          <ac:chgData name="Jim McGowan" userId="e2c7446dd3aca506" providerId="LiveId" clId="{DCC3FE6A-A635-4FC2-9857-EE5655C491B8}" dt="2023-12-20T18:07:32.630" v="1844" actId="478"/>
          <ac:spMkLst>
            <pc:docMk/>
            <pc:sldMk cId="0" sldId="329"/>
            <ac:spMk id="129038" creationId="{38053BC0-1E17-B132-62C4-3702BE31BEEB}"/>
          </ac:spMkLst>
        </pc:spChg>
        <pc:spChg chg="del">
          <ac:chgData name="Jim McGowan" userId="e2c7446dd3aca506" providerId="LiveId" clId="{DCC3FE6A-A635-4FC2-9857-EE5655C491B8}" dt="2023-12-20T18:07:32.630" v="1844" actId="478"/>
          <ac:spMkLst>
            <pc:docMk/>
            <pc:sldMk cId="0" sldId="329"/>
            <ac:spMk id="129039" creationId="{37639CDA-2BC6-1E87-5D97-93A56F935DD5}"/>
          </ac:spMkLst>
        </pc:spChg>
        <pc:spChg chg="del">
          <ac:chgData name="Jim McGowan" userId="e2c7446dd3aca506" providerId="LiveId" clId="{DCC3FE6A-A635-4FC2-9857-EE5655C491B8}" dt="2023-12-20T18:07:32.630" v="1844" actId="478"/>
          <ac:spMkLst>
            <pc:docMk/>
            <pc:sldMk cId="0" sldId="329"/>
            <ac:spMk id="129040" creationId="{2F2B928B-0B7A-17B1-AE21-BEA21D63C52D}"/>
          </ac:spMkLst>
        </pc:spChg>
        <pc:spChg chg="del">
          <ac:chgData name="Jim McGowan" userId="e2c7446dd3aca506" providerId="LiveId" clId="{DCC3FE6A-A635-4FC2-9857-EE5655C491B8}" dt="2023-12-20T18:07:32.630" v="1844" actId="478"/>
          <ac:spMkLst>
            <pc:docMk/>
            <pc:sldMk cId="0" sldId="329"/>
            <ac:spMk id="129041" creationId="{F00111E9-4A2E-175A-93F2-38AB1F26B17F}"/>
          </ac:spMkLst>
        </pc:spChg>
        <pc:spChg chg="del">
          <ac:chgData name="Jim McGowan" userId="e2c7446dd3aca506" providerId="LiveId" clId="{DCC3FE6A-A635-4FC2-9857-EE5655C491B8}" dt="2023-12-20T18:07:32.630" v="1844" actId="478"/>
          <ac:spMkLst>
            <pc:docMk/>
            <pc:sldMk cId="0" sldId="329"/>
            <ac:spMk id="129042" creationId="{24B36472-6C24-3ABC-AF45-BDC447E08D6A}"/>
          </ac:spMkLst>
        </pc:spChg>
        <pc:spChg chg="del">
          <ac:chgData name="Jim McGowan" userId="e2c7446dd3aca506" providerId="LiveId" clId="{DCC3FE6A-A635-4FC2-9857-EE5655C491B8}" dt="2023-12-20T18:07:32.630" v="1844" actId="478"/>
          <ac:spMkLst>
            <pc:docMk/>
            <pc:sldMk cId="0" sldId="329"/>
            <ac:spMk id="129043" creationId="{6FF9E6D0-033C-EA7A-0D54-09042BBB8CE1}"/>
          </ac:spMkLst>
        </pc:spChg>
        <pc:spChg chg="del">
          <ac:chgData name="Jim McGowan" userId="e2c7446dd3aca506" providerId="LiveId" clId="{DCC3FE6A-A635-4FC2-9857-EE5655C491B8}" dt="2023-12-20T18:07:32.630" v="1844" actId="478"/>
          <ac:spMkLst>
            <pc:docMk/>
            <pc:sldMk cId="0" sldId="329"/>
            <ac:spMk id="129044" creationId="{B9155001-E9D4-6E1A-B51B-DDD8D295FCF0}"/>
          </ac:spMkLst>
        </pc:spChg>
        <pc:spChg chg="del">
          <ac:chgData name="Jim McGowan" userId="e2c7446dd3aca506" providerId="LiveId" clId="{DCC3FE6A-A635-4FC2-9857-EE5655C491B8}" dt="2023-12-20T18:07:32.630" v="1844" actId="478"/>
          <ac:spMkLst>
            <pc:docMk/>
            <pc:sldMk cId="0" sldId="329"/>
            <ac:spMk id="129046" creationId="{28B32477-40C1-91FC-EC7B-3EA2C2955B62}"/>
          </ac:spMkLst>
        </pc:spChg>
        <pc:spChg chg="del">
          <ac:chgData name="Jim McGowan" userId="e2c7446dd3aca506" providerId="LiveId" clId="{DCC3FE6A-A635-4FC2-9857-EE5655C491B8}" dt="2023-12-20T18:07:32.630" v="1844" actId="478"/>
          <ac:spMkLst>
            <pc:docMk/>
            <pc:sldMk cId="0" sldId="329"/>
            <ac:spMk id="129047" creationId="{D2F23EFF-656D-98BB-E6D4-C9B080A712E4}"/>
          </ac:spMkLst>
        </pc:spChg>
        <pc:spChg chg="del">
          <ac:chgData name="Jim McGowan" userId="e2c7446dd3aca506" providerId="LiveId" clId="{DCC3FE6A-A635-4FC2-9857-EE5655C491B8}" dt="2023-12-20T18:07:32.630" v="1844" actId="478"/>
          <ac:spMkLst>
            <pc:docMk/>
            <pc:sldMk cId="0" sldId="329"/>
            <ac:spMk id="129048" creationId="{77BDF81C-EDA2-2716-5F9A-B85F2AE54717}"/>
          </ac:spMkLst>
        </pc:spChg>
        <pc:spChg chg="del">
          <ac:chgData name="Jim McGowan" userId="e2c7446dd3aca506" providerId="LiveId" clId="{DCC3FE6A-A635-4FC2-9857-EE5655C491B8}" dt="2023-12-20T18:07:32.630" v="1844" actId="478"/>
          <ac:spMkLst>
            <pc:docMk/>
            <pc:sldMk cId="0" sldId="329"/>
            <ac:spMk id="129049" creationId="{B8398832-8006-6579-735C-E7CB698BF3CA}"/>
          </ac:spMkLst>
        </pc:spChg>
        <pc:spChg chg="del">
          <ac:chgData name="Jim McGowan" userId="e2c7446dd3aca506" providerId="LiveId" clId="{DCC3FE6A-A635-4FC2-9857-EE5655C491B8}" dt="2023-12-20T18:07:32.630" v="1844" actId="478"/>
          <ac:spMkLst>
            <pc:docMk/>
            <pc:sldMk cId="0" sldId="329"/>
            <ac:spMk id="129050" creationId="{031B6B9F-E9CE-C9B8-925F-33EE144773E4}"/>
          </ac:spMkLst>
        </pc:spChg>
        <pc:spChg chg="del">
          <ac:chgData name="Jim McGowan" userId="e2c7446dd3aca506" providerId="LiveId" clId="{DCC3FE6A-A635-4FC2-9857-EE5655C491B8}" dt="2023-12-20T18:07:32.630" v="1844" actId="478"/>
          <ac:spMkLst>
            <pc:docMk/>
            <pc:sldMk cId="0" sldId="329"/>
            <ac:spMk id="129051" creationId="{44175FA6-29A7-0068-2878-C7530D2F8B2C}"/>
          </ac:spMkLst>
        </pc:spChg>
        <pc:spChg chg="del">
          <ac:chgData name="Jim McGowan" userId="e2c7446dd3aca506" providerId="LiveId" clId="{DCC3FE6A-A635-4FC2-9857-EE5655C491B8}" dt="2023-12-20T18:07:32.630" v="1844" actId="478"/>
          <ac:spMkLst>
            <pc:docMk/>
            <pc:sldMk cId="0" sldId="329"/>
            <ac:spMk id="129052" creationId="{4E8E4CE8-BED2-4F3A-02C6-0467D35EEBAD}"/>
          </ac:spMkLst>
        </pc:spChg>
        <pc:spChg chg="del">
          <ac:chgData name="Jim McGowan" userId="e2c7446dd3aca506" providerId="LiveId" clId="{DCC3FE6A-A635-4FC2-9857-EE5655C491B8}" dt="2023-12-20T18:07:32.630" v="1844" actId="478"/>
          <ac:spMkLst>
            <pc:docMk/>
            <pc:sldMk cId="0" sldId="329"/>
            <ac:spMk id="129053" creationId="{7492BD02-8A95-FE74-9B0B-616B0A2AC071}"/>
          </ac:spMkLst>
        </pc:spChg>
        <pc:spChg chg="del">
          <ac:chgData name="Jim McGowan" userId="e2c7446dd3aca506" providerId="LiveId" clId="{DCC3FE6A-A635-4FC2-9857-EE5655C491B8}" dt="2023-12-20T18:07:32.630" v="1844" actId="478"/>
          <ac:spMkLst>
            <pc:docMk/>
            <pc:sldMk cId="0" sldId="329"/>
            <ac:spMk id="129054" creationId="{BE5C221C-2713-1A70-2507-26FCFF920781}"/>
          </ac:spMkLst>
        </pc:spChg>
        <pc:spChg chg="del">
          <ac:chgData name="Jim McGowan" userId="e2c7446dd3aca506" providerId="LiveId" clId="{DCC3FE6A-A635-4FC2-9857-EE5655C491B8}" dt="2023-12-20T18:07:32.630" v="1844" actId="478"/>
          <ac:spMkLst>
            <pc:docMk/>
            <pc:sldMk cId="0" sldId="329"/>
            <ac:spMk id="129055" creationId="{C0C601A6-79C2-1CD7-E548-ED9D9FDC666C}"/>
          </ac:spMkLst>
        </pc:spChg>
        <pc:spChg chg="del">
          <ac:chgData name="Jim McGowan" userId="e2c7446dd3aca506" providerId="LiveId" clId="{DCC3FE6A-A635-4FC2-9857-EE5655C491B8}" dt="2023-12-20T18:07:32.630" v="1844" actId="478"/>
          <ac:spMkLst>
            <pc:docMk/>
            <pc:sldMk cId="0" sldId="329"/>
            <ac:spMk id="129056" creationId="{D08323C5-0610-FA9A-491A-6F3C1BF80111}"/>
          </ac:spMkLst>
        </pc:spChg>
        <pc:spChg chg="del">
          <ac:chgData name="Jim McGowan" userId="e2c7446dd3aca506" providerId="LiveId" clId="{DCC3FE6A-A635-4FC2-9857-EE5655C491B8}" dt="2023-12-20T18:07:32.630" v="1844" actId="478"/>
          <ac:spMkLst>
            <pc:docMk/>
            <pc:sldMk cId="0" sldId="329"/>
            <ac:spMk id="129057" creationId="{0AD89262-FB25-2F76-E1DC-119357C687E1}"/>
          </ac:spMkLst>
        </pc:spChg>
        <pc:spChg chg="del">
          <ac:chgData name="Jim McGowan" userId="e2c7446dd3aca506" providerId="LiveId" clId="{DCC3FE6A-A635-4FC2-9857-EE5655C491B8}" dt="2023-12-20T18:07:24.544" v="1841" actId="478"/>
          <ac:spMkLst>
            <pc:docMk/>
            <pc:sldMk cId="0" sldId="329"/>
            <ac:spMk id="129058" creationId="{D0E057D7-8E81-E000-0FC9-D9D3DE5D3075}"/>
          </ac:spMkLst>
        </pc:spChg>
        <pc:spChg chg="del mod">
          <ac:chgData name="Jim McGowan" userId="e2c7446dd3aca506" providerId="LiveId" clId="{DCC3FE6A-A635-4FC2-9857-EE5655C491B8}" dt="2023-12-20T18:10:55.967" v="1919" actId="478"/>
          <ac:spMkLst>
            <pc:docMk/>
            <pc:sldMk cId="0" sldId="329"/>
            <ac:spMk id="129059" creationId="{F9B59C4F-82E3-6DE7-62BA-9C7EC215AC5C}"/>
          </ac:spMkLst>
        </pc:spChg>
        <pc:spChg chg="del">
          <ac:chgData name="Jim McGowan" userId="e2c7446dd3aca506" providerId="LiveId" clId="{DCC3FE6A-A635-4FC2-9857-EE5655C491B8}" dt="2023-12-20T16:25:03.695" v="196" actId="478"/>
          <ac:spMkLst>
            <pc:docMk/>
            <pc:sldMk cId="0" sldId="329"/>
            <ac:spMk id="129062" creationId="{F70F8268-34A9-4FC7-6F5D-73E48335F1E3}"/>
          </ac:spMkLst>
        </pc:spChg>
        <pc:picChg chg="add del mod ord modCrop">
          <ac:chgData name="Jim McGowan" userId="e2c7446dd3aca506" providerId="LiveId" clId="{DCC3FE6A-A635-4FC2-9857-EE5655C491B8}" dt="2023-12-20T18:10:55.967" v="1919" actId="478"/>
          <ac:picMkLst>
            <pc:docMk/>
            <pc:sldMk cId="0" sldId="329"/>
            <ac:picMk id="2" creationId="{71FAD5A6-0750-7FA3-823D-2F0FA6EE0D3F}"/>
          </ac:picMkLst>
        </pc:picChg>
        <pc:picChg chg="add mod modCrop">
          <ac:chgData name="Jim McGowan" userId="e2c7446dd3aca506" providerId="LiveId" clId="{DCC3FE6A-A635-4FC2-9857-EE5655C491B8}" dt="2023-12-20T18:12:37.084" v="1981" actId="12788"/>
          <ac:picMkLst>
            <pc:docMk/>
            <pc:sldMk cId="0" sldId="329"/>
            <ac:picMk id="4" creationId="{B33A6109-3789-A500-7057-F62F13595E32}"/>
          </ac:picMkLst>
        </pc:picChg>
        <pc:picChg chg="add mod">
          <ac:chgData name="Jim McGowan" userId="e2c7446dd3aca506" providerId="LiveId" clId="{DCC3FE6A-A635-4FC2-9857-EE5655C491B8}" dt="2023-12-20T19:01:35.041" v="2675" actId="208"/>
          <ac:picMkLst>
            <pc:docMk/>
            <pc:sldMk cId="0" sldId="329"/>
            <ac:picMk id="5" creationId="{FF12F5DE-6C22-1463-4EB5-9254852959F6}"/>
          </ac:picMkLst>
        </pc:picChg>
        <pc:picChg chg="del">
          <ac:chgData name="Jim McGowan" userId="e2c7446dd3aca506" providerId="LiveId" clId="{DCC3FE6A-A635-4FC2-9857-EE5655C491B8}" dt="2023-12-20T18:07:05.223" v="1835" actId="478"/>
          <ac:picMkLst>
            <pc:docMk/>
            <pc:sldMk cId="0" sldId="329"/>
            <ac:picMk id="129061" creationId="{FC4DEDBA-FF87-B746-41D9-17D6B372227A}"/>
          </ac:picMkLst>
        </pc:picChg>
      </pc:sldChg>
      <pc:sldChg chg="addSp delSp modSp mod">
        <pc:chgData name="Jim McGowan" userId="e2c7446dd3aca506" providerId="LiveId" clId="{DCC3FE6A-A635-4FC2-9857-EE5655C491B8}" dt="2023-12-27T15:31:49.563" v="4689" actId="313"/>
        <pc:sldMkLst>
          <pc:docMk/>
          <pc:sldMk cId="0" sldId="330"/>
        </pc:sldMkLst>
        <pc:spChg chg="add mod">
          <ac:chgData name="Jim McGowan" userId="e2c7446dd3aca506" providerId="LiveId" clId="{DCC3FE6A-A635-4FC2-9857-EE5655C491B8}" dt="2023-12-27T15:31:49.563" v="4689" actId="313"/>
          <ac:spMkLst>
            <pc:docMk/>
            <pc:sldMk cId="0" sldId="330"/>
            <ac:spMk id="2" creationId="{111D7F6A-D559-9F90-2D79-B42ACD092569}"/>
          </ac:spMkLst>
        </pc:spChg>
        <pc:spChg chg="add del mod">
          <ac:chgData name="Jim McGowan" userId="e2c7446dd3aca506" providerId="LiveId" clId="{DCC3FE6A-A635-4FC2-9857-EE5655C491B8}" dt="2023-12-20T19:00:10.854" v="2618" actId="478"/>
          <ac:spMkLst>
            <pc:docMk/>
            <pc:sldMk cId="0" sldId="330"/>
            <ac:spMk id="5" creationId="{3FA00789-FA25-970C-5614-D2D17C51F98B}"/>
          </ac:spMkLst>
        </pc:spChg>
        <pc:spChg chg="del">
          <ac:chgData name="Jim McGowan" userId="e2c7446dd3aca506" providerId="LiveId" clId="{DCC3FE6A-A635-4FC2-9857-EE5655C491B8}" dt="2023-12-20T18:57:09.878" v="2499" actId="478"/>
          <ac:spMkLst>
            <pc:docMk/>
            <pc:sldMk cId="0" sldId="330"/>
            <ac:spMk id="130050" creationId="{138310EA-0A68-692E-030B-D418B50BEE0A}"/>
          </ac:spMkLst>
        </pc:spChg>
        <pc:spChg chg="del">
          <ac:chgData name="Jim McGowan" userId="e2c7446dd3aca506" providerId="LiveId" clId="{DCC3FE6A-A635-4FC2-9857-EE5655C491B8}" dt="2023-12-20T18:57:09.878" v="2499" actId="478"/>
          <ac:spMkLst>
            <pc:docMk/>
            <pc:sldMk cId="0" sldId="330"/>
            <ac:spMk id="130051" creationId="{E028367A-9D53-6969-4E14-9C7512C9E722}"/>
          </ac:spMkLst>
        </pc:spChg>
        <pc:spChg chg="del">
          <ac:chgData name="Jim McGowan" userId="e2c7446dd3aca506" providerId="LiveId" clId="{DCC3FE6A-A635-4FC2-9857-EE5655C491B8}" dt="2023-12-20T18:57:09.878" v="2499" actId="478"/>
          <ac:spMkLst>
            <pc:docMk/>
            <pc:sldMk cId="0" sldId="330"/>
            <ac:spMk id="130052" creationId="{10E1E992-9B4F-869A-FD3E-A5A009080F8C}"/>
          </ac:spMkLst>
        </pc:spChg>
        <pc:spChg chg="del">
          <ac:chgData name="Jim McGowan" userId="e2c7446dd3aca506" providerId="LiveId" clId="{DCC3FE6A-A635-4FC2-9857-EE5655C491B8}" dt="2023-12-20T18:57:09.878" v="2499" actId="478"/>
          <ac:spMkLst>
            <pc:docMk/>
            <pc:sldMk cId="0" sldId="330"/>
            <ac:spMk id="130053" creationId="{4D2F867B-F271-FF75-9A67-15FE5927DBD1}"/>
          </ac:spMkLst>
        </pc:spChg>
        <pc:spChg chg="del">
          <ac:chgData name="Jim McGowan" userId="e2c7446dd3aca506" providerId="LiveId" clId="{DCC3FE6A-A635-4FC2-9857-EE5655C491B8}" dt="2023-12-20T18:57:09.878" v="2499" actId="478"/>
          <ac:spMkLst>
            <pc:docMk/>
            <pc:sldMk cId="0" sldId="330"/>
            <ac:spMk id="130054" creationId="{8B75F014-AB71-D68E-0253-23D7631AD479}"/>
          </ac:spMkLst>
        </pc:spChg>
        <pc:spChg chg="del">
          <ac:chgData name="Jim McGowan" userId="e2c7446dd3aca506" providerId="LiveId" clId="{DCC3FE6A-A635-4FC2-9857-EE5655C491B8}" dt="2023-12-20T18:57:09.878" v="2499" actId="478"/>
          <ac:spMkLst>
            <pc:docMk/>
            <pc:sldMk cId="0" sldId="330"/>
            <ac:spMk id="130055" creationId="{0968FB07-15E0-91D9-C699-184251AC0D14}"/>
          </ac:spMkLst>
        </pc:spChg>
        <pc:spChg chg="del">
          <ac:chgData name="Jim McGowan" userId="e2c7446dd3aca506" providerId="LiveId" clId="{DCC3FE6A-A635-4FC2-9857-EE5655C491B8}" dt="2023-12-20T18:57:09.878" v="2499" actId="478"/>
          <ac:spMkLst>
            <pc:docMk/>
            <pc:sldMk cId="0" sldId="330"/>
            <ac:spMk id="130056" creationId="{A7AEE3B1-6D65-7F58-B3BD-FC0A51449503}"/>
          </ac:spMkLst>
        </pc:spChg>
        <pc:spChg chg="del">
          <ac:chgData name="Jim McGowan" userId="e2c7446dd3aca506" providerId="LiveId" clId="{DCC3FE6A-A635-4FC2-9857-EE5655C491B8}" dt="2023-12-20T18:57:09.878" v="2499" actId="478"/>
          <ac:spMkLst>
            <pc:docMk/>
            <pc:sldMk cId="0" sldId="330"/>
            <ac:spMk id="130057" creationId="{C607D9DC-7BC9-D73B-5D3B-D08F01B41225}"/>
          </ac:spMkLst>
        </pc:spChg>
        <pc:spChg chg="del">
          <ac:chgData name="Jim McGowan" userId="e2c7446dd3aca506" providerId="LiveId" clId="{DCC3FE6A-A635-4FC2-9857-EE5655C491B8}" dt="2023-12-20T18:57:09.878" v="2499" actId="478"/>
          <ac:spMkLst>
            <pc:docMk/>
            <pc:sldMk cId="0" sldId="330"/>
            <ac:spMk id="130058" creationId="{07D6B33C-106E-EB43-8FE1-2711476B6028}"/>
          </ac:spMkLst>
        </pc:spChg>
        <pc:spChg chg="del">
          <ac:chgData name="Jim McGowan" userId="e2c7446dd3aca506" providerId="LiveId" clId="{DCC3FE6A-A635-4FC2-9857-EE5655C491B8}" dt="2023-12-20T18:57:09.878" v="2499" actId="478"/>
          <ac:spMkLst>
            <pc:docMk/>
            <pc:sldMk cId="0" sldId="330"/>
            <ac:spMk id="130059" creationId="{90E8789D-BAC9-E077-A920-A4931536815A}"/>
          </ac:spMkLst>
        </pc:spChg>
        <pc:spChg chg="del">
          <ac:chgData name="Jim McGowan" userId="e2c7446dd3aca506" providerId="LiveId" clId="{DCC3FE6A-A635-4FC2-9857-EE5655C491B8}" dt="2023-12-20T18:57:09.878" v="2499" actId="478"/>
          <ac:spMkLst>
            <pc:docMk/>
            <pc:sldMk cId="0" sldId="330"/>
            <ac:spMk id="130060" creationId="{319C5FE1-69FD-2E8A-8181-1DE2636055DF}"/>
          </ac:spMkLst>
        </pc:spChg>
        <pc:spChg chg="del">
          <ac:chgData name="Jim McGowan" userId="e2c7446dd3aca506" providerId="LiveId" clId="{DCC3FE6A-A635-4FC2-9857-EE5655C491B8}" dt="2023-12-20T18:57:09.878" v="2499" actId="478"/>
          <ac:spMkLst>
            <pc:docMk/>
            <pc:sldMk cId="0" sldId="330"/>
            <ac:spMk id="130061" creationId="{8F7FAB1A-CEEE-8E9F-812A-62117AC963A1}"/>
          </ac:spMkLst>
        </pc:spChg>
        <pc:spChg chg="del">
          <ac:chgData name="Jim McGowan" userId="e2c7446dd3aca506" providerId="LiveId" clId="{DCC3FE6A-A635-4FC2-9857-EE5655C491B8}" dt="2023-12-20T18:57:09.878" v="2499" actId="478"/>
          <ac:spMkLst>
            <pc:docMk/>
            <pc:sldMk cId="0" sldId="330"/>
            <ac:spMk id="130062" creationId="{EAF472E5-BA0E-BDC1-B74D-DF0C44570914}"/>
          </ac:spMkLst>
        </pc:spChg>
        <pc:spChg chg="del">
          <ac:chgData name="Jim McGowan" userId="e2c7446dd3aca506" providerId="LiveId" clId="{DCC3FE6A-A635-4FC2-9857-EE5655C491B8}" dt="2023-12-20T18:57:09.878" v="2499" actId="478"/>
          <ac:spMkLst>
            <pc:docMk/>
            <pc:sldMk cId="0" sldId="330"/>
            <ac:spMk id="130063" creationId="{11E89D39-D419-503B-93A0-8B7496F7FC66}"/>
          </ac:spMkLst>
        </pc:spChg>
        <pc:spChg chg="del">
          <ac:chgData name="Jim McGowan" userId="e2c7446dd3aca506" providerId="LiveId" clId="{DCC3FE6A-A635-4FC2-9857-EE5655C491B8}" dt="2023-12-20T18:57:09.878" v="2499" actId="478"/>
          <ac:spMkLst>
            <pc:docMk/>
            <pc:sldMk cId="0" sldId="330"/>
            <ac:spMk id="130064" creationId="{BFB8EAE8-DF7A-8B44-ECBF-02F4EDC026DE}"/>
          </ac:spMkLst>
        </pc:spChg>
        <pc:spChg chg="del">
          <ac:chgData name="Jim McGowan" userId="e2c7446dd3aca506" providerId="LiveId" clId="{DCC3FE6A-A635-4FC2-9857-EE5655C491B8}" dt="2023-12-20T18:57:09.878" v="2499" actId="478"/>
          <ac:spMkLst>
            <pc:docMk/>
            <pc:sldMk cId="0" sldId="330"/>
            <ac:spMk id="130065" creationId="{AD35B3D7-5C65-35EF-39C7-074835986BE1}"/>
          </ac:spMkLst>
        </pc:spChg>
        <pc:spChg chg="del">
          <ac:chgData name="Jim McGowan" userId="e2c7446dd3aca506" providerId="LiveId" clId="{DCC3FE6A-A635-4FC2-9857-EE5655C491B8}" dt="2023-12-20T18:57:09.878" v="2499" actId="478"/>
          <ac:spMkLst>
            <pc:docMk/>
            <pc:sldMk cId="0" sldId="330"/>
            <ac:spMk id="130066" creationId="{7B80D909-9F67-1086-7686-969FAB6FCEBE}"/>
          </ac:spMkLst>
        </pc:spChg>
        <pc:spChg chg="del">
          <ac:chgData name="Jim McGowan" userId="e2c7446dd3aca506" providerId="LiveId" clId="{DCC3FE6A-A635-4FC2-9857-EE5655C491B8}" dt="2023-12-20T18:57:09.878" v="2499" actId="478"/>
          <ac:spMkLst>
            <pc:docMk/>
            <pc:sldMk cId="0" sldId="330"/>
            <ac:spMk id="130067" creationId="{40235C10-6576-56F6-B0DF-7BAF63AF8935}"/>
          </ac:spMkLst>
        </pc:spChg>
        <pc:spChg chg="del">
          <ac:chgData name="Jim McGowan" userId="e2c7446dd3aca506" providerId="LiveId" clId="{DCC3FE6A-A635-4FC2-9857-EE5655C491B8}" dt="2023-12-20T18:57:09.878" v="2499" actId="478"/>
          <ac:spMkLst>
            <pc:docMk/>
            <pc:sldMk cId="0" sldId="330"/>
            <ac:spMk id="130068" creationId="{DE89704F-DF1A-CD80-C9D3-104E987A0027}"/>
          </ac:spMkLst>
        </pc:spChg>
        <pc:spChg chg="del">
          <ac:chgData name="Jim McGowan" userId="e2c7446dd3aca506" providerId="LiveId" clId="{DCC3FE6A-A635-4FC2-9857-EE5655C491B8}" dt="2023-12-20T18:57:09.878" v="2499" actId="478"/>
          <ac:spMkLst>
            <pc:docMk/>
            <pc:sldMk cId="0" sldId="330"/>
            <ac:spMk id="130069" creationId="{E4ED30CF-D98A-7DAD-110E-122FE942660E}"/>
          </ac:spMkLst>
        </pc:spChg>
        <pc:spChg chg="del">
          <ac:chgData name="Jim McGowan" userId="e2c7446dd3aca506" providerId="LiveId" clId="{DCC3FE6A-A635-4FC2-9857-EE5655C491B8}" dt="2023-12-20T18:57:09.878" v="2499" actId="478"/>
          <ac:spMkLst>
            <pc:docMk/>
            <pc:sldMk cId="0" sldId="330"/>
            <ac:spMk id="130070" creationId="{C0FF7254-7554-CB30-28AB-37143E50C6CA}"/>
          </ac:spMkLst>
        </pc:spChg>
        <pc:spChg chg="del">
          <ac:chgData name="Jim McGowan" userId="e2c7446dd3aca506" providerId="LiveId" clId="{DCC3FE6A-A635-4FC2-9857-EE5655C491B8}" dt="2023-12-20T18:57:09.878" v="2499" actId="478"/>
          <ac:spMkLst>
            <pc:docMk/>
            <pc:sldMk cId="0" sldId="330"/>
            <ac:spMk id="130071" creationId="{78F3274F-07F4-A464-2B79-D10A755DA329}"/>
          </ac:spMkLst>
        </pc:spChg>
        <pc:spChg chg="del">
          <ac:chgData name="Jim McGowan" userId="e2c7446dd3aca506" providerId="LiveId" clId="{DCC3FE6A-A635-4FC2-9857-EE5655C491B8}" dt="2023-12-20T18:57:09.878" v="2499" actId="478"/>
          <ac:spMkLst>
            <pc:docMk/>
            <pc:sldMk cId="0" sldId="330"/>
            <ac:spMk id="130072" creationId="{7B2D9489-8AFE-62DE-D8EF-39939ECED6B0}"/>
          </ac:spMkLst>
        </pc:spChg>
        <pc:spChg chg="del">
          <ac:chgData name="Jim McGowan" userId="e2c7446dd3aca506" providerId="LiveId" clId="{DCC3FE6A-A635-4FC2-9857-EE5655C491B8}" dt="2023-12-20T18:57:09.878" v="2499" actId="478"/>
          <ac:spMkLst>
            <pc:docMk/>
            <pc:sldMk cId="0" sldId="330"/>
            <ac:spMk id="130073" creationId="{78F5246D-9844-38A9-3A48-FD7130865AF9}"/>
          </ac:spMkLst>
        </pc:spChg>
        <pc:spChg chg="del">
          <ac:chgData name="Jim McGowan" userId="e2c7446dd3aca506" providerId="LiveId" clId="{DCC3FE6A-A635-4FC2-9857-EE5655C491B8}" dt="2023-12-20T18:57:09.878" v="2499" actId="478"/>
          <ac:spMkLst>
            <pc:docMk/>
            <pc:sldMk cId="0" sldId="330"/>
            <ac:spMk id="130074" creationId="{DA49FB2A-DA5C-83AB-AC3E-E804ECBBE794}"/>
          </ac:spMkLst>
        </pc:spChg>
        <pc:spChg chg="del">
          <ac:chgData name="Jim McGowan" userId="e2c7446dd3aca506" providerId="LiveId" clId="{DCC3FE6A-A635-4FC2-9857-EE5655C491B8}" dt="2023-12-20T18:57:09.878" v="2499" actId="478"/>
          <ac:spMkLst>
            <pc:docMk/>
            <pc:sldMk cId="0" sldId="330"/>
            <ac:spMk id="130075" creationId="{87BFE7D3-E7CB-44C7-329A-FF74946F8D7D}"/>
          </ac:spMkLst>
        </pc:spChg>
        <pc:spChg chg="del">
          <ac:chgData name="Jim McGowan" userId="e2c7446dd3aca506" providerId="LiveId" clId="{DCC3FE6A-A635-4FC2-9857-EE5655C491B8}" dt="2023-12-20T18:57:09.878" v="2499" actId="478"/>
          <ac:spMkLst>
            <pc:docMk/>
            <pc:sldMk cId="0" sldId="330"/>
            <ac:spMk id="130076" creationId="{78A5CEA1-763E-6F01-ACA7-F6C38FF731DB}"/>
          </ac:spMkLst>
        </pc:spChg>
        <pc:spChg chg="del">
          <ac:chgData name="Jim McGowan" userId="e2c7446dd3aca506" providerId="LiveId" clId="{DCC3FE6A-A635-4FC2-9857-EE5655C491B8}" dt="2023-12-20T18:57:09.878" v="2499" actId="478"/>
          <ac:spMkLst>
            <pc:docMk/>
            <pc:sldMk cId="0" sldId="330"/>
            <ac:spMk id="130077" creationId="{8D401827-C11B-3640-29F9-0F014B959B89}"/>
          </ac:spMkLst>
        </pc:spChg>
        <pc:spChg chg="del">
          <ac:chgData name="Jim McGowan" userId="e2c7446dd3aca506" providerId="LiveId" clId="{DCC3FE6A-A635-4FC2-9857-EE5655C491B8}" dt="2023-12-20T18:57:09.878" v="2499" actId="478"/>
          <ac:spMkLst>
            <pc:docMk/>
            <pc:sldMk cId="0" sldId="330"/>
            <ac:spMk id="130079" creationId="{9AC978FD-3187-340A-A606-FB8006F7EE37}"/>
          </ac:spMkLst>
        </pc:spChg>
        <pc:spChg chg="del">
          <ac:chgData name="Jim McGowan" userId="e2c7446dd3aca506" providerId="LiveId" clId="{DCC3FE6A-A635-4FC2-9857-EE5655C491B8}" dt="2023-12-20T18:57:09.878" v="2499" actId="478"/>
          <ac:spMkLst>
            <pc:docMk/>
            <pc:sldMk cId="0" sldId="330"/>
            <ac:spMk id="130080" creationId="{A7870EDE-A83E-8232-EE35-BDD3240EC9CE}"/>
          </ac:spMkLst>
        </pc:spChg>
        <pc:spChg chg="del">
          <ac:chgData name="Jim McGowan" userId="e2c7446dd3aca506" providerId="LiveId" clId="{DCC3FE6A-A635-4FC2-9857-EE5655C491B8}" dt="2023-12-20T18:57:09.878" v="2499" actId="478"/>
          <ac:spMkLst>
            <pc:docMk/>
            <pc:sldMk cId="0" sldId="330"/>
            <ac:spMk id="130081" creationId="{7B3A304E-A593-9E06-2626-DE39FA23F183}"/>
          </ac:spMkLst>
        </pc:spChg>
        <pc:spChg chg="del">
          <ac:chgData name="Jim McGowan" userId="e2c7446dd3aca506" providerId="LiveId" clId="{DCC3FE6A-A635-4FC2-9857-EE5655C491B8}" dt="2023-12-20T18:57:09.878" v="2499" actId="478"/>
          <ac:spMkLst>
            <pc:docMk/>
            <pc:sldMk cId="0" sldId="330"/>
            <ac:spMk id="130082" creationId="{F4FE44C8-935C-7670-0C59-45923ACB2980}"/>
          </ac:spMkLst>
        </pc:spChg>
        <pc:spChg chg="del">
          <ac:chgData name="Jim McGowan" userId="e2c7446dd3aca506" providerId="LiveId" clId="{DCC3FE6A-A635-4FC2-9857-EE5655C491B8}" dt="2023-12-20T18:57:09.878" v="2499" actId="478"/>
          <ac:spMkLst>
            <pc:docMk/>
            <pc:sldMk cId="0" sldId="330"/>
            <ac:spMk id="130085" creationId="{6543130C-C5B0-0709-8190-2842307ABD48}"/>
          </ac:spMkLst>
        </pc:spChg>
        <pc:spChg chg="del">
          <ac:chgData name="Jim McGowan" userId="e2c7446dd3aca506" providerId="LiveId" clId="{DCC3FE6A-A635-4FC2-9857-EE5655C491B8}" dt="2023-12-20T16:24:44.031" v="189" actId="478"/>
          <ac:spMkLst>
            <pc:docMk/>
            <pc:sldMk cId="0" sldId="330"/>
            <ac:spMk id="130086" creationId="{C0B743D7-0A00-5288-E591-8B88E302B3FC}"/>
          </ac:spMkLst>
        </pc:spChg>
        <pc:picChg chg="add del mod">
          <ac:chgData name="Jim McGowan" userId="e2c7446dd3aca506" providerId="LiveId" clId="{DCC3FE6A-A635-4FC2-9857-EE5655C491B8}" dt="2023-12-20T19:00:10.854" v="2618" actId="478"/>
          <ac:picMkLst>
            <pc:docMk/>
            <pc:sldMk cId="0" sldId="330"/>
            <ac:picMk id="4" creationId="{1783BE4F-8C0F-7295-AAE0-E781B4CB77D5}"/>
          </ac:picMkLst>
        </pc:picChg>
        <pc:picChg chg="add mod">
          <ac:chgData name="Jim McGowan" userId="e2c7446dd3aca506" providerId="LiveId" clId="{DCC3FE6A-A635-4FC2-9857-EE5655C491B8}" dt="2023-12-20T19:00:48.078" v="2665" actId="1036"/>
          <ac:picMkLst>
            <pc:docMk/>
            <pc:sldMk cId="0" sldId="330"/>
            <ac:picMk id="6" creationId="{869C9094-633C-69E2-5761-CC0232B55288}"/>
          </ac:picMkLst>
        </pc:picChg>
        <pc:picChg chg="add mod">
          <ac:chgData name="Jim McGowan" userId="e2c7446dd3aca506" providerId="LiveId" clId="{DCC3FE6A-A635-4FC2-9857-EE5655C491B8}" dt="2023-12-20T19:00:26.232" v="2643" actId="208"/>
          <ac:picMkLst>
            <pc:docMk/>
            <pc:sldMk cId="0" sldId="330"/>
            <ac:picMk id="7" creationId="{DA66CF32-CC13-CE9F-1A9F-3E23DDE25E4D}"/>
          </ac:picMkLst>
        </pc:picChg>
        <pc:picChg chg="del">
          <ac:chgData name="Jim McGowan" userId="e2c7446dd3aca506" providerId="LiveId" clId="{DCC3FE6A-A635-4FC2-9857-EE5655C491B8}" dt="2023-12-20T18:57:09.878" v="2499" actId="478"/>
          <ac:picMkLst>
            <pc:docMk/>
            <pc:sldMk cId="0" sldId="330"/>
            <ac:picMk id="130084" creationId="{4F06AA8F-5D99-0E90-647F-ECAAF00ACEB6}"/>
          </ac:picMkLst>
        </pc:picChg>
      </pc:sldChg>
      <pc:sldChg chg="addSp delSp modSp mod">
        <pc:chgData name="Jim McGowan" userId="e2c7446dd3aca506" providerId="LiveId" clId="{DCC3FE6A-A635-4FC2-9857-EE5655C491B8}" dt="2023-12-27T15:31:52.076" v="4692" actId="313"/>
        <pc:sldMkLst>
          <pc:docMk/>
          <pc:sldMk cId="0" sldId="331"/>
        </pc:sldMkLst>
        <pc:spChg chg="add mod">
          <ac:chgData name="Jim McGowan" userId="e2c7446dd3aca506" providerId="LiveId" clId="{DCC3FE6A-A635-4FC2-9857-EE5655C491B8}" dt="2023-12-27T15:31:52.076" v="4692" actId="313"/>
          <ac:spMkLst>
            <pc:docMk/>
            <pc:sldMk cId="0" sldId="331"/>
            <ac:spMk id="2" creationId="{BDF218D3-4D93-8723-B16F-A69F49C999A2}"/>
          </ac:spMkLst>
        </pc:spChg>
        <pc:spChg chg="add del mod">
          <ac:chgData name="Jim McGowan" userId="e2c7446dd3aca506" providerId="LiveId" clId="{DCC3FE6A-A635-4FC2-9857-EE5655C491B8}" dt="2023-12-20T19:36:53.575" v="3455" actId="478"/>
          <ac:spMkLst>
            <pc:docMk/>
            <pc:sldMk cId="0" sldId="331"/>
            <ac:spMk id="5" creationId="{26F92CA4-F3B7-AD38-F5FE-84A7A560DF1B}"/>
          </ac:spMkLst>
        </pc:spChg>
        <pc:spChg chg="del">
          <ac:chgData name="Jim McGowan" userId="e2c7446dd3aca506" providerId="LiveId" clId="{DCC3FE6A-A635-4FC2-9857-EE5655C491B8}" dt="2023-12-20T19:33:20.654" v="3367" actId="478"/>
          <ac:spMkLst>
            <pc:docMk/>
            <pc:sldMk cId="0" sldId="331"/>
            <ac:spMk id="131074" creationId="{B19D8783-587E-CF27-6BAC-C8FB436B1948}"/>
          </ac:spMkLst>
        </pc:spChg>
        <pc:spChg chg="del">
          <ac:chgData name="Jim McGowan" userId="e2c7446dd3aca506" providerId="LiveId" clId="{DCC3FE6A-A635-4FC2-9857-EE5655C491B8}" dt="2023-12-20T19:33:20.654" v="3367" actId="478"/>
          <ac:spMkLst>
            <pc:docMk/>
            <pc:sldMk cId="0" sldId="331"/>
            <ac:spMk id="131075" creationId="{B4E5ED09-CC5E-5443-DAB0-7E19447CCDC2}"/>
          </ac:spMkLst>
        </pc:spChg>
        <pc:spChg chg="del">
          <ac:chgData name="Jim McGowan" userId="e2c7446dd3aca506" providerId="LiveId" clId="{DCC3FE6A-A635-4FC2-9857-EE5655C491B8}" dt="2023-12-20T19:33:20.654" v="3367" actId="478"/>
          <ac:spMkLst>
            <pc:docMk/>
            <pc:sldMk cId="0" sldId="331"/>
            <ac:spMk id="131076" creationId="{239CAA4E-4FE6-6E60-C263-187F07F9FA29}"/>
          </ac:spMkLst>
        </pc:spChg>
        <pc:spChg chg="del">
          <ac:chgData name="Jim McGowan" userId="e2c7446dd3aca506" providerId="LiveId" clId="{DCC3FE6A-A635-4FC2-9857-EE5655C491B8}" dt="2023-12-20T19:33:20.654" v="3367" actId="478"/>
          <ac:spMkLst>
            <pc:docMk/>
            <pc:sldMk cId="0" sldId="331"/>
            <ac:spMk id="131077" creationId="{6041E618-56B4-F5F7-F205-5F81AC5857CE}"/>
          </ac:spMkLst>
        </pc:spChg>
        <pc:spChg chg="del">
          <ac:chgData name="Jim McGowan" userId="e2c7446dd3aca506" providerId="LiveId" clId="{DCC3FE6A-A635-4FC2-9857-EE5655C491B8}" dt="2023-12-20T19:33:20.654" v="3367" actId="478"/>
          <ac:spMkLst>
            <pc:docMk/>
            <pc:sldMk cId="0" sldId="331"/>
            <ac:spMk id="131078" creationId="{1709C04D-EFBC-9698-DD0C-CAB97671357F}"/>
          </ac:spMkLst>
        </pc:spChg>
        <pc:spChg chg="del">
          <ac:chgData name="Jim McGowan" userId="e2c7446dd3aca506" providerId="LiveId" clId="{DCC3FE6A-A635-4FC2-9857-EE5655C491B8}" dt="2023-12-20T19:33:20.654" v="3367" actId="478"/>
          <ac:spMkLst>
            <pc:docMk/>
            <pc:sldMk cId="0" sldId="331"/>
            <ac:spMk id="131079" creationId="{FC10F9F4-F069-096F-B589-7E2F9942BD4D}"/>
          </ac:spMkLst>
        </pc:spChg>
        <pc:spChg chg="del">
          <ac:chgData name="Jim McGowan" userId="e2c7446dd3aca506" providerId="LiveId" clId="{DCC3FE6A-A635-4FC2-9857-EE5655C491B8}" dt="2023-12-20T19:33:20.654" v="3367" actId="478"/>
          <ac:spMkLst>
            <pc:docMk/>
            <pc:sldMk cId="0" sldId="331"/>
            <ac:spMk id="131080" creationId="{204D4D14-ED46-F5FD-21DE-8ABF843194A3}"/>
          </ac:spMkLst>
        </pc:spChg>
        <pc:spChg chg="del">
          <ac:chgData name="Jim McGowan" userId="e2c7446dd3aca506" providerId="LiveId" clId="{DCC3FE6A-A635-4FC2-9857-EE5655C491B8}" dt="2023-12-20T19:33:20.654" v="3367" actId="478"/>
          <ac:spMkLst>
            <pc:docMk/>
            <pc:sldMk cId="0" sldId="331"/>
            <ac:spMk id="131081" creationId="{C64E2452-BA2E-3907-28AA-090631499866}"/>
          </ac:spMkLst>
        </pc:spChg>
        <pc:spChg chg="del">
          <ac:chgData name="Jim McGowan" userId="e2c7446dd3aca506" providerId="LiveId" clId="{DCC3FE6A-A635-4FC2-9857-EE5655C491B8}" dt="2023-12-20T19:33:20.654" v="3367" actId="478"/>
          <ac:spMkLst>
            <pc:docMk/>
            <pc:sldMk cId="0" sldId="331"/>
            <ac:spMk id="131082" creationId="{812E21C9-33FE-88B3-C196-D88FFE57FAAC}"/>
          </ac:spMkLst>
        </pc:spChg>
        <pc:spChg chg="del">
          <ac:chgData name="Jim McGowan" userId="e2c7446dd3aca506" providerId="LiveId" clId="{DCC3FE6A-A635-4FC2-9857-EE5655C491B8}" dt="2023-12-20T19:33:20.654" v="3367" actId="478"/>
          <ac:spMkLst>
            <pc:docMk/>
            <pc:sldMk cId="0" sldId="331"/>
            <ac:spMk id="131083" creationId="{30D52FCD-BA99-AFF4-905A-7E237059C119}"/>
          </ac:spMkLst>
        </pc:spChg>
        <pc:spChg chg="del">
          <ac:chgData name="Jim McGowan" userId="e2c7446dd3aca506" providerId="LiveId" clId="{DCC3FE6A-A635-4FC2-9857-EE5655C491B8}" dt="2023-12-20T19:33:20.654" v="3367" actId="478"/>
          <ac:spMkLst>
            <pc:docMk/>
            <pc:sldMk cId="0" sldId="331"/>
            <ac:spMk id="131084" creationId="{4E8FE8D2-04DB-1245-0268-AA2B89DB6A97}"/>
          </ac:spMkLst>
        </pc:spChg>
        <pc:spChg chg="del">
          <ac:chgData name="Jim McGowan" userId="e2c7446dd3aca506" providerId="LiveId" clId="{DCC3FE6A-A635-4FC2-9857-EE5655C491B8}" dt="2023-12-20T19:33:20.654" v="3367" actId="478"/>
          <ac:spMkLst>
            <pc:docMk/>
            <pc:sldMk cId="0" sldId="331"/>
            <ac:spMk id="131085" creationId="{311F19A5-932A-A3AD-A5DB-FF524E3B6232}"/>
          </ac:spMkLst>
        </pc:spChg>
        <pc:spChg chg="del">
          <ac:chgData name="Jim McGowan" userId="e2c7446dd3aca506" providerId="LiveId" clId="{DCC3FE6A-A635-4FC2-9857-EE5655C491B8}" dt="2023-12-20T19:33:20.654" v="3367" actId="478"/>
          <ac:spMkLst>
            <pc:docMk/>
            <pc:sldMk cId="0" sldId="331"/>
            <ac:spMk id="131086" creationId="{85660566-11D6-E10A-F99E-08F782A7D6F7}"/>
          </ac:spMkLst>
        </pc:spChg>
        <pc:spChg chg="del">
          <ac:chgData name="Jim McGowan" userId="e2c7446dd3aca506" providerId="LiveId" clId="{DCC3FE6A-A635-4FC2-9857-EE5655C491B8}" dt="2023-12-20T19:33:20.654" v="3367" actId="478"/>
          <ac:spMkLst>
            <pc:docMk/>
            <pc:sldMk cId="0" sldId="331"/>
            <ac:spMk id="131087" creationId="{6B545080-D517-BBA3-4F02-A3F374EF2F11}"/>
          </ac:spMkLst>
        </pc:spChg>
        <pc:spChg chg="del">
          <ac:chgData name="Jim McGowan" userId="e2c7446dd3aca506" providerId="LiveId" clId="{DCC3FE6A-A635-4FC2-9857-EE5655C491B8}" dt="2023-12-20T19:33:20.654" v="3367" actId="478"/>
          <ac:spMkLst>
            <pc:docMk/>
            <pc:sldMk cId="0" sldId="331"/>
            <ac:spMk id="131088" creationId="{EB0BFD4D-1718-E3CA-AD2E-FE4FC8ACD660}"/>
          </ac:spMkLst>
        </pc:spChg>
        <pc:spChg chg="del">
          <ac:chgData name="Jim McGowan" userId="e2c7446dd3aca506" providerId="LiveId" clId="{DCC3FE6A-A635-4FC2-9857-EE5655C491B8}" dt="2023-12-20T19:33:20.654" v="3367" actId="478"/>
          <ac:spMkLst>
            <pc:docMk/>
            <pc:sldMk cId="0" sldId="331"/>
            <ac:spMk id="131089" creationId="{E071D0FC-A11A-401F-70ED-33357B013F13}"/>
          </ac:spMkLst>
        </pc:spChg>
        <pc:spChg chg="del">
          <ac:chgData name="Jim McGowan" userId="e2c7446dd3aca506" providerId="LiveId" clId="{DCC3FE6A-A635-4FC2-9857-EE5655C491B8}" dt="2023-12-20T19:33:20.654" v="3367" actId="478"/>
          <ac:spMkLst>
            <pc:docMk/>
            <pc:sldMk cId="0" sldId="331"/>
            <ac:spMk id="131090" creationId="{1F831904-725D-2B72-7AC5-68894DD8DD1F}"/>
          </ac:spMkLst>
        </pc:spChg>
        <pc:spChg chg="del">
          <ac:chgData name="Jim McGowan" userId="e2c7446dd3aca506" providerId="LiveId" clId="{DCC3FE6A-A635-4FC2-9857-EE5655C491B8}" dt="2023-12-20T19:33:20.654" v="3367" actId="478"/>
          <ac:spMkLst>
            <pc:docMk/>
            <pc:sldMk cId="0" sldId="331"/>
            <ac:spMk id="131091" creationId="{0CD7F215-B767-E6FA-7060-A4CA6C7FCD68}"/>
          </ac:spMkLst>
        </pc:spChg>
        <pc:spChg chg="del">
          <ac:chgData name="Jim McGowan" userId="e2c7446dd3aca506" providerId="LiveId" clId="{DCC3FE6A-A635-4FC2-9857-EE5655C491B8}" dt="2023-12-20T19:33:20.654" v="3367" actId="478"/>
          <ac:spMkLst>
            <pc:docMk/>
            <pc:sldMk cId="0" sldId="331"/>
            <ac:spMk id="131092" creationId="{4E61A46C-289A-B273-D24D-1705E0D34875}"/>
          </ac:spMkLst>
        </pc:spChg>
        <pc:spChg chg="del">
          <ac:chgData name="Jim McGowan" userId="e2c7446dd3aca506" providerId="LiveId" clId="{DCC3FE6A-A635-4FC2-9857-EE5655C491B8}" dt="2023-12-20T19:33:20.654" v="3367" actId="478"/>
          <ac:spMkLst>
            <pc:docMk/>
            <pc:sldMk cId="0" sldId="331"/>
            <ac:spMk id="131093" creationId="{3C76172E-512C-B05E-ECDB-48C60E1E2C44}"/>
          </ac:spMkLst>
        </pc:spChg>
        <pc:spChg chg="del">
          <ac:chgData name="Jim McGowan" userId="e2c7446dd3aca506" providerId="LiveId" clId="{DCC3FE6A-A635-4FC2-9857-EE5655C491B8}" dt="2023-12-20T19:33:20.654" v="3367" actId="478"/>
          <ac:spMkLst>
            <pc:docMk/>
            <pc:sldMk cId="0" sldId="331"/>
            <ac:spMk id="131094" creationId="{8675960D-965A-46D0-EB2C-F97A98B6BEA8}"/>
          </ac:spMkLst>
        </pc:spChg>
        <pc:spChg chg="del">
          <ac:chgData name="Jim McGowan" userId="e2c7446dd3aca506" providerId="LiveId" clId="{DCC3FE6A-A635-4FC2-9857-EE5655C491B8}" dt="2023-12-20T19:33:20.654" v="3367" actId="478"/>
          <ac:spMkLst>
            <pc:docMk/>
            <pc:sldMk cId="0" sldId="331"/>
            <ac:spMk id="131095" creationId="{B63262B9-15B7-590B-6F41-82AC23679C3B}"/>
          </ac:spMkLst>
        </pc:spChg>
        <pc:spChg chg="del">
          <ac:chgData name="Jim McGowan" userId="e2c7446dd3aca506" providerId="LiveId" clId="{DCC3FE6A-A635-4FC2-9857-EE5655C491B8}" dt="2023-12-20T19:33:20.654" v="3367" actId="478"/>
          <ac:spMkLst>
            <pc:docMk/>
            <pc:sldMk cId="0" sldId="331"/>
            <ac:spMk id="131096" creationId="{01FAED1F-10C8-E4EB-254C-9026EEE6F1BD}"/>
          </ac:spMkLst>
        </pc:spChg>
        <pc:spChg chg="del">
          <ac:chgData name="Jim McGowan" userId="e2c7446dd3aca506" providerId="LiveId" clId="{DCC3FE6A-A635-4FC2-9857-EE5655C491B8}" dt="2023-12-20T19:33:20.654" v="3367" actId="478"/>
          <ac:spMkLst>
            <pc:docMk/>
            <pc:sldMk cId="0" sldId="331"/>
            <ac:spMk id="131098" creationId="{8239B60D-EEE2-A422-C98E-01AF29D78F7D}"/>
          </ac:spMkLst>
        </pc:spChg>
        <pc:spChg chg="del">
          <ac:chgData name="Jim McGowan" userId="e2c7446dd3aca506" providerId="LiveId" clId="{DCC3FE6A-A635-4FC2-9857-EE5655C491B8}" dt="2023-12-20T19:33:20.654" v="3367" actId="478"/>
          <ac:spMkLst>
            <pc:docMk/>
            <pc:sldMk cId="0" sldId="331"/>
            <ac:spMk id="131099" creationId="{32190B23-2CE4-7FE9-F841-42C5947C73B1}"/>
          </ac:spMkLst>
        </pc:spChg>
        <pc:spChg chg="del">
          <ac:chgData name="Jim McGowan" userId="e2c7446dd3aca506" providerId="LiveId" clId="{DCC3FE6A-A635-4FC2-9857-EE5655C491B8}" dt="2023-12-20T19:33:20.654" v="3367" actId="478"/>
          <ac:spMkLst>
            <pc:docMk/>
            <pc:sldMk cId="0" sldId="331"/>
            <ac:spMk id="131100" creationId="{6EF9E815-EF37-1D7E-DAA7-3BB636F8BEA5}"/>
          </ac:spMkLst>
        </pc:spChg>
        <pc:spChg chg="del">
          <ac:chgData name="Jim McGowan" userId="e2c7446dd3aca506" providerId="LiveId" clId="{DCC3FE6A-A635-4FC2-9857-EE5655C491B8}" dt="2023-12-20T19:33:20.654" v="3367" actId="478"/>
          <ac:spMkLst>
            <pc:docMk/>
            <pc:sldMk cId="0" sldId="331"/>
            <ac:spMk id="131101" creationId="{09D312D8-1954-DB65-153F-1FB92154726B}"/>
          </ac:spMkLst>
        </pc:spChg>
        <pc:spChg chg="del">
          <ac:chgData name="Jim McGowan" userId="e2c7446dd3aca506" providerId="LiveId" clId="{DCC3FE6A-A635-4FC2-9857-EE5655C491B8}" dt="2023-12-20T19:33:20.654" v="3367" actId="478"/>
          <ac:spMkLst>
            <pc:docMk/>
            <pc:sldMk cId="0" sldId="331"/>
            <ac:spMk id="131102" creationId="{752DFADC-3CE8-E8E9-F716-CBCD94D30644}"/>
          </ac:spMkLst>
        </pc:spChg>
        <pc:spChg chg="del">
          <ac:chgData name="Jim McGowan" userId="e2c7446dd3aca506" providerId="LiveId" clId="{DCC3FE6A-A635-4FC2-9857-EE5655C491B8}" dt="2023-12-20T19:33:20.654" v="3367" actId="478"/>
          <ac:spMkLst>
            <pc:docMk/>
            <pc:sldMk cId="0" sldId="331"/>
            <ac:spMk id="131103" creationId="{0CC64B65-E6CD-4438-9D1D-CF76C9E6D9A4}"/>
          </ac:spMkLst>
        </pc:spChg>
        <pc:spChg chg="del">
          <ac:chgData name="Jim McGowan" userId="e2c7446dd3aca506" providerId="LiveId" clId="{DCC3FE6A-A635-4FC2-9857-EE5655C491B8}" dt="2023-12-20T19:33:20.654" v="3367" actId="478"/>
          <ac:spMkLst>
            <pc:docMk/>
            <pc:sldMk cId="0" sldId="331"/>
            <ac:spMk id="131104" creationId="{F9FF7EE7-9D3E-9A84-760A-9E284909C5D5}"/>
          </ac:spMkLst>
        </pc:spChg>
        <pc:spChg chg="del">
          <ac:chgData name="Jim McGowan" userId="e2c7446dd3aca506" providerId="LiveId" clId="{DCC3FE6A-A635-4FC2-9857-EE5655C491B8}" dt="2023-12-20T19:33:20.654" v="3367" actId="478"/>
          <ac:spMkLst>
            <pc:docMk/>
            <pc:sldMk cId="0" sldId="331"/>
            <ac:spMk id="131105" creationId="{702C4178-EFE9-CE0A-C4C5-E001AC82E991}"/>
          </ac:spMkLst>
        </pc:spChg>
        <pc:spChg chg="del">
          <ac:chgData name="Jim McGowan" userId="e2c7446dd3aca506" providerId="LiveId" clId="{DCC3FE6A-A635-4FC2-9857-EE5655C491B8}" dt="2023-12-20T19:33:20.654" v="3367" actId="478"/>
          <ac:spMkLst>
            <pc:docMk/>
            <pc:sldMk cId="0" sldId="331"/>
            <ac:spMk id="131106" creationId="{99A6BA5A-645B-EB5F-371A-E34D68168953}"/>
          </ac:spMkLst>
        </pc:spChg>
        <pc:spChg chg="del">
          <ac:chgData name="Jim McGowan" userId="e2c7446dd3aca506" providerId="LiveId" clId="{DCC3FE6A-A635-4FC2-9857-EE5655C491B8}" dt="2023-12-20T19:33:20.654" v="3367" actId="478"/>
          <ac:spMkLst>
            <pc:docMk/>
            <pc:sldMk cId="0" sldId="331"/>
            <ac:spMk id="131112" creationId="{4644815F-09A0-8A8B-A55C-AAC1DEE13B1E}"/>
          </ac:spMkLst>
        </pc:spChg>
        <pc:spChg chg="del">
          <ac:chgData name="Jim McGowan" userId="e2c7446dd3aca506" providerId="LiveId" clId="{DCC3FE6A-A635-4FC2-9857-EE5655C491B8}" dt="2023-12-20T16:22:38.400" v="150" actId="478"/>
          <ac:spMkLst>
            <pc:docMk/>
            <pc:sldMk cId="0" sldId="331"/>
            <ac:spMk id="131113" creationId="{7CABF8B9-4311-B890-8E9E-602801AB5387}"/>
          </ac:spMkLst>
        </pc:spChg>
        <pc:picChg chg="add del mod">
          <ac:chgData name="Jim McGowan" userId="e2c7446dd3aca506" providerId="LiveId" clId="{DCC3FE6A-A635-4FC2-9857-EE5655C491B8}" dt="2023-12-20T19:36:53.575" v="3455" actId="478"/>
          <ac:picMkLst>
            <pc:docMk/>
            <pc:sldMk cId="0" sldId="331"/>
            <ac:picMk id="4" creationId="{F2FA17E9-8528-766C-6353-6392210BC4BB}"/>
          </ac:picMkLst>
        </pc:picChg>
        <pc:picChg chg="add mod">
          <ac:chgData name="Jim McGowan" userId="e2c7446dd3aca506" providerId="LiveId" clId="{DCC3FE6A-A635-4FC2-9857-EE5655C491B8}" dt="2023-12-20T19:37:07.966" v="3479" actId="1036"/>
          <ac:picMkLst>
            <pc:docMk/>
            <pc:sldMk cId="0" sldId="331"/>
            <ac:picMk id="6" creationId="{3966D80E-8625-37BF-C2DB-A5BE1CCA5BF7}"/>
          </ac:picMkLst>
        </pc:picChg>
        <pc:picChg chg="add del mod">
          <ac:chgData name="Jim McGowan" userId="e2c7446dd3aca506" providerId="LiveId" clId="{DCC3FE6A-A635-4FC2-9857-EE5655C491B8}" dt="2023-12-20T19:38:57.301" v="3543" actId="478"/>
          <ac:picMkLst>
            <pc:docMk/>
            <pc:sldMk cId="0" sldId="331"/>
            <ac:picMk id="7" creationId="{C157935C-C511-3F27-E6F6-340CCD3F5F66}"/>
          </ac:picMkLst>
        </pc:picChg>
        <pc:picChg chg="add del mod">
          <ac:chgData name="Jim McGowan" userId="e2c7446dd3aca506" providerId="LiveId" clId="{DCC3FE6A-A635-4FC2-9857-EE5655C491B8}" dt="2023-12-20T19:38:57.301" v="3543" actId="478"/>
          <ac:picMkLst>
            <pc:docMk/>
            <pc:sldMk cId="0" sldId="331"/>
            <ac:picMk id="8" creationId="{E390C0D8-90EC-6361-64EA-13245577D404}"/>
          </ac:picMkLst>
        </pc:picChg>
        <pc:picChg chg="add del mod">
          <ac:chgData name="Jim McGowan" userId="e2c7446dd3aca506" providerId="LiveId" clId="{DCC3FE6A-A635-4FC2-9857-EE5655C491B8}" dt="2023-12-20T19:38:57.301" v="3543" actId="478"/>
          <ac:picMkLst>
            <pc:docMk/>
            <pc:sldMk cId="0" sldId="331"/>
            <ac:picMk id="9" creationId="{59C87768-5E58-328E-BAAD-9E85469C00D6}"/>
          </ac:picMkLst>
        </pc:picChg>
        <pc:picChg chg="add mod">
          <ac:chgData name="Jim McGowan" userId="e2c7446dd3aca506" providerId="LiveId" clId="{DCC3FE6A-A635-4FC2-9857-EE5655C491B8}" dt="2023-12-20T19:39:20.142" v="3578" actId="1036"/>
          <ac:picMkLst>
            <pc:docMk/>
            <pc:sldMk cId="0" sldId="331"/>
            <ac:picMk id="10" creationId="{1EC9C527-3326-F535-9546-C0726CEC9680}"/>
          </ac:picMkLst>
        </pc:picChg>
        <pc:picChg chg="del">
          <ac:chgData name="Jim McGowan" userId="e2c7446dd3aca506" providerId="LiveId" clId="{DCC3FE6A-A635-4FC2-9857-EE5655C491B8}" dt="2023-12-20T19:33:20.654" v="3367" actId="478"/>
          <ac:picMkLst>
            <pc:docMk/>
            <pc:sldMk cId="0" sldId="331"/>
            <ac:picMk id="131109" creationId="{DD9E7DD6-4E7A-542E-89CC-9EB909CBC3E3}"/>
          </ac:picMkLst>
        </pc:picChg>
        <pc:picChg chg="del">
          <ac:chgData name="Jim McGowan" userId="e2c7446dd3aca506" providerId="LiveId" clId="{DCC3FE6A-A635-4FC2-9857-EE5655C491B8}" dt="2023-12-20T19:33:20.654" v="3367" actId="478"/>
          <ac:picMkLst>
            <pc:docMk/>
            <pc:sldMk cId="0" sldId="331"/>
            <ac:picMk id="131110" creationId="{6FF2B457-5C4C-9533-7DA8-21BE8671579E}"/>
          </ac:picMkLst>
        </pc:picChg>
        <pc:picChg chg="del">
          <ac:chgData name="Jim McGowan" userId="e2c7446dd3aca506" providerId="LiveId" clId="{DCC3FE6A-A635-4FC2-9857-EE5655C491B8}" dt="2023-12-20T19:33:20.654" v="3367" actId="478"/>
          <ac:picMkLst>
            <pc:docMk/>
            <pc:sldMk cId="0" sldId="331"/>
            <ac:picMk id="131111" creationId="{7AF7B720-B5C1-B01C-E3D5-CE11E2AE476D}"/>
          </ac:picMkLst>
        </pc:picChg>
      </pc:sldChg>
      <pc:sldChg chg="addSp delSp modSp mod">
        <pc:chgData name="Jim McGowan" userId="e2c7446dd3aca506" providerId="LiveId" clId="{DCC3FE6A-A635-4FC2-9857-EE5655C491B8}" dt="2023-12-27T15:31:48.411" v="4685" actId="313"/>
        <pc:sldMkLst>
          <pc:docMk/>
          <pc:sldMk cId="0" sldId="332"/>
        </pc:sldMkLst>
        <pc:spChg chg="add mod">
          <ac:chgData name="Jim McGowan" userId="e2c7446dd3aca506" providerId="LiveId" clId="{DCC3FE6A-A635-4FC2-9857-EE5655C491B8}" dt="2023-12-27T15:31:48.411" v="4685" actId="313"/>
          <ac:spMkLst>
            <pc:docMk/>
            <pc:sldMk cId="0" sldId="332"/>
            <ac:spMk id="3" creationId="{2A10AB83-9EB2-F8C0-A87D-18A7FDED3E30}"/>
          </ac:spMkLst>
        </pc:spChg>
        <pc:spChg chg="del">
          <ac:chgData name="Jim McGowan" userId="e2c7446dd3aca506" providerId="LiveId" clId="{DCC3FE6A-A635-4FC2-9857-EE5655C491B8}" dt="2023-12-20T18:30:29.574" v="2009" actId="478"/>
          <ac:spMkLst>
            <pc:docMk/>
            <pc:sldMk cId="0" sldId="332"/>
            <ac:spMk id="132098" creationId="{73A80AE7-D72D-DF3A-A9E8-5D78D3032456}"/>
          </ac:spMkLst>
        </pc:spChg>
        <pc:spChg chg="del">
          <ac:chgData name="Jim McGowan" userId="e2c7446dd3aca506" providerId="LiveId" clId="{DCC3FE6A-A635-4FC2-9857-EE5655C491B8}" dt="2023-12-20T18:30:29.574" v="2009" actId="478"/>
          <ac:spMkLst>
            <pc:docMk/>
            <pc:sldMk cId="0" sldId="332"/>
            <ac:spMk id="132099" creationId="{CF6CB7C5-F171-9B96-6554-E06E786F20C8}"/>
          </ac:spMkLst>
        </pc:spChg>
        <pc:spChg chg="del">
          <ac:chgData name="Jim McGowan" userId="e2c7446dd3aca506" providerId="LiveId" clId="{DCC3FE6A-A635-4FC2-9857-EE5655C491B8}" dt="2023-12-20T18:30:29.574" v="2009" actId="478"/>
          <ac:spMkLst>
            <pc:docMk/>
            <pc:sldMk cId="0" sldId="332"/>
            <ac:spMk id="132100" creationId="{43179A8C-6867-5AB9-18E2-8C85E7CD51DC}"/>
          </ac:spMkLst>
        </pc:spChg>
        <pc:spChg chg="del">
          <ac:chgData name="Jim McGowan" userId="e2c7446dd3aca506" providerId="LiveId" clId="{DCC3FE6A-A635-4FC2-9857-EE5655C491B8}" dt="2023-12-20T18:30:29.574" v="2009" actId="478"/>
          <ac:spMkLst>
            <pc:docMk/>
            <pc:sldMk cId="0" sldId="332"/>
            <ac:spMk id="132101" creationId="{FC5B4CD9-05C3-613C-FB14-779E9F1B5AED}"/>
          </ac:spMkLst>
        </pc:spChg>
        <pc:spChg chg="del">
          <ac:chgData name="Jim McGowan" userId="e2c7446dd3aca506" providerId="LiveId" clId="{DCC3FE6A-A635-4FC2-9857-EE5655C491B8}" dt="2023-12-20T18:30:29.574" v="2009" actId="478"/>
          <ac:spMkLst>
            <pc:docMk/>
            <pc:sldMk cId="0" sldId="332"/>
            <ac:spMk id="132102" creationId="{BCDC5EB9-E9F4-EB8A-5332-4912093D62D6}"/>
          </ac:spMkLst>
        </pc:spChg>
        <pc:spChg chg="del">
          <ac:chgData name="Jim McGowan" userId="e2c7446dd3aca506" providerId="LiveId" clId="{DCC3FE6A-A635-4FC2-9857-EE5655C491B8}" dt="2023-12-20T18:30:29.574" v="2009" actId="478"/>
          <ac:spMkLst>
            <pc:docMk/>
            <pc:sldMk cId="0" sldId="332"/>
            <ac:spMk id="132103" creationId="{005E4905-0CAB-6DAE-3CA3-D6A978D3E655}"/>
          </ac:spMkLst>
        </pc:spChg>
        <pc:spChg chg="del">
          <ac:chgData name="Jim McGowan" userId="e2c7446dd3aca506" providerId="LiveId" clId="{DCC3FE6A-A635-4FC2-9857-EE5655C491B8}" dt="2023-12-20T18:30:29.574" v="2009" actId="478"/>
          <ac:spMkLst>
            <pc:docMk/>
            <pc:sldMk cId="0" sldId="332"/>
            <ac:spMk id="132104" creationId="{8CF2B490-B354-332A-8626-CDD3E57B40E0}"/>
          </ac:spMkLst>
        </pc:spChg>
        <pc:spChg chg="del">
          <ac:chgData name="Jim McGowan" userId="e2c7446dd3aca506" providerId="LiveId" clId="{DCC3FE6A-A635-4FC2-9857-EE5655C491B8}" dt="2023-12-20T18:30:29.574" v="2009" actId="478"/>
          <ac:spMkLst>
            <pc:docMk/>
            <pc:sldMk cId="0" sldId="332"/>
            <ac:spMk id="132105" creationId="{31B8B954-E275-8977-6CA3-BA20988024ED}"/>
          </ac:spMkLst>
        </pc:spChg>
        <pc:spChg chg="del">
          <ac:chgData name="Jim McGowan" userId="e2c7446dd3aca506" providerId="LiveId" clId="{DCC3FE6A-A635-4FC2-9857-EE5655C491B8}" dt="2023-12-20T18:30:29.574" v="2009" actId="478"/>
          <ac:spMkLst>
            <pc:docMk/>
            <pc:sldMk cId="0" sldId="332"/>
            <ac:spMk id="132106" creationId="{95C26A07-5410-2A31-5A45-DABC888CC840}"/>
          </ac:spMkLst>
        </pc:spChg>
        <pc:spChg chg="del">
          <ac:chgData name="Jim McGowan" userId="e2c7446dd3aca506" providerId="LiveId" clId="{DCC3FE6A-A635-4FC2-9857-EE5655C491B8}" dt="2023-12-20T18:30:29.574" v="2009" actId="478"/>
          <ac:spMkLst>
            <pc:docMk/>
            <pc:sldMk cId="0" sldId="332"/>
            <ac:spMk id="132107" creationId="{213A8C12-6870-F19D-F858-771400855ED1}"/>
          </ac:spMkLst>
        </pc:spChg>
        <pc:spChg chg="del">
          <ac:chgData name="Jim McGowan" userId="e2c7446dd3aca506" providerId="LiveId" clId="{DCC3FE6A-A635-4FC2-9857-EE5655C491B8}" dt="2023-12-20T18:30:29.574" v="2009" actId="478"/>
          <ac:spMkLst>
            <pc:docMk/>
            <pc:sldMk cId="0" sldId="332"/>
            <ac:spMk id="132108" creationId="{5C9F58E0-51D9-148B-F15B-867CE885BAB0}"/>
          </ac:spMkLst>
        </pc:spChg>
        <pc:spChg chg="del">
          <ac:chgData name="Jim McGowan" userId="e2c7446dd3aca506" providerId="LiveId" clId="{DCC3FE6A-A635-4FC2-9857-EE5655C491B8}" dt="2023-12-20T18:30:29.574" v="2009" actId="478"/>
          <ac:spMkLst>
            <pc:docMk/>
            <pc:sldMk cId="0" sldId="332"/>
            <ac:spMk id="132109" creationId="{D513281C-F1AD-BD50-76B8-BD159C6D0771}"/>
          </ac:spMkLst>
        </pc:spChg>
        <pc:spChg chg="del">
          <ac:chgData name="Jim McGowan" userId="e2c7446dd3aca506" providerId="LiveId" clId="{DCC3FE6A-A635-4FC2-9857-EE5655C491B8}" dt="2023-12-20T18:30:29.574" v="2009" actId="478"/>
          <ac:spMkLst>
            <pc:docMk/>
            <pc:sldMk cId="0" sldId="332"/>
            <ac:spMk id="132110" creationId="{379CC7F0-AB8A-4642-114A-A7236B8A2360}"/>
          </ac:spMkLst>
        </pc:spChg>
        <pc:spChg chg="del">
          <ac:chgData name="Jim McGowan" userId="e2c7446dd3aca506" providerId="LiveId" clId="{DCC3FE6A-A635-4FC2-9857-EE5655C491B8}" dt="2023-12-20T18:30:29.574" v="2009" actId="478"/>
          <ac:spMkLst>
            <pc:docMk/>
            <pc:sldMk cId="0" sldId="332"/>
            <ac:spMk id="132111" creationId="{8E34C980-8784-D6F5-A867-511EC819F207}"/>
          </ac:spMkLst>
        </pc:spChg>
        <pc:spChg chg="del">
          <ac:chgData name="Jim McGowan" userId="e2c7446dd3aca506" providerId="LiveId" clId="{DCC3FE6A-A635-4FC2-9857-EE5655C491B8}" dt="2023-12-20T18:30:29.574" v="2009" actId="478"/>
          <ac:spMkLst>
            <pc:docMk/>
            <pc:sldMk cId="0" sldId="332"/>
            <ac:spMk id="132112" creationId="{C957C5E3-807E-437C-A498-18CDB0C8CBA5}"/>
          </ac:spMkLst>
        </pc:spChg>
        <pc:spChg chg="del">
          <ac:chgData name="Jim McGowan" userId="e2c7446dd3aca506" providerId="LiveId" clId="{DCC3FE6A-A635-4FC2-9857-EE5655C491B8}" dt="2023-12-20T18:30:29.574" v="2009" actId="478"/>
          <ac:spMkLst>
            <pc:docMk/>
            <pc:sldMk cId="0" sldId="332"/>
            <ac:spMk id="132113" creationId="{C1B530F0-50F5-80BA-CF87-653B825FB41C}"/>
          </ac:spMkLst>
        </pc:spChg>
        <pc:spChg chg="del">
          <ac:chgData name="Jim McGowan" userId="e2c7446dd3aca506" providerId="LiveId" clId="{DCC3FE6A-A635-4FC2-9857-EE5655C491B8}" dt="2023-12-20T18:30:29.574" v="2009" actId="478"/>
          <ac:spMkLst>
            <pc:docMk/>
            <pc:sldMk cId="0" sldId="332"/>
            <ac:spMk id="132114" creationId="{2CCED66F-547E-580D-C771-E7030AF73377}"/>
          </ac:spMkLst>
        </pc:spChg>
        <pc:spChg chg="del">
          <ac:chgData name="Jim McGowan" userId="e2c7446dd3aca506" providerId="LiveId" clId="{DCC3FE6A-A635-4FC2-9857-EE5655C491B8}" dt="2023-12-20T18:30:29.574" v="2009" actId="478"/>
          <ac:spMkLst>
            <pc:docMk/>
            <pc:sldMk cId="0" sldId="332"/>
            <ac:spMk id="132115" creationId="{B37CEBFD-AD2E-2CFF-BABD-10244EC5E4D2}"/>
          </ac:spMkLst>
        </pc:spChg>
        <pc:spChg chg="del">
          <ac:chgData name="Jim McGowan" userId="e2c7446dd3aca506" providerId="LiveId" clId="{DCC3FE6A-A635-4FC2-9857-EE5655C491B8}" dt="2023-12-20T18:30:29.574" v="2009" actId="478"/>
          <ac:spMkLst>
            <pc:docMk/>
            <pc:sldMk cId="0" sldId="332"/>
            <ac:spMk id="132116" creationId="{E70A056C-13B0-0CA2-13DA-2287075C56A6}"/>
          </ac:spMkLst>
        </pc:spChg>
        <pc:spChg chg="del">
          <ac:chgData name="Jim McGowan" userId="e2c7446dd3aca506" providerId="LiveId" clId="{DCC3FE6A-A635-4FC2-9857-EE5655C491B8}" dt="2023-12-20T18:30:29.574" v="2009" actId="478"/>
          <ac:spMkLst>
            <pc:docMk/>
            <pc:sldMk cId="0" sldId="332"/>
            <ac:spMk id="132117" creationId="{17D8BC3F-FDC6-D92E-8A19-7B0C89A810E2}"/>
          </ac:spMkLst>
        </pc:spChg>
        <pc:spChg chg="del">
          <ac:chgData name="Jim McGowan" userId="e2c7446dd3aca506" providerId="LiveId" clId="{DCC3FE6A-A635-4FC2-9857-EE5655C491B8}" dt="2023-12-20T18:30:29.574" v="2009" actId="478"/>
          <ac:spMkLst>
            <pc:docMk/>
            <pc:sldMk cId="0" sldId="332"/>
            <ac:spMk id="132119" creationId="{413EFDD7-E5F2-D684-53AA-32802B701542}"/>
          </ac:spMkLst>
        </pc:spChg>
        <pc:spChg chg="del">
          <ac:chgData name="Jim McGowan" userId="e2c7446dd3aca506" providerId="LiveId" clId="{DCC3FE6A-A635-4FC2-9857-EE5655C491B8}" dt="2023-12-20T18:30:29.574" v="2009" actId="478"/>
          <ac:spMkLst>
            <pc:docMk/>
            <pc:sldMk cId="0" sldId="332"/>
            <ac:spMk id="132120" creationId="{DFA4694B-4CFE-22B0-DB8A-A84D4F80E613}"/>
          </ac:spMkLst>
        </pc:spChg>
        <pc:spChg chg="del">
          <ac:chgData name="Jim McGowan" userId="e2c7446dd3aca506" providerId="LiveId" clId="{DCC3FE6A-A635-4FC2-9857-EE5655C491B8}" dt="2023-12-20T18:30:29.574" v="2009" actId="478"/>
          <ac:spMkLst>
            <pc:docMk/>
            <pc:sldMk cId="0" sldId="332"/>
            <ac:spMk id="132121" creationId="{226A94FD-7256-55AF-65E8-FA9CB4B676D7}"/>
          </ac:spMkLst>
        </pc:spChg>
        <pc:spChg chg="del">
          <ac:chgData name="Jim McGowan" userId="e2c7446dd3aca506" providerId="LiveId" clId="{DCC3FE6A-A635-4FC2-9857-EE5655C491B8}" dt="2023-12-20T18:30:29.574" v="2009" actId="478"/>
          <ac:spMkLst>
            <pc:docMk/>
            <pc:sldMk cId="0" sldId="332"/>
            <ac:spMk id="132122" creationId="{6A990B9B-A67C-9B0E-68EA-8F76B575D784}"/>
          </ac:spMkLst>
        </pc:spChg>
        <pc:spChg chg="del">
          <ac:chgData name="Jim McGowan" userId="e2c7446dd3aca506" providerId="LiveId" clId="{DCC3FE6A-A635-4FC2-9857-EE5655C491B8}" dt="2023-12-20T18:30:29.574" v="2009" actId="478"/>
          <ac:spMkLst>
            <pc:docMk/>
            <pc:sldMk cId="0" sldId="332"/>
            <ac:spMk id="132123" creationId="{E0E1A387-548D-AA93-4501-822C7924F2CD}"/>
          </ac:spMkLst>
        </pc:spChg>
        <pc:spChg chg="del">
          <ac:chgData name="Jim McGowan" userId="e2c7446dd3aca506" providerId="LiveId" clId="{DCC3FE6A-A635-4FC2-9857-EE5655C491B8}" dt="2023-12-20T18:30:29.574" v="2009" actId="478"/>
          <ac:spMkLst>
            <pc:docMk/>
            <pc:sldMk cId="0" sldId="332"/>
            <ac:spMk id="132124" creationId="{AB8D8C7D-00B0-5C33-F026-6D76D338B77E}"/>
          </ac:spMkLst>
        </pc:spChg>
        <pc:spChg chg="del">
          <ac:chgData name="Jim McGowan" userId="e2c7446dd3aca506" providerId="LiveId" clId="{DCC3FE6A-A635-4FC2-9857-EE5655C491B8}" dt="2023-12-20T18:30:29.574" v="2009" actId="478"/>
          <ac:spMkLst>
            <pc:docMk/>
            <pc:sldMk cId="0" sldId="332"/>
            <ac:spMk id="132125" creationId="{36168C87-9533-438E-A631-FF387F1465F9}"/>
          </ac:spMkLst>
        </pc:spChg>
        <pc:spChg chg="del">
          <ac:chgData name="Jim McGowan" userId="e2c7446dd3aca506" providerId="LiveId" clId="{DCC3FE6A-A635-4FC2-9857-EE5655C491B8}" dt="2023-12-20T18:30:29.574" v="2009" actId="478"/>
          <ac:spMkLst>
            <pc:docMk/>
            <pc:sldMk cId="0" sldId="332"/>
            <ac:spMk id="132126" creationId="{01E787C3-C360-C4DD-584A-B948A1E0430B}"/>
          </ac:spMkLst>
        </pc:spChg>
        <pc:spChg chg="del">
          <ac:chgData name="Jim McGowan" userId="e2c7446dd3aca506" providerId="LiveId" clId="{DCC3FE6A-A635-4FC2-9857-EE5655C491B8}" dt="2023-12-20T18:30:29.574" v="2009" actId="478"/>
          <ac:spMkLst>
            <pc:docMk/>
            <pc:sldMk cId="0" sldId="332"/>
            <ac:spMk id="132127" creationId="{43926FA5-21F7-E15E-2AF9-71E1067A0F96}"/>
          </ac:spMkLst>
        </pc:spChg>
        <pc:spChg chg="del">
          <ac:chgData name="Jim McGowan" userId="e2c7446dd3aca506" providerId="LiveId" clId="{DCC3FE6A-A635-4FC2-9857-EE5655C491B8}" dt="2023-12-20T18:29:30.407" v="2002" actId="478"/>
          <ac:spMkLst>
            <pc:docMk/>
            <pc:sldMk cId="0" sldId="332"/>
            <ac:spMk id="132128" creationId="{DA4ACD31-9300-FD4C-0388-02D11DE80863}"/>
          </ac:spMkLst>
        </pc:spChg>
        <pc:spChg chg="del">
          <ac:chgData name="Jim McGowan" userId="e2c7446dd3aca506" providerId="LiveId" clId="{DCC3FE6A-A635-4FC2-9857-EE5655C491B8}" dt="2023-12-20T18:29:32.543" v="2003" actId="478"/>
          <ac:spMkLst>
            <pc:docMk/>
            <pc:sldMk cId="0" sldId="332"/>
            <ac:spMk id="132129" creationId="{CFEB1984-0971-B221-4674-B2AEFE199DB3}"/>
          </ac:spMkLst>
        </pc:spChg>
        <pc:spChg chg="del">
          <ac:chgData name="Jim McGowan" userId="e2c7446dd3aca506" providerId="LiveId" clId="{DCC3FE6A-A635-4FC2-9857-EE5655C491B8}" dt="2023-12-20T18:30:29.574" v="2009" actId="478"/>
          <ac:spMkLst>
            <pc:docMk/>
            <pc:sldMk cId="0" sldId="332"/>
            <ac:spMk id="132130" creationId="{C259BCB5-ABDC-89FD-36CD-57E8C37CBBA3}"/>
          </ac:spMkLst>
        </pc:spChg>
        <pc:spChg chg="del mod">
          <ac:chgData name="Jim McGowan" userId="e2c7446dd3aca506" providerId="LiveId" clId="{DCC3FE6A-A635-4FC2-9857-EE5655C491B8}" dt="2023-12-20T18:36:25.087" v="2087" actId="478"/>
          <ac:spMkLst>
            <pc:docMk/>
            <pc:sldMk cId="0" sldId="332"/>
            <ac:spMk id="132135" creationId="{22E46AC3-6671-8A47-743B-4222D2E29AD4}"/>
          </ac:spMkLst>
        </pc:spChg>
        <pc:spChg chg="del">
          <ac:chgData name="Jim McGowan" userId="e2c7446dd3aca506" providerId="LiveId" clId="{DCC3FE6A-A635-4FC2-9857-EE5655C491B8}" dt="2023-12-20T16:24:57.455" v="195" actId="478"/>
          <ac:spMkLst>
            <pc:docMk/>
            <pc:sldMk cId="0" sldId="332"/>
            <ac:spMk id="132136" creationId="{290CA73C-125F-01C7-1E64-129382BDA673}"/>
          </ac:spMkLst>
        </pc:spChg>
        <pc:picChg chg="add del mod ord">
          <ac:chgData name="Jim McGowan" userId="e2c7446dd3aca506" providerId="LiveId" clId="{DCC3FE6A-A635-4FC2-9857-EE5655C491B8}" dt="2023-12-20T18:34:23.775" v="2040" actId="478"/>
          <ac:picMkLst>
            <pc:docMk/>
            <pc:sldMk cId="0" sldId="332"/>
            <ac:picMk id="2" creationId="{14B64263-0C91-D9D7-53B8-06016CC95466}"/>
          </ac:picMkLst>
        </pc:picChg>
        <pc:picChg chg="add del mod ord">
          <ac:chgData name="Jim McGowan" userId="e2c7446dd3aca506" providerId="LiveId" clId="{DCC3FE6A-A635-4FC2-9857-EE5655C491B8}" dt="2023-12-20T18:41:41.174" v="2226" actId="478"/>
          <ac:picMkLst>
            <pc:docMk/>
            <pc:sldMk cId="0" sldId="332"/>
            <ac:picMk id="5" creationId="{2C3F5C4C-47C5-7940-9D35-E78AAE05738F}"/>
          </ac:picMkLst>
        </pc:picChg>
        <pc:picChg chg="add del mod modCrop">
          <ac:chgData name="Jim McGowan" userId="e2c7446dd3aca506" providerId="LiveId" clId="{DCC3FE6A-A635-4FC2-9857-EE5655C491B8}" dt="2023-12-20T18:41:41.174" v="2226" actId="478"/>
          <ac:picMkLst>
            <pc:docMk/>
            <pc:sldMk cId="0" sldId="332"/>
            <ac:picMk id="6" creationId="{E28C222C-F4E5-0457-E502-CEFF33842534}"/>
          </ac:picMkLst>
        </pc:picChg>
        <pc:picChg chg="add del mod">
          <ac:chgData name="Jim McGowan" userId="e2c7446dd3aca506" providerId="LiveId" clId="{DCC3FE6A-A635-4FC2-9857-EE5655C491B8}" dt="2023-12-20T18:40:11.775" v="2203" actId="478"/>
          <ac:picMkLst>
            <pc:docMk/>
            <pc:sldMk cId="0" sldId="332"/>
            <ac:picMk id="7" creationId="{F809101B-E149-96C1-3C8A-C3145672CBB4}"/>
          </ac:picMkLst>
        </pc:picChg>
        <pc:picChg chg="add del mod">
          <ac:chgData name="Jim McGowan" userId="e2c7446dd3aca506" providerId="LiveId" clId="{DCC3FE6A-A635-4FC2-9857-EE5655C491B8}" dt="2023-12-20T18:40:12.535" v="2204" actId="478"/>
          <ac:picMkLst>
            <pc:docMk/>
            <pc:sldMk cId="0" sldId="332"/>
            <ac:picMk id="8" creationId="{B81D85ED-103B-0DEB-277A-8D038EBDF77A}"/>
          </ac:picMkLst>
        </pc:picChg>
        <pc:picChg chg="add del">
          <ac:chgData name="Jim McGowan" userId="e2c7446dd3aca506" providerId="LiveId" clId="{DCC3FE6A-A635-4FC2-9857-EE5655C491B8}" dt="2023-12-20T18:39:26.908" v="2189"/>
          <ac:picMkLst>
            <pc:docMk/>
            <pc:sldMk cId="0" sldId="332"/>
            <ac:picMk id="9" creationId="{A93B569D-CDDA-1779-BE06-92B603DDF432}"/>
          </ac:picMkLst>
        </pc:picChg>
        <pc:picChg chg="add mod ord modCrop">
          <ac:chgData name="Jim McGowan" userId="e2c7446dd3aca506" providerId="LiveId" clId="{DCC3FE6A-A635-4FC2-9857-EE5655C491B8}" dt="2023-12-20T19:01:28.307" v="2672" actId="208"/>
          <ac:picMkLst>
            <pc:docMk/>
            <pc:sldMk cId="0" sldId="332"/>
            <ac:picMk id="10" creationId="{04CFC3CD-F5A9-D171-EFC5-5744AE05BAC5}"/>
          </ac:picMkLst>
        </pc:picChg>
        <pc:picChg chg="add del mod">
          <ac:chgData name="Jim McGowan" userId="e2c7446dd3aca506" providerId="LiveId" clId="{DCC3FE6A-A635-4FC2-9857-EE5655C491B8}" dt="2023-12-20T18:51:54.830" v="2426" actId="478"/>
          <ac:picMkLst>
            <pc:docMk/>
            <pc:sldMk cId="0" sldId="332"/>
            <ac:picMk id="11" creationId="{6A79F338-58C5-B2A5-7433-A2BF9FB62FB3}"/>
          </ac:picMkLst>
        </pc:picChg>
        <pc:picChg chg="add del mod">
          <ac:chgData name="Jim McGowan" userId="e2c7446dd3aca506" providerId="LiveId" clId="{DCC3FE6A-A635-4FC2-9857-EE5655C491B8}" dt="2023-12-20T18:43:24.254" v="2285" actId="478"/>
          <ac:picMkLst>
            <pc:docMk/>
            <pc:sldMk cId="0" sldId="332"/>
            <ac:picMk id="12" creationId="{88BF24D5-FE4A-3D09-7AB7-D2DB30E512BC}"/>
          </ac:picMkLst>
        </pc:picChg>
        <pc:picChg chg="add mod">
          <ac:chgData name="Jim McGowan" userId="e2c7446dd3aca506" providerId="LiveId" clId="{DCC3FE6A-A635-4FC2-9857-EE5655C491B8}" dt="2023-12-20T18:52:03.142" v="2430" actId="12788"/>
          <ac:picMkLst>
            <pc:docMk/>
            <pc:sldMk cId="0" sldId="332"/>
            <ac:picMk id="13" creationId="{E7D39543-DA95-AC3B-C070-D9E31723994A}"/>
          </ac:picMkLst>
        </pc:picChg>
        <pc:picChg chg="del">
          <ac:chgData name="Jim McGowan" userId="e2c7446dd3aca506" providerId="LiveId" clId="{DCC3FE6A-A635-4FC2-9857-EE5655C491B8}" dt="2023-12-20T18:29:27.294" v="1998" actId="478"/>
          <ac:picMkLst>
            <pc:docMk/>
            <pc:sldMk cId="0" sldId="332"/>
            <ac:picMk id="132132" creationId="{8962D42A-8D0C-3F0A-FEB0-51C48198A4D9}"/>
          </ac:picMkLst>
        </pc:picChg>
        <pc:picChg chg="del">
          <ac:chgData name="Jim McGowan" userId="e2c7446dd3aca506" providerId="LiveId" clId="{DCC3FE6A-A635-4FC2-9857-EE5655C491B8}" dt="2023-12-20T18:29:28.447" v="1999" actId="478"/>
          <ac:picMkLst>
            <pc:docMk/>
            <pc:sldMk cId="0" sldId="332"/>
            <ac:picMk id="132134" creationId="{A0F606C1-A2DF-07E7-84AF-30CFC3504E38}"/>
          </ac:picMkLst>
        </pc:picChg>
      </pc:sldChg>
      <pc:sldChg chg="delSp del">
        <pc:chgData name="Jim McGowan" userId="e2c7446dd3aca506" providerId="LiveId" clId="{DCC3FE6A-A635-4FC2-9857-EE5655C491B8}" dt="2023-12-20T18:54:13.085" v="2482" actId="47"/>
        <pc:sldMkLst>
          <pc:docMk/>
          <pc:sldMk cId="0" sldId="333"/>
        </pc:sldMkLst>
        <pc:spChg chg="del">
          <ac:chgData name="Jim McGowan" userId="e2c7446dd3aca506" providerId="LiveId" clId="{DCC3FE6A-A635-4FC2-9857-EE5655C491B8}" dt="2023-12-20T16:24:50.727" v="192" actId="478"/>
          <ac:spMkLst>
            <pc:docMk/>
            <pc:sldMk cId="0" sldId="333"/>
            <ac:spMk id="133158" creationId="{03CED676-13BD-F9DB-2473-9ACE9BBCFAC6}"/>
          </ac:spMkLst>
        </pc:spChg>
      </pc:sldChg>
      <pc:sldChg chg="addSp delSp modSp mod">
        <pc:chgData name="Jim McGowan" userId="e2c7446dd3aca506" providerId="LiveId" clId="{DCC3FE6A-A635-4FC2-9857-EE5655C491B8}" dt="2023-12-27T15:31:53.180" v="4693" actId="313"/>
        <pc:sldMkLst>
          <pc:docMk/>
          <pc:sldMk cId="0" sldId="334"/>
        </pc:sldMkLst>
        <pc:spChg chg="add mod">
          <ac:chgData name="Jim McGowan" userId="e2c7446dd3aca506" providerId="LiveId" clId="{DCC3FE6A-A635-4FC2-9857-EE5655C491B8}" dt="2023-12-27T15:31:53.180" v="4693" actId="313"/>
          <ac:spMkLst>
            <pc:docMk/>
            <pc:sldMk cId="0" sldId="334"/>
            <ac:spMk id="2" creationId="{9CA75C35-6972-2A21-3E40-1CB3671BE424}"/>
          </ac:spMkLst>
        </pc:spChg>
        <pc:spChg chg="add del mod">
          <ac:chgData name="Jim McGowan" userId="e2c7446dd3aca506" providerId="LiveId" clId="{DCC3FE6A-A635-4FC2-9857-EE5655C491B8}" dt="2023-12-20T19:44:55.214" v="3691" actId="478"/>
          <ac:spMkLst>
            <pc:docMk/>
            <pc:sldMk cId="0" sldId="334"/>
            <ac:spMk id="6" creationId="{53969B0C-FD63-49F2-F1E6-1C531770356E}"/>
          </ac:spMkLst>
        </pc:spChg>
        <pc:spChg chg="del">
          <ac:chgData name="Jim McGowan" userId="e2c7446dd3aca506" providerId="LiveId" clId="{DCC3FE6A-A635-4FC2-9857-EE5655C491B8}" dt="2023-12-20T19:40:33.871" v="3587" actId="478"/>
          <ac:spMkLst>
            <pc:docMk/>
            <pc:sldMk cId="0" sldId="334"/>
            <ac:spMk id="134146" creationId="{02C8F8BD-7612-B31B-85B5-E303C9134D30}"/>
          </ac:spMkLst>
        </pc:spChg>
        <pc:spChg chg="del">
          <ac:chgData name="Jim McGowan" userId="e2c7446dd3aca506" providerId="LiveId" clId="{DCC3FE6A-A635-4FC2-9857-EE5655C491B8}" dt="2023-12-20T19:40:33.871" v="3587" actId="478"/>
          <ac:spMkLst>
            <pc:docMk/>
            <pc:sldMk cId="0" sldId="334"/>
            <ac:spMk id="134147" creationId="{C11DA502-A642-171F-3878-C460B85CB798}"/>
          </ac:spMkLst>
        </pc:spChg>
        <pc:spChg chg="del">
          <ac:chgData name="Jim McGowan" userId="e2c7446dd3aca506" providerId="LiveId" clId="{DCC3FE6A-A635-4FC2-9857-EE5655C491B8}" dt="2023-12-20T19:40:33.871" v="3587" actId="478"/>
          <ac:spMkLst>
            <pc:docMk/>
            <pc:sldMk cId="0" sldId="334"/>
            <ac:spMk id="134148" creationId="{7DF339FB-F50A-BAF3-6F0C-5AADD5037762}"/>
          </ac:spMkLst>
        </pc:spChg>
        <pc:spChg chg="del">
          <ac:chgData name="Jim McGowan" userId="e2c7446dd3aca506" providerId="LiveId" clId="{DCC3FE6A-A635-4FC2-9857-EE5655C491B8}" dt="2023-12-20T19:40:33.871" v="3587" actId="478"/>
          <ac:spMkLst>
            <pc:docMk/>
            <pc:sldMk cId="0" sldId="334"/>
            <ac:spMk id="134149" creationId="{EDCD89A4-EA8C-4E78-C079-E4DC6624A10C}"/>
          </ac:spMkLst>
        </pc:spChg>
        <pc:spChg chg="del">
          <ac:chgData name="Jim McGowan" userId="e2c7446dd3aca506" providerId="LiveId" clId="{DCC3FE6A-A635-4FC2-9857-EE5655C491B8}" dt="2023-12-20T19:40:33.871" v="3587" actId="478"/>
          <ac:spMkLst>
            <pc:docMk/>
            <pc:sldMk cId="0" sldId="334"/>
            <ac:spMk id="134150" creationId="{8903DD5E-7BA3-F600-FC1B-DF1EFB3335F5}"/>
          </ac:spMkLst>
        </pc:spChg>
        <pc:spChg chg="del">
          <ac:chgData name="Jim McGowan" userId="e2c7446dd3aca506" providerId="LiveId" clId="{DCC3FE6A-A635-4FC2-9857-EE5655C491B8}" dt="2023-12-20T19:40:33.871" v="3587" actId="478"/>
          <ac:spMkLst>
            <pc:docMk/>
            <pc:sldMk cId="0" sldId="334"/>
            <ac:spMk id="134151" creationId="{D152B5F0-27A6-02B3-A87B-1E4BD54CF33B}"/>
          </ac:spMkLst>
        </pc:spChg>
        <pc:spChg chg="del">
          <ac:chgData name="Jim McGowan" userId="e2c7446dd3aca506" providerId="LiveId" clId="{DCC3FE6A-A635-4FC2-9857-EE5655C491B8}" dt="2023-12-20T19:40:33.871" v="3587" actId="478"/>
          <ac:spMkLst>
            <pc:docMk/>
            <pc:sldMk cId="0" sldId="334"/>
            <ac:spMk id="134152" creationId="{C1168EA3-8B38-2BFA-D5D5-8DC855C28309}"/>
          </ac:spMkLst>
        </pc:spChg>
        <pc:spChg chg="del">
          <ac:chgData name="Jim McGowan" userId="e2c7446dd3aca506" providerId="LiveId" clId="{DCC3FE6A-A635-4FC2-9857-EE5655C491B8}" dt="2023-12-20T19:40:33.871" v="3587" actId="478"/>
          <ac:spMkLst>
            <pc:docMk/>
            <pc:sldMk cId="0" sldId="334"/>
            <ac:spMk id="134153" creationId="{67D55BE4-9F82-6370-03DF-1AA92906F208}"/>
          </ac:spMkLst>
        </pc:spChg>
        <pc:spChg chg="del">
          <ac:chgData name="Jim McGowan" userId="e2c7446dd3aca506" providerId="LiveId" clId="{DCC3FE6A-A635-4FC2-9857-EE5655C491B8}" dt="2023-12-20T19:40:33.871" v="3587" actId="478"/>
          <ac:spMkLst>
            <pc:docMk/>
            <pc:sldMk cId="0" sldId="334"/>
            <ac:spMk id="134154" creationId="{4DF04F63-6B65-1DC7-D750-E96BE1B06701}"/>
          </ac:spMkLst>
        </pc:spChg>
        <pc:spChg chg="del">
          <ac:chgData name="Jim McGowan" userId="e2c7446dd3aca506" providerId="LiveId" clId="{DCC3FE6A-A635-4FC2-9857-EE5655C491B8}" dt="2023-12-20T19:40:33.871" v="3587" actId="478"/>
          <ac:spMkLst>
            <pc:docMk/>
            <pc:sldMk cId="0" sldId="334"/>
            <ac:spMk id="134155" creationId="{32E86F82-B8DA-67B0-39D6-F734859C9DCE}"/>
          </ac:spMkLst>
        </pc:spChg>
        <pc:spChg chg="del">
          <ac:chgData name="Jim McGowan" userId="e2c7446dd3aca506" providerId="LiveId" clId="{DCC3FE6A-A635-4FC2-9857-EE5655C491B8}" dt="2023-12-20T19:40:33.871" v="3587" actId="478"/>
          <ac:spMkLst>
            <pc:docMk/>
            <pc:sldMk cId="0" sldId="334"/>
            <ac:spMk id="134156" creationId="{1C14E877-814F-72A1-2183-A2FB18FAB3F3}"/>
          </ac:spMkLst>
        </pc:spChg>
        <pc:spChg chg="del">
          <ac:chgData name="Jim McGowan" userId="e2c7446dd3aca506" providerId="LiveId" clId="{DCC3FE6A-A635-4FC2-9857-EE5655C491B8}" dt="2023-12-20T19:40:33.871" v="3587" actId="478"/>
          <ac:spMkLst>
            <pc:docMk/>
            <pc:sldMk cId="0" sldId="334"/>
            <ac:spMk id="134157" creationId="{EB071A8C-482A-6BF3-FEEE-932B4CA3A4C9}"/>
          </ac:spMkLst>
        </pc:spChg>
        <pc:spChg chg="del">
          <ac:chgData name="Jim McGowan" userId="e2c7446dd3aca506" providerId="LiveId" clId="{DCC3FE6A-A635-4FC2-9857-EE5655C491B8}" dt="2023-12-20T19:40:33.871" v="3587" actId="478"/>
          <ac:spMkLst>
            <pc:docMk/>
            <pc:sldMk cId="0" sldId="334"/>
            <ac:spMk id="134158" creationId="{207DC4CC-DCCA-1B15-78BC-9879FF84FACB}"/>
          </ac:spMkLst>
        </pc:spChg>
        <pc:spChg chg="del">
          <ac:chgData name="Jim McGowan" userId="e2c7446dd3aca506" providerId="LiveId" clId="{DCC3FE6A-A635-4FC2-9857-EE5655C491B8}" dt="2023-12-20T19:40:33.871" v="3587" actId="478"/>
          <ac:spMkLst>
            <pc:docMk/>
            <pc:sldMk cId="0" sldId="334"/>
            <ac:spMk id="134159" creationId="{40BCACC5-47CA-9CE2-C747-AECA8ACEB7D9}"/>
          </ac:spMkLst>
        </pc:spChg>
        <pc:spChg chg="del">
          <ac:chgData name="Jim McGowan" userId="e2c7446dd3aca506" providerId="LiveId" clId="{DCC3FE6A-A635-4FC2-9857-EE5655C491B8}" dt="2023-12-20T19:40:33.871" v="3587" actId="478"/>
          <ac:spMkLst>
            <pc:docMk/>
            <pc:sldMk cId="0" sldId="334"/>
            <ac:spMk id="134160" creationId="{C7E75879-0A8A-5C80-5FE2-6FC5F7EE0B42}"/>
          </ac:spMkLst>
        </pc:spChg>
        <pc:spChg chg="del">
          <ac:chgData name="Jim McGowan" userId="e2c7446dd3aca506" providerId="LiveId" clId="{DCC3FE6A-A635-4FC2-9857-EE5655C491B8}" dt="2023-12-20T19:40:33.871" v="3587" actId="478"/>
          <ac:spMkLst>
            <pc:docMk/>
            <pc:sldMk cId="0" sldId="334"/>
            <ac:spMk id="134161" creationId="{22C8D5F1-0B4F-F32B-3064-9CBECC5285A3}"/>
          </ac:spMkLst>
        </pc:spChg>
        <pc:spChg chg="del">
          <ac:chgData name="Jim McGowan" userId="e2c7446dd3aca506" providerId="LiveId" clId="{DCC3FE6A-A635-4FC2-9857-EE5655C491B8}" dt="2023-12-20T19:40:33.871" v="3587" actId="478"/>
          <ac:spMkLst>
            <pc:docMk/>
            <pc:sldMk cId="0" sldId="334"/>
            <ac:spMk id="134162" creationId="{247D3185-FBCF-6585-B13A-BEDC14F34643}"/>
          </ac:spMkLst>
        </pc:spChg>
        <pc:spChg chg="del">
          <ac:chgData name="Jim McGowan" userId="e2c7446dd3aca506" providerId="LiveId" clId="{DCC3FE6A-A635-4FC2-9857-EE5655C491B8}" dt="2023-12-20T19:40:33.871" v="3587" actId="478"/>
          <ac:spMkLst>
            <pc:docMk/>
            <pc:sldMk cId="0" sldId="334"/>
            <ac:spMk id="134163" creationId="{99580BF3-3BBC-E555-CB7C-DCFD6EC89CC0}"/>
          </ac:spMkLst>
        </pc:spChg>
        <pc:spChg chg="del">
          <ac:chgData name="Jim McGowan" userId="e2c7446dd3aca506" providerId="LiveId" clId="{DCC3FE6A-A635-4FC2-9857-EE5655C491B8}" dt="2023-12-20T19:40:33.871" v="3587" actId="478"/>
          <ac:spMkLst>
            <pc:docMk/>
            <pc:sldMk cId="0" sldId="334"/>
            <ac:spMk id="134164" creationId="{A7E6DD9B-A73E-F4B6-2092-9424A949E697}"/>
          </ac:spMkLst>
        </pc:spChg>
        <pc:spChg chg="del">
          <ac:chgData name="Jim McGowan" userId="e2c7446dd3aca506" providerId="LiveId" clId="{DCC3FE6A-A635-4FC2-9857-EE5655C491B8}" dt="2023-12-20T19:40:33.871" v="3587" actId="478"/>
          <ac:spMkLst>
            <pc:docMk/>
            <pc:sldMk cId="0" sldId="334"/>
            <ac:spMk id="134165" creationId="{1F91D97E-6CB4-D4C2-0906-BA1FDA73D68E}"/>
          </ac:spMkLst>
        </pc:spChg>
        <pc:spChg chg="del">
          <ac:chgData name="Jim McGowan" userId="e2c7446dd3aca506" providerId="LiveId" clId="{DCC3FE6A-A635-4FC2-9857-EE5655C491B8}" dt="2023-12-20T19:40:33.871" v="3587" actId="478"/>
          <ac:spMkLst>
            <pc:docMk/>
            <pc:sldMk cId="0" sldId="334"/>
            <ac:spMk id="134166" creationId="{58FC6978-CD12-952F-0278-A0634BBFB874}"/>
          </ac:spMkLst>
        </pc:spChg>
        <pc:spChg chg="del">
          <ac:chgData name="Jim McGowan" userId="e2c7446dd3aca506" providerId="LiveId" clId="{DCC3FE6A-A635-4FC2-9857-EE5655C491B8}" dt="2023-12-20T19:40:33.871" v="3587" actId="478"/>
          <ac:spMkLst>
            <pc:docMk/>
            <pc:sldMk cId="0" sldId="334"/>
            <ac:spMk id="134167" creationId="{06901AAC-5B0B-F7B5-A07E-0093FB43890A}"/>
          </ac:spMkLst>
        </pc:spChg>
        <pc:spChg chg="del">
          <ac:chgData name="Jim McGowan" userId="e2c7446dd3aca506" providerId="LiveId" clId="{DCC3FE6A-A635-4FC2-9857-EE5655C491B8}" dt="2023-12-20T19:40:33.871" v="3587" actId="478"/>
          <ac:spMkLst>
            <pc:docMk/>
            <pc:sldMk cId="0" sldId="334"/>
            <ac:spMk id="134168" creationId="{08DF3799-D6DC-A619-BCB6-F4C875CC86F8}"/>
          </ac:spMkLst>
        </pc:spChg>
        <pc:spChg chg="del">
          <ac:chgData name="Jim McGowan" userId="e2c7446dd3aca506" providerId="LiveId" clId="{DCC3FE6A-A635-4FC2-9857-EE5655C491B8}" dt="2023-12-20T19:40:33.871" v="3587" actId="478"/>
          <ac:spMkLst>
            <pc:docMk/>
            <pc:sldMk cId="0" sldId="334"/>
            <ac:spMk id="134169" creationId="{1F3EAB3E-6704-AA1D-5906-8B20296B6B65}"/>
          </ac:spMkLst>
        </pc:spChg>
        <pc:spChg chg="del">
          <ac:chgData name="Jim McGowan" userId="e2c7446dd3aca506" providerId="LiveId" clId="{DCC3FE6A-A635-4FC2-9857-EE5655C491B8}" dt="2023-12-20T19:40:33.871" v="3587" actId="478"/>
          <ac:spMkLst>
            <pc:docMk/>
            <pc:sldMk cId="0" sldId="334"/>
            <ac:spMk id="134171" creationId="{A7A13CC2-F37F-7399-F118-413E58B0F282}"/>
          </ac:spMkLst>
        </pc:spChg>
        <pc:spChg chg="del">
          <ac:chgData name="Jim McGowan" userId="e2c7446dd3aca506" providerId="LiveId" clId="{DCC3FE6A-A635-4FC2-9857-EE5655C491B8}" dt="2023-12-20T19:40:33.871" v="3587" actId="478"/>
          <ac:spMkLst>
            <pc:docMk/>
            <pc:sldMk cId="0" sldId="334"/>
            <ac:spMk id="134172" creationId="{650E60DA-BFF5-6EF1-0118-B1B63B794A6C}"/>
          </ac:spMkLst>
        </pc:spChg>
        <pc:spChg chg="del">
          <ac:chgData name="Jim McGowan" userId="e2c7446dd3aca506" providerId="LiveId" clId="{DCC3FE6A-A635-4FC2-9857-EE5655C491B8}" dt="2023-12-20T19:40:33.871" v="3587" actId="478"/>
          <ac:spMkLst>
            <pc:docMk/>
            <pc:sldMk cId="0" sldId="334"/>
            <ac:spMk id="134173" creationId="{9FC28302-9AA4-44F3-1AFF-B4DFFC627141}"/>
          </ac:spMkLst>
        </pc:spChg>
        <pc:spChg chg="del">
          <ac:chgData name="Jim McGowan" userId="e2c7446dd3aca506" providerId="LiveId" clId="{DCC3FE6A-A635-4FC2-9857-EE5655C491B8}" dt="2023-12-20T19:40:33.871" v="3587" actId="478"/>
          <ac:spMkLst>
            <pc:docMk/>
            <pc:sldMk cId="0" sldId="334"/>
            <ac:spMk id="134174" creationId="{72A4A3BB-5FDD-2E8C-B5BB-4A11EFD9B90F}"/>
          </ac:spMkLst>
        </pc:spChg>
        <pc:spChg chg="del">
          <ac:chgData name="Jim McGowan" userId="e2c7446dd3aca506" providerId="LiveId" clId="{DCC3FE6A-A635-4FC2-9857-EE5655C491B8}" dt="2023-12-20T19:40:33.871" v="3587" actId="478"/>
          <ac:spMkLst>
            <pc:docMk/>
            <pc:sldMk cId="0" sldId="334"/>
            <ac:spMk id="134175" creationId="{156FEF20-C5A4-497A-F3F5-34AE49CE8250}"/>
          </ac:spMkLst>
        </pc:spChg>
        <pc:spChg chg="del">
          <ac:chgData name="Jim McGowan" userId="e2c7446dd3aca506" providerId="LiveId" clId="{DCC3FE6A-A635-4FC2-9857-EE5655C491B8}" dt="2023-12-20T19:40:33.871" v="3587" actId="478"/>
          <ac:spMkLst>
            <pc:docMk/>
            <pc:sldMk cId="0" sldId="334"/>
            <ac:spMk id="134176" creationId="{617BCF93-01E2-1102-6635-72A99613AF82}"/>
          </ac:spMkLst>
        </pc:spChg>
        <pc:spChg chg="del">
          <ac:chgData name="Jim McGowan" userId="e2c7446dd3aca506" providerId="LiveId" clId="{DCC3FE6A-A635-4FC2-9857-EE5655C491B8}" dt="2023-12-20T19:40:33.871" v="3587" actId="478"/>
          <ac:spMkLst>
            <pc:docMk/>
            <pc:sldMk cId="0" sldId="334"/>
            <ac:spMk id="134177" creationId="{2B56452E-9568-A529-E376-FF0E372800E8}"/>
          </ac:spMkLst>
        </pc:spChg>
        <pc:spChg chg="del">
          <ac:chgData name="Jim McGowan" userId="e2c7446dd3aca506" providerId="LiveId" clId="{DCC3FE6A-A635-4FC2-9857-EE5655C491B8}" dt="2023-12-20T19:40:33.871" v="3587" actId="478"/>
          <ac:spMkLst>
            <pc:docMk/>
            <pc:sldMk cId="0" sldId="334"/>
            <ac:spMk id="134178" creationId="{CBF9BA0A-AC2E-90B3-30C7-9A0D7FAFCAF5}"/>
          </ac:spMkLst>
        </pc:spChg>
        <pc:spChg chg="del">
          <ac:chgData name="Jim McGowan" userId="e2c7446dd3aca506" providerId="LiveId" clId="{DCC3FE6A-A635-4FC2-9857-EE5655C491B8}" dt="2023-12-20T19:40:33.871" v="3587" actId="478"/>
          <ac:spMkLst>
            <pc:docMk/>
            <pc:sldMk cId="0" sldId="334"/>
            <ac:spMk id="134183" creationId="{C4828655-6EE2-02BF-883E-5050AEE6F877}"/>
          </ac:spMkLst>
        </pc:spChg>
        <pc:spChg chg="del">
          <ac:chgData name="Jim McGowan" userId="e2c7446dd3aca506" providerId="LiveId" clId="{DCC3FE6A-A635-4FC2-9857-EE5655C491B8}" dt="2023-12-20T16:22:41.879" v="151" actId="478"/>
          <ac:spMkLst>
            <pc:docMk/>
            <pc:sldMk cId="0" sldId="334"/>
            <ac:spMk id="134184" creationId="{DB2BF826-6D67-ED09-B495-AB6C0694F5A1}"/>
          </ac:spMkLst>
        </pc:spChg>
        <pc:picChg chg="add del mod">
          <ac:chgData name="Jim McGowan" userId="e2c7446dd3aca506" providerId="LiveId" clId="{DCC3FE6A-A635-4FC2-9857-EE5655C491B8}" dt="2023-12-20T19:44:55.214" v="3691" actId="478"/>
          <ac:picMkLst>
            <pc:docMk/>
            <pc:sldMk cId="0" sldId="334"/>
            <ac:picMk id="4" creationId="{B9803B21-D468-1266-D089-5CF5646E7781}"/>
          </ac:picMkLst>
        </pc:picChg>
        <pc:picChg chg="add del">
          <ac:chgData name="Jim McGowan" userId="e2c7446dd3aca506" providerId="LiveId" clId="{DCC3FE6A-A635-4FC2-9857-EE5655C491B8}" dt="2023-12-20T19:42:05.406" v="3637"/>
          <ac:picMkLst>
            <pc:docMk/>
            <pc:sldMk cId="0" sldId="334"/>
            <ac:picMk id="5" creationId="{79914D39-F466-5782-2779-C607E2F1E4CF}"/>
          </ac:picMkLst>
        </pc:picChg>
        <pc:picChg chg="add mod">
          <ac:chgData name="Jim McGowan" userId="e2c7446dd3aca506" providerId="LiveId" clId="{DCC3FE6A-A635-4FC2-9857-EE5655C491B8}" dt="2023-12-20T19:46:36.846" v="3762" actId="1036"/>
          <ac:picMkLst>
            <pc:docMk/>
            <pc:sldMk cId="0" sldId="334"/>
            <ac:picMk id="7" creationId="{CD0017B9-EC9D-C98D-9639-31294C27028F}"/>
          </ac:picMkLst>
        </pc:picChg>
        <pc:picChg chg="add mod ord modCrop">
          <ac:chgData name="Jim McGowan" userId="e2c7446dd3aca506" providerId="LiveId" clId="{DCC3FE6A-A635-4FC2-9857-EE5655C491B8}" dt="2023-12-20T19:46:44.759" v="3765" actId="208"/>
          <ac:picMkLst>
            <pc:docMk/>
            <pc:sldMk cId="0" sldId="334"/>
            <ac:picMk id="8" creationId="{F4370815-B2AE-2953-FE91-31DFC5AC9E7E}"/>
          </ac:picMkLst>
        </pc:picChg>
        <pc:picChg chg="del">
          <ac:chgData name="Jim McGowan" userId="e2c7446dd3aca506" providerId="LiveId" clId="{DCC3FE6A-A635-4FC2-9857-EE5655C491B8}" dt="2023-12-20T19:40:33.871" v="3587" actId="478"/>
          <ac:picMkLst>
            <pc:docMk/>
            <pc:sldMk cId="0" sldId="334"/>
            <ac:picMk id="134182" creationId="{AE2CE860-B660-B855-4DAD-AEEEFF1157BC}"/>
          </ac:picMkLst>
        </pc:picChg>
      </pc:sldChg>
      <pc:sldChg chg="addSp delSp modSp mod">
        <pc:chgData name="Jim McGowan" userId="e2c7446dd3aca506" providerId="LiveId" clId="{DCC3FE6A-A635-4FC2-9857-EE5655C491B8}" dt="2024-01-10T18:50:58.321" v="5017" actId="1440"/>
        <pc:sldMkLst>
          <pc:docMk/>
          <pc:sldMk cId="0" sldId="335"/>
        </pc:sldMkLst>
        <pc:spChg chg="add mod">
          <ac:chgData name="Jim McGowan" userId="e2c7446dd3aca506" providerId="LiveId" clId="{DCC3FE6A-A635-4FC2-9857-EE5655C491B8}" dt="2023-12-27T15:31:51.015" v="4690" actId="313"/>
          <ac:spMkLst>
            <pc:docMk/>
            <pc:sldMk cId="0" sldId="335"/>
            <ac:spMk id="2" creationId="{B806EB07-6EF4-D0DE-EC84-9A9F5613242B}"/>
          </ac:spMkLst>
        </pc:spChg>
        <pc:spChg chg="add mod">
          <ac:chgData name="Jim McGowan" userId="e2c7446dd3aca506" providerId="LiveId" clId="{DCC3FE6A-A635-4FC2-9857-EE5655C491B8}" dt="2023-12-20T19:07:06.590" v="2740" actId="20577"/>
          <ac:spMkLst>
            <pc:docMk/>
            <pc:sldMk cId="0" sldId="335"/>
            <ac:spMk id="3" creationId="{823AD1BD-6EB9-B152-2F41-F68152892D0A}"/>
          </ac:spMkLst>
        </pc:spChg>
        <pc:spChg chg="add del mod">
          <ac:chgData name="Jim McGowan" userId="e2c7446dd3aca506" providerId="LiveId" clId="{DCC3FE6A-A635-4FC2-9857-EE5655C491B8}" dt="2023-12-20T19:03:44.550" v="2691" actId="478"/>
          <ac:spMkLst>
            <pc:docMk/>
            <pc:sldMk cId="0" sldId="335"/>
            <ac:spMk id="5" creationId="{9E53CD53-1329-6094-75CB-9E9E86122A20}"/>
          </ac:spMkLst>
        </pc:spChg>
        <pc:spChg chg="del mod">
          <ac:chgData name="Jim McGowan" userId="e2c7446dd3aca506" providerId="LiveId" clId="{DCC3FE6A-A635-4FC2-9857-EE5655C491B8}" dt="2023-12-20T19:03:40.779" v="2690" actId="478"/>
          <ac:spMkLst>
            <pc:docMk/>
            <pc:sldMk cId="0" sldId="335"/>
            <ac:spMk id="135170" creationId="{8C3CE3E5-43D9-998A-40D4-063574E2A138}"/>
          </ac:spMkLst>
        </pc:spChg>
        <pc:spChg chg="mod">
          <ac:chgData name="Jim McGowan" userId="e2c7446dd3aca506" providerId="LiveId" clId="{DCC3FE6A-A635-4FC2-9857-EE5655C491B8}" dt="2023-12-20T19:22:30.992" v="3099" actId="27636"/>
          <ac:spMkLst>
            <pc:docMk/>
            <pc:sldMk cId="0" sldId="335"/>
            <ac:spMk id="135171" creationId="{59963193-A2AD-84FF-CFC7-F2A7D4C08967}"/>
          </ac:spMkLst>
        </pc:spChg>
        <pc:spChg chg="del">
          <ac:chgData name="Jim McGowan" userId="e2c7446dd3aca506" providerId="LiveId" clId="{DCC3FE6A-A635-4FC2-9857-EE5655C491B8}" dt="2023-12-20T16:24:12.158" v="178" actId="478"/>
          <ac:spMkLst>
            <pc:docMk/>
            <pc:sldMk cId="0" sldId="335"/>
            <ac:spMk id="135176" creationId="{B63C11CF-9025-C159-1CC8-41DF4BF19D3C}"/>
          </ac:spMkLst>
        </pc:spChg>
        <pc:picChg chg="add mod">
          <ac:chgData name="Jim McGowan" userId="e2c7446dd3aca506" providerId="LiveId" clId="{DCC3FE6A-A635-4FC2-9857-EE5655C491B8}" dt="2024-01-10T18:50:58.321" v="5017" actId="1440"/>
          <ac:picMkLst>
            <pc:docMk/>
            <pc:sldMk cId="0" sldId="335"/>
            <ac:picMk id="4" creationId="{D51E5577-21C5-0302-F0EA-AEE2F13E67CD}"/>
          </ac:picMkLst>
        </pc:picChg>
        <pc:picChg chg="del mod">
          <ac:chgData name="Jim McGowan" userId="e2c7446dd3aca506" providerId="LiveId" clId="{DCC3FE6A-A635-4FC2-9857-EE5655C491B8}" dt="2024-01-10T18:50:14.900" v="4991" actId="478"/>
          <ac:picMkLst>
            <pc:docMk/>
            <pc:sldMk cId="0" sldId="335"/>
            <ac:picMk id="135175" creationId="{9D8AA69E-C02E-C67B-E03E-698D1A103868}"/>
          </ac:picMkLst>
        </pc:picChg>
      </pc:sldChg>
      <pc:sldChg chg="addSp delSp modSp del mod">
        <pc:chgData name="Jim McGowan" userId="e2c7446dd3aca506" providerId="LiveId" clId="{DCC3FE6A-A635-4FC2-9857-EE5655C491B8}" dt="2023-12-20T19:14:02.325" v="2903" actId="47"/>
        <pc:sldMkLst>
          <pc:docMk/>
          <pc:sldMk cId="0" sldId="336"/>
        </pc:sldMkLst>
        <pc:spChg chg="add del mod">
          <ac:chgData name="Jim McGowan" userId="e2c7446dd3aca506" providerId="LiveId" clId="{DCC3FE6A-A635-4FC2-9857-EE5655C491B8}" dt="2023-12-20T19:07:20.854" v="2744" actId="478"/>
          <ac:spMkLst>
            <pc:docMk/>
            <pc:sldMk cId="0" sldId="336"/>
            <ac:spMk id="3" creationId="{AD05C388-887D-0778-968D-ADB5C53E58BD}"/>
          </ac:spMkLst>
        </pc:spChg>
        <pc:spChg chg="add mod">
          <ac:chgData name="Jim McGowan" userId="e2c7446dd3aca506" providerId="LiveId" clId="{DCC3FE6A-A635-4FC2-9857-EE5655C491B8}" dt="2023-12-20T19:07:22.826" v="2747"/>
          <ac:spMkLst>
            <pc:docMk/>
            <pc:sldMk cId="0" sldId="336"/>
            <ac:spMk id="4" creationId="{71D2F755-8248-E3DE-F815-EEA81487B327}"/>
          </ac:spMkLst>
        </pc:spChg>
        <pc:spChg chg="add mod">
          <ac:chgData name="Jim McGowan" userId="e2c7446dd3aca506" providerId="LiveId" clId="{DCC3FE6A-A635-4FC2-9857-EE5655C491B8}" dt="2023-12-20T19:07:22.826" v="2747"/>
          <ac:spMkLst>
            <pc:docMk/>
            <pc:sldMk cId="0" sldId="336"/>
            <ac:spMk id="5" creationId="{A5BF388F-96F2-A97F-3016-B755CDA260A7}"/>
          </ac:spMkLst>
        </pc:spChg>
        <pc:spChg chg="del mod">
          <ac:chgData name="Jim McGowan" userId="e2c7446dd3aca506" providerId="LiveId" clId="{DCC3FE6A-A635-4FC2-9857-EE5655C491B8}" dt="2023-12-20T19:07:18.975" v="2743" actId="478"/>
          <ac:spMkLst>
            <pc:docMk/>
            <pc:sldMk cId="0" sldId="336"/>
            <ac:spMk id="137218" creationId="{373337EB-12F2-B8FB-AE6A-638F43B2C64B}"/>
          </ac:spMkLst>
        </pc:spChg>
        <pc:spChg chg="mod">
          <ac:chgData name="Jim McGowan" userId="e2c7446dd3aca506" providerId="LiveId" clId="{DCC3FE6A-A635-4FC2-9857-EE5655C491B8}" dt="2023-12-20T19:09:07.022" v="2778" actId="20577"/>
          <ac:spMkLst>
            <pc:docMk/>
            <pc:sldMk cId="0" sldId="336"/>
            <ac:spMk id="137220" creationId="{3207BE97-A163-83D5-FAE1-90F9304C5D6A}"/>
          </ac:spMkLst>
        </pc:spChg>
        <pc:spChg chg="del">
          <ac:chgData name="Jim McGowan" userId="e2c7446dd3aca506" providerId="LiveId" clId="{DCC3FE6A-A635-4FC2-9857-EE5655C491B8}" dt="2023-12-20T16:22:17.279" v="140" actId="478"/>
          <ac:spMkLst>
            <pc:docMk/>
            <pc:sldMk cId="0" sldId="336"/>
            <ac:spMk id="137223" creationId="{A50B397D-CD22-F08E-8451-162D31A8734C}"/>
          </ac:spMkLst>
        </pc:spChg>
      </pc:sldChg>
      <pc:sldChg chg="delSp modSp del mod">
        <pc:chgData name="Jim McGowan" userId="e2c7446dd3aca506" providerId="LiveId" clId="{DCC3FE6A-A635-4FC2-9857-EE5655C491B8}" dt="2023-12-20T19:32:50.220" v="3363" actId="47"/>
        <pc:sldMkLst>
          <pc:docMk/>
          <pc:sldMk cId="0" sldId="337"/>
        </pc:sldMkLst>
        <pc:spChg chg="mod">
          <ac:chgData name="Jim McGowan" userId="e2c7446dd3aca506" providerId="LiveId" clId="{DCC3FE6A-A635-4FC2-9857-EE5655C491B8}" dt="2023-12-20T19:28:23.839" v="3268" actId="6549"/>
          <ac:spMkLst>
            <pc:docMk/>
            <pc:sldMk cId="0" sldId="337"/>
            <ac:spMk id="139266" creationId="{FEDBB5A0-B568-C6FA-F2F2-049DE7BB4365}"/>
          </ac:spMkLst>
        </pc:spChg>
        <pc:spChg chg="del">
          <ac:chgData name="Jim McGowan" userId="e2c7446dd3aca506" providerId="LiveId" clId="{DCC3FE6A-A635-4FC2-9857-EE5655C491B8}" dt="2023-12-20T16:22:34.903" v="149" actId="478"/>
          <ac:spMkLst>
            <pc:docMk/>
            <pc:sldMk cId="0" sldId="337"/>
            <ac:spMk id="139268" creationId="{9C98D741-5B41-F203-A99F-841A146870D8}"/>
          </ac:spMkLst>
        </pc:spChg>
      </pc:sldChg>
      <pc:sldChg chg="addSp modSp mod">
        <pc:chgData name="Jim McGowan" userId="e2c7446dd3aca506" providerId="LiveId" clId="{DCC3FE6A-A635-4FC2-9857-EE5655C491B8}" dt="2023-12-20T19:59:08.946" v="3996" actId="14100"/>
        <pc:sldMkLst>
          <pc:docMk/>
          <pc:sldMk cId="0" sldId="338"/>
        </pc:sldMkLst>
        <pc:spChg chg="mod">
          <ac:chgData name="Jim McGowan" userId="e2c7446dd3aca506" providerId="LiveId" clId="{DCC3FE6A-A635-4FC2-9857-EE5655C491B8}" dt="2023-12-20T19:59:08.946" v="3996" actId="14100"/>
          <ac:spMkLst>
            <pc:docMk/>
            <pc:sldMk cId="0" sldId="338"/>
            <ac:spMk id="141314" creationId="{260D9AC7-B12F-8259-9EF2-0B05FDFD920E}"/>
          </ac:spMkLst>
        </pc:spChg>
        <pc:picChg chg="add ord">
          <ac:chgData name="Jim McGowan" userId="e2c7446dd3aca506" providerId="LiveId" clId="{DCC3FE6A-A635-4FC2-9857-EE5655C491B8}" dt="2023-12-20T19:56:10.417" v="3921" actId="167"/>
          <ac:picMkLst>
            <pc:docMk/>
            <pc:sldMk cId="0" sldId="338"/>
            <ac:picMk id="2" creationId="{FF5E8100-5428-2ABC-A9CC-29FE6C474D20}"/>
          </ac:picMkLst>
        </pc:picChg>
      </pc:sldChg>
      <pc:sldChg chg="delSp del">
        <pc:chgData name="Jim McGowan" userId="e2c7446dd3aca506" providerId="LiveId" clId="{DCC3FE6A-A635-4FC2-9857-EE5655C491B8}" dt="2023-12-20T19:54:57.020" v="3917" actId="47"/>
        <pc:sldMkLst>
          <pc:docMk/>
          <pc:sldMk cId="0" sldId="339"/>
        </pc:sldMkLst>
        <pc:spChg chg="del">
          <ac:chgData name="Jim McGowan" userId="e2c7446dd3aca506" providerId="LiveId" clId="{DCC3FE6A-A635-4FC2-9857-EE5655C491B8}" dt="2023-12-20T16:22:53.735" v="155" actId="478"/>
          <ac:spMkLst>
            <pc:docMk/>
            <pc:sldMk cId="0" sldId="339"/>
            <ac:spMk id="143394" creationId="{8412B892-30AB-121B-B88B-098C9CDC0683}"/>
          </ac:spMkLst>
        </pc:spChg>
      </pc:sldChg>
      <pc:sldChg chg="addSp modSp del mod">
        <pc:chgData name="Jim McGowan" userId="e2c7446dd3aca506" providerId="LiveId" clId="{DCC3FE6A-A635-4FC2-9857-EE5655C491B8}" dt="2023-12-20T20:06:15.764" v="4101" actId="47"/>
        <pc:sldMkLst>
          <pc:docMk/>
          <pc:sldMk cId="0" sldId="340"/>
        </pc:sldMkLst>
        <pc:spChg chg="mod">
          <ac:chgData name="Jim McGowan" userId="e2c7446dd3aca506" providerId="LiveId" clId="{DCC3FE6A-A635-4FC2-9857-EE5655C491B8}" dt="2023-12-20T20:04:39.822" v="4075" actId="108"/>
          <ac:spMkLst>
            <pc:docMk/>
            <pc:sldMk cId="0" sldId="340"/>
            <ac:spMk id="144386" creationId="{741C386C-8643-29C4-FF66-B0C7490906DD}"/>
          </ac:spMkLst>
        </pc:spChg>
        <pc:picChg chg="add mod ord">
          <ac:chgData name="Jim McGowan" userId="e2c7446dd3aca506" providerId="LiveId" clId="{DCC3FE6A-A635-4FC2-9857-EE5655C491B8}" dt="2023-12-20T20:03:48.652" v="4055" actId="167"/>
          <ac:picMkLst>
            <pc:docMk/>
            <pc:sldMk cId="0" sldId="340"/>
            <ac:picMk id="2" creationId="{6A93ED5D-A4C2-7AF7-09C9-4366733AD576}"/>
          </ac:picMkLst>
        </pc:picChg>
      </pc:sldChg>
      <pc:sldChg chg="delSp del">
        <pc:chgData name="Jim McGowan" userId="e2c7446dd3aca506" providerId="LiveId" clId="{DCC3FE6A-A635-4FC2-9857-EE5655C491B8}" dt="2023-12-20T20:03:33.884" v="4051" actId="47"/>
        <pc:sldMkLst>
          <pc:docMk/>
          <pc:sldMk cId="0" sldId="341"/>
        </pc:sldMkLst>
        <pc:spChg chg="del">
          <ac:chgData name="Jim McGowan" userId="e2c7446dd3aca506" providerId="LiveId" clId="{DCC3FE6A-A635-4FC2-9857-EE5655C491B8}" dt="2023-12-20T16:22:59.327" v="158" actId="478"/>
          <ac:spMkLst>
            <pc:docMk/>
            <pc:sldMk cId="0" sldId="341"/>
            <ac:spMk id="146471" creationId="{3DF96C6D-AE13-6A94-F15D-7681AB806FD2}"/>
          </ac:spMkLst>
        </pc:spChg>
      </pc:sldChg>
      <pc:sldChg chg="delSp del">
        <pc:chgData name="Jim McGowan" userId="e2c7446dd3aca506" providerId="LiveId" clId="{DCC3FE6A-A635-4FC2-9857-EE5655C491B8}" dt="2023-12-20T20:11:48.044" v="4245" actId="47"/>
        <pc:sldMkLst>
          <pc:docMk/>
          <pc:sldMk cId="0" sldId="342"/>
        </pc:sldMkLst>
        <pc:spChg chg="del">
          <ac:chgData name="Jim McGowan" userId="e2c7446dd3aca506" providerId="LiveId" clId="{DCC3FE6A-A635-4FC2-9857-EE5655C491B8}" dt="2023-12-20T16:23:05.271" v="161" actId="478"/>
          <ac:spMkLst>
            <pc:docMk/>
            <pc:sldMk cId="0" sldId="342"/>
            <ac:spMk id="147491" creationId="{C293C3EC-D45F-849F-6832-B908D44C852F}"/>
          </ac:spMkLst>
        </pc:spChg>
      </pc:sldChg>
      <pc:sldChg chg="delSp modSp del">
        <pc:chgData name="Jim McGowan" userId="e2c7446dd3aca506" providerId="LiveId" clId="{DCC3FE6A-A635-4FC2-9857-EE5655C491B8}" dt="2023-12-20T20:18:26.836" v="4424" actId="47"/>
        <pc:sldMkLst>
          <pc:docMk/>
          <pc:sldMk cId="0" sldId="343"/>
        </pc:sldMkLst>
        <pc:spChg chg="del">
          <ac:chgData name="Jim McGowan" userId="e2c7446dd3aca506" providerId="LiveId" clId="{DCC3FE6A-A635-4FC2-9857-EE5655C491B8}" dt="2023-12-20T20:12:16.581" v="4254" actId="478"/>
          <ac:spMkLst>
            <pc:docMk/>
            <pc:sldMk cId="0" sldId="343"/>
            <ac:spMk id="148515" creationId="{4FEAE3DF-2E56-E69A-02F5-AD01D3B526C6}"/>
          </ac:spMkLst>
        </pc:spChg>
        <pc:spChg chg="del">
          <ac:chgData name="Jim McGowan" userId="e2c7446dd3aca506" providerId="LiveId" clId="{DCC3FE6A-A635-4FC2-9857-EE5655C491B8}" dt="2023-12-20T20:12:16.581" v="4254" actId="478"/>
          <ac:spMkLst>
            <pc:docMk/>
            <pc:sldMk cId="0" sldId="343"/>
            <ac:spMk id="148520" creationId="{7C44867D-9E78-52C0-909A-9FB0AF5EFBC6}"/>
          </ac:spMkLst>
        </pc:spChg>
        <pc:spChg chg="del">
          <ac:chgData name="Jim McGowan" userId="e2c7446dd3aca506" providerId="LiveId" clId="{DCC3FE6A-A635-4FC2-9857-EE5655C491B8}" dt="2023-12-20T20:12:16.581" v="4254" actId="478"/>
          <ac:spMkLst>
            <pc:docMk/>
            <pc:sldMk cId="0" sldId="343"/>
            <ac:spMk id="148521" creationId="{61BA0C22-436F-0255-5A31-3C32FD81356D}"/>
          </ac:spMkLst>
        </pc:spChg>
        <pc:spChg chg="del">
          <ac:chgData name="Jim McGowan" userId="e2c7446dd3aca506" providerId="LiveId" clId="{DCC3FE6A-A635-4FC2-9857-EE5655C491B8}" dt="2023-12-20T16:23:13.599" v="164" actId="478"/>
          <ac:spMkLst>
            <pc:docMk/>
            <pc:sldMk cId="0" sldId="343"/>
            <ac:spMk id="148522" creationId="{591D89AA-EEA2-F8EF-16E2-0A06FCBE2842}"/>
          </ac:spMkLst>
        </pc:spChg>
        <pc:picChg chg="mod">
          <ac:chgData name="Jim McGowan" userId="e2c7446dd3aca506" providerId="LiveId" clId="{DCC3FE6A-A635-4FC2-9857-EE5655C491B8}" dt="2023-12-20T20:12:06.543" v="4251" actId="1076"/>
          <ac:picMkLst>
            <pc:docMk/>
            <pc:sldMk cId="0" sldId="343"/>
            <ac:picMk id="148518" creationId="{4BDD3557-8C52-2043-9DCA-20B752DED07E}"/>
          </ac:picMkLst>
        </pc:picChg>
      </pc:sldChg>
      <pc:sldChg chg="add">
        <pc:chgData name="Jim McGowan" userId="e2c7446dd3aca506" providerId="LiveId" clId="{DCC3FE6A-A635-4FC2-9857-EE5655C491B8}" dt="2023-12-27T18:17:52.328" v="4731"/>
        <pc:sldMkLst>
          <pc:docMk/>
          <pc:sldMk cId="2362464642" sldId="344"/>
        </pc:sldMkLst>
        <pc:spChg chg="del">
          <ac:chgData name="Jim McGowan" userId="e2c7446dd3aca506" providerId="LiveId" clId="{DCC3FE6A-A635-4FC2-9857-EE5655C491B8}" dt="2023-12-20T16:23:18.071" v="165" actId="478"/>
          <ac:spMkLst>
            <pc:docMk/>
            <pc:sldMk cId="2362464642" sldId="344"/>
            <ac:spMk id="149537" creationId="{6F302C9B-2F55-2177-3C4D-AA151C6D3D40}"/>
          </ac:spMkLst>
        </pc:spChg>
      </pc:sldChg>
      <pc:sldChg chg="delSp del setBg">
        <pc:chgData name="Jim McGowan" userId="e2c7446dd3aca506" providerId="LiveId" clId="{DCC3FE6A-A635-4FC2-9857-EE5655C491B8}" dt="2023-12-20T20:19:35.148" v="4433" actId="47"/>
        <pc:sldMkLst>
          <pc:docMk/>
          <pc:sldMk cId="0" sldId="345"/>
        </pc:sldMkLst>
        <pc:spChg chg="del">
          <ac:chgData name="Jim McGowan" userId="e2c7446dd3aca506" providerId="LiveId" clId="{DCC3FE6A-A635-4FC2-9857-EE5655C491B8}" dt="2023-12-20T16:23:24.344" v="168" actId="478"/>
          <ac:spMkLst>
            <pc:docMk/>
            <pc:sldMk cId="0" sldId="345"/>
            <ac:spMk id="150561" creationId="{190C887B-4EF8-EF27-57D1-5A38D21AF4D4}"/>
          </ac:spMkLst>
        </pc:spChg>
      </pc:sldChg>
      <pc:sldChg chg="modSp del mod setBg">
        <pc:chgData name="Jim McGowan" userId="e2c7446dd3aca506" providerId="LiveId" clId="{DCC3FE6A-A635-4FC2-9857-EE5655C491B8}" dt="2023-12-27T17:18:24.849" v="4720" actId="47"/>
        <pc:sldMkLst>
          <pc:docMk/>
          <pc:sldMk cId="0" sldId="346"/>
        </pc:sldMkLst>
        <pc:spChg chg="mod">
          <ac:chgData name="Jim McGowan" userId="e2c7446dd3aca506" providerId="LiveId" clId="{DCC3FE6A-A635-4FC2-9857-EE5655C491B8}" dt="2023-12-20T20:23:11.056" v="4465" actId="1036"/>
          <ac:spMkLst>
            <pc:docMk/>
            <pc:sldMk cId="0" sldId="346"/>
            <ac:spMk id="152578" creationId="{550EA662-77BF-2E02-E6BD-09C1C62A76AE}"/>
          </ac:spMkLst>
        </pc:spChg>
        <pc:spChg chg="mod">
          <ac:chgData name="Jim McGowan" userId="e2c7446dd3aca506" providerId="LiveId" clId="{DCC3FE6A-A635-4FC2-9857-EE5655C491B8}" dt="2023-12-20T20:24:08.267" v="4509" actId="115"/>
          <ac:spMkLst>
            <pc:docMk/>
            <pc:sldMk cId="0" sldId="346"/>
            <ac:spMk id="152580" creationId="{ADF5D562-9ACE-A3F9-9B30-394CF6634D73}"/>
          </ac:spMkLst>
        </pc:spChg>
        <pc:spChg chg="mod">
          <ac:chgData name="Jim McGowan" userId="e2c7446dd3aca506" providerId="LiveId" clId="{DCC3FE6A-A635-4FC2-9857-EE5655C491B8}" dt="2023-12-20T20:23:40.998" v="4501" actId="1036"/>
          <ac:spMkLst>
            <pc:docMk/>
            <pc:sldMk cId="0" sldId="346"/>
            <ac:spMk id="152581" creationId="{854D885C-BFE7-8B0F-65CB-124585FA37DB}"/>
          </ac:spMkLst>
        </pc:spChg>
        <pc:picChg chg="mod">
          <ac:chgData name="Jim McGowan" userId="e2c7446dd3aca506" providerId="LiveId" clId="{DCC3FE6A-A635-4FC2-9857-EE5655C491B8}" dt="2023-12-20T20:22:16.401" v="4456" actId="167"/>
          <ac:picMkLst>
            <pc:docMk/>
            <pc:sldMk cId="0" sldId="346"/>
            <ac:picMk id="152579" creationId="{D09A3187-2DFF-C7B9-DC6B-4C97E3DA1D5B}"/>
          </ac:picMkLst>
        </pc:picChg>
      </pc:sldChg>
      <pc:sldChg chg="addSp delSp modSp del mod">
        <pc:chgData name="Jim McGowan" userId="e2c7446dd3aca506" providerId="LiveId" clId="{DCC3FE6A-A635-4FC2-9857-EE5655C491B8}" dt="2023-12-27T17:18:37.433" v="4723" actId="47"/>
        <pc:sldMkLst>
          <pc:docMk/>
          <pc:sldMk cId="0" sldId="347"/>
        </pc:sldMkLst>
        <pc:spChg chg="add mod">
          <ac:chgData name="Jim McGowan" userId="e2c7446dd3aca506" providerId="LiveId" clId="{DCC3FE6A-A635-4FC2-9857-EE5655C491B8}" dt="2023-12-27T15:31:59.296" v="4702" actId="313"/>
          <ac:spMkLst>
            <pc:docMk/>
            <pc:sldMk cId="0" sldId="347"/>
            <ac:spMk id="2" creationId="{E1D866CD-616E-49F6-C95D-FD39D7C74084}"/>
          </ac:spMkLst>
        </pc:spChg>
        <pc:spChg chg="add del mod">
          <ac:chgData name="Jim McGowan" userId="e2c7446dd3aca506" providerId="LiveId" clId="{DCC3FE6A-A635-4FC2-9857-EE5655C491B8}" dt="2023-12-20T20:28:09.493" v="4562" actId="478"/>
          <ac:spMkLst>
            <pc:docMk/>
            <pc:sldMk cId="0" sldId="347"/>
            <ac:spMk id="3" creationId="{FFAAE059-87A0-70A0-9B43-995D8D494C1B}"/>
          </ac:spMkLst>
        </pc:spChg>
        <pc:spChg chg="mod">
          <ac:chgData name="Jim McGowan" userId="e2c7446dd3aca506" providerId="LiveId" clId="{DCC3FE6A-A635-4FC2-9857-EE5655C491B8}" dt="2023-12-20T20:28:26.940" v="4565" actId="12788"/>
          <ac:spMkLst>
            <pc:docMk/>
            <pc:sldMk cId="0" sldId="347"/>
            <ac:spMk id="153602" creationId="{ED0D5ACE-81FE-A8E5-8718-F7309E669705}"/>
          </ac:spMkLst>
        </pc:spChg>
        <pc:spChg chg="mod">
          <ac:chgData name="Jim McGowan" userId="e2c7446dd3aca506" providerId="LiveId" clId="{DCC3FE6A-A635-4FC2-9857-EE5655C491B8}" dt="2023-12-20T20:30:11.558" v="4622" actId="1035"/>
          <ac:spMkLst>
            <pc:docMk/>
            <pc:sldMk cId="0" sldId="347"/>
            <ac:spMk id="153605" creationId="{B58E6D50-1860-2A8A-8BDF-F0514FF7EC1D}"/>
          </ac:spMkLst>
        </pc:spChg>
        <pc:picChg chg="mod">
          <ac:chgData name="Jim McGowan" userId="e2c7446dd3aca506" providerId="LiveId" clId="{DCC3FE6A-A635-4FC2-9857-EE5655C491B8}" dt="2023-12-20T20:30:43.157" v="4655" actId="12788"/>
          <ac:picMkLst>
            <pc:docMk/>
            <pc:sldMk cId="0" sldId="347"/>
            <ac:picMk id="153603" creationId="{F7EEBF48-18CB-5BDE-A04B-B47B1DFF6C8C}"/>
          </ac:picMkLst>
        </pc:picChg>
        <pc:picChg chg="mod">
          <ac:chgData name="Jim McGowan" userId="e2c7446dd3aca506" providerId="LiveId" clId="{DCC3FE6A-A635-4FC2-9857-EE5655C491B8}" dt="2023-12-20T20:30:17.349" v="4626" actId="1036"/>
          <ac:picMkLst>
            <pc:docMk/>
            <pc:sldMk cId="0" sldId="347"/>
            <ac:picMk id="153604" creationId="{8CC05FD9-9396-B180-2EB8-9AE25E8981C4}"/>
          </ac:picMkLst>
        </pc:picChg>
      </pc:sldChg>
      <pc:sldChg chg="del">
        <pc:chgData name="Jim McGowan" userId="e2c7446dd3aca506" providerId="LiveId" clId="{DCC3FE6A-A635-4FC2-9857-EE5655C491B8}" dt="2023-12-27T17:18:41.744" v="4724" actId="47"/>
        <pc:sldMkLst>
          <pc:docMk/>
          <pc:sldMk cId="0" sldId="348"/>
        </pc:sldMkLst>
      </pc:sldChg>
      <pc:sldChg chg="del setBg">
        <pc:chgData name="Jim McGowan" userId="e2c7446dd3aca506" providerId="LiveId" clId="{DCC3FE6A-A635-4FC2-9857-EE5655C491B8}" dt="2023-12-27T17:19:10.169" v="4728" actId="47"/>
        <pc:sldMkLst>
          <pc:docMk/>
          <pc:sldMk cId="0" sldId="349"/>
        </pc:sldMkLst>
      </pc:sldChg>
      <pc:sldChg chg="delSp modSp del mod">
        <pc:chgData name="Jim McGowan" userId="e2c7446dd3aca506" providerId="LiveId" clId="{DCC3FE6A-A635-4FC2-9857-EE5655C491B8}" dt="2023-12-20T19:14:22.133" v="2906" actId="47"/>
        <pc:sldMkLst>
          <pc:docMk/>
          <pc:sldMk cId="0" sldId="350"/>
        </pc:sldMkLst>
        <pc:spChg chg="mod">
          <ac:chgData name="Jim McGowan" userId="e2c7446dd3aca506" providerId="LiveId" clId="{DCC3FE6A-A635-4FC2-9857-EE5655C491B8}" dt="2023-12-20T16:21:33.470" v="107" actId="122"/>
          <ac:spMkLst>
            <pc:docMk/>
            <pc:sldMk cId="0" sldId="350"/>
            <ac:spMk id="156674" creationId="{F14A1FCC-93B5-F6DC-203B-C75EE48A3983}"/>
          </ac:spMkLst>
        </pc:spChg>
        <pc:spChg chg="mod">
          <ac:chgData name="Jim McGowan" userId="e2c7446dd3aca506" providerId="LiveId" clId="{DCC3FE6A-A635-4FC2-9857-EE5655C491B8}" dt="2023-12-20T16:21:16.471" v="99" actId="14100"/>
          <ac:spMkLst>
            <pc:docMk/>
            <pc:sldMk cId="0" sldId="350"/>
            <ac:spMk id="156675" creationId="{C05D80F8-751B-A2DA-E5DC-B7B084EC8E1F}"/>
          </ac:spMkLst>
        </pc:spChg>
        <pc:spChg chg="del">
          <ac:chgData name="Jim McGowan" userId="e2c7446dd3aca506" providerId="LiveId" clId="{DCC3FE6A-A635-4FC2-9857-EE5655C491B8}" dt="2023-12-20T16:22:20.271" v="141" actId="478"/>
          <ac:spMkLst>
            <pc:docMk/>
            <pc:sldMk cId="0" sldId="350"/>
            <ac:spMk id="156677" creationId="{67443E58-7C72-74A8-F501-BFFC69FF01A9}"/>
          </ac:spMkLst>
        </pc:spChg>
      </pc:sldChg>
      <pc:sldChg chg="delSp modSp add del mod">
        <pc:chgData name="Jim McGowan" userId="e2c7446dd3aca506" providerId="LiveId" clId="{DCC3FE6A-A635-4FC2-9857-EE5655C491B8}" dt="2023-12-20T19:27:56.642" v="3255" actId="47"/>
        <pc:sldMkLst>
          <pc:docMk/>
          <pc:sldMk cId="0" sldId="351"/>
        </pc:sldMkLst>
        <pc:spChg chg="mod">
          <ac:chgData name="Jim McGowan" userId="e2c7446dd3aca506" providerId="LiveId" clId="{DCC3FE6A-A635-4FC2-9857-EE5655C491B8}" dt="2023-12-20T16:20:16.552" v="79" actId="12788"/>
          <ac:spMkLst>
            <pc:docMk/>
            <pc:sldMk cId="0" sldId="351"/>
            <ac:spMk id="158722" creationId="{23839E08-55DA-466F-8DFC-1F22238FEC12}"/>
          </ac:spMkLst>
        </pc:spChg>
        <pc:spChg chg="mod">
          <ac:chgData name="Jim McGowan" userId="e2c7446dd3aca506" providerId="LiveId" clId="{DCC3FE6A-A635-4FC2-9857-EE5655C491B8}" dt="2023-12-20T16:23:46.855" v="172" actId="6549"/>
          <ac:spMkLst>
            <pc:docMk/>
            <pc:sldMk cId="0" sldId="351"/>
            <ac:spMk id="158723" creationId="{BD32A015-35B0-30B3-1C37-21AA459B6DF4}"/>
          </ac:spMkLst>
        </pc:spChg>
        <pc:spChg chg="del">
          <ac:chgData name="Jim McGowan" userId="e2c7446dd3aca506" providerId="LiveId" clId="{DCC3FE6A-A635-4FC2-9857-EE5655C491B8}" dt="2023-12-20T16:22:30.935" v="146" actId="478"/>
          <ac:spMkLst>
            <pc:docMk/>
            <pc:sldMk cId="0" sldId="351"/>
            <ac:spMk id="158726" creationId="{FCCC1BE9-72AD-DEB6-9E73-6A9F3068C08F}"/>
          </ac:spMkLst>
        </pc:spChg>
      </pc:sldChg>
      <pc:sldChg chg="del">
        <pc:chgData name="Jim McGowan" userId="e2c7446dd3aca506" providerId="LiveId" clId="{DCC3FE6A-A635-4FC2-9857-EE5655C491B8}" dt="2023-12-20T16:19:10.589" v="62" actId="47"/>
        <pc:sldMkLst>
          <pc:docMk/>
          <pc:sldMk cId="0" sldId="352"/>
        </pc:sldMkLst>
      </pc:sldChg>
      <pc:sldChg chg="del">
        <pc:chgData name="Jim McGowan" userId="e2c7446dd3aca506" providerId="LiveId" clId="{DCC3FE6A-A635-4FC2-9857-EE5655C491B8}" dt="2023-12-20T16:19:10.589" v="62" actId="47"/>
        <pc:sldMkLst>
          <pc:docMk/>
          <pc:sldMk cId="0" sldId="353"/>
        </pc:sldMkLst>
      </pc:sldChg>
      <pc:sldChg chg="del">
        <pc:chgData name="Jim McGowan" userId="e2c7446dd3aca506" providerId="LiveId" clId="{DCC3FE6A-A635-4FC2-9857-EE5655C491B8}" dt="2023-12-20T16:32:48.293" v="233" actId="47"/>
        <pc:sldMkLst>
          <pc:docMk/>
          <pc:sldMk cId="0" sldId="354"/>
        </pc:sldMkLst>
      </pc:sldChg>
      <pc:sldChg chg="del setBg">
        <pc:chgData name="Jim McGowan" userId="e2c7446dd3aca506" providerId="LiveId" clId="{DCC3FE6A-A635-4FC2-9857-EE5655C491B8}" dt="2023-12-20T16:39:27.001" v="300" actId="47"/>
        <pc:sldMkLst>
          <pc:docMk/>
          <pc:sldMk cId="0" sldId="355"/>
        </pc:sldMkLst>
      </pc:sldChg>
      <pc:sldChg chg="modSp add mod ord setBg">
        <pc:chgData name="Jim McGowan" userId="e2c7446dd3aca506" providerId="LiveId" clId="{DCC3FE6A-A635-4FC2-9857-EE5655C491B8}" dt="2024-01-16T16:11:54.875" v="5484" actId="20577"/>
        <pc:sldMkLst>
          <pc:docMk/>
          <pc:sldMk cId="0" sldId="392"/>
        </pc:sldMkLst>
        <pc:spChg chg="mod">
          <ac:chgData name="Jim McGowan" userId="e2c7446dd3aca506" providerId="LiveId" clId="{DCC3FE6A-A635-4FC2-9857-EE5655C491B8}" dt="2024-01-16T16:11:54.875" v="5484" actId="20577"/>
          <ac:spMkLst>
            <pc:docMk/>
            <pc:sldMk cId="0" sldId="392"/>
            <ac:spMk id="9" creationId="{EE5848BF-B2BE-4A3C-A0BB-39B491A5C0FD}"/>
          </ac:spMkLst>
        </pc:spChg>
      </pc:sldChg>
      <pc:sldChg chg="add">
        <pc:chgData name="Jim McGowan" userId="e2c7446dd3aca506" providerId="LiveId" clId="{DCC3FE6A-A635-4FC2-9857-EE5655C491B8}" dt="2023-12-19T19:22:59.960" v="5"/>
        <pc:sldMkLst>
          <pc:docMk/>
          <pc:sldMk cId="0" sldId="393"/>
        </pc:sldMkLst>
      </pc:sldChg>
      <pc:sldChg chg="add">
        <pc:chgData name="Jim McGowan" userId="e2c7446dd3aca506" providerId="LiveId" clId="{DCC3FE6A-A635-4FC2-9857-EE5655C491B8}" dt="2023-12-20T16:13:54.568" v="24"/>
        <pc:sldMkLst>
          <pc:docMk/>
          <pc:sldMk cId="3169562332" sldId="395"/>
        </pc:sldMkLst>
      </pc:sldChg>
      <pc:sldChg chg="add">
        <pc:chgData name="Jim McGowan" userId="e2c7446dd3aca506" providerId="LiveId" clId="{DCC3FE6A-A635-4FC2-9857-EE5655C491B8}" dt="2023-12-20T16:13:54.568" v="24"/>
        <pc:sldMkLst>
          <pc:docMk/>
          <pc:sldMk cId="0" sldId="453"/>
        </pc:sldMkLst>
      </pc:sldChg>
      <pc:sldChg chg="add">
        <pc:chgData name="Jim McGowan" userId="e2c7446dd3aca506" providerId="LiveId" clId="{DCC3FE6A-A635-4FC2-9857-EE5655C491B8}" dt="2023-12-20T16:13:54.568" v="24"/>
        <pc:sldMkLst>
          <pc:docMk/>
          <pc:sldMk cId="0" sldId="454"/>
        </pc:sldMkLst>
      </pc:sldChg>
      <pc:sldChg chg="modSp add mod">
        <pc:chgData name="Jim McGowan" userId="e2c7446dd3aca506" providerId="LiveId" clId="{DCC3FE6A-A635-4FC2-9857-EE5655C491B8}" dt="2023-12-20T16:16:12.753" v="37" actId="6549"/>
        <pc:sldMkLst>
          <pc:docMk/>
          <pc:sldMk cId="3584419654" sldId="455"/>
        </pc:sldMkLst>
        <pc:spChg chg="mod">
          <ac:chgData name="Jim McGowan" userId="e2c7446dd3aca506" providerId="LiveId" clId="{DCC3FE6A-A635-4FC2-9857-EE5655C491B8}" dt="2023-12-20T16:14:01.097" v="26" actId="6549"/>
          <ac:spMkLst>
            <pc:docMk/>
            <pc:sldMk cId="3584419654" sldId="455"/>
            <ac:spMk id="6" creationId="{D515B33B-B39B-43E2-82FA-D9B230E09760}"/>
          </ac:spMkLst>
        </pc:spChg>
        <pc:spChg chg="mod">
          <ac:chgData name="Jim McGowan" userId="e2c7446dd3aca506" providerId="LiveId" clId="{DCC3FE6A-A635-4FC2-9857-EE5655C491B8}" dt="2023-12-20T16:16:12.753" v="37" actId="6549"/>
          <ac:spMkLst>
            <pc:docMk/>
            <pc:sldMk cId="3584419654" sldId="455"/>
            <ac:spMk id="7" creationId="{D7EAB081-A924-43CD-BBA8-F4B4A4CEEB6F}"/>
          </ac:spMkLst>
        </pc:spChg>
      </pc:sldChg>
      <pc:sldChg chg="add">
        <pc:chgData name="Jim McGowan" userId="e2c7446dd3aca506" providerId="LiveId" clId="{DCC3FE6A-A635-4FC2-9857-EE5655C491B8}" dt="2023-12-20T16:13:54.568" v="24"/>
        <pc:sldMkLst>
          <pc:docMk/>
          <pc:sldMk cId="0" sldId="456"/>
        </pc:sldMkLst>
      </pc:sldChg>
      <pc:sldChg chg="add">
        <pc:chgData name="Jim McGowan" userId="e2c7446dd3aca506" providerId="LiveId" clId="{DCC3FE6A-A635-4FC2-9857-EE5655C491B8}" dt="2023-12-20T16:13:54.568" v="24"/>
        <pc:sldMkLst>
          <pc:docMk/>
          <pc:sldMk cId="3234658992" sldId="519"/>
        </pc:sldMkLst>
      </pc:sldChg>
      <pc:sldChg chg="add">
        <pc:chgData name="Jim McGowan" userId="e2c7446dd3aca506" providerId="LiveId" clId="{DCC3FE6A-A635-4FC2-9857-EE5655C491B8}" dt="2023-12-20T16:13:54.568" v="24"/>
        <pc:sldMkLst>
          <pc:docMk/>
          <pc:sldMk cId="1684967449" sldId="527"/>
        </pc:sldMkLst>
      </pc:sldChg>
      <pc:sldChg chg="add">
        <pc:chgData name="Jim McGowan" userId="e2c7446dd3aca506" providerId="LiveId" clId="{DCC3FE6A-A635-4FC2-9857-EE5655C491B8}" dt="2023-12-20T16:13:54.568" v="24"/>
        <pc:sldMkLst>
          <pc:docMk/>
          <pc:sldMk cId="3880206135" sldId="583"/>
        </pc:sldMkLst>
      </pc:sldChg>
      <pc:sldChg chg="add del">
        <pc:chgData name="Jim McGowan" userId="e2c7446dd3aca506" providerId="LiveId" clId="{DCC3FE6A-A635-4FC2-9857-EE5655C491B8}" dt="2023-12-27T19:03:37.394" v="4743" actId="47"/>
        <pc:sldMkLst>
          <pc:docMk/>
          <pc:sldMk cId="1623596767" sldId="676"/>
        </pc:sldMkLst>
      </pc:sldChg>
      <pc:sldChg chg="modSp add mod">
        <pc:chgData name="Jim McGowan" userId="e2c7446dd3aca506" providerId="LiveId" clId="{DCC3FE6A-A635-4FC2-9857-EE5655C491B8}" dt="2023-12-20T16:16:40.984" v="50" actId="6549"/>
        <pc:sldMkLst>
          <pc:docMk/>
          <pc:sldMk cId="2667582793" sldId="684"/>
        </pc:sldMkLst>
        <pc:spChg chg="mod">
          <ac:chgData name="Jim McGowan" userId="e2c7446dd3aca506" providerId="LiveId" clId="{DCC3FE6A-A635-4FC2-9857-EE5655C491B8}" dt="2023-12-20T16:16:40.984" v="50" actId="6549"/>
          <ac:spMkLst>
            <pc:docMk/>
            <pc:sldMk cId="2667582793" sldId="684"/>
            <ac:spMk id="6" creationId="{D515B33B-B39B-43E2-82FA-D9B230E09760}"/>
          </ac:spMkLst>
        </pc:spChg>
        <pc:spChg chg="mod">
          <ac:chgData name="Jim McGowan" userId="e2c7446dd3aca506" providerId="LiveId" clId="{DCC3FE6A-A635-4FC2-9857-EE5655C491B8}" dt="2023-12-20T16:16:34.400" v="46" actId="6549"/>
          <ac:spMkLst>
            <pc:docMk/>
            <pc:sldMk cId="2667582793" sldId="684"/>
            <ac:spMk id="7" creationId="{D7EAB081-A924-43CD-BBA8-F4B4A4CEEB6F}"/>
          </ac:spMkLst>
        </pc:spChg>
      </pc:sldChg>
      <pc:sldChg chg="addSp delSp modSp add mod">
        <pc:chgData name="Jim McGowan" userId="e2c7446dd3aca506" providerId="LiveId" clId="{DCC3FE6A-A635-4FC2-9857-EE5655C491B8}" dt="2023-12-27T15:31:32.939" v="4670" actId="313"/>
        <pc:sldMkLst>
          <pc:docMk/>
          <pc:sldMk cId="2369817909" sldId="685"/>
        </pc:sldMkLst>
        <pc:spChg chg="mod">
          <ac:chgData name="Jim McGowan" userId="e2c7446dd3aca506" providerId="LiveId" clId="{DCC3FE6A-A635-4FC2-9857-EE5655C491B8}" dt="2023-12-27T15:31:32.939" v="4670" actId="313"/>
          <ac:spMkLst>
            <pc:docMk/>
            <pc:sldMk cId="2369817909" sldId="685"/>
            <ac:spMk id="4" creationId="{97BFB8A2-A87E-ABE1-3FD9-1F72D624D20F}"/>
          </ac:spMkLst>
        </pc:spChg>
        <pc:picChg chg="add mod">
          <ac:chgData name="Jim McGowan" userId="e2c7446dd3aca506" providerId="LiveId" clId="{DCC3FE6A-A635-4FC2-9857-EE5655C491B8}" dt="2023-12-20T16:57:55.736" v="637" actId="12788"/>
          <ac:picMkLst>
            <pc:docMk/>
            <pc:sldMk cId="2369817909" sldId="685"/>
            <ac:picMk id="2" creationId="{66038C13-2803-A08D-201F-78EE00E064D9}"/>
          </ac:picMkLst>
        </pc:picChg>
        <pc:picChg chg="del mod modCrop">
          <ac:chgData name="Jim McGowan" userId="e2c7446dd3aca506" providerId="LiveId" clId="{DCC3FE6A-A635-4FC2-9857-EE5655C491B8}" dt="2023-12-20T16:49:50.055" v="519" actId="478"/>
          <ac:picMkLst>
            <pc:docMk/>
            <pc:sldMk cId="2369817909" sldId="685"/>
            <ac:picMk id="3" creationId="{3DEC7905-F057-6F8A-AD5E-B3E9B0F752E8}"/>
          </ac:picMkLst>
        </pc:picChg>
        <pc:picChg chg="add del mod">
          <ac:chgData name="Jim McGowan" userId="e2c7446dd3aca506" providerId="LiveId" clId="{DCC3FE6A-A635-4FC2-9857-EE5655C491B8}" dt="2023-12-20T16:55:32.967" v="605" actId="478"/>
          <ac:picMkLst>
            <pc:docMk/>
            <pc:sldMk cId="2369817909" sldId="685"/>
            <ac:picMk id="6" creationId="{130A9FFA-6DC3-5211-CE0A-6CF693B76156}"/>
          </ac:picMkLst>
        </pc:picChg>
        <pc:picChg chg="add mod ord modCrop">
          <ac:chgData name="Jim McGowan" userId="e2c7446dd3aca506" providerId="LiveId" clId="{DCC3FE6A-A635-4FC2-9857-EE5655C491B8}" dt="2023-12-20T17:04:45.820" v="722" actId="208"/>
          <ac:picMkLst>
            <pc:docMk/>
            <pc:sldMk cId="2369817909" sldId="685"/>
            <ac:picMk id="8" creationId="{18193459-E39E-25C9-DD61-E75F1908486B}"/>
          </ac:picMkLst>
        </pc:picChg>
      </pc:sldChg>
      <pc:sldChg chg="addSp delSp modSp add mod ord">
        <pc:chgData name="Jim McGowan" userId="e2c7446dd3aca506" providerId="LiveId" clId="{DCC3FE6A-A635-4FC2-9857-EE5655C491B8}" dt="2023-12-27T15:31:34.641" v="4671" actId="313"/>
        <pc:sldMkLst>
          <pc:docMk/>
          <pc:sldMk cId="2779131708" sldId="686"/>
        </pc:sldMkLst>
        <pc:spChg chg="mod">
          <ac:chgData name="Jim McGowan" userId="e2c7446dd3aca506" providerId="LiveId" clId="{DCC3FE6A-A635-4FC2-9857-EE5655C491B8}" dt="2023-12-27T15:31:34.641" v="4671" actId="313"/>
          <ac:spMkLst>
            <pc:docMk/>
            <pc:sldMk cId="2779131708" sldId="686"/>
            <ac:spMk id="4" creationId="{97BFB8A2-A87E-ABE1-3FD9-1F72D624D20F}"/>
          </ac:spMkLst>
        </pc:spChg>
        <pc:picChg chg="add del mod">
          <ac:chgData name="Jim McGowan" userId="e2c7446dd3aca506" providerId="LiveId" clId="{DCC3FE6A-A635-4FC2-9857-EE5655C491B8}" dt="2023-12-20T16:44:15.562" v="387"/>
          <ac:picMkLst>
            <pc:docMk/>
            <pc:sldMk cId="2779131708" sldId="686"/>
            <ac:picMk id="2" creationId="{8761AFC4-801D-9829-5F5F-D0E5F778DF87}"/>
          </ac:picMkLst>
        </pc:picChg>
        <pc:picChg chg="del mod modCrop">
          <ac:chgData name="Jim McGowan" userId="e2c7446dd3aca506" providerId="LiveId" clId="{DCC3FE6A-A635-4FC2-9857-EE5655C491B8}" dt="2023-12-20T17:00:22.832" v="658" actId="478"/>
          <ac:picMkLst>
            <pc:docMk/>
            <pc:sldMk cId="2779131708" sldId="686"/>
            <ac:picMk id="3" creationId="{3DEC7905-F057-6F8A-AD5E-B3E9B0F752E8}"/>
          </ac:picMkLst>
        </pc:picChg>
        <pc:picChg chg="add mod ord">
          <ac:chgData name="Jim McGowan" userId="e2c7446dd3aca506" providerId="LiveId" clId="{DCC3FE6A-A635-4FC2-9857-EE5655C491B8}" dt="2023-12-20T17:03:16.001" v="719" actId="12788"/>
          <ac:picMkLst>
            <pc:docMk/>
            <pc:sldMk cId="2779131708" sldId="686"/>
            <ac:picMk id="5" creationId="{619859DC-3346-AE27-2171-155AC0A196EE}"/>
          </ac:picMkLst>
        </pc:picChg>
        <pc:picChg chg="add mod">
          <ac:chgData name="Jim McGowan" userId="e2c7446dd3aca506" providerId="LiveId" clId="{DCC3FE6A-A635-4FC2-9857-EE5655C491B8}" dt="2023-12-20T17:04:50.949" v="723" actId="208"/>
          <ac:picMkLst>
            <pc:docMk/>
            <pc:sldMk cId="2779131708" sldId="686"/>
            <ac:picMk id="7" creationId="{57964C93-BE5B-B0FD-96A6-B3B78EB80985}"/>
          </ac:picMkLst>
        </pc:picChg>
        <pc:picChg chg="add del mod">
          <ac:chgData name="Jim McGowan" userId="e2c7446dd3aca506" providerId="LiveId" clId="{DCC3FE6A-A635-4FC2-9857-EE5655C491B8}" dt="2023-12-20T17:02:39.007" v="712" actId="478"/>
          <ac:picMkLst>
            <pc:docMk/>
            <pc:sldMk cId="2779131708" sldId="686"/>
            <ac:picMk id="8" creationId="{349C0A99-77D4-9F9E-2EC5-EBC79AF57623}"/>
          </ac:picMkLst>
        </pc:picChg>
      </pc:sldChg>
      <pc:sldChg chg="modSp add del mod ord">
        <pc:chgData name="Jim McGowan" userId="e2c7446dd3aca506" providerId="LiveId" clId="{DCC3FE6A-A635-4FC2-9857-EE5655C491B8}" dt="2023-12-27T15:51:45.267" v="4706" actId="47"/>
        <pc:sldMkLst>
          <pc:docMk/>
          <pc:sldMk cId="1160810666" sldId="687"/>
        </pc:sldMkLst>
        <pc:spChg chg="mod">
          <ac:chgData name="Jim McGowan" userId="e2c7446dd3aca506" providerId="LiveId" clId="{DCC3FE6A-A635-4FC2-9857-EE5655C491B8}" dt="2023-12-27T15:31:35.780" v="4672" actId="313"/>
          <ac:spMkLst>
            <pc:docMk/>
            <pc:sldMk cId="1160810666" sldId="687"/>
            <ac:spMk id="4" creationId="{97BFB8A2-A87E-ABE1-3FD9-1F72D624D20F}"/>
          </ac:spMkLst>
        </pc:spChg>
      </pc:sldChg>
      <pc:sldChg chg="modSp add mod ord">
        <pc:chgData name="Jim McGowan" userId="e2c7446dd3aca506" providerId="LiveId" clId="{DCC3FE6A-A635-4FC2-9857-EE5655C491B8}" dt="2023-12-27T15:31:36.930" v="4673" actId="313"/>
        <pc:sldMkLst>
          <pc:docMk/>
          <pc:sldMk cId="2123242364" sldId="688"/>
        </pc:sldMkLst>
        <pc:spChg chg="mod">
          <ac:chgData name="Jim McGowan" userId="e2c7446dd3aca506" providerId="LiveId" clId="{DCC3FE6A-A635-4FC2-9857-EE5655C491B8}" dt="2023-12-27T15:31:36.930" v="4673" actId="313"/>
          <ac:spMkLst>
            <pc:docMk/>
            <pc:sldMk cId="2123242364" sldId="688"/>
            <ac:spMk id="4" creationId="{97BFB8A2-A87E-ABE1-3FD9-1F72D624D20F}"/>
          </ac:spMkLst>
        </pc:spChg>
      </pc:sldChg>
      <pc:sldChg chg="add del">
        <pc:chgData name="Jim McGowan" userId="e2c7446dd3aca506" providerId="LiveId" clId="{DCC3FE6A-A635-4FC2-9857-EE5655C491B8}" dt="2023-12-20T17:39:29.397" v="1401" actId="47"/>
        <pc:sldMkLst>
          <pc:docMk/>
          <pc:sldMk cId="21129186" sldId="689"/>
        </pc:sldMkLst>
      </pc:sldChg>
      <pc:sldChg chg="add del">
        <pc:chgData name="Jim McGowan" userId="e2c7446dd3aca506" providerId="LiveId" clId="{DCC3FE6A-A635-4FC2-9857-EE5655C491B8}" dt="2023-12-20T17:44:39.772" v="1462" actId="47"/>
        <pc:sldMkLst>
          <pc:docMk/>
          <pc:sldMk cId="369983856" sldId="689"/>
        </pc:sldMkLst>
      </pc:sldChg>
      <pc:sldChg chg="add del">
        <pc:chgData name="Jim McGowan" userId="e2c7446dd3aca506" providerId="LiveId" clId="{DCC3FE6A-A635-4FC2-9857-EE5655C491B8}" dt="2023-12-20T17:36:25.286" v="1306" actId="47"/>
        <pc:sldMkLst>
          <pc:docMk/>
          <pc:sldMk cId="596706722" sldId="689"/>
        </pc:sldMkLst>
      </pc:sldChg>
      <pc:sldChg chg="add del">
        <pc:chgData name="Jim McGowan" userId="e2c7446dd3aca506" providerId="LiveId" clId="{DCC3FE6A-A635-4FC2-9857-EE5655C491B8}" dt="2023-12-20T17:32:28.349" v="1202" actId="47"/>
        <pc:sldMkLst>
          <pc:docMk/>
          <pc:sldMk cId="3524058766" sldId="689"/>
        </pc:sldMkLst>
      </pc:sldChg>
      <pc:sldChg chg="add">
        <pc:chgData name="Jim McGowan" userId="e2c7446dd3aca506" providerId="LiveId" clId="{DCC3FE6A-A635-4FC2-9857-EE5655C491B8}" dt="2023-12-27T18:19:25.436" v="4734"/>
        <pc:sldMkLst>
          <pc:docMk/>
          <pc:sldMk cId="271921081" sldId="694"/>
        </pc:sldMkLst>
      </pc:sldChg>
      <pc:sldChg chg="modSp add mod">
        <pc:chgData name="Jim McGowan" userId="e2c7446dd3aca506" providerId="LiveId" clId="{DCC3FE6A-A635-4FC2-9857-EE5655C491B8}" dt="2024-01-11T18:30:24.766" v="5277" actId="1036"/>
        <pc:sldMkLst>
          <pc:docMk/>
          <pc:sldMk cId="344967835" sldId="698"/>
        </pc:sldMkLst>
        <pc:spChg chg="mod">
          <ac:chgData name="Jim McGowan" userId="e2c7446dd3aca506" providerId="LiveId" clId="{DCC3FE6A-A635-4FC2-9857-EE5655C491B8}" dt="2023-12-27T15:31:45.608" v="4681" actId="313"/>
          <ac:spMkLst>
            <pc:docMk/>
            <pc:sldMk cId="344967835" sldId="698"/>
            <ac:spMk id="6" creationId="{2BC712C6-5F55-A150-D63D-38FFE897ACA0}"/>
          </ac:spMkLst>
        </pc:spChg>
        <pc:picChg chg="mod">
          <ac:chgData name="Jim McGowan" userId="e2c7446dd3aca506" providerId="LiveId" clId="{DCC3FE6A-A635-4FC2-9857-EE5655C491B8}" dt="2024-01-11T18:30:24.766" v="5277" actId="1036"/>
          <ac:picMkLst>
            <pc:docMk/>
            <pc:sldMk cId="344967835" sldId="698"/>
            <ac:picMk id="5" creationId="{A3F2B663-A93B-67F3-4C4E-DE6B09B92552}"/>
          </ac:picMkLst>
        </pc:picChg>
      </pc:sldChg>
      <pc:sldChg chg="add del">
        <pc:chgData name="Jim McGowan" userId="e2c7446dd3aca506" providerId="LiveId" clId="{DCC3FE6A-A635-4FC2-9857-EE5655C491B8}" dt="2023-12-20T18:13:34.212" v="1994" actId="47"/>
        <pc:sldMkLst>
          <pc:docMk/>
          <pc:sldMk cId="619148504" sldId="699"/>
        </pc:sldMkLst>
      </pc:sldChg>
      <pc:sldChg chg="add del">
        <pc:chgData name="Jim McGowan" userId="e2c7446dd3aca506" providerId="LiveId" clId="{DCC3FE6A-A635-4FC2-9857-EE5655C491B8}" dt="2023-12-20T18:54:48.213" v="2493" actId="47"/>
        <pc:sldMkLst>
          <pc:docMk/>
          <pc:sldMk cId="1888454714" sldId="699"/>
        </pc:sldMkLst>
      </pc:sldChg>
      <pc:sldChg chg="add del">
        <pc:chgData name="Jim McGowan" userId="e2c7446dd3aca506" providerId="LiveId" clId="{DCC3FE6A-A635-4FC2-9857-EE5655C491B8}" dt="2023-12-20T18:44:39.741" v="2304" actId="47"/>
        <pc:sldMkLst>
          <pc:docMk/>
          <pc:sldMk cId="2165804066" sldId="699"/>
        </pc:sldMkLst>
      </pc:sldChg>
      <pc:sldChg chg="addSp delSp modSp add del mod">
        <pc:chgData name="Jim McGowan" userId="e2c7446dd3aca506" providerId="LiveId" clId="{DCC3FE6A-A635-4FC2-9857-EE5655C491B8}" dt="2023-12-20T18:04:42.366" v="1811" actId="47"/>
        <pc:sldMkLst>
          <pc:docMk/>
          <pc:sldMk cId="3696186002" sldId="699"/>
        </pc:sldMkLst>
        <pc:spChg chg="add del mod">
          <ac:chgData name="Jim McGowan" userId="e2c7446dd3aca506" providerId="LiveId" clId="{DCC3FE6A-A635-4FC2-9857-EE5655C491B8}" dt="2023-12-20T18:02:35.929" v="1782"/>
          <ac:spMkLst>
            <pc:docMk/>
            <pc:sldMk cId="3696186002" sldId="699"/>
            <ac:spMk id="3" creationId="{AFFA5612-5410-9EAF-5D38-73A79A11CD61}"/>
          </ac:spMkLst>
        </pc:spChg>
        <pc:spChg chg="del">
          <ac:chgData name="Jim McGowan" userId="e2c7446dd3aca506" providerId="LiveId" clId="{DCC3FE6A-A635-4FC2-9857-EE5655C491B8}" dt="2023-12-20T18:01:57.359" v="1765" actId="478"/>
          <ac:spMkLst>
            <pc:docMk/>
            <pc:sldMk cId="3696186002" sldId="699"/>
            <ac:spMk id="119841" creationId="{5099715F-CB83-FD92-AE98-2F1DBA752161}"/>
          </ac:spMkLst>
        </pc:spChg>
        <pc:spChg chg="del">
          <ac:chgData name="Jim McGowan" userId="e2c7446dd3aca506" providerId="LiveId" clId="{DCC3FE6A-A635-4FC2-9857-EE5655C491B8}" dt="2023-12-20T18:01:27.111" v="1760" actId="478"/>
          <ac:spMkLst>
            <pc:docMk/>
            <pc:sldMk cId="3696186002" sldId="699"/>
            <ac:spMk id="119842" creationId="{F38581DA-E620-743C-A326-04BD03652E86}"/>
          </ac:spMkLst>
        </pc:spChg>
        <pc:spChg chg="mod">
          <ac:chgData name="Jim McGowan" userId="e2c7446dd3aca506" providerId="LiveId" clId="{DCC3FE6A-A635-4FC2-9857-EE5655C491B8}" dt="2023-12-20T17:56:35.615" v="1642" actId="20577"/>
          <ac:spMkLst>
            <pc:docMk/>
            <pc:sldMk cId="3696186002" sldId="699"/>
            <ac:spMk id="119843" creationId="{60D0ABC3-C721-7136-65F6-350AB37A5905}"/>
          </ac:spMkLst>
        </pc:spChg>
        <pc:picChg chg="add mod modCrop">
          <ac:chgData name="Jim McGowan" userId="e2c7446dd3aca506" providerId="LiveId" clId="{DCC3FE6A-A635-4FC2-9857-EE5655C491B8}" dt="2023-12-20T18:03:38.480" v="1789" actId="732"/>
          <ac:picMkLst>
            <pc:docMk/>
            <pc:sldMk cId="3696186002" sldId="699"/>
            <ac:picMk id="2" creationId="{E3664FB5-614A-0042-4F3B-A47BD582EFC7}"/>
          </ac:picMkLst>
        </pc:picChg>
        <pc:picChg chg="add mod">
          <ac:chgData name="Jim McGowan" userId="e2c7446dd3aca506" providerId="LiveId" clId="{DCC3FE6A-A635-4FC2-9857-EE5655C491B8}" dt="2023-12-20T18:03:04.403" v="1786" actId="1076"/>
          <ac:picMkLst>
            <pc:docMk/>
            <pc:sldMk cId="3696186002" sldId="699"/>
            <ac:picMk id="4" creationId="{D7CBFF30-2733-DC04-2F0E-ED1BC8B02850}"/>
          </ac:picMkLst>
        </pc:picChg>
        <pc:picChg chg="del">
          <ac:chgData name="Jim McGowan" userId="e2c7446dd3aca506" providerId="LiveId" clId="{DCC3FE6A-A635-4FC2-9857-EE5655C491B8}" dt="2023-12-20T18:01:29.279" v="1761" actId="478"/>
          <ac:picMkLst>
            <pc:docMk/>
            <pc:sldMk cId="3696186002" sldId="699"/>
            <ac:picMk id="119845" creationId="{6ABB07FA-9B7F-A800-5A08-4BA3BD29219E}"/>
          </ac:picMkLst>
        </pc:picChg>
      </pc:sldChg>
      <pc:sldChg chg="add del">
        <pc:chgData name="Jim McGowan" userId="e2c7446dd3aca506" providerId="LiveId" clId="{DCC3FE6A-A635-4FC2-9857-EE5655C491B8}" dt="2023-12-20T17:52:28.590" v="1599" actId="47"/>
        <pc:sldMkLst>
          <pc:docMk/>
          <pc:sldMk cId="3790708494" sldId="699"/>
        </pc:sldMkLst>
      </pc:sldChg>
      <pc:sldChg chg="addSp delSp modSp add mod">
        <pc:chgData name="Jim McGowan" userId="e2c7446dd3aca506" providerId="LiveId" clId="{DCC3FE6A-A635-4FC2-9857-EE5655C491B8}" dt="2023-12-27T15:31:48.960" v="4686" actId="313"/>
        <pc:sldMkLst>
          <pc:docMk/>
          <pc:sldMk cId="581588792" sldId="700"/>
        </pc:sldMkLst>
        <pc:spChg chg="mod">
          <ac:chgData name="Jim McGowan" userId="e2c7446dd3aca506" providerId="LiveId" clId="{DCC3FE6A-A635-4FC2-9857-EE5655C491B8}" dt="2023-12-27T15:31:48.960" v="4686" actId="313"/>
          <ac:spMkLst>
            <pc:docMk/>
            <pc:sldMk cId="581588792" sldId="700"/>
            <ac:spMk id="3" creationId="{2A10AB83-9EB2-F8C0-A87D-18A7FDED3E30}"/>
          </ac:spMkLst>
        </pc:spChg>
        <pc:spChg chg="add del mod">
          <ac:chgData name="Jim McGowan" userId="e2c7446dd3aca506" providerId="LiveId" clId="{DCC3FE6A-A635-4FC2-9857-EE5655C491B8}" dt="2023-12-20T18:50:11.415" v="2379" actId="478"/>
          <ac:spMkLst>
            <pc:docMk/>
            <pc:sldMk cId="581588792" sldId="700"/>
            <ac:spMk id="5" creationId="{3FDCD46D-75C6-39F2-6CFB-111AF3209500}"/>
          </ac:spMkLst>
        </pc:spChg>
        <pc:picChg chg="add del mod">
          <ac:chgData name="Jim McGowan" userId="e2c7446dd3aca506" providerId="LiveId" clId="{DCC3FE6A-A635-4FC2-9857-EE5655C491B8}" dt="2023-12-20T18:50:11.415" v="2379" actId="478"/>
          <ac:picMkLst>
            <pc:docMk/>
            <pc:sldMk cId="581588792" sldId="700"/>
            <ac:picMk id="4" creationId="{F59AECE5-A12A-9408-3EA3-27D51DDF59B4}"/>
          </ac:picMkLst>
        </pc:picChg>
        <pc:picChg chg="add mod">
          <ac:chgData name="Jim McGowan" userId="e2c7446dd3aca506" providerId="LiveId" clId="{DCC3FE6A-A635-4FC2-9857-EE5655C491B8}" dt="2023-12-20T18:50:29.022" v="2404" actId="208"/>
          <ac:picMkLst>
            <pc:docMk/>
            <pc:sldMk cId="581588792" sldId="700"/>
            <ac:picMk id="6" creationId="{36585BCF-60EF-A728-F499-27DFB42DFB5A}"/>
          </ac:picMkLst>
        </pc:picChg>
        <pc:picChg chg="add del mod">
          <ac:chgData name="Jim McGowan" userId="e2c7446dd3aca506" providerId="LiveId" clId="{DCC3FE6A-A635-4FC2-9857-EE5655C491B8}" dt="2023-12-20T18:51:49.072" v="2423" actId="21"/>
          <ac:picMkLst>
            <pc:docMk/>
            <pc:sldMk cId="581588792" sldId="700"/>
            <ac:picMk id="7" creationId="{BE8BEB8A-017B-E975-C9B5-B0BE7C4B96CA}"/>
          </ac:picMkLst>
        </pc:picChg>
        <pc:picChg chg="add mod ord modCrop">
          <ac:chgData name="Jim McGowan" userId="e2c7446dd3aca506" providerId="LiveId" clId="{DCC3FE6A-A635-4FC2-9857-EE5655C491B8}" dt="2023-12-20T19:01:23.557" v="2671" actId="208"/>
          <ac:picMkLst>
            <pc:docMk/>
            <pc:sldMk cId="581588792" sldId="700"/>
            <ac:picMk id="8" creationId="{03712E18-9CA5-7B6A-1A11-89F8D21E7F8F}"/>
          </ac:picMkLst>
        </pc:picChg>
        <pc:picChg chg="del">
          <ac:chgData name="Jim McGowan" userId="e2c7446dd3aca506" providerId="LiveId" clId="{DCC3FE6A-A635-4FC2-9857-EE5655C491B8}" dt="2023-12-20T18:46:06.134" v="2311" actId="478"/>
          <ac:picMkLst>
            <pc:docMk/>
            <pc:sldMk cId="581588792" sldId="700"/>
            <ac:picMk id="10" creationId="{04CFC3CD-F5A9-D171-EFC5-5744AE05BAC5}"/>
          </ac:picMkLst>
        </pc:picChg>
        <pc:picChg chg="del">
          <ac:chgData name="Jim McGowan" userId="e2c7446dd3aca506" providerId="LiveId" clId="{DCC3FE6A-A635-4FC2-9857-EE5655C491B8}" dt="2023-12-20T18:46:06.134" v="2311" actId="478"/>
          <ac:picMkLst>
            <pc:docMk/>
            <pc:sldMk cId="581588792" sldId="700"/>
            <ac:picMk id="11" creationId="{6A79F338-58C5-B2A5-7433-A2BF9FB62FB3}"/>
          </ac:picMkLst>
        </pc:picChg>
      </pc:sldChg>
      <pc:sldChg chg="add del">
        <pc:chgData name="Jim McGowan" userId="e2c7446dd3aca506" providerId="LiveId" clId="{DCC3FE6A-A635-4FC2-9857-EE5655C491B8}" dt="2023-12-20T18:06:29.782" v="1831" actId="47"/>
        <pc:sldMkLst>
          <pc:docMk/>
          <pc:sldMk cId="2293690720" sldId="700"/>
        </pc:sldMkLst>
      </pc:sldChg>
      <pc:sldChg chg="add del">
        <pc:chgData name="Jim McGowan" userId="e2c7446dd3aca506" providerId="LiveId" clId="{DCC3FE6A-A635-4FC2-9857-EE5655C491B8}" dt="2023-12-20T19:01:14.589" v="2668" actId="47"/>
        <pc:sldMkLst>
          <pc:docMk/>
          <pc:sldMk cId="2605763026" sldId="701"/>
        </pc:sldMkLst>
      </pc:sldChg>
      <pc:sldChg chg="addSp delSp modSp add mod">
        <pc:chgData name="Jim McGowan" userId="e2c7446dd3aca506" providerId="LiveId" clId="{DCC3FE6A-A635-4FC2-9857-EE5655C491B8}" dt="2023-12-20T19:19:03.486" v="3034" actId="255"/>
        <pc:sldMkLst>
          <pc:docMk/>
          <pc:sldMk cId="3180886403" sldId="701"/>
        </pc:sldMkLst>
        <pc:spChg chg="add del mod">
          <ac:chgData name="Jim McGowan" userId="e2c7446dd3aca506" providerId="LiveId" clId="{DCC3FE6A-A635-4FC2-9857-EE5655C491B8}" dt="2023-12-20T19:09:33.719" v="2783"/>
          <ac:spMkLst>
            <pc:docMk/>
            <pc:sldMk cId="3180886403" sldId="701"/>
            <ac:spMk id="3" creationId="{29ABDE81-E806-015D-8D31-034F3B1BA190}"/>
          </ac:spMkLst>
        </pc:spChg>
        <pc:spChg chg="mod">
          <ac:chgData name="Jim McGowan" userId="e2c7446dd3aca506" providerId="LiveId" clId="{DCC3FE6A-A635-4FC2-9857-EE5655C491B8}" dt="2023-12-20T19:19:03.486" v="3034" actId="255"/>
          <ac:spMkLst>
            <pc:docMk/>
            <pc:sldMk cId="3180886403" sldId="701"/>
            <ac:spMk id="65538" creationId="{68347130-FF1F-F854-7D4D-18D5F0B5DB34}"/>
          </ac:spMkLst>
        </pc:spChg>
        <pc:picChg chg="add mod">
          <ac:chgData name="Jim McGowan" userId="e2c7446dd3aca506" providerId="LiveId" clId="{DCC3FE6A-A635-4FC2-9857-EE5655C491B8}" dt="2023-12-20T19:13:47.191" v="2900" actId="1036"/>
          <ac:picMkLst>
            <pc:docMk/>
            <pc:sldMk cId="3180886403" sldId="701"/>
            <ac:picMk id="4" creationId="{50B14810-0943-6BD1-E455-698DD4AD9EED}"/>
          </ac:picMkLst>
        </pc:picChg>
        <pc:picChg chg="del">
          <ac:chgData name="Jim McGowan" userId="e2c7446dd3aca506" providerId="LiveId" clId="{DCC3FE6A-A635-4FC2-9857-EE5655C491B8}" dt="2023-12-20T19:08:12.903" v="2751" actId="478"/>
          <ac:picMkLst>
            <pc:docMk/>
            <pc:sldMk cId="3180886403" sldId="701"/>
            <ac:picMk id="6" creationId="{187D7550-362B-FA15-DC80-9BEEC479F621}"/>
          </ac:picMkLst>
        </pc:picChg>
      </pc:sldChg>
      <pc:sldChg chg="delSp modSp add mod">
        <pc:chgData name="Jim McGowan" userId="e2c7446dd3aca506" providerId="LiveId" clId="{DCC3FE6A-A635-4FC2-9857-EE5655C491B8}" dt="2024-01-10T19:53:41.606" v="5021" actId="20577"/>
        <pc:sldMkLst>
          <pc:docMk/>
          <pc:sldMk cId="3358436163" sldId="702"/>
        </pc:sldMkLst>
        <pc:spChg chg="mod">
          <ac:chgData name="Jim McGowan" userId="e2c7446dd3aca506" providerId="LiveId" clId="{DCC3FE6A-A635-4FC2-9857-EE5655C491B8}" dt="2024-01-10T19:53:41.606" v="5021" actId="20577"/>
          <ac:spMkLst>
            <pc:docMk/>
            <pc:sldMk cId="3358436163" sldId="702"/>
            <ac:spMk id="65538" creationId="{68347130-FF1F-F854-7D4D-18D5F0B5DB34}"/>
          </ac:spMkLst>
        </pc:spChg>
        <pc:picChg chg="del">
          <ac:chgData name="Jim McGowan" userId="e2c7446dd3aca506" providerId="LiveId" clId="{DCC3FE6A-A635-4FC2-9857-EE5655C491B8}" dt="2023-12-20T19:15:44.006" v="2958" actId="478"/>
          <ac:picMkLst>
            <pc:docMk/>
            <pc:sldMk cId="3358436163" sldId="702"/>
            <ac:picMk id="4" creationId="{50B14810-0943-6BD1-E455-698DD4AD9EED}"/>
          </ac:picMkLst>
        </pc:picChg>
      </pc:sldChg>
      <pc:sldChg chg="addSp modSp add mod ord">
        <pc:chgData name="Jim McGowan" userId="e2c7446dd3aca506" providerId="LiveId" clId="{DCC3FE6A-A635-4FC2-9857-EE5655C491B8}" dt="2024-01-11T17:39:36.750" v="5220" actId="6549"/>
        <pc:sldMkLst>
          <pc:docMk/>
          <pc:sldMk cId="4052403300" sldId="703"/>
        </pc:sldMkLst>
        <pc:spChg chg="add mod">
          <ac:chgData name="Jim McGowan" userId="e2c7446dd3aca506" providerId="LiveId" clId="{DCC3FE6A-A635-4FC2-9857-EE5655C491B8}" dt="2023-12-20T19:32:08.758" v="3360" actId="20577"/>
          <ac:spMkLst>
            <pc:docMk/>
            <pc:sldMk cId="4052403300" sldId="703"/>
            <ac:spMk id="3" creationId="{93EDBD07-A7A3-95FD-E6F0-831B61C31E59}"/>
          </ac:spMkLst>
        </pc:spChg>
        <pc:spChg chg="mod">
          <ac:chgData name="Jim McGowan" userId="e2c7446dd3aca506" providerId="LiveId" clId="{DCC3FE6A-A635-4FC2-9857-EE5655C491B8}" dt="2024-01-11T17:39:36.750" v="5220" actId="6549"/>
          <ac:spMkLst>
            <pc:docMk/>
            <pc:sldMk cId="4052403300" sldId="703"/>
            <ac:spMk id="65538" creationId="{68347130-FF1F-F854-7D4D-18D5F0B5DB34}"/>
          </ac:spMkLst>
        </pc:spChg>
      </pc:sldChg>
      <pc:sldChg chg="modSp add del mod">
        <pc:chgData name="Jim McGowan" userId="e2c7446dd3aca506" providerId="LiveId" clId="{DCC3FE6A-A635-4FC2-9857-EE5655C491B8}" dt="2024-01-11T18:22:52.994" v="5226" actId="47"/>
        <pc:sldMkLst>
          <pc:docMk/>
          <pc:sldMk cId="271631553" sldId="704"/>
        </pc:sldMkLst>
        <pc:spChg chg="mod">
          <ac:chgData name="Jim McGowan" userId="e2c7446dd3aca506" providerId="LiveId" clId="{DCC3FE6A-A635-4FC2-9857-EE5655C491B8}" dt="2023-12-27T15:31:53.710" v="4694" actId="313"/>
          <ac:spMkLst>
            <pc:docMk/>
            <pc:sldMk cId="271631553" sldId="704"/>
            <ac:spMk id="6" creationId="{2BC712C6-5F55-A150-D63D-38FFE897ACA0}"/>
          </ac:spMkLst>
        </pc:spChg>
      </pc:sldChg>
      <pc:sldChg chg="add del">
        <pc:chgData name="Jim McGowan" userId="e2c7446dd3aca506" providerId="LiveId" clId="{DCC3FE6A-A635-4FC2-9857-EE5655C491B8}" dt="2023-12-20T19:40:15.227" v="3581" actId="47"/>
        <pc:sldMkLst>
          <pc:docMk/>
          <pc:sldMk cId="3078007122" sldId="704"/>
        </pc:sldMkLst>
      </pc:sldChg>
      <pc:sldChg chg="modSp add del">
        <pc:chgData name="Jim McGowan" userId="e2c7446dd3aca506" providerId="LiveId" clId="{DCC3FE6A-A635-4FC2-9857-EE5655C491B8}" dt="2023-12-20T19:46:52.493" v="3766" actId="47"/>
        <pc:sldMkLst>
          <pc:docMk/>
          <pc:sldMk cId="3130611239" sldId="704"/>
        </pc:sldMkLst>
        <pc:picChg chg="mod">
          <ac:chgData name="Jim McGowan" userId="e2c7446dd3aca506" providerId="LiveId" clId="{DCC3FE6A-A635-4FC2-9857-EE5655C491B8}" dt="2023-12-20T19:41:53.052" v="3631" actId="1076"/>
          <ac:picMkLst>
            <pc:docMk/>
            <pc:sldMk cId="3130611239" sldId="704"/>
            <ac:picMk id="134182" creationId="{AE2CE860-B660-B855-4DAD-AEEEFF1157BC}"/>
          </ac:picMkLst>
        </pc:picChg>
      </pc:sldChg>
      <pc:sldChg chg="addSp delSp modSp add mod">
        <pc:chgData name="Jim McGowan" userId="e2c7446dd3aca506" providerId="LiveId" clId="{DCC3FE6A-A635-4FC2-9857-EE5655C491B8}" dt="2023-12-27T15:31:54.240" v="4695" actId="313"/>
        <pc:sldMkLst>
          <pc:docMk/>
          <pc:sldMk cId="2713285562" sldId="705"/>
        </pc:sldMkLst>
        <pc:spChg chg="mod">
          <ac:chgData name="Jim McGowan" userId="e2c7446dd3aca506" providerId="LiveId" clId="{DCC3FE6A-A635-4FC2-9857-EE5655C491B8}" dt="2023-12-27T15:31:54.240" v="4695" actId="313"/>
          <ac:spMkLst>
            <pc:docMk/>
            <pc:sldMk cId="2713285562" sldId="705"/>
            <ac:spMk id="4" creationId="{97BFB8A2-A87E-ABE1-3FD9-1F72D624D20F}"/>
          </ac:spMkLst>
        </pc:spChg>
        <pc:spChg chg="add mod">
          <ac:chgData name="Jim McGowan" userId="e2c7446dd3aca506" providerId="LiveId" clId="{DCC3FE6A-A635-4FC2-9857-EE5655C491B8}" dt="2023-12-20T19:53:39.403" v="3863" actId="14100"/>
          <ac:spMkLst>
            <pc:docMk/>
            <pc:sldMk cId="2713285562" sldId="705"/>
            <ac:spMk id="5" creationId="{8C5E8B20-ED1C-7A08-6CBD-C97D45EC0E66}"/>
          </ac:spMkLst>
        </pc:spChg>
        <pc:picChg chg="add mod">
          <ac:chgData name="Jim McGowan" userId="e2c7446dd3aca506" providerId="LiveId" clId="{DCC3FE6A-A635-4FC2-9857-EE5655C491B8}" dt="2023-12-20T19:50:23.896" v="3785"/>
          <ac:picMkLst>
            <pc:docMk/>
            <pc:sldMk cId="2713285562" sldId="705"/>
            <ac:picMk id="2" creationId="{4A434923-1E09-CCB5-3F8B-B75F32E75F03}"/>
          </ac:picMkLst>
        </pc:picChg>
        <pc:picChg chg="del">
          <ac:chgData name="Jim McGowan" userId="e2c7446dd3aca506" providerId="LiveId" clId="{DCC3FE6A-A635-4FC2-9857-EE5655C491B8}" dt="2023-12-20T19:50:21.238" v="3784" actId="478"/>
          <ac:picMkLst>
            <pc:docMk/>
            <pc:sldMk cId="2713285562" sldId="705"/>
            <ac:picMk id="3" creationId="{3DEC7905-F057-6F8A-AD5E-B3E9B0F752E8}"/>
          </ac:picMkLst>
        </pc:picChg>
        <pc:picChg chg="add mod">
          <ac:chgData name="Jim McGowan" userId="e2c7446dd3aca506" providerId="LiveId" clId="{DCC3FE6A-A635-4FC2-9857-EE5655C491B8}" dt="2023-12-20T19:54:33.750" v="3914" actId="1036"/>
          <ac:picMkLst>
            <pc:docMk/>
            <pc:sldMk cId="2713285562" sldId="705"/>
            <ac:picMk id="6" creationId="{25ACE796-369A-28A4-ABD5-A696999B34D9}"/>
          </ac:picMkLst>
        </pc:picChg>
      </pc:sldChg>
      <pc:sldChg chg="addSp delSp modSp new mod ord">
        <pc:chgData name="Jim McGowan" userId="e2c7446dd3aca506" providerId="LiveId" clId="{DCC3FE6A-A635-4FC2-9857-EE5655C491B8}" dt="2023-12-27T15:31:56.304" v="4696" actId="313"/>
        <pc:sldMkLst>
          <pc:docMk/>
          <pc:sldMk cId="1746317901" sldId="706"/>
        </pc:sldMkLst>
        <pc:spChg chg="add mod">
          <ac:chgData name="Jim McGowan" userId="e2c7446dd3aca506" providerId="LiveId" clId="{DCC3FE6A-A635-4FC2-9857-EE5655C491B8}" dt="2023-12-27T15:31:56.304" v="4696" actId="313"/>
          <ac:spMkLst>
            <pc:docMk/>
            <pc:sldMk cId="1746317901" sldId="706"/>
            <ac:spMk id="3" creationId="{87FD4FF7-6BEF-5CF3-B382-7AC010DF4AAC}"/>
          </ac:spMkLst>
        </pc:spChg>
        <pc:spChg chg="add mod">
          <ac:chgData name="Jim McGowan" userId="e2c7446dd3aca506" providerId="LiveId" clId="{DCC3FE6A-A635-4FC2-9857-EE5655C491B8}" dt="2023-12-20T20:01:57.702" v="4039" actId="1037"/>
          <ac:spMkLst>
            <pc:docMk/>
            <pc:sldMk cId="1746317901" sldId="706"/>
            <ac:spMk id="4" creationId="{D967BD39-5AB2-10E1-28B2-66B0A086B50C}"/>
          </ac:spMkLst>
        </pc:spChg>
        <pc:picChg chg="add mod">
          <ac:chgData name="Jim McGowan" userId="e2c7446dd3aca506" providerId="LiveId" clId="{DCC3FE6A-A635-4FC2-9857-EE5655C491B8}" dt="2023-12-20T20:00:45.654" v="4009" actId="1035"/>
          <ac:picMkLst>
            <pc:docMk/>
            <pc:sldMk cId="1746317901" sldId="706"/>
            <ac:picMk id="2" creationId="{B546B093-2412-3604-D3F3-5E0DF3171F08}"/>
          </ac:picMkLst>
        </pc:picChg>
        <pc:picChg chg="add del mod">
          <ac:chgData name="Jim McGowan" userId="e2c7446dd3aca506" providerId="LiveId" clId="{DCC3FE6A-A635-4FC2-9857-EE5655C491B8}" dt="2023-12-20T20:02:30.806" v="4044" actId="478"/>
          <ac:picMkLst>
            <pc:docMk/>
            <pc:sldMk cId="1746317901" sldId="706"/>
            <ac:picMk id="5" creationId="{10939AFB-B2D8-FA93-8FE8-7A948E703433}"/>
          </ac:picMkLst>
        </pc:picChg>
        <pc:picChg chg="add mod ord">
          <ac:chgData name="Jim McGowan" userId="e2c7446dd3aca506" providerId="LiveId" clId="{DCC3FE6A-A635-4FC2-9857-EE5655C491B8}" dt="2023-12-20T20:03:10.061" v="4048" actId="167"/>
          <ac:picMkLst>
            <pc:docMk/>
            <pc:sldMk cId="1746317901" sldId="706"/>
            <ac:picMk id="6" creationId="{75EB0102-9BF5-5262-FA5A-C5CB72DF08E2}"/>
          </ac:picMkLst>
        </pc:picChg>
      </pc:sldChg>
      <pc:sldChg chg="modSp add mod ord">
        <pc:chgData name="Jim McGowan" userId="e2c7446dd3aca506" providerId="LiveId" clId="{DCC3FE6A-A635-4FC2-9857-EE5655C491B8}" dt="2023-12-27T17:06:07.467" v="4710" actId="108"/>
        <pc:sldMkLst>
          <pc:docMk/>
          <pc:sldMk cId="3162395552" sldId="707"/>
        </pc:sldMkLst>
        <pc:spChg chg="mod">
          <ac:chgData name="Jim McGowan" userId="e2c7446dd3aca506" providerId="LiveId" clId="{DCC3FE6A-A635-4FC2-9857-EE5655C491B8}" dt="2023-12-27T17:06:07.467" v="4710" actId="108"/>
          <ac:spMkLst>
            <pc:docMk/>
            <pc:sldMk cId="3162395552" sldId="707"/>
            <ac:spMk id="141314" creationId="{260D9AC7-B12F-8259-9EF2-0B05FDFD920E}"/>
          </ac:spMkLst>
        </pc:spChg>
      </pc:sldChg>
      <pc:sldChg chg="addSp delSp modSp new mod">
        <pc:chgData name="Jim McGowan" userId="e2c7446dd3aca506" providerId="LiveId" clId="{DCC3FE6A-A635-4FC2-9857-EE5655C491B8}" dt="2023-12-27T15:31:56.849" v="4697" actId="313"/>
        <pc:sldMkLst>
          <pc:docMk/>
          <pc:sldMk cId="2339574446" sldId="708"/>
        </pc:sldMkLst>
        <pc:spChg chg="del">
          <ac:chgData name="Jim McGowan" userId="e2c7446dd3aca506" providerId="LiveId" clId="{DCC3FE6A-A635-4FC2-9857-EE5655C491B8}" dt="2023-12-20T20:07:34.518" v="4105" actId="478"/>
          <ac:spMkLst>
            <pc:docMk/>
            <pc:sldMk cId="2339574446" sldId="708"/>
            <ac:spMk id="2" creationId="{5121120B-1447-158F-C68C-2CD1B5CFD94A}"/>
          </ac:spMkLst>
        </pc:spChg>
        <pc:spChg chg="del">
          <ac:chgData name="Jim McGowan" userId="e2c7446dd3aca506" providerId="LiveId" clId="{DCC3FE6A-A635-4FC2-9857-EE5655C491B8}" dt="2023-12-20T20:07:34.518" v="4105" actId="478"/>
          <ac:spMkLst>
            <pc:docMk/>
            <pc:sldMk cId="2339574446" sldId="708"/>
            <ac:spMk id="3" creationId="{A0A8F50A-9743-C14F-1D44-5F7E27698847}"/>
          </ac:spMkLst>
        </pc:spChg>
        <pc:spChg chg="add mod">
          <ac:chgData name="Jim McGowan" userId="e2c7446dd3aca506" providerId="LiveId" clId="{DCC3FE6A-A635-4FC2-9857-EE5655C491B8}" dt="2023-12-27T15:31:56.849" v="4697" actId="313"/>
          <ac:spMkLst>
            <pc:docMk/>
            <pc:sldMk cId="2339574446" sldId="708"/>
            <ac:spMk id="5" creationId="{193A4152-61CE-65F0-84A0-499496375FAA}"/>
          </ac:spMkLst>
        </pc:spChg>
        <pc:spChg chg="add del mod">
          <ac:chgData name="Jim McGowan" userId="e2c7446dd3aca506" providerId="LiveId" clId="{DCC3FE6A-A635-4FC2-9857-EE5655C491B8}" dt="2023-12-20T20:10:40.509" v="4196" actId="478"/>
          <ac:spMkLst>
            <pc:docMk/>
            <pc:sldMk cId="2339574446" sldId="708"/>
            <ac:spMk id="6" creationId="{2E7AF4CD-E070-01BB-406C-BE3A70A29BB6}"/>
          </ac:spMkLst>
        </pc:spChg>
        <pc:picChg chg="add del mod">
          <ac:chgData name="Jim McGowan" userId="e2c7446dd3aca506" providerId="LiveId" clId="{DCC3FE6A-A635-4FC2-9857-EE5655C491B8}" dt="2023-12-20T20:10:40.509" v="4196" actId="478"/>
          <ac:picMkLst>
            <pc:docMk/>
            <pc:sldMk cId="2339574446" sldId="708"/>
            <ac:picMk id="4" creationId="{ED13B77A-4165-A407-ABE5-8FBF3D6CCD25}"/>
          </ac:picMkLst>
        </pc:picChg>
        <pc:picChg chg="add mod">
          <ac:chgData name="Jim McGowan" userId="e2c7446dd3aca506" providerId="LiveId" clId="{DCC3FE6A-A635-4FC2-9857-EE5655C491B8}" dt="2023-12-20T20:11:25.219" v="4242" actId="12788"/>
          <ac:picMkLst>
            <pc:docMk/>
            <pc:sldMk cId="2339574446" sldId="708"/>
            <ac:picMk id="7" creationId="{B590701D-7CEF-4C87-5EBD-09F36584D4DA}"/>
          </ac:picMkLst>
        </pc:picChg>
        <pc:picChg chg="add mod">
          <ac:chgData name="Jim McGowan" userId="e2c7446dd3aca506" providerId="LiveId" clId="{DCC3FE6A-A635-4FC2-9857-EE5655C491B8}" dt="2023-12-20T20:10:48.174" v="4220" actId="1035"/>
          <ac:picMkLst>
            <pc:docMk/>
            <pc:sldMk cId="2339574446" sldId="708"/>
            <ac:picMk id="8" creationId="{AA88A65A-09C1-7483-0143-DC6EC2B13B3F}"/>
          </ac:picMkLst>
        </pc:picChg>
      </pc:sldChg>
      <pc:sldChg chg="addSp delSp modSp new mod">
        <pc:chgData name="Jim McGowan" userId="e2c7446dd3aca506" providerId="LiveId" clId="{DCC3FE6A-A635-4FC2-9857-EE5655C491B8}" dt="2023-12-27T15:31:57.366" v="4698" actId="313"/>
        <pc:sldMkLst>
          <pc:docMk/>
          <pc:sldMk cId="432528572" sldId="709"/>
        </pc:sldMkLst>
        <pc:spChg chg="del">
          <ac:chgData name="Jim McGowan" userId="e2c7446dd3aca506" providerId="LiveId" clId="{DCC3FE6A-A635-4FC2-9857-EE5655C491B8}" dt="2023-12-20T20:12:26.454" v="4258" actId="478"/>
          <ac:spMkLst>
            <pc:docMk/>
            <pc:sldMk cId="432528572" sldId="709"/>
            <ac:spMk id="2" creationId="{5C7C6E56-5BD0-D09C-74B6-A22375AF17C4}"/>
          </ac:spMkLst>
        </pc:spChg>
        <pc:spChg chg="del">
          <ac:chgData name="Jim McGowan" userId="e2c7446dd3aca506" providerId="LiveId" clId="{DCC3FE6A-A635-4FC2-9857-EE5655C491B8}" dt="2023-12-20T20:12:26.454" v="4258" actId="478"/>
          <ac:spMkLst>
            <pc:docMk/>
            <pc:sldMk cId="432528572" sldId="709"/>
            <ac:spMk id="3" creationId="{0CF5E48F-A6B2-D618-864B-B38B455431D0}"/>
          </ac:spMkLst>
        </pc:spChg>
        <pc:spChg chg="add mod">
          <ac:chgData name="Jim McGowan" userId="e2c7446dd3aca506" providerId="LiveId" clId="{DCC3FE6A-A635-4FC2-9857-EE5655C491B8}" dt="2023-12-27T15:31:57.366" v="4698" actId="313"/>
          <ac:spMkLst>
            <pc:docMk/>
            <pc:sldMk cId="432528572" sldId="709"/>
            <ac:spMk id="4" creationId="{0DB36BA1-393C-398B-B95C-2E90D3644291}"/>
          </ac:spMkLst>
        </pc:spChg>
        <pc:spChg chg="add del mod">
          <ac:chgData name="Jim McGowan" userId="e2c7446dd3aca506" providerId="LiveId" clId="{DCC3FE6A-A635-4FC2-9857-EE5655C491B8}" dt="2023-12-20T20:17:21.542" v="4388" actId="478"/>
          <ac:spMkLst>
            <pc:docMk/>
            <pc:sldMk cId="432528572" sldId="709"/>
            <ac:spMk id="9" creationId="{E40C2E8C-C75A-88D7-F5A3-ED27C9403F13}"/>
          </ac:spMkLst>
        </pc:spChg>
        <pc:picChg chg="add del mod">
          <ac:chgData name="Jim McGowan" userId="e2c7446dd3aca506" providerId="LiveId" clId="{DCC3FE6A-A635-4FC2-9857-EE5655C491B8}" dt="2023-12-20T20:17:21.542" v="4388" actId="478"/>
          <ac:picMkLst>
            <pc:docMk/>
            <pc:sldMk cId="432528572" sldId="709"/>
            <ac:picMk id="6" creationId="{F5F91407-B044-94E6-4AF3-EE65D6881AC1}"/>
          </ac:picMkLst>
        </pc:picChg>
        <pc:picChg chg="add del">
          <ac:chgData name="Jim McGowan" userId="e2c7446dd3aca506" providerId="LiveId" clId="{DCC3FE6A-A635-4FC2-9857-EE5655C491B8}" dt="2023-12-20T20:13:37.714" v="4290"/>
          <ac:picMkLst>
            <pc:docMk/>
            <pc:sldMk cId="432528572" sldId="709"/>
            <ac:picMk id="7" creationId="{D4DCF2FB-A30C-1FDD-6EE9-A6887052163A}"/>
          </ac:picMkLst>
        </pc:picChg>
        <pc:picChg chg="add mod ord">
          <ac:chgData name="Jim McGowan" userId="e2c7446dd3aca506" providerId="LiveId" clId="{DCC3FE6A-A635-4FC2-9857-EE5655C491B8}" dt="2023-12-20T20:13:43.481" v="4294" actId="167"/>
          <ac:picMkLst>
            <pc:docMk/>
            <pc:sldMk cId="432528572" sldId="709"/>
            <ac:picMk id="8" creationId="{53F9D7BE-2CEA-5570-1233-6E6DF6F62EC0}"/>
          </ac:picMkLst>
        </pc:picChg>
        <pc:picChg chg="add mod modCrop">
          <ac:chgData name="Jim McGowan" userId="e2c7446dd3aca506" providerId="LiveId" clId="{DCC3FE6A-A635-4FC2-9857-EE5655C491B8}" dt="2023-12-20T20:18:09.698" v="4421" actId="208"/>
          <ac:picMkLst>
            <pc:docMk/>
            <pc:sldMk cId="432528572" sldId="709"/>
            <ac:picMk id="10" creationId="{F51F48CD-AD37-C94B-1C81-10D1F08A5C61}"/>
          </ac:picMkLst>
        </pc:picChg>
      </pc:sldChg>
      <pc:sldChg chg="modSp add del mod">
        <pc:chgData name="Jim McGowan" userId="e2c7446dd3aca506" providerId="LiveId" clId="{DCC3FE6A-A635-4FC2-9857-EE5655C491B8}" dt="2023-12-27T17:19:01.889" v="4727" actId="47"/>
        <pc:sldMkLst>
          <pc:docMk/>
          <pc:sldMk cId="3976333916" sldId="710"/>
        </pc:sldMkLst>
        <pc:spChg chg="mod">
          <ac:chgData name="Jim McGowan" userId="e2c7446dd3aca506" providerId="LiveId" clId="{DCC3FE6A-A635-4FC2-9857-EE5655C491B8}" dt="2023-12-27T15:31:57.890" v="4699" actId="313"/>
          <ac:spMkLst>
            <pc:docMk/>
            <pc:sldMk cId="3976333916" sldId="710"/>
            <ac:spMk id="4" creationId="{97BFB8A2-A87E-ABE1-3FD9-1F72D624D20F}"/>
          </ac:spMkLst>
        </pc:spChg>
        <pc:picChg chg="mod">
          <ac:chgData name="Jim McGowan" userId="e2c7446dd3aca506" providerId="LiveId" clId="{DCC3FE6A-A635-4FC2-9857-EE5655C491B8}" dt="2023-12-20T20:19:44.410" v="4436" actId="208"/>
          <ac:picMkLst>
            <pc:docMk/>
            <pc:sldMk cId="3976333916" sldId="710"/>
            <ac:picMk id="3" creationId="{3DEC7905-F057-6F8A-AD5E-B3E9B0F752E8}"/>
          </ac:picMkLst>
        </pc:picChg>
      </pc:sldChg>
      <pc:sldChg chg="modSp add mod">
        <pc:chgData name="Jim McGowan" userId="e2c7446dd3aca506" providerId="LiveId" clId="{DCC3FE6A-A635-4FC2-9857-EE5655C491B8}" dt="2023-12-27T15:31:59.826" v="4703" actId="313"/>
        <pc:sldMkLst>
          <pc:docMk/>
          <pc:sldMk cId="4270079521" sldId="711"/>
        </pc:sldMkLst>
        <pc:spChg chg="mod">
          <ac:chgData name="Jim McGowan" userId="e2c7446dd3aca506" providerId="LiveId" clId="{DCC3FE6A-A635-4FC2-9857-EE5655C491B8}" dt="2023-12-27T15:31:59.826" v="4703" actId="313"/>
          <ac:spMkLst>
            <pc:docMk/>
            <pc:sldMk cId="4270079521" sldId="711"/>
            <ac:spMk id="4" creationId="{97BFB8A2-A87E-ABE1-3FD9-1F72D624D20F}"/>
          </ac:spMkLst>
        </pc:spChg>
      </pc:sldChg>
      <pc:sldChg chg="modSp add mod">
        <pc:chgData name="Jim McGowan" userId="e2c7446dd3aca506" providerId="LiveId" clId="{DCC3FE6A-A635-4FC2-9857-EE5655C491B8}" dt="2023-12-27T15:16:42.315" v="4666" actId="108"/>
        <pc:sldMkLst>
          <pc:docMk/>
          <pc:sldMk cId="2933024082" sldId="712"/>
        </pc:sldMkLst>
        <pc:spChg chg="mod">
          <ac:chgData name="Jim McGowan" userId="e2c7446dd3aca506" providerId="LiveId" clId="{DCC3FE6A-A635-4FC2-9857-EE5655C491B8}" dt="2023-12-27T15:16:42.315" v="4666" actId="108"/>
          <ac:spMkLst>
            <pc:docMk/>
            <pc:sldMk cId="2933024082" sldId="712"/>
            <ac:spMk id="7" creationId="{D7EAB081-A924-43CD-BBA8-F4B4A4CEEB6F}"/>
          </ac:spMkLst>
        </pc:spChg>
      </pc:sldChg>
      <pc:sldChg chg="modSp add mod">
        <pc:chgData name="Jim McGowan" userId="e2c7446dd3aca506" providerId="LiveId" clId="{DCC3FE6A-A635-4FC2-9857-EE5655C491B8}" dt="2023-12-27T17:09:58.016" v="4717" actId="108"/>
        <pc:sldMkLst>
          <pc:docMk/>
          <pc:sldMk cId="202927209" sldId="713"/>
        </pc:sldMkLst>
        <pc:spChg chg="mod">
          <ac:chgData name="Jim McGowan" userId="e2c7446dd3aca506" providerId="LiveId" clId="{DCC3FE6A-A635-4FC2-9857-EE5655C491B8}" dt="2023-12-27T17:09:58.016" v="4717" actId="108"/>
          <ac:spMkLst>
            <pc:docMk/>
            <pc:sldMk cId="202927209" sldId="713"/>
            <ac:spMk id="7" creationId="{D7EAB081-A924-43CD-BBA8-F4B4A4CEEB6F}"/>
          </ac:spMkLst>
        </pc:spChg>
      </pc:sldChg>
      <pc:sldChg chg="add del">
        <pc:chgData name="Jim McGowan" userId="e2c7446dd3aca506" providerId="LiveId" clId="{DCC3FE6A-A635-4FC2-9857-EE5655C491B8}" dt="2023-12-27T19:03:37.394" v="4743" actId="47"/>
        <pc:sldMkLst>
          <pc:docMk/>
          <pc:sldMk cId="3685336311" sldId="714"/>
        </pc:sldMkLst>
        <pc:spChg chg="mod">
          <ac:chgData name="Jim McGowan" userId="e2c7446dd3aca506" providerId="LiveId" clId="{DCC3FE6A-A635-4FC2-9857-EE5655C491B8}" dt="2024-01-11T16:42:47.644" v="5167" actId="6549"/>
          <ac:spMkLst>
            <pc:docMk/>
            <pc:sldMk cId="3685336311" sldId="714"/>
            <ac:spMk id="3" creationId="{823AD1BD-6EB9-B152-2F41-F68152892D0A}"/>
          </ac:spMkLst>
        </pc:spChg>
        <pc:spChg chg="add del mod">
          <ac:chgData name="Jim McGowan" userId="e2c7446dd3aca506" providerId="LiveId" clId="{DCC3FE6A-A635-4FC2-9857-EE5655C491B8}" dt="2024-01-11T16:37:59.028" v="5031" actId="478"/>
          <ac:spMkLst>
            <pc:docMk/>
            <pc:sldMk cId="3685336311" sldId="714"/>
            <ac:spMk id="6" creationId="{8458655C-B925-EA55-01BF-29B87EA89639}"/>
          </ac:spMkLst>
        </pc:spChg>
        <pc:spChg chg="add mod">
          <ac:chgData name="Jim McGowan" userId="e2c7446dd3aca506" providerId="LiveId" clId="{DCC3FE6A-A635-4FC2-9857-EE5655C491B8}" dt="2024-01-11T16:44:00.760" v="5185" actId="108"/>
          <ac:spMkLst>
            <pc:docMk/>
            <pc:sldMk cId="3685336311" sldId="714"/>
            <ac:spMk id="10" creationId="{4CAD8E4B-FB8A-8A75-6CD7-EB5E8B55A441}"/>
          </ac:spMkLst>
        </pc:spChg>
        <pc:spChg chg="del">
          <ac:chgData name="Jim McGowan" userId="e2c7446dd3aca506" providerId="LiveId" clId="{DCC3FE6A-A635-4FC2-9857-EE5655C491B8}" dt="2024-01-11T16:37:56.695" v="5030" actId="478"/>
          <ac:spMkLst>
            <pc:docMk/>
            <pc:sldMk cId="3685336311" sldId="714"/>
            <ac:spMk id="135171" creationId="{59963193-A2AD-84FF-CFC7-F2A7D4C08967}"/>
          </ac:spMkLst>
        </pc:spChg>
        <pc:picChg chg="del">
          <ac:chgData name="Jim McGowan" userId="e2c7446dd3aca506" providerId="LiveId" clId="{DCC3FE6A-A635-4FC2-9857-EE5655C491B8}" dt="2024-01-11T16:37:53.447" v="5027" actId="478"/>
          <ac:picMkLst>
            <pc:docMk/>
            <pc:sldMk cId="3685336311" sldId="714"/>
            <ac:picMk id="4" creationId="{D51E5577-21C5-0302-F0EA-AEE2F13E67CD}"/>
          </ac:picMkLst>
        </pc:picChg>
        <pc:picChg chg="add">
          <ac:chgData name="Jim McGowan" userId="e2c7446dd3aca506" providerId="LiveId" clId="{DCC3FE6A-A635-4FC2-9857-EE5655C491B8}" dt="2024-01-11T16:38:01.453" v="5032"/>
          <ac:picMkLst>
            <pc:docMk/>
            <pc:sldMk cId="3685336311" sldId="714"/>
            <ac:picMk id="7" creationId="{53D44DE5-86BC-FB34-7A2D-FCD52F2CF76A}"/>
          </ac:picMkLst>
        </pc:picChg>
        <pc:picChg chg="add mod">
          <ac:chgData name="Jim McGowan" userId="e2c7446dd3aca506" providerId="LiveId" clId="{DCC3FE6A-A635-4FC2-9857-EE5655C491B8}" dt="2024-01-11T16:44:13.099" v="5188" actId="208"/>
          <ac:picMkLst>
            <pc:docMk/>
            <pc:sldMk cId="3685336311" sldId="714"/>
            <ac:picMk id="8" creationId="{A5021EE8-C17B-989C-B187-8229DF5CBB87}"/>
          </ac:picMkLst>
        </pc:picChg>
      </pc:sldChg>
      <pc:sldChg chg="addSp delSp modSp add mod">
        <pc:chgData name="Jim McGowan" userId="e2c7446dd3aca506" providerId="LiveId" clId="{DCC3FE6A-A635-4FC2-9857-EE5655C491B8}" dt="2024-01-11T18:59:26.904" v="5474" actId="207"/>
        <pc:sldMkLst>
          <pc:docMk/>
          <pc:sldMk cId="1246946444" sldId="715"/>
        </pc:sldMkLst>
        <pc:spChg chg="add mod">
          <ac:chgData name="Jim McGowan" userId="e2c7446dd3aca506" providerId="LiveId" clId="{DCC3FE6A-A635-4FC2-9857-EE5655C491B8}" dt="2024-01-11T18:35:29.510" v="5413" actId="20577"/>
          <ac:spMkLst>
            <pc:docMk/>
            <pc:sldMk cId="1246946444" sldId="715"/>
            <ac:spMk id="6" creationId="{27D46525-7C99-42FC-D240-B02B7F06F6A0}"/>
          </ac:spMkLst>
        </pc:spChg>
        <pc:spChg chg="add mod">
          <ac:chgData name="Jim McGowan" userId="e2c7446dd3aca506" providerId="LiveId" clId="{DCC3FE6A-A635-4FC2-9857-EE5655C491B8}" dt="2024-01-11T18:59:15.787" v="5471" actId="207"/>
          <ac:spMkLst>
            <pc:docMk/>
            <pc:sldMk cId="1246946444" sldId="715"/>
            <ac:spMk id="7" creationId="{0E9A2701-CB54-E514-8F65-E98FDE4461BC}"/>
          </ac:spMkLst>
        </pc:spChg>
        <pc:spChg chg="add mod">
          <ac:chgData name="Jim McGowan" userId="e2c7446dd3aca506" providerId="LiveId" clId="{DCC3FE6A-A635-4FC2-9857-EE5655C491B8}" dt="2024-01-11T18:59:26.904" v="5474" actId="207"/>
          <ac:spMkLst>
            <pc:docMk/>
            <pc:sldMk cId="1246946444" sldId="715"/>
            <ac:spMk id="8" creationId="{0B385E87-A04B-C6DC-454D-424D6B04FD55}"/>
          </ac:spMkLst>
        </pc:spChg>
        <pc:picChg chg="add del mod">
          <ac:chgData name="Jim McGowan" userId="e2c7446dd3aca506" providerId="LiveId" clId="{DCC3FE6A-A635-4FC2-9857-EE5655C491B8}" dt="2024-01-11T18:32:25.127" v="5350" actId="478"/>
          <ac:picMkLst>
            <pc:docMk/>
            <pc:sldMk cId="1246946444" sldId="715"/>
            <ac:picMk id="2" creationId="{8DB44548-35EE-B722-71B5-0B0D9D173034}"/>
          </ac:picMkLst>
        </pc:picChg>
        <pc:picChg chg="mod">
          <ac:chgData name="Jim McGowan" userId="e2c7446dd3aca506" providerId="LiveId" clId="{DCC3FE6A-A635-4FC2-9857-EE5655C491B8}" dt="2024-01-11T18:37:29.726" v="5442" actId="1076"/>
          <ac:picMkLst>
            <pc:docMk/>
            <pc:sldMk cId="1246946444" sldId="715"/>
            <ac:picMk id="3" creationId="{3DEC7905-F057-6F8A-AD5E-B3E9B0F752E8}"/>
          </ac:picMkLst>
        </pc:picChg>
        <pc:picChg chg="add mod">
          <ac:chgData name="Jim McGowan" userId="e2c7446dd3aca506" providerId="LiveId" clId="{DCC3FE6A-A635-4FC2-9857-EE5655C491B8}" dt="2024-01-11T18:37:29.726" v="5442" actId="1076"/>
          <ac:picMkLst>
            <pc:docMk/>
            <pc:sldMk cId="1246946444" sldId="715"/>
            <ac:picMk id="5" creationId="{C2B7E5C2-07C1-E744-688A-1D5A355DF225}"/>
          </ac:picMkLst>
        </pc:picChg>
      </pc:sldChg>
      <pc:sldMasterChg chg="setBg modSldLayout">
        <pc:chgData name="Jim McGowan" userId="e2c7446dd3aca506" providerId="LiveId" clId="{DCC3FE6A-A635-4FC2-9857-EE5655C491B8}" dt="2023-12-19T19:23:18.645" v="13"/>
        <pc:sldMasterMkLst>
          <pc:docMk/>
          <pc:sldMasterMk cId="850932939" sldId="2147483696"/>
        </pc:sldMasterMkLst>
        <pc:sldLayoutChg chg="setBg">
          <pc:chgData name="Jim McGowan" userId="e2c7446dd3aca506" providerId="LiveId" clId="{DCC3FE6A-A635-4FC2-9857-EE5655C491B8}" dt="2023-12-19T19:23:18.645" v="13"/>
          <pc:sldLayoutMkLst>
            <pc:docMk/>
            <pc:sldMasterMk cId="850932939" sldId="2147483696"/>
            <pc:sldLayoutMk cId="334161962" sldId="2147483697"/>
          </pc:sldLayoutMkLst>
        </pc:sldLayoutChg>
        <pc:sldLayoutChg chg="setBg">
          <pc:chgData name="Jim McGowan" userId="e2c7446dd3aca506" providerId="LiveId" clId="{DCC3FE6A-A635-4FC2-9857-EE5655C491B8}" dt="2023-12-19T19:23:18.645" v="13"/>
          <pc:sldLayoutMkLst>
            <pc:docMk/>
            <pc:sldMasterMk cId="850932939" sldId="2147483696"/>
            <pc:sldLayoutMk cId="3906619878" sldId="2147483698"/>
          </pc:sldLayoutMkLst>
        </pc:sldLayoutChg>
        <pc:sldLayoutChg chg="setBg">
          <pc:chgData name="Jim McGowan" userId="e2c7446dd3aca506" providerId="LiveId" clId="{DCC3FE6A-A635-4FC2-9857-EE5655C491B8}" dt="2023-12-19T19:23:18.645" v="13"/>
          <pc:sldLayoutMkLst>
            <pc:docMk/>
            <pc:sldMasterMk cId="850932939" sldId="2147483696"/>
            <pc:sldLayoutMk cId="511726336" sldId="2147483699"/>
          </pc:sldLayoutMkLst>
        </pc:sldLayoutChg>
        <pc:sldLayoutChg chg="setBg">
          <pc:chgData name="Jim McGowan" userId="e2c7446dd3aca506" providerId="LiveId" clId="{DCC3FE6A-A635-4FC2-9857-EE5655C491B8}" dt="2023-12-19T19:23:18.645" v="13"/>
          <pc:sldLayoutMkLst>
            <pc:docMk/>
            <pc:sldMasterMk cId="850932939" sldId="2147483696"/>
            <pc:sldLayoutMk cId="4162530298" sldId="2147483700"/>
          </pc:sldLayoutMkLst>
        </pc:sldLayoutChg>
        <pc:sldLayoutChg chg="setBg">
          <pc:chgData name="Jim McGowan" userId="e2c7446dd3aca506" providerId="LiveId" clId="{DCC3FE6A-A635-4FC2-9857-EE5655C491B8}" dt="2023-12-19T19:23:18.645" v="13"/>
          <pc:sldLayoutMkLst>
            <pc:docMk/>
            <pc:sldMasterMk cId="850932939" sldId="2147483696"/>
            <pc:sldLayoutMk cId="3720400903" sldId="2147483701"/>
          </pc:sldLayoutMkLst>
        </pc:sldLayoutChg>
        <pc:sldLayoutChg chg="setBg">
          <pc:chgData name="Jim McGowan" userId="e2c7446dd3aca506" providerId="LiveId" clId="{DCC3FE6A-A635-4FC2-9857-EE5655C491B8}" dt="2023-12-19T19:23:18.645" v="13"/>
          <pc:sldLayoutMkLst>
            <pc:docMk/>
            <pc:sldMasterMk cId="850932939" sldId="2147483696"/>
            <pc:sldLayoutMk cId="2500618948" sldId="2147483702"/>
          </pc:sldLayoutMkLst>
        </pc:sldLayoutChg>
        <pc:sldLayoutChg chg="setBg">
          <pc:chgData name="Jim McGowan" userId="e2c7446dd3aca506" providerId="LiveId" clId="{DCC3FE6A-A635-4FC2-9857-EE5655C491B8}" dt="2023-12-19T19:23:18.645" v="13"/>
          <pc:sldLayoutMkLst>
            <pc:docMk/>
            <pc:sldMasterMk cId="850932939" sldId="2147483696"/>
            <pc:sldLayoutMk cId="1272584542" sldId="2147483703"/>
          </pc:sldLayoutMkLst>
        </pc:sldLayoutChg>
        <pc:sldLayoutChg chg="setBg">
          <pc:chgData name="Jim McGowan" userId="e2c7446dd3aca506" providerId="LiveId" clId="{DCC3FE6A-A635-4FC2-9857-EE5655C491B8}" dt="2023-12-19T19:23:18.645" v="13"/>
          <pc:sldLayoutMkLst>
            <pc:docMk/>
            <pc:sldMasterMk cId="850932939" sldId="2147483696"/>
            <pc:sldLayoutMk cId="2485572552" sldId="2147483704"/>
          </pc:sldLayoutMkLst>
        </pc:sldLayoutChg>
        <pc:sldLayoutChg chg="setBg">
          <pc:chgData name="Jim McGowan" userId="e2c7446dd3aca506" providerId="LiveId" clId="{DCC3FE6A-A635-4FC2-9857-EE5655C491B8}" dt="2023-12-19T19:23:18.645" v="13"/>
          <pc:sldLayoutMkLst>
            <pc:docMk/>
            <pc:sldMasterMk cId="850932939" sldId="2147483696"/>
            <pc:sldLayoutMk cId="1260178546" sldId="2147483705"/>
          </pc:sldLayoutMkLst>
        </pc:sldLayoutChg>
        <pc:sldLayoutChg chg="setBg">
          <pc:chgData name="Jim McGowan" userId="e2c7446dd3aca506" providerId="LiveId" clId="{DCC3FE6A-A635-4FC2-9857-EE5655C491B8}" dt="2023-12-19T19:23:18.645" v="13"/>
          <pc:sldLayoutMkLst>
            <pc:docMk/>
            <pc:sldMasterMk cId="850932939" sldId="2147483696"/>
            <pc:sldLayoutMk cId="4172683935" sldId="2147483706"/>
          </pc:sldLayoutMkLst>
        </pc:sldLayoutChg>
        <pc:sldLayoutChg chg="setBg">
          <pc:chgData name="Jim McGowan" userId="e2c7446dd3aca506" providerId="LiveId" clId="{DCC3FE6A-A635-4FC2-9857-EE5655C491B8}" dt="2023-12-19T19:23:18.645" v="13"/>
          <pc:sldLayoutMkLst>
            <pc:docMk/>
            <pc:sldMasterMk cId="850932939" sldId="2147483696"/>
            <pc:sldLayoutMk cId="3981459873" sldId="2147483707"/>
          </pc:sldLayoutMkLst>
        </pc:sldLayoutChg>
      </pc:sldMasterChg>
      <pc:sldMasterChg chg="del setBg delSldLayout modSldLayout">
        <pc:chgData name="Jim McGowan" userId="e2c7446dd3aca506" providerId="LiveId" clId="{DCC3FE6A-A635-4FC2-9857-EE5655C491B8}" dt="2023-12-20T16:26:55.798" v="230" actId="47"/>
        <pc:sldMasterMkLst>
          <pc:docMk/>
          <pc:sldMasterMk cId="1062844866" sldId="2147483708"/>
        </pc:sldMasterMkLst>
        <pc:sldLayoutChg chg="del setBg">
          <pc:chgData name="Jim McGowan" userId="e2c7446dd3aca506" providerId="LiveId" clId="{DCC3FE6A-A635-4FC2-9857-EE5655C491B8}" dt="2023-12-20T16:26:55.798" v="230" actId="47"/>
          <pc:sldLayoutMkLst>
            <pc:docMk/>
            <pc:sldMasterMk cId="1062844866" sldId="2147483708"/>
            <pc:sldLayoutMk cId="3749398523" sldId="2147483709"/>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1247064793" sldId="2147483710"/>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3484528193" sldId="2147483711"/>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510264327" sldId="2147483712"/>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3046886373" sldId="2147483713"/>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4085818249" sldId="2147483714"/>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3974807450" sldId="2147483715"/>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3579171986" sldId="2147483716"/>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1023000952" sldId="2147483717"/>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1366539089" sldId="2147483718"/>
          </pc:sldLayoutMkLst>
        </pc:sldLayoutChg>
        <pc:sldLayoutChg chg="del setBg">
          <pc:chgData name="Jim McGowan" userId="e2c7446dd3aca506" providerId="LiveId" clId="{DCC3FE6A-A635-4FC2-9857-EE5655C491B8}" dt="2023-12-20T16:26:55.798" v="230" actId="47"/>
          <pc:sldLayoutMkLst>
            <pc:docMk/>
            <pc:sldMasterMk cId="1062844866" sldId="2147483708"/>
            <pc:sldLayoutMk cId="1612900746" sldId="2147483719"/>
          </pc:sldLayoutMkLst>
        </pc:sldLayoutChg>
      </pc:sldMasterChg>
      <pc:sldMasterChg chg="del setBg delSldLayout modSldLayout">
        <pc:chgData name="Jim McGowan" userId="e2c7446dd3aca506" providerId="LiveId" clId="{DCC3FE6A-A635-4FC2-9857-EE5655C491B8}" dt="2023-12-20T16:26:55.798" v="230" actId="47"/>
        <pc:sldMasterMkLst>
          <pc:docMk/>
          <pc:sldMasterMk cId="4024099990" sldId="2147483720"/>
        </pc:sldMasterMkLst>
        <pc:sldLayoutChg chg="del setBg">
          <pc:chgData name="Jim McGowan" userId="e2c7446dd3aca506" providerId="LiveId" clId="{DCC3FE6A-A635-4FC2-9857-EE5655C491B8}" dt="2023-12-20T16:26:55.798" v="230" actId="47"/>
          <pc:sldLayoutMkLst>
            <pc:docMk/>
            <pc:sldMasterMk cId="4024099990" sldId="2147483720"/>
            <pc:sldLayoutMk cId="1189076923" sldId="2147483721"/>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1364619547" sldId="2147483722"/>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796116924" sldId="2147483723"/>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2831601690" sldId="2147483724"/>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2376814034" sldId="2147483725"/>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2381015203" sldId="2147483726"/>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1695695583" sldId="2147483727"/>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838709724" sldId="2147483728"/>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271501421" sldId="2147483729"/>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1184808145" sldId="2147483730"/>
          </pc:sldLayoutMkLst>
        </pc:sldLayoutChg>
        <pc:sldLayoutChg chg="del setBg">
          <pc:chgData name="Jim McGowan" userId="e2c7446dd3aca506" providerId="LiveId" clId="{DCC3FE6A-A635-4FC2-9857-EE5655C491B8}" dt="2023-12-20T16:26:55.798" v="230" actId="47"/>
          <pc:sldLayoutMkLst>
            <pc:docMk/>
            <pc:sldMasterMk cId="4024099990" sldId="2147483720"/>
            <pc:sldLayoutMk cId="1562568089" sldId="2147483731"/>
          </pc:sldLayoutMkLst>
        </pc:sldLayoutChg>
      </pc:sldMasterChg>
      <pc:sldMasterChg chg="setBg modSldLayout">
        <pc:chgData name="Jim McGowan" userId="e2c7446dd3aca506" providerId="LiveId" clId="{DCC3FE6A-A635-4FC2-9857-EE5655C491B8}" dt="2023-12-19T19:23:18.645" v="13"/>
        <pc:sldMasterMkLst>
          <pc:docMk/>
          <pc:sldMasterMk cId="1863212649" sldId="2147483732"/>
        </pc:sldMasterMkLst>
        <pc:sldLayoutChg chg="setBg">
          <pc:chgData name="Jim McGowan" userId="e2c7446dd3aca506" providerId="LiveId" clId="{DCC3FE6A-A635-4FC2-9857-EE5655C491B8}" dt="2023-12-19T19:23:18.645" v="13"/>
          <pc:sldLayoutMkLst>
            <pc:docMk/>
            <pc:sldMasterMk cId="1863212649" sldId="2147483732"/>
            <pc:sldLayoutMk cId="3894664235" sldId="2147483733"/>
          </pc:sldLayoutMkLst>
        </pc:sldLayoutChg>
        <pc:sldLayoutChg chg="setBg">
          <pc:chgData name="Jim McGowan" userId="e2c7446dd3aca506" providerId="LiveId" clId="{DCC3FE6A-A635-4FC2-9857-EE5655C491B8}" dt="2023-12-19T19:23:18.645" v="13"/>
          <pc:sldLayoutMkLst>
            <pc:docMk/>
            <pc:sldMasterMk cId="1863212649" sldId="2147483732"/>
            <pc:sldLayoutMk cId="3465438420" sldId="2147483734"/>
          </pc:sldLayoutMkLst>
        </pc:sldLayoutChg>
        <pc:sldLayoutChg chg="setBg">
          <pc:chgData name="Jim McGowan" userId="e2c7446dd3aca506" providerId="LiveId" clId="{DCC3FE6A-A635-4FC2-9857-EE5655C491B8}" dt="2023-12-19T19:23:18.645" v="13"/>
          <pc:sldLayoutMkLst>
            <pc:docMk/>
            <pc:sldMasterMk cId="1863212649" sldId="2147483732"/>
            <pc:sldLayoutMk cId="3013734543" sldId="2147483735"/>
          </pc:sldLayoutMkLst>
        </pc:sldLayoutChg>
        <pc:sldLayoutChg chg="setBg">
          <pc:chgData name="Jim McGowan" userId="e2c7446dd3aca506" providerId="LiveId" clId="{DCC3FE6A-A635-4FC2-9857-EE5655C491B8}" dt="2023-12-19T19:23:18.645" v="13"/>
          <pc:sldLayoutMkLst>
            <pc:docMk/>
            <pc:sldMasterMk cId="1863212649" sldId="2147483732"/>
            <pc:sldLayoutMk cId="3676052541" sldId="2147483736"/>
          </pc:sldLayoutMkLst>
        </pc:sldLayoutChg>
        <pc:sldLayoutChg chg="setBg">
          <pc:chgData name="Jim McGowan" userId="e2c7446dd3aca506" providerId="LiveId" clId="{DCC3FE6A-A635-4FC2-9857-EE5655C491B8}" dt="2023-12-19T19:23:18.645" v="13"/>
          <pc:sldLayoutMkLst>
            <pc:docMk/>
            <pc:sldMasterMk cId="1863212649" sldId="2147483732"/>
            <pc:sldLayoutMk cId="2365145098" sldId="2147483737"/>
          </pc:sldLayoutMkLst>
        </pc:sldLayoutChg>
        <pc:sldLayoutChg chg="setBg">
          <pc:chgData name="Jim McGowan" userId="e2c7446dd3aca506" providerId="LiveId" clId="{DCC3FE6A-A635-4FC2-9857-EE5655C491B8}" dt="2023-12-19T19:23:18.645" v="13"/>
          <pc:sldLayoutMkLst>
            <pc:docMk/>
            <pc:sldMasterMk cId="1863212649" sldId="2147483732"/>
            <pc:sldLayoutMk cId="3098362461" sldId="2147483738"/>
          </pc:sldLayoutMkLst>
        </pc:sldLayoutChg>
        <pc:sldLayoutChg chg="setBg">
          <pc:chgData name="Jim McGowan" userId="e2c7446dd3aca506" providerId="LiveId" clId="{DCC3FE6A-A635-4FC2-9857-EE5655C491B8}" dt="2023-12-19T19:23:18.645" v="13"/>
          <pc:sldLayoutMkLst>
            <pc:docMk/>
            <pc:sldMasterMk cId="1863212649" sldId="2147483732"/>
            <pc:sldLayoutMk cId="1015154194" sldId="2147483739"/>
          </pc:sldLayoutMkLst>
        </pc:sldLayoutChg>
        <pc:sldLayoutChg chg="setBg">
          <pc:chgData name="Jim McGowan" userId="e2c7446dd3aca506" providerId="LiveId" clId="{DCC3FE6A-A635-4FC2-9857-EE5655C491B8}" dt="2023-12-19T19:23:18.645" v="13"/>
          <pc:sldLayoutMkLst>
            <pc:docMk/>
            <pc:sldMasterMk cId="1863212649" sldId="2147483732"/>
            <pc:sldLayoutMk cId="904297729" sldId="2147483740"/>
          </pc:sldLayoutMkLst>
        </pc:sldLayoutChg>
        <pc:sldLayoutChg chg="setBg">
          <pc:chgData name="Jim McGowan" userId="e2c7446dd3aca506" providerId="LiveId" clId="{DCC3FE6A-A635-4FC2-9857-EE5655C491B8}" dt="2023-12-19T19:23:18.645" v="13"/>
          <pc:sldLayoutMkLst>
            <pc:docMk/>
            <pc:sldMasterMk cId="1863212649" sldId="2147483732"/>
            <pc:sldLayoutMk cId="2549848041" sldId="2147483741"/>
          </pc:sldLayoutMkLst>
        </pc:sldLayoutChg>
        <pc:sldLayoutChg chg="setBg">
          <pc:chgData name="Jim McGowan" userId="e2c7446dd3aca506" providerId="LiveId" clId="{DCC3FE6A-A635-4FC2-9857-EE5655C491B8}" dt="2023-12-19T19:23:18.645" v="13"/>
          <pc:sldLayoutMkLst>
            <pc:docMk/>
            <pc:sldMasterMk cId="1863212649" sldId="2147483732"/>
            <pc:sldLayoutMk cId="1043222544" sldId="2147483742"/>
          </pc:sldLayoutMkLst>
        </pc:sldLayoutChg>
        <pc:sldLayoutChg chg="setBg">
          <pc:chgData name="Jim McGowan" userId="e2c7446dd3aca506" providerId="LiveId" clId="{DCC3FE6A-A635-4FC2-9857-EE5655C491B8}" dt="2023-12-19T19:23:18.645" v="13"/>
          <pc:sldLayoutMkLst>
            <pc:docMk/>
            <pc:sldMasterMk cId="1863212649" sldId="2147483732"/>
            <pc:sldLayoutMk cId="3109605506" sldId="2147483743"/>
          </pc:sldLayoutMkLst>
        </pc:sldLayoutChg>
      </pc:sldMasterChg>
      <pc:sldMasterChg chg="setBg modSldLayout">
        <pc:chgData name="Jim McGowan" userId="e2c7446dd3aca506" providerId="LiveId" clId="{DCC3FE6A-A635-4FC2-9857-EE5655C491B8}" dt="2023-12-19T19:23:18.645" v="13"/>
        <pc:sldMasterMkLst>
          <pc:docMk/>
          <pc:sldMasterMk cId="687533822" sldId="2147483744"/>
        </pc:sldMasterMkLst>
        <pc:sldLayoutChg chg="setBg">
          <pc:chgData name="Jim McGowan" userId="e2c7446dd3aca506" providerId="LiveId" clId="{DCC3FE6A-A635-4FC2-9857-EE5655C491B8}" dt="2023-12-19T19:23:18.645" v="13"/>
          <pc:sldLayoutMkLst>
            <pc:docMk/>
            <pc:sldMasterMk cId="687533822" sldId="2147483744"/>
            <pc:sldLayoutMk cId="2496870383" sldId="2147483745"/>
          </pc:sldLayoutMkLst>
        </pc:sldLayoutChg>
        <pc:sldLayoutChg chg="setBg">
          <pc:chgData name="Jim McGowan" userId="e2c7446dd3aca506" providerId="LiveId" clId="{DCC3FE6A-A635-4FC2-9857-EE5655C491B8}" dt="2023-12-19T19:23:18.645" v="13"/>
          <pc:sldLayoutMkLst>
            <pc:docMk/>
            <pc:sldMasterMk cId="687533822" sldId="2147483744"/>
            <pc:sldLayoutMk cId="2701757697" sldId="2147483746"/>
          </pc:sldLayoutMkLst>
        </pc:sldLayoutChg>
        <pc:sldLayoutChg chg="setBg">
          <pc:chgData name="Jim McGowan" userId="e2c7446dd3aca506" providerId="LiveId" clId="{DCC3FE6A-A635-4FC2-9857-EE5655C491B8}" dt="2023-12-19T19:23:18.645" v="13"/>
          <pc:sldLayoutMkLst>
            <pc:docMk/>
            <pc:sldMasterMk cId="687533822" sldId="2147483744"/>
            <pc:sldLayoutMk cId="1505457475" sldId="2147483747"/>
          </pc:sldLayoutMkLst>
        </pc:sldLayoutChg>
        <pc:sldLayoutChg chg="setBg">
          <pc:chgData name="Jim McGowan" userId="e2c7446dd3aca506" providerId="LiveId" clId="{DCC3FE6A-A635-4FC2-9857-EE5655C491B8}" dt="2023-12-19T19:23:18.645" v="13"/>
          <pc:sldLayoutMkLst>
            <pc:docMk/>
            <pc:sldMasterMk cId="687533822" sldId="2147483744"/>
            <pc:sldLayoutMk cId="4198555003" sldId="2147483748"/>
          </pc:sldLayoutMkLst>
        </pc:sldLayoutChg>
        <pc:sldLayoutChg chg="setBg">
          <pc:chgData name="Jim McGowan" userId="e2c7446dd3aca506" providerId="LiveId" clId="{DCC3FE6A-A635-4FC2-9857-EE5655C491B8}" dt="2023-12-19T19:23:18.645" v="13"/>
          <pc:sldLayoutMkLst>
            <pc:docMk/>
            <pc:sldMasterMk cId="687533822" sldId="2147483744"/>
            <pc:sldLayoutMk cId="2858648303" sldId="2147483749"/>
          </pc:sldLayoutMkLst>
        </pc:sldLayoutChg>
        <pc:sldLayoutChg chg="setBg">
          <pc:chgData name="Jim McGowan" userId="e2c7446dd3aca506" providerId="LiveId" clId="{DCC3FE6A-A635-4FC2-9857-EE5655C491B8}" dt="2023-12-19T19:23:18.645" v="13"/>
          <pc:sldLayoutMkLst>
            <pc:docMk/>
            <pc:sldMasterMk cId="687533822" sldId="2147483744"/>
            <pc:sldLayoutMk cId="4026122802" sldId="2147483750"/>
          </pc:sldLayoutMkLst>
        </pc:sldLayoutChg>
        <pc:sldLayoutChg chg="setBg">
          <pc:chgData name="Jim McGowan" userId="e2c7446dd3aca506" providerId="LiveId" clId="{DCC3FE6A-A635-4FC2-9857-EE5655C491B8}" dt="2023-12-19T19:23:18.645" v="13"/>
          <pc:sldLayoutMkLst>
            <pc:docMk/>
            <pc:sldMasterMk cId="687533822" sldId="2147483744"/>
            <pc:sldLayoutMk cId="3135768108" sldId="2147483751"/>
          </pc:sldLayoutMkLst>
        </pc:sldLayoutChg>
        <pc:sldLayoutChg chg="setBg">
          <pc:chgData name="Jim McGowan" userId="e2c7446dd3aca506" providerId="LiveId" clId="{DCC3FE6A-A635-4FC2-9857-EE5655C491B8}" dt="2023-12-19T19:23:18.645" v="13"/>
          <pc:sldLayoutMkLst>
            <pc:docMk/>
            <pc:sldMasterMk cId="687533822" sldId="2147483744"/>
            <pc:sldLayoutMk cId="3748228433" sldId="2147483752"/>
          </pc:sldLayoutMkLst>
        </pc:sldLayoutChg>
        <pc:sldLayoutChg chg="setBg">
          <pc:chgData name="Jim McGowan" userId="e2c7446dd3aca506" providerId="LiveId" clId="{DCC3FE6A-A635-4FC2-9857-EE5655C491B8}" dt="2023-12-19T19:23:18.645" v="13"/>
          <pc:sldLayoutMkLst>
            <pc:docMk/>
            <pc:sldMasterMk cId="687533822" sldId="2147483744"/>
            <pc:sldLayoutMk cId="1645867818" sldId="2147483753"/>
          </pc:sldLayoutMkLst>
        </pc:sldLayoutChg>
        <pc:sldLayoutChg chg="setBg">
          <pc:chgData name="Jim McGowan" userId="e2c7446dd3aca506" providerId="LiveId" clId="{DCC3FE6A-A635-4FC2-9857-EE5655C491B8}" dt="2023-12-19T19:23:18.645" v="13"/>
          <pc:sldLayoutMkLst>
            <pc:docMk/>
            <pc:sldMasterMk cId="687533822" sldId="2147483744"/>
            <pc:sldLayoutMk cId="2728903184" sldId="2147483754"/>
          </pc:sldLayoutMkLst>
        </pc:sldLayoutChg>
        <pc:sldLayoutChg chg="setBg">
          <pc:chgData name="Jim McGowan" userId="e2c7446dd3aca506" providerId="LiveId" clId="{DCC3FE6A-A635-4FC2-9857-EE5655C491B8}" dt="2023-12-19T19:23:18.645" v="13"/>
          <pc:sldLayoutMkLst>
            <pc:docMk/>
            <pc:sldMasterMk cId="687533822" sldId="2147483744"/>
            <pc:sldLayoutMk cId="3082988144" sldId="2147483755"/>
          </pc:sldLayoutMkLst>
        </pc:sldLayoutChg>
        <pc:sldLayoutChg chg="setBg">
          <pc:chgData name="Jim McGowan" userId="e2c7446dd3aca506" providerId="LiveId" clId="{DCC3FE6A-A635-4FC2-9857-EE5655C491B8}" dt="2023-12-19T19:23:18.645" v="13"/>
          <pc:sldLayoutMkLst>
            <pc:docMk/>
            <pc:sldMasterMk cId="687533822" sldId="2147483744"/>
            <pc:sldLayoutMk cId="868525452" sldId="2147483756"/>
          </pc:sldLayoutMkLst>
        </pc:sldLayoutChg>
        <pc:sldLayoutChg chg="setBg">
          <pc:chgData name="Jim McGowan" userId="e2c7446dd3aca506" providerId="LiveId" clId="{DCC3FE6A-A635-4FC2-9857-EE5655C491B8}" dt="2023-12-19T19:23:18.645" v="13"/>
          <pc:sldLayoutMkLst>
            <pc:docMk/>
            <pc:sldMasterMk cId="687533822" sldId="2147483744"/>
            <pc:sldLayoutMk cId="355415700" sldId="2147483757"/>
          </pc:sldLayoutMkLst>
        </pc:sldLayoutChg>
      </pc:sldMasterChg>
    </pc:docChg>
  </pc:docChgLst>
  <pc:docChgLst>
    <pc:chgData name="Jim McGowan" userId="e2c7446dd3aca506" providerId="LiveId" clId="{73CFD7B5-563C-4C70-9609-8C6C95EFAFE8}"/>
    <pc:docChg chg="custSel modSld replTag delTag">
      <pc:chgData name="Jim McGowan" userId="e2c7446dd3aca506" providerId="LiveId" clId="{73CFD7B5-563C-4C70-9609-8C6C95EFAFE8}" dt="2024-02-07T15:43:32.681" v="35"/>
      <pc:docMkLst>
        <pc:docMk/>
      </pc:docMkLst>
      <pc:sldChg chg="modSp">
        <pc:chgData name="Jim McGowan" userId="e2c7446dd3aca506" providerId="LiveId" clId="{73CFD7B5-563C-4C70-9609-8C6C95EFAFE8}" dt="2024-02-07T15:43:21.982" v="33"/>
        <pc:sldMkLst>
          <pc:docMk/>
          <pc:sldMk cId="0" sldId="303"/>
        </pc:sldMkLst>
        <pc:spChg chg="mod">
          <ac:chgData name="Jim McGowan" userId="e2c7446dd3aca506" providerId="LiveId" clId="{73CFD7B5-563C-4C70-9609-8C6C95EFAFE8}" dt="2024-02-07T15:43:21.982" v="33"/>
          <ac:spMkLst>
            <pc:docMk/>
            <pc:sldMk cId="0" sldId="303"/>
            <ac:spMk id="102403" creationId="{0FA16B51-99A9-35C5-6765-CEB50C8409D1}"/>
          </ac:spMkLst>
        </pc:spChg>
      </pc:sldChg>
      <pc:sldChg chg="addSp modSp mod">
        <pc:chgData name="Jim McGowan" userId="e2c7446dd3aca506" providerId="LiveId" clId="{73CFD7B5-563C-4C70-9609-8C6C95EFAFE8}" dt="2024-01-23T18:29:13.457" v="30" actId="1036"/>
        <pc:sldMkLst>
          <pc:docMk/>
          <pc:sldMk cId="3358436163" sldId="702"/>
        </pc:sldMkLst>
        <pc:picChg chg="add mod">
          <ac:chgData name="Jim McGowan" userId="e2c7446dd3aca506" providerId="LiveId" clId="{73CFD7B5-563C-4C70-9609-8C6C95EFAFE8}" dt="2024-01-23T18:29:13.457" v="30" actId="1036"/>
          <ac:picMkLst>
            <pc:docMk/>
            <pc:sldMk cId="3358436163" sldId="702"/>
            <ac:picMk id="3" creationId="{1C36D19A-F19F-5A2B-B898-F6B9EDF59857}"/>
          </ac:picMkLst>
        </pc:picChg>
      </pc:sldChg>
    </pc:docChg>
  </pc:docChgLst>
  <pc:docChgLst>
    <pc:chgData name="Jim McGowan" userId="e2c7446dd3aca506" providerId="LiveId" clId="{22A89AD7-100F-4939-9005-7BE467DAD589}"/>
    <pc:docChg chg="custSel addSld modSld replTag delTag">
      <pc:chgData name="Jim McGowan" userId="e2c7446dd3aca506" providerId="LiveId" clId="{22A89AD7-100F-4939-9005-7BE467DAD589}" dt="2024-02-07T15:39:01.035" v="14"/>
      <pc:docMkLst>
        <pc:docMk/>
      </pc:docMkLst>
      <pc:sldChg chg="add">
        <pc:chgData name="Jim McGowan" userId="e2c7446dd3aca506" providerId="LiveId" clId="{22A89AD7-100F-4939-9005-7BE467DAD589}" dt="2024-02-07T15:37:39.457" v="6"/>
        <pc:sldMkLst>
          <pc:docMk/>
          <pc:sldMk cId="0" sldId="303"/>
        </pc:sldMkLst>
      </pc:sldChg>
      <pc:sldChg chg="modSp mod">
        <pc:chgData name="Jim McGowan" userId="e2c7446dd3aca506" providerId="LiveId" clId="{22A89AD7-100F-4939-9005-7BE467DAD589}" dt="2024-02-07T15:35:30.321" v="3" actId="6549"/>
        <pc:sldMkLst>
          <pc:docMk/>
          <pc:sldMk cId="0" sldId="392"/>
        </pc:sldMkLst>
        <pc:spChg chg="mod">
          <ac:chgData name="Jim McGowan" userId="e2c7446dd3aca506" providerId="LiveId" clId="{22A89AD7-100F-4939-9005-7BE467DAD589}" dt="2024-02-07T15:35:30.321" v="3" actId="6549"/>
          <ac:spMkLst>
            <pc:docMk/>
            <pc:sldMk cId="0" sldId="392"/>
            <ac:spMk id="9" creationId="{EE5848BF-B2BE-4A3C-A0BB-39B491A5C0FD}"/>
          </ac:spMkLst>
        </pc:spChg>
      </pc:sldChg>
      <pc:sldChg chg="modSp mod">
        <pc:chgData name="Jim McGowan" userId="e2c7446dd3aca506" providerId="LiveId" clId="{22A89AD7-100F-4939-9005-7BE467DAD589}" dt="2024-02-07T15:38:57.569" v="12" actId="6549"/>
        <pc:sldMkLst>
          <pc:docMk/>
          <pc:sldMk cId="0" sldId="393"/>
        </pc:sldMkLst>
        <pc:spChg chg="mod">
          <ac:chgData name="Jim McGowan" userId="e2c7446dd3aca506" providerId="LiveId" clId="{22A89AD7-100F-4939-9005-7BE467DAD589}" dt="2024-02-07T15:38:57.569" v="12" actId="6549"/>
          <ac:spMkLst>
            <pc:docMk/>
            <pc:sldMk cId="0" sldId="393"/>
            <ac:spMk id="9" creationId="{EE5848BF-B2BE-4A3C-A0BB-39B491A5C0F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A48B9D-74DD-F3B0-E032-C8E76F1A0AE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ltLang="en-US">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A1ED9603-798E-0744-B4E9-795409CDFEC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7DBB401-8F45-42B5-9B91-68B78D7937CD}" type="slidenum">
              <a:rPr lang="en-US" smtClean="0"/>
              <a:t>‹#›</a:t>
            </a:fld>
            <a:endParaRPr lang="en-US"/>
          </a:p>
        </p:txBody>
      </p:sp>
      <p:sp>
        <p:nvSpPr>
          <p:cNvPr id="6" name="Header Placeholder 1">
            <a:extLst>
              <a:ext uri="{FF2B5EF4-FFF2-40B4-BE49-F238E27FC236}">
                <a16:creationId xmlns:a16="http://schemas.microsoft.com/office/drawing/2014/main" id="{01D68B6E-F5CF-942C-909B-5DC98E1F1C99}"/>
              </a:ext>
            </a:extLst>
          </p:cNvPr>
          <p:cNvSpPr>
            <a:spLocks noGrp="1"/>
          </p:cNvSpPr>
          <p:nvPr>
            <p:ph type="hdr" sz="quarter"/>
          </p:nvPr>
        </p:nvSpPr>
        <p:spPr>
          <a:xfrm>
            <a:off x="1733975" y="120221"/>
            <a:ext cx="4377155" cy="971917"/>
          </a:xfrm>
          <a:prstGeom prst="rect">
            <a:avLst/>
          </a:prstGeom>
        </p:spPr>
        <p:txBody>
          <a:bodyPr vert="horz" lIns="127594" tIns="63798" rIns="127594" bIns="63798" rtlCol="0"/>
          <a:lstStyle>
            <a:lvl1pPr algn="l">
              <a:defRPr sz="1800"/>
            </a:lvl1pPr>
          </a:lstStyle>
          <a:p>
            <a:pPr algn="ctr"/>
            <a:r>
              <a:rPr lang="en-US" sz="1600" dirty="0">
                <a:latin typeface="+mn-lt"/>
              </a:rPr>
              <a:t>Dr. Jim McGowan</a:t>
            </a:r>
          </a:p>
          <a:p>
            <a:pPr algn="ctr"/>
            <a:r>
              <a:rPr lang="en-US" sz="1600" dirty="0">
                <a:latin typeface="+mn-lt"/>
              </a:rPr>
              <a:t>Law &amp; Grace: Session 42</a:t>
            </a:r>
          </a:p>
          <a:p>
            <a:pPr algn="ctr"/>
            <a:r>
              <a:rPr lang="en-US" sz="1600" dirty="0">
                <a:latin typeface="+mn-lt"/>
              </a:rPr>
              <a:t>03-31-2024</a:t>
            </a:r>
          </a:p>
        </p:txBody>
      </p:sp>
    </p:spTree>
    <p:extLst>
      <p:ext uri="{BB962C8B-B14F-4D97-AF65-F5344CB8AC3E}">
        <p14:creationId xmlns:p14="http://schemas.microsoft.com/office/powerpoint/2010/main" val="20187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F985C2A-63EB-0642-FB6C-8B76C338421E}"/>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035E30D3-827E-F45D-CE7E-550F386AA2F1}"/>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9C542E02-3E69-FE65-C3C4-7A2516C0254F}"/>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C12913E8-0770-CB75-938D-2013074E884A}"/>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05281186-6EA0-EAFB-A1E9-F9049AA0F16C}"/>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E0540A9D-7F35-361D-7DC7-CFDDDD2871C7}"/>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AE464805-4667-4B24-AB8A-5081AAC080A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5658A4A-3CD0-1370-0D52-8160027CFC3F}"/>
              </a:ext>
            </a:extLst>
          </p:cNvPr>
          <p:cNvSpPr>
            <a:spLocks noGrp="1" noChangeArrowheads="1"/>
          </p:cNvSpPr>
          <p:nvPr>
            <p:ph type="sldNum" sz="quarter" idx="5"/>
          </p:nvPr>
        </p:nvSpPr>
        <p:spPr>
          <a:ln/>
        </p:spPr>
        <p:txBody>
          <a:bodyPr/>
          <a:lstStyle/>
          <a:p>
            <a:fld id="{3EF935C3-FD24-41F2-A03E-B5FF33509F7B}" type="slidenum">
              <a:rPr lang="en-US" altLang="en-US"/>
              <a:pPr/>
              <a:t>14</a:t>
            </a:fld>
            <a:endParaRPr lang="en-US" altLang="en-US"/>
          </a:p>
        </p:txBody>
      </p:sp>
      <p:sp>
        <p:nvSpPr>
          <p:cNvPr id="99330" name="Rectangle 2">
            <a:extLst>
              <a:ext uri="{FF2B5EF4-FFF2-40B4-BE49-F238E27FC236}">
                <a16:creationId xmlns:a16="http://schemas.microsoft.com/office/drawing/2014/main" id="{D00641D6-DE4E-0BDD-2B07-E8CF984A61CF}"/>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588351CC-3BC9-F38D-8776-87FF4C8B3CC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402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E27C4F-FE59-B877-7BDE-68F0FF4C4332}"/>
              </a:ext>
            </a:extLst>
          </p:cNvPr>
          <p:cNvSpPr>
            <a:spLocks noGrp="1" noChangeArrowheads="1"/>
          </p:cNvSpPr>
          <p:nvPr>
            <p:ph type="sldNum" sz="quarter" idx="5"/>
          </p:nvPr>
        </p:nvSpPr>
        <p:spPr>
          <a:ln/>
        </p:spPr>
        <p:txBody>
          <a:bodyPr/>
          <a:lstStyle/>
          <a:p>
            <a:fld id="{37C2C4B6-D915-4049-86D7-BAB346C9FBC7}" type="slidenum">
              <a:rPr lang="en-US" altLang="en-US"/>
              <a:pPr/>
              <a:t>15</a:t>
            </a:fld>
            <a:endParaRPr lang="en-US" altLang="en-US"/>
          </a:p>
        </p:txBody>
      </p:sp>
      <p:sp>
        <p:nvSpPr>
          <p:cNvPr id="103426" name="Rectangle 2">
            <a:extLst>
              <a:ext uri="{FF2B5EF4-FFF2-40B4-BE49-F238E27FC236}">
                <a16:creationId xmlns:a16="http://schemas.microsoft.com/office/drawing/2014/main" id="{ACAE64A1-C454-1586-D7B5-4579E07A80F0}"/>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B7DE8FB-6296-B934-06F4-606E64D0C61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2A6BF4A-58EA-F165-7508-F3ED84C87E80}"/>
              </a:ext>
            </a:extLst>
          </p:cNvPr>
          <p:cNvSpPr>
            <a:spLocks noGrp="1" noChangeArrowheads="1"/>
          </p:cNvSpPr>
          <p:nvPr>
            <p:ph type="sldNum" sz="quarter" idx="5"/>
          </p:nvPr>
        </p:nvSpPr>
        <p:spPr>
          <a:ln/>
        </p:spPr>
        <p:txBody>
          <a:bodyPr/>
          <a:lstStyle/>
          <a:p>
            <a:fld id="{B2948A8D-F04A-44AC-8D0B-CE90306BBA68}" type="slidenum">
              <a:rPr lang="en-US" altLang="en-US"/>
              <a:pPr/>
              <a:t>17</a:t>
            </a:fld>
            <a:endParaRPr lang="en-US" altLang="en-US"/>
          </a:p>
        </p:txBody>
      </p:sp>
      <p:sp>
        <p:nvSpPr>
          <p:cNvPr id="107522" name="Rectangle 2">
            <a:extLst>
              <a:ext uri="{FF2B5EF4-FFF2-40B4-BE49-F238E27FC236}">
                <a16:creationId xmlns:a16="http://schemas.microsoft.com/office/drawing/2014/main" id="{53CA3374-E9A7-AD8D-3AF3-9C8C901202C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CA0C9DA-F3A5-3B76-A83A-72CCB953DC7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F87988E-26BB-A103-54CA-02214EDF34CA}"/>
              </a:ext>
            </a:extLst>
          </p:cNvPr>
          <p:cNvSpPr>
            <a:spLocks noGrp="1" noChangeArrowheads="1"/>
          </p:cNvSpPr>
          <p:nvPr>
            <p:ph type="sldNum" sz="quarter" idx="5"/>
          </p:nvPr>
        </p:nvSpPr>
        <p:spPr>
          <a:ln/>
        </p:spPr>
        <p:txBody>
          <a:bodyPr/>
          <a:lstStyle/>
          <a:p>
            <a:fld id="{E883439D-62A7-412F-919C-743775EDEFF4}" type="slidenum">
              <a:rPr lang="en-US" altLang="en-US"/>
              <a:pPr/>
              <a:t>18</a:t>
            </a:fld>
            <a:endParaRPr lang="en-US" altLang="en-US"/>
          </a:p>
        </p:txBody>
      </p:sp>
      <p:sp>
        <p:nvSpPr>
          <p:cNvPr id="109570" name="Rectangle 2">
            <a:extLst>
              <a:ext uri="{FF2B5EF4-FFF2-40B4-BE49-F238E27FC236}">
                <a16:creationId xmlns:a16="http://schemas.microsoft.com/office/drawing/2014/main" id="{0174BD37-1BAC-1DD1-C568-E5A577B5A42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1384E5BA-C4D1-3D7B-6609-17D8825743E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19</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82394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24</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C80317-5151-BB2D-82EF-D3D0D8AAB0D6}"/>
              </a:ext>
            </a:extLst>
          </p:cNvPr>
          <p:cNvSpPr>
            <a:spLocks noGrp="1" noChangeArrowheads="1"/>
          </p:cNvSpPr>
          <p:nvPr>
            <p:ph type="sldNum" sz="quarter" idx="5"/>
          </p:nvPr>
        </p:nvSpPr>
        <p:spPr>
          <a:ln/>
        </p:spPr>
        <p:txBody>
          <a:bodyPr/>
          <a:lstStyle/>
          <a:p>
            <a:fld id="{8035417A-90D9-4F66-AFE5-651563A5D899}" type="slidenum">
              <a:rPr lang="en-US" altLang="en-US"/>
              <a:pPr/>
              <a:t>37</a:t>
            </a:fld>
            <a:endParaRPr lang="en-US" altLang="en-US"/>
          </a:p>
        </p:txBody>
      </p:sp>
      <p:sp>
        <p:nvSpPr>
          <p:cNvPr id="136194" name="Rectangle 2">
            <a:extLst>
              <a:ext uri="{FF2B5EF4-FFF2-40B4-BE49-F238E27FC236}">
                <a16:creationId xmlns:a16="http://schemas.microsoft.com/office/drawing/2014/main" id="{56111E56-9398-6DEB-492E-2143257E1FD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CCBB3D97-6C87-A638-9B68-4B16A044B69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38</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3323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39</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32759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C80317-5151-BB2D-82EF-D3D0D8AAB0D6}"/>
              </a:ext>
            </a:extLst>
          </p:cNvPr>
          <p:cNvSpPr>
            <a:spLocks noGrp="1" noChangeArrowheads="1"/>
          </p:cNvSpPr>
          <p:nvPr>
            <p:ph type="sldNum" sz="quarter" idx="5"/>
          </p:nvPr>
        </p:nvSpPr>
        <p:spPr>
          <a:ln/>
        </p:spPr>
        <p:txBody>
          <a:bodyPr/>
          <a:lstStyle/>
          <a:p>
            <a:fld id="{8035417A-90D9-4F66-AFE5-651563A5D899}" type="slidenum">
              <a:rPr lang="en-US" altLang="en-US"/>
              <a:pPr/>
              <a:t>40</a:t>
            </a:fld>
            <a:endParaRPr lang="en-US" altLang="en-US"/>
          </a:p>
        </p:txBody>
      </p:sp>
      <p:sp>
        <p:nvSpPr>
          <p:cNvPr id="136194" name="Rectangle 2">
            <a:extLst>
              <a:ext uri="{FF2B5EF4-FFF2-40B4-BE49-F238E27FC236}">
                <a16:creationId xmlns:a16="http://schemas.microsoft.com/office/drawing/2014/main" id="{56111E56-9398-6DEB-492E-2143257E1FD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CCBB3D97-6C87-A638-9B68-4B16A044B69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5140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4D27EB9-AAC7-1350-AAB6-1190943525DC}"/>
              </a:ext>
            </a:extLst>
          </p:cNvPr>
          <p:cNvSpPr>
            <a:spLocks noGrp="1" noChangeArrowheads="1"/>
          </p:cNvSpPr>
          <p:nvPr>
            <p:ph type="sldNum" sz="quarter" idx="5"/>
          </p:nvPr>
        </p:nvSpPr>
        <p:spPr>
          <a:ln/>
        </p:spPr>
        <p:txBody>
          <a:bodyPr/>
          <a:lstStyle/>
          <a:p>
            <a:fld id="{790FE2B5-6AA7-432C-9A06-57AEACBAA299}" type="slidenum">
              <a:rPr lang="en-US" altLang="en-US"/>
              <a:pPr/>
              <a:t>41</a:t>
            </a:fld>
            <a:endParaRPr lang="en-US" altLang="en-US"/>
          </a:p>
        </p:txBody>
      </p:sp>
      <p:sp>
        <p:nvSpPr>
          <p:cNvPr id="35842" name="Rectangle 2">
            <a:extLst>
              <a:ext uri="{FF2B5EF4-FFF2-40B4-BE49-F238E27FC236}">
                <a16:creationId xmlns:a16="http://schemas.microsoft.com/office/drawing/2014/main" id="{3E7EFBDE-3D5C-E0C1-7DB0-1C8E676121F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F49C4F8A-93AB-8822-FB59-8D30E69336F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E6B7B09-266F-1DBC-BCD9-63EC2900905B}"/>
              </a:ext>
            </a:extLst>
          </p:cNvPr>
          <p:cNvSpPr>
            <a:spLocks noGrp="1" noChangeArrowheads="1"/>
          </p:cNvSpPr>
          <p:nvPr>
            <p:ph type="sldNum" sz="quarter" idx="5"/>
          </p:nvPr>
        </p:nvSpPr>
        <p:spPr>
          <a:ln/>
        </p:spPr>
        <p:txBody>
          <a:bodyPr/>
          <a:lstStyle/>
          <a:p>
            <a:fld id="{DF1B5D33-88D1-4689-8A3D-AC0CB8917EBA}" type="slidenum">
              <a:rPr lang="en-US" altLang="en-US"/>
              <a:pPr/>
              <a:t>42</a:t>
            </a:fld>
            <a:endParaRPr lang="en-US" altLang="en-US"/>
          </a:p>
        </p:txBody>
      </p:sp>
      <p:sp>
        <p:nvSpPr>
          <p:cNvPr id="66562" name="Rectangle 2">
            <a:extLst>
              <a:ext uri="{FF2B5EF4-FFF2-40B4-BE49-F238E27FC236}">
                <a16:creationId xmlns:a16="http://schemas.microsoft.com/office/drawing/2014/main" id="{E1B3AA69-387A-323E-C986-74D39257829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16BAC36-6058-8DFF-E2C3-42CC118B4CD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30994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C0BA60-A62B-6B8F-92DC-682BCD9597D2}"/>
              </a:ext>
            </a:extLst>
          </p:cNvPr>
          <p:cNvSpPr>
            <a:spLocks noGrp="1" noChangeArrowheads="1"/>
          </p:cNvSpPr>
          <p:nvPr>
            <p:ph type="sldNum" sz="quarter" idx="5"/>
          </p:nvPr>
        </p:nvSpPr>
        <p:spPr>
          <a:ln/>
        </p:spPr>
        <p:txBody>
          <a:bodyPr/>
          <a:lstStyle/>
          <a:p>
            <a:fld id="{69E91601-DAED-4406-B035-7BF24BEFE6AC}" type="slidenum">
              <a:rPr lang="en-US" altLang="en-US"/>
              <a:pPr/>
              <a:t>47</a:t>
            </a:fld>
            <a:endParaRPr lang="en-US" altLang="en-US"/>
          </a:p>
        </p:txBody>
      </p:sp>
      <p:sp>
        <p:nvSpPr>
          <p:cNvPr id="142338" name="Rectangle 2">
            <a:extLst>
              <a:ext uri="{FF2B5EF4-FFF2-40B4-BE49-F238E27FC236}">
                <a16:creationId xmlns:a16="http://schemas.microsoft.com/office/drawing/2014/main" id="{27783AC7-971D-B71C-C373-6C8F816D9A64}"/>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394CED42-2C3D-AAB3-A992-97F9B549D11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C0BA60-A62B-6B8F-92DC-682BCD9597D2}"/>
              </a:ext>
            </a:extLst>
          </p:cNvPr>
          <p:cNvSpPr>
            <a:spLocks noGrp="1" noChangeArrowheads="1"/>
          </p:cNvSpPr>
          <p:nvPr>
            <p:ph type="sldNum" sz="quarter" idx="5"/>
          </p:nvPr>
        </p:nvSpPr>
        <p:spPr>
          <a:ln/>
        </p:spPr>
        <p:txBody>
          <a:bodyPr/>
          <a:lstStyle/>
          <a:p>
            <a:fld id="{69E91601-DAED-4406-B035-7BF24BEFE6AC}" type="slidenum">
              <a:rPr lang="en-US" altLang="en-US"/>
              <a:pPr/>
              <a:t>49</a:t>
            </a:fld>
            <a:endParaRPr lang="en-US" altLang="en-US"/>
          </a:p>
        </p:txBody>
      </p:sp>
      <p:sp>
        <p:nvSpPr>
          <p:cNvPr id="142338" name="Rectangle 2">
            <a:extLst>
              <a:ext uri="{FF2B5EF4-FFF2-40B4-BE49-F238E27FC236}">
                <a16:creationId xmlns:a16="http://schemas.microsoft.com/office/drawing/2014/main" id="{27783AC7-971D-B71C-C373-6C8F816D9A64}"/>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394CED42-2C3D-AAB3-A992-97F9B549D11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44750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52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022572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54</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68842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CF5239-2B7B-DB21-DC3A-0A69DB16BB9F}"/>
              </a:ext>
            </a:extLst>
          </p:cNvPr>
          <p:cNvSpPr>
            <a:spLocks noGrp="1" noChangeArrowheads="1"/>
          </p:cNvSpPr>
          <p:nvPr>
            <p:ph type="sldNum" sz="quarter" idx="5"/>
          </p:nvPr>
        </p:nvSpPr>
        <p:spPr>
          <a:ln/>
        </p:spPr>
        <p:txBody>
          <a:bodyPr/>
          <a:lstStyle/>
          <a:p>
            <a:fld id="{87F1CA78-BAD3-4074-A5E9-C1FD4E44284A}" type="slidenum">
              <a:rPr lang="en-US" altLang="en-US"/>
              <a:pPr/>
              <a:t>11</a:t>
            </a:fld>
            <a:endParaRPr lang="en-US" altLang="en-US"/>
          </a:p>
        </p:txBody>
      </p:sp>
      <p:sp>
        <p:nvSpPr>
          <p:cNvPr id="26626" name="Rectangle 2">
            <a:extLst>
              <a:ext uri="{FF2B5EF4-FFF2-40B4-BE49-F238E27FC236}">
                <a16:creationId xmlns:a16="http://schemas.microsoft.com/office/drawing/2014/main" id="{9C72A122-C859-238D-9EDE-BA83105E8A70}"/>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BCCF94D0-184B-3D03-96A1-F5D8C512DA2A}"/>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01FBF2-4A82-5D1E-8D81-768817B5EC4D}"/>
              </a:ext>
            </a:extLst>
          </p:cNvPr>
          <p:cNvSpPr>
            <a:spLocks noGrp="1" noChangeArrowheads="1"/>
          </p:cNvSpPr>
          <p:nvPr>
            <p:ph type="sldNum" sz="quarter" idx="5"/>
          </p:nvPr>
        </p:nvSpPr>
        <p:spPr>
          <a:ln/>
        </p:spPr>
        <p:txBody>
          <a:bodyPr/>
          <a:lstStyle/>
          <a:p>
            <a:fld id="{A95088BA-775B-4F7F-9983-72F909F85B39}" type="slidenum">
              <a:rPr lang="en-US" altLang="en-US"/>
              <a:pPr/>
              <a:t>12</a:t>
            </a:fld>
            <a:endParaRPr lang="en-US" altLang="en-US"/>
          </a:p>
        </p:txBody>
      </p:sp>
      <p:sp>
        <p:nvSpPr>
          <p:cNvPr id="88066" name="Rectangle 2">
            <a:extLst>
              <a:ext uri="{FF2B5EF4-FFF2-40B4-BE49-F238E27FC236}">
                <a16:creationId xmlns:a16="http://schemas.microsoft.com/office/drawing/2014/main" id="{50F912E3-777C-B153-FA20-C9338C6657A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4C053C5E-0857-7B0E-ADC3-BC01EB66D4A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0FE50F-AEC9-4628-9A00-0900D5FF6851}" type="slidenum">
              <a:rPr lang="en-US" altLang="en-US" smtClean="0"/>
              <a:pPr/>
              <a:t>‹#›</a:t>
            </a:fld>
            <a:endParaRPr lang="en-US" altLang="en-US"/>
          </a:p>
        </p:txBody>
      </p:sp>
    </p:spTree>
    <p:extLst>
      <p:ext uri="{BB962C8B-B14F-4D97-AF65-F5344CB8AC3E}">
        <p14:creationId xmlns:p14="http://schemas.microsoft.com/office/powerpoint/2010/main" val="33416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C065DE8-014B-4B3A-B570-8AAE01C5EA27}" type="slidenum">
              <a:rPr lang="en-US" altLang="en-US" smtClean="0"/>
              <a:pPr/>
              <a:t>‹#›</a:t>
            </a:fld>
            <a:endParaRPr lang="en-US" altLang="en-US"/>
          </a:p>
        </p:txBody>
      </p:sp>
    </p:spTree>
    <p:extLst>
      <p:ext uri="{BB962C8B-B14F-4D97-AF65-F5344CB8AC3E}">
        <p14:creationId xmlns:p14="http://schemas.microsoft.com/office/powerpoint/2010/main" val="417268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DA7EE91-FF8E-45BA-874A-7684D460499A}" type="slidenum">
              <a:rPr lang="en-US" altLang="en-US" smtClean="0"/>
              <a:pPr/>
              <a:t>‹#›</a:t>
            </a:fld>
            <a:endParaRPr lang="en-US" altLang="en-US"/>
          </a:p>
        </p:txBody>
      </p:sp>
    </p:spTree>
    <p:extLst>
      <p:ext uri="{BB962C8B-B14F-4D97-AF65-F5344CB8AC3E}">
        <p14:creationId xmlns:p14="http://schemas.microsoft.com/office/powerpoint/2010/main" val="398145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249687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270175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150545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419855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2858648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402612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313576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374822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E1914EF-C1AB-4046-B70F-5EF93EA6453E}" type="slidenum">
              <a:rPr lang="en-US" altLang="en-US" smtClean="0"/>
              <a:pPr/>
              <a:t>‹#›</a:t>
            </a:fld>
            <a:endParaRPr lang="en-US" altLang="en-US"/>
          </a:p>
        </p:txBody>
      </p:sp>
    </p:spTree>
    <p:extLst>
      <p:ext uri="{BB962C8B-B14F-4D97-AF65-F5344CB8AC3E}">
        <p14:creationId xmlns:p14="http://schemas.microsoft.com/office/powerpoint/2010/main" val="3906619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164586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2728903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308298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254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355415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25653DE-F5C5-4B65-AE4E-BA858DB51DD4}" type="slidenum">
              <a:rPr lang="en-US" altLang="en-US" smtClean="0"/>
              <a:pPr/>
              <a:t>‹#›</a:t>
            </a:fld>
            <a:endParaRPr lang="en-US" altLang="en-US"/>
          </a:p>
        </p:txBody>
      </p:sp>
    </p:spTree>
    <p:extLst>
      <p:ext uri="{BB962C8B-B14F-4D97-AF65-F5344CB8AC3E}">
        <p14:creationId xmlns:p14="http://schemas.microsoft.com/office/powerpoint/2010/main" val="51172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9515B12-5542-4901-A781-735A25F9AD23}" type="slidenum">
              <a:rPr lang="en-US" altLang="en-US" smtClean="0"/>
              <a:pPr/>
              <a:t>‹#›</a:t>
            </a:fld>
            <a:endParaRPr lang="en-US" altLang="en-US"/>
          </a:p>
        </p:txBody>
      </p:sp>
    </p:spTree>
    <p:extLst>
      <p:ext uri="{BB962C8B-B14F-4D97-AF65-F5344CB8AC3E}">
        <p14:creationId xmlns:p14="http://schemas.microsoft.com/office/powerpoint/2010/main" val="416253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6525312-FC03-48D6-AAA8-FC7E20C331ED}" type="slidenum">
              <a:rPr lang="en-US" altLang="en-US" smtClean="0"/>
              <a:pPr/>
              <a:t>‹#›</a:t>
            </a:fld>
            <a:endParaRPr lang="en-US" altLang="en-US"/>
          </a:p>
        </p:txBody>
      </p:sp>
    </p:spTree>
    <p:extLst>
      <p:ext uri="{BB962C8B-B14F-4D97-AF65-F5344CB8AC3E}">
        <p14:creationId xmlns:p14="http://schemas.microsoft.com/office/powerpoint/2010/main" val="372040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9F7F572-E2F2-48AA-AC1C-B0A40BDB4A5A}" type="slidenum">
              <a:rPr lang="en-US" altLang="en-US" smtClean="0"/>
              <a:pPr/>
              <a:t>‹#›</a:t>
            </a:fld>
            <a:endParaRPr lang="en-US" altLang="en-US"/>
          </a:p>
        </p:txBody>
      </p:sp>
    </p:spTree>
    <p:extLst>
      <p:ext uri="{BB962C8B-B14F-4D97-AF65-F5344CB8AC3E}">
        <p14:creationId xmlns:p14="http://schemas.microsoft.com/office/powerpoint/2010/main" val="250061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BD0C80A-DA0B-40B8-B997-08F9741052B4}" type="slidenum">
              <a:rPr lang="en-US" altLang="en-US" smtClean="0"/>
              <a:pPr/>
              <a:t>‹#›</a:t>
            </a:fld>
            <a:endParaRPr lang="en-US" altLang="en-US"/>
          </a:p>
        </p:txBody>
      </p:sp>
    </p:spTree>
    <p:extLst>
      <p:ext uri="{BB962C8B-B14F-4D97-AF65-F5344CB8AC3E}">
        <p14:creationId xmlns:p14="http://schemas.microsoft.com/office/powerpoint/2010/main" val="127258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06CC9CA-FFA6-47AB-9C28-4B17DB41226C}" type="slidenum">
              <a:rPr lang="en-US" altLang="en-US" smtClean="0"/>
              <a:pPr/>
              <a:t>‹#›</a:t>
            </a:fld>
            <a:endParaRPr lang="en-US" altLang="en-US"/>
          </a:p>
        </p:txBody>
      </p:sp>
    </p:spTree>
    <p:extLst>
      <p:ext uri="{BB962C8B-B14F-4D97-AF65-F5344CB8AC3E}">
        <p14:creationId xmlns:p14="http://schemas.microsoft.com/office/powerpoint/2010/main" val="248557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F8BCAD4-3745-4315-B4AF-20CE8E0C7931}" type="slidenum">
              <a:rPr lang="en-US" altLang="en-US" smtClean="0"/>
              <a:pPr/>
              <a:t>‹#›</a:t>
            </a:fld>
            <a:endParaRPr lang="en-US" altLang="en-US"/>
          </a:p>
        </p:txBody>
      </p:sp>
    </p:spTree>
    <p:extLst>
      <p:ext uri="{BB962C8B-B14F-4D97-AF65-F5344CB8AC3E}">
        <p14:creationId xmlns:p14="http://schemas.microsoft.com/office/powerpoint/2010/main" val="126017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680DB-97AB-4808-918D-97BDCCDE5C7D}" type="slidenum">
              <a:rPr lang="en-US" altLang="en-US" smtClean="0"/>
              <a:pPr/>
              <a:t>‹#›</a:t>
            </a:fld>
            <a:endParaRPr lang="en-US" altLang="en-US"/>
          </a:p>
        </p:txBody>
      </p:sp>
    </p:spTree>
    <p:extLst>
      <p:ext uri="{BB962C8B-B14F-4D97-AF65-F5344CB8AC3E}">
        <p14:creationId xmlns:p14="http://schemas.microsoft.com/office/powerpoint/2010/main" val="850932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6875338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3.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03-31-2024</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41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Gospel of Substitution &amp; the Gospel of the Kingdom – Part 2</a:t>
            </a: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758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A3CFDCC-43DE-98FA-7896-D941C78932EC}"/>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THE GOSPEL </a:t>
            </a:r>
          </a:p>
        </p:txBody>
      </p:sp>
      <p:sp>
        <p:nvSpPr>
          <p:cNvPr id="25603" name="Rectangle 3">
            <a:extLst>
              <a:ext uri="{FF2B5EF4-FFF2-40B4-BE49-F238E27FC236}">
                <a16:creationId xmlns:a16="http://schemas.microsoft.com/office/drawing/2014/main" id="{F730CDC8-F5E3-7296-4E77-4642D840F7BB}"/>
              </a:ext>
            </a:extLst>
          </p:cNvPr>
          <p:cNvSpPr>
            <a:spLocks noGrp="1" noChangeArrowheads="1"/>
          </p:cNvSpPr>
          <p:nvPr>
            <p:ph sz="half" idx="1"/>
          </p:nvPr>
        </p:nvSpPr>
        <p:spPr>
          <a:xfrm>
            <a:off x="609600" y="1981200"/>
            <a:ext cx="10972800" cy="3124200"/>
          </a:xfrm>
        </p:spPr>
        <p:txBody>
          <a:bodyPr>
            <a:normAutofit/>
          </a:bodyPr>
          <a:lstStyle/>
          <a:p>
            <a:pPr algn="just">
              <a:lnSpc>
                <a:spcPct val="100000"/>
              </a:lnSpc>
              <a:spcBef>
                <a:spcPts val="0"/>
              </a:spcBef>
              <a:spcAft>
                <a:spcPts val="1200"/>
              </a:spcAft>
            </a:pPr>
            <a:r>
              <a:rPr lang="en-US" altLang="en-US" dirty="0"/>
              <a:t>The word that is translated ‘gospel’ in the New Testament is a compound word </a:t>
            </a:r>
            <a:r>
              <a:rPr lang="en-US" altLang="en-US" b="1" dirty="0">
                <a:solidFill>
                  <a:srgbClr val="0000CC"/>
                </a:solidFill>
                <a:cs typeface="Calibri" panose="020F0502020204030204" pitchFamily="34" charset="0"/>
              </a:rPr>
              <a:t>that literally means ‘good message’ </a:t>
            </a:r>
            <a:r>
              <a:rPr lang="en-US" altLang="en-US" dirty="0"/>
              <a:t>but is most often translated </a:t>
            </a:r>
            <a:r>
              <a:rPr lang="en-US" altLang="en-US" b="1" i="1" dirty="0">
                <a:solidFill>
                  <a:srgbClr val="0000CC"/>
                </a:solidFill>
                <a:cs typeface="Calibri" panose="020F0502020204030204" pitchFamily="34" charset="0"/>
              </a:rPr>
              <a:t>‘good news’</a:t>
            </a:r>
            <a:r>
              <a:rPr lang="en-US" altLang="en-US" i="1" dirty="0"/>
              <a:t> </a:t>
            </a:r>
            <a:r>
              <a:rPr lang="en-US" altLang="en-US" dirty="0"/>
              <a:t>in our English Bibles. </a:t>
            </a:r>
          </a:p>
          <a:p>
            <a:pPr algn="just">
              <a:lnSpc>
                <a:spcPct val="100000"/>
              </a:lnSpc>
              <a:spcBef>
                <a:spcPts val="0"/>
              </a:spcBef>
              <a:spcAft>
                <a:spcPts val="1200"/>
              </a:spcAft>
            </a:pPr>
            <a:r>
              <a:rPr lang="en-US" altLang="en-US" dirty="0"/>
              <a:t>We find the word </a:t>
            </a:r>
            <a:r>
              <a:rPr lang="en-US" altLang="en-US" b="1" i="1" dirty="0">
                <a:solidFill>
                  <a:srgbClr val="0000CC"/>
                </a:solidFill>
                <a:cs typeface="Calibri" panose="020F0502020204030204" pitchFamily="34" charset="0"/>
              </a:rPr>
              <a:t>‘gospel’</a:t>
            </a:r>
            <a:r>
              <a:rPr lang="en-US" altLang="en-US" i="1" dirty="0"/>
              <a:t> </a:t>
            </a:r>
            <a:r>
              <a:rPr lang="en-US" altLang="en-US" dirty="0"/>
              <a:t>only in the New Testament, but the word pair </a:t>
            </a:r>
            <a:r>
              <a:rPr lang="en-US" altLang="en-US" b="1" i="1" dirty="0">
                <a:solidFill>
                  <a:srgbClr val="0000CC"/>
                </a:solidFill>
                <a:cs typeface="Calibri" panose="020F0502020204030204" pitchFamily="34" charset="0"/>
              </a:rPr>
              <a:t>‘good news’</a:t>
            </a:r>
            <a:r>
              <a:rPr lang="en-US" altLang="en-US" i="1" dirty="0"/>
              <a:t> </a:t>
            </a:r>
            <a:r>
              <a:rPr lang="en-US" altLang="en-US" dirty="0"/>
              <a:t>is found in both the Old and the New Testaments, often in telling about a spiritual truth.</a:t>
            </a:r>
            <a:endParaRPr lang="en-US" altLang="en-US" dirty="0">
              <a:solidFill>
                <a:srgbClr val="0000FF"/>
              </a:solidFill>
            </a:endParaRPr>
          </a:p>
        </p:txBody>
      </p:sp>
      <p:sp>
        <p:nvSpPr>
          <p:cNvPr id="2" name="Text Box 4">
            <a:extLst>
              <a:ext uri="{FF2B5EF4-FFF2-40B4-BE49-F238E27FC236}">
                <a16:creationId xmlns:a16="http://schemas.microsoft.com/office/drawing/2014/main" id="{7DA7B8B2-C3FA-4393-40B4-4F9E47354B50}"/>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pic>
        <p:nvPicPr>
          <p:cNvPr id="4" name="Picture 7">
            <a:extLst>
              <a:ext uri="{FF2B5EF4-FFF2-40B4-BE49-F238E27FC236}">
                <a16:creationId xmlns:a16="http://schemas.microsoft.com/office/drawing/2014/main" id="{8BC515C0-F973-6322-F8C7-4AABF411F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3999"/>
          <a:stretch>
            <a:fillRect/>
          </a:stretch>
        </p:blipFill>
        <p:spPr bwMode="auto">
          <a:xfrm>
            <a:off x="589222" y="76200"/>
            <a:ext cx="131577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C2705BB-9C6F-9865-8488-1C2C6DD4F44A}"/>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GOOD NEW ABOUT WHAT?</a:t>
            </a:r>
          </a:p>
        </p:txBody>
      </p:sp>
      <p:sp>
        <p:nvSpPr>
          <p:cNvPr id="87044" name="Rectangle 4">
            <a:extLst>
              <a:ext uri="{FF2B5EF4-FFF2-40B4-BE49-F238E27FC236}">
                <a16:creationId xmlns:a16="http://schemas.microsoft.com/office/drawing/2014/main" id="{C83DDAC6-12F9-DCAF-C2D1-2F362E65489E}"/>
              </a:ext>
            </a:extLst>
          </p:cNvPr>
          <p:cNvSpPr>
            <a:spLocks noGrp="1" noChangeArrowheads="1"/>
          </p:cNvSpPr>
          <p:nvPr>
            <p:ph sz="half" idx="1"/>
          </p:nvPr>
        </p:nvSpPr>
        <p:spPr>
          <a:xfrm>
            <a:off x="589222" y="1981200"/>
            <a:ext cx="10993178" cy="3429000"/>
          </a:xfrm>
        </p:spPr>
        <p:txBody>
          <a:bodyPr>
            <a:noAutofit/>
          </a:bodyPr>
          <a:lstStyle/>
          <a:p>
            <a:pPr marL="228600" lvl="1" indent="0" algn="just">
              <a:lnSpc>
                <a:spcPct val="100000"/>
              </a:lnSpc>
              <a:spcBef>
                <a:spcPts val="0"/>
              </a:spcBef>
              <a:buNone/>
            </a:pPr>
            <a:r>
              <a:rPr lang="en-US" sz="2800" dirty="0">
                <a:effectLst/>
                <a:ea typeface="Calibri" panose="020F0502020204030204" pitchFamily="34" charset="0"/>
                <a:cs typeface="Times New Roman" panose="02020603050405020304" pitchFamily="18" charset="0"/>
              </a:rPr>
              <a:t>“Our English word </a:t>
            </a:r>
            <a:r>
              <a:rPr lang="en-US" sz="2800" i="1" dirty="0">
                <a:effectLst/>
                <a:ea typeface="Calibri" panose="020F0502020204030204" pitchFamily="34" charset="0"/>
                <a:cs typeface="Times New Roman" panose="02020603050405020304" pitchFamily="18" charset="0"/>
              </a:rPr>
              <a:t>gospel</a:t>
            </a:r>
            <a:r>
              <a:rPr lang="en-US" sz="2800" dirty="0">
                <a:effectLst/>
                <a:ea typeface="Calibri" panose="020F0502020204030204" pitchFamily="34" charset="0"/>
                <a:cs typeface="Times New Roman" panose="02020603050405020304" pitchFamily="18" charset="0"/>
              </a:rPr>
              <a:t> means “good story” or “good news.”  </a:t>
            </a:r>
            <a:r>
              <a:rPr lang="en-US" sz="2800" dirty="0">
                <a:cs typeface="Calibri" panose="020F0502020204030204" pitchFamily="34" charset="0"/>
              </a:rPr>
              <a:t>But the word </a:t>
            </a:r>
            <a:r>
              <a:rPr lang="en-US" sz="2800" i="1" dirty="0">
                <a:cs typeface="Calibri" panose="020F0502020204030204" pitchFamily="34" charset="0"/>
              </a:rPr>
              <a:t>gospel</a:t>
            </a:r>
            <a:r>
              <a:rPr lang="en-US" sz="2800" dirty="0">
                <a:cs typeface="Calibri" panose="020F0502020204030204" pitchFamily="34" charset="0"/>
              </a:rPr>
              <a:t> must be further defined by answering one more question: </a:t>
            </a:r>
            <a:r>
              <a:rPr lang="en-US" sz="2800" b="1" i="1" u="sng" dirty="0">
                <a:solidFill>
                  <a:srgbClr val="0000CC"/>
                </a:solidFill>
                <a:cs typeface="Calibri" panose="020F0502020204030204" pitchFamily="34" charset="0"/>
              </a:rPr>
              <a:t>good news about what</a:t>
            </a:r>
            <a:r>
              <a:rPr lang="en-US" sz="2800" b="1" i="1" dirty="0">
                <a:solidFill>
                  <a:srgbClr val="0000CC"/>
                </a:solidFill>
                <a:cs typeface="Calibri" panose="020F0502020204030204" pitchFamily="34" charset="0"/>
              </a:rPr>
              <a:t>?</a:t>
            </a:r>
            <a:r>
              <a:rPr lang="en-US" sz="2800" i="1" dirty="0">
                <a:effectLst/>
                <a:ea typeface="Calibri" panose="020F0502020204030204" pitchFamily="34" charset="0"/>
                <a:cs typeface="Times New Roman" panose="02020603050405020304" pitchFamily="18" charset="0"/>
              </a:rPr>
              <a:t>  </a:t>
            </a:r>
            <a:r>
              <a:rPr lang="en-US" sz="2800" dirty="0">
                <a:ea typeface="Calibri" panose="020F0502020204030204" pitchFamily="34" charset="0"/>
                <a:cs typeface="Times New Roman" panose="02020603050405020304" pitchFamily="18" charset="0"/>
              </a:rPr>
              <a:t>Even the New Testament uses the word </a:t>
            </a:r>
            <a:r>
              <a:rPr lang="en-US" sz="2800" i="1" dirty="0">
                <a:ea typeface="Calibri" panose="020F0502020204030204" pitchFamily="34" charset="0"/>
                <a:cs typeface="Times New Roman" panose="02020603050405020304" pitchFamily="18" charset="0"/>
              </a:rPr>
              <a:t>gospel</a:t>
            </a:r>
            <a:r>
              <a:rPr lang="en-US" sz="2800" dirty="0">
                <a:ea typeface="Calibri" panose="020F0502020204030204" pitchFamily="34" charset="0"/>
                <a:cs typeface="Times New Roman" panose="02020603050405020304" pitchFamily="18" charset="0"/>
              </a:rPr>
              <a:t> to mean </a:t>
            </a:r>
            <a:r>
              <a:rPr lang="en-US" sz="2800" b="1" i="1" u="sng" dirty="0">
                <a:solidFill>
                  <a:srgbClr val="0000CC"/>
                </a:solidFill>
                <a:cs typeface="Calibri" panose="020F0502020204030204" pitchFamily="34" charset="0"/>
              </a:rPr>
              <a:t>various types of good news</a:t>
            </a:r>
            <a:r>
              <a:rPr lang="en-US" sz="2800" dirty="0">
                <a:ea typeface="Calibri" panose="020F0502020204030204" pitchFamily="34" charset="0"/>
                <a:cs typeface="Times New Roman" panose="02020603050405020304" pitchFamily="18" charset="0"/>
              </a:rPr>
              <a:t>, </a:t>
            </a:r>
            <a:r>
              <a:rPr lang="en-US" sz="2800" dirty="0">
                <a:cs typeface="Calibri" panose="020F0502020204030204" pitchFamily="34" charset="0"/>
              </a:rPr>
              <a:t>so one has to describe </a:t>
            </a:r>
            <a:r>
              <a:rPr lang="en-US" sz="2800" b="1" i="1" u="sng" dirty="0">
                <a:solidFill>
                  <a:srgbClr val="0000CC"/>
                </a:solidFill>
                <a:cs typeface="Calibri" panose="020F0502020204030204" pitchFamily="34" charset="0"/>
              </a:rPr>
              <a:t>what good news is in view</a:t>
            </a:r>
            <a:r>
              <a:rPr lang="en-US" sz="2800" dirty="0">
                <a:ea typeface="Calibri" panose="020F0502020204030204" pitchFamily="34" charset="0"/>
                <a:cs typeface="Times New Roman" panose="02020603050405020304" pitchFamily="18" charset="0"/>
              </a:rPr>
              <a:t>.”   </a:t>
            </a:r>
          </a:p>
          <a:p>
            <a:pPr marL="2743200" lvl="1" indent="0" algn="just">
              <a:lnSpc>
                <a:spcPct val="100000"/>
              </a:lnSpc>
              <a:spcBef>
                <a:spcPts val="0"/>
              </a:spcBef>
              <a:buNone/>
            </a:pPr>
            <a:r>
              <a:rPr lang="en-US" sz="2800" dirty="0">
                <a:effectLst/>
                <a:ea typeface="Calibri" panose="020F0502020204030204" pitchFamily="34" charset="0"/>
                <a:cs typeface="Times New Roman" panose="02020603050405020304" pitchFamily="18" charset="0"/>
              </a:rPr>
              <a:t>Ryrie, C. C. (1997). </a:t>
            </a:r>
            <a:r>
              <a:rPr lang="en-US" sz="2800" i="1" dirty="0">
                <a:effectLst/>
                <a:ea typeface="Calibri" panose="020F0502020204030204" pitchFamily="34" charset="0"/>
                <a:cs typeface="Times New Roman" panose="02020603050405020304" pitchFamily="18" charset="0"/>
              </a:rPr>
              <a:t>So Great Salvation: What It Means to Believe in Jesus Christ</a:t>
            </a:r>
            <a:r>
              <a:rPr lang="en-US" sz="2800" dirty="0">
                <a:effectLst/>
                <a:ea typeface="Calibri" panose="020F0502020204030204" pitchFamily="34" charset="0"/>
                <a:cs typeface="Times New Roman" panose="02020603050405020304" pitchFamily="18" charset="0"/>
              </a:rPr>
              <a:t> (p. 36). Moody Press.</a:t>
            </a:r>
            <a:endParaRPr lang="en-US" altLang="en-US" sz="2800" dirty="0"/>
          </a:p>
        </p:txBody>
      </p:sp>
      <p:pic>
        <p:nvPicPr>
          <p:cNvPr id="87047" name="Picture 7">
            <a:extLst>
              <a:ext uri="{FF2B5EF4-FFF2-40B4-BE49-F238E27FC236}">
                <a16:creationId xmlns:a16="http://schemas.microsoft.com/office/drawing/2014/main" id="{E210DAE4-DA67-68E3-F2E7-DA6913C8C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3" r="3999"/>
          <a:stretch>
            <a:fillRect/>
          </a:stretch>
        </p:blipFill>
        <p:spPr bwMode="auto">
          <a:xfrm>
            <a:off x="589222" y="76200"/>
            <a:ext cx="131577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B2AA79C-45AC-1C9B-0755-4952AA497358}"/>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1B5BA3-5AD9-E12A-97DE-EA543050748A}"/>
              </a:ext>
            </a:extLst>
          </p:cNvPr>
          <p:cNvSpPr>
            <a:spLocks noGrp="1" noChangeArrowheads="1"/>
          </p:cNvSpPr>
          <p:nvPr>
            <p:ph type="title"/>
          </p:nvPr>
        </p:nvSpPr>
        <p:spPr>
          <a:xfrm>
            <a:off x="2209800" y="609600"/>
            <a:ext cx="7772400" cy="914400"/>
          </a:xfrm>
        </p:spPr>
        <p:txBody>
          <a:bodyPr>
            <a:normAutofit/>
          </a:bodyPr>
          <a:lstStyle/>
          <a:p>
            <a:pPr algn="ctr"/>
            <a:r>
              <a:rPr lang="en-US" altLang="en-US" sz="3200" b="1" dirty="0">
                <a:solidFill>
                  <a:srgbClr val="0000CC"/>
                </a:solidFill>
                <a:latin typeface="Calibri" panose="020F0502020204030204" pitchFamily="34" charset="0"/>
                <a:ea typeface="+mn-ea"/>
              </a:rPr>
              <a:t>THE GOSPEL </a:t>
            </a:r>
          </a:p>
        </p:txBody>
      </p:sp>
      <p:pic>
        <p:nvPicPr>
          <p:cNvPr id="7" name="Picture 6">
            <a:extLst>
              <a:ext uri="{FF2B5EF4-FFF2-40B4-BE49-F238E27FC236}">
                <a16:creationId xmlns:a16="http://schemas.microsoft.com/office/drawing/2014/main" id="{F29A2699-BA3F-E97D-110A-5E86FBD55519}"/>
              </a:ext>
            </a:extLst>
          </p:cNvPr>
          <p:cNvPicPr>
            <a:picLocks noChangeAspect="1"/>
          </p:cNvPicPr>
          <p:nvPr/>
        </p:nvPicPr>
        <p:blipFill>
          <a:blip r:embed="rId2"/>
          <a:stretch>
            <a:fillRect/>
          </a:stretch>
        </p:blipFill>
        <p:spPr>
          <a:xfrm>
            <a:off x="1198190" y="1295400"/>
            <a:ext cx="9795620" cy="5486400"/>
          </a:xfrm>
          <a:prstGeom prst="rect">
            <a:avLst/>
          </a:prstGeom>
        </p:spPr>
      </p:pic>
      <p:sp>
        <p:nvSpPr>
          <p:cNvPr id="2" name="Text Box 4">
            <a:extLst>
              <a:ext uri="{FF2B5EF4-FFF2-40B4-BE49-F238E27FC236}">
                <a16:creationId xmlns:a16="http://schemas.microsoft.com/office/drawing/2014/main" id="{D3AA9060-78CD-9644-F8D7-E6E818393AB3}"/>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36246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B0A2A2B-13E5-8009-528D-5E8E191229CC}"/>
              </a:ext>
            </a:extLst>
          </p:cNvPr>
          <p:cNvSpPr>
            <a:spLocks noGrp="1" noChangeArrowheads="1"/>
          </p:cNvSpPr>
          <p:nvPr>
            <p:ph type="title"/>
          </p:nvPr>
        </p:nvSpPr>
        <p:spPr>
          <a:xfrm>
            <a:off x="609600" y="6096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rPr>
              <a:t>TWO GOSPELS THAT SPAN FROM GENESIS TO REVELATION</a:t>
            </a:r>
          </a:p>
        </p:txBody>
      </p:sp>
      <p:sp>
        <p:nvSpPr>
          <p:cNvPr id="98307" name="Rectangle 3">
            <a:extLst>
              <a:ext uri="{FF2B5EF4-FFF2-40B4-BE49-F238E27FC236}">
                <a16:creationId xmlns:a16="http://schemas.microsoft.com/office/drawing/2014/main" id="{81BDDA92-90C1-93C2-5394-8A65E07FA397}"/>
              </a:ext>
            </a:extLst>
          </p:cNvPr>
          <p:cNvSpPr>
            <a:spLocks noGrp="1" noChangeArrowheads="1"/>
          </p:cNvSpPr>
          <p:nvPr>
            <p:ph sz="half" idx="1"/>
          </p:nvPr>
        </p:nvSpPr>
        <p:spPr>
          <a:xfrm>
            <a:off x="609600" y="1981200"/>
            <a:ext cx="10972800" cy="990600"/>
          </a:xfrm>
        </p:spPr>
        <p:txBody>
          <a:bodyPr/>
          <a:lstStyle/>
          <a:p>
            <a:pPr>
              <a:lnSpc>
                <a:spcPct val="100000"/>
              </a:lnSpc>
            </a:pPr>
            <a:r>
              <a:rPr lang="en-US" altLang="en-US" dirty="0"/>
              <a:t>The two gospels that begin in the book of </a:t>
            </a:r>
            <a:r>
              <a:rPr lang="en-US" altLang="en-US" b="1" dirty="0">
                <a:solidFill>
                  <a:srgbClr val="0000CC"/>
                </a:solidFill>
                <a:cs typeface="Calibri" panose="020F0502020204030204" pitchFamily="34" charset="0"/>
              </a:rPr>
              <a:t>Genesis</a:t>
            </a:r>
            <a:r>
              <a:rPr lang="en-US" altLang="en-US" b="1" dirty="0">
                <a:solidFill>
                  <a:srgbClr val="0000FF"/>
                </a:solidFill>
              </a:rPr>
              <a:t> </a:t>
            </a:r>
            <a:r>
              <a:rPr lang="en-US" altLang="en-US" dirty="0"/>
              <a:t>continue as two threads on into the book of </a:t>
            </a:r>
            <a:r>
              <a:rPr lang="en-US" altLang="en-US" b="1" dirty="0">
                <a:solidFill>
                  <a:srgbClr val="0000CC"/>
                </a:solidFill>
                <a:cs typeface="Calibri" panose="020F0502020204030204" pitchFamily="34" charset="0"/>
              </a:rPr>
              <a:t>Revelation</a:t>
            </a:r>
            <a:r>
              <a:rPr lang="en-US" altLang="en-US" dirty="0"/>
              <a:t>. </a:t>
            </a:r>
          </a:p>
        </p:txBody>
      </p:sp>
      <p:sp>
        <p:nvSpPr>
          <p:cNvPr id="98308" name="Text Box 4">
            <a:extLst>
              <a:ext uri="{FF2B5EF4-FFF2-40B4-BE49-F238E27FC236}">
                <a16:creationId xmlns:a16="http://schemas.microsoft.com/office/drawing/2014/main" id="{6653255A-C214-82AA-85E3-1FA159A324B6}"/>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chemeClr val="bg1"/>
                </a:solidFill>
                <a:latin typeface="Calibri" panose="020F0502020204030204" pitchFamily="34" charset="0"/>
                <a:cs typeface="Calibri" panose="020F0502020204030204" pitchFamily="34" charset="0"/>
              </a:rPr>
              <a:t>1</a:t>
            </a:r>
          </a:p>
        </p:txBody>
      </p:sp>
      <p:pic>
        <p:nvPicPr>
          <p:cNvPr id="3" name="Picture 2">
            <a:extLst>
              <a:ext uri="{FF2B5EF4-FFF2-40B4-BE49-F238E27FC236}">
                <a16:creationId xmlns:a16="http://schemas.microsoft.com/office/drawing/2014/main" id="{8DE4701F-CA06-8890-B778-8936FD4F35D4}"/>
              </a:ext>
            </a:extLst>
          </p:cNvPr>
          <p:cNvPicPr>
            <a:picLocks noChangeAspect="1"/>
          </p:cNvPicPr>
          <p:nvPr/>
        </p:nvPicPr>
        <p:blipFill>
          <a:blip r:embed="rId3"/>
          <a:stretch>
            <a:fillRect/>
          </a:stretch>
        </p:blipFill>
        <p:spPr>
          <a:xfrm>
            <a:off x="2895600" y="3090135"/>
            <a:ext cx="6400800" cy="3539265"/>
          </a:xfrm>
          <a:prstGeom prst="rect">
            <a:avLst/>
          </a:prstGeom>
          <a:solidFill>
            <a:schemeClr val="bg1"/>
          </a:solidFill>
          <a:ln>
            <a:solidFill>
              <a:schemeClr val="tx1"/>
            </a:solidFill>
          </a:ln>
        </p:spPr>
      </p:pic>
      <p:sp>
        <p:nvSpPr>
          <p:cNvPr id="4" name="Text Box 4">
            <a:extLst>
              <a:ext uri="{FF2B5EF4-FFF2-40B4-BE49-F238E27FC236}">
                <a16:creationId xmlns:a16="http://schemas.microsoft.com/office/drawing/2014/main" id="{05017C86-70DC-573A-6CCC-5093C234B309}"/>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extLst>
      <p:ext uri="{BB962C8B-B14F-4D97-AF65-F5344CB8AC3E}">
        <p14:creationId xmlns:p14="http://schemas.microsoft.com/office/powerpoint/2010/main" val="27192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0FA16B51-99A9-35C5-6765-CEB50C8409D1}"/>
              </a:ext>
            </a:extLst>
          </p:cNvPr>
          <p:cNvSpPr>
            <a:spLocks noGrp="1" noChangeArrowheads="1"/>
          </p:cNvSpPr>
          <p:nvPr>
            <p:ph sz="half" idx="1"/>
          </p:nvPr>
        </p:nvSpPr>
        <p:spPr>
          <a:xfrm>
            <a:off x="609600" y="1981200"/>
            <a:ext cx="10972800" cy="1828800"/>
          </a:xfrm>
        </p:spPr>
        <p:txBody>
          <a:bodyPr>
            <a:noAutofit/>
          </a:bodyPr>
          <a:lstStyle/>
          <a:p>
            <a:pPr marL="228600" marR="0" lvl="0" indent="-2286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dirty="0">
                <a:latin typeface="Calibri" panose="020F0502020204030204" pitchFamily="34" charset="0"/>
                <a:cs typeface="Calibri" panose="020F0502020204030204" pitchFamily="34" charset="0"/>
              </a:rPr>
              <a:t>The Gospel of Substitution is that Christ died in the place of every single human being for all of time.</a:t>
            </a:r>
            <a:r>
              <a:rPr kumimoji="0" lang="en-US" alt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28600" marR="0" lvl="0" indent="-2286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Gospel of the Kingdom is that Christ will reign over Israel and the entire earth </a:t>
            </a:r>
            <a:r>
              <a:rPr kumimoji="0" lang="en-US" altLang="en-US" b="1"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for 1000 years</a:t>
            </a:r>
            <a:r>
              <a:rPr kumimoji="0" lang="en-US" alt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5" name="Rectangle 2">
            <a:extLst>
              <a:ext uri="{FF2B5EF4-FFF2-40B4-BE49-F238E27FC236}">
                <a16:creationId xmlns:a16="http://schemas.microsoft.com/office/drawing/2014/main" id="{52CE1DE2-3AB9-0143-F876-E44680DFBB84}"/>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rPr>
              <a:t>TWO GOSPELS THAT SPAN FROM GENESIS TO REVELATION</a:t>
            </a:r>
          </a:p>
        </p:txBody>
      </p:sp>
      <p:pic>
        <p:nvPicPr>
          <p:cNvPr id="4" name="Picture 3">
            <a:extLst>
              <a:ext uri="{FF2B5EF4-FFF2-40B4-BE49-F238E27FC236}">
                <a16:creationId xmlns:a16="http://schemas.microsoft.com/office/drawing/2014/main" id="{026E8DF1-778A-3734-0A8E-92205491BE4F}"/>
              </a:ext>
            </a:extLst>
          </p:cNvPr>
          <p:cNvPicPr>
            <a:picLocks noChangeAspect="1"/>
          </p:cNvPicPr>
          <p:nvPr/>
        </p:nvPicPr>
        <p:blipFill>
          <a:blip r:embed="rId3"/>
          <a:stretch>
            <a:fillRect/>
          </a:stretch>
        </p:blipFill>
        <p:spPr>
          <a:xfrm>
            <a:off x="1663824" y="4190802"/>
            <a:ext cx="8864352" cy="2286198"/>
          </a:xfrm>
          <a:prstGeom prst="rect">
            <a:avLst/>
          </a:prstGeom>
        </p:spPr>
      </p:pic>
      <p:sp>
        <p:nvSpPr>
          <p:cNvPr id="7" name="Text Box 4">
            <a:extLst>
              <a:ext uri="{FF2B5EF4-FFF2-40B4-BE49-F238E27FC236}">
                <a16:creationId xmlns:a16="http://schemas.microsoft.com/office/drawing/2014/main" id="{E621030B-C35A-CCCE-96F1-0BDDDD6C804F}"/>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8" name="Picture 8">
            <a:extLst>
              <a:ext uri="{FF2B5EF4-FFF2-40B4-BE49-F238E27FC236}">
                <a16:creationId xmlns:a16="http://schemas.microsoft.com/office/drawing/2014/main" id="{F05A83EE-A74A-13FA-9CAD-CC9E73AE0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204"/>
          <a:stretch>
            <a:fillRect/>
          </a:stretch>
        </p:blipFill>
        <p:spPr bwMode="auto">
          <a:xfrm>
            <a:off x="3810000" y="726545"/>
            <a:ext cx="298704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89" name="Picture 9">
            <a:extLst>
              <a:ext uri="{FF2B5EF4-FFF2-40B4-BE49-F238E27FC236}">
                <a16:creationId xmlns:a16="http://schemas.microsoft.com/office/drawing/2014/main" id="{EF760916-101C-EA8C-FFB7-6E199377E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88"/>
          <a:stretch>
            <a:fillRect/>
          </a:stretch>
        </p:blipFill>
        <p:spPr bwMode="auto">
          <a:xfrm>
            <a:off x="7241542" y="685800"/>
            <a:ext cx="4340858" cy="548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90" name="Picture 10">
            <a:extLst>
              <a:ext uri="{FF2B5EF4-FFF2-40B4-BE49-F238E27FC236}">
                <a16:creationId xmlns:a16="http://schemas.microsoft.com/office/drawing/2014/main" id="{EFB4727E-8131-3F62-176C-39CA9E79B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91" b="9091"/>
          <a:stretch>
            <a:fillRect/>
          </a:stretch>
        </p:blipFill>
        <p:spPr bwMode="auto">
          <a:xfrm>
            <a:off x="637328" y="735012"/>
            <a:ext cx="2980692"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7291" name="Picture 11">
            <a:extLst>
              <a:ext uri="{FF2B5EF4-FFF2-40B4-BE49-F238E27FC236}">
                <a16:creationId xmlns:a16="http://schemas.microsoft.com/office/drawing/2014/main" id="{458F3DB4-6004-3656-B66B-5183EAE4D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34" y="3657600"/>
            <a:ext cx="298704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7292" name="Text Box 12">
            <a:extLst>
              <a:ext uri="{FF2B5EF4-FFF2-40B4-BE49-F238E27FC236}">
                <a16:creationId xmlns:a16="http://schemas.microsoft.com/office/drawing/2014/main" id="{AA70DD40-1137-9512-C4ED-35FF67A1C19C}"/>
              </a:ext>
            </a:extLst>
          </p:cNvPr>
          <p:cNvSpPr txBox="1">
            <a:spLocks noChangeArrowheads="1"/>
          </p:cNvSpPr>
          <p:nvPr/>
        </p:nvSpPr>
        <p:spPr bwMode="auto">
          <a:xfrm>
            <a:off x="3810000" y="3962400"/>
            <a:ext cx="2987040" cy="2079625"/>
          </a:xfrm>
          <a:prstGeom prst="rect">
            <a:avLst/>
          </a:prstGeom>
          <a:solidFill>
            <a:schemeClr val="bg1"/>
          </a:solidFill>
          <a:ln w="38100">
            <a:solidFill>
              <a:srgbClr val="FF0000"/>
            </a:solidFill>
            <a:miter lim="800000"/>
            <a:headEnd/>
            <a:tailEnd/>
          </a:ln>
          <a:effectLst/>
        </p:spPr>
        <p:txBody>
          <a:bodyPr wrap="square">
            <a:spAutoFit/>
          </a:bodyPr>
          <a:lstStyle/>
          <a:p>
            <a:pPr algn="ctr">
              <a:spcBef>
                <a:spcPct val="50000"/>
              </a:spcBef>
            </a:pPr>
            <a:r>
              <a:rPr lang="en-US" altLang="en-US" sz="3200" dirty="0">
                <a:latin typeface="Calibri" panose="020F0502020204030204" pitchFamily="34" charset="0"/>
                <a:cs typeface="Calibri" panose="020F0502020204030204" pitchFamily="34" charset="0"/>
              </a:rPr>
              <a:t>"Judah…               your father's sons shall bow down to you… "</a:t>
            </a:r>
          </a:p>
        </p:txBody>
      </p:sp>
      <p:sp>
        <p:nvSpPr>
          <p:cNvPr id="3" name="Text Box 4">
            <a:extLst>
              <a:ext uri="{FF2B5EF4-FFF2-40B4-BE49-F238E27FC236}">
                <a16:creationId xmlns:a16="http://schemas.microsoft.com/office/drawing/2014/main" id="{5E99C065-2CF2-E725-4CF0-24EFCD8BD7FC}"/>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E5B117C5-8181-6BCA-5D25-1BF1D3723D77}"/>
              </a:ext>
            </a:extLst>
          </p:cNvPr>
          <p:cNvSpPr>
            <a:spLocks noGrp="1" noChangeArrowheads="1"/>
          </p:cNvSpPr>
          <p:nvPr>
            <p:ph sz="half" idx="1"/>
          </p:nvPr>
        </p:nvSpPr>
        <p:spPr>
          <a:xfrm>
            <a:off x="609600" y="1981200"/>
            <a:ext cx="10972800" cy="1295400"/>
          </a:xfrm>
        </p:spPr>
        <p:txBody>
          <a:bodyPr>
            <a:noAutofit/>
          </a:bodyPr>
          <a:lstStyle/>
          <a:p>
            <a:pPr algn="just">
              <a:lnSpc>
                <a:spcPct val="100000"/>
              </a:lnSpc>
            </a:pPr>
            <a:r>
              <a:rPr lang="en-US" altLang="en-US" dirty="0">
                <a:cs typeface="Calibri" panose="020F0502020204030204" pitchFamily="34" charset="0"/>
              </a:rPr>
              <a:t>The key question of the </a:t>
            </a:r>
            <a:r>
              <a:rPr lang="en-US" altLang="en-US" b="1" i="1" u="sng" dirty="0">
                <a:solidFill>
                  <a:srgbClr val="0000CC"/>
                </a:solidFill>
                <a:cs typeface="Calibri" panose="020F0502020204030204" pitchFamily="34" charset="0"/>
              </a:rPr>
              <a:t>‘Gospel of the Kingdom</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b="1" i="1" dirty="0">
                <a:solidFill>
                  <a:srgbClr val="0000CC"/>
                </a:solidFill>
                <a:cs typeface="Calibri" panose="020F0502020204030204" pitchFamily="34" charset="0"/>
              </a:rPr>
              <a:t>“Do you believe  that Jesus is the Christ, that is, Israel’s promised Messiah?”</a:t>
            </a:r>
            <a:r>
              <a:rPr lang="en-US" altLang="en-US" dirty="0"/>
              <a:t>, and that question is of first priority for Israel.              </a:t>
            </a:r>
          </a:p>
        </p:txBody>
      </p:sp>
      <p:pic>
        <p:nvPicPr>
          <p:cNvPr id="3" name="Picture 2">
            <a:extLst>
              <a:ext uri="{FF2B5EF4-FFF2-40B4-BE49-F238E27FC236}">
                <a16:creationId xmlns:a16="http://schemas.microsoft.com/office/drawing/2014/main" id="{565B1D03-09A2-9D85-8B92-B31CF5091766}"/>
              </a:ext>
            </a:extLst>
          </p:cNvPr>
          <p:cNvPicPr>
            <a:picLocks noChangeAspect="1"/>
          </p:cNvPicPr>
          <p:nvPr/>
        </p:nvPicPr>
        <p:blipFill>
          <a:blip r:embed="rId3"/>
          <a:stretch>
            <a:fillRect/>
          </a:stretch>
        </p:blipFill>
        <p:spPr>
          <a:xfrm>
            <a:off x="4482605" y="3352800"/>
            <a:ext cx="3226790" cy="2743200"/>
          </a:xfrm>
          <a:prstGeom prst="rect">
            <a:avLst/>
          </a:prstGeom>
        </p:spPr>
      </p:pic>
      <p:sp>
        <p:nvSpPr>
          <p:cNvPr id="6" name="Rectangle 2">
            <a:extLst>
              <a:ext uri="{FF2B5EF4-FFF2-40B4-BE49-F238E27FC236}">
                <a16:creationId xmlns:a16="http://schemas.microsoft.com/office/drawing/2014/main" id="{4254BF6F-50A5-D2D6-9E3F-85FC83C4C6D1}"/>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4" name="Text Box 4">
            <a:extLst>
              <a:ext uri="{FF2B5EF4-FFF2-40B4-BE49-F238E27FC236}">
                <a16:creationId xmlns:a16="http://schemas.microsoft.com/office/drawing/2014/main" id="{215F25AF-B2D1-8FB7-A5C0-54A86C688F60}"/>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a:extLst>
              <a:ext uri="{FF2B5EF4-FFF2-40B4-BE49-F238E27FC236}">
                <a16:creationId xmlns:a16="http://schemas.microsoft.com/office/drawing/2014/main" id="{C6BFD976-AD64-4469-93E1-4EAC818ED922}"/>
              </a:ext>
            </a:extLst>
          </p:cNvPr>
          <p:cNvSpPr>
            <a:spLocks noGrp="1" noChangeArrowheads="1"/>
          </p:cNvSpPr>
          <p:nvPr>
            <p:ph sz="half" idx="1"/>
          </p:nvPr>
        </p:nvSpPr>
        <p:spPr>
          <a:xfrm>
            <a:off x="609600" y="1981200"/>
            <a:ext cx="10972800" cy="1219200"/>
          </a:xfrm>
        </p:spPr>
        <p:txBody>
          <a:bodyPr>
            <a:noAutofit/>
          </a:bodyPr>
          <a:lstStyle/>
          <a:p>
            <a:pPr algn="just">
              <a:lnSpc>
                <a:spcPct val="100000"/>
              </a:lnSpc>
            </a:pPr>
            <a:r>
              <a:rPr lang="en-US" altLang="en-US" dirty="0">
                <a:cs typeface="Calibri" panose="020F0502020204030204" pitchFamily="34" charset="0"/>
              </a:rPr>
              <a:t>The key question of the </a:t>
            </a:r>
            <a:r>
              <a:rPr lang="en-US" altLang="en-US" b="1" i="1" u="sng" dirty="0">
                <a:solidFill>
                  <a:srgbClr val="0000CC"/>
                </a:solidFill>
                <a:cs typeface="Calibri" panose="020F0502020204030204" pitchFamily="34" charset="0"/>
              </a:rPr>
              <a:t>‘Gospel of Substitution</a:t>
            </a:r>
            <a:r>
              <a:rPr lang="en-US" altLang="en-US" b="1" i="1" dirty="0">
                <a:solidFill>
                  <a:srgbClr val="0000CC"/>
                </a:solidFill>
                <a:cs typeface="Calibri" panose="020F0502020204030204" pitchFamily="34" charset="0"/>
              </a:rPr>
              <a:t>’</a:t>
            </a:r>
            <a:r>
              <a:rPr lang="en-US" altLang="en-US" i="1" dirty="0"/>
              <a:t> </a:t>
            </a:r>
            <a:r>
              <a:rPr lang="en-US" altLang="en-US" dirty="0"/>
              <a:t>is, </a:t>
            </a:r>
            <a:r>
              <a:rPr lang="en-US" altLang="en-US" i="1" dirty="0"/>
              <a:t>“</a:t>
            </a:r>
            <a:r>
              <a:rPr lang="en-US" altLang="en-US" b="1" dirty="0">
                <a:solidFill>
                  <a:srgbClr val="0000CC"/>
                </a:solidFill>
                <a:cs typeface="Calibri" panose="020F0502020204030204" pitchFamily="34" charset="0"/>
              </a:rPr>
              <a:t>Do you believe God regarding Jesus Christ’s death for your sins, His burial, and His resurrection?”</a:t>
            </a:r>
          </a:p>
        </p:txBody>
      </p:sp>
      <p:pic>
        <p:nvPicPr>
          <p:cNvPr id="108549" name="Picture 5">
            <a:extLst>
              <a:ext uri="{FF2B5EF4-FFF2-40B4-BE49-F238E27FC236}">
                <a16:creationId xmlns:a16="http://schemas.microsoft.com/office/drawing/2014/main" id="{0509D488-FD27-301E-F09C-707CA749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4184073" y="3276600"/>
            <a:ext cx="3823854" cy="2743200"/>
          </a:xfrm>
          <a:prstGeom prst="rect">
            <a:avLst/>
          </a:prstGeom>
          <a:solidFill>
            <a:schemeClr val="bg1"/>
          </a:solidFill>
          <a:ln w="9525">
            <a:solidFill>
              <a:srgbClr val="0000FF"/>
            </a:solidFill>
            <a:miter lim="800000"/>
            <a:headEnd/>
            <a:tailEnd/>
          </a:ln>
        </p:spPr>
      </p:pic>
      <p:sp>
        <p:nvSpPr>
          <p:cNvPr id="5" name="Rectangle 2">
            <a:extLst>
              <a:ext uri="{FF2B5EF4-FFF2-40B4-BE49-F238E27FC236}">
                <a16:creationId xmlns:a16="http://schemas.microsoft.com/office/drawing/2014/main" id="{03860AE2-EDD6-CC3F-B5EC-DA58387BB4A0}"/>
              </a:ext>
            </a:extLst>
          </p:cNvPr>
          <p:cNvSpPr txBox="1">
            <a:spLocks noChangeArrowheads="1"/>
          </p:cNvSpPr>
          <p:nvPr/>
        </p:nvSpPr>
        <p:spPr>
          <a:xfrm>
            <a:off x="609600" y="6096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WHAT DO YOU THINK OF CHRIST?</a:t>
            </a:r>
          </a:p>
        </p:txBody>
      </p:sp>
      <p:sp>
        <p:nvSpPr>
          <p:cNvPr id="3" name="Text Box 9">
            <a:extLst>
              <a:ext uri="{FF2B5EF4-FFF2-40B4-BE49-F238E27FC236}">
                <a16:creationId xmlns:a16="http://schemas.microsoft.com/office/drawing/2014/main" id="{D65D60B4-F956-51B9-87FD-1D5A49488B76}"/>
              </a:ext>
            </a:extLst>
          </p:cNvPr>
          <p:cNvSpPr txBox="1">
            <a:spLocks noChangeArrowheads="1"/>
          </p:cNvSpPr>
          <p:nvPr/>
        </p:nvSpPr>
        <p:spPr bwMode="auto">
          <a:xfrm>
            <a:off x="2286000" y="6172200"/>
            <a:ext cx="7620000" cy="584775"/>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3200" i="1" dirty="0">
                <a:latin typeface="Calibri" panose="020F0502020204030204" pitchFamily="34" charset="0"/>
                <a:cs typeface="Calibri" panose="020F0502020204030204" pitchFamily="34" charset="0"/>
              </a:rPr>
              <a:t>The questions about Christ are different.</a:t>
            </a:r>
          </a:p>
        </p:txBody>
      </p:sp>
      <p:sp>
        <p:nvSpPr>
          <p:cNvPr id="4" name="Text Box 4">
            <a:extLst>
              <a:ext uri="{FF2B5EF4-FFF2-40B4-BE49-F238E27FC236}">
                <a16:creationId xmlns:a16="http://schemas.microsoft.com/office/drawing/2014/main" id="{05917219-353C-E136-D267-9DC7D1FE0A50}"/>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Review: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1</a:t>
            </a:r>
            <a:endParaRPr lang="en-US" altLang="en-US" sz="1800" b="1"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Gospel of Substitution &amp; the Gospel of the Kingdom – Part 2</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02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Gospel of Substitution &amp; the Gospel of the Kingdom – Part 2</a:t>
            </a: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7905-F057-6F8A-AD5E-B3E9B0F752E8}"/>
              </a:ext>
            </a:extLst>
          </p:cNvPr>
          <p:cNvPicPr>
            <a:picLocks noChangeAspect="1"/>
          </p:cNvPicPr>
          <p:nvPr/>
        </p:nvPicPr>
        <p:blipFill rotWithShape="1">
          <a:blip r:embed="rId2"/>
          <a:srcRect l="-1186" t="-1736" r="18397" b="-1736"/>
          <a:stretch/>
        </p:blipFill>
        <p:spPr>
          <a:xfrm>
            <a:off x="1981200" y="457200"/>
            <a:ext cx="8229600" cy="6189787"/>
          </a:xfrm>
          <a:prstGeom prst="rect">
            <a:avLst/>
          </a:prstGeom>
          <a:solidFill>
            <a:schemeClr val="bg1"/>
          </a:solidFill>
        </p:spPr>
      </p:pic>
      <p:sp>
        <p:nvSpPr>
          <p:cNvPr id="5" name="Text Box 4">
            <a:extLst>
              <a:ext uri="{FF2B5EF4-FFF2-40B4-BE49-F238E27FC236}">
                <a16:creationId xmlns:a16="http://schemas.microsoft.com/office/drawing/2014/main" id="{6D42BF98-34CD-34F5-280A-AD810DA7653A}"/>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193459-E39E-25C9-DD61-E75F1908486B}"/>
              </a:ext>
            </a:extLst>
          </p:cNvPr>
          <p:cNvPicPr>
            <a:picLocks noChangeAspect="1"/>
          </p:cNvPicPr>
          <p:nvPr/>
        </p:nvPicPr>
        <p:blipFill rotWithShape="1">
          <a:blip r:embed="rId2"/>
          <a:srcRect b="49784"/>
          <a:stretch/>
        </p:blipFill>
        <p:spPr>
          <a:xfrm>
            <a:off x="1981200" y="457200"/>
            <a:ext cx="8229600" cy="3108960"/>
          </a:xfrm>
          <a:prstGeom prst="rect">
            <a:avLst/>
          </a:prstGeom>
          <a:ln>
            <a:solidFill>
              <a:schemeClr val="tx1"/>
            </a:solidFill>
          </a:ln>
        </p:spPr>
      </p:pic>
      <p:pic>
        <p:nvPicPr>
          <p:cNvPr id="2" name="Picture 34">
            <a:extLst>
              <a:ext uri="{FF2B5EF4-FFF2-40B4-BE49-F238E27FC236}">
                <a16:creationId xmlns:a16="http://schemas.microsoft.com/office/drawing/2014/main" id="{66038C13-2803-A08D-201F-78EE00E06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810000" y="3810000"/>
            <a:ext cx="4572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387EE16C-E9B2-9389-8E14-9AEEFF18E3DD}"/>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2369817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64C93-BE5B-B0FD-96A6-B3B78EB80985}"/>
              </a:ext>
            </a:extLst>
          </p:cNvPr>
          <p:cNvPicPr>
            <a:picLocks noChangeAspect="1"/>
          </p:cNvPicPr>
          <p:nvPr/>
        </p:nvPicPr>
        <p:blipFill>
          <a:blip r:embed="rId2"/>
          <a:stretch>
            <a:fillRect/>
          </a:stretch>
        </p:blipFill>
        <p:spPr>
          <a:xfrm>
            <a:off x="2248429" y="3429000"/>
            <a:ext cx="7695143" cy="3200400"/>
          </a:xfrm>
          <a:prstGeom prst="rect">
            <a:avLst/>
          </a:prstGeom>
          <a:ln>
            <a:solidFill>
              <a:schemeClr val="tx1"/>
            </a:solidFill>
          </a:ln>
        </p:spPr>
      </p:pic>
      <p:pic>
        <p:nvPicPr>
          <p:cNvPr id="5" name="Picture 4">
            <a:extLst>
              <a:ext uri="{FF2B5EF4-FFF2-40B4-BE49-F238E27FC236}">
                <a16:creationId xmlns:a16="http://schemas.microsoft.com/office/drawing/2014/main" id="{619859DC-3346-AE27-2171-155AC0A196EE}"/>
              </a:ext>
            </a:extLst>
          </p:cNvPr>
          <p:cNvPicPr>
            <a:picLocks noChangeAspect="1"/>
          </p:cNvPicPr>
          <p:nvPr/>
        </p:nvPicPr>
        <p:blipFill>
          <a:blip r:embed="rId3"/>
          <a:stretch>
            <a:fillRect/>
          </a:stretch>
        </p:blipFill>
        <p:spPr>
          <a:xfrm>
            <a:off x="3809603" y="457200"/>
            <a:ext cx="4572794" cy="2743200"/>
          </a:xfrm>
          <a:prstGeom prst="rect">
            <a:avLst/>
          </a:prstGeom>
        </p:spPr>
      </p:pic>
      <p:sp>
        <p:nvSpPr>
          <p:cNvPr id="2" name="Text Box 4">
            <a:extLst>
              <a:ext uri="{FF2B5EF4-FFF2-40B4-BE49-F238E27FC236}">
                <a16:creationId xmlns:a16="http://schemas.microsoft.com/office/drawing/2014/main" id="{520D1B39-3417-2682-FBAB-F381A5F99D8E}"/>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277913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193459-E39E-25C9-DD61-E75F1908486B}"/>
              </a:ext>
            </a:extLst>
          </p:cNvPr>
          <p:cNvPicPr>
            <a:picLocks noChangeAspect="1"/>
          </p:cNvPicPr>
          <p:nvPr/>
        </p:nvPicPr>
        <p:blipFill rotWithShape="1">
          <a:blip r:embed="rId2"/>
          <a:srcRect b="49784"/>
          <a:stretch/>
        </p:blipFill>
        <p:spPr>
          <a:xfrm>
            <a:off x="1981200" y="457200"/>
            <a:ext cx="8229600" cy="3108960"/>
          </a:xfrm>
          <a:prstGeom prst="rect">
            <a:avLst/>
          </a:prstGeom>
          <a:ln>
            <a:solidFill>
              <a:schemeClr val="tx1"/>
            </a:solidFill>
          </a:ln>
        </p:spPr>
      </p:pic>
      <p:sp>
        <p:nvSpPr>
          <p:cNvPr id="3" name="Text Box 4">
            <a:extLst>
              <a:ext uri="{FF2B5EF4-FFF2-40B4-BE49-F238E27FC236}">
                <a16:creationId xmlns:a16="http://schemas.microsoft.com/office/drawing/2014/main" id="{879B3F26-BED9-8085-840B-4459A3634403}"/>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pic>
        <p:nvPicPr>
          <p:cNvPr id="5" name="Picture 34">
            <a:extLst>
              <a:ext uri="{FF2B5EF4-FFF2-40B4-BE49-F238E27FC236}">
                <a16:creationId xmlns:a16="http://schemas.microsoft.com/office/drawing/2014/main" id="{7991BA1F-66CC-B959-6E51-D94A7635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810000" y="3810000"/>
            <a:ext cx="4572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42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3581400"/>
          </a:xfrm>
        </p:spPr>
        <p:txBody>
          <a:bodyPr/>
          <a:lstStyle/>
          <a:p>
            <a:pPr marL="0" indent="0" algn="ctr">
              <a:lnSpc>
                <a:spcPct val="100000"/>
              </a:lnSpc>
              <a:spcBef>
                <a:spcPts val="0"/>
              </a:spcBef>
              <a:buNone/>
            </a:pPr>
            <a:r>
              <a:rPr lang="en-US" altLang="en-US" sz="3200" b="1" dirty="0">
                <a:solidFill>
                  <a:srgbClr val="0000CC"/>
                </a:solidFill>
                <a:latin typeface="Calibri" panose="020F0502020204030204" pitchFamily="34" charset="0"/>
                <a:cs typeface="Calibri" panose="020F0502020204030204" pitchFamily="34" charset="0"/>
              </a:rPr>
              <a:t>Genesis 3:15</a:t>
            </a:r>
          </a:p>
          <a:p>
            <a:pPr marL="0" indent="0" algn="ctr">
              <a:lnSpc>
                <a:spcPct val="100000"/>
              </a:lnSpc>
              <a:spcBef>
                <a:spcPts val="0"/>
              </a:spcBef>
              <a:spcAft>
                <a:spcPts val="600"/>
              </a:spcAft>
              <a:buNone/>
            </a:pPr>
            <a:r>
              <a:rPr lang="en-US" altLang="en-US" b="1" cap="small" dirty="0">
                <a:solidFill>
                  <a:srgbClr val="0000CC"/>
                </a:solidFill>
                <a:latin typeface="Calibri" panose="020F0502020204030204" pitchFamily="34" charset="0"/>
                <a:cs typeface="Calibri" panose="020F0502020204030204" pitchFamily="34" charset="0"/>
              </a:rPr>
              <a:t>“seed of the woman”</a:t>
            </a:r>
          </a:p>
          <a:p>
            <a:pPr marL="0" marR="0" indent="0">
              <a:lnSpc>
                <a:spcPct val="100000"/>
              </a:lnSpc>
              <a:spcBef>
                <a:spcPts val="0"/>
              </a:spcBef>
              <a:spcAft>
                <a:spcPts val="1000"/>
              </a:spcAft>
              <a:buNone/>
            </a:pPr>
            <a:r>
              <a:rPr lang="en-US" sz="2400" u="none" strike="noStrike" baseline="30000" dirty="0">
                <a:effectLst/>
                <a:latin typeface="Calibri" panose="020F0502020204030204" pitchFamily="34" charset="0"/>
              </a:rPr>
              <a:t>15</a:t>
            </a:r>
            <a:r>
              <a:rPr lang="en-US" sz="2400" u="none" strike="noStrike" dirty="0">
                <a:effectLst/>
                <a:latin typeface="Calibri" panose="020F0502020204030204" pitchFamily="34" charset="0"/>
              </a:rPr>
              <a:t> </a:t>
            </a:r>
            <a:r>
              <a:rPr lang="en-US" sz="2800" dirty="0">
                <a:effectLst/>
                <a:latin typeface="Calibri" panose="020F0502020204030204" pitchFamily="34" charset="0"/>
              </a:rPr>
              <a:t>And I will put enmity Between you and the woman, And between your seed and her seed; He [Christ, the Seed] shall bruise you [Satan] on the </a:t>
            </a:r>
            <a:r>
              <a:rPr lang="en-US" b="1" u="sng" dirty="0">
                <a:solidFill>
                  <a:srgbClr val="0000CC"/>
                </a:solidFill>
                <a:latin typeface="Calibri" panose="020F0502020204030204" pitchFamily="34" charset="0"/>
                <a:cs typeface="Calibri" panose="020F0502020204030204" pitchFamily="34" charset="0"/>
              </a:rPr>
              <a:t>head</a:t>
            </a:r>
            <a:r>
              <a:rPr lang="en-US" sz="2800" dirty="0">
                <a:effectLst/>
                <a:latin typeface="Calibri" panose="020F0502020204030204" pitchFamily="34" charset="0"/>
              </a:rPr>
              <a:t>, And you [Satan] shall bruise him [Christ, the Seed] on the </a:t>
            </a:r>
            <a:r>
              <a:rPr lang="en-US" b="1" u="sng" dirty="0">
                <a:solidFill>
                  <a:srgbClr val="0000CC"/>
                </a:solidFill>
                <a:latin typeface="Calibri" panose="020F0502020204030204" pitchFamily="34" charset="0"/>
                <a:cs typeface="Calibri" panose="020F0502020204030204" pitchFamily="34" charset="0"/>
              </a:rPr>
              <a:t>heel</a:t>
            </a:r>
            <a:r>
              <a:rPr lang="en-US" sz="2800" dirty="0">
                <a:effectLst/>
                <a:latin typeface="Calibri" panose="020F0502020204030204" pitchFamily="34" charset="0"/>
              </a:rPr>
              <a:t>.”</a:t>
            </a:r>
            <a:r>
              <a:rPr lang="en-US" sz="2400" dirty="0">
                <a:effectLst/>
                <a:latin typeface="Calibri" panose="020F0502020204030204" pitchFamily="34" charset="0"/>
              </a:rPr>
              <a:t> </a:t>
            </a:r>
            <a:endParaRPr lang="en-US" altLang="en-US" sz="2800" dirty="0">
              <a:solidFill>
                <a:srgbClr val="000000"/>
              </a:solidFill>
            </a:endParaRPr>
          </a:p>
        </p:txBody>
      </p:sp>
      <p:pic>
        <p:nvPicPr>
          <p:cNvPr id="6" name="Picture 5">
            <a:extLst>
              <a:ext uri="{FF2B5EF4-FFF2-40B4-BE49-F238E27FC236}">
                <a16:creationId xmlns:a16="http://schemas.microsoft.com/office/drawing/2014/main" id="{187D7550-362B-FA15-DC80-9BEEC479F621}"/>
              </a:ext>
            </a:extLst>
          </p:cNvPr>
          <p:cNvPicPr>
            <a:picLocks noChangeAspect="1"/>
          </p:cNvPicPr>
          <p:nvPr/>
        </p:nvPicPr>
        <p:blipFill>
          <a:blip r:embed="rId4"/>
          <a:stretch>
            <a:fillRect/>
          </a:stretch>
        </p:blipFill>
        <p:spPr>
          <a:xfrm>
            <a:off x="1575424" y="2413776"/>
            <a:ext cx="9041152" cy="27678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7148E1-660E-1135-1961-66305790D537}"/>
              </a:ext>
            </a:extLst>
          </p:cNvPr>
          <p:cNvPicPr>
            <a:picLocks noChangeAspect="1"/>
          </p:cNvPicPr>
          <p:nvPr/>
        </p:nvPicPr>
        <p:blipFill>
          <a:blip r:embed="rId2"/>
          <a:stretch>
            <a:fillRect/>
          </a:stretch>
        </p:blipFill>
        <p:spPr>
          <a:xfrm>
            <a:off x="3397718" y="457200"/>
            <a:ext cx="5396565" cy="2743200"/>
          </a:xfrm>
          <a:prstGeom prst="rect">
            <a:avLst/>
          </a:prstGeom>
        </p:spPr>
      </p:pic>
      <p:pic>
        <p:nvPicPr>
          <p:cNvPr id="115750" name="Picture 38">
            <a:extLst>
              <a:ext uri="{FF2B5EF4-FFF2-40B4-BE49-F238E27FC236}">
                <a16:creationId xmlns:a16="http://schemas.microsoft.com/office/drawing/2014/main" id="{8F21582D-3EB3-1642-07B3-A1DB37A53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447" y="492090"/>
            <a:ext cx="4225106"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8349AA-690F-1A66-C23A-7A82195C1DAF}"/>
              </a:ext>
            </a:extLst>
          </p:cNvPr>
          <p:cNvPicPr>
            <a:picLocks noChangeAspect="1"/>
          </p:cNvPicPr>
          <p:nvPr/>
        </p:nvPicPr>
        <p:blipFill>
          <a:blip r:embed="rId4"/>
          <a:stretch>
            <a:fillRect/>
          </a:stretch>
        </p:blipFill>
        <p:spPr>
          <a:xfrm>
            <a:off x="2211339" y="3391799"/>
            <a:ext cx="7769322" cy="3200400"/>
          </a:xfrm>
          <a:prstGeom prst="rect">
            <a:avLst/>
          </a:prstGeom>
          <a:ln>
            <a:solidFill>
              <a:schemeClr val="tx1"/>
            </a:solidFill>
          </a:ln>
        </p:spPr>
      </p:pic>
      <p:sp>
        <p:nvSpPr>
          <p:cNvPr id="3" name="Text Box 4">
            <a:extLst>
              <a:ext uri="{FF2B5EF4-FFF2-40B4-BE49-F238E27FC236}">
                <a16:creationId xmlns:a16="http://schemas.microsoft.com/office/drawing/2014/main" id="{0A8046E7-8119-630C-D1E2-A00E51D8D0A8}"/>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575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72" name="Picture 36">
            <a:extLst>
              <a:ext uri="{FF2B5EF4-FFF2-40B4-BE49-F238E27FC236}">
                <a16:creationId xmlns:a16="http://schemas.microsoft.com/office/drawing/2014/main" id="{11818D3D-089A-10D5-4DEF-8CC7EB7D31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2423" y="457200"/>
            <a:ext cx="222715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CEC54D-E8C0-2074-00A8-F69E03E06E71}"/>
              </a:ext>
            </a:extLst>
          </p:cNvPr>
          <p:cNvPicPr>
            <a:picLocks noChangeAspect="1"/>
          </p:cNvPicPr>
          <p:nvPr/>
        </p:nvPicPr>
        <p:blipFill>
          <a:blip r:embed="rId3"/>
          <a:stretch>
            <a:fillRect/>
          </a:stretch>
        </p:blipFill>
        <p:spPr>
          <a:xfrm>
            <a:off x="2131244" y="3429000"/>
            <a:ext cx="7929513" cy="3200400"/>
          </a:xfrm>
          <a:prstGeom prst="rect">
            <a:avLst/>
          </a:prstGeom>
          <a:ln>
            <a:solidFill>
              <a:schemeClr val="tx1"/>
            </a:solidFill>
          </a:ln>
        </p:spPr>
      </p:pic>
      <p:sp>
        <p:nvSpPr>
          <p:cNvPr id="2" name="Text Box 4">
            <a:extLst>
              <a:ext uri="{FF2B5EF4-FFF2-40B4-BE49-F238E27FC236}">
                <a16:creationId xmlns:a16="http://schemas.microsoft.com/office/drawing/2014/main" id="{BD8D000E-79A1-7193-2E1A-772664803449}"/>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B0B80-205B-645E-AB67-219F55E38FFB}"/>
              </a:ext>
            </a:extLst>
          </p:cNvPr>
          <p:cNvPicPr>
            <a:picLocks noChangeAspect="1"/>
          </p:cNvPicPr>
          <p:nvPr/>
        </p:nvPicPr>
        <p:blipFill rotWithShape="1">
          <a:blip r:embed="rId2"/>
          <a:srcRect r="19173" b="50000"/>
          <a:stretch/>
        </p:blipFill>
        <p:spPr>
          <a:xfrm>
            <a:off x="1981200" y="493495"/>
            <a:ext cx="8229600" cy="3033410"/>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id="{6E09B299-9D9A-0CBD-2AB2-A8BD91838A74}"/>
              </a:ext>
            </a:extLst>
          </p:cNvPr>
          <p:cNvPicPr>
            <a:picLocks noChangeAspect="1"/>
          </p:cNvPicPr>
          <p:nvPr/>
        </p:nvPicPr>
        <p:blipFill>
          <a:blip r:embed="rId3"/>
          <a:stretch>
            <a:fillRect/>
          </a:stretch>
        </p:blipFill>
        <p:spPr>
          <a:xfrm>
            <a:off x="4268627" y="3810000"/>
            <a:ext cx="3654747" cy="2743200"/>
          </a:xfrm>
          <a:prstGeom prst="rect">
            <a:avLst/>
          </a:prstGeom>
        </p:spPr>
      </p:pic>
      <p:sp>
        <p:nvSpPr>
          <p:cNvPr id="5" name="Text Box 4">
            <a:extLst>
              <a:ext uri="{FF2B5EF4-FFF2-40B4-BE49-F238E27FC236}">
                <a16:creationId xmlns:a16="http://schemas.microsoft.com/office/drawing/2014/main" id="{E4CA436D-5139-2BCE-0895-1FB93EA3E773}"/>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8">
            <a:extLst>
              <a:ext uri="{FF2B5EF4-FFF2-40B4-BE49-F238E27FC236}">
                <a16:creationId xmlns:a16="http://schemas.microsoft.com/office/drawing/2014/main" id="{2EE039F8-E332-E26F-E654-36BF07E34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0" t="3934" r="4762" b="5574"/>
          <a:stretch>
            <a:fillRect/>
          </a:stretch>
        </p:blipFill>
        <p:spPr bwMode="auto">
          <a:xfrm>
            <a:off x="4966447" y="457200"/>
            <a:ext cx="2259106" cy="2743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D4800A-0159-3B34-7E59-72C757F04AE3}"/>
              </a:ext>
            </a:extLst>
          </p:cNvPr>
          <p:cNvPicPr>
            <a:picLocks noChangeAspect="1"/>
          </p:cNvPicPr>
          <p:nvPr/>
        </p:nvPicPr>
        <p:blipFill>
          <a:blip r:embed="rId3"/>
          <a:stretch>
            <a:fillRect/>
          </a:stretch>
        </p:blipFill>
        <p:spPr>
          <a:xfrm>
            <a:off x="2210623" y="3352800"/>
            <a:ext cx="7770754" cy="3200400"/>
          </a:xfrm>
          <a:prstGeom prst="rect">
            <a:avLst/>
          </a:prstGeom>
          <a:ln>
            <a:solidFill>
              <a:schemeClr val="tx1"/>
            </a:solidFill>
          </a:ln>
        </p:spPr>
      </p:pic>
      <p:sp>
        <p:nvSpPr>
          <p:cNvPr id="2" name="Text Box 4">
            <a:extLst>
              <a:ext uri="{FF2B5EF4-FFF2-40B4-BE49-F238E27FC236}">
                <a16:creationId xmlns:a16="http://schemas.microsoft.com/office/drawing/2014/main" id="{D8C7A932-6C98-F85C-3F4E-31A430A953AD}"/>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FF460-5DCD-9A9C-FC10-5C9194303916}"/>
              </a:ext>
            </a:extLst>
          </p:cNvPr>
          <p:cNvPicPr>
            <a:picLocks noChangeAspect="1"/>
          </p:cNvPicPr>
          <p:nvPr/>
        </p:nvPicPr>
        <p:blipFill rotWithShape="1">
          <a:blip r:embed="rId2"/>
          <a:srcRect r="19156" b="50000"/>
          <a:stretch/>
        </p:blipFill>
        <p:spPr>
          <a:xfrm>
            <a:off x="1981200" y="457200"/>
            <a:ext cx="8229600" cy="3063009"/>
          </a:xfrm>
          <a:prstGeom prst="rect">
            <a:avLst/>
          </a:prstGeom>
          <a:solidFill>
            <a:schemeClr val="bg1"/>
          </a:solidFill>
          <a:ln>
            <a:solidFill>
              <a:schemeClr val="tx1"/>
            </a:solidFill>
          </a:ln>
        </p:spPr>
      </p:pic>
      <p:sp>
        <p:nvSpPr>
          <p:cNvPr id="5" name="Text Box 4">
            <a:extLst>
              <a:ext uri="{FF2B5EF4-FFF2-40B4-BE49-F238E27FC236}">
                <a16:creationId xmlns:a16="http://schemas.microsoft.com/office/drawing/2014/main" id="{FFCE39A6-4378-E8E0-CE80-7D8F6054E736}"/>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pic>
        <p:nvPicPr>
          <p:cNvPr id="6" name="Picture 34">
            <a:extLst>
              <a:ext uri="{FF2B5EF4-FFF2-40B4-BE49-F238E27FC236}">
                <a16:creationId xmlns:a16="http://schemas.microsoft.com/office/drawing/2014/main" id="{11148978-7D4A-B32F-2621-208485202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7" t="45566" r="44157" b="4422"/>
          <a:stretch>
            <a:fillRect/>
          </a:stretch>
        </p:blipFill>
        <p:spPr bwMode="auto">
          <a:xfrm>
            <a:off x="3810000" y="3810000"/>
            <a:ext cx="45720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2B663-A93B-67F3-4C4E-DE6B09B92552}"/>
              </a:ext>
            </a:extLst>
          </p:cNvPr>
          <p:cNvPicPr>
            <a:picLocks noChangeAspect="1"/>
          </p:cNvPicPr>
          <p:nvPr/>
        </p:nvPicPr>
        <p:blipFill>
          <a:blip r:embed="rId2"/>
          <a:stretch>
            <a:fillRect/>
          </a:stretch>
        </p:blipFill>
        <p:spPr>
          <a:xfrm>
            <a:off x="1524000" y="556987"/>
            <a:ext cx="9144000" cy="599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BE772AB3-44E5-6977-E157-B782891EC78B}"/>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344967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6FCFB-66F0-908D-06D3-ED73AFBD74AE}"/>
              </a:ext>
            </a:extLst>
          </p:cNvPr>
          <p:cNvPicPr>
            <a:picLocks noChangeAspect="1"/>
          </p:cNvPicPr>
          <p:nvPr/>
        </p:nvPicPr>
        <p:blipFill>
          <a:blip r:embed="rId2"/>
          <a:stretch>
            <a:fillRect/>
          </a:stretch>
        </p:blipFill>
        <p:spPr>
          <a:xfrm>
            <a:off x="3907756" y="533400"/>
            <a:ext cx="4376489" cy="2926080"/>
          </a:xfrm>
          <a:prstGeom prst="rect">
            <a:avLst/>
          </a:prstGeom>
        </p:spPr>
      </p:pic>
      <p:pic>
        <p:nvPicPr>
          <p:cNvPr id="2" name="Picture 1">
            <a:extLst>
              <a:ext uri="{FF2B5EF4-FFF2-40B4-BE49-F238E27FC236}">
                <a16:creationId xmlns:a16="http://schemas.microsoft.com/office/drawing/2014/main" id="{327BB532-33FF-92CC-F2AB-9BD1CBC28130}"/>
              </a:ext>
            </a:extLst>
          </p:cNvPr>
          <p:cNvPicPr>
            <a:picLocks noChangeAspect="1"/>
          </p:cNvPicPr>
          <p:nvPr/>
        </p:nvPicPr>
        <p:blipFill rotWithShape="1">
          <a:blip r:embed="rId3"/>
          <a:srcRect l="-864" t="47431" r="13349" b="-1383"/>
          <a:stretch/>
        </p:blipFill>
        <p:spPr>
          <a:xfrm>
            <a:off x="1981200" y="3675185"/>
            <a:ext cx="8229600" cy="2954215"/>
          </a:xfrm>
          <a:prstGeom prst="rect">
            <a:avLst/>
          </a:prstGeom>
          <a:solidFill>
            <a:schemeClr val="bg1"/>
          </a:solidFill>
          <a:ln>
            <a:solidFill>
              <a:schemeClr val="tx1"/>
            </a:solidFill>
          </a:ln>
        </p:spPr>
      </p:pic>
      <p:sp>
        <p:nvSpPr>
          <p:cNvPr id="5" name="Text Box 4">
            <a:extLst>
              <a:ext uri="{FF2B5EF4-FFF2-40B4-BE49-F238E27FC236}">
                <a16:creationId xmlns:a16="http://schemas.microsoft.com/office/drawing/2014/main" id="{25D70BB2-892C-2C81-8300-A6B3D90438E3}"/>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6EFBA-2F49-4198-230D-6786008A2810}"/>
              </a:ext>
            </a:extLst>
          </p:cNvPr>
          <p:cNvPicPr>
            <a:picLocks noChangeAspect="1"/>
          </p:cNvPicPr>
          <p:nvPr/>
        </p:nvPicPr>
        <p:blipFill>
          <a:blip r:embed="rId2"/>
          <a:stretch>
            <a:fillRect/>
          </a:stretch>
        </p:blipFill>
        <p:spPr>
          <a:xfrm>
            <a:off x="4633755" y="3810000"/>
            <a:ext cx="2924490" cy="2743200"/>
          </a:xfrm>
          <a:prstGeom prst="rect">
            <a:avLst/>
          </a:prstGeom>
          <a:ln>
            <a:solidFill>
              <a:schemeClr val="tx1"/>
            </a:solidFill>
          </a:ln>
        </p:spPr>
      </p:pic>
      <p:pic>
        <p:nvPicPr>
          <p:cNvPr id="10" name="Picture 9">
            <a:extLst>
              <a:ext uri="{FF2B5EF4-FFF2-40B4-BE49-F238E27FC236}">
                <a16:creationId xmlns:a16="http://schemas.microsoft.com/office/drawing/2014/main" id="{F6E8274C-BBDA-7696-02C9-3BC7D622A871}"/>
              </a:ext>
            </a:extLst>
          </p:cNvPr>
          <p:cNvPicPr>
            <a:picLocks noChangeAspect="1"/>
          </p:cNvPicPr>
          <p:nvPr/>
        </p:nvPicPr>
        <p:blipFill rotWithShape="1">
          <a:blip r:embed="rId3"/>
          <a:srcRect l="1385" t="2148" r="1385" b="3359"/>
          <a:stretch/>
        </p:blipFill>
        <p:spPr>
          <a:xfrm>
            <a:off x="1981200" y="533400"/>
            <a:ext cx="8229600" cy="2920180"/>
          </a:xfrm>
          <a:prstGeom prst="rect">
            <a:avLst/>
          </a:prstGeom>
          <a:ln>
            <a:solidFill>
              <a:schemeClr val="tx1"/>
            </a:solidFill>
          </a:ln>
        </p:spPr>
      </p:pic>
      <p:sp>
        <p:nvSpPr>
          <p:cNvPr id="2" name="Text Box 4">
            <a:extLst>
              <a:ext uri="{FF2B5EF4-FFF2-40B4-BE49-F238E27FC236}">
                <a16:creationId xmlns:a16="http://schemas.microsoft.com/office/drawing/2014/main" id="{D3A71387-03B0-0F41-92D4-BCF72C51F4E5}"/>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3A6109-3789-A500-7057-F62F13595E32}"/>
              </a:ext>
            </a:extLst>
          </p:cNvPr>
          <p:cNvPicPr>
            <a:picLocks noChangeAspect="1"/>
          </p:cNvPicPr>
          <p:nvPr/>
        </p:nvPicPr>
        <p:blipFill rotWithShape="1">
          <a:blip r:embed="rId2"/>
          <a:srcRect l="1385" t="2170" r="1385" b="4522"/>
          <a:stretch/>
        </p:blipFill>
        <p:spPr>
          <a:xfrm>
            <a:off x="1981200" y="533401"/>
            <a:ext cx="8229600" cy="2853813"/>
          </a:xfrm>
          <a:prstGeom prst="rect">
            <a:avLst/>
          </a:prstGeom>
          <a:ln>
            <a:solidFill>
              <a:schemeClr val="tx1"/>
            </a:solidFill>
          </a:ln>
        </p:spPr>
      </p:pic>
      <p:pic>
        <p:nvPicPr>
          <p:cNvPr id="5" name="Picture 4">
            <a:extLst>
              <a:ext uri="{FF2B5EF4-FFF2-40B4-BE49-F238E27FC236}">
                <a16:creationId xmlns:a16="http://schemas.microsoft.com/office/drawing/2014/main" id="{FF12F5DE-6C22-1463-4EB5-9254852959F6}"/>
              </a:ext>
            </a:extLst>
          </p:cNvPr>
          <p:cNvPicPr>
            <a:picLocks noChangeAspect="1"/>
          </p:cNvPicPr>
          <p:nvPr/>
        </p:nvPicPr>
        <p:blipFill>
          <a:blip r:embed="rId3"/>
          <a:stretch>
            <a:fillRect/>
          </a:stretch>
        </p:blipFill>
        <p:spPr>
          <a:xfrm>
            <a:off x="4515938" y="3733800"/>
            <a:ext cx="3160125" cy="2743200"/>
          </a:xfrm>
          <a:prstGeom prst="rect">
            <a:avLst/>
          </a:prstGeom>
          <a:ln>
            <a:solidFill>
              <a:schemeClr val="tx1"/>
            </a:solidFill>
          </a:ln>
        </p:spPr>
      </p:pic>
      <p:sp>
        <p:nvSpPr>
          <p:cNvPr id="2" name="Text Box 4">
            <a:extLst>
              <a:ext uri="{FF2B5EF4-FFF2-40B4-BE49-F238E27FC236}">
                <a16:creationId xmlns:a16="http://schemas.microsoft.com/office/drawing/2014/main" id="{0E485093-67FD-32C0-05EA-CE07F162CCDC}"/>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CFC3CD-F5A9-D171-EFC5-5744AE05BAC5}"/>
              </a:ext>
            </a:extLst>
          </p:cNvPr>
          <p:cNvPicPr>
            <a:picLocks noChangeAspect="1"/>
          </p:cNvPicPr>
          <p:nvPr/>
        </p:nvPicPr>
        <p:blipFill rotWithShape="1">
          <a:blip r:embed="rId2"/>
          <a:srcRect t="2159" b="2858"/>
          <a:stretch/>
        </p:blipFill>
        <p:spPr>
          <a:xfrm>
            <a:off x="3859681" y="533400"/>
            <a:ext cx="4472638" cy="2286000"/>
          </a:xfrm>
          <a:prstGeom prst="rect">
            <a:avLst/>
          </a:prstGeom>
          <a:ln>
            <a:solidFill>
              <a:schemeClr val="tx1"/>
            </a:solidFill>
          </a:ln>
        </p:spPr>
      </p:pic>
      <p:pic>
        <p:nvPicPr>
          <p:cNvPr id="13" name="Picture 12">
            <a:extLst>
              <a:ext uri="{FF2B5EF4-FFF2-40B4-BE49-F238E27FC236}">
                <a16:creationId xmlns:a16="http://schemas.microsoft.com/office/drawing/2014/main" id="{E7D39543-DA95-AC3B-C070-D9E31723994A}"/>
              </a:ext>
            </a:extLst>
          </p:cNvPr>
          <p:cNvPicPr>
            <a:picLocks noChangeAspect="1"/>
          </p:cNvPicPr>
          <p:nvPr/>
        </p:nvPicPr>
        <p:blipFill>
          <a:blip r:embed="rId3"/>
          <a:stretch>
            <a:fillRect/>
          </a:stretch>
        </p:blipFill>
        <p:spPr>
          <a:xfrm>
            <a:off x="1981200" y="3124200"/>
            <a:ext cx="8229600" cy="3475021"/>
          </a:xfrm>
          <a:prstGeom prst="rect">
            <a:avLst/>
          </a:prstGeom>
          <a:ln>
            <a:solidFill>
              <a:schemeClr val="tx1"/>
            </a:solidFill>
          </a:ln>
        </p:spPr>
      </p:pic>
      <p:sp>
        <p:nvSpPr>
          <p:cNvPr id="2" name="Text Box 4">
            <a:extLst>
              <a:ext uri="{FF2B5EF4-FFF2-40B4-BE49-F238E27FC236}">
                <a16:creationId xmlns:a16="http://schemas.microsoft.com/office/drawing/2014/main" id="{9215D0D4-68CD-446A-4135-9ADDCB856155}"/>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712E18-9CA5-7B6A-1A11-89F8D21E7F8F}"/>
              </a:ext>
            </a:extLst>
          </p:cNvPr>
          <p:cNvPicPr>
            <a:picLocks noChangeAspect="1"/>
          </p:cNvPicPr>
          <p:nvPr/>
        </p:nvPicPr>
        <p:blipFill rotWithShape="1">
          <a:blip r:embed="rId2"/>
          <a:srcRect t="9110" b="7799"/>
          <a:stretch/>
        </p:blipFill>
        <p:spPr>
          <a:xfrm>
            <a:off x="3695700" y="533400"/>
            <a:ext cx="4800600" cy="2286000"/>
          </a:xfrm>
          <a:prstGeom prst="rect">
            <a:avLst/>
          </a:prstGeom>
          <a:ln>
            <a:solidFill>
              <a:schemeClr val="tx1"/>
            </a:solidFill>
          </a:ln>
        </p:spPr>
      </p:pic>
      <p:pic>
        <p:nvPicPr>
          <p:cNvPr id="6" name="Picture 5">
            <a:extLst>
              <a:ext uri="{FF2B5EF4-FFF2-40B4-BE49-F238E27FC236}">
                <a16:creationId xmlns:a16="http://schemas.microsoft.com/office/drawing/2014/main" id="{36585BCF-60EF-A728-F499-27DFB42DFB5A}"/>
              </a:ext>
            </a:extLst>
          </p:cNvPr>
          <p:cNvPicPr>
            <a:picLocks noChangeAspect="1"/>
          </p:cNvPicPr>
          <p:nvPr/>
        </p:nvPicPr>
        <p:blipFill>
          <a:blip r:embed="rId3"/>
          <a:stretch>
            <a:fillRect/>
          </a:stretch>
        </p:blipFill>
        <p:spPr>
          <a:xfrm>
            <a:off x="1980843" y="3124200"/>
            <a:ext cx="8230313" cy="3475021"/>
          </a:xfrm>
          <a:prstGeom prst="rect">
            <a:avLst/>
          </a:prstGeom>
          <a:ln>
            <a:solidFill>
              <a:schemeClr val="tx1"/>
            </a:solidFill>
          </a:ln>
        </p:spPr>
      </p:pic>
      <p:sp>
        <p:nvSpPr>
          <p:cNvPr id="2" name="Text Box 4">
            <a:extLst>
              <a:ext uri="{FF2B5EF4-FFF2-40B4-BE49-F238E27FC236}">
                <a16:creationId xmlns:a16="http://schemas.microsoft.com/office/drawing/2014/main" id="{0D5E9B93-5236-EA63-555E-31F949D7C621}"/>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581588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C9094-633C-69E2-5761-CC0232B55288}"/>
              </a:ext>
            </a:extLst>
          </p:cNvPr>
          <p:cNvPicPr>
            <a:picLocks noChangeAspect="1"/>
          </p:cNvPicPr>
          <p:nvPr/>
        </p:nvPicPr>
        <p:blipFill>
          <a:blip r:embed="rId2"/>
          <a:stretch>
            <a:fillRect/>
          </a:stretch>
        </p:blipFill>
        <p:spPr>
          <a:xfrm>
            <a:off x="4338530" y="3886200"/>
            <a:ext cx="3514941" cy="2743200"/>
          </a:xfrm>
          <a:prstGeom prst="rect">
            <a:avLst/>
          </a:prstGeom>
        </p:spPr>
      </p:pic>
      <p:pic>
        <p:nvPicPr>
          <p:cNvPr id="7" name="Picture 6">
            <a:extLst>
              <a:ext uri="{FF2B5EF4-FFF2-40B4-BE49-F238E27FC236}">
                <a16:creationId xmlns:a16="http://schemas.microsoft.com/office/drawing/2014/main" id="{DA66CF32-CC13-CE9F-1A9F-3E23DDE25E4D}"/>
              </a:ext>
            </a:extLst>
          </p:cNvPr>
          <p:cNvPicPr>
            <a:picLocks noChangeAspect="1"/>
          </p:cNvPicPr>
          <p:nvPr/>
        </p:nvPicPr>
        <p:blipFill>
          <a:blip r:embed="rId3"/>
          <a:stretch>
            <a:fillRect/>
          </a:stretch>
        </p:blipFill>
        <p:spPr>
          <a:xfrm>
            <a:off x="1980843" y="457200"/>
            <a:ext cx="8230313" cy="3158002"/>
          </a:xfrm>
          <a:prstGeom prst="rect">
            <a:avLst/>
          </a:prstGeom>
          <a:ln>
            <a:solidFill>
              <a:schemeClr val="tx1"/>
            </a:solidFill>
          </a:ln>
        </p:spPr>
      </p:pic>
      <p:sp>
        <p:nvSpPr>
          <p:cNvPr id="3" name="Text Box 4">
            <a:extLst>
              <a:ext uri="{FF2B5EF4-FFF2-40B4-BE49-F238E27FC236}">
                <a16:creationId xmlns:a16="http://schemas.microsoft.com/office/drawing/2014/main" id="{5BD96C7B-772E-2ED6-96CC-BE32650021CD}"/>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1" name="Rectangle 3">
            <a:extLst>
              <a:ext uri="{FF2B5EF4-FFF2-40B4-BE49-F238E27FC236}">
                <a16:creationId xmlns:a16="http://schemas.microsoft.com/office/drawing/2014/main" id="{59963193-A2AD-84FF-CFC7-F2A7D4C08967}"/>
              </a:ext>
            </a:extLst>
          </p:cNvPr>
          <p:cNvSpPr>
            <a:spLocks noGrp="1" noChangeArrowheads="1"/>
          </p:cNvSpPr>
          <p:nvPr>
            <p:ph sz="half" idx="1"/>
          </p:nvPr>
        </p:nvSpPr>
        <p:spPr>
          <a:xfrm>
            <a:off x="609600" y="1600199"/>
            <a:ext cx="5715000" cy="4227513"/>
          </a:xfrm>
        </p:spPr>
        <p:txBody>
          <a:bodyPr>
            <a:normAutofit/>
          </a:bodyPr>
          <a:lstStyle/>
          <a:p>
            <a:pPr marL="346075" indent="-346075" algn="just">
              <a:lnSpc>
                <a:spcPct val="100000"/>
              </a:lnSpc>
              <a:spcBef>
                <a:spcPts val="0"/>
              </a:spcBef>
              <a:spcAft>
                <a:spcPts val="1200"/>
              </a:spcAft>
            </a:pPr>
            <a:r>
              <a:rPr lang="en-US" altLang="en-US" dirty="0">
                <a:cs typeface="Calibri" panose="020F0502020204030204" pitchFamily="34" charset="0"/>
              </a:rPr>
              <a:t>In Matthew, Jesus presented that He would die, then be buried, and raised:</a:t>
            </a:r>
          </a:p>
          <a:p>
            <a:pPr marL="803275" lvl="1" indent="-346075" algn="just">
              <a:lnSpc>
                <a:spcPct val="100000"/>
              </a:lnSpc>
              <a:spcBef>
                <a:spcPts val="0"/>
              </a:spcBef>
              <a:spcAft>
                <a:spcPts val="1200"/>
              </a:spcAft>
              <a:buFont typeface="Symbol" panose="05050102010706020507" pitchFamily="18" charset="2"/>
              <a:buChar char="-"/>
            </a:pPr>
            <a:r>
              <a:rPr lang="en-US" altLang="en-US" sz="2800" dirty="0">
                <a:cs typeface="Calibri" panose="020F0502020204030204" pitchFamily="34" charset="0"/>
              </a:rPr>
              <a:t>Matthew 12:40</a:t>
            </a:r>
          </a:p>
          <a:p>
            <a:pPr marL="803275" lvl="1" indent="-346075" algn="just">
              <a:lnSpc>
                <a:spcPct val="100000"/>
              </a:lnSpc>
              <a:spcBef>
                <a:spcPts val="0"/>
              </a:spcBef>
              <a:spcAft>
                <a:spcPts val="1200"/>
              </a:spcAft>
              <a:buFont typeface="Symbol" panose="05050102010706020507" pitchFamily="18" charset="2"/>
              <a:buChar char="-"/>
            </a:pPr>
            <a:r>
              <a:rPr lang="en-US" altLang="en-US" sz="2800" dirty="0">
                <a:cs typeface="Calibri" panose="020F0502020204030204" pitchFamily="34" charset="0"/>
              </a:rPr>
              <a:t>Matthew 16:21, one year before</a:t>
            </a:r>
          </a:p>
          <a:p>
            <a:pPr marL="803275" lvl="1" indent="-346075" algn="just">
              <a:lnSpc>
                <a:spcPct val="100000"/>
              </a:lnSpc>
              <a:spcBef>
                <a:spcPts val="0"/>
              </a:spcBef>
              <a:spcAft>
                <a:spcPts val="1200"/>
              </a:spcAft>
              <a:buFont typeface="Symbol" panose="05050102010706020507" pitchFamily="18" charset="2"/>
              <a:buChar char="-"/>
            </a:pPr>
            <a:r>
              <a:rPr lang="en-US" altLang="en-US" sz="2800" dirty="0">
                <a:cs typeface="Calibri" panose="020F0502020204030204" pitchFamily="34" charset="0"/>
              </a:rPr>
              <a:t>Matthew 17:23</a:t>
            </a:r>
          </a:p>
          <a:p>
            <a:pPr marL="803275" lvl="1" indent="-346075" algn="just">
              <a:lnSpc>
                <a:spcPct val="100000"/>
              </a:lnSpc>
              <a:spcBef>
                <a:spcPts val="0"/>
              </a:spcBef>
              <a:spcAft>
                <a:spcPts val="1200"/>
              </a:spcAft>
              <a:buFont typeface="Symbol" panose="05050102010706020507" pitchFamily="18" charset="2"/>
              <a:buChar char="-"/>
            </a:pPr>
            <a:r>
              <a:rPr lang="en-US" altLang="en-US" sz="2800" dirty="0">
                <a:cs typeface="Calibri" panose="020F0502020204030204" pitchFamily="34" charset="0"/>
              </a:rPr>
              <a:t>Matthew 20:19 </a:t>
            </a:r>
          </a:p>
        </p:txBody>
      </p:sp>
      <p:sp>
        <p:nvSpPr>
          <p:cNvPr id="3" name="Rectangle 2">
            <a:extLst>
              <a:ext uri="{FF2B5EF4-FFF2-40B4-BE49-F238E27FC236}">
                <a16:creationId xmlns:a16="http://schemas.microsoft.com/office/drawing/2014/main" id="{823AD1BD-6EB9-B152-2F41-F68152892D0A}"/>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Gospel of Substitution</a:t>
            </a:r>
          </a:p>
        </p:txBody>
      </p:sp>
      <p:pic>
        <p:nvPicPr>
          <p:cNvPr id="4" name="Picture 3">
            <a:extLst>
              <a:ext uri="{FF2B5EF4-FFF2-40B4-BE49-F238E27FC236}">
                <a16:creationId xmlns:a16="http://schemas.microsoft.com/office/drawing/2014/main" id="{D51E5577-21C5-0302-F0EA-AEE2F13E67CD}"/>
              </a:ext>
            </a:extLst>
          </p:cNvPr>
          <p:cNvPicPr>
            <a:picLocks noChangeAspect="1"/>
          </p:cNvPicPr>
          <p:nvPr/>
        </p:nvPicPr>
        <p:blipFill>
          <a:blip r:embed="rId3"/>
          <a:stretch>
            <a:fillRect/>
          </a:stretch>
        </p:blipFill>
        <p:spPr>
          <a:xfrm>
            <a:off x="6477000" y="1743075"/>
            <a:ext cx="5124450" cy="3971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4">
            <a:extLst>
              <a:ext uri="{FF2B5EF4-FFF2-40B4-BE49-F238E27FC236}">
                <a16:creationId xmlns:a16="http://schemas.microsoft.com/office/drawing/2014/main" id="{DE99F7C5-B98B-D431-44EE-35C545F76DE2}"/>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3291840"/>
          </a:xfrm>
        </p:spPr>
        <p:txBody>
          <a:bodyPr>
            <a:normAutofit/>
          </a:bodyPr>
          <a:lstStyle/>
          <a:p>
            <a:pPr marL="0" marR="0" indent="0" algn="ctr">
              <a:lnSpc>
                <a:spcPct val="100000"/>
              </a:lnSpc>
              <a:spcBef>
                <a:spcPts val="0"/>
              </a:spcBef>
              <a:buNone/>
            </a:pPr>
            <a:r>
              <a:rPr lang="en-US" sz="3200" b="1" dirty="0">
                <a:solidFill>
                  <a:srgbClr val="0000CC"/>
                </a:solidFill>
                <a:latin typeface="Calibri" panose="020F0502020204030204" pitchFamily="34" charset="0"/>
                <a:cs typeface="Calibri" panose="020F0502020204030204" pitchFamily="34" charset="0"/>
              </a:rPr>
              <a:t>Luke 9:43-45</a:t>
            </a:r>
          </a:p>
          <a:p>
            <a:pPr marL="0" marR="0" indent="0" algn="ctr">
              <a:lnSpc>
                <a:spcPct val="100000"/>
              </a:lnSpc>
              <a:spcBef>
                <a:spcPts val="0"/>
              </a:spcBef>
              <a:spcAft>
                <a:spcPts val="600"/>
              </a:spcAft>
              <a:buNone/>
            </a:pPr>
            <a:r>
              <a:rPr lang="en-US" b="1" cap="small" dirty="0">
                <a:solidFill>
                  <a:srgbClr val="0000CC"/>
                </a:solidFill>
                <a:latin typeface="Calibri" panose="020F0502020204030204" pitchFamily="34" charset="0"/>
                <a:cs typeface="Calibri" panose="020F0502020204030204" pitchFamily="34" charset="0"/>
              </a:rPr>
              <a:t>the gospel of substitution</a:t>
            </a:r>
          </a:p>
          <a:p>
            <a:pPr marL="0" marR="0" indent="0" algn="just">
              <a:lnSpc>
                <a:spcPct val="100000"/>
              </a:lnSpc>
              <a:spcBef>
                <a:spcPts val="0"/>
              </a:spcBef>
              <a:buNone/>
            </a:pPr>
            <a:r>
              <a:rPr lang="en-US" baseline="30000" dirty="0">
                <a:latin typeface="Calibri" panose="020F0502020204030204" pitchFamily="34" charset="0"/>
              </a:rPr>
              <a:t>43</a:t>
            </a:r>
            <a:r>
              <a:rPr lang="en-US" dirty="0">
                <a:latin typeface="Calibri" panose="020F0502020204030204" pitchFamily="34" charset="0"/>
              </a:rPr>
              <a:t> …He said to His disciples, </a:t>
            </a:r>
            <a:r>
              <a:rPr lang="en-US" baseline="30000" dirty="0">
                <a:latin typeface="Calibri" panose="020F0502020204030204" pitchFamily="34" charset="0"/>
              </a:rPr>
              <a:t>44</a:t>
            </a:r>
            <a:r>
              <a:rPr lang="en-US" dirty="0">
                <a:latin typeface="Calibri" panose="020F0502020204030204" pitchFamily="34" charset="0"/>
              </a:rPr>
              <a:t> "Let these words sink into your ears; for the Son of Man is going to be delivered into the hands of men.“ </a:t>
            </a:r>
            <a:r>
              <a:rPr lang="en-US" baseline="30000" dirty="0">
                <a:latin typeface="Calibri" panose="020F0502020204030204" pitchFamily="34" charset="0"/>
              </a:rPr>
              <a:t>45</a:t>
            </a:r>
            <a:r>
              <a:rPr lang="en-US" dirty="0">
                <a:latin typeface="Calibri" panose="020F0502020204030204" pitchFamily="34" charset="0"/>
              </a:rPr>
              <a:t> But they did not understand this statement, and it was concealed from them so that they would not perceive it; and they were afraid to ask Him about this statement.</a:t>
            </a:r>
          </a:p>
          <a:p>
            <a:pPr marL="0" marR="0" indent="0">
              <a:lnSpc>
                <a:spcPct val="100000"/>
              </a:lnSpc>
              <a:spcBef>
                <a:spcPts val="0"/>
              </a:spcBef>
              <a:spcAft>
                <a:spcPts val="1000"/>
              </a:spcAft>
              <a:buNone/>
            </a:pPr>
            <a:endParaRPr lang="en-US" altLang="en-US" sz="2800" dirty="0">
              <a:solidFill>
                <a:srgbClr val="000000"/>
              </a:solidFill>
            </a:endParaRPr>
          </a:p>
        </p:txBody>
      </p:sp>
      <p:pic>
        <p:nvPicPr>
          <p:cNvPr id="4" name="Picture 3">
            <a:extLst>
              <a:ext uri="{FF2B5EF4-FFF2-40B4-BE49-F238E27FC236}">
                <a16:creationId xmlns:a16="http://schemas.microsoft.com/office/drawing/2014/main" id="{50B14810-0943-6BD1-E455-698DD4AD9EED}"/>
              </a:ext>
            </a:extLst>
          </p:cNvPr>
          <p:cNvPicPr>
            <a:picLocks noChangeAspect="1"/>
          </p:cNvPicPr>
          <p:nvPr/>
        </p:nvPicPr>
        <p:blipFill>
          <a:blip r:embed="rId4"/>
          <a:stretch>
            <a:fillRect/>
          </a:stretch>
        </p:blipFill>
        <p:spPr>
          <a:xfrm>
            <a:off x="5069931" y="2895600"/>
            <a:ext cx="2052138" cy="2286000"/>
          </a:xfrm>
          <a:prstGeom prst="rect">
            <a:avLst/>
          </a:prstGeom>
          <a:ln>
            <a:solidFill>
              <a:schemeClr val="tx1"/>
            </a:solidFill>
          </a:ln>
        </p:spPr>
      </p:pic>
    </p:spTree>
    <p:extLst>
      <p:ext uri="{BB962C8B-B14F-4D97-AF65-F5344CB8AC3E}">
        <p14:creationId xmlns:p14="http://schemas.microsoft.com/office/powerpoint/2010/main" val="318088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4724400"/>
          </a:xfrm>
        </p:spPr>
        <p:txBody>
          <a:bodyPr>
            <a:normAutofit/>
          </a:bodyPr>
          <a:lstStyle/>
          <a:p>
            <a:pPr marL="0" indent="0" algn="ctr">
              <a:lnSpc>
                <a:spcPct val="100000"/>
              </a:lnSpc>
              <a:spcBef>
                <a:spcPts val="0"/>
              </a:spcBef>
              <a:buNone/>
            </a:pPr>
            <a:r>
              <a:rPr lang="en-US" sz="3200" b="1" dirty="0">
                <a:solidFill>
                  <a:srgbClr val="0000CC"/>
                </a:solidFill>
                <a:latin typeface="Calibri" panose="020F0502020204030204" pitchFamily="34" charset="0"/>
                <a:cs typeface="Calibri" panose="020F0502020204030204" pitchFamily="34" charset="0"/>
              </a:rPr>
              <a:t>Luke 19:41-44</a:t>
            </a:r>
          </a:p>
          <a:p>
            <a:pPr marL="0" indent="0" algn="ctr">
              <a:lnSpc>
                <a:spcPct val="100000"/>
              </a:lnSpc>
              <a:spcBef>
                <a:spcPts val="0"/>
              </a:spcBef>
              <a:spcAft>
                <a:spcPts val="600"/>
              </a:spcAft>
              <a:buNone/>
            </a:pPr>
            <a:r>
              <a:rPr lang="en-US" b="1" cap="small" dirty="0">
                <a:solidFill>
                  <a:srgbClr val="0000CC"/>
                </a:solidFill>
                <a:latin typeface="Calibri" panose="020F0502020204030204" pitchFamily="34" charset="0"/>
                <a:cs typeface="Calibri" panose="020F0502020204030204" pitchFamily="34" charset="0"/>
              </a:rPr>
              <a:t>rejection of the gospel of the kingdom </a:t>
            </a:r>
          </a:p>
          <a:p>
            <a:pPr marL="0" marR="0" indent="0" algn="just">
              <a:lnSpc>
                <a:spcPct val="100000"/>
              </a:lnSpc>
              <a:spcBef>
                <a:spcPts val="0"/>
              </a:spcBef>
              <a:buNone/>
            </a:pPr>
            <a:r>
              <a:rPr lang="en-US" baseline="30000" dirty="0">
                <a:latin typeface="Calibri" panose="020F0502020204030204" pitchFamily="34" charset="0"/>
              </a:rPr>
              <a:t>41</a:t>
            </a:r>
            <a:r>
              <a:rPr lang="en-US" dirty="0">
                <a:latin typeface="Calibri" panose="020F0502020204030204" pitchFamily="34" charset="0"/>
              </a:rPr>
              <a:t> When He approached Jerusalem, He saw the city and wept over it, </a:t>
            </a:r>
            <a:r>
              <a:rPr lang="en-US" baseline="30000" dirty="0">
                <a:latin typeface="Calibri" panose="020F0502020204030204" pitchFamily="34" charset="0"/>
              </a:rPr>
              <a:t>42</a:t>
            </a:r>
            <a:r>
              <a:rPr lang="en-US" dirty="0">
                <a:latin typeface="Calibri" panose="020F0502020204030204" pitchFamily="34" charset="0"/>
              </a:rPr>
              <a:t> saying, "If you had known in this day, even you, the things which make for peace! But now they have been hidden from your eyes. </a:t>
            </a:r>
            <a:r>
              <a:rPr lang="en-US" baseline="30000" dirty="0">
                <a:latin typeface="Calibri" panose="020F0502020204030204" pitchFamily="34" charset="0"/>
              </a:rPr>
              <a:t>43</a:t>
            </a:r>
            <a:r>
              <a:rPr lang="en-US" dirty="0">
                <a:latin typeface="Calibri" panose="020F0502020204030204" pitchFamily="34" charset="0"/>
              </a:rPr>
              <a:t> For the days will come upon you when your enemies will throw up a barricade against you, and surround you and hem you in on every side, </a:t>
            </a:r>
            <a:r>
              <a:rPr lang="en-US" baseline="30000" dirty="0">
                <a:latin typeface="Calibri" panose="020F0502020204030204" pitchFamily="34" charset="0"/>
              </a:rPr>
              <a:t>44</a:t>
            </a:r>
            <a:r>
              <a:rPr lang="en-US" dirty="0">
                <a:latin typeface="Calibri" panose="020F0502020204030204" pitchFamily="34" charset="0"/>
              </a:rPr>
              <a:t> and they will level you to the ground and your children within you, and they will not leave in you one stone upon another, because </a:t>
            </a:r>
            <a:r>
              <a:rPr lang="en-US" b="1" u="sng" dirty="0">
                <a:solidFill>
                  <a:srgbClr val="0000CC"/>
                </a:solidFill>
                <a:latin typeface="Calibri" panose="020F0502020204030204" pitchFamily="34" charset="0"/>
                <a:cs typeface="Calibri" panose="020F0502020204030204" pitchFamily="34" charset="0"/>
              </a:rPr>
              <a:t>you did not recognize the time of  your visitation</a:t>
            </a:r>
            <a:r>
              <a:rPr lang="en-US" dirty="0">
                <a:latin typeface="Calibri" panose="020F0502020204030204" pitchFamily="34" charset="0"/>
              </a:rPr>
              <a:t>."</a:t>
            </a:r>
            <a:endParaRPr lang="en-US" altLang="en-US" sz="2800" dirty="0">
              <a:solidFill>
                <a:srgbClr val="000000"/>
              </a:solidFill>
            </a:endParaRPr>
          </a:p>
        </p:txBody>
      </p:sp>
      <p:pic>
        <p:nvPicPr>
          <p:cNvPr id="3" name="Picture 2">
            <a:extLst>
              <a:ext uri="{FF2B5EF4-FFF2-40B4-BE49-F238E27FC236}">
                <a16:creationId xmlns:a16="http://schemas.microsoft.com/office/drawing/2014/main" id="{1C36D19A-F19F-5A2B-B898-F6B9EDF59857}"/>
              </a:ext>
            </a:extLst>
          </p:cNvPr>
          <p:cNvPicPr>
            <a:picLocks noChangeAspect="1"/>
          </p:cNvPicPr>
          <p:nvPr/>
        </p:nvPicPr>
        <p:blipFill>
          <a:blip r:embed="rId4"/>
          <a:stretch>
            <a:fillRect/>
          </a:stretch>
        </p:blipFill>
        <p:spPr>
          <a:xfrm>
            <a:off x="5255227" y="4084320"/>
            <a:ext cx="1681546" cy="1097280"/>
          </a:xfrm>
          <a:prstGeom prst="rect">
            <a:avLst/>
          </a:prstGeom>
          <a:ln>
            <a:solidFill>
              <a:schemeClr val="tx1"/>
            </a:solidFill>
          </a:ln>
        </p:spPr>
      </p:pic>
    </p:spTree>
    <p:extLst>
      <p:ext uri="{BB962C8B-B14F-4D97-AF65-F5344CB8AC3E}">
        <p14:creationId xmlns:p14="http://schemas.microsoft.com/office/powerpoint/2010/main" val="335843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48640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3AD1BD-6EB9-B152-2F41-F68152892D0A}"/>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Fortress of Antonia</a:t>
            </a:r>
          </a:p>
        </p:txBody>
      </p:sp>
      <p:pic>
        <p:nvPicPr>
          <p:cNvPr id="8" name="Picture 7">
            <a:extLst>
              <a:ext uri="{FF2B5EF4-FFF2-40B4-BE49-F238E27FC236}">
                <a16:creationId xmlns:a16="http://schemas.microsoft.com/office/drawing/2014/main" id="{A5021EE8-C17B-989C-B187-8229DF5CBB87}"/>
              </a:ext>
            </a:extLst>
          </p:cNvPr>
          <p:cNvPicPr>
            <a:picLocks noChangeAspect="1"/>
          </p:cNvPicPr>
          <p:nvPr/>
        </p:nvPicPr>
        <p:blipFill>
          <a:blip r:embed="rId3"/>
          <a:stretch>
            <a:fillRect/>
          </a:stretch>
        </p:blipFill>
        <p:spPr>
          <a:xfrm>
            <a:off x="7010400" y="1524000"/>
            <a:ext cx="4572000" cy="3657600"/>
          </a:xfrm>
          <a:prstGeom prst="rect">
            <a:avLst/>
          </a:prstGeom>
          <a:ln>
            <a:solidFill>
              <a:schemeClr val="tx1"/>
            </a:solidFill>
          </a:ln>
        </p:spPr>
      </p:pic>
      <p:sp>
        <p:nvSpPr>
          <p:cNvPr id="10" name="TextBox 9">
            <a:extLst>
              <a:ext uri="{FF2B5EF4-FFF2-40B4-BE49-F238E27FC236}">
                <a16:creationId xmlns:a16="http://schemas.microsoft.com/office/drawing/2014/main" id="{4CAD8E4B-FB8A-8A75-6CD7-EB5E8B55A441}"/>
              </a:ext>
            </a:extLst>
          </p:cNvPr>
          <p:cNvSpPr txBox="1"/>
          <p:nvPr/>
        </p:nvSpPr>
        <p:spPr>
          <a:xfrm>
            <a:off x="609600" y="1371600"/>
            <a:ext cx="6324600" cy="4124206"/>
          </a:xfrm>
          <a:prstGeom prst="rect">
            <a:avLst/>
          </a:prstGeom>
          <a:noFill/>
        </p:spPr>
        <p:txBody>
          <a:bodyPr wrap="square">
            <a:spAutoFit/>
          </a:bodyPr>
          <a:lstStyle/>
          <a:p>
            <a:pPr marL="346075" indent="-346075" algn="just">
              <a:spcBef>
                <a:spcPts val="0"/>
              </a:spcBef>
              <a:spcAft>
                <a:spcPts val="1200"/>
              </a:spcAft>
              <a:buFont typeface="Arial" panose="020B0604020202020204" pitchFamily="34" charset="0"/>
              <a:buChar char="•"/>
            </a:pPr>
            <a:r>
              <a:rPr lang="en-US" sz="2800" dirty="0">
                <a:latin typeface="+mn-lt"/>
                <a:cs typeface="Calibri" panose="020F0502020204030204" pitchFamily="34" charset="0"/>
              </a:rPr>
              <a:t>The Antonia Fortress was strategically located on </a:t>
            </a:r>
            <a:r>
              <a:rPr lang="en-US" sz="2800" b="1" u="sng" dirty="0">
                <a:solidFill>
                  <a:srgbClr val="0000CC"/>
                </a:solidFill>
                <a:latin typeface="Calibri" panose="020F0502020204030204" pitchFamily="34" charset="0"/>
                <a:ea typeface="+mj-ea"/>
                <a:cs typeface="+mj-cs"/>
              </a:rPr>
              <a:t>the northeastern corner of the Temple Mount</a:t>
            </a:r>
            <a:r>
              <a:rPr lang="en-US" sz="2800" dirty="0">
                <a:latin typeface="+mn-lt"/>
                <a:cs typeface="Calibri" panose="020F0502020204030204" pitchFamily="34" charset="0"/>
              </a:rPr>
              <a:t> and overlooked the Temple courts. </a:t>
            </a:r>
          </a:p>
          <a:p>
            <a:pPr marL="346075" indent="-346075" algn="just">
              <a:spcBef>
                <a:spcPts val="0"/>
              </a:spcBef>
              <a:spcAft>
                <a:spcPts val="1200"/>
              </a:spcAft>
              <a:buFont typeface="Arial" panose="020B0604020202020204" pitchFamily="34" charset="0"/>
              <a:buChar char="•"/>
            </a:pPr>
            <a:r>
              <a:rPr lang="en-US" sz="2800" dirty="0">
                <a:latin typeface="+mn-lt"/>
                <a:cs typeface="Calibri" panose="020F0502020204030204" pitchFamily="34" charset="0"/>
              </a:rPr>
              <a:t>Its </a:t>
            </a:r>
            <a:r>
              <a:rPr lang="en-US" sz="2800" b="1" u="sng" dirty="0">
                <a:solidFill>
                  <a:srgbClr val="0000CC"/>
                </a:solidFill>
                <a:latin typeface="Calibri" panose="020F0502020204030204" pitchFamily="34" charset="0"/>
                <a:ea typeface="+mj-ea"/>
                <a:cs typeface="+mj-cs"/>
              </a:rPr>
              <a:t>primary purpose</a:t>
            </a:r>
            <a:r>
              <a:rPr lang="en-US" sz="2800" dirty="0">
                <a:latin typeface="+mn-lt"/>
                <a:cs typeface="Calibri" panose="020F0502020204030204" pitchFamily="34" charset="0"/>
              </a:rPr>
              <a:t> was to provide a military garrison for the Roman troops stationed in Jerusalem to maintain order and quell any potential uprisings during religious festivals.</a:t>
            </a:r>
          </a:p>
        </p:txBody>
      </p:sp>
      <p:sp>
        <p:nvSpPr>
          <p:cNvPr id="4" name="Text Box 4">
            <a:extLst>
              <a:ext uri="{FF2B5EF4-FFF2-40B4-BE49-F238E27FC236}">
                <a16:creationId xmlns:a16="http://schemas.microsoft.com/office/drawing/2014/main" id="{289E10E2-1D25-ED11-1EB7-1095E940F195}"/>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368533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3F9E748D-D298-51C3-F8E8-868B689518F3}"/>
              </a:ext>
            </a:extLst>
          </p:cNvPr>
          <p:cNvSpPr>
            <a:spLocks noGrp="1" noChangeArrowheads="1"/>
          </p:cNvSpPr>
          <p:nvPr>
            <p:ph sz="half" idx="1"/>
          </p:nvPr>
        </p:nvSpPr>
        <p:spPr>
          <a:xfrm>
            <a:off x="609600" y="1600200"/>
            <a:ext cx="10972800" cy="3581400"/>
          </a:xfrm>
        </p:spPr>
        <p:txBody>
          <a:bodyPr>
            <a:normAutofit/>
          </a:bodyPr>
          <a:lstStyle/>
          <a:p>
            <a:pPr marL="346075" indent="-346075" algn="just">
              <a:lnSpc>
                <a:spcPct val="100000"/>
              </a:lnSpc>
              <a:spcBef>
                <a:spcPts val="0"/>
              </a:spcBef>
              <a:spcAft>
                <a:spcPts val="900"/>
              </a:spcAft>
            </a:pPr>
            <a:r>
              <a:rPr lang="en-US" altLang="en-US" dirty="0">
                <a:cs typeface="Calibri" panose="020F0502020204030204" pitchFamily="34" charset="0"/>
              </a:rPr>
              <a:t>Israel’s response to the </a:t>
            </a:r>
            <a:r>
              <a:rPr lang="en-US" altLang="en-US" b="1" i="1" dirty="0">
                <a:solidFill>
                  <a:srgbClr val="0000CC"/>
                </a:solidFill>
                <a:latin typeface="Calibri" panose="020F0502020204030204" pitchFamily="34" charset="0"/>
                <a:ea typeface="+mj-ea"/>
                <a:cs typeface="+mj-cs"/>
              </a:rPr>
              <a:t>‘Gospel of the Kingdom’</a:t>
            </a:r>
            <a:r>
              <a:rPr lang="en-US" altLang="en-US" dirty="0">
                <a:cs typeface="Calibri" panose="020F0502020204030204" pitchFamily="34" charset="0"/>
              </a:rPr>
              <a:t>, that Christ was indeed the King of Israel and to be received by Israel, would determine the outcome:</a:t>
            </a:r>
          </a:p>
          <a:p>
            <a:pPr marL="803275" lvl="1" indent="-346075" algn="just">
              <a:lnSpc>
                <a:spcPct val="100000"/>
              </a:lnSpc>
              <a:spcBef>
                <a:spcPts val="0"/>
              </a:spcBef>
              <a:spcAft>
                <a:spcPts val="900"/>
              </a:spcAft>
              <a:buFont typeface="Symbol" panose="05050102010706020507" pitchFamily="18" charset="2"/>
              <a:buChar char="-"/>
            </a:pPr>
            <a:r>
              <a:rPr lang="en-US" altLang="en-US" sz="2800" dirty="0">
                <a:cs typeface="Calibri" panose="020F0502020204030204" pitchFamily="34" charset="0"/>
              </a:rPr>
              <a:t>If Israel’s response to Jesus as their Messiah had been favorable, then the kingdom would have begun soon.</a:t>
            </a:r>
          </a:p>
          <a:p>
            <a:pPr marL="803275" lvl="1" indent="-346075" algn="just">
              <a:lnSpc>
                <a:spcPct val="100000"/>
              </a:lnSpc>
              <a:spcBef>
                <a:spcPts val="0"/>
              </a:spcBef>
              <a:spcAft>
                <a:spcPts val="900"/>
              </a:spcAft>
              <a:buFont typeface="Symbol" panose="05050102010706020507" pitchFamily="18" charset="2"/>
              <a:buChar char="-"/>
            </a:pPr>
            <a:r>
              <a:rPr lang="en-US" altLang="en-US" sz="2800" dirty="0">
                <a:cs typeface="Calibri" panose="020F0502020204030204" pitchFamily="34" charset="0"/>
              </a:rPr>
              <a:t>But they rejected Jesus as their Messiah so, the beginning of the kingdom was…     </a:t>
            </a:r>
          </a:p>
        </p:txBody>
      </p:sp>
      <p:sp>
        <p:nvSpPr>
          <p:cNvPr id="3" name="Rectangle 2">
            <a:extLst>
              <a:ext uri="{FF2B5EF4-FFF2-40B4-BE49-F238E27FC236}">
                <a16:creationId xmlns:a16="http://schemas.microsoft.com/office/drawing/2014/main" id="{2E674437-2541-1CA8-268A-EDEC372BEFB0}"/>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The Gospel of the Kingdom was to be </a:t>
            </a:r>
            <a:r>
              <a:rPr lang="en-US" altLang="en-US" sz="3200" b="1" u="sng" dirty="0">
                <a:solidFill>
                  <a:srgbClr val="0000CC"/>
                </a:solidFill>
                <a:latin typeface="Calibri" panose="020F0502020204030204" pitchFamily="34" charset="0"/>
                <a:cs typeface="+mj-cs"/>
              </a:rPr>
              <a:t>presented to Israel</a:t>
            </a:r>
          </a:p>
        </p:txBody>
      </p:sp>
      <p:pic>
        <p:nvPicPr>
          <p:cNvPr id="8" name="Picture 7">
            <a:extLst>
              <a:ext uri="{FF2B5EF4-FFF2-40B4-BE49-F238E27FC236}">
                <a16:creationId xmlns:a16="http://schemas.microsoft.com/office/drawing/2014/main" id="{C0F4E7B8-31BC-B6BA-A034-6E75CEB201C4}"/>
              </a:ext>
            </a:extLst>
          </p:cNvPr>
          <p:cNvPicPr>
            <a:picLocks noChangeAspect="1"/>
          </p:cNvPicPr>
          <p:nvPr/>
        </p:nvPicPr>
        <p:blipFill>
          <a:blip r:embed="rId3"/>
          <a:stretch>
            <a:fillRect/>
          </a:stretch>
        </p:blipFill>
        <p:spPr>
          <a:xfrm>
            <a:off x="4502275" y="4724400"/>
            <a:ext cx="3187451" cy="1828800"/>
          </a:xfrm>
          <a:prstGeom prst="rect">
            <a:avLst/>
          </a:prstGeom>
          <a:ln>
            <a:solidFill>
              <a:schemeClr val="tx1"/>
            </a:solidFill>
          </a:ln>
        </p:spPr>
      </p:pic>
      <p:sp>
        <p:nvSpPr>
          <p:cNvPr id="4" name="Text Box 4">
            <a:extLst>
              <a:ext uri="{FF2B5EF4-FFF2-40B4-BE49-F238E27FC236}">
                <a16:creationId xmlns:a16="http://schemas.microsoft.com/office/drawing/2014/main" id="{933E891B-AED2-4C79-CD91-8391D1A5E7B9}"/>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449F1-B1A6-EB82-1E9E-64C8E0BE17E4}"/>
              </a:ext>
            </a:extLst>
          </p:cNvPr>
          <p:cNvPicPr>
            <a:picLocks noChangeAspect="1"/>
          </p:cNvPicPr>
          <p:nvPr/>
        </p:nvPicPr>
        <p:blipFill>
          <a:blip r:embed="rId3"/>
          <a:stretch>
            <a:fillRect/>
          </a:stretch>
        </p:blipFill>
        <p:spPr>
          <a:xfrm>
            <a:off x="0" y="0"/>
            <a:ext cx="12192000" cy="6857999"/>
          </a:xfrm>
          <a:prstGeom prst="rect">
            <a:avLst/>
          </a:prstGeom>
        </p:spPr>
      </p:pic>
      <p:sp>
        <p:nvSpPr>
          <p:cNvPr id="65538" name="Rectangle 2">
            <a:extLst>
              <a:ext uri="{FF2B5EF4-FFF2-40B4-BE49-F238E27FC236}">
                <a16:creationId xmlns:a16="http://schemas.microsoft.com/office/drawing/2014/main" id="{68347130-FF1F-F854-7D4D-18D5F0B5DB34}"/>
              </a:ext>
            </a:extLst>
          </p:cNvPr>
          <p:cNvSpPr>
            <a:spLocks noGrp="1" noChangeArrowheads="1"/>
          </p:cNvSpPr>
          <p:nvPr>
            <p:ph idx="1"/>
          </p:nvPr>
        </p:nvSpPr>
        <p:spPr>
          <a:xfrm>
            <a:off x="609600" y="0"/>
            <a:ext cx="10972800" cy="3749040"/>
          </a:xfrm>
        </p:spPr>
        <p:txBody>
          <a:bodyPr>
            <a:normAutofit/>
          </a:bodyPr>
          <a:lstStyle/>
          <a:p>
            <a:pPr marL="0" indent="0" algn="ctr">
              <a:lnSpc>
                <a:spcPct val="100000"/>
              </a:lnSpc>
              <a:spcBef>
                <a:spcPts val="0"/>
              </a:spcBef>
              <a:buNone/>
            </a:pPr>
            <a:r>
              <a:rPr lang="en-US" altLang="en-US" sz="3200" b="1" dirty="0">
                <a:solidFill>
                  <a:srgbClr val="0000CC"/>
                </a:solidFill>
                <a:latin typeface="Calibri" panose="020F0502020204030204" pitchFamily="34" charset="0"/>
                <a:cs typeface="Calibri" panose="020F0502020204030204" pitchFamily="34" charset="0"/>
              </a:rPr>
              <a:t>Matthew 23:37-39</a:t>
            </a:r>
            <a:endParaRPr lang="en-US" sz="3200" b="1" dirty="0">
              <a:solidFill>
                <a:srgbClr val="0000CC"/>
              </a:solidFill>
              <a:latin typeface="Calibri" panose="020F0502020204030204" pitchFamily="34" charset="0"/>
              <a:cs typeface="Calibri" panose="020F0502020204030204" pitchFamily="34" charset="0"/>
            </a:endParaRPr>
          </a:p>
          <a:p>
            <a:pPr marL="0" indent="0" algn="ctr">
              <a:lnSpc>
                <a:spcPct val="100000"/>
              </a:lnSpc>
              <a:spcBef>
                <a:spcPts val="0"/>
              </a:spcBef>
              <a:spcAft>
                <a:spcPts val="600"/>
              </a:spcAft>
              <a:buNone/>
            </a:pPr>
            <a:r>
              <a:rPr lang="en-US" b="1" cap="small" dirty="0">
                <a:solidFill>
                  <a:srgbClr val="0000CC"/>
                </a:solidFill>
                <a:latin typeface="Calibri" panose="020F0502020204030204" pitchFamily="34" charset="0"/>
                <a:cs typeface="Calibri" panose="020F0502020204030204" pitchFamily="34" charset="0"/>
              </a:rPr>
              <a:t>rejection of the gospel of the kingdom </a:t>
            </a:r>
          </a:p>
          <a:p>
            <a:pPr marL="0" indent="0" algn="just">
              <a:lnSpc>
                <a:spcPct val="100000"/>
              </a:lnSpc>
              <a:spcBef>
                <a:spcPts val="0"/>
              </a:spcBef>
              <a:buNone/>
            </a:pPr>
            <a:r>
              <a:rPr lang="en-US" altLang="en-US" baseline="30000" dirty="0">
                <a:latin typeface="Calibri" panose="020F0502020204030204" pitchFamily="34" charset="0"/>
              </a:rPr>
              <a:t>37</a:t>
            </a:r>
            <a:r>
              <a:rPr lang="en-US" altLang="en-US" dirty="0"/>
              <a:t> Jerusalem, Jerusalem, who kills the prophets and stones those who are sent to her! </a:t>
            </a:r>
            <a:r>
              <a:rPr lang="en-US" altLang="en-US" b="1" dirty="0">
                <a:solidFill>
                  <a:srgbClr val="0000CC"/>
                </a:solidFill>
                <a:latin typeface="Calibri" panose="020F0502020204030204" pitchFamily="34" charset="0"/>
                <a:cs typeface="Calibri" panose="020F0502020204030204" pitchFamily="34" charset="0"/>
              </a:rPr>
              <a:t>How often I wanted to gather your children together, the way a hen gathers her chicks under her wings</a:t>
            </a:r>
            <a:r>
              <a:rPr lang="en-US" altLang="en-US" b="1" baseline="30000" dirty="0">
                <a:solidFill>
                  <a:srgbClr val="FF0000"/>
                </a:solidFill>
                <a:latin typeface="Calibri" panose="020F0502020204030204" pitchFamily="34" charset="0"/>
                <a:cs typeface="Calibri" panose="020F0502020204030204" pitchFamily="34" charset="0"/>
              </a:rPr>
              <a:t>+</a:t>
            </a:r>
            <a:r>
              <a:rPr lang="en-US" altLang="en-US" b="1" dirty="0">
                <a:solidFill>
                  <a:srgbClr val="0000CC"/>
                </a:solidFill>
                <a:latin typeface="Calibri" panose="020F0502020204030204" pitchFamily="34" charset="0"/>
                <a:cs typeface="Calibri" panose="020F0502020204030204" pitchFamily="34" charset="0"/>
              </a:rPr>
              <a:t>, and </a:t>
            </a:r>
            <a:r>
              <a:rPr lang="en-US" altLang="en-US" b="1" u="sng" dirty="0">
                <a:solidFill>
                  <a:srgbClr val="0000CC"/>
                </a:solidFill>
                <a:latin typeface="Calibri" panose="020F0502020204030204" pitchFamily="34" charset="0"/>
                <a:cs typeface="Calibri" panose="020F0502020204030204" pitchFamily="34" charset="0"/>
              </a:rPr>
              <a:t>you were unwilling</a:t>
            </a:r>
            <a:r>
              <a:rPr lang="en-US" altLang="en-US" dirty="0"/>
              <a:t>.  </a:t>
            </a:r>
            <a:r>
              <a:rPr lang="en-US" altLang="en-US" baseline="30000" dirty="0">
                <a:latin typeface="Calibri" panose="020F0502020204030204" pitchFamily="34" charset="0"/>
              </a:rPr>
              <a:t>38</a:t>
            </a:r>
            <a:r>
              <a:rPr lang="en-US" altLang="en-US" dirty="0"/>
              <a:t> "Behold, your house is being left to you desolate!  </a:t>
            </a:r>
            <a:r>
              <a:rPr lang="en-US" altLang="en-US" baseline="30000" dirty="0">
                <a:latin typeface="Calibri" panose="020F0502020204030204" pitchFamily="34" charset="0"/>
              </a:rPr>
              <a:t>39</a:t>
            </a:r>
            <a:r>
              <a:rPr lang="en-US" altLang="en-US" dirty="0"/>
              <a:t> For I say to you, from now on you will not see Me until you say, 'Blessed is He who comes in the name of the Lord!'"</a:t>
            </a:r>
          </a:p>
        </p:txBody>
      </p:sp>
      <p:sp>
        <p:nvSpPr>
          <p:cNvPr id="3" name="Text Box 3">
            <a:extLst>
              <a:ext uri="{FF2B5EF4-FFF2-40B4-BE49-F238E27FC236}">
                <a16:creationId xmlns:a16="http://schemas.microsoft.com/office/drawing/2014/main" id="{93EDBD07-A7A3-95FD-E6F0-831B61C31E59}"/>
              </a:ext>
            </a:extLst>
          </p:cNvPr>
          <p:cNvSpPr txBox="1">
            <a:spLocks noChangeArrowheads="1"/>
          </p:cNvSpPr>
          <p:nvPr/>
        </p:nvSpPr>
        <p:spPr bwMode="auto">
          <a:xfrm>
            <a:off x="1828800" y="3962400"/>
            <a:ext cx="8534400" cy="867930"/>
          </a:xfrm>
          <a:prstGeom prst="rect">
            <a:avLst/>
          </a:prstGeom>
          <a:solidFill>
            <a:schemeClr val="bg1"/>
          </a:solidFill>
          <a:ln w="38100">
            <a:solidFill>
              <a:srgbClr val="FF0000"/>
            </a:solidFill>
            <a:miter lim="800000"/>
            <a:headEnd/>
            <a:tailEnd/>
          </a:ln>
          <a:effectLst/>
        </p:spPr>
        <p:txBody>
          <a:bodyPr>
            <a:spAutoFit/>
          </a:bodyPr>
          <a:lstStyle/>
          <a:p>
            <a:pPr algn="ctr">
              <a:lnSpc>
                <a:spcPct val="90000"/>
              </a:lnSpc>
            </a:pPr>
            <a:r>
              <a:rPr lang="en-US" altLang="en-US" sz="2800" b="1" baseline="30000" dirty="0">
                <a:solidFill>
                  <a:srgbClr val="FF0000"/>
                </a:solidFill>
                <a:latin typeface="Calibri" panose="020F0502020204030204" pitchFamily="34" charset="0"/>
                <a:cs typeface="Calibri" panose="020F0502020204030204" pitchFamily="34" charset="0"/>
              </a:rPr>
              <a:t>+</a:t>
            </a:r>
            <a:r>
              <a:rPr lang="en-US" altLang="en-US" sz="2800" dirty="0">
                <a:latin typeface="+mn-lt"/>
                <a:cs typeface="+mn-cs"/>
              </a:rPr>
              <a:t> The Psalms picture God taking Israel ‘under His wings’ for protection. (cf. 17:8, 36:7, et al) </a:t>
            </a:r>
          </a:p>
        </p:txBody>
      </p:sp>
    </p:spTree>
    <p:extLst>
      <p:ext uri="{BB962C8B-B14F-4D97-AF65-F5344CB8AC3E}">
        <p14:creationId xmlns:p14="http://schemas.microsoft.com/office/powerpoint/2010/main" val="4052403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66D80E-8625-37BF-C2DB-A5BE1CCA5BF7}"/>
              </a:ext>
            </a:extLst>
          </p:cNvPr>
          <p:cNvPicPr>
            <a:picLocks noChangeAspect="1"/>
          </p:cNvPicPr>
          <p:nvPr/>
        </p:nvPicPr>
        <p:blipFill>
          <a:blip r:embed="rId2"/>
          <a:stretch>
            <a:fillRect/>
          </a:stretch>
        </p:blipFill>
        <p:spPr>
          <a:xfrm>
            <a:off x="1980843" y="499598"/>
            <a:ext cx="8230313" cy="3158002"/>
          </a:xfrm>
          <a:prstGeom prst="rect">
            <a:avLst/>
          </a:prstGeom>
          <a:ln>
            <a:solidFill>
              <a:schemeClr val="tx1"/>
            </a:solidFill>
          </a:ln>
        </p:spPr>
      </p:pic>
      <p:pic>
        <p:nvPicPr>
          <p:cNvPr id="10" name="Picture 9">
            <a:extLst>
              <a:ext uri="{FF2B5EF4-FFF2-40B4-BE49-F238E27FC236}">
                <a16:creationId xmlns:a16="http://schemas.microsoft.com/office/drawing/2014/main" id="{1EC9C527-3326-F535-9546-C0726CEC9680}"/>
              </a:ext>
            </a:extLst>
          </p:cNvPr>
          <p:cNvPicPr>
            <a:picLocks noChangeAspect="1"/>
          </p:cNvPicPr>
          <p:nvPr/>
        </p:nvPicPr>
        <p:blipFill>
          <a:blip r:embed="rId3"/>
          <a:stretch>
            <a:fillRect/>
          </a:stretch>
        </p:blipFill>
        <p:spPr>
          <a:xfrm>
            <a:off x="2191512" y="3810000"/>
            <a:ext cx="7808976" cy="2743200"/>
          </a:xfrm>
          <a:prstGeom prst="rect">
            <a:avLst/>
          </a:prstGeom>
        </p:spPr>
      </p:pic>
      <p:sp>
        <p:nvSpPr>
          <p:cNvPr id="3" name="Text Box 4">
            <a:extLst>
              <a:ext uri="{FF2B5EF4-FFF2-40B4-BE49-F238E27FC236}">
                <a16:creationId xmlns:a16="http://schemas.microsoft.com/office/drawing/2014/main" id="{18E5B467-5273-9C84-ADB1-FBFC25DCE06B}"/>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70815-B2AE-2953-FE91-31DFC5AC9E7E}"/>
              </a:ext>
            </a:extLst>
          </p:cNvPr>
          <p:cNvPicPr>
            <a:picLocks noChangeAspect="1"/>
          </p:cNvPicPr>
          <p:nvPr/>
        </p:nvPicPr>
        <p:blipFill rotWithShape="1">
          <a:blip r:embed="rId2"/>
          <a:srcRect b="14216"/>
          <a:stretch/>
        </p:blipFill>
        <p:spPr>
          <a:xfrm>
            <a:off x="4955942" y="457200"/>
            <a:ext cx="2280117" cy="2560320"/>
          </a:xfrm>
          <a:prstGeom prst="rect">
            <a:avLst/>
          </a:prstGeom>
          <a:ln>
            <a:solidFill>
              <a:schemeClr val="tx1"/>
            </a:solidFill>
          </a:ln>
        </p:spPr>
      </p:pic>
      <p:pic>
        <p:nvPicPr>
          <p:cNvPr id="7" name="Picture 6">
            <a:extLst>
              <a:ext uri="{FF2B5EF4-FFF2-40B4-BE49-F238E27FC236}">
                <a16:creationId xmlns:a16="http://schemas.microsoft.com/office/drawing/2014/main" id="{CD0017B9-EC9D-C98D-9639-31294C27028F}"/>
              </a:ext>
            </a:extLst>
          </p:cNvPr>
          <p:cNvPicPr>
            <a:picLocks noChangeAspect="1"/>
          </p:cNvPicPr>
          <p:nvPr/>
        </p:nvPicPr>
        <p:blipFill>
          <a:blip r:embed="rId3"/>
          <a:stretch>
            <a:fillRect/>
          </a:stretch>
        </p:blipFill>
        <p:spPr>
          <a:xfrm>
            <a:off x="1980844" y="3230579"/>
            <a:ext cx="8230313" cy="3475021"/>
          </a:xfrm>
          <a:prstGeom prst="rect">
            <a:avLst/>
          </a:prstGeom>
          <a:ln>
            <a:solidFill>
              <a:schemeClr val="tx1"/>
            </a:solidFill>
          </a:ln>
        </p:spPr>
      </p:pic>
      <p:sp>
        <p:nvSpPr>
          <p:cNvPr id="3" name="Text Box 4">
            <a:extLst>
              <a:ext uri="{FF2B5EF4-FFF2-40B4-BE49-F238E27FC236}">
                <a16:creationId xmlns:a16="http://schemas.microsoft.com/office/drawing/2014/main" id="{B3F9BAE3-C3B1-014F-A290-77713CD9AABF}"/>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7905-F057-6F8A-AD5E-B3E9B0F752E8}"/>
              </a:ext>
            </a:extLst>
          </p:cNvPr>
          <p:cNvPicPr>
            <a:picLocks noChangeAspect="1"/>
          </p:cNvPicPr>
          <p:nvPr/>
        </p:nvPicPr>
        <p:blipFill rotWithShape="1">
          <a:blip r:embed="rId2"/>
          <a:srcRect l="-1186" t="-1736" r="18397" b="-1736"/>
          <a:stretch/>
        </p:blipFill>
        <p:spPr>
          <a:xfrm>
            <a:off x="636032" y="2545080"/>
            <a:ext cx="5227670" cy="3931920"/>
          </a:xfrm>
          <a:prstGeom prst="rect">
            <a:avLst/>
          </a:prstGeom>
          <a:solidFill>
            <a:schemeClr val="bg1"/>
          </a:solidFill>
          <a:ln w="12700">
            <a:solidFill>
              <a:schemeClr val="tx1"/>
            </a:solidFill>
          </a:ln>
        </p:spPr>
      </p:pic>
      <p:pic>
        <p:nvPicPr>
          <p:cNvPr id="5" name="Picture 4">
            <a:extLst>
              <a:ext uri="{FF2B5EF4-FFF2-40B4-BE49-F238E27FC236}">
                <a16:creationId xmlns:a16="http://schemas.microsoft.com/office/drawing/2014/main" id="{C2B7E5C2-07C1-E744-688A-1D5A355DF225}"/>
              </a:ext>
            </a:extLst>
          </p:cNvPr>
          <p:cNvPicPr>
            <a:picLocks noChangeAspect="1"/>
          </p:cNvPicPr>
          <p:nvPr/>
        </p:nvPicPr>
        <p:blipFill>
          <a:blip r:embed="rId3"/>
          <a:stretch>
            <a:fillRect/>
          </a:stretch>
        </p:blipFill>
        <p:spPr>
          <a:xfrm>
            <a:off x="6125385" y="2514600"/>
            <a:ext cx="5457015" cy="3931920"/>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27D46525-7C99-42FC-D240-B02B7F06F6A0}"/>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cs typeface="+mj-cs"/>
              </a:rPr>
              <a:t>Two Charts</a:t>
            </a:r>
            <a:endParaRPr lang="en-US" altLang="en-US" sz="3200" b="1" u="sng" dirty="0">
              <a:solidFill>
                <a:srgbClr val="0000CC"/>
              </a:solidFill>
              <a:latin typeface="Calibri" panose="020F0502020204030204" pitchFamily="34" charset="0"/>
              <a:cs typeface="+mj-cs"/>
            </a:endParaRPr>
          </a:p>
        </p:txBody>
      </p:sp>
      <p:sp>
        <p:nvSpPr>
          <p:cNvPr id="7" name="TextBox 6">
            <a:extLst>
              <a:ext uri="{FF2B5EF4-FFF2-40B4-BE49-F238E27FC236}">
                <a16:creationId xmlns:a16="http://schemas.microsoft.com/office/drawing/2014/main" id="{0E9A2701-CB54-E514-8F65-E98FDE4461BC}"/>
              </a:ext>
            </a:extLst>
          </p:cNvPr>
          <p:cNvSpPr txBox="1"/>
          <p:nvPr/>
        </p:nvSpPr>
        <p:spPr>
          <a:xfrm>
            <a:off x="2792667" y="1371599"/>
            <a:ext cx="914400" cy="1015663"/>
          </a:xfrm>
          <a:prstGeom prst="rect">
            <a:avLst/>
          </a:prstGeom>
          <a:solidFill>
            <a:srgbClr val="FF0000"/>
          </a:solidFill>
        </p:spPr>
        <p:txBody>
          <a:bodyPr wrap="square" rtlCol="0">
            <a:spAutoFit/>
          </a:bodyPr>
          <a:lstStyle/>
          <a:p>
            <a:pPr algn="ctr"/>
            <a:r>
              <a:rPr lang="en-US" sz="6000" dirty="0">
                <a:latin typeface="+mn-lt"/>
              </a:rPr>
              <a:t>1</a:t>
            </a:r>
          </a:p>
        </p:txBody>
      </p:sp>
      <p:sp>
        <p:nvSpPr>
          <p:cNvPr id="8" name="TextBox 7">
            <a:extLst>
              <a:ext uri="{FF2B5EF4-FFF2-40B4-BE49-F238E27FC236}">
                <a16:creationId xmlns:a16="http://schemas.microsoft.com/office/drawing/2014/main" id="{0B385E87-A04B-C6DC-454D-424D6B04FD55}"/>
              </a:ext>
            </a:extLst>
          </p:cNvPr>
          <p:cNvSpPr txBox="1"/>
          <p:nvPr/>
        </p:nvSpPr>
        <p:spPr>
          <a:xfrm>
            <a:off x="8396692" y="1371599"/>
            <a:ext cx="914400" cy="1015663"/>
          </a:xfrm>
          <a:prstGeom prst="rect">
            <a:avLst/>
          </a:prstGeom>
          <a:solidFill>
            <a:srgbClr val="00B0F0"/>
          </a:solidFill>
        </p:spPr>
        <p:txBody>
          <a:bodyPr wrap="square" rtlCol="0">
            <a:spAutoFit/>
          </a:bodyPr>
          <a:lstStyle/>
          <a:p>
            <a:pPr algn="ctr"/>
            <a:r>
              <a:rPr lang="en-US" sz="6000" dirty="0">
                <a:latin typeface="+mn-lt"/>
              </a:rPr>
              <a:t>2</a:t>
            </a:r>
          </a:p>
        </p:txBody>
      </p:sp>
      <p:sp>
        <p:nvSpPr>
          <p:cNvPr id="2" name="Text Box 4">
            <a:extLst>
              <a:ext uri="{FF2B5EF4-FFF2-40B4-BE49-F238E27FC236}">
                <a16:creationId xmlns:a16="http://schemas.microsoft.com/office/drawing/2014/main" id="{1043DD6D-19FF-42DA-B3DE-10612E13BF9B}"/>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1246946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434923-1E09-CCB5-3F8B-B75F32E75F03}"/>
              </a:ext>
            </a:extLst>
          </p:cNvPr>
          <p:cNvPicPr>
            <a:picLocks noChangeAspect="1"/>
          </p:cNvPicPr>
          <p:nvPr/>
        </p:nvPicPr>
        <p:blipFill rotWithShape="1">
          <a:blip r:embed="rId2"/>
          <a:srcRect b="49784"/>
          <a:stretch/>
        </p:blipFill>
        <p:spPr>
          <a:xfrm>
            <a:off x="1981200" y="457200"/>
            <a:ext cx="8229600" cy="3108960"/>
          </a:xfrm>
          <a:prstGeom prst="rect">
            <a:avLst/>
          </a:prstGeom>
          <a:ln>
            <a:solidFill>
              <a:schemeClr val="tx1"/>
            </a:solidFill>
          </a:ln>
        </p:spPr>
      </p:pic>
      <p:sp>
        <p:nvSpPr>
          <p:cNvPr id="5" name="Text Box 32">
            <a:extLst>
              <a:ext uri="{FF2B5EF4-FFF2-40B4-BE49-F238E27FC236}">
                <a16:creationId xmlns:a16="http://schemas.microsoft.com/office/drawing/2014/main" id="{8C5E8B20-ED1C-7A08-6CBD-C97D45EC0E66}"/>
              </a:ext>
            </a:extLst>
          </p:cNvPr>
          <p:cNvSpPr txBox="1">
            <a:spLocks noChangeArrowheads="1"/>
          </p:cNvSpPr>
          <p:nvPr/>
        </p:nvSpPr>
        <p:spPr bwMode="auto">
          <a:xfrm>
            <a:off x="6172200" y="563880"/>
            <a:ext cx="3017520" cy="1737360"/>
          </a:xfrm>
          <a:prstGeom prst="rect">
            <a:avLst/>
          </a:prstGeom>
          <a:solidFill>
            <a:srgbClr val="FF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ts val="0"/>
              </a:spcBef>
            </a:pPr>
            <a:r>
              <a:rPr lang="en-US" altLang="en-US" sz="2800" b="1" dirty="0"/>
              <a:t>Acts 3:18, 19, “Christ would suffer”</a:t>
            </a:r>
          </a:p>
        </p:txBody>
      </p:sp>
      <p:pic>
        <p:nvPicPr>
          <p:cNvPr id="6" name="Picture 5">
            <a:extLst>
              <a:ext uri="{FF2B5EF4-FFF2-40B4-BE49-F238E27FC236}">
                <a16:creationId xmlns:a16="http://schemas.microsoft.com/office/drawing/2014/main" id="{25ACE796-369A-28A4-ABD5-A696999B34D9}"/>
              </a:ext>
            </a:extLst>
          </p:cNvPr>
          <p:cNvPicPr>
            <a:picLocks noChangeAspect="1"/>
          </p:cNvPicPr>
          <p:nvPr/>
        </p:nvPicPr>
        <p:blipFill>
          <a:blip r:embed="rId3"/>
          <a:stretch>
            <a:fillRect/>
          </a:stretch>
        </p:blipFill>
        <p:spPr>
          <a:xfrm>
            <a:off x="5124781" y="3810000"/>
            <a:ext cx="1942439" cy="2743200"/>
          </a:xfrm>
          <a:prstGeom prst="rect">
            <a:avLst/>
          </a:prstGeom>
        </p:spPr>
      </p:pic>
      <p:sp>
        <p:nvSpPr>
          <p:cNvPr id="3" name="Text Box 4">
            <a:extLst>
              <a:ext uri="{FF2B5EF4-FFF2-40B4-BE49-F238E27FC236}">
                <a16:creationId xmlns:a16="http://schemas.microsoft.com/office/drawing/2014/main" id="{C1579004-36B9-1C17-8A1D-3A7AB32B07E7}"/>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2713285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E8100-5428-2ABC-A9CC-29FE6C474D20}"/>
              </a:ext>
            </a:extLst>
          </p:cNvPr>
          <p:cNvPicPr>
            <a:picLocks noChangeAspect="1"/>
          </p:cNvPicPr>
          <p:nvPr/>
        </p:nvPicPr>
        <p:blipFill>
          <a:blip r:embed="rId3"/>
          <a:stretch>
            <a:fillRect/>
          </a:stretch>
        </p:blipFill>
        <p:spPr>
          <a:xfrm>
            <a:off x="0" y="0"/>
            <a:ext cx="12192000" cy="6857999"/>
          </a:xfrm>
          <a:prstGeom prst="rect">
            <a:avLst/>
          </a:prstGeom>
        </p:spPr>
      </p:pic>
      <p:sp>
        <p:nvSpPr>
          <p:cNvPr id="141314" name="Rectangle 2">
            <a:extLst>
              <a:ext uri="{FF2B5EF4-FFF2-40B4-BE49-F238E27FC236}">
                <a16:creationId xmlns:a16="http://schemas.microsoft.com/office/drawing/2014/main" id="{260D9AC7-B12F-8259-9EF2-0B05FDFD920E}"/>
              </a:ext>
            </a:extLst>
          </p:cNvPr>
          <p:cNvSpPr>
            <a:spLocks noGrp="1" noChangeArrowheads="1"/>
          </p:cNvSpPr>
          <p:nvPr>
            <p:ph idx="1"/>
          </p:nvPr>
        </p:nvSpPr>
        <p:spPr>
          <a:xfrm>
            <a:off x="609600" y="0"/>
            <a:ext cx="10972800" cy="4663440"/>
          </a:xfrm>
        </p:spPr>
        <p:txBody>
          <a:bodyPr/>
          <a:lstStyle/>
          <a:p>
            <a:pPr marL="0" indent="0" algn="ctr">
              <a:lnSpc>
                <a:spcPct val="100000"/>
              </a:lnSpc>
              <a:spcBef>
                <a:spcPts val="0"/>
              </a:spcBef>
              <a:spcAft>
                <a:spcPts val="1200"/>
              </a:spcAft>
              <a:buNone/>
            </a:pPr>
            <a:r>
              <a:rPr lang="en-US" altLang="en-US" sz="3200" b="1" dirty="0">
                <a:solidFill>
                  <a:srgbClr val="0000CC"/>
                </a:solidFill>
                <a:latin typeface="Calibri" panose="020F0502020204030204" pitchFamily="34" charset="0"/>
                <a:cs typeface="Calibri" panose="020F0502020204030204" pitchFamily="34" charset="0"/>
              </a:rPr>
              <a:t>Acts 3:17-21</a:t>
            </a:r>
          </a:p>
          <a:p>
            <a:pPr marL="0" indent="0" algn="just">
              <a:lnSpc>
                <a:spcPct val="100000"/>
              </a:lnSpc>
              <a:spcBef>
                <a:spcPts val="0"/>
              </a:spcBef>
              <a:buNone/>
            </a:pPr>
            <a:r>
              <a:rPr lang="en-US" altLang="en-US" dirty="0"/>
              <a:t>“</a:t>
            </a:r>
            <a:r>
              <a:rPr lang="en-US" altLang="en-US" baseline="30000" dirty="0">
                <a:latin typeface="Calibri" panose="020F0502020204030204" pitchFamily="34" charset="0"/>
              </a:rPr>
              <a:t>17</a:t>
            </a:r>
            <a:r>
              <a:rPr lang="en-US" altLang="en-US" dirty="0"/>
              <a:t> And now, brethren, I know that you acted in ignorance, just as your rulers did also. </a:t>
            </a:r>
            <a:r>
              <a:rPr lang="en-US" altLang="en-US" baseline="30000" dirty="0">
                <a:latin typeface="Calibri" panose="020F0502020204030204" pitchFamily="34" charset="0"/>
              </a:rPr>
              <a:t>18</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But the things which God announced beforehand by the mouth of all the prophets, that His Christ would suffer, He has thus fulfilled</a:t>
            </a:r>
            <a:r>
              <a:rPr lang="en-US" altLang="en-US" dirty="0">
                <a:solidFill>
                  <a:srgbClr val="0000FF"/>
                </a:solidFill>
              </a:rPr>
              <a:t>. </a:t>
            </a:r>
            <a:r>
              <a:rPr lang="en-US" altLang="en-US" baseline="30000" dirty="0">
                <a:latin typeface="Calibri" panose="020F0502020204030204" pitchFamily="34" charset="0"/>
              </a:rPr>
              <a:t>19</a:t>
            </a:r>
            <a:r>
              <a:rPr lang="en-US" altLang="en-US" dirty="0">
                <a:solidFill>
                  <a:srgbClr val="0000FF"/>
                </a:solidFill>
              </a:rPr>
              <a:t> </a:t>
            </a:r>
            <a:r>
              <a:rPr lang="en-US" altLang="en-US" b="1" dirty="0">
                <a:solidFill>
                  <a:srgbClr val="0000CC"/>
                </a:solidFill>
                <a:latin typeface="Calibri" panose="020F0502020204030204" pitchFamily="34" charset="0"/>
                <a:cs typeface="Calibri" panose="020F0502020204030204" pitchFamily="34" charset="0"/>
              </a:rPr>
              <a:t>Therefore repent and return, so that your sins may be wiped away</a:t>
            </a:r>
            <a:r>
              <a:rPr lang="en-US" altLang="en-US" dirty="0"/>
              <a:t>, in order that times of refreshing may come from the presence of the Lord; </a:t>
            </a:r>
            <a:r>
              <a:rPr lang="en-US" altLang="en-US" baseline="30000" dirty="0">
                <a:latin typeface="Calibri" panose="020F0502020204030204" pitchFamily="34" charset="0"/>
              </a:rPr>
              <a:t>20</a:t>
            </a:r>
            <a:r>
              <a:rPr lang="en-US" altLang="en-US" dirty="0"/>
              <a:t> and that He may send Jesus, the Christ appointed for you, </a:t>
            </a:r>
            <a:r>
              <a:rPr lang="en-US" altLang="en-US" baseline="30000" dirty="0">
                <a:latin typeface="Calibri" panose="020F0502020204030204" pitchFamily="34" charset="0"/>
              </a:rPr>
              <a:t>21</a:t>
            </a:r>
            <a:r>
              <a:rPr lang="en-US" altLang="en-US" dirty="0"/>
              <a:t> whom heaven must receive until the period of restoration of all things about which God spoke by the mouth of His holy prophets from ancient time.”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B0102-9BF5-5262-FA5A-C5CB72DF08E2}"/>
              </a:ext>
            </a:extLst>
          </p:cNvPr>
          <p:cNvPicPr>
            <a:picLocks noChangeAspect="1"/>
          </p:cNvPicPr>
          <p:nvPr/>
        </p:nvPicPr>
        <p:blipFill>
          <a:blip r:embed="rId2"/>
          <a:stretch>
            <a:fillRect/>
          </a:stretch>
        </p:blipFill>
        <p:spPr>
          <a:xfrm>
            <a:off x="3962029" y="457200"/>
            <a:ext cx="4267942" cy="2560320"/>
          </a:xfrm>
          <a:prstGeom prst="rect">
            <a:avLst/>
          </a:prstGeom>
        </p:spPr>
      </p:pic>
      <p:pic>
        <p:nvPicPr>
          <p:cNvPr id="2" name="Picture 1">
            <a:extLst>
              <a:ext uri="{FF2B5EF4-FFF2-40B4-BE49-F238E27FC236}">
                <a16:creationId xmlns:a16="http://schemas.microsoft.com/office/drawing/2014/main" id="{B546B093-2412-3604-D3F3-5E0DF3171F08}"/>
              </a:ext>
            </a:extLst>
          </p:cNvPr>
          <p:cNvPicPr>
            <a:picLocks noChangeAspect="1"/>
          </p:cNvPicPr>
          <p:nvPr/>
        </p:nvPicPr>
        <p:blipFill>
          <a:blip r:embed="rId3"/>
          <a:stretch>
            <a:fillRect/>
          </a:stretch>
        </p:blipFill>
        <p:spPr>
          <a:xfrm>
            <a:off x="1981200" y="3276600"/>
            <a:ext cx="8229600" cy="3434066"/>
          </a:xfrm>
          <a:prstGeom prst="rect">
            <a:avLst/>
          </a:prstGeom>
        </p:spPr>
      </p:pic>
      <p:sp>
        <p:nvSpPr>
          <p:cNvPr id="4" name="Text Box 37">
            <a:extLst>
              <a:ext uri="{FF2B5EF4-FFF2-40B4-BE49-F238E27FC236}">
                <a16:creationId xmlns:a16="http://schemas.microsoft.com/office/drawing/2014/main" id="{D967BD39-5AB2-10E1-28B2-66B0A086B50C}"/>
              </a:ext>
            </a:extLst>
          </p:cNvPr>
          <p:cNvSpPr txBox="1">
            <a:spLocks noChangeArrowheads="1"/>
          </p:cNvSpPr>
          <p:nvPr/>
        </p:nvSpPr>
        <p:spPr bwMode="auto">
          <a:xfrm>
            <a:off x="6248400" y="4907280"/>
            <a:ext cx="3276600" cy="1645920"/>
          </a:xfrm>
          <a:prstGeom prst="rect">
            <a:avLst/>
          </a:prstGeom>
          <a:solidFill>
            <a:srgbClr val="FF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t>Acts 3:19-21 “send Jesus the Christ”</a:t>
            </a:r>
          </a:p>
        </p:txBody>
      </p:sp>
      <p:sp>
        <p:nvSpPr>
          <p:cNvPr id="5" name="Text Box 4">
            <a:extLst>
              <a:ext uri="{FF2B5EF4-FFF2-40B4-BE49-F238E27FC236}">
                <a16:creationId xmlns:a16="http://schemas.microsoft.com/office/drawing/2014/main" id="{59422BB7-F9DD-2DE9-42C9-D98FA41FF62A}"/>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174631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E8100-5428-2ABC-A9CC-29FE6C474D20}"/>
              </a:ext>
            </a:extLst>
          </p:cNvPr>
          <p:cNvPicPr>
            <a:picLocks noChangeAspect="1"/>
          </p:cNvPicPr>
          <p:nvPr/>
        </p:nvPicPr>
        <p:blipFill>
          <a:blip r:embed="rId3"/>
          <a:stretch>
            <a:fillRect/>
          </a:stretch>
        </p:blipFill>
        <p:spPr>
          <a:xfrm>
            <a:off x="0" y="0"/>
            <a:ext cx="12192000" cy="6857999"/>
          </a:xfrm>
          <a:prstGeom prst="rect">
            <a:avLst/>
          </a:prstGeom>
        </p:spPr>
      </p:pic>
      <p:sp>
        <p:nvSpPr>
          <p:cNvPr id="141314" name="Rectangle 2">
            <a:extLst>
              <a:ext uri="{FF2B5EF4-FFF2-40B4-BE49-F238E27FC236}">
                <a16:creationId xmlns:a16="http://schemas.microsoft.com/office/drawing/2014/main" id="{260D9AC7-B12F-8259-9EF2-0B05FDFD920E}"/>
              </a:ext>
            </a:extLst>
          </p:cNvPr>
          <p:cNvSpPr>
            <a:spLocks noGrp="1" noChangeArrowheads="1"/>
          </p:cNvSpPr>
          <p:nvPr>
            <p:ph idx="1"/>
          </p:nvPr>
        </p:nvSpPr>
        <p:spPr>
          <a:xfrm>
            <a:off x="609600" y="0"/>
            <a:ext cx="10972800" cy="4663440"/>
          </a:xfrm>
        </p:spPr>
        <p:txBody>
          <a:bodyPr/>
          <a:lstStyle/>
          <a:p>
            <a:pPr marL="0" indent="0" algn="ctr">
              <a:lnSpc>
                <a:spcPct val="100000"/>
              </a:lnSpc>
              <a:spcBef>
                <a:spcPts val="0"/>
              </a:spcBef>
              <a:spcAft>
                <a:spcPts val="1200"/>
              </a:spcAft>
              <a:buNone/>
            </a:pPr>
            <a:r>
              <a:rPr lang="en-US" altLang="en-US" sz="3200" b="1" dirty="0">
                <a:solidFill>
                  <a:srgbClr val="0000CC"/>
                </a:solidFill>
                <a:latin typeface="Calibri" panose="020F0502020204030204" pitchFamily="34" charset="0"/>
                <a:cs typeface="Calibri" panose="020F0502020204030204" pitchFamily="34" charset="0"/>
              </a:rPr>
              <a:t>Acts 3:17-21</a:t>
            </a:r>
          </a:p>
          <a:p>
            <a:pPr marL="0" indent="0" algn="just">
              <a:lnSpc>
                <a:spcPct val="100000"/>
              </a:lnSpc>
              <a:spcBef>
                <a:spcPts val="0"/>
              </a:spcBef>
              <a:buNone/>
            </a:pPr>
            <a:r>
              <a:rPr lang="en-US" altLang="en-US" dirty="0"/>
              <a:t>“</a:t>
            </a:r>
            <a:r>
              <a:rPr lang="en-US" altLang="en-US" baseline="30000" dirty="0">
                <a:latin typeface="Calibri" panose="020F0502020204030204" pitchFamily="34" charset="0"/>
              </a:rPr>
              <a:t>17</a:t>
            </a:r>
            <a:r>
              <a:rPr lang="en-US" altLang="en-US" dirty="0"/>
              <a:t> And now, brethren, I know that you acted in ignorance, just as your rulers did also. </a:t>
            </a:r>
            <a:r>
              <a:rPr lang="en-US" altLang="en-US" baseline="30000" dirty="0">
                <a:latin typeface="Calibri" panose="020F0502020204030204" pitchFamily="34" charset="0"/>
              </a:rPr>
              <a:t>18</a:t>
            </a:r>
            <a:r>
              <a:rPr lang="en-US" altLang="en-US" dirty="0"/>
              <a:t> But the things which God announced beforehand by the mouth of all the prophets, that His Christ would suffer, He has thus fulfilled. </a:t>
            </a:r>
            <a:r>
              <a:rPr lang="en-US" altLang="en-US" baseline="30000" dirty="0">
                <a:latin typeface="Calibri" panose="020F0502020204030204" pitchFamily="34" charset="0"/>
              </a:rPr>
              <a:t>19</a:t>
            </a:r>
            <a:r>
              <a:rPr lang="en-US" altLang="en-US" dirty="0"/>
              <a:t> Therefore repent and return, so that your sins may be wiped away, </a:t>
            </a:r>
            <a:r>
              <a:rPr lang="en-US" altLang="en-US" b="1" dirty="0">
                <a:solidFill>
                  <a:srgbClr val="0000CC"/>
                </a:solidFill>
                <a:latin typeface="Calibri" panose="020F0502020204030204" pitchFamily="34" charset="0"/>
                <a:cs typeface="Calibri" panose="020F0502020204030204" pitchFamily="34" charset="0"/>
              </a:rPr>
              <a:t>in order that times of refreshing may come from the presence of the Lord; </a:t>
            </a:r>
            <a:r>
              <a:rPr lang="en-US" altLang="en-US" baseline="30000" dirty="0">
                <a:latin typeface="Calibri" panose="020F0502020204030204" pitchFamily="34" charset="0"/>
              </a:rPr>
              <a:t>20</a:t>
            </a:r>
            <a:r>
              <a:rPr lang="en-US" altLang="en-US" b="1" dirty="0">
                <a:solidFill>
                  <a:srgbClr val="0000CC"/>
                </a:solidFill>
                <a:latin typeface="Calibri" panose="020F0502020204030204" pitchFamily="34" charset="0"/>
                <a:cs typeface="Calibri" panose="020F0502020204030204" pitchFamily="34" charset="0"/>
              </a:rPr>
              <a:t> and that He may send Jesus, the Christ appointed for you, </a:t>
            </a:r>
            <a:r>
              <a:rPr lang="en-US" altLang="en-US" baseline="30000" dirty="0">
                <a:latin typeface="Calibri" panose="020F0502020204030204" pitchFamily="34" charset="0"/>
              </a:rPr>
              <a:t>21</a:t>
            </a:r>
            <a:r>
              <a:rPr lang="en-US" altLang="en-US" b="1" dirty="0">
                <a:solidFill>
                  <a:srgbClr val="0000CC"/>
                </a:solidFill>
                <a:latin typeface="Calibri" panose="020F0502020204030204" pitchFamily="34" charset="0"/>
                <a:cs typeface="Calibri" panose="020F0502020204030204" pitchFamily="34" charset="0"/>
              </a:rPr>
              <a:t> whom heaven must receive </a:t>
            </a:r>
            <a:r>
              <a:rPr lang="en-US" altLang="en-US" b="1" u="sng" dirty="0">
                <a:solidFill>
                  <a:srgbClr val="0000CC"/>
                </a:solidFill>
                <a:latin typeface="Calibri" panose="020F0502020204030204" pitchFamily="34" charset="0"/>
                <a:cs typeface="Calibri" panose="020F0502020204030204" pitchFamily="34" charset="0"/>
              </a:rPr>
              <a:t>until the period of restoration of all things </a:t>
            </a:r>
            <a:r>
              <a:rPr lang="en-US" altLang="en-US" b="1" dirty="0">
                <a:solidFill>
                  <a:srgbClr val="0000CC"/>
                </a:solidFill>
                <a:latin typeface="Calibri" panose="020F0502020204030204" pitchFamily="34" charset="0"/>
                <a:cs typeface="Calibri" panose="020F0502020204030204" pitchFamily="34" charset="0"/>
              </a:rPr>
              <a:t>about which God spoke by the mouth of His holy prophets from ancient time</a:t>
            </a:r>
            <a:r>
              <a:rPr lang="en-US" altLang="en-US" dirty="0"/>
              <a:t>.”</a:t>
            </a:r>
          </a:p>
        </p:txBody>
      </p:sp>
    </p:spTree>
    <p:extLst>
      <p:ext uri="{BB962C8B-B14F-4D97-AF65-F5344CB8AC3E}">
        <p14:creationId xmlns:p14="http://schemas.microsoft.com/office/powerpoint/2010/main" val="316239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42396"/>
            <a:ext cx="10972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57916"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90701D-7CEF-4C87-5EBD-09F36584D4DA}"/>
              </a:ext>
            </a:extLst>
          </p:cNvPr>
          <p:cNvPicPr>
            <a:picLocks noChangeAspect="1"/>
          </p:cNvPicPr>
          <p:nvPr/>
        </p:nvPicPr>
        <p:blipFill>
          <a:blip r:embed="rId2"/>
          <a:stretch>
            <a:fillRect/>
          </a:stretch>
        </p:blipFill>
        <p:spPr>
          <a:xfrm>
            <a:off x="4226796" y="3810000"/>
            <a:ext cx="3738409" cy="2743200"/>
          </a:xfrm>
          <a:prstGeom prst="rect">
            <a:avLst/>
          </a:prstGeom>
        </p:spPr>
      </p:pic>
      <p:pic>
        <p:nvPicPr>
          <p:cNvPr id="8" name="Picture 7">
            <a:extLst>
              <a:ext uri="{FF2B5EF4-FFF2-40B4-BE49-F238E27FC236}">
                <a16:creationId xmlns:a16="http://schemas.microsoft.com/office/drawing/2014/main" id="{AA88A65A-09C1-7483-0143-DC6EC2B13B3F}"/>
              </a:ext>
            </a:extLst>
          </p:cNvPr>
          <p:cNvPicPr>
            <a:picLocks noChangeAspect="1"/>
          </p:cNvPicPr>
          <p:nvPr/>
        </p:nvPicPr>
        <p:blipFill>
          <a:blip r:embed="rId3"/>
          <a:stretch>
            <a:fillRect/>
          </a:stretch>
        </p:blipFill>
        <p:spPr>
          <a:xfrm>
            <a:off x="1968650" y="457200"/>
            <a:ext cx="8254699" cy="3133616"/>
          </a:xfrm>
          <a:prstGeom prst="rect">
            <a:avLst/>
          </a:prstGeom>
        </p:spPr>
      </p:pic>
      <p:sp>
        <p:nvSpPr>
          <p:cNvPr id="2" name="Text Box 4">
            <a:extLst>
              <a:ext uri="{FF2B5EF4-FFF2-40B4-BE49-F238E27FC236}">
                <a16:creationId xmlns:a16="http://schemas.microsoft.com/office/drawing/2014/main" id="{3047F641-8712-21F0-CD71-8AABB51474DC}"/>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2339574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F9D7BE-2CEA-5570-1233-6E6DF6F62EC0}"/>
              </a:ext>
            </a:extLst>
          </p:cNvPr>
          <p:cNvPicPr>
            <a:picLocks noChangeAspect="1"/>
          </p:cNvPicPr>
          <p:nvPr/>
        </p:nvPicPr>
        <p:blipFill>
          <a:blip r:embed="rId2"/>
          <a:stretch>
            <a:fillRect/>
          </a:stretch>
        </p:blipFill>
        <p:spPr>
          <a:xfrm>
            <a:off x="3962029" y="457200"/>
            <a:ext cx="4267942" cy="2560320"/>
          </a:xfrm>
          <a:prstGeom prst="rect">
            <a:avLst/>
          </a:prstGeom>
        </p:spPr>
      </p:pic>
      <p:pic>
        <p:nvPicPr>
          <p:cNvPr id="10" name="Picture 9">
            <a:extLst>
              <a:ext uri="{FF2B5EF4-FFF2-40B4-BE49-F238E27FC236}">
                <a16:creationId xmlns:a16="http://schemas.microsoft.com/office/drawing/2014/main" id="{F51F48CD-AD37-C94B-1C81-10D1F08A5C61}"/>
              </a:ext>
            </a:extLst>
          </p:cNvPr>
          <p:cNvPicPr>
            <a:picLocks noChangeAspect="1"/>
          </p:cNvPicPr>
          <p:nvPr/>
        </p:nvPicPr>
        <p:blipFill rotWithShape="1">
          <a:blip r:embed="rId3"/>
          <a:srcRect b="-1904"/>
          <a:stretch/>
        </p:blipFill>
        <p:spPr>
          <a:xfrm>
            <a:off x="1980843" y="3200401"/>
            <a:ext cx="8230313" cy="3485239"/>
          </a:xfrm>
          <a:prstGeom prst="rect">
            <a:avLst/>
          </a:prstGeom>
          <a:solidFill>
            <a:schemeClr val="bg1"/>
          </a:solidFill>
          <a:ln>
            <a:solidFill>
              <a:schemeClr val="tx1"/>
            </a:solidFill>
          </a:ln>
        </p:spPr>
      </p:pic>
      <p:sp>
        <p:nvSpPr>
          <p:cNvPr id="2" name="Text Box 4">
            <a:extLst>
              <a:ext uri="{FF2B5EF4-FFF2-40B4-BE49-F238E27FC236}">
                <a16:creationId xmlns:a16="http://schemas.microsoft.com/office/drawing/2014/main" id="{A4400D32-42FF-B621-C2AB-AF3A7271BFD7}"/>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pic>
        <p:nvPicPr>
          <p:cNvPr id="3" name="Picture 2">
            <a:extLst>
              <a:ext uri="{FF2B5EF4-FFF2-40B4-BE49-F238E27FC236}">
                <a16:creationId xmlns:a16="http://schemas.microsoft.com/office/drawing/2014/main" id="{3F1AE036-4F78-8C24-4966-55E9032A5024}"/>
              </a:ext>
            </a:extLst>
          </p:cNvPr>
          <p:cNvPicPr>
            <a:picLocks noChangeAspect="1"/>
          </p:cNvPicPr>
          <p:nvPr/>
        </p:nvPicPr>
        <p:blipFill>
          <a:blip r:embed="rId4"/>
          <a:stretch>
            <a:fillRect/>
          </a:stretch>
        </p:blipFill>
        <p:spPr>
          <a:xfrm>
            <a:off x="1980838" y="3200400"/>
            <a:ext cx="8229600" cy="3485239"/>
          </a:xfrm>
          <a:prstGeom prst="rect">
            <a:avLst/>
          </a:prstGeom>
        </p:spPr>
      </p:pic>
    </p:spTree>
    <p:extLst>
      <p:ext uri="{BB962C8B-B14F-4D97-AF65-F5344CB8AC3E}">
        <p14:creationId xmlns:p14="http://schemas.microsoft.com/office/powerpoint/2010/main" val="4325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Gospel of Substitution &amp; the Gospel of the Kingdom – Part 2</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Contrasts and Comparisons</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927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C7905-F057-6F8A-AD5E-B3E9B0F752E8}"/>
              </a:ext>
            </a:extLst>
          </p:cNvPr>
          <p:cNvPicPr>
            <a:picLocks noChangeAspect="1"/>
          </p:cNvPicPr>
          <p:nvPr/>
        </p:nvPicPr>
        <p:blipFill rotWithShape="1">
          <a:blip r:embed="rId2"/>
          <a:srcRect l="-1186" t="-1736" r="18397" b="-1736"/>
          <a:stretch/>
        </p:blipFill>
        <p:spPr>
          <a:xfrm>
            <a:off x="636032" y="2545080"/>
            <a:ext cx="5227670" cy="3931920"/>
          </a:xfrm>
          <a:prstGeom prst="rect">
            <a:avLst/>
          </a:prstGeom>
          <a:solidFill>
            <a:schemeClr val="bg1"/>
          </a:solidFill>
          <a:ln w="12700">
            <a:solidFill>
              <a:schemeClr val="tx1"/>
            </a:solidFill>
          </a:ln>
        </p:spPr>
      </p:pic>
      <p:pic>
        <p:nvPicPr>
          <p:cNvPr id="5" name="Picture 4">
            <a:extLst>
              <a:ext uri="{FF2B5EF4-FFF2-40B4-BE49-F238E27FC236}">
                <a16:creationId xmlns:a16="http://schemas.microsoft.com/office/drawing/2014/main" id="{C2B7E5C2-07C1-E744-688A-1D5A355DF225}"/>
              </a:ext>
            </a:extLst>
          </p:cNvPr>
          <p:cNvPicPr>
            <a:picLocks noChangeAspect="1"/>
          </p:cNvPicPr>
          <p:nvPr/>
        </p:nvPicPr>
        <p:blipFill>
          <a:blip r:embed="rId3"/>
          <a:stretch>
            <a:fillRect/>
          </a:stretch>
        </p:blipFill>
        <p:spPr>
          <a:xfrm>
            <a:off x="6125385" y="2514600"/>
            <a:ext cx="5457015" cy="3931920"/>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27D46525-7C99-42FC-D240-B02B7F06F6A0}"/>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a:solidFill>
                  <a:srgbClr val="0000CC"/>
                </a:solidFill>
                <a:latin typeface="Calibri" panose="020F0502020204030204" pitchFamily="34" charset="0"/>
                <a:cs typeface="+mj-cs"/>
              </a:rPr>
              <a:t>Two Charts</a:t>
            </a:r>
            <a:endParaRPr lang="en-US" altLang="en-US" sz="3200" b="1" u="sng" dirty="0">
              <a:solidFill>
                <a:srgbClr val="0000CC"/>
              </a:solidFill>
              <a:latin typeface="Calibri" panose="020F0502020204030204" pitchFamily="34" charset="0"/>
              <a:cs typeface="+mj-cs"/>
            </a:endParaRPr>
          </a:p>
        </p:txBody>
      </p:sp>
      <p:sp>
        <p:nvSpPr>
          <p:cNvPr id="7" name="TextBox 6">
            <a:extLst>
              <a:ext uri="{FF2B5EF4-FFF2-40B4-BE49-F238E27FC236}">
                <a16:creationId xmlns:a16="http://schemas.microsoft.com/office/drawing/2014/main" id="{0E9A2701-CB54-E514-8F65-E98FDE4461BC}"/>
              </a:ext>
            </a:extLst>
          </p:cNvPr>
          <p:cNvSpPr txBox="1"/>
          <p:nvPr/>
        </p:nvSpPr>
        <p:spPr>
          <a:xfrm>
            <a:off x="2792667" y="1371599"/>
            <a:ext cx="914400" cy="1015663"/>
          </a:xfrm>
          <a:prstGeom prst="rect">
            <a:avLst/>
          </a:prstGeom>
          <a:solidFill>
            <a:srgbClr val="FF0000"/>
          </a:solidFill>
        </p:spPr>
        <p:txBody>
          <a:bodyPr wrap="square" rtlCol="0">
            <a:spAutoFit/>
          </a:bodyPr>
          <a:lstStyle/>
          <a:p>
            <a:pPr algn="ctr"/>
            <a:r>
              <a:rPr lang="en-US" sz="6000" dirty="0">
                <a:latin typeface="+mn-lt"/>
              </a:rPr>
              <a:t>1</a:t>
            </a:r>
          </a:p>
        </p:txBody>
      </p:sp>
      <p:sp>
        <p:nvSpPr>
          <p:cNvPr id="8" name="TextBox 7">
            <a:extLst>
              <a:ext uri="{FF2B5EF4-FFF2-40B4-BE49-F238E27FC236}">
                <a16:creationId xmlns:a16="http://schemas.microsoft.com/office/drawing/2014/main" id="{0B385E87-A04B-C6DC-454D-424D6B04FD55}"/>
              </a:ext>
            </a:extLst>
          </p:cNvPr>
          <p:cNvSpPr txBox="1"/>
          <p:nvPr/>
        </p:nvSpPr>
        <p:spPr>
          <a:xfrm>
            <a:off x="8396692" y="1371599"/>
            <a:ext cx="914400" cy="1015663"/>
          </a:xfrm>
          <a:prstGeom prst="rect">
            <a:avLst/>
          </a:prstGeom>
          <a:solidFill>
            <a:srgbClr val="00B0F0"/>
          </a:solidFill>
        </p:spPr>
        <p:txBody>
          <a:bodyPr wrap="square" rtlCol="0">
            <a:spAutoFit/>
          </a:bodyPr>
          <a:lstStyle/>
          <a:p>
            <a:pPr algn="ctr"/>
            <a:r>
              <a:rPr lang="en-US" sz="6000" dirty="0">
                <a:latin typeface="+mn-lt"/>
              </a:rPr>
              <a:t>2</a:t>
            </a:r>
          </a:p>
        </p:txBody>
      </p:sp>
      <p:sp>
        <p:nvSpPr>
          <p:cNvPr id="2" name="Text Box 4">
            <a:extLst>
              <a:ext uri="{FF2B5EF4-FFF2-40B4-BE49-F238E27FC236}">
                <a16:creationId xmlns:a16="http://schemas.microsoft.com/office/drawing/2014/main" id="{1043DD6D-19FF-42DA-B3DE-10612E13BF9B}"/>
              </a:ext>
            </a:extLst>
          </p:cNvPr>
          <p:cNvSpPr txBox="1">
            <a:spLocks noChangeArrowheads="1"/>
          </p:cNvSpPr>
          <p:nvPr/>
        </p:nvSpPr>
        <p:spPr bwMode="auto">
          <a:xfrm>
            <a:off x="1889760" y="87313"/>
            <a:ext cx="8412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&amp; Grace: </a:t>
            </a:r>
            <a:r>
              <a:rPr lang="en-US" altLang="en-US" sz="1800" b="1" dirty="0">
                <a:solidFill>
                  <a:srgbClr val="000000"/>
                </a:solidFill>
                <a:latin typeface="Calibri" panose="020F0502020204030204" pitchFamily="34" charset="0"/>
                <a:cs typeface="Calibri" panose="020F0502020204030204" pitchFamily="34" charset="0"/>
              </a:rPr>
              <a:t>The Gospel of Substitution &amp; The Gospel of the Kingdom – Part 2</a:t>
            </a:r>
            <a:endParaRPr lang="en-US" altLang="en-US" sz="1800" b="1" dirty="0">
              <a:solidFill>
                <a:srgbClr val="000000"/>
              </a:solidFill>
            </a:endParaRPr>
          </a:p>
        </p:txBody>
      </p:sp>
    </p:spTree>
    <p:extLst>
      <p:ext uri="{BB962C8B-B14F-4D97-AF65-F5344CB8AC3E}">
        <p14:creationId xmlns:p14="http://schemas.microsoft.com/office/powerpoint/2010/main" val="1421766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03-31-2024</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2965</TotalTime>
  <Words>2849</Words>
  <Application>Microsoft Office PowerPoint</Application>
  <PresentationFormat>Widescreen</PresentationFormat>
  <Paragraphs>214</Paragraphs>
  <Slides>54</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Calibri Light</vt:lpstr>
      <vt:lpstr>Symbol</vt:lpstr>
      <vt:lpstr>Office Theme</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THE GOSPEL </vt:lpstr>
      <vt:lpstr>GOOD NEW ABOUT WHAT?</vt:lpstr>
      <vt:lpstr>THE GOSPEL </vt:lpstr>
      <vt:lpstr>TWO GOSPELS THAT SPAN FROM GENESIS TO REVELATION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42 (36) Gospel of substitution - Gospel of the kingdom - Part 2 - 03-31-2024</dc:title>
  <dc:subject>Law &amp; Grace</dc:subject>
  <dc:creator>Dr. Jim McGowan / Dr. Vern Peterman</dc:creator>
  <cp:lastModifiedBy>Jim McGowan</cp:lastModifiedBy>
  <cp:revision>23</cp:revision>
  <cp:lastPrinted>2024-03-29T18:30:01Z</cp:lastPrinted>
  <dcterms:created xsi:type="dcterms:W3CDTF">2011-09-17T00:41:16Z</dcterms:created>
  <dcterms:modified xsi:type="dcterms:W3CDTF">2024-03-29T18:30:29Z</dcterms:modified>
</cp:coreProperties>
</file>