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handoutMasterIdLst>
    <p:handoutMasterId r:id="rId50"/>
  </p:handoutMasterIdLst>
  <p:sldIdLst>
    <p:sldId id="278" r:id="rId2"/>
    <p:sldId id="292" r:id="rId3"/>
    <p:sldId id="740" r:id="rId4"/>
    <p:sldId id="271" r:id="rId5"/>
    <p:sldId id="283" r:id="rId6"/>
    <p:sldId id="257" r:id="rId7"/>
    <p:sldId id="284" r:id="rId8"/>
    <p:sldId id="293" r:id="rId9"/>
    <p:sldId id="281" r:id="rId10"/>
    <p:sldId id="742" r:id="rId11"/>
    <p:sldId id="294" r:id="rId12"/>
    <p:sldId id="259" r:id="rId13"/>
    <p:sldId id="273" r:id="rId14"/>
    <p:sldId id="295" r:id="rId15"/>
    <p:sldId id="535" r:id="rId16"/>
    <p:sldId id="265" r:id="rId17"/>
    <p:sldId id="296" r:id="rId18"/>
    <p:sldId id="270" r:id="rId19"/>
    <p:sldId id="741" r:id="rId20"/>
    <p:sldId id="297" r:id="rId21"/>
    <p:sldId id="299" r:id="rId22"/>
    <p:sldId id="260" r:id="rId23"/>
    <p:sldId id="269" r:id="rId24"/>
    <p:sldId id="298" r:id="rId25"/>
    <p:sldId id="274" r:id="rId26"/>
    <p:sldId id="267" r:id="rId27"/>
    <p:sldId id="275" r:id="rId28"/>
    <p:sldId id="268" r:id="rId29"/>
    <p:sldId id="261" r:id="rId30"/>
    <p:sldId id="262" r:id="rId31"/>
    <p:sldId id="276" r:id="rId32"/>
    <p:sldId id="300" r:id="rId33"/>
    <p:sldId id="288" r:id="rId34"/>
    <p:sldId id="289" r:id="rId35"/>
    <p:sldId id="302" r:id="rId36"/>
    <p:sldId id="304" r:id="rId37"/>
    <p:sldId id="301" r:id="rId38"/>
    <p:sldId id="305" r:id="rId39"/>
    <p:sldId id="290" r:id="rId40"/>
    <p:sldId id="264" r:id="rId41"/>
    <p:sldId id="282" r:id="rId42"/>
    <p:sldId id="744" r:id="rId43"/>
    <p:sldId id="280" r:id="rId44"/>
    <p:sldId id="291" r:id="rId45"/>
    <p:sldId id="279" r:id="rId46"/>
    <p:sldId id="285" r:id="rId47"/>
    <p:sldId id="258" r:id="rId48"/>
  </p:sldIdLst>
  <p:sldSz cx="12192000" cy="6858000"/>
  <p:notesSz cx="7315200" cy="9601200"/>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292929"/>
    <a:srgbClr val="777777"/>
    <a:srgbClr val="333333"/>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3F93D-1113-4F71-B25B-2591532DB4FA}" v="32" dt="2024-03-26T15:57:54.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618" autoAdjust="0"/>
  </p:normalViewPr>
  <p:slideViewPr>
    <p:cSldViewPr snapToGrid="0">
      <p:cViewPr varScale="1">
        <p:scale>
          <a:sx n="105" d="100"/>
          <a:sy n="105" d="100"/>
        </p:scale>
        <p:origin x="494" y="67"/>
      </p:cViewPr>
      <p:guideLst/>
    </p:cSldViewPr>
  </p:slideViewPr>
  <p:notesTextViewPr>
    <p:cViewPr>
      <p:scale>
        <a:sx n="1" d="1"/>
        <a:sy n="1" d="1"/>
      </p:scale>
      <p:origin x="0" y="0"/>
    </p:cViewPr>
  </p:notesTextViewPr>
  <p:notesViewPr>
    <p:cSldViewPr snapToGrid="0">
      <p:cViewPr varScale="1">
        <p:scale>
          <a:sx n="79" d="100"/>
          <a:sy n="79" d="100"/>
        </p:scale>
        <p:origin x="3624"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A754C66-47A9-46AB-8378-FC587A766BAF}"/>
    <pc:docChg chg="custSel modSld replTag delTag">
      <pc:chgData name="Jim McGowan" userId="e2c7446dd3aca506" providerId="LiveId" clId="{2A754C66-47A9-46AB-8378-FC587A766BAF}" dt="2023-12-06T22:52:52.666" v="225"/>
      <pc:docMkLst>
        <pc:docMk/>
      </pc:docMkLst>
      <pc:sldChg chg="modSp mod">
        <pc:chgData name="Jim McGowan" userId="e2c7446dd3aca506" providerId="LiveId" clId="{2A754C66-47A9-46AB-8378-FC587A766BAF}" dt="2023-12-06T22:37:14.697" v="10" actId="12788"/>
        <pc:sldMkLst>
          <pc:docMk/>
          <pc:sldMk cId="1734978887" sldId="260"/>
        </pc:sldMkLst>
        <pc:spChg chg="mod">
          <ac:chgData name="Jim McGowan" userId="e2c7446dd3aca506" providerId="LiveId" clId="{2A754C66-47A9-46AB-8378-FC587A766BAF}" dt="2023-12-06T22:37:14.697" v="10" actId="12788"/>
          <ac:spMkLst>
            <pc:docMk/>
            <pc:sldMk cId="1734978887" sldId="260"/>
            <ac:spMk id="3" creationId="{EE3DA48C-BB53-4321-B5FF-DA4CA6A6BEA8}"/>
          </ac:spMkLst>
        </pc:spChg>
      </pc:sldChg>
      <pc:sldChg chg="modSp mod">
        <pc:chgData name="Jim McGowan" userId="e2c7446dd3aca506" providerId="LiveId" clId="{2A754C66-47A9-46AB-8378-FC587A766BAF}" dt="2023-12-06T22:37:59.665" v="26" actId="12788"/>
        <pc:sldMkLst>
          <pc:docMk/>
          <pc:sldMk cId="1495247580" sldId="261"/>
        </pc:sldMkLst>
        <pc:spChg chg="mod">
          <ac:chgData name="Jim McGowan" userId="e2c7446dd3aca506" providerId="LiveId" clId="{2A754C66-47A9-46AB-8378-FC587A766BAF}" dt="2023-12-06T22:37:59.665" v="26" actId="12788"/>
          <ac:spMkLst>
            <pc:docMk/>
            <pc:sldMk cId="1495247580" sldId="261"/>
            <ac:spMk id="3" creationId="{EE3DA48C-BB53-4321-B5FF-DA4CA6A6BEA8}"/>
          </ac:spMkLst>
        </pc:spChg>
      </pc:sldChg>
      <pc:sldChg chg="modSp mod">
        <pc:chgData name="Jim McGowan" userId="e2c7446dd3aca506" providerId="LiveId" clId="{2A754C66-47A9-46AB-8378-FC587A766BAF}" dt="2023-12-06T22:38:12.544" v="30" actId="12788"/>
        <pc:sldMkLst>
          <pc:docMk/>
          <pc:sldMk cId="2038868106" sldId="262"/>
        </pc:sldMkLst>
        <pc:spChg chg="mod">
          <ac:chgData name="Jim McGowan" userId="e2c7446dd3aca506" providerId="LiveId" clId="{2A754C66-47A9-46AB-8378-FC587A766BAF}" dt="2023-12-06T22:38:12.544" v="30" actId="12788"/>
          <ac:spMkLst>
            <pc:docMk/>
            <pc:sldMk cId="2038868106" sldId="262"/>
            <ac:spMk id="3" creationId="{EE3DA48C-BB53-4321-B5FF-DA4CA6A6BEA8}"/>
          </ac:spMkLst>
        </pc:spChg>
      </pc:sldChg>
      <pc:sldChg chg="modSp mod">
        <pc:chgData name="Jim McGowan" userId="e2c7446dd3aca506" providerId="LiveId" clId="{2A754C66-47A9-46AB-8378-FC587A766BAF}" dt="2023-12-06T22:38:38.758" v="38" actId="12788"/>
        <pc:sldMkLst>
          <pc:docMk/>
          <pc:sldMk cId="3143845396" sldId="263"/>
        </pc:sldMkLst>
        <pc:spChg chg="mod">
          <ac:chgData name="Jim McGowan" userId="e2c7446dd3aca506" providerId="LiveId" clId="{2A754C66-47A9-46AB-8378-FC587A766BAF}" dt="2023-12-06T22:38:38.758" v="38" actId="12788"/>
          <ac:spMkLst>
            <pc:docMk/>
            <pc:sldMk cId="3143845396" sldId="263"/>
            <ac:spMk id="3" creationId="{EE3DA48C-BB53-4321-B5FF-DA4CA6A6BEA8}"/>
          </ac:spMkLst>
        </pc:spChg>
      </pc:sldChg>
      <pc:sldChg chg="modSp mod">
        <pc:chgData name="Jim McGowan" userId="e2c7446dd3aca506" providerId="LiveId" clId="{2A754C66-47A9-46AB-8378-FC587A766BAF}" dt="2023-12-06T22:38:50.649" v="42" actId="12788"/>
        <pc:sldMkLst>
          <pc:docMk/>
          <pc:sldMk cId="2096948184" sldId="264"/>
        </pc:sldMkLst>
        <pc:spChg chg="mod">
          <ac:chgData name="Jim McGowan" userId="e2c7446dd3aca506" providerId="LiveId" clId="{2A754C66-47A9-46AB-8378-FC587A766BAF}" dt="2023-12-06T22:38:50.649" v="42" actId="12788"/>
          <ac:spMkLst>
            <pc:docMk/>
            <pc:sldMk cId="2096948184" sldId="264"/>
            <ac:spMk id="3" creationId="{EE3DA48C-BB53-4321-B5FF-DA4CA6A6BEA8}"/>
          </ac:spMkLst>
        </pc:spChg>
      </pc:sldChg>
      <pc:sldChg chg="modSp mod">
        <pc:chgData name="Jim McGowan" userId="e2c7446dd3aca506" providerId="LiveId" clId="{2A754C66-47A9-46AB-8378-FC587A766BAF}" dt="2023-12-06T22:37:23.526" v="14" actId="12788"/>
        <pc:sldMkLst>
          <pc:docMk/>
          <pc:sldMk cId="2783972042" sldId="269"/>
        </pc:sldMkLst>
        <pc:spChg chg="mod">
          <ac:chgData name="Jim McGowan" userId="e2c7446dd3aca506" providerId="LiveId" clId="{2A754C66-47A9-46AB-8378-FC587A766BAF}" dt="2023-12-06T22:37:23.526" v="14" actId="12788"/>
          <ac:spMkLst>
            <pc:docMk/>
            <pc:sldMk cId="2783972042" sldId="269"/>
            <ac:spMk id="3" creationId="{EE3DA48C-BB53-4321-B5FF-DA4CA6A6BEA8}"/>
          </ac:spMkLst>
        </pc:spChg>
      </pc:sldChg>
      <pc:sldChg chg="modSp mod">
        <pc:chgData name="Jim McGowan" userId="e2c7446dd3aca506" providerId="LiveId" clId="{2A754C66-47A9-46AB-8378-FC587A766BAF}" dt="2023-12-06T22:36:59.763" v="6" actId="12788"/>
        <pc:sldMkLst>
          <pc:docMk/>
          <pc:sldMk cId="1148681602" sldId="273"/>
        </pc:sldMkLst>
        <pc:spChg chg="mod">
          <ac:chgData name="Jim McGowan" userId="e2c7446dd3aca506" providerId="LiveId" clId="{2A754C66-47A9-46AB-8378-FC587A766BAF}" dt="2023-12-06T22:36:59.763" v="6" actId="12788"/>
          <ac:spMkLst>
            <pc:docMk/>
            <pc:sldMk cId="1148681602" sldId="273"/>
            <ac:spMk id="3" creationId="{EE3DA48C-BB53-4321-B5FF-DA4CA6A6BEA8}"/>
          </ac:spMkLst>
        </pc:spChg>
      </pc:sldChg>
      <pc:sldChg chg="modSp mod">
        <pc:chgData name="Jim McGowan" userId="e2c7446dd3aca506" providerId="LiveId" clId="{2A754C66-47A9-46AB-8378-FC587A766BAF}" dt="2023-12-06T22:37:34.390" v="18" actId="12788"/>
        <pc:sldMkLst>
          <pc:docMk/>
          <pc:sldMk cId="4083859211" sldId="274"/>
        </pc:sldMkLst>
        <pc:spChg chg="mod">
          <ac:chgData name="Jim McGowan" userId="e2c7446dd3aca506" providerId="LiveId" clId="{2A754C66-47A9-46AB-8378-FC587A766BAF}" dt="2023-12-06T22:37:34.390" v="18" actId="12788"/>
          <ac:spMkLst>
            <pc:docMk/>
            <pc:sldMk cId="4083859211" sldId="274"/>
            <ac:spMk id="3" creationId="{EE3DA48C-BB53-4321-B5FF-DA4CA6A6BEA8}"/>
          </ac:spMkLst>
        </pc:spChg>
      </pc:sldChg>
      <pc:sldChg chg="modSp mod">
        <pc:chgData name="Jim McGowan" userId="e2c7446dd3aca506" providerId="LiveId" clId="{2A754C66-47A9-46AB-8378-FC587A766BAF}" dt="2023-12-06T22:37:46.621" v="22" actId="12788"/>
        <pc:sldMkLst>
          <pc:docMk/>
          <pc:sldMk cId="1767514167" sldId="275"/>
        </pc:sldMkLst>
        <pc:spChg chg="mod">
          <ac:chgData name="Jim McGowan" userId="e2c7446dd3aca506" providerId="LiveId" clId="{2A754C66-47A9-46AB-8378-FC587A766BAF}" dt="2023-12-06T22:37:46.621" v="22" actId="12788"/>
          <ac:spMkLst>
            <pc:docMk/>
            <pc:sldMk cId="1767514167" sldId="275"/>
            <ac:spMk id="3" creationId="{EE3DA48C-BB53-4321-B5FF-DA4CA6A6BEA8}"/>
          </ac:spMkLst>
        </pc:spChg>
      </pc:sldChg>
      <pc:sldChg chg="addSp delSp modSp mod">
        <pc:chgData name="Jim McGowan" userId="e2c7446dd3aca506" providerId="LiveId" clId="{2A754C66-47A9-46AB-8378-FC587A766BAF}" dt="2023-12-06T22:52:45.845" v="223" actId="6549"/>
        <pc:sldMkLst>
          <pc:docMk/>
          <pc:sldMk cId="3533791333" sldId="278"/>
        </pc:sldMkLst>
        <pc:spChg chg="add mod">
          <ac:chgData name="Jim McGowan" userId="e2c7446dd3aca506" providerId="LiveId" clId="{2A754C66-47A9-46AB-8378-FC587A766BAF}" dt="2023-12-06T22:52:45.845" v="223" actId="6549"/>
          <ac:spMkLst>
            <pc:docMk/>
            <pc:sldMk cId="3533791333" sldId="278"/>
            <ac:spMk id="2" creationId="{28B3460A-D79F-C5C6-D257-E3864E909330}"/>
          </ac:spMkLst>
        </pc:spChg>
        <pc:spChg chg="del mod">
          <ac:chgData name="Jim McGowan" userId="e2c7446dd3aca506" providerId="LiveId" clId="{2A754C66-47A9-46AB-8378-FC587A766BAF}" dt="2023-12-06T22:52:03.062" v="143" actId="478"/>
          <ac:spMkLst>
            <pc:docMk/>
            <pc:sldMk cId="3533791333" sldId="278"/>
            <ac:spMk id="4" creationId="{AAFB7DF9-2846-48C2-8EAA-DCAE2C14C5B2}"/>
          </ac:spMkLst>
        </pc:spChg>
        <pc:picChg chg="mod">
          <ac:chgData name="Jim McGowan" userId="e2c7446dd3aca506" providerId="LiveId" clId="{2A754C66-47A9-46AB-8378-FC587A766BAF}" dt="2023-12-06T22:52:08.406" v="171" actId="1036"/>
          <ac:picMkLst>
            <pc:docMk/>
            <pc:sldMk cId="3533791333" sldId="278"/>
            <ac:picMk id="12" creationId="{18003053-44DB-4D62-AA2C-6A8FF396F453}"/>
          </ac:picMkLst>
        </pc:picChg>
      </pc:sldChg>
      <pc:sldChg chg="modSp mod">
        <pc:chgData name="Jim McGowan" userId="e2c7446dd3aca506" providerId="LiveId" clId="{2A754C66-47A9-46AB-8378-FC587A766BAF}" dt="2023-12-06T22:39:13.146" v="53" actId="12788"/>
        <pc:sldMkLst>
          <pc:docMk/>
          <pc:sldMk cId="1169378674" sldId="280"/>
        </pc:sldMkLst>
        <pc:spChg chg="mod">
          <ac:chgData name="Jim McGowan" userId="e2c7446dd3aca506" providerId="LiveId" clId="{2A754C66-47A9-46AB-8378-FC587A766BAF}" dt="2023-12-06T22:39:13.146" v="53" actId="12788"/>
          <ac:spMkLst>
            <pc:docMk/>
            <pc:sldMk cId="1169378674" sldId="280"/>
            <ac:spMk id="3" creationId="{087780B3-65CE-4298-9BC1-055FE4B464F2}"/>
          </ac:spMkLst>
        </pc:spChg>
      </pc:sldChg>
      <pc:sldChg chg="modSp mod">
        <pc:chgData name="Jim McGowan" userId="e2c7446dd3aca506" providerId="LiveId" clId="{2A754C66-47A9-46AB-8378-FC587A766BAF}" dt="2023-12-06T22:36:47.780" v="1" actId="12788"/>
        <pc:sldMkLst>
          <pc:docMk/>
          <pc:sldMk cId="1261977626" sldId="281"/>
        </pc:sldMkLst>
        <pc:spChg chg="mod">
          <ac:chgData name="Jim McGowan" userId="e2c7446dd3aca506" providerId="LiveId" clId="{2A754C66-47A9-46AB-8378-FC587A766BAF}" dt="2023-12-06T22:36:47.780" v="1" actId="12788"/>
          <ac:spMkLst>
            <pc:docMk/>
            <pc:sldMk cId="1261977626" sldId="281"/>
            <ac:spMk id="3" creationId="{EE3DA48C-BB53-4321-B5FF-DA4CA6A6BEA8}"/>
          </ac:spMkLst>
        </pc:spChg>
      </pc:sldChg>
      <pc:sldChg chg="modSp mod">
        <pc:chgData name="Jim McGowan" userId="e2c7446dd3aca506" providerId="LiveId" clId="{2A754C66-47A9-46AB-8378-FC587A766BAF}" dt="2023-12-06T22:39:00.641" v="47" actId="6549"/>
        <pc:sldMkLst>
          <pc:docMk/>
          <pc:sldMk cId="4146135360" sldId="282"/>
        </pc:sldMkLst>
        <pc:spChg chg="mod">
          <ac:chgData name="Jim McGowan" userId="e2c7446dd3aca506" providerId="LiveId" clId="{2A754C66-47A9-46AB-8378-FC587A766BAF}" dt="2023-12-06T22:39:00.641" v="47" actId="6549"/>
          <ac:spMkLst>
            <pc:docMk/>
            <pc:sldMk cId="4146135360" sldId="282"/>
            <ac:spMk id="3" creationId="{EE3DA48C-BB53-4321-B5FF-DA4CA6A6BEA8}"/>
          </ac:spMkLst>
        </pc:spChg>
      </pc:sldChg>
      <pc:sldChg chg="modSp mod">
        <pc:chgData name="Jim McGowan" userId="e2c7446dd3aca506" providerId="LiveId" clId="{2A754C66-47A9-46AB-8378-FC587A766BAF}" dt="2023-12-06T22:38:23.395" v="34" actId="12788"/>
        <pc:sldMkLst>
          <pc:docMk/>
          <pc:sldMk cId="3572117634" sldId="288"/>
        </pc:sldMkLst>
        <pc:spChg chg="mod">
          <ac:chgData name="Jim McGowan" userId="e2c7446dd3aca506" providerId="LiveId" clId="{2A754C66-47A9-46AB-8378-FC587A766BAF}" dt="2023-12-06T22:38:23.395" v="34" actId="12788"/>
          <ac:spMkLst>
            <pc:docMk/>
            <pc:sldMk cId="3572117634" sldId="288"/>
            <ac:spMk id="3" creationId="{EE3DA48C-BB53-4321-B5FF-DA4CA6A6BEA8}"/>
          </ac:spMkLst>
        </pc:spChg>
      </pc:sldChg>
      <pc:sldChg chg="modSp mod">
        <pc:chgData name="Jim McGowan" userId="e2c7446dd3aca506" providerId="LiveId" clId="{2A754C66-47A9-46AB-8378-FC587A766BAF}" dt="2023-12-06T22:39:38.999" v="102" actId="14100"/>
        <pc:sldMkLst>
          <pc:docMk/>
          <pc:sldMk cId="1813265395" sldId="291"/>
        </pc:sldMkLst>
        <pc:spChg chg="mod">
          <ac:chgData name="Jim McGowan" userId="e2c7446dd3aca506" providerId="LiveId" clId="{2A754C66-47A9-46AB-8378-FC587A766BAF}" dt="2023-12-06T22:39:38.999" v="102" actId="14100"/>
          <ac:spMkLst>
            <pc:docMk/>
            <pc:sldMk cId="1813265395" sldId="291"/>
            <ac:spMk id="3" creationId="{087780B3-65CE-4298-9BC1-055FE4B464F2}"/>
          </ac:spMkLst>
        </pc:spChg>
        <pc:picChg chg="mod">
          <ac:chgData name="Jim McGowan" userId="e2c7446dd3aca506" providerId="LiveId" clId="{2A754C66-47A9-46AB-8378-FC587A766BAF}" dt="2023-12-06T22:39:27.789" v="98" actId="1037"/>
          <ac:picMkLst>
            <pc:docMk/>
            <pc:sldMk cId="1813265395" sldId="291"/>
            <ac:picMk id="2" creationId="{E69EEBA8-EE7A-459B-A96B-54A78E5863F7}"/>
          </ac:picMkLst>
        </pc:picChg>
      </pc:sldChg>
    </pc:docChg>
  </pc:docChgLst>
  <pc:docChgLst>
    <pc:chgData name="Jim McGowan" userId="e2c7446dd3aca506" providerId="LiveId" clId="{542B7509-2FE0-4AAF-AE91-AF13433FB5F1}"/>
    <pc:docChg chg="undo custSel addSld delSld modSld sldOrd replTag delTag">
      <pc:chgData name="Jim McGowan" userId="e2c7446dd3aca506" providerId="LiveId" clId="{542B7509-2FE0-4AAF-AE91-AF13433FB5F1}" dt="2024-03-22T19:24:00.507" v="2648"/>
      <pc:docMkLst>
        <pc:docMk/>
      </pc:docMkLst>
      <pc:sldChg chg="modSp ord">
        <pc:chgData name="Jim McGowan" userId="e2c7446dd3aca506" providerId="LiveId" clId="{542B7509-2FE0-4AAF-AE91-AF13433FB5F1}" dt="2024-03-20T15:51:42.576" v="805" actId="115"/>
        <pc:sldMkLst>
          <pc:docMk/>
          <pc:sldMk cId="650212442" sldId="257"/>
        </pc:sldMkLst>
        <pc:spChg chg="mod">
          <ac:chgData name="Jim McGowan" userId="e2c7446dd3aca506" providerId="LiveId" clId="{542B7509-2FE0-4AAF-AE91-AF13433FB5F1}" dt="2024-03-20T15:51:42.576" v="805" actId="115"/>
          <ac:spMkLst>
            <pc:docMk/>
            <pc:sldMk cId="650212442" sldId="257"/>
            <ac:spMk id="3" creationId="{EE3DA48C-BB53-4321-B5FF-DA4CA6A6BEA8}"/>
          </ac:spMkLst>
        </pc:spChg>
      </pc:sldChg>
      <pc:sldChg chg="modSp mod">
        <pc:chgData name="Jim McGowan" userId="e2c7446dd3aca506" providerId="LiveId" clId="{542B7509-2FE0-4AAF-AE91-AF13433FB5F1}" dt="2024-03-20T18:08:07.388" v="1991" actId="20577"/>
        <pc:sldMkLst>
          <pc:docMk/>
          <pc:sldMk cId="1495247580" sldId="261"/>
        </pc:sldMkLst>
        <pc:spChg chg="mod">
          <ac:chgData name="Jim McGowan" userId="e2c7446dd3aca506" providerId="LiveId" clId="{542B7509-2FE0-4AAF-AE91-AF13433FB5F1}" dt="2024-03-20T18:08:07.388" v="1991" actId="20577"/>
          <ac:spMkLst>
            <pc:docMk/>
            <pc:sldMk cId="1495247580" sldId="261"/>
            <ac:spMk id="3" creationId="{EE3DA48C-BB53-4321-B5FF-DA4CA6A6BEA8}"/>
          </ac:spMkLst>
        </pc:spChg>
      </pc:sldChg>
      <pc:sldChg chg="modSp mod">
        <pc:chgData name="Jim McGowan" userId="e2c7446dd3aca506" providerId="LiveId" clId="{542B7509-2FE0-4AAF-AE91-AF13433FB5F1}" dt="2024-03-20T18:13:17.074" v="2026" actId="115"/>
        <pc:sldMkLst>
          <pc:docMk/>
          <pc:sldMk cId="2096948184" sldId="264"/>
        </pc:sldMkLst>
        <pc:spChg chg="mod">
          <ac:chgData name="Jim McGowan" userId="e2c7446dd3aca506" providerId="LiveId" clId="{542B7509-2FE0-4AAF-AE91-AF13433FB5F1}" dt="2024-03-20T18:13:17.074" v="2026" actId="115"/>
          <ac:spMkLst>
            <pc:docMk/>
            <pc:sldMk cId="2096948184" sldId="264"/>
            <ac:spMk id="3" creationId="{EE3DA48C-BB53-4321-B5FF-DA4CA6A6BEA8}"/>
          </ac:spMkLst>
        </pc:spChg>
      </pc:sldChg>
      <pc:sldChg chg="modSp mod">
        <pc:chgData name="Jim McGowan" userId="e2c7446dd3aca506" providerId="LiveId" clId="{542B7509-2FE0-4AAF-AE91-AF13433FB5F1}" dt="2024-03-07T15:29:17.450" v="11" actId="12788"/>
        <pc:sldMkLst>
          <pc:docMk/>
          <pc:sldMk cId="2874516215" sldId="265"/>
        </pc:sldMkLst>
        <pc:spChg chg="mod">
          <ac:chgData name="Jim McGowan" userId="e2c7446dd3aca506" providerId="LiveId" clId="{542B7509-2FE0-4AAF-AE91-AF13433FB5F1}" dt="2024-03-07T15:29:17.450" v="11" actId="12788"/>
          <ac:spMkLst>
            <pc:docMk/>
            <pc:sldMk cId="2874516215" sldId="265"/>
            <ac:spMk id="3" creationId="{C0BE5142-C891-4DFD-ABEF-BE5025797498}"/>
          </ac:spMkLst>
        </pc:spChg>
        <pc:picChg chg="mod">
          <ac:chgData name="Jim McGowan" userId="e2c7446dd3aca506" providerId="LiveId" clId="{542B7509-2FE0-4AAF-AE91-AF13433FB5F1}" dt="2024-03-07T15:29:07.978" v="9" actId="14100"/>
          <ac:picMkLst>
            <pc:docMk/>
            <pc:sldMk cId="2874516215" sldId="265"/>
            <ac:picMk id="6" creationId="{19A9C1DA-5955-4F44-A78D-F5F7E4708433}"/>
          </ac:picMkLst>
        </pc:picChg>
      </pc:sldChg>
      <pc:sldChg chg="addSp delSp modSp mod">
        <pc:chgData name="Jim McGowan" userId="e2c7446dd3aca506" providerId="LiveId" clId="{542B7509-2FE0-4AAF-AE91-AF13433FB5F1}" dt="2024-03-07T15:29:55.027" v="23" actId="12788"/>
        <pc:sldMkLst>
          <pc:docMk/>
          <pc:sldMk cId="153969966" sldId="266"/>
        </pc:sldMkLst>
        <pc:spChg chg="mod">
          <ac:chgData name="Jim McGowan" userId="e2c7446dd3aca506" providerId="LiveId" clId="{542B7509-2FE0-4AAF-AE91-AF13433FB5F1}" dt="2024-03-07T15:29:55.027" v="23" actId="12788"/>
          <ac:spMkLst>
            <pc:docMk/>
            <pc:sldMk cId="153969966" sldId="266"/>
            <ac:spMk id="3" creationId="{C0BE5142-C891-4DFD-ABEF-BE5025797498}"/>
          </ac:spMkLst>
        </pc:spChg>
        <pc:picChg chg="add mod ord">
          <ac:chgData name="Jim McGowan" userId="e2c7446dd3aca506" providerId="LiveId" clId="{542B7509-2FE0-4AAF-AE91-AF13433FB5F1}" dt="2024-03-07T15:29:34.192" v="16" actId="167"/>
          <ac:picMkLst>
            <pc:docMk/>
            <pc:sldMk cId="153969966" sldId="266"/>
            <ac:picMk id="4" creationId="{659EB7ED-351D-6E67-7D22-E431EB72D928}"/>
          </ac:picMkLst>
        </pc:picChg>
        <pc:picChg chg="del">
          <ac:chgData name="Jim McGowan" userId="e2c7446dd3aca506" providerId="LiveId" clId="{542B7509-2FE0-4AAF-AE91-AF13433FB5F1}" dt="2024-03-07T15:29:30.722" v="14" actId="478"/>
          <ac:picMkLst>
            <pc:docMk/>
            <pc:sldMk cId="153969966" sldId="266"/>
            <ac:picMk id="6" creationId="{19A9C1DA-5955-4F44-A78D-F5F7E4708433}"/>
          </ac:picMkLst>
        </pc:picChg>
      </pc:sldChg>
      <pc:sldChg chg="addSp delSp modSp mod">
        <pc:chgData name="Jim McGowan" userId="e2c7446dd3aca506" providerId="LiveId" clId="{542B7509-2FE0-4AAF-AE91-AF13433FB5F1}" dt="2024-03-07T15:30:33.235" v="41" actId="12788"/>
        <pc:sldMkLst>
          <pc:docMk/>
          <pc:sldMk cId="2634988724" sldId="267"/>
        </pc:sldMkLst>
        <pc:spChg chg="mod">
          <ac:chgData name="Jim McGowan" userId="e2c7446dd3aca506" providerId="LiveId" clId="{542B7509-2FE0-4AAF-AE91-AF13433FB5F1}" dt="2024-03-07T15:30:33.235" v="41" actId="12788"/>
          <ac:spMkLst>
            <pc:docMk/>
            <pc:sldMk cId="2634988724" sldId="267"/>
            <ac:spMk id="3" creationId="{C0BE5142-C891-4DFD-ABEF-BE5025797498}"/>
          </ac:spMkLst>
        </pc:spChg>
        <pc:picChg chg="add mod ord">
          <ac:chgData name="Jim McGowan" userId="e2c7446dd3aca506" providerId="LiveId" clId="{542B7509-2FE0-4AAF-AE91-AF13433FB5F1}" dt="2024-03-07T15:30:25.799" v="39" actId="167"/>
          <ac:picMkLst>
            <pc:docMk/>
            <pc:sldMk cId="2634988724" sldId="267"/>
            <ac:picMk id="4" creationId="{B910B2AE-24BE-47CE-4166-A6D2AA5AA167}"/>
          </ac:picMkLst>
        </pc:picChg>
        <pc:picChg chg="del">
          <ac:chgData name="Jim McGowan" userId="e2c7446dd3aca506" providerId="LiveId" clId="{542B7509-2FE0-4AAF-AE91-AF13433FB5F1}" dt="2024-03-07T15:30:21.056" v="35" actId="478"/>
          <ac:picMkLst>
            <pc:docMk/>
            <pc:sldMk cId="2634988724" sldId="267"/>
            <ac:picMk id="6" creationId="{19A9C1DA-5955-4F44-A78D-F5F7E4708433}"/>
          </ac:picMkLst>
        </pc:picChg>
      </pc:sldChg>
      <pc:sldChg chg="addSp delSp modSp mod">
        <pc:chgData name="Jim McGowan" userId="e2c7446dd3aca506" providerId="LiveId" clId="{542B7509-2FE0-4AAF-AE91-AF13433FB5F1}" dt="2024-03-20T18:06:06.309" v="1943" actId="115"/>
        <pc:sldMkLst>
          <pc:docMk/>
          <pc:sldMk cId="1496093003" sldId="268"/>
        </pc:sldMkLst>
        <pc:spChg chg="mod">
          <ac:chgData name="Jim McGowan" userId="e2c7446dd3aca506" providerId="LiveId" clId="{542B7509-2FE0-4AAF-AE91-AF13433FB5F1}" dt="2024-03-20T18:06:06.309" v="1943" actId="115"/>
          <ac:spMkLst>
            <pc:docMk/>
            <pc:sldMk cId="1496093003" sldId="268"/>
            <ac:spMk id="3" creationId="{C0BE5142-C891-4DFD-ABEF-BE5025797498}"/>
          </ac:spMkLst>
        </pc:spChg>
        <pc:picChg chg="add mod ord">
          <ac:chgData name="Jim McGowan" userId="e2c7446dd3aca506" providerId="LiveId" clId="{542B7509-2FE0-4AAF-AE91-AF13433FB5F1}" dt="2024-03-07T15:30:42.033" v="46" actId="167"/>
          <ac:picMkLst>
            <pc:docMk/>
            <pc:sldMk cId="1496093003" sldId="268"/>
            <ac:picMk id="2" creationId="{64556FA6-6913-CF6B-5CF3-3B604EB51AE9}"/>
          </ac:picMkLst>
        </pc:picChg>
        <pc:picChg chg="del">
          <ac:chgData name="Jim McGowan" userId="e2c7446dd3aca506" providerId="LiveId" clId="{542B7509-2FE0-4AAF-AE91-AF13433FB5F1}" dt="2024-03-07T15:30:37.761" v="44" actId="478"/>
          <ac:picMkLst>
            <pc:docMk/>
            <pc:sldMk cId="1496093003" sldId="268"/>
            <ac:picMk id="6" creationId="{19A9C1DA-5955-4F44-A78D-F5F7E4708433}"/>
          </ac:picMkLst>
        </pc:picChg>
      </pc:sldChg>
      <pc:sldChg chg="addSp delSp modSp mod">
        <pc:chgData name="Jim McGowan" userId="e2c7446dd3aca506" providerId="LiveId" clId="{542B7509-2FE0-4AAF-AE91-AF13433FB5F1}" dt="2024-03-20T17:59:58.311" v="1905"/>
        <pc:sldMkLst>
          <pc:docMk/>
          <pc:sldMk cId="59366133" sldId="270"/>
        </pc:sldMkLst>
        <pc:spChg chg="mod">
          <ac:chgData name="Jim McGowan" userId="e2c7446dd3aca506" providerId="LiveId" clId="{542B7509-2FE0-4AAF-AE91-AF13433FB5F1}" dt="2024-03-20T17:59:36.906" v="1876" actId="14100"/>
          <ac:spMkLst>
            <pc:docMk/>
            <pc:sldMk cId="59366133" sldId="270"/>
            <ac:spMk id="3" creationId="{C0BE5142-C891-4DFD-ABEF-BE5025797498}"/>
          </ac:spMkLst>
        </pc:spChg>
        <pc:picChg chg="add mod ord">
          <ac:chgData name="Jim McGowan" userId="e2c7446dd3aca506" providerId="LiveId" clId="{542B7509-2FE0-4AAF-AE91-AF13433FB5F1}" dt="2024-03-07T15:30:04.185" v="28" actId="167"/>
          <ac:picMkLst>
            <pc:docMk/>
            <pc:sldMk cId="59366133" sldId="270"/>
            <ac:picMk id="2" creationId="{F223A40A-0D3E-9B5C-D70A-45C5BDE5D1A3}"/>
          </ac:picMkLst>
        </pc:picChg>
        <pc:picChg chg="del">
          <ac:chgData name="Jim McGowan" userId="e2c7446dd3aca506" providerId="LiveId" clId="{542B7509-2FE0-4AAF-AE91-AF13433FB5F1}" dt="2024-03-20T17:49:06.372" v="1802" actId="478"/>
          <ac:picMkLst>
            <pc:docMk/>
            <pc:sldMk cId="59366133" sldId="270"/>
            <ac:picMk id="4" creationId="{D75F9B19-23F7-7F1F-06D2-1D91FBD8D8EF}"/>
          </ac:picMkLst>
        </pc:picChg>
        <pc:picChg chg="del">
          <ac:chgData name="Jim McGowan" userId="e2c7446dd3aca506" providerId="LiveId" clId="{542B7509-2FE0-4AAF-AE91-AF13433FB5F1}" dt="2024-03-07T15:30:00.419" v="26" actId="478"/>
          <ac:picMkLst>
            <pc:docMk/>
            <pc:sldMk cId="59366133" sldId="270"/>
            <ac:picMk id="6" creationId="{19A9C1DA-5955-4F44-A78D-F5F7E4708433}"/>
          </ac:picMkLst>
        </pc:picChg>
        <pc:picChg chg="add mod">
          <ac:chgData name="Jim McGowan" userId="e2c7446dd3aca506" providerId="LiveId" clId="{542B7509-2FE0-4AAF-AE91-AF13433FB5F1}" dt="2024-03-20T17:59:58.311" v="1905"/>
          <ac:picMkLst>
            <pc:docMk/>
            <pc:sldMk cId="59366133" sldId="270"/>
            <ac:picMk id="1026" creationId="{7A254C13-5C0A-7887-23E3-BA44B42ACCC2}"/>
          </ac:picMkLst>
        </pc:picChg>
      </pc:sldChg>
      <pc:sldChg chg="modSp">
        <pc:chgData name="Jim McGowan" userId="e2c7446dd3aca506" providerId="LiveId" clId="{542B7509-2FE0-4AAF-AE91-AF13433FB5F1}" dt="2024-03-20T15:45:42.991" v="757" actId="33524"/>
        <pc:sldMkLst>
          <pc:docMk/>
          <pc:sldMk cId="2479826215" sldId="271"/>
        </pc:sldMkLst>
        <pc:spChg chg="mod">
          <ac:chgData name="Jim McGowan" userId="e2c7446dd3aca506" providerId="LiveId" clId="{542B7509-2FE0-4AAF-AE91-AF13433FB5F1}" dt="2024-03-20T15:45:42.991" v="757" actId="33524"/>
          <ac:spMkLst>
            <pc:docMk/>
            <pc:sldMk cId="2479826215" sldId="271"/>
            <ac:spMk id="3" creationId="{7A69A03D-4BB8-4B59-BC84-AFC217EC713B}"/>
          </ac:spMkLst>
        </pc:spChg>
      </pc:sldChg>
      <pc:sldChg chg="addSp delSp modSp mod">
        <pc:chgData name="Jim McGowan" userId="e2c7446dd3aca506" providerId="LiveId" clId="{542B7509-2FE0-4AAF-AE91-AF13433FB5F1}" dt="2024-03-07T15:31:29.391" v="62" actId="12788"/>
        <pc:sldMkLst>
          <pc:docMk/>
          <pc:sldMk cId="3504328597" sldId="276"/>
        </pc:sldMkLst>
        <pc:spChg chg="mod">
          <ac:chgData name="Jim McGowan" userId="e2c7446dd3aca506" providerId="LiveId" clId="{542B7509-2FE0-4AAF-AE91-AF13433FB5F1}" dt="2024-03-07T15:31:29.391" v="62" actId="12788"/>
          <ac:spMkLst>
            <pc:docMk/>
            <pc:sldMk cId="3504328597" sldId="276"/>
            <ac:spMk id="3" creationId="{C0BE5142-C891-4DFD-ABEF-BE5025797498}"/>
          </ac:spMkLst>
        </pc:spChg>
        <pc:picChg chg="add mod ord">
          <ac:chgData name="Jim McGowan" userId="e2c7446dd3aca506" providerId="LiveId" clId="{542B7509-2FE0-4AAF-AE91-AF13433FB5F1}" dt="2024-03-07T15:31:02.642" v="58" actId="167"/>
          <ac:picMkLst>
            <pc:docMk/>
            <pc:sldMk cId="3504328597" sldId="276"/>
            <ac:picMk id="4" creationId="{7A64FD28-2A86-1533-3BC2-B20B62A3AE03}"/>
          </ac:picMkLst>
        </pc:picChg>
        <pc:picChg chg="del">
          <ac:chgData name="Jim McGowan" userId="e2c7446dd3aca506" providerId="LiveId" clId="{542B7509-2FE0-4AAF-AE91-AF13433FB5F1}" dt="2024-03-07T15:30:58.280" v="54" actId="478"/>
          <ac:picMkLst>
            <pc:docMk/>
            <pc:sldMk cId="3504328597" sldId="276"/>
            <ac:picMk id="6" creationId="{19A9C1DA-5955-4F44-A78D-F5F7E4708433}"/>
          </ac:picMkLst>
        </pc:picChg>
      </pc:sldChg>
      <pc:sldChg chg="addSp delSp modSp mod">
        <pc:chgData name="Jim McGowan" userId="e2c7446dd3aca506" providerId="LiveId" clId="{542B7509-2FE0-4AAF-AE91-AF13433FB5F1}" dt="2024-03-07T15:32:11.103" v="80" actId="12788"/>
        <pc:sldMkLst>
          <pc:docMk/>
          <pc:sldMk cId="578776743" sldId="277"/>
        </pc:sldMkLst>
        <pc:spChg chg="mod">
          <ac:chgData name="Jim McGowan" userId="e2c7446dd3aca506" providerId="LiveId" clId="{542B7509-2FE0-4AAF-AE91-AF13433FB5F1}" dt="2024-03-07T15:32:11.103" v="80" actId="12788"/>
          <ac:spMkLst>
            <pc:docMk/>
            <pc:sldMk cId="578776743" sldId="277"/>
            <ac:spMk id="4" creationId="{7889FDB3-7BEF-487C-B0B9-3C66597A10FB}"/>
          </ac:spMkLst>
        </pc:spChg>
        <pc:picChg chg="add mod ord">
          <ac:chgData name="Jim McGowan" userId="e2c7446dd3aca506" providerId="LiveId" clId="{542B7509-2FE0-4AAF-AE91-AF13433FB5F1}" dt="2024-03-07T15:32:04.149" v="78" actId="167"/>
          <ac:picMkLst>
            <pc:docMk/>
            <pc:sldMk cId="578776743" sldId="277"/>
            <ac:picMk id="2" creationId="{E650216A-5C33-C183-353C-A7DC21407922}"/>
          </ac:picMkLst>
        </pc:picChg>
        <pc:picChg chg="del">
          <ac:chgData name="Jim McGowan" userId="e2c7446dd3aca506" providerId="LiveId" clId="{542B7509-2FE0-4AAF-AE91-AF13433FB5F1}" dt="2024-03-07T15:32:00.074" v="74" actId="478"/>
          <ac:picMkLst>
            <pc:docMk/>
            <pc:sldMk cId="578776743" sldId="277"/>
            <ac:picMk id="6" creationId="{19A9C1DA-5955-4F44-A78D-F5F7E4708433}"/>
          </ac:picMkLst>
        </pc:picChg>
      </pc:sldChg>
      <pc:sldChg chg="addSp delSp modSp mod">
        <pc:chgData name="Jim McGowan" userId="e2c7446dd3aca506" providerId="LiveId" clId="{542B7509-2FE0-4AAF-AE91-AF13433FB5F1}" dt="2024-03-07T15:35:58.410" v="374" actId="1036"/>
        <pc:sldMkLst>
          <pc:docMk/>
          <pc:sldMk cId="3533791333" sldId="278"/>
        </pc:sldMkLst>
        <pc:spChg chg="del mod">
          <ac:chgData name="Jim McGowan" userId="e2c7446dd3aca506" providerId="LiveId" clId="{542B7509-2FE0-4AAF-AE91-AF13433FB5F1}" dt="2024-03-07T15:35:24.356" v="256" actId="478"/>
          <ac:spMkLst>
            <pc:docMk/>
            <pc:sldMk cId="3533791333" sldId="278"/>
            <ac:spMk id="2" creationId="{28B3460A-D79F-C5C6-D257-E3864E909330}"/>
          </ac:spMkLst>
        </pc:spChg>
        <pc:spChg chg="add mod">
          <ac:chgData name="Jim McGowan" userId="e2c7446dd3aca506" providerId="LiveId" clId="{542B7509-2FE0-4AAF-AE91-AF13433FB5F1}" dt="2024-03-07T15:35:58.410" v="374" actId="1036"/>
          <ac:spMkLst>
            <pc:docMk/>
            <pc:sldMk cId="3533791333" sldId="278"/>
            <ac:spMk id="3" creationId="{FC0EB142-E31C-A926-774F-39D2238A0F6E}"/>
          </ac:spMkLst>
        </pc:spChg>
        <pc:picChg chg="mod">
          <ac:chgData name="Jim McGowan" userId="e2c7446dd3aca506" providerId="LiveId" clId="{542B7509-2FE0-4AAF-AE91-AF13433FB5F1}" dt="2024-03-07T15:35:46.804" v="337" actId="12788"/>
          <ac:picMkLst>
            <pc:docMk/>
            <pc:sldMk cId="3533791333" sldId="278"/>
            <ac:picMk id="12" creationId="{18003053-44DB-4D62-AA2C-6A8FF396F453}"/>
          </ac:picMkLst>
        </pc:picChg>
      </pc:sldChg>
      <pc:sldChg chg="modSp mod">
        <pc:chgData name="Jim McGowan" userId="e2c7446dd3aca506" providerId="LiveId" clId="{542B7509-2FE0-4AAF-AE91-AF13433FB5F1}" dt="2024-03-20T18:16:08.867" v="2085" actId="108"/>
        <pc:sldMkLst>
          <pc:docMk/>
          <pc:sldMk cId="1169378674" sldId="280"/>
        </pc:sldMkLst>
        <pc:spChg chg="mod">
          <ac:chgData name="Jim McGowan" userId="e2c7446dd3aca506" providerId="LiveId" clId="{542B7509-2FE0-4AAF-AE91-AF13433FB5F1}" dt="2024-03-20T18:16:08.867" v="2085" actId="108"/>
          <ac:spMkLst>
            <pc:docMk/>
            <pc:sldMk cId="1169378674" sldId="280"/>
            <ac:spMk id="3" creationId="{087780B3-65CE-4298-9BC1-055FE4B464F2}"/>
          </ac:spMkLst>
        </pc:spChg>
      </pc:sldChg>
      <pc:sldChg chg="modSp">
        <pc:chgData name="Jim McGowan" userId="e2c7446dd3aca506" providerId="LiveId" clId="{542B7509-2FE0-4AAF-AE91-AF13433FB5F1}" dt="2024-03-22T19:14:23.771" v="2629" actId="6549"/>
        <pc:sldMkLst>
          <pc:docMk/>
          <pc:sldMk cId="1261977626" sldId="281"/>
        </pc:sldMkLst>
        <pc:spChg chg="mod">
          <ac:chgData name="Jim McGowan" userId="e2c7446dd3aca506" providerId="LiveId" clId="{542B7509-2FE0-4AAF-AE91-AF13433FB5F1}" dt="2024-03-22T19:14:23.771" v="2629" actId="6549"/>
          <ac:spMkLst>
            <pc:docMk/>
            <pc:sldMk cId="1261977626" sldId="281"/>
            <ac:spMk id="3" creationId="{EE3DA48C-BB53-4321-B5FF-DA4CA6A6BEA8}"/>
          </ac:spMkLst>
        </pc:spChg>
      </pc:sldChg>
      <pc:sldChg chg="addSp delSp modSp mod">
        <pc:chgData name="Jim McGowan" userId="e2c7446dd3aca506" providerId="LiveId" clId="{542B7509-2FE0-4AAF-AE91-AF13433FB5F1}" dt="2024-03-20T18:14:59.536" v="2072" actId="208"/>
        <pc:sldMkLst>
          <pc:docMk/>
          <pc:sldMk cId="4146135360" sldId="282"/>
        </pc:sldMkLst>
        <pc:picChg chg="del">
          <ac:chgData name="Jim McGowan" userId="e2c7446dd3aca506" providerId="LiveId" clId="{542B7509-2FE0-4AAF-AE91-AF13433FB5F1}" dt="2024-03-20T18:14:19.531" v="2029" actId="478"/>
          <ac:picMkLst>
            <pc:docMk/>
            <pc:sldMk cId="4146135360" sldId="282"/>
            <ac:picMk id="4" creationId="{309E1AC7-2320-4311-A8A5-8E7FA6A4B98F}"/>
          </ac:picMkLst>
        </pc:picChg>
        <pc:picChg chg="add mod">
          <ac:chgData name="Jim McGowan" userId="e2c7446dd3aca506" providerId="LiveId" clId="{542B7509-2FE0-4AAF-AE91-AF13433FB5F1}" dt="2024-03-20T18:14:59.536" v="2072" actId="208"/>
          <ac:picMkLst>
            <pc:docMk/>
            <pc:sldMk cId="4146135360" sldId="282"/>
            <ac:picMk id="5" creationId="{7EA4B658-B709-74C4-F3DE-3727F9BAA78E}"/>
          </ac:picMkLst>
        </pc:picChg>
      </pc:sldChg>
      <pc:sldChg chg="addSp modSp mod ord modAnim">
        <pc:chgData name="Jim McGowan" userId="e2c7446dd3aca506" providerId="LiveId" clId="{542B7509-2FE0-4AAF-AE91-AF13433FB5F1}" dt="2024-03-22T18:42:37.601" v="2270"/>
        <pc:sldMkLst>
          <pc:docMk/>
          <pc:sldMk cId="1174579143" sldId="283"/>
        </pc:sldMkLst>
        <pc:spChg chg="mod">
          <ac:chgData name="Jim McGowan" userId="e2c7446dd3aca506" providerId="LiveId" clId="{542B7509-2FE0-4AAF-AE91-AF13433FB5F1}" dt="2024-03-22T18:39:33.096" v="2181" actId="14100"/>
          <ac:spMkLst>
            <pc:docMk/>
            <pc:sldMk cId="1174579143" sldId="283"/>
            <ac:spMk id="3" creationId="{EE3DA48C-BB53-4321-B5FF-DA4CA6A6BEA8}"/>
          </ac:spMkLst>
        </pc:spChg>
        <pc:spChg chg="add mod">
          <ac:chgData name="Jim McGowan" userId="e2c7446dd3aca506" providerId="LiveId" clId="{542B7509-2FE0-4AAF-AE91-AF13433FB5F1}" dt="2024-03-22T18:40:56.107" v="2232" actId="14100"/>
          <ac:spMkLst>
            <pc:docMk/>
            <pc:sldMk cId="1174579143" sldId="283"/>
            <ac:spMk id="5" creationId="{2B96DD05-39FE-F8F8-5730-307D5EB3A279}"/>
          </ac:spMkLst>
        </pc:spChg>
        <pc:picChg chg="add mod">
          <ac:chgData name="Jim McGowan" userId="e2c7446dd3aca506" providerId="LiveId" clId="{542B7509-2FE0-4AAF-AE91-AF13433FB5F1}" dt="2024-03-22T18:41:14.233" v="2258" actId="1035"/>
          <ac:picMkLst>
            <pc:docMk/>
            <pc:sldMk cId="1174579143" sldId="283"/>
            <ac:picMk id="4" creationId="{423FB9CE-E30E-28D3-D8B5-6EBE64AC03F3}"/>
          </ac:picMkLst>
        </pc:picChg>
      </pc:sldChg>
      <pc:sldChg chg="ord modNotesTx">
        <pc:chgData name="Jim McGowan" userId="e2c7446dd3aca506" providerId="LiveId" clId="{542B7509-2FE0-4AAF-AE91-AF13433FB5F1}" dt="2024-03-20T17:13:41.869" v="1714" actId="20577"/>
        <pc:sldMkLst>
          <pc:docMk/>
          <pc:sldMk cId="348407779" sldId="284"/>
        </pc:sldMkLst>
      </pc:sldChg>
      <pc:sldChg chg="addSp delSp modSp mod">
        <pc:chgData name="Jim McGowan" userId="e2c7446dd3aca506" providerId="LiveId" clId="{542B7509-2FE0-4AAF-AE91-AF13433FB5F1}" dt="2024-03-07T15:37:54.429" v="537" actId="14100"/>
        <pc:sldMkLst>
          <pc:docMk/>
          <pc:sldMk cId="1554675318" sldId="287"/>
        </pc:sldMkLst>
        <pc:picChg chg="add mod ord">
          <ac:chgData name="Jim McGowan" userId="e2c7446dd3aca506" providerId="LiveId" clId="{542B7509-2FE0-4AAF-AE91-AF13433FB5F1}" dt="2024-03-07T15:37:54.429" v="537" actId="14100"/>
          <ac:picMkLst>
            <pc:docMk/>
            <pc:sldMk cId="1554675318" sldId="287"/>
            <ac:picMk id="2" creationId="{902781B2-5193-44D1-5ED3-E2C8CD80B11F}"/>
          </ac:picMkLst>
        </pc:picChg>
        <pc:picChg chg="del mod">
          <ac:chgData name="Jim McGowan" userId="e2c7446dd3aca506" providerId="LiveId" clId="{542B7509-2FE0-4AAF-AE91-AF13433FB5F1}" dt="2024-03-07T15:36:49.769" v="387" actId="478"/>
          <ac:picMkLst>
            <pc:docMk/>
            <pc:sldMk cId="1554675318" sldId="287"/>
            <ac:picMk id="6" creationId="{CDAA864C-D251-42CA-9728-70FD0F25EAA1}"/>
          </ac:picMkLst>
        </pc:picChg>
        <pc:picChg chg="mod">
          <ac:chgData name="Jim McGowan" userId="e2c7446dd3aca506" providerId="LiveId" clId="{542B7509-2FE0-4AAF-AE91-AF13433FB5F1}" dt="2024-03-07T15:37:25.745" v="534" actId="1037"/>
          <ac:picMkLst>
            <pc:docMk/>
            <pc:sldMk cId="1554675318" sldId="287"/>
            <ac:picMk id="9" creationId="{C05B2ED7-687B-4CF4-84E3-58491334B7ED}"/>
          </ac:picMkLst>
        </pc:picChg>
      </pc:sldChg>
      <pc:sldChg chg="modSp mod">
        <pc:chgData name="Jim McGowan" userId="e2c7446dd3aca506" providerId="LiveId" clId="{542B7509-2FE0-4AAF-AE91-AF13433FB5F1}" dt="2024-03-20T18:10:09.186" v="2001" actId="114"/>
        <pc:sldMkLst>
          <pc:docMk/>
          <pc:sldMk cId="3572117634" sldId="288"/>
        </pc:sldMkLst>
        <pc:spChg chg="mod">
          <ac:chgData name="Jim McGowan" userId="e2c7446dd3aca506" providerId="LiveId" clId="{542B7509-2FE0-4AAF-AE91-AF13433FB5F1}" dt="2024-03-20T18:10:09.186" v="2001" actId="114"/>
          <ac:spMkLst>
            <pc:docMk/>
            <pc:sldMk cId="3572117634" sldId="288"/>
            <ac:spMk id="3" creationId="{EE3DA48C-BB53-4321-B5FF-DA4CA6A6BEA8}"/>
          </ac:spMkLst>
        </pc:spChg>
      </pc:sldChg>
      <pc:sldChg chg="addSp delSp modSp mod">
        <pc:chgData name="Jim McGowan" userId="e2c7446dd3aca506" providerId="LiveId" clId="{542B7509-2FE0-4AAF-AE91-AF13433FB5F1}" dt="2024-03-07T15:31:53.421" v="71" actId="12788"/>
        <pc:sldMkLst>
          <pc:docMk/>
          <pc:sldMk cId="4102956038" sldId="289"/>
        </pc:sldMkLst>
        <pc:spChg chg="mod">
          <ac:chgData name="Jim McGowan" userId="e2c7446dd3aca506" providerId="LiveId" clId="{542B7509-2FE0-4AAF-AE91-AF13433FB5F1}" dt="2024-03-07T15:31:53.421" v="71" actId="12788"/>
          <ac:spMkLst>
            <pc:docMk/>
            <pc:sldMk cId="4102956038" sldId="289"/>
            <ac:spMk id="3" creationId="{C0BE5142-C891-4DFD-ABEF-BE5025797498}"/>
          </ac:spMkLst>
        </pc:spChg>
        <pc:picChg chg="add mod ord">
          <ac:chgData name="Jim McGowan" userId="e2c7446dd3aca506" providerId="LiveId" clId="{542B7509-2FE0-4AAF-AE91-AF13433FB5F1}" dt="2024-03-07T15:31:41.685" v="67" actId="167"/>
          <ac:picMkLst>
            <pc:docMk/>
            <pc:sldMk cId="4102956038" sldId="289"/>
            <ac:picMk id="2" creationId="{A31E9107-1243-4270-6BC9-EE2AD59A3987}"/>
          </ac:picMkLst>
        </pc:picChg>
        <pc:picChg chg="del">
          <ac:chgData name="Jim McGowan" userId="e2c7446dd3aca506" providerId="LiveId" clId="{542B7509-2FE0-4AAF-AE91-AF13433FB5F1}" dt="2024-03-07T15:31:38.249" v="65" actId="478"/>
          <ac:picMkLst>
            <pc:docMk/>
            <pc:sldMk cId="4102956038" sldId="289"/>
            <ac:picMk id="6" creationId="{19A9C1DA-5955-4F44-A78D-F5F7E4708433}"/>
          </ac:picMkLst>
        </pc:picChg>
      </pc:sldChg>
      <pc:sldChg chg="addSp delSp modSp mod">
        <pc:chgData name="Jim McGowan" userId="e2c7446dd3aca506" providerId="LiveId" clId="{542B7509-2FE0-4AAF-AE91-AF13433FB5F1}" dt="2024-03-07T15:32:24.952" v="89" actId="12788"/>
        <pc:sldMkLst>
          <pc:docMk/>
          <pc:sldMk cId="3293474210" sldId="290"/>
        </pc:sldMkLst>
        <pc:spChg chg="mod">
          <ac:chgData name="Jim McGowan" userId="e2c7446dd3aca506" providerId="LiveId" clId="{542B7509-2FE0-4AAF-AE91-AF13433FB5F1}" dt="2024-03-07T15:32:24.952" v="89" actId="12788"/>
          <ac:spMkLst>
            <pc:docMk/>
            <pc:sldMk cId="3293474210" sldId="290"/>
            <ac:spMk id="4" creationId="{7889FDB3-7BEF-487C-B0B9-3C66597A10FB}"/>
          </ac:spMkLst>
        </pc:spChg>
        <pc:picChg chg="add mod ord">
          <ac:chgData name="Jim McGowan" userId="e2c7446dd3aca506" providerId="LiveId" clId="{542B7509-2FE0-4AAF-AE91-AF13433FB5F1}" dt="2024-03-07T15:32:17.511" v="85" actId="167"/>
          <ac:picMkLst>
            <pc:docMk/>
            <pc:sldMk cId="3293474210" sldId="290"/>
            <ac:picMk id="2" creationId="{D59A2665-7C6A-73E8-E176-C8500C672A36}"/>
          </ac:picMkLst>
        </pc:picChg>
        <pc:picChg chg="del">
          <ac:chgData name="Jim McGowan" userId="e2c7446dd3aca506" providerId="LiveId" clId="{542B7509-2FE0-4AAF-AE91-AF13433FB5F1}" dt="2024-03-07T15:32:14.801" v="83" actId="478"/>
          <ac:picMkLst>
            <pc:docMk/>
            <pc:sldMk cId="3293474210" sldId="290"/>
            <ac:picMk id="6" creationId="{19A9C1DA-5955-4F44-A78D-F5F7E4708433}"/>
          </ac:picMkLst>
        </pc:picChg>
      </pc:sldChg>
      <pc:sldChg chg="modSp mod">
        <pc:chgData name="Jim McGowan" userId="e2c7446dd3aca506" providerId="LiveId" clId="{542B7509-2FE0-4AAF-AE91-AF13433FB5F1}" dt="2024-03-20T17:42:16.788" v="1768" actId="20577"/>
        <pc:sldMkLst>
          <pc:docMk/>
          <pc:sldMk cId="3899145348" sldId="296"/>
        </pc:sldMkLst>
        <pc:spChg chg="mod">
          <ac:chgData name="Jim McGowan" userId="e2c7446dd3aca506" providerId="LiveId" clId="{542B7509-2FE0-4AAF-AE91-AF13433FB5F1}" dt="2024-03-20T17:42:16.788" v="1768" actId="20577"/>
          <ac:spMkLst>
            <pc:docMk/>
            <pc:sldMk cId="3899145348" sldId="296"/>
            <ac:spMk id="3" creationId="{EE3DA48C-BB53-4321-B5FF-DA4CA6A6BEA8}"/>
          </ac:spMkLst>
        </pc:spChg>
      </pc:sldChg>
      <pc:sldChg chg="modSp mod">
        <pc:chgData name="Jim McGowan" userId="e2c7446dd3aca506" providerId="LiveId" clId="{542B7509-2FE0-4AAF-AE91-AF13433FB5F1}" dt="2024-03-20T18:04:15.195" v="1940" actId="1582"/>
        <pc:sldMkLst>
          <pc:docMk/>
          <pc:sldMk cId="1287901796" sldId="298"/>
        </pc:sldMkLst>
        <pc:picChg chg="mod modCrop">
          <ac:chgData name="Jim McGowan" userId="e2c7446dd3aca506" providerId="LiveId" clId="{542B7509-2FE0-4AAF-AE91-AF13433FB5F1}" dt="2024-03-20T18:04:15.195" v="1940" actId="1582"/>
          <ac:picMkLst>
            <pc:docMk/>
            <pc:sldMk cId="1287901796" sldId="298"/>
            <ac:picMk id="5" creationId="{C0041D2D-061E-3E13-F64D-F0C7CB13C6CF}"/>
          </ac:picMkLst>
        </pc:picChg>
      </pc:sldChg>
      <pc:sldChg chg="modSp mod">
        <pc:chgData name="Jim McGowan" userId="e2c7446dd3aca506" providerId="LiveId" clId="{542B7509-2FE0-4AAF-AE91-AF13433FB5F1}" dt="2024-03-20T18:09:30.132" v="1998" actId="115"/>
        <pc:sldMkLst>
          <pc:docMk/>
          <pc:sldMk cId="1218244368" sldId="300"/>
        </pc:sldMkLst>
        <pc:spChg chg="mod">
          <ac:chgData name="Jim McGowan" userId="e2c7446dd3aca506" providerId="LiveId" clId="{542B7509-2FE0-4AAF-AE91-AF13433FB5F1}" dt="2024-03-20T18:09:30.132" v="1998" actId="115"/>
          <ac:spMkLst>
            <pc:docMk/>
            <pc:sldMk cId="1218244368" sldId="300"/>
            <ac:spMk id="3" creationId="{EE3DA48C-BB53-4321-B5FF-DA4CA6A6BEA8}"/>
          </ac:spMkLst>
        </pc:spChg>
      </pc:sldChg>
      <pc:sldChg chg="addSp delSp modSp mod">
        <pc:chgData name="Jim McGowan" userId="e2c7446dd3aca506" providerId="LiveId" clId="{542B7509-2FE0-4AAF-AE91-AF13433FB5F1}" dt="2024-03-20T18:11:33.319" v="2021" actId="14100"/>
        <pc:sldMkLst>
          <pc:docMk/>
          <pc:sldMk cId="1967533309" sldId="302"/>
        </pc:sldMkLst>
        <pc:spChg chg="mod">
          <ac:chgData name="Jim McGowan" userId="e2c7446dd3aca506" providerId="LiveId" clId="{542B7509-2FE0-4AAF-AE91-AF13433FB5F1}" dt="2024-03-20T18:11:33.319" v="2021" actId="14100"/>
          <ac:spMkLst>
            <pc:docMk/>
            <pc:sldMk cId="1967533309" sldId="302"/>
            <ac:spMk id="3" creationId="{C0BE5142-C891-4DFD-ABEF-BE5025797498}"/>
          </ac:spMkLst>
        </pc:spChg>
        <pc:picChg chg="add mod">
          <ac:chgData name="Jim McGowan" userId="e2c7446dd3aca506" providerId="LiveId" clId="{542B7509-2FE0-4AAF-AE91-AF13433FB5F1}" dt="2024-03-20T18:10:56.192" v="2005"/>
          <ac:picMkLst>
            <pc:docMk/>
            <pc:sldMk cId="1967533309" sldId="302"/>
            <ac:picMk id="4" creationId="{E641A302-8F9D-0C12-762E-2A0B21801A64}"/>
          </ac:picMkLst>
        </pc:picChg>
        <pc:picChg chg="del">
          <ac:chgData name="Jim McGowan" userId="e2c7446dd3aca506" providerId="LiveId" clId="{542B7509-2FE0-4AAF-AE91-AF13433FB5F1}" dt="2024-03-20T18:10:52.587" v="2004" actId="478"/>
          <ac:picMkLst>
            <pc:docMk/>
            <pc:sldMk cId="1967533309" sldId="302"/>
            <ac:picMk id="6" creationId="{96C4E381-E3AD-6803-E784-9A19065D4C6C}"/>
          </ac:picMkLst>
        </pc:picChg>
      </pc:sldChg>
      <pc:sldChg chg="addSp delSp modSp add mod">
        <pc:chgData name="Jim McGowan" userId="e2c7446dd3aca506" providerId="LiveId" clId="{542B7509-2FE0-4AAF-AE91-AF13433FB5F1}" dt="2024-03-20T17:40:30.107" v="1761" actId="113"/>
        <pc:sldMkLst>
          <pc:docMk/>
          <pc:sldMk cId="1317345919" sldId="535"/>
        </pc:sldMkLst>
        <pc:spChg chg="add del mod">
          <ac:chgData name="Jim McGowan" userId="e2c7446dd3aca506" providerId="LiveId" clId="{542B7509-2FE0-4AAF-AE91-AF13433FB5F1}" dt="2024-03-20T17:40:30.107" v="1761" actId="113"/>
          <ac:spMkLst>
            <pc:docMk/>
            <pc:sldMk cId="1317345919" sldId="535"/>
            <ac:spMk id="7" creationId="{12883E28-FA96-4972-CFD2-81EC10EA2CDD}"/>
          </ac:spMkLst>
        </pc:spChg>
      </pc:sldChg>
      <pc:sldChg chg="add del">
        <pc:chgData name="Jim McGowan" userId="e2c7446dd3aca506" providerId="LiveId" clId="{542B7509-2FE0-4AAF-AE91-AF13433FB5F1}" dt="2024-03-20T15:25:35.465" v="597" actId="47"/>
        <pc:sldMkLst>
          <pc:docMk/>
          <pc:sldMk cId="2502444710" sldId="704"/>
        </pc:sldMkLst>
      </pc:sldChg>
      <pc:sldChg chg="addSp delSp modSp add mod ord">
        <pc:chgData name="Jim McGowan" userId="e2c7446dd3aca506" providerId="LiveId" clId="{542B7509-2FE0-4AAF-AE91-AF13433FB5F1}" dt="2024-03-20T15:44:00.850" v="754" actId="255"/>
        <pc:sldMkLst>
          <pc:docMk/>
          <pc:sldMk cId="3963782076" sldId="740"/>
        </pc:sldMkLst>
        <pc:spChg chg="del">
          <ac:chgData name="Jim McGowan" userId="e2c7446dd3aca506" providerId="LiveId" clId="{542B7509-2FE0-4AAF-AE91-AF13433FB5F1}" dt="2024-03-20T15:25:20.646" v="594" actId="478"/>
          <ac:spMkLst>
            <pc:docMk/>
            <pc:sldMk cId="3963782076" sldId="740"/>
            <ac:spMk id="2" creationId="{00000000-0000-0000-0000-000000000000}"/>
          </ac:spMkLst>
        </pc:spChg>
        <pc:spChg chg="mod">
          <ac:chgData name="Jim McGowan" userId="e2c7446dd3aca506" providerId="LiveId" clId="{542B7509-2FE0-4AAF-AE91-AF13433FB5F1}" dt="2024-03-20T15:44:00.850" v="754" actId="255"/>
          <ac:spMkLst>
            <pc:docMk/>
            <pc:sldMk cId="3963782076" sldId="740"/>
            <ac:spMk id="5" creationId="{00000000-0000-0000-0000-000000000000}"/>
          </ac:spMkLst>
        </pc:spChg>
        <pc:picChg chg="del mod">
          <ac:chgData name="Jim McGowan" userId="e2c7446dd3aca506" providerId="LiveId" clId="{542B7509-2FE0-4AAF-AE91-AF13433FB5F1}" dt="2024-03-20T15:42:27.982" v="715" actId="478"/>
          <ac:picMkLst>
            <pc:docMk/>
            <pc:sldMk cId="3963782076" sldId="740"/>
            <ac:picMk id="4" creationId="{00000000-0000-0000-0000-000000000000}"/>
          </ac:picMkLst>
        </pc:picChg>
        <pc:picChg chg="add mod">
          <ac:chgData name="Jim McGowan" userId="e2c7446dd3aca506" providerId="LiveId" clId="{542B7509-2FE0-4AAF-AE91-AF13433FB5F1}" dt="2024-03-20T15:42:43.687" v="747" actId="1035"/>
          <ac:picMkLst>
            <pc:docMk/>
            <pc:sldMk cId="3963782076" sldId="740"/>
            <ac:picMk id="6" creationId="{75E6E9C4-80F7-64E9-58F0-A764B1A0DD67}"/>
          </ac:picMkLst>
        </pc:picChg>
      </pc:sldChg>
      <pc:sldChg chg="addSp modSp add mod">
        <pc:chgData name="Jim McGowan" userId="e2c7446dd3aca506" providerId="LiveId" clId="{542B7509-2FE0-4AAF-AE91-AF13433FB5F1}" dt="2024-03-20T18:00:29.430" v="1912" actId="6549"/>
        <pc:sldMkLst>
          <pc:docMk/>
          <pc:sldMk cId="184387614" sldId="741"/>
        </pc:sldMkLst>
        <pc:spChg chg="mod">
          <ac:chgData name="Jim McGowan" userId="e2c7446dd3aca506" providerId="LiveId" clId="{542B7509-2FE0-4AAF-AE91-AF13433FB5F1}" dt="2024-03-20T18:00:29.430" v="1912" actId="6549"/>
          <ac:spMkLst>
            <pc:docMk/>
            <pc:sldMk cId="184387614" sldId="741"/>
            <ac:spMk id="3" creationId="{C0BE5142-C891-4DFD-ABEF-BE5025797498}"/>
          </ac:spMkLst>
        </pc:spChg>
        <pc:picChg chg="add mod">
          <ac:chgData name="Jim McGowan" userId="e2c7446dd3aca506" providerId="LiveId" clId="{542B7509-2FE0-4AAF-AE91-AF13433FB5F1}" dt="2024-03-20T18:00:06.922" v="1908"/>
          <ac:picMkLst>
            <pc:docMk/>
            <pc:sldMk cId="184387614" sldId="741"/>
            <ac:picMk id="4" creationId="{990B1059-BF89-5246-2684-62D656C4C7F2}"/>
          </ac:picMkLst>
        </pc:picChg>
      </pc:sldChg>
      <pc:sldChg chg="addSp modSp add mod modAnim">
        <pc:chgData name="Jim McGowan" userId="e2c7446dd3aca506" providerId="LiveId" clId="{542B7509-2FE0-4AAF-AE91-AF13433FB5F1}" dt="2024-03-22T19:23:55.707" v="2646" actId="113"/>
        <pc:sldMkLst>
          <pc:docMk/>
          <pc:sldMk cId="2214686803" sldId="742"/>
        </pc:sldMkLst>
        <pc:spChg chg="mod">
          <ac:chgData name="Jim McGowan" userId="e2c7446dd3aca506" providerId="LiveId" clId="{542B7509-2FE0-4AAF-AE91-AF13433FB5F1}" dt="2024-03-22T19:10:20.110" v="2522" actId="2711"/>
          <ac:spMkLst>
            <pc:docMk/>
            <pc:sldMk cId="2214686803" sldId="742"/>
            <ac:spMk id="3" creationId="{EE3DA48C-BB53-4321-B5FF-DA4CA6A6BEA8}"/>
          </ac:spMkLst>
        </pc:spChg>
        <pc:spChg chg="add mod">
          <ac:chgData name="Jim McGowan" userId="e2c7446dd3aca506" providerId="LiveId" clId="{542B7509-2FE0-4AAF-AE91-AF13433FB5F1}" dt="2024-03-22T19:11:37.986" v="2593" actId="242"/>
          <ac:spMkLst>
            <pc:docMk/>
            <pc:sldMk cId="2214686803" sldId="742"/>
            <ac:spMk id="7" creationId="{C7DD418C-ED9B-4F6D-C250-A4B63F9ADED2}"/>
          </ac:spMkLst>
        </pc:spChg>
        <pc:spChg chg="add mod">
          <ac:chgData name="Jim McGowan" userId="e2c7446dd3aca506" providerId="LiveId" clId="{542B7509-2FE0-4AAF-AE91-AF13433FB5F1}" dt="2024-03-22T19:23:55.707" v="2646" actId="113"/>
          <ac:spMkLst>
            <pc:docMk/>
            <pc:sldMk cId="2214686803" sldId="742"/>
            <ac:spMk id="9" creationId="{F236B23C-3A2D-E869-2AC8-A005B499E1B6}"/>
          </ac:spMkLst>
        </pc:spChg>
        <pc:picChg chg="add mod">
          <ac:chgData name="Jim McGowan" userId="e2c7446dd3aca506" providerId="LiveId" clId="{542B7509-2FE0-4AAF-AE91-AF13433FB5F1}" dt="2024-03-22T19:10:10.590" v="2519" actId="1035"/>
          <ac:picMkLst>
            <pc:docMk/>
            <pc:sldMk cId="2214686803" sldId="742"/>
            <ac:picMk id="5" creationId="{9EF7D342-0A47-2313-F3E1-2FD3A4B7590F}"/>
          </ac:picMkLst>
        </pc:picChg>
      </pc:sldChg>
      <pc:sldChg chg="add del">
        <pc:chgData name="Jim McGowan" userId="e2c7446dd3aca506" providerId="LiveId" clId="{542B7509-2FE0-4AAF-AE91-AF13433FB5F1}" dt="2024-03-20T17:51:49.613" v="1820"/>
        <pc:sldMkLst>
          <pc:docMk/>
          <pc:sldMk cId="2741577296" sldId="742"/>
        </pc:sldMkLst>
      </pc:sldChg>
    </pc:docChg>
  </pc:docChgLst>
  <pc:docChgLst>
    <pc:chgData name="Jim McGowan" userId="e2c7446dd3aca506" providerId="LiveId" clId="{5673F93D-1113-4F71-B25B-2591532DB4FA}"/>
    <pc:docChg chg="undo custSel modSld replTag delTag">
      <pc:chgData name="Jim McGowan" userId="e2c7446dd3aca506" providerId="LiveId" clId="{5673F93D-1113-4F71-B25B-2591532DB4FA}" dt="2024-03-26T15:58:03.430" v="188"/>
      <pc:docMkLst>
        <pc:docMk/>
      </pc:docMkLst>
      <pc:sldChg chg="addSp modSp mod modAnim">
        <pc:chgData name="Jim McGowan" userId="e2c7446dd3aca506" providerId="LiveId" clId="{5673F93D-1113-4F71-B25B-2591532DB4FA}" dt="2024-03-26T15:51:59.709" v="128" actId="1076"/>
        <pc:sldMkLst>
          <pc:docMk/>
          <pc:sldMk cId="1174579143" sldId="283"/>
        </pc:sldMkLst>
        <pc:picChg chg="mod">
          <ac:chgData name="Jim McGowan" userId="e2c7446dd3aca506" providerId="LiveId" clId="{5673F93D-1113-4F71-B25B-2591532DB4FA}" dt="2024-03-26T15:51:59.709" v="128" actId="1076"/>
          <ac:picMkLst>
            <pc:docMk/>
            <pc:sldMk cId="1174579143" sldId="283"/>
            <ac:picMk id="4" creationId="{423FB9CE-E30E-28D3-D8B5-6EBE64AC03F3}"/>
          </ac:picMkLst>
        </pc:picChg>
        <pc:picChg chg="add mod">
          <ac:chgData name="Jim McGowan" userId="e2c7446dd3aca506" providerId="LiveId" clId="{5673F93D-1113-4F71-B25B-2591532DB4FA}" dt="2024-03-26T15:51:23.624" v="125" actId="1037"/>
          <ac:picMkLst>
            <pc:docMk/>
            <pc:sldMk cId="1174579143" sldId="283"/>
            <ac:picMk id="6" creationId="{E06A47B4-2D05-BA98-5C3F-C59E545399E9}"/>
          </ac:picMkLst>
        </pc:picChg>
      </pc:sldChg>
      <pc:sldChg chg="addSp modSp mod modAnim">
        <pc:chgData name="Jim McGowan" userId="e2c7446dd3aca506" providerId="LiveId" clId="{5673F93D-1113-4F71-B25B-2591532DB4FA}" dt="2024-03-26T15:58:00.353" v="186" actId="688"/>
        <pc:sldMkLst>
          <pc:docMk/>
          <pc:sldMk cId="777874765" sldId="285"/>
        </pc:sldMkLst>
        <pc:picChg chg="add mod">
          <ac:chgData name="Jim McGowan" userId="e2c7446dd3aca506" providerId="LiveId" clId="{5673F93D-1113-4F71-B25B-2591532DB4FA}" dt="2024-03-26T15:54:18.832" v="137"/>
          <ac:picMkLst>
            <pc:docMk/>
            <pc:sldMk cId="777874765" sldId="285"/>
            <ac:picMk id="4" creationId="{27414297-DDD5-B357-023F-AB1C9E5248BE}"/>
          </ac:picMkLst>
        </pc:picChg>
        <pc:picChg chg="add mod">
          <ac:chgData name="Jim McGowan" userId="e2c7446dd3aca506" providerId="LiveId" clId="{5673F93D-1113-4F71-B25B-2591532DB4FA}" dt="2024-03-26T15:58:00.353" v="186" actId="688"/>
          <ac:picMkLst>
            <pc:docMk/>
            <pc:sldMk cId="777874765" sldId="285"/>
            <ac:picMk id="6" creationId="{FEB4A306-ED35-4248-3553-42989BB41909}"/>
          </ac:picMkLst>
        </pc:picChg>
      </pc:sldChg>
      <pc:sldChg chg="addSp modSp mod modAnim">
        <pc:chgData name="Jim McGowan" userId="e2c7446dd3aca506" providerId="LiveId" clId="{5673F93D-1113-4F71-B25B-2591532DB4FA}" dt="2024-03-26T15:46:26.441" v="47" actId="14100"/>
        <pc:sldMkLst>
          <pc:docMk/>
          <pc:sldMk cId="442005854" sldId="292"/>
        </pc:sldMkLst>
        <pc:picChg chg="add mod">
          <ac:chgData name="Jim McGowan" userId="e2c7446dd3aca506" providerId="LiveId" clId="{5673F93D-1113-4F71-B25B-2591532DB4FA}" dt="2024-03-26T15:46:26.441" v="47" actId="14100"/>
          <ac:picMkLst>
            <pc:docMk/>
            <pc:sldMk cId="442005854" sldId="292"/>
            <ac:picMk id="5" creationId="{A292C6C0-EDCB-DF85-FCEE-5124DA23C4A0}"/>
          </ac:picMkLst>
        </pc:picChg>
      </pc:sldChg>
      <pc:sldChg chg="addSp modSp modAnim">
        <pc:chgData name="Jim McGowan" userId="e2c7446dd3aca506" providerId="LiveId" clId="{5673F93D-1113-4F71-B25B-2591532DB4FA}" dt="2024-03-26T15:52:54.668" v="131"/>
        <pc:sldMkLst>
          <pc:docMk/>
          <pc:sldMk cId="3579425976" sldId="293"/>
        </pc:sldMkLst>
        <pc:picChg chg="add mod">
          <ac:chgData name="Jim McGowan" userId="e2c7446dd3aca506" providerId="LiveId" clId="{5673F93D-1113-4F71-B25B-2591532DB4FA}" dt="2024-03-26T15:52:54.668" v="131"/>
          <ac:picMkLst>
            <pc:docMk/>
            <pc:sldMk cId="3579425976" sldId="293"/>
            <ac:picMk id="3" creationId="{0DC023E0-71AB-0AB1-7FD2-28EBD12AD44A}"/>
          </ac:picMkLst>
        </pc:picChg>
      </pc:sldChg>
      <pc:sldChg chg="addSp modSp modAnim">
        <pc:chgData name="Jim McGowan" userId="e2c7446dd3aca506" providerId="LiveId" clId="{5673F93D-1113-4F71-B25B-2591532DB4FA}" dt="2024-03-26T15:53:19.778" v="134"/>
        <pc:sldMkLst>
          <pc:docMk/>
          <pc:sldMk cId="3233472835" sldId="294"/>
        </pc:sldMkLst>
        <pc:picChg chg="add mod">
          <ac:chgData name="Jim McGowan" userId="e2c7446dd3aca506" providerId="LiveId" clId="{5673F93D-1113-4F71-B25B-2591532DB4FA}" dt="2024-03-26T15:53:19.778" v="134"/>
          <ac:picMkLst>
            <pc:docMk/>
            <pc:sldMk cId="3233472835" sldId="294"/>
            <ac:picMk id="3" creationId="{613E4522-605C-D6E7-8204-AAD00D50EC7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823319-3A75-4DED-B276-4C35E140437B}"/>
              </a:ext>
            </a:extLst>
          </p:cNvPr>
          <p:cNvSpPr>
            <a:spLocks noGrp="1"/>
          </p:cNvSpPr>
          <p:nvPr>
            <p:ph type="hdr" sz="quarter"/>
          </p:nvPr>
        </p:nvSpPr>
        <p:spPr>
          <a:xfrm>
            <a:off x="1984688" y="126464"/>
            <a:ext cx="3345825" cy="817119"/>
          </a:xfrm>
          <a:prstGeom prst="rect">
            <a:avLst/>
          </a:prstGeom>
        </p:spPr>
        <p:txBody>
          <a:bodyPr vert="horz" lIns="91440" tIns="45720" rIns="91440" bIns="45720" rtlCol="0"/>
          <a:lstStyle>
            <a:lvl1pPr algn="l">
              <a:defRPr sz="1200"/>
            </a:lvl1pPr>
          </a:lstStyle>
          <a:p>
            <a:pPr algn="ctr"/>
            <a:r>
              <a:rPr lang="en-US" dirty="0"/>
              <a:t>Dr. Jim McGowan</a:t>
            </a:r>
          </a:p>
          <a:p>
            <a:pPr algn="ctr"/>
            <a:r>
              <a:rPr lang="en-US" dirty="0"/>
              <a:t>Hyper-False-High-Extreme Calvinism - Is it Biblical?</a:t>
            </a:r>
          </a:p>
          <a:p>
            <a:pPr algn="ctr"/>
            <a:r>
              <a:rPr lang="en-US" dirty="0"/>
              <a:t>03-27-2024</a:t>
            </a:r>
          </a:p>
        </p:txBody>
      </p:sp>
      <p:sp>
        <p:nvSpPr>
          <p:cNvPr id="4" name="Footer Placeholder 3">
            <a:extLst>
              <a:ext uri="{FF2B5EF4-FFF2-40B4-BE49-F238E27FC236}">
                <a16:creationId xmlns:a16="http://schemas.microsoft.com/office/drawing/2014/main" id="{1259E775-B897-4ACF-BC97-6F50C17313C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dirty="0"/>
              <a:t>Sugar Land Bible Church</a:t>
            </a:r>
          </a:p>
        </p:txBody>
      </p:sp>
      <p:sp>
        <p:nvSpPr>
          <p:cNvPr id="5" name="Slide Number Placeholder 4">
            <a:extLst>
              <a:ext uri="{FF2B5EF4-FFF2-40B4-BE49-F238E27FC236}">
                <a16:creationId xmlns:a16="http://schemas.microsoft.com/office/drawing/2014/main" id="{DD64640D-9D0F-4B21-AF83-A9C81D88025A}"/>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D8A069B-7496-4B36-B0C4-F7DDC357F514}" type="slidenum">
              <a:rPr lang="en-US" smtClean="0"/>
              <a:t>‹#›</a:t>
            </a:fld>
            <a:endParaRPr lang="en-US"/>
          </a:p>
        </p:txBody>
      </p:sp>
    </p:spTree>
    <p:extLst>
      <p:ext uri="{BB962C8B-B14F-4D97-AF65-F5344CB8AC3E}">
        <p14:creationId xmlns:p14="http://schemas.microsoft.com/office/powerpoint/2010/main" val="99668743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a:t>Dr. Jim McGowan - HFHE Calvinism</a:t>
            </a:r>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r>
              <a:rPr lang="en-US"/>
              <a:t>6/13/2018</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r>
              <a:rPr lang="en-US"/>
              <a:t>Teens Reaching Every Kid - Devotional</a:t>
            </a:r>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D22BCC6-ADCF-405F-B7D7-498AFF1C1BCC}" type="slidenum">
              <a:rPr lang="en-US" smtClean="0"/>
              <a:t>‹#›</a:t>
            </a:fld>
            <a:endParaRPr lang="en-US"/>
          </a:p>
        </p:txBody>
      </p:sp>
    </p:spTree>
    <p:extLst>
      <p:ext uri="{BB962C8B-B14F-4D97-AF65-F5344CB8AC3E}">
        <p14:creationId xmlns:p14="http://schemas.microsoft.com/office/powerpoint/2010/main" val="424652537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Jim McGowan - HFHE Calvinism</a:t>
            </a:r>
          </a:p>
        </p:txBody>
      </p:sp>
      <p:sp>
        <p:nvSpPr>
          <p:cNvPr id="5" name="Date Placeholder 4"/>
          <p:cNvSpPr>
            <a:spLocks noGrp="1"/>
          </p:cNvSpPr>
          <p:nvPr>
            <p:ph type="dt" idx="1"/>
          </p:nvPr>
        </p:nvSpPr>
        <p:spPr/>
        <p:txBody>
          <a:bodyPr/>
          <a:lstStyle/>
          <a:p>
            <a:r>
              <a:rPr lang="en-US"/>
              <a:t>6/13/2018</a:t>
            </a:r>
          </a:p>
        </p:txBody>
      </p:sp>
      <p:sp>
        <p:nvSpPr>
          <p:cNvPr id="6" name="Footer Placeholder 5"/>
          <p:cNvSpPr>
            <a:spLocks noGrp="1"/>
          </p:cNvSpPr>
          <p:nvPr>
            <p:ph type="ftr" sz="quarter" idx="4"/>
          </p:nvPr>
        </p:nvSpPr>
        <p:spPr/>
        <p:txBody>
          <a:bodyPr/>
          <a:lstStyle/>
          <a:p>
            <a:r>
              <a:rPr lang="en-US"/>
              <a:t>Teens Reaching Every Kid - Devotional</a:t>
            </a:r>
          </a:p>
        </p:txBody>
      </p:sp>
      <p:sp>
        <p:nvSpPr>
          <p:cNvPr id="7" name="Slide Number Placeholder 6"/>
          <p:cNvSpPr>
            <a:spLocks noGrp="1"/>
          </p:cNvSpPr>
          <p:nvPr>
            <p:ph type="sldNum" sz="quarter" idx="5"/>
          </p:nvPr>
        </p:nvSpPr>
        <p:spPr/>
        <p:txBody>
          <a:bodyPr/>
          <a:lstStyle/>
          <a:p>
            <a:fld id="{FD22BCC6-ADCF-405F-B7D7-498AFF1C1BCC}" type="slidenum">
              <a:rPr lang="en-US" smtClean="0"/>
              <a:t>4</a:t>
            </a:fld>
            <a:endParaRPr lang="en-US"/>
          </a:p>
        </p:txBody>
      </p:sp>
    </p:spTree>
    <p:extLst>
      <p:ext uri="{BB962C8B-B14F-4D97-AF65-F5344CB8AC3E}">
        <p14:creationId xmlns:p14="http://schemas.microsoft.com/office/powerpoint/2010/main" val="253054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dirty="0">
                <a:solidFill>
                  <a:srgbClr val="666666"/>
                </a:solidFill>
                <a:effectLst/>
                <a:latin typeface="Open Sans" panose="020B0606030504020204" pitchFamily="34" charset="0"/>
              </a:rPr>
              <a:t>Dead - held captive and blind - unable to</a:t>
            </a:r>
            <a:r>
              <a:rPr lang="en-US" dirty="0"/>
              <a:t> respond to God. –  But death in the Bible always means a separation.</a:t>
            </a:r>
          </a:p>
          <a:p>
            <a:pPr marL="228600" indent="-228600">
              <a:buAutoNum type="arabicPeriod"/>
            </a:pPr>
            <a:r>
              <a:rPr lang="en-US" dirty="0"/>
              <a:t>Election guarantees salvation – but clearly, election alone does not result in salvation of people – they must hear about the death, burial, and resurrection of Christ and exercise faith in those facts to be saved.</a:t>
            </a:r>
          </a:p>
          <a:p>
            <a:pPr marL="228600" indent="-228600">
              <a:buAutoNum type="arabicPeriod"/>
            </a:pPr>
            <a:r>
              <a:rPr lang="en-US" dirty="0"/>
              <a:t>Christ only died for the elect – but - the death of Christ pays for all the sins of all people. But not one individual has his own account settled until he believes</a:t>
            </a:r>
          </a:p>
          <a:p>
            <a:pPr marL="228600" indent="-228600">
              <a:buAutoNum type="arabicPeriod"/>
            </a:pPr>
            <a:r>
              <a:rPr lang="en-US" dirty="0"/>
              <a:t>God’s grace is irresistible, so the unbeliever’s will is overwhelmed – but grace can be resisted…</a:t>
            </a:r>
          </a:p>
          <a:p>
            <a:pPr marL="228600" indent="-228600">
              <a:buAutoNum type="arabicPeriod"/>
            </a:pPr>
            <a:r>
              <a:rPr lang="en-US" dirty="0"/>
              <a:t>A true believer will persist without failure in good works – but – the bible commands good works of </a:t>
            </a:r>
            <a:r>
              <a:rPr lang="en-US"/>
              <a:t>the believer.</a:t>
            </a:r>
            <a:endParaRPr lang="en-US" dirty="0"/>
          </a:p>
        </p:txBody>
      </p:sp>
      <p:sp>
        <p:nvSpPr>
          <p:cNvPr id="4" name="Header Placeholder 3"/>
          <p:cNvSpPr>
            <a:spLocks noGrp="1"/>
          </p:cNvSpPr>
          <p:nvPr>
            <p:ph type="hdr" sz="quarter"/>
          </p:nvPr>
        </p:nvSpPr>
        <p:spPr/>
        <p:txBody>
          <a:bodyPr/>
          <a:lstStyle/>
          <a:p>
            <a:r>
              <a:rPr lang="en-US"/>
              <a:t>Dr. Jim McGowan - HFHE Calvinism</a:t>
            </a:r>
          </a:p>
        </p:txBody>
      </p:sp>
      <p:sp>
        <p:nvSpPr>
          <p:cNvPr id="5" name="Date Placeholder 4"/>
          <p:cNvSpPr>
            <a:spLocks noGrp="1"/>
          </p:cNvSpPr>
          <p:nvPr>
            <p:ph type="dt" idx="1"/>
          </p:nvPr>
        </p:nvSpPr>
        <p:spPr/>
        <p:txBody>
          <a:bodyPr/>
          <a:lstStyle/>
          <a:p>
            <a:r>
              <a:rPr lang="en-US"/>
              <a:t>6/13/2018</a:t>
            </a:r>
          </a:p>
        </p:txBody>
      </p:sp>
      <p:sp>
        <p:nvSpPr>
          <p:cNvPr id="6" name="Footer Placeholder 5"/>
          <p:cNvSpPr>
            <a:spLocks noGrp="1"/>
          </p:cNvSpPr>
          <p:nvPr>
            <p:ph type="ftr" sz="quarter" idx="4"/>
          </p:nvPr>
        </p:nvSpPr>
        <p:spPr/>
        <p:txBody>
          <a:bodyPr/>
          <a:lstStyle/>
          <a:p>
            <a:r>
              <a:rPr lang="en-US"/>
              <a:t>Teens Reaching Every Kid - Devotional</a:t>
            </a:r>
          </a:p>
        </p:txBody>
      </p:sp>
      <p:sp>
        <p:nvSpPr>
          <p:cNvPr id="7" name="Slide Number Placeholder 6"/>
          <p:cNvSpPr>
            <a:spLocks noGrp="1"/>
          </p:cNvSpPr>
          <p:nvPr>
            <p:ph type="sldNum" sz="quarter" idx="5"/>
          </p:nvPr>
        </p:nvSpPr>
        <p:spPr/>
        <p:txBody>
          <a:bodyPr/>
          <a:lstStyle/>
          <a:p>
            <a:fld id="{FD22BCC6-ADCF-405F-B7D7-498AFF1C1BCC}" type="slidenum">
              <a:rPr lang="en-US" smtClean="0"/>
              <a:t>7</a:t>
            </a:fld>
            <a:endParaRPr lang="en-US"/>
          </a:p>
        </p:txBody>
      </p:sp>
    </p:spTree>
    <p:extLst>
      <p:ext uri="{BB962C8B-B14F-4D97-AF65-F5344CB8AC3E}">
        <p14:creationId xmlns:p14="http://schemas.microsoft.com/office/powerpoint/2010/main" val="221187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0CA200-4DB4-4BD8-A090-31D8203DFC0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156934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A200-4DB4-4BD8-A090-31D8203DFC0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150891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A200-4DB4-4BD8-A090-31D8203DFC0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721747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63A99-DD83-4776-B188-2D22311B8AE7}"/>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A4B6269-DD12-4993-9A2E-5810A215A855}"/>
              </a:ext>
            </a:extLst>
          </p:cNvPr>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97D8246-F6F5-41CD-B895-12EC56671C39}"/>
              </a:ext>
            </a:extLst>
          </p:cNvPr>
          <p:cNvSpPr>
            <a:spLocks noGrp="1"/>
          </p:cNvSpPr>
          <p:nvPr>
            <p:ph type="sldNum" sz="quarter" idx="11"/>
          </p:nvPr>
        </p:nvSpPr>
        <p:spPr>
          <a:xfrm>
            <a:off x="8737600" y="6248400"/>
            <a:ext cx="2844800" cy="476250"/>
          </a:xfrm>
        </p:spPr>
        <p:txBody>
          <a:bodyPr/>
          <a:lstStyle>
            <a:lvl1pPr>
              <a:defRPr/>
            </a:lvl1pPr>
          </a:lstStyle>
          <a:p>
            <a:fld id="{257F3F22-400B-441B-9F1E-039DBC5E4EC5}" type="slidenum">
              <a:rPr lang="en-US" altLang="en-US"/>
              <a:pPr/>
              <a:t>‹#›</a:t>
            </a:fld>
            <a:endParaRPr lang="en-US" altLang="en-US"/>
          </a:p>
        </p:txBody>
      </p:sp>
      <p:sp>
        <p:nvSpPr>
          <p:cNvPr id="5" name="Footer Placeholder 4">
            <a:extLst>
              <a:ext uri="{FF2B5EF4-FFF2-40B4-BE49-F238E27FC236}">
                <a16:creationId xmlns:a16="http://schemas.microsoft.com/office/drawing/2014/main" id="{8991F70E-9CFC-4FA5-879B-E8589DF2B9D3}"/>
              </a:ext>
            </a:extLst>
          </p:cNvPr>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389014186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0CA200-4DB4-4BD8-A090-31D8203DFC0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387069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CA200-4DB4-4BD8-A090-31D8203DFC0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137486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CA200-4DB4-4BD8-A090-31D8203DFC0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121255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0CA200-4DB4-4BD8-A090-31D8203DFC08}"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267865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0CA200-4DB4-4BD8-A090-31D8203DFC08}"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222968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CA200-4DB4-4BD8-A090-31D8203DFC08}"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379098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0CA200-4DB4-4BD8-A090-31D8203DFC0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250902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0CA200-4DB4-4BD8-A090-31D8203DFC0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B277-A294-476E-960C-8DA7AD1B5E9F}" type="slidenum">
              <a:rPr lang="en-US" smtClean="0"/>
              <a:t>‹#›</a:t>
            </a:fld>
            <a:endParaRPr lang="en-US"/>
          </a:p>
        </p:txBody>
      </p:sp>
    </p:spTree>
    <p:extLst>
      <p:ext uri="{BB962C8B-B14F-4D97-AF65-F5344CB8AC3E}">
        <p14:creationId xmlns:p14="http://schemas.microsoft.com/office/powerpoint/2010/main" val="363571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CA200-4DB4-4BD8-A090-31D8203DFC08}" type="datetimeFigureOut">
              <a:rPr lang="en-US" smtClean="0"/>
              <a:t>3/27/2024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1B277-A294-476E-960C-8DA7AD1B5E9F}" type="slidenum">
              <a:rPr lang="en-US" smtClean="0"/>
              <a:t>‹#›</a:t>
            </a:fld>
            <a:endParaRPr lang="en-US"/>
          </a:p>
        </p:txBody>
      </p:sp>
    </p:spTree>
    <p:extLst>
      <p:ext uri="{BB962C8B-B14F-4D97-AF65-F5344CB8AC3E}">
        <p14:creationId xmlns:p14="http://schemas.microsoft.com/office/powerpoint/2010/main" val="791596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hyperlink" Target="https://www.gotquestions.org/double-predestination.html" TargetMode="External"/><Relationship Id="rId2" Type="http://schemas.openxmlformats.org/officeDocument/2006/relationships/hyperlink" Target="https://en.wikipedia.org/wiki/Hyper-Calvinism" TargetMode="External"/><Relationship Id="rId1" Type="http://schemas.openxmlformats.org/officeDocument/2006/relationships/slideLayout" Target="../slideLayouts/slideLayout2.xml"/><Relationship Id="rId4" Type="http://schemas.openxmlformats.org/officeDocument/2006/relationships/hyperlink" Target="http://www.middletownbiblechurch.org/doctrine/4whom18.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003053-44DB-4D62-AA2C-6A8FF396F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63843"/>
            <a:ext cx="10972800" cy="5583794"/>
          </a:xfrm>
          <a:prstGeom prst="rect">
            <a:avLst/>
          </a:prstGeom>
        </p:spPr>
      </p:pic>
      <p:sp>
        <p:nvSpPr>
          <p:cNvPr id="3" name="Title 1">
            <a:extLst>
              <a:ext uri="{FF2B5EF4-FFF2-40B4-BE49-F238E27FC236}">
                <a16:creationId xmlns:a16="http://schemas.microsoft.com/office/drawing/2014/main" id="{FC0EB142-E31C-A926-774F-39D2238A0F6E}"/>
              </a:ext>
            </a:extLst>
          </p:cNvPr>
          <p:cNvSpPr txBox="1">
            <a:spLocks/>
          </p:cNvSpPr>
          <p:nvPr/>
        </p:nvSpPr>
        <p:spPr bwMode="auto">
          <a:xfrm>
            <a:off x="1981200" y="5963162"/>
            <a:ext cx="8229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endParaRPr lang="en-US" sz="3200" b="1" kern="0" dirty="0">
              <a:solidFill>
                <a:srgbClr val="000000"/>
              </a:solidFill>
            </a:endParaRPr>
          </a:p>
        </p:txBody>
      </p:sp>
    </p:spTree>
    <p:extLst>
      <p:ext uri="{BB962C8B-B14F-4D97-AF65-F5344CB8AC3E}">
        <p14:creationId xmlns:p14="http://schemas.microsoft.com/office/powerpoint/2010/main" val="353379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6559"/>
            <a:ext cx="7886700" cy="735095"/>
          </a:xfrm>
        </p:spPr>
        <p:txBody>
          <a:bodyPr>
            <a:normAutofit/>
          </a:bodyPr>
          <a:lstStyle/>
          <a:p>
            <a:pPr algn="ctr"/>
            <a:r>
              <a:rPr lang="en-US" sz="3600" b="1" dirty="0">
                <a:latin typeface="+mn-lt"/>
              </a:rPr>
              <a:t>What is HFHE Calvinism ?</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364264"/>
            <a:ext cx="10972800" cy="2713862"/>
          </a:xfrm>
        </p:spPr>
        <p:txBody>
          <a:bodyPr>
            <a:noAutofit/>
          </a:bodyPr>
          <a:lstStyle/>
          <a:p>
            <a:pPr marL="0" indent="0" algn="just">
              <a:lnSpc>
                <a:spcPct val="100000"/>
              </a:lnSpc>
              <a:spcBef>
                <a:spcPts val="0"/>
              </a:spcBef>
              <a:spcAft>
                <a:spcPts val="1800"/>
              </a:spcAft>
              <a:buNone/>
            </a:pPr>
            <a:r>
              <a:rPr lang="en-US" dirty="0"/>
              <a:t>“There were no missionary societies among the Particular Baptists and no real missionary interest either. When Carey advocated whether the command given to the apostles to teach all nations was not obligatory on all succeeding ministers at a ministers' meeting, one Dr. Ryland shouted, </a:t>
            </a:r>
            <a:r>
              <a:rPr lang="en-US" i="1" dirty="0"/>
              <a:t>"Young man, sit down: when God pleases to covert the heathen, He will do it without your aid or mine." </a:t>
            </a:r>
            <a:endParaRPr lang="en-US" sz="2800" i="1" dirty="0"/>
          </a:p>
        </p:txBody>
      </p:sp>
      <p:pic>
        <p:nvPicPr>
          <p:cNvPr id="4" name="Picture 3">
            <a:extLst>
              <a:ext uri="{FF2B5EF4-FFF2-40B4-BE49-F238E27FC236}">
                <a16:creationId xmlns:a16="http://schemas.microsoft.com/office/drawing/2014/main" id="{C4B4D703-55A5-C0DD-2BD6-AD541B7CA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5" name="Picture 4">
            <a:extLst>
              <a:ext uri="{FF2B5EF4-FFF2-40B4-BE49-F238E27FC236}">
                <a16:creationId xmlns:a16="http://schemas.microsoft.com/office/drawing/2014/main" id="{9EF7D342-0A47-2313-F3E1-2FD3A4B7590F}"/>
              </a:ext>
            </a:extLst>
          </p:cNvPr>
          <p:cNvPicPr>
            <a:picLocks noChangeAspect="1"/>
          </p:cNvPicPr>
          <p:nvPr/>
        </p:nvPicPr>
        <p:blipFill>
          <a:blip r:embed="rId3"/>
          <a:stretch>
            <a:fillRect/>
          </a:stretch>
        </p:blipFill>
        <p:spPr>
          <a:xfrm>
            <a:off x="4467298" y="4168586"/>
            <a:ext cx="3257405" cy="1828800"/>
          </a:xfrm>
          <a:prstGeom prst="rect">
            <a:avLst/>
          </a:prstGeom>
        </p:spPr>
      </p:pic>
      <p:sp>
        <p:nvSpPr>
          <p:cNvPr id="7" name="TextBox 6">
            <a:extLst>
              <a:ext uri="{FF2B5EF4-FFF2-40B4-BE49-F238E27FC236}">
                <a16:creationId xmlns:a16="http://schemas.microsoft.com/office/drawing/2014/main" id="{C7DD418C-ED9B-4F6D-C250-A4B63F9ADED2}"/>
              </a:ext>
            </a:extLst>
          </p:cNvPr>
          <p:cNvSpPr txBox="1"/>
          <p:nvPr/>
        </p:nvSpPr>
        <p:spPr>
          <a:xfrm>
            <a:off x="2026920" y="6492240"/>
            <a:ext cx="8138160" cy="365760"/>
          </a:xfrm>
          <a:prstGeom prst="rect">
            <a:avLst/>
          </a:prstGeom>
          <a:noFill/>
        </p:spPr>
        <p:txBody>
          <a:bodyPr wrap="square" anchor="ctr">
            <a:spAutoFit/>
          </a:bodyPr>
          <a:lstStyle/>
          <a:p>
            <a:r>
              <a:rPr lang="en-US" dirty="0"/>
              <a:t>https://www.wholesomewords.org/missions/bcarey1.html - accessed on 03-22-2024</a:t>
            </a:r>
          </a:p>
        </p:txBody>
      </p:sp>
      <p:sp>
        <p:nvSpPr>
          <p:cNvPr id="9" name="TextBox 8">
            <a:extLst>
              <a:ext uri="{FF2B5EF4-FFF2-40B4-BE49-F238E27FC236}">
                <a16:creationId xmlns:a16="http://schemas.microsoft.com/office/drawing/2014/main" id="{F236B23C-3A2D-E869-2AC8-A005B499E1B6}"/>
              </a:ext>
            </a:extLst>
          </p:cNvPr>
          <p:cNvSpPr txBox="1"/>
          <p:nvPr/>
        </p:nvSpPr>
        <p:spPr>
          <a:xfrm>
            <a:off x="4467298" y="5956973"/>
            <a:ext cx="3257405" cy="369332"/>
          </a:xfrm>
          <a:prstGeom prst="rect">
            <a:avLst/>
          </a:prstGeom>
          <a:noFill/>
        </p:spPr>
        <p:txBody>
          <a:bodyPr wrap="square">
            <a:spAutoFit/>
          </a:bodyPr>
          <a:lstStyle/>
          <a:p>
            <a:pPr algn="ctr"/>
            <a:r>
              <a:rPr lang="en-US" b="1" dirty="0"/>
              <a:t>“Father of modern missions."</a:t>
            </a:r>
          </a:p>
        </p:txBody>
      </p:sp>
    </p:spTree>
    <p:extLst>
      <p:ext uri="{BB962C8B-B14F-4D97-AF65-F5344CB8AC3E}">
        <p14:creationId xmlns:p14="http://schemas.microsoft.com/office/powerpoint/2010/main" val="221468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EED8-1C2E-F38D-9183-7D61EBD0175D}"/>
              </a:ext>
            </a:extLst>
          </p:cNvPr>
          <p:cNvSpPr>
            <a:spLocks noGrp="1"/>
          </p:cNvSpPr>
          <p:nvPr>
            <p:ph type="title"/>
          </p:nvPr>
        </p:nvSpPr>
        <p:spPr/>
        <p:txBody>
          <a:bodyPr>
            <a:normAutofit/>
          </a:bodyPr>
          <a:lstStyle/>
          <a:p>
            <a:pPr algn="ctr"/>
            <a:r>
              <a:rPr lang="en-US" sz="4000" b="1" dirty="0">
                <a:latin typeface="+mn-lt"/>
              </a:rPr>
              <a:t>Is HFHE Calvinism Biblical?</a:t>
            </a:r>
          </a:p>
        </p:txBody>
      </p:sp>
      <p:pic>
        <p:nvPicPr>
          <p:cNvPr id="4" name="Picture 3">
            <a:extLst>
              <a:ext uri="{FF2B5EF4-FFF2-40B4-BE49-F238E27FC236}">
                <a16:creationId xmlns:a16="http://schemas.microsoft.com/office/drawing/2014/main" id="{2C9CC7D7-61BC-9AFB-935E-6F89E17EB735}"/>
              </a:ext>
            </a:extLst>
          </p:cNvPr>
          <p:cNvPicPr>
            <a:picLocks noChangeAspect="1"/>
          </p:cNvPicPr>
          <p:nvPr/>
        </p:nvPicPr>
        <p:blipFill>
          <a:blip r:embed="rId2"/>
          <a:stretch>
            <a:fillRect/>
          </a:stretch>
        </p:blipFill>
        <p:spPr>
          <a:xfrm>
            <a:off x="1603861" y="1573311"/>
            <a:ext cx="8984279" cy="4572000"/>
          </a:xfrm>
          <a:prstGeom prst="rect">
            <a:avLst/>
          </a:prstGeom>
        </p:spPr>
      </p:pic>
      <p:pic>
        <p:nvPicPr>
          <p:cNvPr id="3" name="Picture 2" descr="Cartoon of a child in a red and yellow airplane&#10;&#10;Description automatically generated">
            <a:extLst>
              <a:ext uri="{FF2B5EF4-FFF2-40B4-BE49-F238E27FC236}">
                <a16:creationId xmlns:a16="http://schemas.microsoft.com/office/drawing/2014/main" id="{613E4522-605C-D6E7-8204-AAD00D50E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84" y="140801"/>
            <a:ext cx="1455974" cy="731520"/>
          </a:xfrm>
          <a:prstGeom prst="rect">
            <a:avLst/>
          </a:prstGeom>
        </p:spPr>
      </p:pic>
    </p:spTree>
    <p:extLst>
      <p:ext uri="{BB962C8B-B14F-4D97-AF65-F5344CB8AC3E}">
        <p14:creationId xmlns:p14="http://schemas.microsoft.com/office/powerpoint/2010/main" val="32334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3.75E-6 -0.00092 L 0.2108 0.03959 C 0.25455 0.04885 0.32044 0.05394 0.38971 0.05394 C 0.46836 0.05394 0.53138 0.04885 0.57513 0.03959 L 0.78606 -0.00092 " pathEditMode="relative" rAng="0" ptsTypes="AAAAA">
                                      <p:cBhvr>
                                        <p:cTn id="8" dur="3000" fill="hold"/>
                                        <p:tgtEl>
                                          <p:spTgt spid="3"/>
                                        </p:tgtEl>
                                        <p:attrNameLst>
                                          <p:attrName>ppt_x</p:attrName>
                                          <p:attrName>ppt_y</p:attrName>
                                        </p:attrNameLst>
                                      </p:cBhvr>
                                      <p:rCtr x="3929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082930"/>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2252664" y="1589519"/>
            <a:ext cx="7686675" cy="1082931"/>
          </a:xfrm>
        </p:spPr>
        <p:txBody>
          <a:bodyPr>
            <a:normAutofit lnSpcReduction="10000"/>
          </a:bodyPr>
          <a:lstStyle/>
          <a:p>
            <a:pPr marL="457200" lvl="1" indent="-454025" algn="just" defTabSz="1025525">
              <a:lnSpc>
                <a:spcPct val="100000"/>
              </a:lnSpc>
              <a:spcBef>
                <a:spcPts val="0"/>
              </a:spcBef>
              <a:spcAft>
                <a:spcPts val="1200"/>
              </a:spcAft>
              <a:buFont typeface="+mj-lt"/>
              <a:buAutoNum type="arabicPeriod"/>
            </a:pPr>
            <a:r>
              <a:rPr lang="en-US" sz="2800" dirty="0"/>
              <a:t>The first theme is the </a:t>
            </a:r>
            <a:r>
              <a:rPr lang="en-US" sz="2800" b="1" i="1" dirty="0">
                <a:solidFill>
                  <a:srgbClr val="0000CC"/>
                </a:solidFill>
                <a:ea typeface="+mj-ea"/>
                <a:cs typeface="Calibri" panose="020F0502020204030204" pitchFamily="34" charset="0"/>
              </a:rPr>
              <a:t>‘righteousness of God’</a:t>
            </a:r>
            <a:r>
              <a:rPr lang="en-US" sz="2800" i="1" dirty="0"/>
              <a:t>. </a:t>
            </a:r>
          </a:p>
          <a:p>
            <a:pPr marL="457200" lvl="1" indent="-454025" algn="just" defTabSz="1025525">
              <a:lnSpc>
                <a:spcPct val="100000"/>
              </a:lnSpc>
              <a:spcBef>
                <a:spcPts val="0"/>
              </a:spcBef>
              <a:spcAft>
                <a:spcPts val="1200"/>
              </a:spcAft>
              <a:buFont typeface="+mj-lt"/>
              <a:buAutoNum type="arabicPeriod"/>
            </a:pPr>
            <a:r>
              <a:rPr lang="en-US" sz="2800" dirty="0"/>
              <a:t>The second theme is that of </a:t>
            </a:r>
            <a:r>
              <a:rPr lang="en-US" sz="2800" b="1" i="1" dirty="0">
                <a:solidFill>
                  <a:srgbClr val="0000CC"/>
                </a:solidFill>
                <a:ea typeface="+mj-ea"/>
                <a:cs typeface="Calibri" panose="020F0502020204030204" pitchFamily="34" charset="0"/>
              </a:rPr>
              <a:t>‘the wrath of God’</a:t>
            </a:r>
            <a:r>
              <a:rPr lang="en-US" sz="2800" i="1" dirty="0"/>
              <a:t>. </a:t>
            </a:r>
          </a:p>
        </p:txBody>
      </p:sp>
      <p:pic>
        <p:nvPicPr>
          <p:cNvPr id="6" name="Picture 5">
            <a:extLst>
              <a:ext uri="{FF2B5EF4-FFF2-40B4-BE49-F238E27FC236}">
                <a16:creationId xmlns:a16="http://schemas.microsoft.com/office/drawing/2014/main" id="{3E1FDD33-E072-71C8-0DCB-0351D236F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7" name="Picture 6">
            <a:extLst>
              <a:ext uri="{FF2B5EF4-FFF2-40B4-BE49-F238E27FC236}">
                <a16:creationId xmlns:a16="http://schemas.microsoft.com/office/drawing/2014/main" id="{EDD24678-32AB-B834-15A8-8C9497A63BA7}"/>
              </a:ext>
            </a:extLst>
          </p:cNvPr>
          <p:cNvPicPr>
            <a:picLocks noChangeAspect="1"/>
          </p:cNvPicPr>
          <p:nvPr/>
        </p:nvPicPr>
        <p:blipFill>
          <a:blip r:embed="rId3"/>
          <a:stretch>
            <a:fillRect/>
          </a:stretch>
        </p:blipFill>
        <p:spPr>
          <a:xfrm>
            <a:off x="3354139" y="2787443"/>
            <a:ext cx="5483722"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547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082584"/>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5161659"/>
          </a:xfrm>
        </p:spPr>
        <p:txBody>
          <a:bodyPr>
            <a:normAutofit/>
          </a:bodyPr>
          <a:lstStyle/>
          <a:p>
            <a:pPr marL="342900" indent="-342900" algn="just">
              <a:lnSpc>
                <a:spcPct val="110000"/>
              </a:lnSpc>
              <a:spcBef>
                <a:spcPts val="0"/>
              </a:spcBef>
              <a:spcAft>
                <a:spcPts val="1200"/>
              </a:spcAft>
              <a:buFont typeface="+mj-lt"/>
              <a:buAutoNum type="arabicPeriod"/>
            </a:pPr>
            <a:r>
              <a:rPr lang="en-US" sz="2800" b="1" dirty="0">
                <a:ea typeface="+mj-ea"/>
                <a:cs typeface="+mj-cs"/>
              </a:rPr>
              <a:t>The first theme is the </a:t>
            </a:r>
            <a:r>
              <a:rPr lang="en-US" sz="2800" b="1" i="1" dirty="0">
                <a:solidFill>
                  <a:srgbClr val="0000CC"/>
                </a:solidFill>
                <a:ea typeface="+mj-ea"/>
                <a:cs typeface="Calibri" panose="020F0502020204030204" pitchFamily="34" charset="0"/>
              </a:rPr>
              <a:t>‘righteousness of God’</a:t>
            </a:r>
            <a:r>
              <a:rPr lang="en-US" sz="2800" b="1" dirty="0">
                <a:ea typeface="+mj-ea"/>
                <a:cs typeface="+mj-cs"/>
              </a:rPr>
              <a:t>. </a:t>
            </a:r>
          </a:p>
          <a:p>
            <a:pPr marL="685800" lvl="1" indent="-339725" algn="just" defTabSz="1025525">
              <a:lnSpc>
                <a:spcPct val="110000"/>
              </a:lnSpc>
              <a:spcBef>
                <a:spcPts val="0"/>
              </a:spcBef>
              <a:spcAft>
                <a:spcPts val="1200"/>
              </a:spcAft>
            </a:pPr>
            <a:r>
              <a:rPr lang="en-US" sz="2800" b="1" i="1" dirty="0">
                <a:solidFill>
                  <a:srgbClr val="0000CC"/>
                </a:solidFill>
                <a:ea typeface="+mj-ea"/>
                <a:cs typeface="Calibri" panose="020F0502020204030204" pitchFamily="34" charset="0"/>
              </a:rPr>
              <a:t>It is the biblical facts </a:t>
            </a:r>
            <a:r>
              <a:rPr lang="en-US" sz="2800" b="1" i="1" u="sng" dirty="0">
                <a:solidFill>
                  <a:srgbClr val="0000CC"/>
                </a:solidFill>
                <a:ea typeface="+mj-ea"/>
                <a:cs typeface="Calibri" panose="020F0502020204030204" pitchFamily="34" charset="0"/>
              </a:rPr>
              <a:t>regarding</a:t>
            </a:r>
            <a:r>
              <a:rPr lang="en-US" sz="2800" b="1" i="1" dirty="0">
                <a:solidFill>
                  <a:srgbClr val="0000CC"/>
                </a:solidFill>
                <a:ea typeface="+mj-ea"/>
                <a:cs typeface="Calibri" panose="020F0502020204030204" pitchFamily="34" charset="0"/>
              </a:rPr>
              <a:t> the gospel message</a:t>
            </a:r>
            <a:r>
              <a:rPr lang="en-US" sz="2800" dirty="0"/>
              <a:t> itself that reveals God's righteousness (Romans 1:16-17). </a:t>
            </a:r>
          </a:p>
        </p:txBody>
      </p:sp>
      <p:pic>
        <p:nvPicPr>
          <p:cNvPr id="5" name="Picture 4">
            <a:extLst>
              <a:ext uri="{FF2B5EF4-FFF2-40B4-BE49-F238E27FC236}">
                <a16:creationId xmlns:a16="http://schemas.microsoft.com/office/drawing/2014/main" id="{E27D4950-BD48-AE35-EA9A-0EEA68FDA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C497363A-B59D-C1FC-246D-D1F4BCC448E8}"/>
              </a:ext>
            </a:extLst>
          </p:cNvPr>
          <p:cNvPicPr>
            <a:picLocks noChangeAspect="1"/>
          </p:cNvPicPr>
          <p:nvPr/>
        </p:nvPicPr>
        <p:blipFill>
          <a:blip r:embed="rId3"/>
          <a:stretch>
            <a:fillRect/>
          </a:stretch>
        </p:blipFill>
        <p:spPr>
          <a:xfrm>
            <a:off x="3047736" y="3189188"/>
            <a:ext cx="6096528" cy="3429297"/>
          </a:xfrm>
          <a:prstGeom prst="rect">
            <a:avLst/>
          </a:prstGeom>
          <a:ln>
            <a:solidFill>
              <a:schemeClr val="tx1"/>
            </a:solidFill>
          </a:ln>
        </p:spPr>
      </p:pic>
    </p:spTree>
    <p:extLst>
      <p:ext uri="{BB962C8B-B14F-4D97-AF65-F5344CB8AC3E}">
        <p14:creationId xmlns:p14="http://schemas.microsoft.com/office/powerpoint/2010/main" val="114868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082584"/>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2296681"/>
          </a:xfrm>
        </p:spPr>
        <p:txBody>
          <a:bodyPr>
            <a:normAutofit/>
          </a:bodyPr>
          <a:lstStyle/>
          <a:p>
            <a:pPr marL="342900" indent="-342900" algn="just">
              <a:lnSpc>
                <a:spcPct val="110000"/>
              </a:lnSpc>
              <a:spcBef>
                <a:spcPts val="0"/>
              </a:spcBef>
              <a:spcAft>
                <a:spcPts val="1200"/>
              </a:spcAft>
              <a:buFont typeface="+mj-lt"/>
              <a:buAutoNum type="arabicPeriod"/>
            </a:pPr>
            <a:r>
              <a:rPr lang="en-US" sz="2800" b="1" dirty="0">
                <a:ea typeface="+mj-ea"/>
                <a:cs typeface="+mj-cs"/>
              </a:rPr>
              <a:t>The first theme is the </a:t>
            </a:r>
            <a:r>
              <a:rPr lang="en-US" sz="2800" b="1" i="1" dirty="0">
                <a:solidFill>
                  <a:srgbClr val="0000CC"/>
                </a:solidFill>
                <a:ea typeface="+mj-ea"/>
                <a:cs typeface="Calibri" panose="020F0502020204030204" pitchFamily="34" charset="0"/>
              </a:rPr>
              <a:t>‘righteousness of God’</a:t>
            </a:r>
            <a:r>
              <a:rPr lang="en-US" sz="2800" b="1" dirty="0">
                <a:ea typeface="+mj-ea"/>
                <a:cs typeface="+mj-cs"/>
              </a:rPr>
              <a:t>. </a:t>
            </a:r>
          </a:p>
          <a:p>
            <a:pPr lvl="1" indent="-339725" algn="just" defTabSz="1025525">
              <a:lnSpc>
                <a:spcPct val="110000"/>
              </a:lnSpc>
              <a:spcBef>
                <a:spcPts val="0"/>
              </a:spcBef>
              <a:spcAft>
                <a:spcPts val="1200"/>
              </a:spcAft>
            </a:pPr>
            <a:r>
              <a:rPr lang="en-US" sz="2800" b="1" i="1" dirty="0">
                <a:solidFill>
                  <a:srgbClr val="0000CC"/>
                </a:solidFill>
                <a:ea typeface="+mj-ea"/>
                <a:cs typeface="Calibri" panose="020F0502020204030204" pitchFamily="34" charset="0"/>
              </a:rPr>
              <a:t>It is the biblical facts </a:t>
            </a:r>
            <a:r>
              <a:rPr lang="en-US" sz="2800" b="1" i="1" u="sng" dirty="0">
                <a:solidFill>
                  <a:srgbClr val="0000CC"/>
                </a:solidFill>
                <a:ea typeface="+mj-ea"/>
                <a:cs typeface="Calibri" panose="020F0502020204030204" pitchFamily="34" charset="0"/>
              </a:rPr>
              <a:t>within</a:t>
            </a:r>
            <a:r>
              <a:rPr lang="en-US" sz="2800" b="1" i="1" dirty="0">
                <a:solidFill>
                  <a:srgbClr val="0000CC"/>
                </a:solidFill>
                <a:ea typeface="+mj-ea"/>
                <a:cs typeface="Calibri" panose="020F0502020204030204" pitchFamily="34" charset="0"/>
              </a:rPr>
              <a:t> the gospel message</a:t>
            </a:r>
            <a:r>
              <a:rPr lang="en-US" sz="2800" dirty="0"/>
              <a:t> that </a:t>
            </a:r>
            <a:r>
              <a:rPr lang="en-US" sz="2800" b="1" i="1" u="sng" dirty="0">
                <a:solidFill>
                  <a:srgbClr val="0000CC"/>
                </a:solidFill>
                <a:ea typeface="+mj-ea"/>
                <a:cs typeface="Calibri" panose="020F0502020204030204" pitchFamily="34" charset="0"/>
              </a:rPr>
              <a:t>once believed</a:t>
            </a:r>
            <a:r>
              <a:rPr lang="en-US" sz="2800" dirty="0"/>
              <a:t>, makes a man righteous before God (Romans 4-5). Biblical Facts + Faith in the Facts = Results in righteous standing before God.</a:t>
            </a:r>
          </a:p>
        </p:txBody>
      </p:sp>
      <p:pic>
        <p:nvPicPr>
          <p:cNvPr id="5" name="Picture 4">
            <a:extLst>
              <a:ext uri="{FF2B5EF4-FFF2-40B4-BE49-F238E27FC236}">
                <a16:creationId xmlns:a16="http://schemas.microsoft.com/office/drawing/2014/main" id="{E27D4950-BD48-AE35-EA9A-0EEA68FDA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8D5B8E22-7E10-DCBE-7A60-C752267995FA}"/>
              </a:ext>
            </a:extLst>
          </p:cNvPr>
          <p:cNvPicPr>
            <a:picLocks noChangeAspect="1"/>
          </p:cNvPicPr>
          <p:nvPr/>
        </p:nvPicPr>
        <p:blipFill>
          <a:blip r:embed="rId3"/>
          <a:stretch>
            <a:fillRect/>
          </a:stretch>
        </p:blipFill>
        <p:spPr>
          <a:xfrm>
            <a:off x="3798125" y="3802736"/>
            <a:ext cx="4595751" cy="2743200"/>
          </a:xfrm>
          <a:prstGeom prst="rect">
            <a:avLst/>
          </a:prstGeom>
        </p:spPr>
      </p:pic>
    </p:spTree>
    <p:extLst>
      <p:ext uri="{BB962C8B-B14F-4D97-AF65-F5344CB8AC3E}">
        <p14:creationId xmlns:p14="http://schemas.microsoft.com/office/powerpoint/2010/main" val="212137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883E28-FA96-4972-CFD2-81EC10EA2CDD}"/>
              </a:ext>
            </a:extLst>
          </p:cNvPr>
          <p:cNvSpPr txBox="1"/>
          <p:nvPr/>
        </p:nvSpPr>
        <p:spPr>
          <a:xfrm>
            <a:off x="2438400" y="152400"/>
            <a:ext cx="7315200" cy="646331"/>
          </a:xfrm>
          <a:prstGeom prst="rect">
            <a:avLst/>
          </a:prstGeom>
          <a:noFill/>
        </p:spPr>
        <p:txBody>
          <a:bodyPr wrap="square">
            <a:spAutoFit/>
          </a:bodyPr>
          <a:lstStyle/>
          <a:p>
            <a:pPr algn="ctr"/>
            <a:r>
              <a:rPr lang="en-US" sz="3600" b="1" dirty="0"/>
              <a:t>GOD’S PROMISES TRAIN</a:t>
            </a:r>
          </a:p>
        </p:txBody>
      </p:sp>
      <p:pic>
        <p:nvPicPr>
          <p:cNvPr id="9" name="Picture 8">
            <a:extLst>
              <a:ext uri="{FF2B5EF4-FFF2-40B4-BE49-F238E27FC236}">
                <a16:creationId xmlns:a16="http://schemas.microsoft.com/office/drawing/2014/main" id="{B6CFC41A-5F3D-20BC-1197-7E2297BD0B34}"/>
              </a:ext>
            </a:extLst>
          </p:cNvPr>
          <p:cNvPicPr>
            <a:picLocks noChangeAspect="1"/>
          </p:cNvPicPr>
          <p:nvPr/>
        </p:nvPicPr>
        <p:blipFill>
          <a:blip r:embed="rId2"/>
          <a:stretch>
            <a:fillRect/>
          </a:stretch>
        </p:blipFill>
        <p:spPr>
          <a:xfrm>
            <a:off x="1358762" y="990600"/>
            <a:ext cx="9474477" cy="5486400"/>
          </a:xfrm>
          <a:prstGeom prst="rect">
            <a:avLst/>
          </a:prstGeom>
        </p:spPr>
      </p:pic>
    </p:spTree>
    <p:extLst>
      <p:ext uri="{BB962C8B-B14F-4D97-AF65-F5344CB8AC3E}">
        <p14:creationId xmlns:p14="http://schemas.microsoft.com/office/powerpoint/2010/main" val="1317345919"/>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221225"/>
            <a:ext cx="10972800" cy="3864077"/>
          </a:xfrm>
        </p:spPr>
        <p:txBody>
          <a:bodyPr>
            <a:normAutofit fontScale="77500" lnSpcReduction="20000"/>
          </a:bodyPr>
          <a:lstStyle/>
          <a:p>
            <a:pPr marL="0" indent="0" algn="ctr">
              <a:lnSpc>
                <a:spcPct val="100000"/>
              </a:lnSpc>
              <a:spcBef>
                <a:spcPts val="0"/>
              </a:spcBef>
              <a:spcAft>
                <a:spcPts val="1200"/>
              </a:spcAft>
              <a:buNone/>
            </a:pPr>
            <a:r>
              <a:rPr lang="en-US" sz="4600" b="1" dirty="0">
                <a:latin typeface="+mn-lt"/>
              </a:rPr>
              <a:t>William R. Newell </a:t>
            </a:r>
          </a:p>
          <a:p>
            <a:pPr marL="0" indent="0" algn="just">
              <a:lnSpc>
                <a:spcPct val="120000"/>
              </a:lnSpc>
              <a:spcBef>
                <a:spcPts val="0"/>
              </a:spcBef>
              <a:buNone/>
            </a:pPr>
            <a:r>
              <a:rPr lang="en-US" sz="4100" dirty="0"/>
              <a:t>Justification, or declaring-righteous, therefore, is </a:t>
            </a:r>
            <a:r>
              <a:rPr lang="en-US" sz="4100" b="1" i="1" dirty="0">
                <a:solidFill>
                  <a:srgbClr val="0000CC"/>
                </a:solidFill>
                <a:ea typeface="+mj-ea"/>
                <a:cs typeface="Calibri" panose="020F0502020204030204" pitchFamily="34" charset="0"/>
              </a:rPr>
              <a:t>the reckoning </a:t>
            </a:r>
            <a:r>
              <a:rPr lang="en-US" sz="4100" b="1" i="1" u="sng" dirty="0">
                <a:solidFill>
                  <a:srgbClr val="0000CC"/>
                </a:solidFill>
                <a:ea typeface="+mj-ea"/>
                <a:cs typeface="Calibri" panose="020F0502020204030204" pitchFamily="34" charset="0"/>
              </a:rPr>
              <a:t>by God</a:t>
            </a:r>
            <a:r>
              <a:rPr lang="en-US" sz="4100" b="1" i="1" dirty="0">
                <a:solidFill>
                  <a:srgbClr val="0000CC"/>
                </a:solidFill>
                <a:ea typeface="+mj-ea"/>
                <a:cs typeface="Calibri" panose="020F0502020204030204" pitchFamily="34" charset="0"/>
              </a:rPr>
              <a:t> </a:t>
            </a:r>
            <a:r>
              <a:rPr lang="en-US" sz="4100" dirty="0"/>
              <a:t>to a </a:t>
            </a:r>
            <a:r>
              <a:rPr lang="en-US" sz="4100" b="1" dirty="0">
                <a:solidFill>
                  <a:srgbClr val="C00000"/>
                </a:solidFill>
              </a:rPr>
              <a:t>believing sinner</a:t>
            </a:r>
            <a:r>
              <a:rPr lang="en-US" sz="4100" dirty="0"/>
              <a:t> </a:t>
            </a:r>
            <a:r>
              <a:rPr lang="en-US" sz="4100" b="1" i="1" dirty="0">
                <a:solidFill>
                  <a:srgbClr val="0000CC"/>
                </a:solidFill>
                <a:ea typeface="+mj-ea"/>
                <a:cs typeface="Calibri" panose="020F0502020204030204" pitchFamily="34" charset="0"/>
              </a:rPr>
              <a:t>of the whole value </a:t>
            </a:r>
            <a:r>
              <a:rPr lang="en-US" sz="4100" dirty="0"/>
              <a:t>of the infinite </a:t>
            </a:r>
            <a:r>
              <a:rPr lang="en-US" sz="4100" b="1" i="1" u="sng" dirty="0">
                <a:solidFill>
                  <a:srgbClr val="0000CC"/>
                </a:solidFill>
                <a:ea typeface="+mj-ea"/>
                <a:cs typeface="Calibri" panose="020F0502020204030204" pitchFamily="34" charset="0"/>
              </a:rPr>
              <a:t>work of Christ</a:t>
            </a:r>
            <a:r>
              <a:rPr lang="en-US" sz="4100" dirty="0"/>
              <a:t> on the cross; and, further, His </a:t>
            </a:r>
            <a:r>
              <a:rPr lang="en-US" sz="4100" b="1" i="1" dirty="0">
                <a:solidFill>
                  <a:srgbClr val="0000CC"/>
                </a:solidFill>
                <a:ea typeface="+mj-ea"/>
                <a:cs typeface="Calibri" panose="020F0502020204030204" pitchFamily="34" charset="0"/>
              </a:rPr>
              <a:t>connecting</a:t>
            </a:r>
            <a:r>
              <a:rPr lang="en-US" sz="4100" dirty="0"/>
              <a:t> this </a:t>
            </a:r>
            <a:r>
              <a:rPr lang="en-US" sz="4100" b="1" dirty="0">
                <a:solidFill>
                  <a:srgbClr val="C00000"/>
                </a:solidFill>
              </a:rPr>
              <a:t>believing sinner</a:t>
            </a:r>
            <a:r>
              <a:rPr lang="en-US" sz="4100" dirty="0"/>
              <a:t> with </a:t>
            </a:r>
            <a:r>
              <a:rPr lang="en-US" sz="4100" b="1" i="1" dirty="0">
                <a:solidFill>
                  <a:srgbClr val="0000CC"/>
                </a:solidFill>
                <a:ea typeface="+mj-ea"/>
                <a:cs typeface="Calibri" panose="020F0502020204030204" pitchFamily="34" charset="0"/>
              </a:rPr>
              <a:t>the Risen Christ in glory</a:t>
            </a:r>
            <a:r>
              <a:rPr lang="en-US" sz="4100" dirty="0"/>
              <a:t>, giving him </a:t>
            </a:r>
            <a:r>
              <a:rPr lang="en-US" sz="4100" b="1" i="1" dirty="0">
                <a:solidFill>
                  <a:srgbClr val="0000CC"/>
                </a:solidFill>
                <a:ea typeface="+mj-ea"/>
                <a:cs typeface="Calibri" panose="020F0502020204030204" pitchFamily="34" charset="0"/>
              </a:rPr>
              <a:t>the same acceptance before Himself</a:t>
            </a:r>
            <a:r>
              <a:rPr lang="en-US" sz="4100" dirty="0"/>
              <a:t> as has Christ: so that the believer is now “</a:t>
            </a:r>
            <a:r>
              <a:rPr lang="en-US" sz="4100" b="1" i="1" u="sng" dirty="0">
                <a:solidFill>
                  <a:srgbClr val="0000CC"/>
                </a:solidFill>
                <a:ea typeface="+mj-ea"/>
                <a:cs typeface="Calibri" panose="020F0502020204030204" pitchFamily="34" charset="0"/>
              </a:rPr>
              <a:t>the righteousness of God in Him</a:t>
            </a:r>
            <a:r>
              <a:rPr lang="en-US" sz="4100" dirty="0"/>
              <a:t>” (Christ).  </a:t>
            </a:r>
            <a:endParaRPr lang="en-US" sz="4100" baseline="30000" dirty="0"/>
          </a:p>
        </p:txBody>
      </p:sp>
      <p:pic>
        <p:nvPicPr>
          <p:cNvPr id="2" name="Picture 1">
            <a:extLst>
              <a:ext uri="{FF2B5EF4-FFF2-40B4-BE49-F238E27FC236}">
                <a16:creationId xmlns:a16="http://schemas.microsoft.com/office/drawing/2014/main" id="{537F8DB2-7D56-44E6-98AB-8BA31BAB9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1919" y="4089869"/>
            <a:ext cx="2908161"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BD24116-1DCE-BEF7-C283-66CEC8946218}"/>
              </a:ext>
            </a:extLst>
          </p:cNvPr>
          <p:cNvSpPr txBox="1"/>
          <p:nvPr/>
        </p:nvSpPr>
        <p:spPr>
          <a:xfrm>
            <a:off x="1889760" y="6411126"/>
            <a:ext cx="8412480" cy="365760"/>
          </a:xfrm>
          <a:prstGeom prst="rect">
            <a:avLst/>
          </a:prstGeom>
          <a:noFill/>
        </p:spPr>
        <p:txBody>
          <a:bodyPr wrap="square">
            <a:spAutoFit/>
          </a:bodyPr>
          <a:lstStyle/>
          <a:p>
            <a:r>
              <a:rPr lang="en-US" dirty="0"/>
              <a:t>Newell, W. R. (n.d.). </a:t>
            </a:r>
            <a:r>
              <a:rPr lang="en-US" i="1" u="sng" dirty="0"/>
              <a:t>Romans Verse-by-Verse</a:t>
            </a:r>
            <a:r>
              <a:rPr lang="en-US" i="1" dirty="0"/>
              <a:t> </a:t>
            </a:r>
            <a:r>
              <a:rPr lang="en-US" dirty="0"/>
              <a:t>(p. 111). Christian Classics Ethereal Library.</a:t>
            </a:r>
          </a:p>
        </p:txBody>
      </p:sp>
    </p:spTree>
    <p:extLst>
      <p:ext uri="{BB962C8B-B14F-4D97-AF65-F5344CB8AC3E}">
        <p14:creationId xmlns:p14="http://schemas.microsoft.com/office/powerpoint/2010/main" val="287451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082584"/>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5161659"/>
          </a:xfrm>
        </p:spPr>
        <p:txBody>
          <a:bodyPr>
            <a:normAutofit/>
          </a:bodyPr>
          <a:lstStyle/>
          <a:p>
            <a:pPr marL="342900" indent="-342900" algn="just">
              <a:lnSpc>
                <a:spcPct val="110000"/>
              </a:lnSpc>
              <a:spcBef>
                <a:spcPts val="0"/>
              </a:spcBef>
              <a:spcAft>
                <a:spcPts val="1200"/>
              </a:spcAft>
              <a:buFont typeface="+mj-lt"/>
              <a:buAutoNum type="arabicPeriod"/>
            </a:pPr>
            <a:r>
              <a:rPr lang="en-US" sz="2800" b="1" dirty="0">
                <a:ea typeface="+mj-ea"/>
                <a:cs typeface="+mj-cs"/>
              </a:rPr>
              <a:t>The first theme is the </a:t>
            </a:r>
            <a:r>
              <a:rPr lang="en-US" sz="2800" b="1" i="1" dirty="0">
                <a:solidFill>
                  <a:srgbClr val="0000CC"/>
                </a:solidFill>
                <a:ea typeface="+mj-ea"/>
                <a:cs typeface="Calibri" panose="020F0502020204030204" pitchFamily="34" charset="0"/>
              </a:rPr>
              <a:t>‘righteousness of God’</a:t>
            </a:r>
            <a:r>
              <a:rPr lang="en-US" sz="2800" b="1" dirty="0">
                <a:ea typeface="+mj-ea"/>
                <a:cs typeface="+mj-cs"/>
              </a:rPr>
              <a:t>. </a:t>
            </a:r>
          </a:p>
          <a:p>
            <a:pPr marL="685800" lvl="1" indent="-339725" algn="just" defTabSz="1025525">
              <a:lnSpc>
                <a:spcPct val="110000"/>
              </a:lnSpc>
              <a:spcBef>
                <a:spcPts val="0"/>
              </a:spcBef>
              <a:spcAft>
                <a:spcPts val="1200"/>
              </a:spcAft>
            </a:pPr>
            <a:r>
              <a:rPr lang="en-US" sz="2800" b="1" i="1" u="sng" dirty="0">
                <a:solidFill>
                  <a:srgbClr val="0000CC"/>
                </a:solidFill>
                <a:ea typeface="+mj-ea"/>
                <a:cs typeface="Calibri" panose="020F0502020204030204" pitchFamily="34" charset="0"/>
              </a:rPr>
              <a:t>It is “Jesus Christ” the central figure of the gospel message</a:t>
            </a:r>
            <a:r>
              <a:rPr lang="en-US" sz="2800" dirty="0"/>
              <a:t>, Whose transferred righteousness, enables a man to walk in righteousness (Romans 6-7).</a:t>
            </a:r>
          </a:p>
        </p:txBody>
      </p:sp>
      <p:pic>
        <p:nvPicPr>
          <p:cNvPr id="5" name="Picture 4">
            <a:extLst>
              <a:ext uri="{FF2B5EF4-FFF2-40B4-BE49-F238E27FC236}">
                <a16:creationId xmlns:a16="http://schemas.microsoft.com/office/drawing/2014/main" id="{E27D4950-BD48-AE35-EA9A-0EEA68FDA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6" name="Picture 5">
            <a:extLst>
              <a:ext uri="{FF2B5EF4-FFF2-40B4-BE49-F238E27FC236}">
                <a16:creationId xmlns:a16="http://schemas.microsoft.com/office/drawing/2014/main" id="{13AA32CD-9BC7-A6BE-1843-D8292DCFA0AF}"/>
              </a:ext>
            </a:extLst>
          </p:cNvPr>
          <p:cNvPicPr>
            <a:picLocks noChangeAspect="1"/>
          </p:cNvPicPr>
          <p:nvPr/>
        </p:nvPicPr>
        <p:blipFill>
          <a:blip r:embed="rId3"/>
          <a:stretch>
            <a:fillRect/>
          </a:stretch>
        </p:blipFill>
        <p:spPr>
          <a:xfrm>
            <a:off x="4219952" y="3712990"/>
            <a:ext cx="3752097" cy="2743200"/>
          </a:xfrm>
          <a:prstGeom prst="rect">
            <a:avLst/>
          </a:prstGeom>
        </p:spPr>
      </p:pic>
    </p:spTree>
    <p:extLst>
      <p:ext uri="{BB962C8B-B14F-4D97-AF65-F5344CB8AC3E}">
        <p14:creationId xmlns:p14="http://schemas.microsoft.com/office/powerpoint/2010/main" val="3899145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3A40A-0D3E-9B5C-D70A-45C5BDE5D1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1"/>
            <a:ext cx="10972800" cy="2691619"/>
          </a:xfrm>
        </p:spPr>
        <p:txBody>
          <a:bodyPr>
            <a:normAutofit/>
          </a:body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Romans 6:11, 13</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11</a:t>
            </a:r>
            <a:r>
              <a:rPr lang="en-US" u="none" strike="noStrike" dirty="0">
                <a:effectLst/>
                <a:latin typeface="Calibri" panose="020F0502020204030204" pitchFamily="34" charset="0"/>
              </a:rPr>
              <a:t> </a:t>
            </a:r>
            <a:r>
              <a:rPr lang="en-US" dirty="0">
                <a:effectLst/>
                <a:latin typeface="Calibri" panose="020F0502020204030204" pitchFamily="34" charset="0"/>
              </a:rPr>
              <a:t>Even so consider yourselves to be </a:t>
            </a:r>
            <a:r>
              <a:rPr lang="en-US" b="1" u="sng" dirty="0">
                <a:solidFill>
                  <a:srgbClr val="0000CC"/>
                </a:solidFill>
                <a:ea typeface="+mj-ea"/>
                <a:cs typeface="Calibri" panose="020F0502020204030204" pitchFamily="34" charset="0"/>
              </a:rPr>
              <a:t>dead to sin</a:t>
            </a:r>
            <a:r>
              <a:rPr lang="en-US" dirty="0">
                <a:effectLst/>
                <a:latin typeface="Calibri" panose="020F0502020204030204" pitchFamily="34" charset="0"/>
              </a:rPr>
              <a:t>, but </a:t>
            </a:r>
            <a:r>
              <a:rPr lang="en-US" b="1" u="sng" dirty="0">
                <a:solidFill>
                  <a:srgbClr val="0000CC"/>
                </a:solidFill>
                <a:ea typeface="+mj-ea"/>
                <a:cs typeface="Calibri" panose="020F0502020204030204" pitchFamily="34" charset="0"/>
              </a:rPr>
              <a:t>alive to God in Christ Jesus</a:t>
            </a:r>
            <a:r>
              <a:rPr lang="en-US" dirty="0">
                <a:effectLst/>
                <a:latin typeface="Calibri" panose="020F0502020204030204" pitchFamily="34" charset="0"/>
              </a:rPr>
              <a:t>.</a:t>
            </a:r>
            <a:r>
              <a:rPr lang="en-US" dirty="0">
                <a:latin typeface="Calibri" panose="020F0502020204030204" pitchFamily="34" charset="0"/>
              </a:rPr>
              <a:t>…</a:t>
            </a:r>
            <a:r>
              <a:rPr lang="en-US" u="none" strike="noStrike" baseline="30000" dirty="0">
                <a:effectLst/>
                <a:latin typeface="Calibri" panose="020F0502020204030204" pitchFamily="34" charset="0"/>
              </a:rPr>
              <a:t>13</a:t>
            </a:r>
            <a:r>
              <a:rPr lang="en-US" u="none" strike="noStrike" dirty="0">
                <a:effectLst/>
                <a:latin typeface="Calibri" panose="020F0502020204030204" pitchFamily="34" charset="0"/>
              </a:rPr>
              <a:t> </a:t>
            </a:r>
            <a:r>
              <a:rPr lang="en-US" dirty="0">
                <a:effectLst/>
                <a:latin typeface="Calibri" panose="020F0502020204030204" pitchFamily="34" charset="0"/>
              </a:rPr>
              <a:t>and do not go on presenting the members of your body to sin </a:t>
            </a:r>
            <a:r>
              <a:rPr lang="en-US" i="1" dirty="0">
                <a:effectLst/>
                <a:latin typeface="Calibri" panose="020F0502020204030204" pitchFamily="34" charset="0"/>
              </a:rPr>
              <a:t>as</a:t>
            </a:r>
            <a:r>
              <a:rPr lang="en-US" dirty="0">
                <a:effectLst/>
                <a:latin typeface="Calibri" panose="020F0502020204030204" pitchFamily="34" charset="0"/>
              </a:rPr>
              <a:t> instruments of unrighteousness; but </a:t>
            </a:r>
            <a:r>
              <a:rPr lang="en-US" b="1" u="sng" dirty="0">
                <a:solidFill>
                  <a:srgbClr val="0000CC"/>
                </a:solidFill>
                <a:ea typeface="+mj-ea"/>
                <a:cs typeface="Calibri" panose="020F0502020204030204" pitchFamily="34" charset="0"/>
              </a:rPr>
              <a:t>present yourselves to God…and your members </a:t>
            </a:r>
            <a:r>
              <a:rPr lang="en-US" b="1" i="1" u="sng" dirty="0">
                <a:solidFill>
                  <a:srgbClr val="0000CC"/>
                </a:solidFill>
                <a:ea typeface="+mj-ea"/>
                <a:cs typeface="Calibri" panose="020F0502020204030204" pitchFamily="34" charset="0"/>
              </a:rPr>
              <a:t>as</a:t>
            </a:r>
            <a:r>
              <a:rPr lang="en-US" b="1" u="sng" dirty="0">
                <a:solidFill>
                  <a:srgbClr val="0000CC"/>
                </a:solidFill>
                <a:ea typeface="+mj-ea"/>
                <a:cs typeface="Calibri" panose="020F0502020204030204" pitchFamily="34" charset="0"/>
              </a:rPr>
              <a:t> instruments of righteousness to God</a:t>
            </a:r>
            <a:r>
              <a:rPr lang="en-US" dirty="0">
                <a:effectLst/>
                <a:latin typeface="Calibri" panose="020F0502020204030204" pitchFamily="34" charset="0"/>
              </a:rPr>
              <a:t>.</a:t>
            </a:r>
          </a:p>
        </p:txBody>
      </p:sp>
      <p:pic>
        <p:nvPicPr>
          <p:cNvPr id="1026" name="Picture 2" descr="The Hands and Feet of Jesus |">
            <a:extLst>
              <a:ext uri="{FF2B5EF4-FFF2-40B4-BE49-F238E27FC236}">
                <a16:creationId xmlns:a16="http://schemas.microsoft.com/office/drawing/2014/main" id="{7A254C13-5C0A-7887-23E3-BA44B42ACC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2875" y="2756386"/>
            <a:ext cx="428625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66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3A40A-0D3E-9B5C-D70A-45C5BDE5D1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1"/>
            <a:ext cx="10972800" cy="4667865"/>
          </a:xfrm>
        </p:spPr>
        <p:txBody>
          <a:bodyPr>
            <a:normAutofit/>
          </a:bodyPr>
          <a:lstStyle/>
          <a:p>
            <a:pPr marL="0" marR="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Romans 7:4</a:t>
            </a:r>
          </a:p>
          <a:p>
            <a:pPr marL="0" marR="0" indent="0" algn="just">
              <a:lnSpc>
                <a:spcPct val="100000"/>
              </a:lnSpc>
              <a:spcBef>
                <a:spcPts val="0"/>
              </a:spcBef>
              <a:spcAft>
                <a:spcPts val="1000"/>
              </a:spcAft>
              <a:buNone/>
            </a:pPr>
            <a:r>
              <a:rPr lang="en-US" dirty="0">
                <a:effectLst/>
                <a:latin typeface="Calibri" panose="020F0502020204030204" pitchFamily="34" charset="0"/>
              </a:rPr>
              <a:t>Therefore, my brethren, you also were made to die to the Law through the body of Christ, so that you might be joined to another, to Him who was raised from the dead, </a:t>
            </a:r>
            <a:r>
              <a:rPr lang="en-US" b="1" u="sng" dirty="0">
                <a:solidFill>
                  <a:srgbClr val="0000CC"/>
                </a:solidFill>
                <a:ea typeface="+mj-ea"/>
                <a:cs typeface="Calibri" panose="020F0502020204030204" pitchFamily="34" charset="0"/>
              </a:rPr>
              <a:t>in order that we might bear fruit for God</a:t>
            </a:r>
            <a:r>
              <a:rPr lang="en-US" dirty="0">
                <a:effectLst/>
                <a:latin typeface="Calibri" panose="020F0502020204030204" pitchFamily="34" charset="0"/>
              </a:rPr>
              <a:t>. </a:t>
            </a:r>
          </a:p>
        </p:txBody>
      </p:sp>
      <p:pic>
        <p:nvPicPr>
          <p:cNvPr id="4" name="Picture 2" descr="The Hands and Feet of Jesus |">
            <a:extLst>
              <a:ext uri="{FF2B5EF4-FFF2-40B4-BE49-F238E27FC236}">
                <a16:creationId xmlns:a16="http://schemas.microsoft.com/office/drawing/2014/main" id="{990B1059-BF89-5246-2684-62D656C4C7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2875" y="2756386"/>
            <a:ext cx="428625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EED8-1C2E-F38D-9183-7D61EBD0175D}"/>
              </a:ext>
            </a:extLst>
          </p:cNvPr>
          <p:cNvSpPr>
            <a:spLocks noGrp="1"/>
          </p:cNvSpPr>
          <p:nvPr>
            <p:ph type="title"/>
          </p:nvPr>
        </p:nvSpPr>
        <p:spPr/>
        <p:txBody>
          <a:bodyPr/>
          <a:lstStyle/>
          <a:p>
            <a:pPr algn="ctr"/>
            <a:r>
              <a:rPr lang="en-US" b="1" dirty="0"/>
              <a:t>Introductory Comments</a:t>
            </a:r>
          </a:p>
        </p:txBody>
      </p:sp>
      <p:pic>
        <p:nvPicPr>
          <p:cNvPr id="4" name="Picture 3">
            <a:extLst>
              <a:ext uri="{FF2B5EF4-FFF2-40B4-BE49-F238E27FC236}">
                <a16:creationId xmlns:a16="http://schemas.microsoft.com/office/drawing/2014/main" id="{2C9CC7D7-61BC-9AFB-935E-6F89E17EB735}"/>
              </a:ext>
            </a:extLst>
          </p:cNvPr>
          <p:cNvPicPr>
            <a:picLocks noChangeAspect="1"/>
          </p:cNvPicPr>
          <p:nvPr/>
        </p:nvPicPr>
        <p:blipFill>
          <a:blip r:embed="rId2"/>
          <a:stretch>
            <a:fillRect/>
          </a:stretch>
        </p:blipFill>
        <p:spPr>
          <a:xfrm>
            <a:off x="1603861" y="1573311"/>
            <a:ext cx="8984279" cy="4572000"/>
          </a:xfrm>
          <a:prstGeom prst="rect">
            <a:avLst/>
          </a:prstGeom>
        </p:spPr>
      </p:pic>
      <p:pic>
        <p:nvPicPr>
          <p:cNvPr id="5" name="Picture 4" descr="Cartoon of a child in a red and yellow airplane&#10;&#10;Description automatically generated">
            <a:extLst>
              <a:ext uri="{FF2B5EF4-FFF2-40B4-BE49-F238E27FC236}">
                <a16:creationId xmlns:a16="http://schemas.microsoft.com/office/drawing/2014/main" id="{A292C6C0-EDCB-DF85-FCEE-5124DA23C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84" y="140801"/>
            <a:ext cx="1455974" cy="731520"/>
          </a:xfrm>
          <a:prstGeom prst="rect">
            <a:avLst/>
          </a:prstGeom>
        </p:spPr>
      </p:pic>
    </p:spTree>
    <p:extLst>
      <p:ext uri="{BB962C8B-B14F-4D97-AF65-F5344CB8AC3E}">
        <p14:creationId xmlns:p14="http://schemas.microsoft.com/office/powerpoint/2010/main" val="44200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3.75E-6 -0.00092 L 0.2108 0.03959 C 0.25455 0.04885 0.32044 0.05394 0.38971 0.05394 C 0.46836 0.05394 0.53138 0.04885 0.57513 0.03959 L 0.78606 -0.00092 " pathEditMode="relative" rAng="0" ptsTypes="AAAAA">
                                      <p:cBhvr>
                                        <p:cTn id="8" dur="3000" fill="hold"/>
                                        <p:tgtEl>
                                          <p:spTgt spid="5"/>
                                        </p:tgtEl>
                                        <p:attrNameLst>
                                          <p:attrName>ppt_x</p:attrName>
                                          <p:attrName>ppt_y</p:attrName>
                                        </p:attrNameLst>
                                      </p:cBhvr>
                                      <p:rCtr x="3929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082584"/>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5161659"/>
          </a:xfrm>
        </p:spPr>
        <p:txBody>
          <a:bodyPr>
            <a:normAutofit/>
          </a:bodyPr>
          <a:lstStyle/>
          <a:p>
            <a:pPr marL="342900" indent="-342900" algn="just">
              <a:lnSpc>
                <a:spcPct val="110000"/>
              </a:lnSpc>
              <a:spcBef>
                <a:spcPts val="0"/>
              </a:spcBef>
              <a:spcAft>
                <a:spcPts val="1200"/>
              </a:spcAft>
              <a:buFont typeface="+mj-lt"/>
              <a:buAutoNum type="arabicPeriod"/>
            </a:pPr>
            <a:r>
              <a:rPr lang="en-US" sz="2800" b="1" dirty="0">
                <a:ea typeface="+mj-ea"/>
                <a:cs typeface="+mj-cs"/>
              </a:rPr>
              <a:t>The first theme is the </a:t>
            </a:r>
            <a:r>
              <a:rPr lang="en-US" sz="2800" b="1" i="1" dirty="0">
                <a:solidFill>
                  <a:srgbClr val="0000CC"/>
                </a:solidFill>
                <a:ea typeface="+mj-ea"/>
                <a:cs typeface="Calibri" panose="020F0502020204030204" pitchFamily="34" charset="0"/>
              </a:rPr>
              <a:t>‘righteousness of God’</a:t>
            </a:r>
            <a:r>
              <a:rPr lang="en-US" sz="2800" b="1" dirty="0">
                <a:ea typeface="+mj-ea"/>
                <a:cs typeface="+mj-cs"/>
              </a:rPr>
              <a:t>. </a:t>
            </a:r>
          </a:p>
          <a:p>
            <a:pPr marL="685800" lvl="1" indent="-339725" algn="just" defTabSz="1025525">
              <a:lnSpc>
                <a:spcPct val="110000"/>
              </a:lnSpc>
              <a:spcBef>
                <a:spcPts val="0"/>
              </a:spcBef>
              <a:spcAft>
                <a:spcPts val="1200"/>
              </a:spcAft>
            </a:pPr>
            <a:r>
              <a:rPr lang="en-US" sz="2800" b="1" i="1" u="sng" dirty="0">
                <a:solidFill>
                  <a:srgbClr val="0000CC"/>
                </a:solidFill>
                <a:ea typeface="+mj-ea"/>
                <a:cs typeface="Calibri" panose="020F0502020204030204" pitchFamily="34" charset="0"/>
              </a:rPr>
              <a:t>It is an understanding of the biblical facts concerning the gospel message</a:t>
            </a:r>
            <a:r>
              <a:rPr lang="en-US" sz="2800" dirty="0"/>
              <a:t> that encourages man to live in a righteous manner (Romans 12).</a:t>
            </a:r>
          </a:p>
        </p:txBody>
      </p:sp>
      <p:pic>
        <p:nvPicPr>
          <p:cNvPr id="5" name="Picture 4">
            <a:extLst>
              <a:ext uri="{FF2B5EF4-FFF2-40B4-BE49-F238E27FC236}">
                <a16:creationId xmlns:a16="http://schemas.microsoft.com/office/drawing/2014/main" id="{E27D4950-BD48-AE35-EA9A-0EEA68FDA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6" name="Picture 5">
            <a:extLst>
              <a:ext uri="{FF2B5EF4-FFF2-40B4-BE49-F238E27FC236}">
                <a16:creationId xmlns:a16="http://schemas.microsoft.com/office/drawing/2014/main" id="{FC860717-AE07-110B-A6E5-484514149B50}"/>
              </a:ext>
            </a:extLst>
          </p:cNvPr>
          <p:cNvPicPr>
            <a:picLocks noChangeAspect="1"/>
          </p:cNvPicPr>
          <p:nvPr/>
        </p:nvPicPr>
        <p:blipFill>
          <a:blip r:embed="rId3"/>
          <a:stretch>
            <a:fillRect/>
          </a:stretch>
        </p:blipFill>
        <p:spPr>
          <a:xfrm>
            <a:off x="4219952" y="3712990"/>
            <a:ext cx="3752097" cy="2743200"/>
          </a:xfrm>
          <a:prstGeom prst="rect">
            <a:avLst/>
          </a:prstGeom>
        </p:spPr>
      </p:pic>
    </p:spTree>
    <p:extLst>
      <p:ext uri="{BB962C8B-B14F-4D97-AF65-F5344CB8AC3E}">
        <p14:creationId xmlns:p14="http://schemas.microsoft.com/office/powerpoint/2010/main" val="177469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3A40A-0D3E-9B5C-D70A-45C5BDE5D1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1"/>
            <a:ext cx="10972800" cy="4667865"/>
          </a:xfrm>
        </p:spPr>
        <p:txBody>
          <a:bodyPr>
            <a:normAutofit/>
          </a:bodyPr>
          <a:lstStyle/>
          <a:p>
            <a:pPr marL="0" marR="0" indent="0" algn="ctr">
              <a:lnSpc>
                <a:spcPct val="110000"/>
              </a:lnSpc>
              <a:spcBef>
                <a:spcPts val="0"/>
              </a:spcBef>
              <a:spcAft>
                <a:spcPts val="1200"/>
              </a:spcAft>
              <a:buNone/>
            </a:pPr>
            <a:r>
              <a:rPr lang="en-US" sz="3200" b="1" dirty="0">
                <a:solidFill>
                  <a:srgbClr val="0000CC"/>
                </a:solidFill>
                <a:ea typeface="+mj-ea"/>
                <a:cs typeface="Calibri" panose="020F0502020204030204" pitchFamily="34" charset="0"/>
              </a:rPr>
              <a:t>Romans 12:1</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a:t>
            </a:r>
            <a:r>
              <a:rPr lang="en-US" u="none" strike="noStrike" dirty="0">
                <a:effectLst/>
                <a:latin typeface="Calibri" panose="020F0502020204030204" pitchFamily="34" charset="0"/>
              </a:rPr>
              <a:t> </a:t>
            </a:r>
            <a:r>
              <a:rPr lang="en-US" dirty="0">
                <a:effectLst/>
                <a:latin typeface="Calibri" panose="020F0502020204030204" pitchFamily="34" charset="0"/>
              </a:rPr>
              <a:t>Therefore I urge you, brethren, by the mercies of God, to present your bodies a living and holy sacrifice, acceptable to God, </a:t>
            </a:r>
            <a:r>
              <a:rPr lang="en-US" i="1" dirty="0">
                <a:effectLst/>
                <a:latin typeface="Calibri" panose="020F0502020204030204" pitchFamily="34" charset="0"/>
              </a:rPr>
              <a:t>which is</a:t>
            </a:r>
            <a:r>
              <a:rPr lang="en-US" dirty="0">
                <a:effectLst/>
                <a:latin typeface="Calibri" panose="020F0502020204030204" pitchFamily="34" charset="0"/>
              </a:rPr>
              <a:t> your spiritual service of worship. </a:t>
            </a:r>
            <a:r>
              <a:rPr lang="en-US" u="none" strike="noStrike" baseline="30000" dirty="0">
                <a:effectLst/>
                <a:latin typeface="Calibri" panose="020F0502020204030204" pitchFamily="34" charset="0"/>
              </a:rPr>
              <a:t>2</a:t>
            </a:r>
            <a:r>
              <a:rPr lang="en-US" u="none" strike="noStrike" dirty="0">
                <a:effectLst/>
                <a:latin typeface="Calibri" panose="020F0502020204030204" pitchFamily="34" charset="0"/>
              </a:rPr>
              <a:t> </a:t>
            </a:r>
            <a:r>
              <a:rPr lang="en-US" dirty="0">
                <a:effectLst/>
                <a:latin typeface="Calibri" panose="020F0502020204030204" pitchFamily="34" charset="0"/>
              </a:rPr>
              <a:t>And </a:t>
            </a:r>
            <a:r>
              <a:rPr lang="en-US" b="1" i="1" u="sng" dirty="0">
                <a:solidFill>
                  <a:srgbClr val="0000CC"/>
                </a:solidFill>
                <a:ea typeface="+mj-ea"/>
                <a:cs typeface="Calibri" panose="020F0502020204030204" pitchFamily="34" charset="0"/>
              </a:rPr>
              <a:t>do not be conformed</a:t>
            </a:r>
            <a:r>
              <a:rPr lang="en-US" dirty="0">
                <a:effectLst/>
                <a:latin typeface="Calibri" panose="020F0502020204030204" pitchFamily="34" charset="0"/>
              </a:rPr>
              <a:t> to this world, but </a:t>
            </a:r>
            <a:r>
              <a:rPr lang="en-US" b="1" i="1" u="sng" dirty="0">
                <a:solidFill>
                  <a:srgbClr val="0000CC"/>
                </a:solidFill>
                <a:ea typeface="+mj-ea"/>
                <a:cs typeface="Calibri" panose="020F0502020204030204" pitchFamily="34" charset="0"/>
              </a:rPr>
              <a:t>be transformed</a:t>
            </a:r>
            <a:r>
              <a:rPr lang="en-US" dirty="0">
                <a:effectLst/>
                <a:latin typeface="Calibri" panose="020F0502020204030204" pitchFamily="34" charset="0"/>
              </a:rPr>
              <a:t> by the renewing of your mind, so that you may prove what the will of God is, that which is good and acceptable and perfect. </a:t>
            </a:r>
          </a:p>
        </p:txBody>
      </p:sp>
      <p:pic>
        <p:nvPicPr>
          <p:cNvPr id="4" name="Picture 3">
            <a:extLst>
              <a:ext uri="{FF2B5EF4-FFF2-40B4-BE49-F238E27FC236}">
                <a16:creationId xmlns:a16="http://schemas.microsoft.com/office/drawing/2014/main" id="{FCD0BBCB-BE75-9A93-C6C7-DFAA1F947FCF}"/>
              </a:ext>
            </a:extLst>
          </p:cNvPr>
          <p:cNvPicPr>
            <a:picLocks noChangeAspect="1"/>
          </p:cNvPicPr>
          <p:nvPr/>
        </p:nvPicPr>
        <p:blipFill>
          <a:blip r:embed="rId3"/>
          <a:stretch>
            <a:fillRect/>
          </a:stretch>
        </p:blipFill>
        <p:spPr>
          <a:xfrm>
            <a:off x="4532626" y="2875957"/>
            <a:ext cx="3126748" cy="2286000"/>
          </a:xfrm>
          <a:prstGeom prst="rect">
            <a:avLst/>
          </a:prstGeom>
        </p:spPr>
      </p:pic>
    </p:spTree>
    <p:extLst>
      <p:ext uri="{BB962C8B-B14F-4D97-AF65-F5344CB8AC3E}">
        <p14:creationId xmlns:p14="http://schemas.microsoft.com/office/powerpoint/2010/main" val="119787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125716"/>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7261"/>
            <a:ext cx="10972800" cy="1737360"/>
          </a:xfrm>
        </p:spPr>
        <p:txBody>
          <a:bodyPr>
            <a:noAutofit/>
          </a:bodyPr>
          <a:lstStyle/>
          <a:p>
            <a:pPr marL="342900" indent="-342900" algn="just">
              <a:lnSpc>
                <a:spcPct val="100000"/>
              </a:lnSpc>
              <a:spcBef>
                <a:spcPts val="0"/>
              </a:spcBef>
              <a:spcAft>
                <a:spcPts val="1200"/>
              </a:spcAft>
              <a:buFont typeface="+mj-lt"/>
              <a:buAutoNum type="arabicPeriod" startAt="2"/>
            </a:pPr>
            <a:r>
              <a:rPr lang="en-US" sz="2800" b="1" dirty="0"/>
              <a:t>The second theme is that of ‘ the wrath of God’. </a:t>
            </a:r>
          </a:p>
          <a:p>
            <a:pPr lvl="1" indent="-342900" algn="just" defTabSz="1025525">
              <a:lnSpc>
                <a:spcPct val="100000"/>
              </a:lnSpc>
              <a:spcBef>
                <a:spcPts val="0"/>
              </a:spcBef>
              <a:spcAft>
                <a:spcPts val="1200"/>
              </a:spcAft>
            </a:pPr>
            <a:r>
              <a:rPr lang="en-US" sz="2800" b="1" i="1" u="sng" dirty="0">
                <a:solidFill>
                  <a:srgbClr val="0000CC"/>
                </a:solidFill>
                <a:ea typeface="+mj-ea"/>
                <a:cs typeface="Calibri" panose="020F0502020204030204" pitchFamily="34" charset="0"/>
              </a:rPr>
              <a:t>God's wrath has been revealed—and is being revealed</a:t>
            </a:r>
            <a:r>
              <a:rPr lang="en-US" sz="2800" i="1" dirty="0">
                <a:ea typeface="+mj-ea"/>
                <a:cs typeface="Calibri" panose="020F0502020204030204" pitchFamily="34" charset="0"/>
              </a:rPr>
              <a:t>—against all sinful actions (Romans 1:18)</a:t>
            </a:r>
            <a:r>
              <a:rPr lang="en-US" sz="2800" dirty="0">
                <a:ea typeface="+mj-ea"/>
                <a:cs typeface="Calibri" panose="020F0502020204030204" pitchFamily="34" charset="0"/>
              </a:rPr>
              <a:t>. </a:t>
            </a:r>
          </a:p>
        </p:txBody>
      </p:sp>
      <p:pic>
        <p:nvPicPr>
          <p:cNvPr id="5" name="Picture 4">
            <a:extLst>
              <a:ext uri="{FF2B5EF4-FFF2-40B4-BE49-F238E27FC236}">
                <a16:creationId xmlns:a16="http://schemas.microsoft.com/office/drawing/2014/main" id="{AEE5603D-2448-74E1-82BD-AE7A426AD8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D6772FCC-13B2-FD61-AE6C-7BD2253AECFC}"/>
              </a:ext>
            </a:extLst>
          </p:cNvPr>
          <p:cNvPicPr>
            <a:picLocks noChangeAspect="1"/>
          </p:cNvPicPr>
          <p:nvPr/>
        </p:nvPicPr>
        <p:blipFill>
          <a:blip r:embed="rId3"/>
          <a:stretch>
            <a:fillRect/>
          </a:stretch>
        </p:blipFill>
        <p:spPr>
          <a:xfrm>
            <a:off x="3047736" y="3167064"/>
            <a:ext cx="6096528" cy="3429297"/>
          </a:xfrm>
          <a:prstGeom prst="rect">
            <a:avLst/>
          </a:prstGeom>
          <a:solidFill>
            <a:schemeClr val="tx1"/>
          </a:solidFill>
          <a:ln>
            <a:solidFill>
              <a:schemeClr val="tx1"/>
            </a:solidFill>
          </a:ln>
        </p:spPr>
      </p:pic>
    </p:spTree>
    <p:extLst>
      <p:ext uri="{BB962C8B-B14F-4D97-AF65-F5344CB8AC3E}">
        <p14:creationId xmlns:p14="http://schemas.microsoft.com/office/powerpoint/2010/main" val="1734978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42888"/>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sz="3100"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7261"/>
            <a:ext cx="10972800" cy="1841739"/>
          </a:xfrm>
        </p:spPr>
        <p:txBody>
          <a:bodyPr>
            <a:noAutofit/>
          </a:bodyPr>
          <a:lstStyle/>
          <a:p>
            <a:pPr marL="342900" indent="-342900" algn="just">
              <a:lnSpc>
                <a:spcPct val="100000"/>
              </a:lnSpc>
              <a:spcBef>
                <a:spcPts val="0"/>
              </a:spcBef>
              <a:spcAft>
                <a:spcPts val="1200"/>
              </a:spcAft>
              <a:buFont typeface="+mj-lt"/>
              <a:buAutoNum type="arabicPeriod" startAt="2"/>
            </a:pPr>
            <a:r>
              <a:rPr lang="en-US" sz="2800" b="1" dirty="0"/>
              <a:t>The second theme is that of ‘ the wrath of God’. </a:t>
            </a:r>
          </a:p>
          <a:p>
            <a:pPr lvl="1" indent="-342900" algn="just" defTabSz="1025525">
              <a:lnSpc>
                <a:spcPct val="100000"/>
              </a:lnSpc>
              <a:spcBef>
                <a:spcPts val="0"/>
              </a:spcBef>
              <a:spcAft>
                <a:spcPts val="1200"/>
              </a:spcAft>
            </a:pPr>
            <a:r>
              <a:rPr lang="en-US" sz="2800" i="1" dirty="0">
                <a:ea typeface="+mj-ea"/>
                <a:cs typeface="Calibri" panose="020F0502020204030204" pitchFamily="34" charset="0"/>
              </a:rPr>
              <a:t>Mankind knows about God, </a:t>
            </a:r>
            <a:r>
              <a:rPr lang="en-US" sz="2800" b="1" i="1" u="sng" dirty="0">
                <a:solidFill>
                  <a:srgbClr val="0000CC"/>
                </a:solidFill>
                <a:ea typeface="+mj-ea"/>
                <a:cs typeface="Calibri" panose="020F0502020204030204" pitchFamily="34" charset="0"/>
              </a:rPr>
              <a:t>but rejects God in their thinking and in their actions</a:t>
            </a:r>
            <a:r>
              <a:rPr lang="en-US" sz="2800" dirty="0">
                <a:ea typeface="+mj-ea"/>
                <a:cs typeface="Calibri" panose="020F0502020204030204" pitchFamily="34" charset="0"/>
              </a:rPr>
              <a:t> </a:t>
            </a:r>
            <a:r>
              <a:rPr lang="en-US" sz="2800" i="1" dirty="0">
                <a:ea typeface="+mj-ea"/>
                <a:cs typeface="Calibri" panose="020F0502020204030204" pitchFamily="34" charset="0"/>
              </a:rPr>
              <a:t>(Romans 1:21-22). </a:t>
            </a:r>
          </a:p>
        </p:txBody>
      </p:sp>
      <p:pic>
        <p:nvPicPr>
          <p:cNvPr id="5" name="Picture 4">
            <a:extLst>
              <a:ext uri="{FF2B5EF4-FFF2-40B4-BE49-F238E27FC236}">
                <a16:creationId xmlns:a16="http://schemas.microsoft.com/office/drawing/2014/main" id="{DC1B2F40-1D29-B9C3-4FEE-1D1000E22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8A5D23A8-CAB5-FB4E-B4FE-993ADAAE6A99}"/>
              </a:ext>
            </a:extLst>
          </p:cNvPr>
          <p:cNvPicPr>
            <a:picLocks noChangeAspect="1"/>
          </p:cNvPicPr>
          <p:nvPr/>
        </p:nvPicPr>
        <p:blipFill>
          <a:blip r:embed="rId3"/>
          <a:stretch>
            <a:fillRect/>
          </a:stretch>
        </p:blipFill>
        <p:spPr>
          <a:xfrm>
            <a:off x="3047736" y="3144944"/>
            <a:ext cx="6096528" cy="3429297"/>
          </a:xfrm>
          <a:prstGeom prst="rect">
            <a:avLst/>
          </a:prstGeom>
          <a:ln>
            <a:solidFill>
              <a:schemeClr val="tx1"/>
            </a:solidFill>
          </a:ln>
        </p:spPr>
      </p:pic>
    </p:spTree>
    <p:extLst>
      <p:ext uri="{BB962C8B-B14F-4D97-AF65-F5344CB8AC3E}">
        <p14:creationId xmlns:p14="http://schemas.microsoft.com/office/powerpoint/2010/main" val="278397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F912-9D8C-976A-16F9-351341AA698A}"/>
              </a:ext>
            </a:extLst>
          </p:cNvPr>
          <p:cNvSpPr>
            <a:spLocks noGrp="1"/>
          </p:cNvSpPr>
          <p:nvPr>
            <p:ph type="title"/>
          </p:nvPr>
        </p:nvSpPr>
        <p:spPr>
          <a:xfrm>
            <a:off x="838200" y="221225"/>
            <a:ext cx="10515600" cy="1188720"/>
          </a:xfrm>
        </p:spPr>
        <p:txBody>
          <a:bodyPr>
            <a:normAutofit fontScale="90000"/>
          </a:bodyPr>
          <a:lstStyle/>
          <a:p>
            <a:pPr algn="ctr"/>
            <a:r>
              <a:rPr lang="en-US" sz="4000" b="1" dirty="0">
                <a:latin typeface="+mn-lt"/>
              </a:rPr>
              <a:t>Albert Camus</a:t>
            </a:r>
            <a:br>
              <a:rPr lang="en-US" dirty="0">
                <a:latin typeface="+mn-lt"/>
              </a:rPr>
            </a:br>
            <a:r>
              <a:rPr lang="en-US" sz="2700" dirty="0">
                <a:latin typeface="+mn-lt"/>
              </a:rPr>
              <a:t>Atheist, Leftist, Libertarian, Socialist</a:t>
            </a:r>
            <a:br>
              <a:rPr lang="en-US" dirty="0">
                <a:latin typeface="+mn-lt"/>
              </a:rPr>
            </a:br>
            <a:r>
              <a:rPr lang="en-US" sz="2200" dirty="0">
                <a:latin typeface="+mn-lt"/>
              </a:rPr>
              <a:t>November 7, 1913 – January 4, 1960</a:t>
            </a:r>
            <a:endParaRPr lang="en-US" dirty="0">
              <a:latin typeface="+mn-lt"/>
            </a:endParaRPr>
          </a:p>
        </p:txBody>
      </p:sp>
      <p:pic>
        <p:nvPicPr>
          <p:cNvPr id="5" name="Picture 4">
            <a:extLst>
              <a:ext uri="{FF2B5EF4-FFF2-40B4-BE49-F238E27FC236}">
                <a16:creationId xmlns:a16="http://schemas.microsoft.com/office/drawing/2014/main" id="{C0041D2D-061E-3E13-F64D-F0C7CB13C6C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b="14260"/>
          <a:stretch/>
        </p:blipFill>
        <p:spPr>
          <a:xfrm>
            <a:off x="4449436" y="3473886"/>
            <a:ext cx="3293128"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5EEB60DC-3ADE-71F3-160F-F6EA9983AAE8}"/>
              </a:ext>
            </a:extLst>
          </p:cNvPr>
          <p:cNvSpPr txBox="1"/>
          <p:nvPr/>
        </p:nvSpPr>
        <p:spPr>
          <a:xfrm>
            <a:off x="620509" y="1374272"/>
            <a:ext cx="10950981" cy="2062103"/>
          </a:xfrm>
          <a:prstGeom prst="rect">
            <a:avLst/>
          </a:prstGeom>
          <a:noFill/>
        </p:spPr>
        <p:txBody>
          <a:bodyPr wrap="square">
            <a:spAutoFit/>
          </a:bodyPr>
          <a:lstStyle/>
          <a:p>
            <a:pPr algn="just">
              <a:spcAft>
                <a:spcPts val="1200"/>
              </a:spcAft>
            </a:pPr>
            <a:r>
              <a:rPr lang="en-US" sz="3200" dirty="0"/>
              <a:t>Camus was anti-Christianity and was committed to </a:t>
            </a:r>
            <a:r>
              <a:rPr lang="en-US" sz="3200" i="1" dirty="0"/>
              <a:t>‘individual moral freedom and responsibility’</a:t>
            </a:r>
            <a:r>
              <a:rPr lang="en-US" sz="3200" dirty="0"/>
              <a:t>. His philosophy was that ‘Life’ is void of meaning and </a:t>
            </a:r>
            <a:r>
              <a:rPr lang="en-US" sz="3200" b="1" i="1" u="sng" dirty="0">
                <a:solidFill>
                  <a:srgbClr val="0000CC"/>
                </a:solidFill>
                <a:ea typeface="+mj-ea"/>
                <a:cs typeface="Calibri" panose="020F0502020204030204" pitchFamily="34" charset="0"/>
              </a:rPr>
              <a:t>man's inability to know</a:t>
            </a:r>
            <a:r>
              <a:rPr lang="en-US" sz="3200" dirty="0"/>
              <a:t> that meaning </a:t>
            </a:r>
            <a:r>
              <a:rPr lang="en-US" sz="3200" i="1" dirty="0"/>
              <a:t>if it were to exist</a:t>
            </a:r>
            <a:r>
              <a:rPr lang="en-US" sz="3200" b="1" i="1" dirty="0">
                <a:solidFill>
                  <a:srgbClr val="0000CC"/>
                </a:solidFill>
                <a:ea typeface="+mj-ea"/>
                <a:cs typeface="Calibri" panose="020F0502020204030204" pitchFamily="34" charset="0"/>
              </a:rPr>
              <a:t> </a:t>
            </a:r>
            <a:r>
              <a:rPr lang="en-US" sz="3200" dirty="0"/>
              <a:t>— </a:t>
            </a:r>
            <a:r>
              <a:rPr lang="en-US" sz="3200" b="1" i="1" u="sng" dirty="0">
                <a:solidFill>
                  <a:srgbClr val="0000CC"/>
                </a:solidFill>
                <a:ea typeface="+mj-ea"/>
                <a:cs typeface="Calibri" panose="020F0502020204030204" pitchFamily="34" charset="0"/>
              </a:rPr>
              <a:t>is something that man should embrace</a:t>
            </a:r>
            <a:r>
              <a:rPr lang="en-US" sz="3200" b="1" i="1" dirty="0">
                <a:solidFill>
                  <a:srgbClr val="0000CC"/>
                </a:solidFill>
                <a:ea typeface="+mj-ea"/>
                <a:cs typeface="Calibri" panose="020F0502020204030204" pitchFamily="34" charset="0"/>
              </a:rPr>
              <a:t>!</a:t>
            </a:r>
            <a:r>
              <a:rPr lang="en-US" sz="3200" dirty="0"/>
              <a:t> </a:t>
            </a:r>
          </a:p>
        </p:txBody>
      </p:sp>
    </p:spTree>
    <p:extLst>
      <p:ext uri="{BB962C8B-B14F-4D97-AF65-F5344CB8AC3E}">
        <p14:creationId xmlns:p14="http://schemas.microsoft.com/office/powerpoint/2010/main" val="1287901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17009"/>
          </a:xfrm>
        </p:spPr>
        <p:txBody>
          <a:bodyPr>
            <a:normAutofit fontScale="90000"/>
          </a:bodyPr>
          <a:lstStyle/>
          <a:p>
            <a:pPr algn="ctr">
              <a:lnSpc>
                <a:spcPct val="100000"/>
              </a:lnSpc>
            </a:pPr>
            <a:r>
              <a:rPr lang="en-US" sz="4000" b="1" dirty="0">
                <a:latin typeface="+mn-lt"/>
              </a:rPr>
              <a:t>Is HFHE Calvinism biblical?</a:t>
            </a:r>
            <a:br>
              <a:rPr lang="en-US" sz="4000" b="1" dirty="0">
                <a:latin typeface="+mn-lt"/>
              </a:rPr>
            </a:br>
            <a:r>
              <a:rPr lang="en-US" sz="31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78635"/>
            <a:ext cx="10972800" cy="1920240"/>
          </a:xfrm>
        </p:spPr>
        <p:txBody>
          <a:bodyPr>
            <a:noAutofit/>
          </a:bodyPr>
          <a:lstStyle/>
          <a:p>
            <a:pPr marL="342900" indent="-342900" algn="just">
              <a:lnSpc>
                <a:spcPct val="100000"/>
              </a:lnSpc>
              <a:spcBef>
                <a:spcPts val="0"/>
              </a:spcBef>
              <a:spcAft>
                <a:spcPts val="1200"/>
              </a:spcAft>
              <a:buFont typeface="+mj-lt"/>
              <a:buAutoNum type="arabicPeriod" startAt="2"/>
            </a:pPr>
            <a:r>
              <a:rPr lang="en-US" sz="2800" b="1" dirty="0"/>
              <a:t>The second theme is that of ‘ the wrath of God’. </a:t>
            </a:r>
          </a:p>
          <a:p>
            <a:pPr lvl="1" indent="-342900" algn="just" defTabSz="1025525">
              <a:lnSpc>
                <a:spcPct val="100000"/>
              </a:lnSpc>
              <a:spcBef>
                <a:spcPts val="0"/>
              </a:spcBef>
              <a:spcAft>
                <a:spcPts val="1200"/>
              </a:spcAft>
            </a:pPr>
            <a:r>
              <a:rPr lang="en-US" sz="2800" b="1" i="1" u="sng" dirty="0">
                <a:solidFill>
                  <a:srgbClr val="0000CC"/>
                </a:solidFill>
                <a:ea typeface="+mj-ea"/>
                <a:cs typeface="Calibri" panose="020F0502020204030204" pitchFamily="34" charset="0"/>
              </a:rPr>
              <a:t>The wrath of God, therefore, is the giving over of man to live his life as he chooses* (Romans 1:24, 26, 28)</a:t>
            </a:r>
            <a:r>
              <a:rPr lang="en-US" sz="2800" b="1" i="1" dirty="0">
                <a:solidFill>
                  <a:srgbClr val="0000CC"/>
                </a:solidFill>
                <a:ea typeface="+mj-ea"/>
                <a:cs typeface="Calibri" panose="020F0502020204030204" pitchFamily="34" charset="0"/>
              </a:rPr>
              <a:t>, </a:t>
            </a:r>
            <a:r>
              <a:rPr lang="en-US" sz="2800" dirty="0"/>
              <a:t>which apart from God leads to destruction (Romans 1:28-32). </a:t>
            </a:r>
          </a:p>
        </p:txBody>
      </p:sp>
      <p:pic>
        <p:nvPicPr>
          <p:cNvPr id="5" name="Picture 4">
            <a:extLst>
              <a:ext uri="{FF2B5EF4-FFF2-40B4-BE49-F238E27FC236}">
                <a16:creationId xmlns:a16="http://schemas.microsoft.com/office/drawing/2014/main" id="{183E3EC7-20D5-C0C1-689D-BDA4AC3F1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
        <p:nvSpPr>
          <p:cNvPr id="7" name="TextBox 6">
            <a:extLst>
              <a:ext uri="{FF2B5EF4-FFF2-40B4-BE49-F238E27FC236}">
                <a16:creationId xmlns:a16="http://schemas.microsoft.com/office/drawing/2014/main" id="{676A3DB2-577F-AD8B-A801-D32B38EC1603}"/>
              </a:ext>
            </a:extLst>
          </p:cNvPr>
          <p:cNvSpPr txBox="1"/>
          <p:nvPr/>
        </p:nvSpPr>
        <p:spPr>
          <a:xfrm>
            <a:off x="2438400" y="6347801"/>
            <a:ext cx="7315200" cy="457200"/>
          </a:xfrm>
          <a:prstGeom prst="rect">
            <a:avLst/>
          </a:prstGeom>
          <a:noFill/>
        </p:spPr>
        <p:txBody>
          <a:bodyPr wrap="square">
            <a:spAutoFit/>
          </a:bodyPr>
          <a:lstStyle/>
          <a:p>
            <a:pPr algn="ctr"/>
            <a:r>
              <a:rPr lang="en-US" sz="2400" dirty="0"/>
              <a:t>* Camus’ ‘individual moral freedom and responsibility’!</a:t>
            </a:r>
          </a:p>
        </p:txBody>
      </p:sp>
      <p:pic>
        <p:nvPicPr>
          <p:cNvPr id="8" name="Picture 7">
            <a:extLst>
              <a:ext uri="{FF2B5EF4-FFF2-40B4-BE49-F238E27FC236}">
                <a16:creationId xmlns:a16="http://schemas.microsoft.com/office/drawing/2014/main" id="{808B364D-9FAE-1476-6646-BF68716B0629}"/>
              </a:ext>
            </a:extLst>
          </p:cNvPr>
          <p:cNvPicPr>
            <a:picLocks noChangeAspect="1"/>
          </p:cNvPicPr>
          <p:nvPr/>
        </p:nvPicPr>
        <p:blipFill rotWithShape="1">
          <a:blip r:embed="rId3"/>
          <a:srcRect t="18333"/>
          <a:stretch/>
        </p:blipFill>
        <p:spPr>
          <a:xfrm>
            <a:off x="3856653" y="3550920"/>
            <a:ext cx="4478695" cy="2743200"/>
          </a:xfrm>
          <a:prstGeom prst="rect">
            <a:avLst/>
          </a:prstGeom>
          <a:ln>
            <a:solidFill>
              <a:schemeClr val="tx1"/>
            </a:solidFill>
          </a:ln>
        </p:spPr>
      </p:pic>
    </p:spTree>
    <p:extLst>
      <p:ext uri="{BB962C8B-B14F-4D97-AF65-F5344CB8AC3E}">
        <p14:creationId xmlns:p14="http://schemas.microsoft.com/office/powerpoint/2010/main" val="408385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0B2AE-24BE-47CE-4166-A6D2AA5AA1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0"/>
            <a:ext cx="10972800" cy="3999432"/>
          </a:xfrm>
        </p:spPr>
        <p:txBody>
          <a:bodyPr>
            <a:noAutofit/>
          </a:bodyPr>
          <a:lstStyle/>
          <a:p>
            <a:pPr marL="0" indent="0" algn="ctr">
              <a:lnSpc>
                <a:spcPct val="110000"/>
              </a:lnSpc>
              <a:spcBef>
                <a:spcPts val="0"/>
              </a:spcBef>
              <a:spcAft>
                <a:spcPts val="1200"/>
              </a:spcAft>
              <a:buNone/>
            </a:pPr>
            <a:r>
              <a:rPr lang="en-US" sz="3200" b="1" dirty="0">
                <a:solidFill>
                  <a:srgbClr val="0000CC"/>
                </a:solidFill>
                <a:ea typeface="+mj-ea"/>
                <a:cs typeface="Calibri" panose="020F0502020204030204" pitchFamily="34" charset="0"/>
              </a:rPr>
              <a:t>Romans 1:24, 26, 28</a:t>
            </a:r>
          </a:p>
          <a:p>
            <a:pPr marL="0" indent="0" algn="just">
              <a:lnSpc>
                <a:spcPct val="100000"/>
              </a:lnSpc>
              <a:spcBef>
                <a:spcPts val="0"/>
              </a:spcBef>
              <a:buNone/>
            </a:pPr>
            <a:r>
              <a:rPr lang="en-US" sz="2800" baseline="30000" dirty="0"/>
              <a:t>24</a:t>
            </a:r>
            <a:r>
              <a:rPr lang="en-US" sz="2800" dirty="0"/>
              <a:t> Therefore </a:t>
            </a:r>
            <a:r>
              <a:rPr lang="en-US" sz="2800" b="1" i="1" u="sng" dirty="0">
                <a:solidFill>
                  <a:srgbClr val="0000CC"/>
                </a:solidFill>
                <a:ea typeface="+mj-ea"/>
                <a:cs typeface="Calibri" panose="020F0502020204030204" pitchFamily="34" charset="0"/>
              </a:rPr>
              <a:t>God gave them over</a:t>
            </a:r>
            <a:r>
              <a:rPr lang="en-US" sz="2800" b="1" dirty="0">
                <a:solidFill>
                  <a:srgbClr val="0000CC"/>
                </a:solidFill>
                <a:ea typeface="+mj-ea"/>
                <a:cs typeface="Calibri" panose="020F0502020204030204" pitchFamily="34" charset="0"/>
              </a:rPr>
              <a:t> </a:t>
            </a:r>
            <a:r>
              <a:rPr lang="en-US" sz="2800" dirty="0"/>
              <a:t>in the lusts of their hearts to impurity, so that their bodies would be dishonored among them…. </a:t>
            </a:r>
            <a:r>
              <a:rPr lang="en-US" sz="2800" baseline="30000" dirty="0"/>
              <a:t>26</a:t>
            </a:r>
            <a:r>
              <a:rPr lang="en-US" sz="2800" dirty="0"/>
              <a:t> For this reason </a:t>
            </a:r>
            <a:r>
              <a:rPr lang="en-US" sz="2800" b="1" i="1" u="sng" dirty="0">
                <a:solidFill>
                  <a:srgbClr val="0000CC"/>
                </a:solidFill>
                <a:ea typeface="+mj-ea"/>
                <a:cs typeface="Calibri" panose="020F0502020204030204" pitchFamily="34" charset="0"/>
              </a:rPr>
              <a:t>God gave them over</a:t>
            </a:r>
            <a:r>
              <a:rPr lang="en-US" sz="2800" b="1" dirty="0">
                <a:solidFill>
                  <a:srgbClr val="0000CC"/>
                </a:solidFill>
                <a:ea typeface="+mj-ea"/>
                <a:cs typeface="Calibri" panose="020F0502020204030204" pitchFamily="34" charset="0"/>
              </a:rPr>
              <a:t> </a:t>
            </a:r>
            <a:r>
              <a:rPr lang="en-US" sz="2800" dirty="0"/>
              <a:t>to degrading passions; for their women exchanged the natural function for that which is unnatural,… </a:t>
            </a:r>
            <a:r>
              <a:rPr lang="en-US" sz="2800" baseline="30000" dirty="0"/>
              <a:t>28</a:t>
            </a:r>
            <a:r>
              <a:rPr lang="en-US" sz="2800" dirty="0"/>
              <a:t> And just as they did not see fit to acknowledge God any longer, </a:t>
            </a:r>
            <a:r>
              <a:rPr lang="en-US" sz="2800" b="1" i="1" u="sng" dirty="0">
                <a:solidFill>
                  <a:srgbClr val="0000CC"/>
                </a:solidFill>
                <a:ea typeface="+mj-ea"/>
                <a:cs typeface="Calibri" panose="020F0502020204030204" pitchFamily="34" charset="0"/>
              </a:rPr>
              <a:t>God gave them over</a:t>
            </a:r>
            <a:r>
              <a:rPr lang="en-US" sz="2800" b="1" dirty="0">
                <a:solidFill>
                  <a:srgbClr val="0000CC"/>
                </a:solidFill>
                <a:ea typeface="+mj-ea"/>
                <a:cs typeface="Calibri" panose="020F0502020204030204" pitchFamily="34" charset="0"/>
              </a:rPr>
              <a:t> </a:t>
            </a:r>
            <a:r>
              <a:rPr lang="en-US" sz="2800" dirty="0"/>
              <a:t>to a depraved mind, to do those things which are not proper, </a:t>
            </a:r>
          </a:p>
        </p:txBody>
      </p:sp>
      <p:pic>
        <p:nvPicPr>
          <p:cNvPr id="5" name="Picture 4">
            <a:extLst>
              <a:ext uri="{FF2B5EF4-FFF2-40B4-BE49-F238E27FC236}">
                <a16:creationId xmlns:a16="http://schemas.microsoft.com/office/drawing/2014/main" id="{C5BFE1DB-C9BE-C7E4-53E0-8FF9041FA5A5}"/>
              </a:ext>
            </a:extLst>
          </p:cNvPr>
          <p:cNvPicPr>
            <a:picLocks noChangeAspect="1"/>
          </p:cNvPicPr>
          <p:nvPr/>
        </p:nvPicPr>
        <p:blipFill>
          <a:blip r:embed="rId3"/>
          <a:stretch>
            <a:fillRect/>
          </a:stretch>
        </p:blipFill>
        <p:spPr>
          <a:xfrm>
            <a:off x="4609597" y="3310008"/>
            <a:ext cx="2972807" cy="1828800"/>
          </a:xfrm>
          <a:prstGeom prst="rect">
            <a:avLst/>
          </a:prstGeom>
        </p:spPr>
      </p:pic>
    </p:spTree>
    <p:extLst>
      <p:ext uri="{BB962C8B-B14F-4D97-AF65-F5344CB8AC3E}">
        <p14:creationId xmlns:p14="http://schemas.microsoft.com/office/powerpoint/2010/main" val="2634988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17009"/>
          </a:xfrm>
        </p:spPr>
        <p:txBody>
          <a:bodyPr>
            <a:normAutofit fontScale="90000"/>
          </a:bodyPr>
          <a:lstStyle/>
          <a:p>
            <a:pPr algn="ctr">
              <a:lnSpc>
                <a:spcPct val="100000"/>
              </a:lnSpc>
            </a:pPr>
            <a:r>
              <a:rPr lang="en-US" sz="4000" b="1" dirty="0">
                <a:latin typeface="+mn-lt"/>
              </a:rPr>
              <a:t>Is HFHE Calvinism biblical?</a:t>
            </a:r>
            <a:br>
              <a:rPr lang="en-US" sz="4000" b="1" dirty="0">
                <a:latin typeface="+mn-lt"/>
              </a:rPr>
            </a:br>
            <a:r>
              <a:rPr lang="en-US" sz="31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7261"/>
            <a:ext cx="10972800" cy="5189555"/>
          </a:xfrm>
        </p:spPr>
        <p:txBody>
          <a:bodyPr>
            <a:noAutofit/>
          </a:bodyPr>
          <a:lstStyle/>
          <a:p>
            <a:pPr marL="342900" indent="-342900" algn="just">
              <a:lnSpc>
                <a:spcPct val="100000"/>
              </a:lnSpc>
              <a:spcBef>
                <a:spcPts val="0"/>
              </a:spcBef>
              <a:spcAft>
                <a:spcPts val="1200"/>
              </a:spcAft>
              <a:buFont typeface="+mj-lt"/>
              <a:buAutoNum type="arabicPeriod" startAt="2"/>
            </a:pPr>
            <a:r>
              <a:rPr lang="en-US" sz="2800" b="1" dirty="0"/>
              <a:t>The second theme is that of ‘ the wrath of God’. </a:t>
            </a:r>
          </a:p>
          <a:p>
            <a:pPr lvl="1" indent="-342900" algn="just" defTabSz="1025525">
              <a:lnSpc>
                <a:spcPct val="100000"/>
              </a:lnSpc>
              <a:spcBef>
                <a:spcPts val="0"/>
              </a:spcBef>
              <a:spcAft>
                <a:spcPts val="1200"/>
              </a:spcAft>
            </a:pPr>
            <a:r>
              <a:rPr lang="en-US" sz="2800" dirty="0"/>
              <a:t>The wrath of God, therefore, is the giving over of man to live his life as he chooses (Romans 1:24, 26, 28), </a:t>
            </a:r>
            <a:r>
              <a:rPr lang="en-US" sz="2800" b="1" dirty="0">
                <a:solidFill>
                  <a:srgbClr val="0000CC"/>
                </a:solidFill>
                <a:ea typeface="+mj-ea"/>
                <a:cs typeface="Calibri" panose="020F0502020204030204" pitchFamily="34" charset="0"/>
              </a:rPr>
              <a:t>which apart from God leads to destruction (Romans 1:28-32). </a:t>
            </a:r>
          </a:p>
        </p:txBody>
      </p:sp>
      <p:pic>
        <p:nvPicPr>
          <p:cNvPr id="5" name="Picture 4">
            <a:extLst>
              <a:ext uri="{FF2B5EF4-FFF2-40B4-BE49-F238E27FC236}">
                <a16:creationId xmlns:a16="http://schemas.microsoft.com/office/drawing/2014/main" id="{A9018BD3-4DA7-6BD7-F450-D7A247DDA1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EDA63012-226D-EC93-C1F8-D1D55D87023B}"/>
              </a:ext>
            </a:extLst>
          </p:cNvPr>
          <p:cNvPicPr>
            <a:picLocks noChangeAspect="1"/>
          </p:cNvPicPr>
          <p:nvPr/>
        </p:nvPicPr>
        <p:blipFill>
          <a:blip r:embed="rId3"/>
          <a:stretch>
            <a:fillRect/>
          </a:stretch>
        </p:blipFill>
        <p:spPr>
          <a:xfrm>
            <a:off x="4791307" y="3610268"/>
            <a:ext cx="2609386" cy="2743200"/>
          </a:xfrm>
          <a:prstGeom prst="rect">
            <a:avLst/>
          </a:prstGeom>
          <a:ln>
            <a:solidFill>
              <a:schemeClr val="tx1"/>
            </a:solidFill>
          </a:ln>
        </p:spPr>
      </p:pic>
      <p:sp>
        <p:nvSpPr>
          <p:cNvPr id="6" name="TextBox 5">
            <a:extLst>
              <a:ext uri="{FF2B5EF4-FFF2-40B4-BE49-F238E27FC236}">
                <a16:creationId xmlns:a16="http://schemas.microsoft.com/office/drawing/2014/main" id="{5C8014FD-2B52-47AB-11CB-94A83C5DE844}"/>
              </a:ext>
            </a:extLst>
          </p:cNvPr>
          <p:cNvSpPr txBox="1"/>
          <p:nvPr/>
        </p:nvSpPr>
        <p:spPr>
          <a:xfrm>
            <a:off x="2438400" y="6347801"/>
            <a:ext cx="7315200" cy="457200"/>
          </a:xfrm>
          <a:prstGeom prst="rect">
            <a:avLst/>
          </a:prstGeom>
          <a:noFill/>
        </p:spPr>
        <p:txBody>
          <a:bodyPr wrap="square">
            <a:spAutoFit/>
          </a:bodyPr>
          <a:lstStyle/>
          <a:p>
            <a:pPr algn="ctr"/>
            <a:r>
              <a:rPr lang="en-US" sz="2400" dirty="0"/>
              <a:t>* Camus’ ‘individual moral freedom and responsibility’!</a:t>
            </a:r>
          </a:p>
        </p:txBody>
      </p:sp>
    </p:spTree>
    <p:extLst>
      <p:ext uri="{BB962C8B-B14F-4D97-AF65-F5344CB8AC3E}">
        <p14:creationId xmlns:p14="http://schemas.microsoft.com/office/powerpoint/2010/main" val="1767514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56FA6-6913-CF6B-5CF3-3B604EB51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1"/>
            <a:ext cx="10972800" cy="5341121"/>
          </a:xfrm>
        </p:spPr>
        <p:txBody>
          <a:bodyPr>
            <a:noAutofit/>
          </a:bodyPr>
          <a:lstStyle/>
          <a:p>
            <a:pPr marL="0" indent="0" algn="ctr">
              <a:lnSpc>
                <a:spcPct val="110000"/>
              </a:lnSpc>
              <a:spcBef>
                <a:spcPts val="0"/>
              </a:spcBef>
              <a:spcAft>
                <a:spcPts val="1200"/>
              </a:spcAft>
              <a:buNone/>
            </a:pPr>
            <a:r>
              <a:rPr lang="en-US" sz="3200" b="1" dirty="0">
                <a:solidFill>
                  <a:srgbClr val="0000CC"/>
                </a:solidFill>
                <a:ea typeface="+mj-ea"/>
                <a:cs typeface="Calibri" panose="020F0502020204030204" pitchFamily="34" charset="0"/>
              </a:rPr>
              <a:t>Romans 1:29–32</a:t>
            </a:r>
          </a:p>
          <a:p>
            <a:pPr marL="0" indent="0" algn="just">
              <a:lnSpc>
                <a:spcPct val="100000"/>
              </a:lnSpc>
              <a:spcBef>
                <a:spcPts val="0"/>
              </a:spcBef>
              <a:spcAft>
                <a:spcPts val="1000"/>
              </a:spcAft>
              <a:buNone/>
            </a:pPr>
            <a:r>
              <a:rPr lang="en-US" sz="2700" baseline="30000" dirty="0">
                <a:latin typeface="Calibri" panose="020F0502020204030204" pitchFamily="34" charset="0"/>
              </a:rPr>
              <a:t>29</a:t>
            </a:r>
            <a:r>
              <a:rPr lang="en-US" sz="2700" dirty="0">
                <a:latin typeface="Calibri" panose="020F0502020204030204" pitchFamily="34" charset="0"/>
              </a:rPr>
              <a:t> being filled with all unrighteousness, wickedness, greed, evil; full of envy, murder, strife, deceit, malice; </a:t>
            </a:r>
            <a:r>
              <a:rPr lang="en-US" sz="2700" i="1" dirty="0">
                <a:latin typeface="Calibri" panose="020F0502020204030204" pitchFamily="34" charset="0"/>
              </a:rPr>
              <a:t>they are</a:t>
            </a:r>
            <a:r>
              <a:rPr lang="en-US" sz="2700" dirty="0">
                <a:latin typeface="Calibri" panose="020F0502020204030204" pitchFamily="34" charset="0"/>
              </a:rPr>
              <a:t> gossips, </a:t>
            </a:r>
            <a:r>
              <a:rPr lang="en-US" sz="2700" baseline="30000" dirty="0">
                <a:latin typeface="Calibri" panose="020F0502020204030204" pitchFamily="34" charset="0"/>
              </a:rPr>
              <a:t>30</a:t>
            </a:r>
            <a:r>
              <a:rPr lang="en-US" sz="2700" dirty="0">
                <a:latin typeface="Calibri" panose="020F0502020204030204" pitchFamily="34" charset="0"/>
              </a:rPr>
              <a:t> slanderers, haters of God, insolent, arrogant, boastful, inventors of evil, disobedient to parents, </a:t>
            </a:r>
            <a:r>
              <a:rPr lang="en-US" sz="2700" baseline="30000" dirty="0">
                <a:latin typeface="Calibri" panose="020F0502020204030204" pitchFamily="34" charset="0"/>
              </a:rPr>
              <a:t>31</a:t>
            </a:r>
            <a:r>
              <a:rPr lang="en-US" sz="2700" dirty="0">
                <a:latin typeface="Calibri" panose="020F0502020204030204" pitchFamily="34" charset="0"/>
              </a:rPr>
              <a:t> without understanding, untrustworthy, unloving, unmerciful; </a:t>
            </a:r>
            <a:r>
              <a:rPr lang="en-US" sz="2700" baseline="30000" dirty="0">
                <a:latin typeface="Calibri" panose="020F0502020204030204" pitchFamily="34" charset="0"/>
              </a:rPr>
              <a:t>32</a:t>
            </a:r>
            <a:r>
              <a:rPr lang="en-US" sz="2700" dirty="0">
                <a:latin typeface="Calibri" panose="020F0502020204030204" pitchFamily="34" charset="0"/>
              </a:rPr>
              <a:t> and although they know the ordinance of God, </a:t>
            </a:r>
            <a:r>
              <a:rPr lang="en-US" sz="2800" b="1" i="1" u="sng" dirty="0">
                <a:solidFill>
                  <a:srgbClr val="0000CC"/>
                </a:solidFill>
                <a:ea typeface="+mj-ea"/>
                <a:cs typeface="Calibri" panose="020F0502020204030204" pitchFamily="34" charset="0"/>
              </a:rPr>
              <a:t>that those who practice such things are worthy of death</a:t>
            </a:r>
            <a:r>
              <a:rPr lang="en-US" sz="2800" b="1" i="1" dirty="0">
                <a:solidFill>
                  <a:srgbClr val="0000CC"/>
                </a:solidFill>
                <a:ea typeface="+mj-ea"/>
                <a:cs typeface="Calibri" panose="020F0502020204030204" pitchFamily="34" charset="0"/>
              </a:rPr>
              <a:t>, </a:t>
            </a:r>
            <a:r>
              <a:rPr lang="en-US" sz="2700" dirty="0">
                <a:latin typeface="Calibri" panose="020F0502020204030204" pitchFamily="34" charset="0"/>
              </a:rPr>
              <a:t>they not only do the same, but also give hearty approval to those who practice them. </a:t>
            </a:r>
          </a:p>
        </p:txBody>
      </p:sp>
      <p:pic>
        <p:nvPicPr>
          <p:cNvPr id="4" name="Picture 3">
            <a:extLst>
              <a:ext uri="{FF2B5EF4-FFF2-40B4-BE49-F238E27FC236}">
                <a16:creationId xmlns:a16="http://schemas.microsoft.com/office/drawing/2014/main" id="{1A4317B0-F2FF-44E8-A109-A03CAC298DE6}"/>
              </a:ext>
            </a:extLst>
          </p:cNvPr>
          <p:cNvPicPr>
            <a:picLocks noChangeAspect="1"/>
          </p:cNvPicPr>
          <p:nvPr/>
        </p:nvPicPr>
        <p:blipFill>
          <a:blip r:embed="rId3"/>
          <a:stretch>
            <a:fillRect/>
          </a:stretch>
        </p:blipFill>
        <p:spPr>
          <a:xfrm>
            <a:off x="5225143" y="3290198"/>
            <a:ext cx="1741714" cy="1828800"/>
          </a:xfrm>
          <a:prstGeom prst="rect">
            <a:avLst/>
          </a:prstGeom>
          <a:ln>
            <a:solidFill>
              <a:schemeClr val="tx1"/>
            </a:solidFill>
          </a:ln>
        </p:spPr>
      </p:pic>
    </p:spTree>
    <p:extLst>
      <p:ext uri="{BB962C8B-B14F-4D97-AF65-F5344CB8AC3E}">
        <p14:creationId xmlns:p14="http://schemas.microsoft.com/office/powerpoint/2010/main" val="1496093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AF3969-3C29-407A-8949-4EB849193C08}"/>
              </a:ext>
            </a:extLst>
          </p:cNvPr>
          <p:cNvPicPr>
            <a:picLocks noChangeAspect="1"/>
          </p:cNvPicPr>
          <p:nvPr/>
        </p:nvPicPr>
        <p:blipFill>
          <a:blip r:embed="rId2"/>
          <a:stretch>
            <a:fillRect/>
          </a:stretch>
        </p:blipFill>
        <p:spPr>
          <a:xfrm>
            <a:off x="4035626" y="3766879"/>
            <a:ext cx="4120748" cy="2743200"/>
          </a:xfrm>
          <a:prstGeom prst="rect">
            <a:avLst/>
          </a:prstGeom>
        </p:spPr>
      </p:pic>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25636"/>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98065"/>
            <a:ext cx="10972800" cy="2377440"/>
          </a:xfrm>
        </p:spPr>
        <p:txBody>
          <a:bodyPr>
            <a:noAutofit/>
          </a:bodyPr>
          <a:lstStyle/>
          <a:p>
            <a:pPr marL="342900" indent="-342900" algn="just">
              <a:lnSpc>
                <a:spcPct val="100000"/>
              </a:lnSpc>
              <a:spcBef>
                <a:spcPts val="0"/>
              </a:spcBef>
              <a:spcAft>
                <a:spcPts val="1200"/>
              </a:spcAft>
              <a:buFont typeface="+mj-lt"/>
              <a:buAutoNum type="arabicPeriod" startAt="2"/>
            </a:pPr>
            <a:r>
              <a:rPr lang="en-US" sz="2800" b="1" dirty="0"/>
              <a:t>The second theme is that of ‘ the wrath of God’. </a:t>
            </a:r>
          </a:p>
          <a:p>
            <a:pPr lvl="1" indent="-342900" algn="just" defTabSz="1025525">
              <a:lnSpc>
                <a:spcPct val="100000"/>
              </a:lnSpc>
              <a:spcBef>
                <a:spcPts val="0"/>
              </a:spcBef>
              <a:spcAft>
                <a:spcPts val="1200"/>
              </a:spcAft>
            </a:pPr>
            <a:r>
              <a:rPr lang="en-US" sz="2800" dirty="0"/>
              <a:t>Man rejects the God of the universe, and God, in turn, gives man over to his evil desires. Man’s self-destructive path ultimately hardens him in sin and only a personal intervention from God can alter that path.</a:t>
            </a:r>
          </a:p>
        </p:txBody>
      </p:sp>
      <p:pic>
        <p:nvPicPr>
          <p:cNvPr id="7" name="Picture 6">
            <a:extLst>
              <a:ext uri="{FF2B5EF4-FFF2-40B4-BE49-F238E27FC236}">
                <a16:creationId xmlns:a16="http://schemas.microsoft.com/office/drawing/2014/main" id="{8EF1BBC7-5756-41C1-87E0-1B38864292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0820" y="3749040"/>
            <a:ext cx="4110361" cy="2743200"/>
          </a:xfrm>
          <a:prstGeom prst="rect">
            <a:avLst/>
          </a:prstGeom>
          <a:ln>
            <a:solidFill>
              <a:schemeClr val="tx1"/>
            </a:solidFill>
          </a:ln>
        </p:spPr>
      </p:pic>
      <p:pic>
        <p:nvPicPr>
          <p:cNvPr id="5" name="Picture 4">
            <a:extLst>
              <a:ext uri="{FF2B5EF4-FFF2-40B4-BE49-F238E27FC236}">
                <a16:creationId xmlns:a16="http://schemas.microsoft.com/office/drawing/2014/main" id="{D6BE8A6A-3A42-77AC-5F54-EFF654BA9B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14952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0" y="159220"/>
            <a:ext cx="6858000" cy="914400"/>
          </a:xfrm>
        </p:spPr>
        <p:txBody>
          <a:bodyPr>
            <a:normAutofit fontScale="90000"/>
          </a:bodyPr>
          <a:lstStyle/>
          <a:p>
            <a:pPr algn="ctr">
              <a:lnSpc>
                <a:spcPct val="100000"/>
              </a:lnSpc>
            </a:pPr>
            <a:r>
              <a:rPr lang="en-US" sz="4000" b="1" dirty="0">
                <a:latin typeface="+mn-lt"/>
              </a:rPr>
              <a:t>THE FIVE </a:t>
            </a:r>
            <a:r>
              <a:rPr lang="en-US" sz="4000" b="1" i="1" dirty="0">
                <a:latin typeface="+mn-lt"/>
              </a:rPr>
              <a:t>SOLAS</a:t>
            </a:r>
            <a:br>
              <a:rPr lang="en-US" sz="3600" b="1" i="1" dirty="0">
                <a:latin typeface="+mn-lt"/>
              </a:rPr>
            </a:br>
            <a:r>
              <a:rPr lang="en-US" sz="3100" b="1" i="1" dirty="0">
                <a:solidFill>
                  <a:srgbClr val="0000CC"/>
                </a:solidFill>
                <a:latin typeface="+mn-lt"/>
                <a:cs typeface="Calibri" panose="020F0502020204030204" pitchFamily="34" charset="0"/>
              </a:rPr>
              <a:t>The </a:t>
            </a:r>
            <a:r>
              <a:rPr lang="en-US" sz="3100" b="1" i="1" u="sng" dirty="0">
                <a:solidFill>
                  <a:srgbClr val="0000CC"/>
                </a:solidFill>
                <a:latin typeface="+mn-lt"/>
                <a:cs typeface="Calibri" panose="020F0502020204030204" pitchFamily="34" charset="0"/>
              </a:rPr>
              <a:t>Essentials</a:t>
            </a:r>
            <a:r>
              <a:rPr lang="en-US" sz="3100" b="1" i="1" dirty="0">
                <a:solidFill>
                  <a:srgbClr val="0000CC"/>
                </a:solidFill>
                <a:latin typeface="+mn-lt"/>
                <a:cs typeface="Calibri" panose="020F0502020204030204" pitchFamily="34" charset="0"/>
              </a:rPr>
              <a:t> of the Historic Christian Faith</a:t>
            </a:r>
          </a:p>
        </p:txBody>
      </p:sp>
      <p:pic>
        <p:nvPicPr>
          <p:cNvPr id="6" name="Picture 5">
            <a:extLst>
              <a:ext uri="{FF2B5EF4-FFF2-40B4-BE49-F238E27FC236}">
                <a16:creationId xmlns:a16="http://schemas.microsoft.com/office/drawing/2014/main" id="{75E6E9C4-80F7-64E9-58F0-A764B1A0DD67}"/>
              </a:ext>
            </a:extLst>
          </p:cNvPr>
          <p:cNvPicPr>
            <a:picLocks noChangeAspect="1"/>
          </p:cNvPicPr>
          <p:nvPr/>
        </p:nvPicPr>
        <p:blipFill>
          <a:blip r:embed="rId2"/>
          <a:stretch>
            <a:fillRect/>
          </a:stretch>
        </p:blipFill>
        <p:spPr>
          <a:xfrm>
            <a:off x="609600" y="1596947"/>
            <a:ext cx="10972800" cy="4480405"/>
          </a:xfrm>
          <a:prstGeom prst="rect">
            <a:avLst/>
          </a:prstGeom>
        </p:spPr>
      </p:pic>
    </p:spTree>
    <p:extLst>
      <p:ext uri="{BB962C8B-B14F-4D97-AF65-F5344CB8AC3E}">
        <p14:creationId xmlns:p14="http://schemas.microsoft.com/office/powerpoint/2010/main" val="3963782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108463"/>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1005840"/>
          </a:xfrm>
        </p:spPr>
        <p:txBody>
          <a:bodyPr>
            <a:noAutofit/>
          </a:bodyPr>
          <a:lstStyle/>
          <a:p>
            <a:pPr marL="457200" lvl="1" indent="-454025" algn="just" defTabSz="1025525">
              <a:lnSpc>
                <a:spcPct val="100000"/>
              </a:lnSpc>
              <a:spcBef>
                <a:spcPts val="0"/>
              </a:spcBef>
              <a:spcAft>
                <a:spcPts val="1200"/>
              </a:spcAft>
            </a:pPr>
            <a:r>
              <a:rPr lang="en-US" sz="2800" b="1" dirty="0"/>
              <a:t>HFHE </a:t>
            </a:r>
            <a:r>
              <a:rPr lang="en-US" sz="2800" dirty="0"/>
              <a:t>teaches that </a:t>
            </a:r>
            <a:r>
              <a:rPr lang="en-US" sz="2800" b="1" dirty="0"/>
              <a:t>Romans 9:22</a:t>
            </a:r>
            <a:r>
              <a:rPr lang="en-US" sz="2800" dirty="0"/>
              <a:t> shows that God has made certain vessels for His wrath. </a:t>
            </a:r>
            <a:r>
              <a:rPr lang="en-US" sz="2800" b="1" i="1" u="sng" dirty="0">
                <a:solidFill>
                  <a:srgbClr val="0000CC"/>
                </a:solidFill>
                <a:ea typeface="+mj-ea"/>
                <a:cs typeface="Calibri" panose="020F0502020204030204" pitchFamily="34" charset="0"/>
              </a:rPr>
              <a:t>But this is not the point of the verse</a:t>
            </a:r>
            <a:r>
              <a:rPr lang="en-US" sz="2800" b="1" i="1" dirty="0">
                <a:solidFill>
                  <a:srgbClr val="0000CC"/>
                </a:solidFill>
                <a:ea typeface="+mj-ea"/>
                <a:cs typeface="Calibri" panose="020F0502020204030204" pitchFamily="34" charset="0"/>
              </a:rPr>
              <a:t>. </a:t>
            </a:r>
          </a:p>
        </p:txBody>
      </p:sp>
      <p:pic>
        <p:nvPicPr>
          <p:cNvPr id="7" name="Picture 6">
            <a:extLst>
              <a:ext uri="{FF2B5EF4-FFF2-40B4-BE49-F238E27FC236}">
                <a16:creationId xmlns:a16="http://schemas.microsoft.com/office/drawing/2014/main" id="{3BF06560-F0B3-4E33-9874-5F5A3BB27C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6336" y="2842260"/>
            <a:ext cx="5879328" cy="3657600"/>
          </a:xfrm>
          <a:prstGeom prst="rect">
            <a:avLst/>
          </a:prstGeom>
          <a:ln w="28575">
            <a:solidFill>
              <a:srgbClr val="FF0000"/>
            </a:solidFill>
          </a:ln>
        </p:spPr>
      </p:pic>
      <p:pic>
        <p:nvPicPr>
          <p:cNvPr id="5" name="Picture 4">
            <a:extLst>
              <a:ext uri="{FF2B5EF4-FFF2-40B4-BE49-F238E27FC236}">
                <a16:creationId xmlns:a16="http://schemas.microsoft.com/office/drawing/2014/main" id="{6FDB049F-CC88-DB28-32CD-69F64E198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2038868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4FD28-2A86-1533-3BC2-B20B62A3AE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0"/>
            <a:ext cx="10972800" cy="5076202"/>
          </a:xfrm>
        </p:spPr>
        <p:txBody>
          <a:bodyPr>
            <a:normAutofit/>
          </a:body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Romans 9:22</a:t>
            </a:r>
          </a:p>
          <a:p>
            <a:pPr marL="0" indent="0" algn="just">
              <a:lnSpc>
                <a:spcPct val="100000"/>
              </a:lnSpc>
              <a:spcBef>
                <a:spcPts val="0"/>
              </a:spcBef>
              <a:spcAft>
                <a:spcPts val="1000"/>
              </a:spcAft>
              <a:buNone/>
            </a:pPr>
            <a:r>
              <a:rPr lang="en-US" sz="2400" baseline="30000" dirty="0">
                <a:latin typeface="Calibri" panose="020F0502020204030204" pitchFamily="34" charset="0"/>
              </a:rPr>
              <a:t>22</a:t>
            </a:r>
            <a:r>
              <a:rPr lang="en-US" sz="2400" dirty="0">
                <a:latin typeface="Calibri" panose="020F0502020204030204" pitchFamily="34" charset="0"/>
              </a:rPr>
              <a:t> </a:t>
            </a:r>
            <a:r>
              <a:rPr lang="en-US" dirty="0">
                <a:latin typeface="Calibri" panose="020F0502020204030204" pitchFamily="34" charset="0"/>
              </a:rPr>
              <a:t>What if God, although willing to demonstrate His wrath and to make His power known, </a:t>
            </a:r>
            <a:r>
              <a:rPr lang="en-US" b="1" i="1" u="sng" dirty="0">
                <a:solidFill>
                  <a:srgbClr val="0000CC"/>
                </a:solidFill>
                <a:ea typeface="+mj-ea"/>
                <a:cs typeface="Calibri" panose="020F0502020204030204" pitchFamily="34" charset="0"/>
              </a:rPr>
              <a:t>endured with much patience</a:t>
            </a:r>
            <a:r>
              <a:rPr lang="en-US" i="1" dirty="0">
                <a:latin typeface="Calibri" panose="020F0502020204030204" pitchFamily="34" charset="0"/>
              </a:rPr>
              <a:t> </a:t>
            </a:r>
            <a:r>
              <a:rPr lang="en-US" dirty="0">
                <a:latin typeface="Calibri" panose="020F0502020204030204" pitchFamily="34" charset="0"/>
              </a:rPr>
              <a:t>vessels of wrath prepared for destruction?</a:t>
            </a:r>
            <a:r>
              <a:rPr lang="en-US" sz="2400" dirty="0">
                <a:latin typeface="Calibri" panose="020F0502020204030204" pitchFamily="34" charset="0"/>
              </a:rPr>
              <a:t> </a:t>
            </a:r>
          </a:p>
        </p:txBody>
      </p:sp>
      <p:pic>
        <p:nvPicPr>
          <p:cNvPr id="1026" name="Picture 2" descr="Celebrate Earth Day: Protecting our Planet for Future Generations">
            <a:extLst>
              <a:ext uri="{FF2B5EF4-FFF2-40B4-BE49-F238E27FC236}">
                <a16:creationId xmlns:a16="http://schemas.microsoft.com/office/drawing/2014/main" id="{42BAEAB6-CC81-4A31-7B91-6B33DE6B6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2245995"/>
            <a:ext cx="2543175" cy="28384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328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108463"/>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1097280"/>
          </a:xfrm>
        </p:spPr>
        <p:txBody>
          <a:bodyPr>
            <a:noAutofit/>
          </a:bodyPr>
          <a:lstStyle/>
          <a:p>
            <a:pPr marL="457200" lvl="1" indent="-454025" algn="just" defTabSz="1025525">
              <a:lnSpc>
                <a:spcPct val="100000"/>
              </a:lnSpc>
              <a:spcBef>
                <a:spcPts val="0"/>
              </a:spcBef>
              <a:spcAft>
                <a:spcPts val="1200"/>
              </a:spcAft>
            </a:pPr>
            <a:r>
              <a:rPr lang="en-US" sz="2800" b="1" dirty="0"/>
              <a:t>Romans 9:22</a:t>
            </a:r>
            <a:r>
              <a:rPr lang="en-US" sz="2800" dirty="0"/>
              <a:t> is actually teaching that </a:t>
            </a:r>
            <a:r>
              <a:rPr lang="en-US" sz="2800" b="1" dirty="0">
                <a:solidFill>
                  <a:srgbClr val="0000CC"/>
                </a:solidFill>
                <a:ea typeface="+mj-ea"/>
                <a:cs typeface="Calibri" panose="020F0502020204030204" pitchFamily="34" charset="0"/>
              </a:rPr>
              <a:t>mankind, </a:t>
            </a:r>
            <a:r>
              <a:rPr lang="en-US" sz="2800" b="1" u="sng" dirty="0">
                <a:solidFill>
                  <a:srgbClr val="0000CC"/>
                </a:solidFill>
                <a:ea typeface="+mj-ea"/>
                <a:cs typeface="Calibri" panose="020F0502020204030204" pitchFamily="34" charset="0"/>
              </a:rPr>
              <a:t>already under God's wrath</a:t>
            </a:r>
            <a:r>
              <a:rPr lang="en-US" sz="2800" b="1" dirty="0">
                <a:solidFill>
                  <a:srgbClr val="0000CC"/>
                </a:solidFill>
                <a:ea typeface="+mj-ea"/>
                <a:cs typeface="Calibri" panose="020F0502020204030204" pitchFamily="34" charset="0"/>
              </a:rPr>
              <a:t>, </a:t>
            </a:r>
            <a:r>
              <a:rPr lang="en-US" sz="2800" b="1" i="1" dirty="0">
                <a:solidFill>
                  <a:srgbClr val="0000CC"/>
                </a:solidFill>
                <a:ea typeface="+mj-ea"/>
                <a:cs typeface="Calibri" panose="020F0502020204030204" pitchFamily="34" charset="0"/>
              </a:rPr>
              <a:t>fitted itself for destruction</a:t>
            </a:r>
            <a:r>
              <a:rPr lang="en-US" sz="2800" dirty="0"/>
              <a:t>. </a:t>
            </a:r>
          </a:p>
        </p:txBody>
      </p:sp>
      <p:pic>
        <p:nvPicPr>
          <p:cNvPr id="5" name="Picture 4">
            <a:extLst>
              <a:ext uri="{FF2B5EF4-FFF2-40B4-BE49-F238E27FC236}">
                <a16:creationId xmlns:a16="http://schemas.microsoft.com/office/drawing/2014/main" id="{6FDB049F-CC88-DB28-32CD-69F64E1987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3">
            <a:extLst>
              <a:ext uri="{FF2B5EF4-FFF2-40B4-BE49-F238E27FC236}">
                <a16:creationId xmlns:a16="http://schemas.microsoft.com/office/drawing/2014/main" id="{1D72AE0C-C3D8-1C0D-681A-36B42C4554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6336" y="2842260"/>
            <a:ext cx="5879328" cy="3657600"/>
          </a:xfrm>
          <a:prstGeom prst="rect">
            <a:avLst/>
          </a:prstGeom>
          <a:ln w="28575">
            <a:solidFill>
              <a:srgbClr val="FF0000"/>
            </a:solidFill>
          </a:ln>
        </p:spPr>
      </p:pic>
    </p:spTree>
    <p:extLst>
      <p:ext uri="{BB962C8B-B14F-4D97-AF65-F5344CB8AC3E}">
        <p14:creationId xmlns:p14="http://schemas.microsoft.com/office/powerpoint/2010/main" val="1218244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2753"/>
            <a:ext cx="7886700" cy="1108463"/>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8"/>
            <a:ext cx="10972800" cy="2904844"/>
          </a:xfrm>
        </p:spPr>
        <p:txBody>
          <a:bodyPr>
            <a:noAutofit/>
          </a:bodyPr>
          <a:lstStyle/>
          <a:p>
            <a:pPr marL="457200" lvl="1" indent="-454025" algn="just" defTabSz="1025525">
              <a:lnSpc>
                <a:spcPct val="100000"/>
              </a:lnSpc>
              <a:spcBef>
                <a:spcPts val="0"/>
              </a:spcBef>
              <a:spcAft>
                <a:spcPts val="1200"/>
              </a:spcAft>
            </a:pPr>
            <a:r>
              <a:rPr lang="en-US" sz="2800" b="1" i="1" dirty="0">
                <a:solidFill>
                  <a:srgbClr val="0000CC"/>
                </a:solidFill>
                <a:ea typeface="+mj-ea"/>
                <a:cs typeface="Calibri" panose="020F0502020204030204" pitchFamily="34" charset="0"/>
              </a:rPr>
              <a:t>It is not said that God so fitted them</a:t>
            </a:r>
            <a:r>
              <a:rPr lang="en-US" sz="2800" dirty="0"/>
              <a:t>.  On the contrary, it is </a:t>
            </a:r>
            <a:r>
              <a:rPr lang="en-US" sz="2800" b="1" i="1" dirty="0">
                <a:solidFill>
                  <a:srgbClr val="0000CC"/>
                </a:solidFill>
                <a:ea typeface="+mj-ea"/>
                <a:cs typeface="Calibri" panose="020F0502020204030204" pitchFamily="34" charset="0"/>
              </a:rPr>
              <a:t>God who </a:t>
            </a:r>
            <a:r>
              <a:rPr lang="en-US" sz="2800" b="1" i="1" u="sng" dirty="0">
                <a:solidFill>
                  <a:srgbClr val="0000CC"/>
                </a:solidFill>
                <a:ea typeface="+mj-ea"/>
                <a:cs typeface="Calibri" panose="020F0502020204030204" pitchFamily="34" charset="0"/>
              </a:rPr>
              <a:t>endures these vessels</a:t>
            </a:r>
            <a:r>
              <a:rPr lang="en-US" sz="2800" dirty="0"/>
              <a:t>—who have </a:t>
            </a:r>
            <a:r>
              <a:rPr lang="en-US" sz="2800" b="1" i="1" dirty="0">
                <a:solidFill>
                  <a:srgbClr val="0000CC"/>
                </a:solidFill>
                <a:ea typeface="+mj-ea"/>
                <a:cs typeface="Calibri" panose="020F0502020204030204" pitchFamily="34" charset="0"/>
              </a:rPr>
              <a:t>prepared themselves</a:t>
            </a:r>
            <a:r>
              <a:rPr lang="en-US" sz="2800" dirty="0"/>
              <a:t> for destruction because they would not leave their sin and turn to God.</a:t>
            </a:r>
          </a:p>
          <a:p>
            <a:pPr marL="457200" lvl="1" indent="-454025" algn="just" defTabSz="1025525">
              <a:lnSpc>
                <a:spcPct val="100000"/>
              </a:lnSpc>
              <a:spcBef>
                <a:spcPts val="0"/>
              </a:spcBef>
              <a:spcAft>
                <a:spcPts val="1200"/>
              </a:spcAft>
            </a:pPr>
            <a:r>
              <a:rPr lang="en-US" sz="2800" dirty="0"/>
              <a:t>These vessels never learned to </a:t>
            </a:r>
            <a:r>
              <a:rPr lang="en-US" sz="2800" i="1" dirty="0"/>
              <a:t>“regard that the patience of our Lord is salvation”</a:t>
            </a:r>
            <a:r>
              <a:rPr lang="en-US" sz="2800" dirty="0"/>
              <a:t> (cf. 2 Pet. 3:15; Rom. 9:23) and they became vessels of wrath.</a:t>
            </a:r>
          </a:p>
        </p:txBody>
      </p:sp>
      <p:pic>
        <p:nvPicPr>
          <p:cNvPr id="6" name="Picture 5">
            <a:extLst>
              <a:ext uri="{FF2B5EF4-FFF2-40B4-BE49-F238E27FC236}">
                <a16:creationId xmlns:a16="http://schemas.microsoft.com/office/drawing/2014/main" id="{5FB82385-EE5C-CEAB-1DCB-32F0CDED90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2" descr="Celebrate Earth Day: Protecting our Planet for Future Generations">
            <a:extLst>
              <a:ext uri="{FF2B5EF4-FFF2-40B4-BE49-F238E27FC236}">
                <a16:creationId xmlns:a16="http://schemas.microsoft.com/office/drawing/2014/main" id="{3B5B63A2-B46C-D18D-67FA-F54A7AEBF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011" y="3994037"/>
            <a:ext cx="2293979" cy="256032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117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E9107-1243-4270-6BC9-EE2AD59A39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0"/>
            <a:ext cx="10972800" cy="5076202"/>
          </a:xfrm>
        </p:spPr>
        <p:txBody>
          <a:bodyPr>
            <a:normAutofit/>
          </a:body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2 Pet. 3:14-15</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14</a:t>
            </a:r>
            <a:r>
              <a:rPr lang="en-US" u="none" strike="noStrike" dirty="0">
                <a:effectLst/>
                <a:latin typeface="Calibri" panose="020F0502020204030204" pitchFamily="34" charset="0"/>
              </a:rPr>
              <a:t> “</a:t>
            </a:r>
            <a:r>
              <a:rPr lang="en-US" dirty="0">
                <a:effectLst/>
                <a:latin typeface="Calibri" panose="020F0502020204030204" pitchFamily="34" charset="0"/>
              </a:rPr>
              <a:t>Therefore, beloved, since you look for these things, be diligent to be found by Him in peace, spotless and blameless, </a:t>
            </a:r>
            <a:r>
              <a:rPr lang="en-US" u="none" strike="noStrike" baseline="30000" dirty="0">
                <a:effectLst/>
                <a:latin typeface="Calibri" panose="020F0502020204030204" pitchFamily="34" charset="0"/>
              </a:rPr>
              <a:t>15</a:t>
            </a:r>
            <a:r>
              <a:rPr lang="en-US" u="none" strike="noStrike" dirty="0">
                <a:effectLst/>
                <a:latin typeface="Calibri" panose="020F0502020204030204" pitchFamily="34" charset="0"/>
              </a:rPr>
              <a:t> </a:t>
            </a:r>
            <a:r>
              <a:rPr lang="en-US" dirty="0">
                <a:effectLst/>
                <a:latin typeface="Calibri" panose="020F0502020204030204" pitchFamily="34" charset="0"/>
              </a:rPr>
              <a:t>and </a:t>
            </a:r>
            <a:r>
              <a:rPr lang="en-US" b="1" i="1" u="sng" dirty="0">
                <a:solidFill>
                  <a:srgbClr val="0000CC"/>
                </a:solidFill>
                <a:ea typeface="+mj-ea"/>
                <a:cs typeface="Calibri" panose="020F0502020204030204" pitchFamily="34" charset="0"/>
              </a:rPr>
              <a:t>regard the patience of our Lord as salvation</a:t>
            </a:r>
            <a:r>
              <a:rPr lang="en-US" dirty="0">
                <a:effectLst/>
                <a:latin typeface="Calibri" panose="020F0502020204030204" pitchFamily="34" charset="0"/>
              </a:rPr>
              <a:t>; just as also our beloved brother Paul, according to the wisdom given him, wrote to you,…” </a:t>
            </a:r>
          </a:p>
        </p:txBody>
      </p:sp>
      <p:pic>
        <p:nvPicPr>
          <p:cNvPr id="5" name="Picture 4">
            <a:extLst>
              <a:ext uri="{FF2B5EF4-FFF2-40B4-BE49-F238E27FC236}">
                <a16:creationId xmlns:a16="http://schemas.microsoft.com/office/drawing/2014/main" id="{1CC09E39-C807-E139-E31B-297E438057A2}"/>
              </a:ext>
            </a:extLst>
          </p:cNvPr>
          <p:cNvPicPr>
            <a:picLocks noChangeAspect="1"/>
          </p:cNvPicPr>
          <p:nvPr/>
        </p:nvPicPr>
        <p:blipFill>
          <a:blip r:embed="rId3"/>
          <a:stretch>
            <a:fillRect/>
          </a:stretch>
        </p:blipFill>
        <p:spPr>
          <a:xfrm>
            <a:off x="4907177" y="2464193"/>
            <a:ext cx="2377646" cy="2645893"/>
          </a:xfrm>
          <a:prstGeom prst="rect">
            <a:avLst/>
          </a:prstGeom>
        </p:spPr>
      </p:pic>
    </p:spTree>
    <p:extLst>
      <p:ext uri="{BB962C8B-B14F-4D97-AF65-F5344CB8AC3E}">
        <p14:creationId xmlns:p14="http://schemas.microsoft.com/office/powerpoint/2010/main" val="4102956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E9107-1243-4270-6BC9-EE2AD59A39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0"/>
            <a:ext cx="10972800" cy="2644140"/>
          </a:xfrm>
        </p:spPr>
        <p:txBody>
          <a:bodyPr>
            <a:normAutofit/>
          </a:body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Romans 9:22-23</a:t>
            </a:r>
          </a:p>
          <a:p>
            <a:pPr marL="0" indent="0" algn="just">
              <a:lnSpc>
                <a:spcPct val="100000"/>
              </a:lnSpc>
              <a:spcBef>
                <a:spcPts val="0"/>
              </a:spcBef>
              <a:spcAft>
                <a:spcPts val="1000"/>
              </a:spcAft>
              <a:buNone/>
              <a:defRPr/>
            </a:pPr>
            <a:r>
              <a:rPr lang="en-US" baseline="30000" dirty="0">
                <a:solidFill>
                  <a:srgbClr val="5F5F5F"/>
                </a:solidFill>
              </a:rPr>
              <a:t>22</a:t>
            </a:r>
            <a:r>
              <a:rPr lang="en-US" dirty="0">
                <a:solidFill>
                  <a:srgbClr val="5F5F5F"/>
                </a:solidFill>
              </a:rPr>
              <a:t> What if God, although willing to demonstrate His wrath and to make His power known, </a:t>
            </a:r>
            <a:r>
              <a:rPr lang="en-US" i="1" u="sng" dirty="0">
                <a:solidFill>
                  <a:srgbClr val="5F5F5F"/>
                </a:solidFill>
                <a:ea typeface="+mj-ea"/>
                <a:cs typeface="Calibri" panose="020F0502020204030204" pitchFamily="34" charset="0"/>
              </a:rPr>
              <a:t>endured with much patience</a:t>
            </a:r>
            <a:r>
              <a:rPr lang="en-US" i="1" dirty="0">
                <a:solidFill>
                  <a:srgbClr val="5F5F5F"/>
                </a:solidFill>
              </a:rPr>
              <a:t> </a:t>
            </a:r>
            <a:r>
              <a:rPr lang="en-US" dirty="0">
                <a:solidFill>
                  <a:srgbClr val="5F5F5F"/>
                </a:solidFill>
              </a:rPr>
              <a:t>vessels of wrath prepared for destruction? </a:t>
            </a:r>
            <a:r>
              <a:rPr lang="en-US" baseline="30000" dirty="0"/>
              <a:t>23</a:t>
            </a:r>
            <a:r>
              <a:rPr lang="en-US" dirty="0"/>
              <a:t> And </a:t>
            </a:r>
            <a:r>
              <a:rPr lang="en-US" i="1" dirty="0"/>
              <a:t>He did so</a:t>
            </a:r>
            <a:r>
              <a:rPr lang="en-US" dirty="0"/>
              <a:t> </a:t>
            </a:r>
            <a:r>
              <a:rPr lang="en-US" b="1" i="1" u="sng" dirty="0">
                <a:solidFill>
                  <a:srgbClr val="0000CC"/>
                </a:solidFill>
                <a:ea typeface="+mj-ea"/>
                <a:cs typeface="Calibri" panose="020F0502020204030204" pitchFamily="34" charset="0"/>
              </a:rPr>
              <a:t>to make known the riches of His glory</a:t>
            </a:r>
            <a:r>
              <a:rPr lang="en-US" dirty="0"/>
              <a:t> upon vessels of mercy, </a:t>
            </a:r>
            <a:r>
              <a:rPr lang="en-US" b="1" i="1" u="sng" dirty="0">
                <a:solidFill>
                  <a:srgbClr val="0000CC"/>
                </a:solidFill>
                <a:ea typeface="+mj-ea"/>
                <a:cs typeface="Calibri" panose="020F0502020204030204" pitchFamily="34" charset="0"/>
              </a:rPr>
              <a:t>which He prepared beforehand for glory</a:t>
            </a:r>
            <a:r>
              <a:rPr lang="en-US" dirty="0"/>
              <a:t>, </a:t>
            </a:r>
          </a:p>
        </p:txBody>
      </p:sp>
      <p:pic>
        <p:nvPicPr>
          <p:cNvPr id="4" name="Picture 3">
            <a:extLst>
              <a:ext uri="{FF2B5EF4-FFF2-40B4-BE49-F238E27FC236}">
                <a16:creationId xmlns:a16="http://schemas.microsoft.com/office/drawing/2014/main" id="{E641A302-8F9D-0C12-762E-2A0B21801A64}"/>
              </a:ext>
            </a:extLst>
          </p:cNvPr>
          <p:cNvPicPr>
            <a:picLocks noChangeAspect="1"/>
          </p:cNvPicPr>
          <p:nvPr/>
        </p:nvPicPr>
        <p:blipFill>
          <a:blip r:embed="rId3"/>
          <a:stretch>
            <a:fillRect/>
          </a:stretch>
        </p:blipFill>
        <p:spPr>
          <a:xfrm>
            <a:off x="4907177" y="2464193"/>
            <a:ext cx="2377646" cy="2645893"/>
          </a:xfrm>
          <a:prstGeom prst="rect">
            <a:avLst/>
          </a:prstGeom>
        </p:spPr>
      </p:pic>
    </p:spTree>
    <p:extLst>
      <p:ext uri="{BB962C8B-B14F-4D97-AF65-F5344CB8AC3E}">
        <p14:creationId xmlns:p14="http://schemas.microsoft.com/office/powerpoint/2010/main" val="196753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17009"/>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1953781"/>
          </a:xfrm>
        </p:spPr>
        <p:txBody>
          <a:bodyPr>
            <a:noAutofit/>
          </a:bodyPr>
          <a:lstStyle/>
          <a:p>
            <a:pPr marL="457200" lvl="1" indent="-454025" algn="just" defTabSz="1025525">
              <a:lnSpc>
                <a:spcPct val="100000"/>
              </a:lnSpc>
              <a:spcBef>
                <a:spcPts val="0"/>
              </a:spcBef>
              <a:spcAft>
                <a:spcPts val="1200"/>
              </a:spcAft>
            </a:pPr>
            <a:r>
              <a:rPr lang="en-US" sz="2800" dirty="0"/>
              <a:t>Notice that </a:t>
            </a:r>
            <a:r>
              <a:rPr lang="en-US" sz="2800" b="1" i="1" dirty="0">
                <a:solidFill>
                  <a:srgbClr val="0000CC"/>
                </a:solidFill>
                <a:ea typeface="+mj-ea"/>
                <a:cs typeface="Calibri" panose="020F0502020204030204" pitchFamily="34" charset="0"/>
              </a:rPr>
              <a:t>God elects certain people beforehand </a:t>
            </a:r>
            <a:r>
              <a:rPr lang="en-US" sz="2800" b="1" i="1" u="sng" dirty="0">
                <a:solidFill>
                  <a:srgbClr val="0000CC"/>
                </a:solidFill>
                <a:ea typeface="+mj-ea"/>
                <a:cs typeface="Calibri" panose="020F0502020204030204" pitchFamily="34" charset="0"/>
              </a:rPr>
              <a:t>for His glory</a:t>
            </a:r>
            <a:r>
              <a:rPr lang="en-US" sz="2800" dirty="0"/>
              <a:t>. In other words, before the foundation of the world God ordained that </a:t>
            </a:r>
            <a:r>
              <a:rPr lang="en-US" sz="2800" b="1" i="1" u="sng" dirty="0">
                <a:solidFill>
                  <a:srgbClr val="0000CC"/>
                </a:solidFill>
                <a:ea typeface="+mj-ea"/>
                <a:cs typeface="Calibri" panose="020F0502020204030204" pitchFamily="34" charset="0"/>
              </a:rPr>
              <a:t>those who would become</a:t>
            </a:r>
            <a:r>
              <a:rPr lang="en-US" sz="2800" b="1" i="1" dirty="0">
                <a:solidFill>
                  <a:srgbClr val="0000CC"/>
                </a:solidFill>
                <a:ea typeface="+mj-ea"/>
                <a:cs typeface="Calibri" panose="020F0502020204030204" pitchFamily="34" charset="0"/>
              </a:rPr>
              <a:t> </a:t>
            </a:r>
            <a:r>
              <a:rPr lang="en-US" sz="2800" dirty="0"/>
              <a:t>His children through faith in Christ, </a:t>
            </a:r>
            <a:r>
              <a:rPr lang="en-US" sz="2800" b="1" i="1" u="sng" dirty="0">
                <a:solidFill>
                  <a:srgbClr val="0000CC"/>
                </a:solidFill>
                <a:ea typeface="+mj-ea"/>
                <a:cs typeface="Calibri" panose="020F0502020204030204" pitchFamily="34" charset="0"/>
              </a:rPr>
              <a:t>would glorify Him!</a:t>
            </a:r>
            <a:r>
              <a:rPr lang="en-US" sz="2800" dirty="0"/>
              <a:t> (see Ephesians 1:4). </a:t>
            </a:r>
          </a:p>
        </p:txBody>
      </p:sp>
      <p:pic>
        <p:nvPicPr>
          <p:cNvPr id="5" name="Picture 4">
            <a:extLst>
              <a:ext uri="{FF2B5EF4-FFF2-40B4-BE49-F238E27FC236}">
                <a16:creationId xmlns:a16="http://schemas.microsoft.com/office/drawing/2014/main" id="{20E62FFD-0174-E1C1-A8F2-A36A9DE09B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4" name="Picture 2" descr="Celebrate Earth Day: Protecting our Planet for Future Generations">
            <a:extLst>
              <a:ext uri="{FF2B5EF4-FFF2-40B4-BE49-F238E27FC236}">
                <a16:creationId xmlns:a16="http://schemas.microsoft.com/office/drawing/2014/main" id="{E40DD50F-2FD0-530D-AA7C-818F5ADDA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011" y="3994037"/>
            <a:ext cx="2293979" cy="256032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326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E9107-1243-4270-6BC9-EE2AD59A39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C0BE5142-C891-4DFD-ABEF-BE5025797498}"/>
              </a:ext>
            </a:extLst>
          </p:cNvPr>
          <p:cNvSpPr>
            <a:spLocks noGrp="1"/>
          </p:cNvSpPr>
          <p:nvPr>
            <p:ph idx="1"/>
          </p:nvPr>
        </p:nvSpPr>
        <p:spPr>
          <a:xfrm>
            <a:off x="609600" y="0"/>
            <a:ext cx="10972800" cy="2834640"/>
          </a:xfrm>
        </p:spPr>
        <p:txBody>
          <a:bodyPr>
            <a:normAutofit lnSpcReduction="10000"/>
          </a:body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Ephesians 1:3-5a</a:t>
            </a:r>
          </a:p>
          <a:p>
            <a:pPr marL="0" marR="0" indent="0" algn="just">
              <a:lnSpc>
                <a:spcPct val="110000"/>
              </a:lnSpc>
              <a:spcBef>
                <a:spcPts val="0"/>
              </a:spcBef>
              <a:spcAft>
                <a:spcPts val="1000"/>
              </a:spcAft>
              <a:buNone/>
            </a:pPr>
            <a:r>
              <a:rPr lang="en-US" u="none" strike="noStrike" baseline="30000" dirty="0">
                <a:effectLst/>
                <a:latin typeface="Calibri" panose="020F0502020204030204" pitchFamily="34" charset="0"/>
              </a:rPr>
              <a:t>3</a:t>
            </a:r>
            <a:r>
              <a:rPr lang="en-US" u="none" strike="noStrike" dirty="0">
                <a:effectLst/>
                <a:latin typeface="Calibri" panose="020F0502020204030204" pitchFamily="34" charset="0"/>
              </a:rPr>
              <a:t> “</a:t>
            </a:r>
            <a:r>
              <a:rPr lang="en-US" dirty="0">
                <a:effectLst/>
                <a:latin typeface="Calibri" panose="020F0502020204030204" pitchFamily="34" charset="0"/>
              </a:rPr>
              <a:t>Blessed </a:t>
            </a:r>
            <a:r>
              <a:rPr lang="en-US" i="1" dirty="0">
                <a:effectLst/>
                <a:latin typeface="Calibri" panose="020F0502020204030204" pitchFamily="34" charset="0"/>
              </a:rPr>
              <a:t>be</a:t>
            </a:r>
            <a:r>
              <a:rPr lang="en-US" dirty="0">
                <a:effectLst/>
                <a:latin typeface="Calibri" panose="020F0502020204030204" pitchFamily="34" charset="0"/>
              </a:rPr>
              <a:t> the God and Father of our Lord Jesus Christ, who has blessed us with every spiritual blessing in the heavenly </a:t>
            </a:r>
            <a:r>
              <a:rPr lang="en-US" i="1" dirty="0">
                <a:effectLst/>
                <a:latin typeface="Calibri" panose="020F0502020204030204" pitchFamily="34" charset="0"/>
              </a:rPr>
              <a:t>places</a:t>
            </a:r>
            <a:r>
              <a:rPr lang="en-US" dirty="0">
                <a:effectLst/>
                <a:latin typeface="Calibri" panose="020F0502020204030204" pitchFamily="34" charset="0"/>
              </a:rPr>
              <a:t> in Christ, </a:t>
            </a:r>
            <a:r>
              <a:rPr lang="en-US" u="none" strike="noStrike" baseline="30000" dirty="0">
                <a:effectLst/>
                <a:latin typeface="Calibri" panose="020F0502020204030204" pitchFamily="34" charset="0"/>
              </a:rPr>
              <a:t>4</a:t>
            </a:r>
            <a:r>
              <a:rPr lang="en-US" u="none" strike="noStrike" dirty="0">
                <a:effectLst/>
                <a:latin typeface="Calibri" panose="020F0502020204030204" pitchFamily="34" charset="0"/>
              </a:rPr>
              <a:t> </a:t>
            </a:r>
            <a:r>
              <a:rPr lang="en-US" dirty="0">
                <a:effectLst/>
                <a:latin typeface="Calibri" panose="020F0502020204030204" pitchFamily="34" charset="0"/>
              </a:rPr>
              <a:t>just as </a:t>
            </a:r>
            <a:r>
              <a:rPr lang="en-US" b="1" i="1" u="sng" dirty="0">
                <a:solidFill>
                  <a:srgbClr val="0000CC"/>
                </a:solidFill>
                <a:ea typeface="+mj-ea"/>
                <a:cs typeface="Calibri" panose="020F0502020204030204" pitchFamily="34" charset="0"/>
              </a:rPr>
              <a:t>He chose us in Him (Christ)</a:t>
            </a:r>
            <a:r>
              <a:rPr lang="en-US" dirty="0">
                <a:effectLst/>
                <a:latin typeface="Calibri" panose="020F0502020204030204" pitchFamily="34" charset="0"/>
              </a:rPr>
              <a:t> before the foundation of the world, that we would be holy and blameless before Him. In love </a:t>
            </a:r>
            <a:r>
              <a:rPr lang="en-US" baseline="30000" dirty="0">
                <a:latin typeface="Calibri" panose="020F0502020204030204" pitchFamily="34" charset="0"/>
              </a:rPr>
              <a:t>5</a:t>
            </a:r>
            <a:r>
              <a:rPr lang="en-US" dirty="0">
                <a:effectLst/>
                <a:latin typeface="Calibri" panose="020F0502020204030204" pitchFamily="34" charset="0"/>
              </a:rPr>
              <a:t> </a:t>
            </a:r>
            <a:r>
              <a:rPr lang="en-US" b="1" i="1" u="sng" dirty="0">
                <a:solidFill>
                  <a:srgbClr val="0000CC"/>
                </a:solidFill>
                <a:ea typeface="+mj-ea"/>
                <a:cs typeface="Calibri" panose="020F0502020204030204" pitchFamily="34" charset="0"/>
              </a:rPr>
              <a:t>He predestined us</a:t>
            </a:r>
            <a:r>
              <a:rPr lang="en-US" dirty="0">
                <a:effectLst/>
                <a:latin typeface="Calibri" panose="020F0502020204030204" pitchFamily="34" charset="0"/>
              </a:rPr>
              <a:t> to adoption as sons through Jesus Christ…”</a:t>
            </a:r>
          </a:p>
        </p:txBody>
      </p:sp>
      <p:pic>
        <p:nvPicPr>
          <p:cNvPr id="5" name="Picture 4">
            <a:extLst>
              <a:ext uri="{FF2B5EF4-FFF2-40B4-BE49-F238E27FC236}">
                <a16:creationId xmlns:a16="http://schemas.microsoft.com/office/drawing/2014/main" id="{7DE9648F-4C24-0746-573D-FB9FFCAD9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2360" y="2834640"/>
            <a:ext cx="2377440" cy="2377440"/>
          </a:xfrm>
          <a:prstGeom prst="rect">
            <a:avLst/>
          </a:prstGeom>
          <a:solidFill>
            <a:schemeClr val="tx1"/>
          </a:solidFill>
        </p:spPr>
      </p:pic>
      <p:pic>
        <p:nvPicPr>
          <p:cNvPr id="6" name="Picture 5">
            <a:extLst>
              <a:ext uri="{FF2B5EF4-FFF2-40B4-BE49-F238E27FC236}">
                <a16:creationId xmlns:a16="http://schemas.microsoft.com/office/drawing/2014/main" id="{616B3D18-65BB-DAEF-789A-635EB9FB9D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2834640"/>
            <a:ext cx="2377440" cy="2377440"/>
          </a:xfrm>
          <a:prstGeom prst="rect">
            <a:avLst/>
          </a:prstGeom>
          <a:solidFill>
            <a:schemeClr val="tx1"/>
          </a:solidFill>
        </p:spPr>
      </p:pic>
    </p:spTree>
    <p:extLst>
      <p:ext uri="{BB962C8B-B14F-4D97-AF65-F5344CB8AC3E}">
        <p14:creationId xmlns:p14="http://schemas.microsoft.com/office/powerpoint/2010/main" val="309417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7"/>
            <a:ext cx="7886700" cy="1117009"/>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9519"/>
            <a:ext cx="10972800" cy="2060461"/>
          </a:xfrm>
        </p:spPr>
        <p:txBody>
          <a:bodyPr>
            <a:noAutofit/>
          </a:bodyPr>
          <a:lstStyle/>
          <a:p>
            <a:pPr marL="457200" lvl="1" indent="-454025" algn="just" defTabSz="1025525">
              <a:lnSpc>
                <a:spcPct val="100000"/>
              </a:lnSpc>
              <a:spcBef>
                <a:spcPts val="0"/>
              </a:spcBef>
              <a:spcAft>
                <a:spcPts val="1200"/>
              </a:spcAft>
            </a:pPr>
            <a:r>
              <a:rPr lang="en-US" sz="2800" dirty="0"/>
              <a:t>It does not say that God chose people to damnation or predestined people to wrath. </a:t>
            </a:r>
            <a:r>
              <a:rPr lang="en-US" sz="2800" b="1" i="1" u="sng" dirty="0">
                <a:solidFill>
                  <a:srgbClr val="0000CC"/>
                </a:solidFill>
                <a:ea typeface="+mj-ea"/>
                <a:cs typeface="Calibri" panose="020F0502020204030204" pitchFamily="34" charset="0"/>
              </a:rPr>
              <a:t>The Bible never speaks about a double predestination where God elects or predestinates some to hell, others to heaven</a:t>
            </a:r>
            <a:r>
              <a:rPr lang="en-US" sz="2800" dirty="0"/>
              <a:t>. </a:t>
            </a:r>
          </a:p>
        </p:txBody>
      </p:sp>
      <p:pic>
        <p:nvPicPr>
          <p:cNvPr id="5" name="Picture 4">
            <a:extLst>
              <a:ext uri="{FF2B5EF4-FFF2-40B4-BE49-F238E27FC236}">
                <a16:creationId xmlns:a16="http://schemas.microsoft.com/office/drawing/2014/main" id="{20E62FFD-0174-E1C1-A8F2-A36A9DE09B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pic>
        <p:nvPicPr>
          <p:cNvPr id="6" name="Picture 5">
            <a:extLst>
              <a:ext uri="{FF2B5EF4-FFF2-40B4-BE49-F238E27FC236}">
                <a16:creationId xmlns:a16="http://schemas.microsoft.com/office/drawing/2014/main" id="{D98A7387-984B-3996-4F7E-FF896E4F8AEE}"/>
              </a:ext>
            </a:extLst>
          </p:cNvPr>
          <p:cNvPicPr>
            <a:picLocks noChangeAspect="1"/>
          </p:cNvPicPr>
          <p:nvPr/>
        </p:nvPicPr>
        <p:blipFill>
          <a:blip r:embed="rId3"/>
          <a:stretch>
            <a:fillRect/>
          </a:stretch>
        </p:blipFill>
        <p:spPr>
          <a:xfrm>
            <a:off x="3050266" y="3428046"/>
            <a:ext cx="6091468" cy="3200400"/>
          </a:xfrm>
          <a:prstGeom prst="rect">
            <a:avLst/>
          </a:prstGeom>
          <a:ln>
            <a:solidFill>
              <a:schemeClr val="tx1"/>
            </a:solidFill>
          </a:ln>
        </p:spPr>
      </p:pic>
    </p:spTree>
    <p:extLst>
      <p:ext uri="{BB962C8B-B14F-4D97-AF65-F5344CB8AC3E}">
        <p14:creationId xmlns:p14="http://schemas.microsoft.com/office/powerpoint/2010/main" val="2692007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A2665-7C6A-73E8-E176-C8500C672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Content Placeholder 2">
            <a:extLst>
              <a:ext uri="{FF2B5EF4-FFF2-40B4-BE49-F238E27FC236}">
                <a16:creationId xmlns:a16="http://schemas.microsoft.com/office/drawing/2014/main" id="{7889FDB3-7BEF-487C-B0B9-3C66597A10FB}"/>
              </a:ext>
            </a:extLst>
          </p:cNvPr>
          <p:cNvSpPr txBox="1">
            <a:spLocks/>
          </p:cNvSpPr>
          <p:nvPr/>
        </p:nvSpPr>
        <p:spPr>
          <a:xfrm>
            <a:off x="609600" y="1"/>
            <a:ext cx="10972800" cy="51844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Ezekiel 18:23, 32</a:t>
            </a:r>
          </a:p>
          <a:p>
            <a:pPr marL="0" indent="0" algn="just">
              <a:lnSpc>
                <a:spcPct val="100000"/>
              </a:lnSpc>
              <a:spcBef>
                <a:spcPts val="0"/>
              </a:spcBef>
              <a:buNone/>
            </a:pPr>
            <a:r>
              <a:rPr lang="en-US" sz="2800" baseline="30000" dirty="0"/>
              <a:t>23</a:t>
            </a:r>
            <a:r>
              <a:rPr lang="en-US" sz="2800" dirty="0"/>
              <a:t> “</a:t>
            </a:r>
            <a:r>
              <a:rPr lang="en-US" sz="2800" b="1" dirty="0">
                <a:solidFill>
                  <a:srgbClr val="0000CC"/>
                </a:solidFill>
                <a:ea typeface="+mj-ea"/>
                <a:cs typeface="Calibri" panose="020F0502020204030204" pitchFamily="34" charset="0"/>
              </a:rPr>
              <a:t>Do I have any pleasure in the death of the wicked</a:t>
            </a:r>
            <a:r>
              <a:rPr lang="en-US" sz="2800" dirty="0"/>
              <a:t>,” declares the Lord GOD, “rather than that he should turn from his ways and live?... </a:t>
            </a:r>
            <a:r>
              <a:rPr lang="en-US" sz="2800" baseline="30000" dirty="0"/>
              <a:t>32</a:t>
            </a:r>
            <a:r>
              <a:rPr lang="en-US" sz="2800" dirty="0"/>
              <a:t> “</a:t>
            </a:r>
            <a:r>
              <a:rPr lang="en-US" sz="2800" b="1" dirty="0">
                <a:solidFill>
                  <a:srgbClr val="0000CC"/>
                </a:solidFill>
                <a:ea typeface="+mj-ea"/>
                <a:cs typeface="Calibri" panose="020F0502020204030204" pitchFamily="34" charset="0"/>
              </a:rPr>
              <a:t>For I have no pleasure in the death of anyone who dies</a:t>
            </a:r>
            <a:r>
              <a:rPr lang="en-US" sz="2800" dirty="0"/>
              <a:t>,” declares the Lord GOD. “Therefore, repent and live.”</a:t>
            </a:r>
          </a:p>
          <a:p>
            <a:pPr marL="0" indent="0" algn="ctr">
              <a:lnSpc>
                <a:spcPct val="100000"/>
              </a:lnSpc>
              <a:spcBef>
                <a:spcPts val="0"/>
              </a:spcBef>
              <a:spcAft>
                <a:spcPts val="1200"/>
              </a:spcAft>
              <a:buNone/>
            </a:pPr>
            <a:r>
              <a:rPr lang="en-US" sz="3200" b="1" dirty="0">
                <a:solidFill>
                  <a:srgbClr val="0000CC"/>
                </a:solidFill>
                <a:ea typeface="+mj-ea"/>
                <a:cs typeface="Calibri" panose="020F0502020204030204" pitchFamily="34" charset="0"/>
              </a:rPr>
              <a:t>Ezekiel 33:11 </a:t>
            </a:r>
          </a:p>
          <a:p>
            <a:pPr marL="0" indent="0" algn="just">
              <a:lnSpc>
                <a:spcPct val="100000"/>
              </a:lnSpc>
              <a:spcBef>
                <a:spcPts val="0"/>
              </a:spcBef>
              <a:buNone/>
            </a:pPr>
            <a:r>
              <a:rPr lang="en-US" sz="2800" dirty="0"/>
              <a:t>“Say to them, ‘As I live!’ declares the Lord GOD, </a:t>
            </a:r>
            <a:r>
              <a:rPr lang="en-US" sz="2800" b="1" dirty="0">
                <a:solidFill>
                  <a:srgbClr val="0000CC"/>
                </a:solidFill>
                <a:ea typeface="+mj-ea"/>
                <a:cs typeface="Calibri" panose="020F0502020204030204" pitchFamily="34" charset="0"/>
              </a:rPr>
              <a:t>‘I take no pleasure in the death of the wicked, but rather that the wicked turn from his way and live</a:t>
            </a:r>
            <a:r>
              <a:rPr lang="en-US" sz="2800" dirty="0"/>
              <a:t>…’</a:t>
            </a:r>
          </a:p>
        </p:txBody>
      </p:sp>
    </p:spTree>
    <p:extLst>
      <p:ext uri="{BB962C8B-B14F-4D97-AF65-F5344CB8AC3E}">
        <p14:creationId xmlns:p14="http://schemas.microsoft.com/office/powerpoint/2010/main" val="329347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36D959E-4F5F-4684-9CB5-00C9F7D58B15}"/>
              </a:ext>
            </a:extLst>
          </p:cNvPr>
          <p:cNvSpPr>
            <a:spLocks noGrp="1"/>
          </p:cNvSpPr>
          <p:nvPr>
            <p:ph type="title"/>
          </p:nvPr>
        </p:nvSpPr>
        <p:spPr>
          <a:xfrm>
            <a:off x="2152650" y="201233"/>
            <a:ext cx="7886700" cy="618276"/>
          </a:xfrm>
        </p:spPr>
        <p:txBody>
          <a:bodyPr>
            <a:noAutofit/>
          </a:bodyPr>
          <a:lstStyle/>
          <a:p>
            <a:pPr algn="ctr">
              <a:lnSpc>
                <a:spcPct val="100000"/>
              </a:lnSpc>
            </a:pPr>
            <a:r>
              <a:rPr lang="en-US" sz="3600" b="1" dirty="0">
                <a:latin typeface="+mn-lt"/>
              </a:rPr>
              <a:t>Basic Definitions</a:t>
            </a:r>
          </a:p>
        </p:txBody>
      </p:sp>
      <p:sp>
        <p:nvSpPr>
          <p:cNvPr id="3" name="Content Placeholder 2">
            <a:extLst>
              <a:ext uri="{FF2B5EF4-FFF2-40B4-BE49-F238E27FC236}">
                <a16:creationId xmlns:a16="http://schemas.microsoft.com/office/drawing/2014/main" id="{7A69A03D-4BB8-4B59-BC84-AFC217EC713B}"/>
              </a:ext>
            </a:extLst>
          </p:cNvPr>
          <p:cNvSpPr>
            <a:spLocks noGrp="1"/>
          </p:cNvSpPr>
          <p:nvPr>
            <p:ph idx="1"/>
          </p:nvPr>
        </p:nvSpPr>
        <p:spPr>
          <a:xfrm>
            <a:off x="609600" y="923025"/>
            <a:ext cx="10972800" cy="5808365"/>
          </a:xfrm>
        </p:spPr>
        <p:txBody>
          <a:bodyPr>
            <a:noAutofit/>
          </a:bodyPr>
          <a:lstStyle/>
          <a:p>
            <a:pPr marL="457200" indent="-457200" algn="just">
              <a:lnSpc>
                <a:spcPct val="100000"/>
              </a:lnSpc>
              <a:spcBef>
                <a:spcPts val="0"/>
              </a:spcBef>
              <a:spcAft>
                <a:spcPts val="600"/>
              </a:spcAft>
              <a:buClr>
                <a:schemeClr val="tx1"/>
              </a:buClr>
              <a:buFont typeface="+mj-lt"/>
              <a:buAutoNum type="arabicPeriod"/>
            </a:pPr>
            <a:r>
              <a:rPr lang="en-US" b="1" dirty="0">
                <a:solidFill>
                  <a:srgbClr val="0000CC"/>
                </a:solidFill>
                <a:ea typeface="+mj-ea"/>
                <a:cs typeface="Calibri" panose="020F0502020204030204" pitchFamily="34" charset="0"/>
              </a:rPr>
              <a:t>ORTHODOX DOCTRINE </a:t>
            </a:r>
            <a:r>
              <a:rPr lang="en-US" sz="2800" dirty="0"/>
              <a:t>– Orthodox means </a:t>
            </a:r>
            <a:r>
              <a:rPr lang="en-US" b="1" i="1" dirty="0">
                <a:solidFill>
                  <a:srgbClr val="0000CC"/>
                </a:solidFill>
                <a:ea typeface="+mj-ea"/>
                <a:cs typeface="Calibri" panose="020F0502020204030204" pitchFamily="34" charset="0"/>
              </a:rPr>
              <a:t>“</a:t>
            </a:r>
            <a:r>
              <a:rPr lang="en-US" b="1" i="1" u="sng" dirty="0">
                <a:solidFill>
                  <a:srgbClr val="0000CC"/>
                </a:solidFill>
                <a:ea typeface="+mj-ea"/>
                <a:cs typeface="Calibri" panose="020F0502020204030204" pitchFamily="34" charset="0"/>
              </a:rPr>
              <a:t>correct teaching</a:t>
            </a:r>
            <a:r>
              <a:rPr lang="en-US" b="1" i="1" dirty="0">
                <a:solidFill>
                  <a:srgbClr val="0000CC"/>
                </a:solidFill>
                <a:ea typeface="+mj-ea"/>
                <a:cs typeface="Calibri" panose="020F0502020204030204" pitchFamily="34" charset="0"/>
              </a:rPr>
              <a:t>” </a:t>
            </a:r>
            <a:r>
              <a:rPr lang="en-US" sz="2800" dirty="0"/>
              <a:t>and generally refers to the essentials of the historic Christian faith.</a:t>
            </a:r>
          </a:p>
          <a:p>
            <a:pPr marL="457200" indent="-457200" algn="just">
              <a:lnSpc>
                <a:spcPct val="100000"/>
              </a:lnSpc>
              <a:spcBef>
                <a:spcPts val="0"/>
              </a:spcBef>
              <a:spcAft>
                <a:spcPts val="600"/>
              </a:spcAft>
              <a:buClr>
                <a:schemeClr val="tx1"/>
              </a:buClr>
              <a:buFont typeface="+mj-lt"/>
              <a:buAutoNum type="arabicPeriod"/>
            </a:pPr>
            <a:r>
              <a:rPr lang="en-US" b="1" dirty="0">
                <a:solidFill>
                  <a:srgbClr val="0000CC"/>
                </a:solidFill>
                <a:ea typeface="+mj-ea"/>
                <a:cs typeface="Calibri" panose="020F0502020204030204" pitchFamily="34" charset="0"/>
              </a:rPr>
              <a:t>CULT</a:t>
            </a:r>
            <a:r>
              <a:rPr lang="en-US" sz="2800" b="1" dirty="0"/>
              <a:t> – </a:t>
            </a:r>
            <a:r>
              <a:rPr lang="en-US" sz="2800" dirty="0"/>
              <a:t>A </a:t>
            </a:r>
            <a:r>
              <a:rPr lang="en-US" b="1" u="sng" dirty="0">
                <a:solidFill>
                  <a:srgbClr val="0000CC"/>
                </a:solidFill>
                <a:ea typeface="+mj-ea"/>
                <a:cs typeface="Calibri" panose="020F0502020204030204" pitchFamily="34" charset="0"/>
              </a:rPr>
              <a:t>deviation</a:t>
            </a:r>
            <a:r>
              <a:rPr lang="en-US" sz="2800" dirty="0"/>
              <a:t> from orthodoxy (correct teaching).</a:t>
            </a:r>
          </a:p>
          <a:p>
            <a:pPr marL="457200" indent="-457200" algn="just">
              <a:lnSpc>
                <a:spcPct val="100000"/>
              </a:lnSpc>
              <a:spcBef>
                <a:spcPts val="0"/>
              </a:spcBef>
              <a:spcAft>
                <a:spcPts val="600"/>
              </a:spcAft>
              <a:buClr>
                <a:schemeClr val="tx1"/>
              </a:buClr>
              <a:buFont typeface="+mj-lt"/>
              <a:buAutoNum type="arabicPeriod"/>
            </a:pPr>
            <a:r>
              <a:rPr lang="en-US" b="1" dirty="0">
                <a:solidFill>
                  <a:srgbClr val="0000CC"/>
                </a:solidFill>
                <a:ea typeface="+mj-ea"/>
                <a:cs typeface="Calibri" panose="020F0502020204030204" pitchFamily="34" charset="0"/>
              </a:rPr>
              <a:t>HERESY</a:t>
            </a:r>
            <a:r>
              <a:rPr lang="en-US" sz="2800" b="1" dirty="0"/>
              <a:t> </a:t>
            </a:r>
            <a:r>
              <a:rPr lang="en-US" sz="2800" dirty="0"/>
              <a:t>– A </a:t>
            </a:r>
            <a:r>
              <a:rPr lang="en-US" b="1" u="sng" dirty="0">
                <a:solidFill>
                  <a:srgbClr val="0000CC"/>
                </a:solidFill>
                <a:ea typeface="+mj-ea"/>
                <a:cs typeface="Calibri" panose="020F0502020204030204" pitchFamily="34" charset="0"/>
              </a:rPr>
              <a:t>denial</a:t>
            </a:r>
            <a:r>
              <a:rPr lang="en-US" sz="2800" dirty="0"/>
              <a:t> of orthodoxy (correct teaching). “Heresy,” refers to false teachings that are destructive because they overturn the basic elements which make up the historic Christian faith, substituting in their place doctrines which distort or contradict the teachings found in the Bible.</a:t>
            </a:r>
          </a:p>
          <a:p>
            <a:pPr marL="457200" indent="-457200" algn="just">
              <a:lnSpc>
                <a:spcPct val="100000"/>
              </a:lnSpc>
              <a:spcBef>
                <a:spcPts val="0"/>
              </a:spcBef>
              <a:spcAft>
                <a:spcPts val="600"/>
              </a:spcAft>
              <a:buClr>
                <a:schemeClr val="tx1"/>
              </a:buClr>
              <a:buFont typeface="+mj-lt"/>
              <a:buAutoNum type="arabicPeriod"/>
            </a:pPr>
            <a:r>
              <a:rPr lang="en-US" b="1" dirty="0">
                <a:solidFill>
                  <a:srgbClr val="0000CC"/>
                </a:solidFill>
                <a:ea typeface="+mj-ea"/>
                <a:cs typeface="Calibri" panose="020F0502020204030204" pitchFamily="34" charset="0"/>
              </a:rPr>
              <a:t>ABERRANT</a:t>
            </a:r>
            <a:r>
              <a:rPr lang="en-US" sz="2800" dirty="0"/>
              <a:t> – a doctrine that does not overtly deny basic biblical theology but is </a:t>
            </a:r>
            <a:r>
              <a:rPr lang="en-US" b="1" u="sng" dirty="0">
                <a:solidFill>
                  <a:srgbClr val="0000CC"/>
                </a:solidFill>
                <a:ea typeface="+mj-ea"/>
                <a:cs typeface="Calibri" panose="020F0502020204030204" pitchFamily="34" charset="0"/>
              </a:rPr>
              <a:t>dangerously inconsistent with orthodoxy</a:t>
            </a:r>
            <a:r>
              <a:rPr lang="en-US" sz="2800" dirty="0"/>
              <a:t> (correct teaching). A group may be orthodox in its central theology while at the same time maintain teachings and practices that are clearly at odds with essential Christian theology.</a:t>
            </a:r>
          </a:p>
        </p:txBody>
      </p:sp>
    </p:spTree>
    <p:extLst>
      <p:ext uri="{BB962C8B-B14F-4D97-AF65-F5344CB8AC3E}">
        <p14:creationId xmlns:p14="http://schemas.microsoft.com/office/powerpoint/2010/main" val="24798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203733"/>
            <a:ext cx="7886700" cy="1117008"/>
          </a:xfrm>
        </p:spPr>
        <p:txBody>
          <a:bodyPr>
            <a:normAutofit/>
          </a:body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Two Important Themes in the Book of Romans.</a:t>
            </a:r>
            <a:endParaRPr lang="en-US" b="1"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0973"/>
            <a:ext cx="10972800" cy="2375731"/>
          </a:xfrm>
        </p:spPr>
        <p:txBody>
          <a:bodyPr>
            <a:noAutofit/>
          </a:bodyPr>
          <a:lstStyle/>
          <a:p>
            <a:pPr marL="342900" lvl="1" indent="-339725" algn="just" defTabSz="1025525">
              <a:lnSpc>
                <a:spcPct val="100000"/>
              </a:lnSpc>
              <a:spcBef>
                <a:spcPts val="0"/>
              </a:spcBef>
              <a:spcAft>
                <a:spcPts val="1200"/>
              </a:spcAft>
            </a:pPr>
            <a:r>
              <a:rPr lang="en-US" sz="2800" dirty="0"/>
              <a:t>Unbelievers are under God's wrath because </a:t>
            </a:r>
            <a:r>
              <a:rPr lang="en-US" sz="2800" b="1" i="1" dirty="0">
                <a:solidFill>
                  <a:srgbClr val="0000CC"/>
                </a:solidFill>
                <a:ea typeface="+mj-ea"/>
                <a:cs typeface="Calibri" panose="020F0502020204030204" pitchFamily="34" charset="0"/>
              </a:rPr>
              <a:t>they </a:t>
            </a:r>
            <a:r>
              <a:rPr lang="en-US" sz="2800" b="1" i="1" u="sng" dirty="0">
                <a:solidFill>
                  <a:srgbClr val="0000CC"/>
                </a:solidFill>
                <a:ea typeface="+mj-ea"/>
                <a:cs typeface="Calibri" panose="020F0502020204030204" pitchFamily="34" charset="0"/>
              </a:rPr>
              <a:t>willfully</a:t>
            </a:r>
            <a:r>
              <a:rPr lang="en-US" sz="2800" b="1" i="1" dirty="0">
                <a:solidFill>
                  <a:srgbClr val="0000CC"/>
                </a:solidFill>
                <a:ea typeface="+mj-ea"/>
                <a:cs typeface="Calibri" panose="020F0502020204030204" pitchFamily="34" charset="0"/>
              </a:rPr>
              <a:t> reject God</a:t>
            </a:r>
            <a:r>
              <a:rPr lang="en-US" sz="2800" dirty="0"/>
              <a:t>. </a:t>
            </a:r>
          </a:p>
          <a:p>
            <a:pPr marL="342900" lvl="1" indent="-339725" algn="just" defTabSz="1025525">
              <a:lnSpc>
                <a:spcPct val="100000"/>
              </a:lnSpc>
              <a:spcBef>
                <a:spcPts val="0"/>
              </a:spcBef>
              <a:spcAft>
                <a:spcPts val="1200"/>
              </a:spcAft>
            </a:pPr>
            <a:r>
              <a:rPr lang="en-US" sz="2800" dirty="0"/>
              <a:t>Believers have the righteousness of God because </a:t>
            </a:r>
            <a:r>
              <a:rPr lang="en-US" sz="2800" b="1" i="1" dirty="0">
                <a:solidFill>
                  <a:srgbClr val="0000CC"/>
                </a:solidFill>
                <a:ea typeface="+mj-ea"/>
                <a:cs typeface="Calibri" panose="020F0502020204030204" pitchFamily="34" charset="0"/>
              </a:rPr>
              <a:t>God has chosen them to be His children, but </a:t>
            </a:r>
            <a:r>
              <a:rPr lang="en-US" sz="2800" b="1" i="1" u="sng" dirty="0">
                <a:solidFill>
                  <a:srgbClr val="0000CC"/>
                </a:solidFill>
                <a:ea typeface="+mj-ea"/>
                <a:cs typeface="Calibri" panose="020F0502020204030204" pitchFamily="34" charset="0"/>
              </a:rPr>
              <a:t>election alone does not save</a:t>
            </a:r>
            <a:r>
              <a:rPr lang="en-US" sz="2800" dirty="0"/>
              <a:t>.</a:t>
            </a:r>
          </a:p>
        </p:txBody>
      </p:sp>
      <p:pic>
        <p:nvPicPr>
          <p:cNvPr id="4" name="Picture 3">
            <a:extLst>
              <a:ext uri="{FF2B5EF4-FFF2-40B4-BE49-F238E27FC236}">
                <a16:creationId xmlns:a16="http://schemas.microsoft.com/office/drawing/2014/main" id="{A36A2FF4-8F3C-420D-9720-FDFFF7AF65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2072" y="4194828"/>
            <a:ext cx="3431880" cy="2286000"/>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CB924C55-A589-4561-B033-875811078B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2" y="4194828"/>
            <a:ext cx="3431880" cy="2286000"/>
          </a:xfrm>
          <a:prstGeom prst="rect">
            <a:avLst/>
          </a:prstGeom>
          <a:solidFill>
            <a:schemeClr val="tx1"/>
          </a:solidFill>
          <a:ln>
            <a:solidFill>
              <a:schemeClr val="tx1"/>
            </a:solidFill>
          </a:ln>
        </p:spPr>
      </p:pic>
      <p:pic>
        <p:nvPicPr>
          <p:cNvPr id="7" name="Picture 6">
            <a:extLst>
              <a:ext uri="{FF2B5EF4-FFF2-40B4-BE49-F238E27FC236}">
                <a16:creationId xmlns:a16="http://schemas.microsoft.com/office/drawing/2014/main" id="{2DF9CA15-BD74-C180-1CA6-234AD381E9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2096948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4208"/>
            <a:ext cx="7886700" cy="1117008"/>
          </a:xfrm>
        </p:spPr>
        <p:txBody>
          <a:bodyPr>
            <a:normAutofit fontScale="90000"/>
          </a:bodyPr>
          <a:lstStyle/>
          <a:p>
            <a:pPr algn="ctr">
              <a:lnSpc>
                <a:spcPct val="100000"/>
              </a:lnSpc>
            </a:pPr>
            <a:r>
              <a:rPr lang="en-US" sz="3600" b="1" dirty="0">
                <a:latin typeface="+mn-lt"/>
              </a:rPr>
              <a:t>Charles Ryrie</a:t>
            </a:r>
            <a:br>
              <a:rPr lang="en-US" sz="3600" b="1" dirty="0">
                <a:latin typeface="+mn-lt"/>
              </a:rPr>
            </a:br>
            <a:r>
              <a:rPr lang="en-US" sz="2200" i="1" dirty="0">
                <a:latin typeface="+mn-lt"/>
              </a:rPr>
              <a:t>Basic Theology: A Popular Systematic Guide to </a:t>
            </a:r>
            <a:br>
              <a:rPr lang="en-US" sz="2200" i="1" dirty="0">
                <a:latin typeface="+mn-lt"/>
              </a:rPr>
            </a:br>
            <a:r>
              <a:rPr lang="en-US" sz="2200" i="1" dirty="0">
                <a:latin typeface="+mn-lt"/>
              </a:rPr>
              <a:t>Understanding Biblical Truth </a:t>
            </a:r>
            <a:r>
              <a:rPr lang="en-US" sz="2200" dirty="0">
                <a:latin typeface="+mn-lt"/>
              </a:rPr>
              <a:t>(p. 363). Chicago, IL: Moody Press.</a:t>
            </a:r>
            <a:endParaRPr lang="en-US" dirty="0">
              <a:latin typeface="+mn-lt"/>
            </a:endParaRP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580972"/>
            <a:ext cx="10972800" cy="3562528"/>
          </a:xfrm>
        </p:spPr>
        <p:txBody>
          <a:bodyPr>
            <a:noAutofit/>
          </a:bodyPr>
          <a:lstStyle/>
          <a:p>
            <a:pPr marL="0" lvl="1" indent="0" algn="just" defTabSz="1025525">
              <a:lnSpc>
                <a:spcPct val="100000"/>
              </a:lnSpc>
              <a:spcBef>
                <a:spcPts val="0"/>
              </a:spcBef>
              <a:spcAft>
                <a:spcPts val="1200"/>
              </a:spcAft>
              <a:buNone/>
            </a:pPr>
            <a:r>
              <a:rPr lang="en-US" sz="2800" dirty="0"/>
              <a:t>To be sure, election assures that those chosen will be saved, </a:t>
            </a:r>
            <a:r>
              <a:rPr lang="en-US" sz="2800" b="1" i="1" u="sng" dirty="0">
                <a:solidFill>
                  <a:srgbClr val="0000CC"/>
                </a:solidFill>
                <a:ea typeface="+mj-ea"/>
                <a:cs typeface="Calibri" panose="020F0502020204030204" pitchFamily="34" charset="0"/>
              </a:rPr>
              <a:t>but it alone does not save them</a:t>
            </a:r>
            <a:r>
              <a:rPr lang="en-US" sz="2800" dirty="0"/>
              <a:t>. People are saved through faith in the substitutionary death of Christ. And, of course, they must learn about the death of Christ somehow in order to have content to their faith. Thus election, the death of Christ, testimony of His death, and personal faith </a:t>
            </a:r>
            <a:r>
              <a:rPr lang="en-US" sz="2800" b="1" i="1" u="sng" dirty="0">
                <a:solidFill>
                  <a:srgbClr val="0000CC"/>
                </a:solidFill>
                <a:ea typeface="+mj-ea"/>
                <a:cs typeface="Calibri" panose="020F0502020204030204" pitchFamily="34" charset="0"/>
              </a:rPr>
              <a:t>are all necessary</a:t>
            </a:r>
            <a:r>
              <a:rPr lang="en-US" sz="2800" dirty="0"/>
              <a:t> in the salvation of an individual. </a:t>
            </a:r>
            <a:r>
              <a:rPr lang="en-US" sz="2800" b="1" i="1" u="sng" dirty="0">
                <a:solidFill>
                  <a:srgbClr val="0000CC"/>
                </a:solidFill>
                <a:ea typeface="+mj-ea"/>
                <a:cs typeface="Calibri" panose="020F0502020204030204" pitchFamily="34" charset="0"/>
              </a:rPr>
              <a:t>Election alone does not save</a:t>
            </a:r>
            <a:r>
              <a:rPr lang="en-US" sz="2800" dirty="0"/>
              <a:t>.</a:t>
            </a:r>
          </a:p>
        </p:txBody>
      </p:sp>
      <p:pic>
        <p:nvPicPr>
          <p:cNvPr id="5" name="Picture 4">
            <a:extLst>
              <a:ext uri="{FF2B5EF4-FFF2-40B4-BE49-F238E27FC236}">
                <a16:creationId xmlns:a16="http://schemas.microsoft.com/office/drawing/2014/main" id="{7EA4B658-B709-74C4-F3DE-3727F9BAA78E}"/>
              </a:ext>
            </a:extLst>
          </p:cNvPr>
          <p:cNvPicPr>
            <a:picLocks noChangeAspect="1"/>
          </p:cNvPicPr>
          <p:nvPr/>
        </p:nvPicPr>
        <p:blipFill>
          <a:blip r:embed="rId2"/>
          <a:stretch>
            <a:fillRect/>
          </a:stretch>
        </p:blipFill>
        <p:spPr>
          <a:xfrm>
            <a:off x="4122419" y="4349258"/>
            <a:ext cx="3947162" cy="2286000"/>
          </a:xfrm>
          <a:prstGeom prst="rect">
            <a:avLst/>
          </a:prstGeom>
          <a:ln>
            <a:solidFill>
              <a:schemeClr val="tx1"/>
            </a:solidFill>
          </a:ln>
        </p:spPr>
      </p:pic>
    </p:spTree>
    <p:extLst>
      <p:ext uri="{BB962C8B-B14F-4D97-AF65-F5344CB8AC3E}">
        <p14:creationId xmlns:p14="http://schemas.microsoft.com/office/powerpoint/2010/main" val="4146135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EED8-1C2E-F38D-9183-7D61EBD0175D}"/>
              </a:ext>
            </a:extLst>
          </p:cNvPr>
          <p:cNvSpPr>
            <a:spLocks noGrp="1"/>
          </p:cNvSpPr>
          <p:nvPr>
            <p:ph type="title"/>
          </p:nvPr>
        </p:nvSpPr>
        <p:spPr/>
        <p:txBody>
          <a:bodyPr/>
          <a:lstStyle/>
          <a:p>
            <a:pPr algn="ctr"/>
            <a:r>
              <a:rPr lang="en-US" b="1" dirty="0"/>
              <a:t>Concluding Comments</a:t>
            </a:r>
          </a:p>
        </p:txBody>
      </p:sp>
      <p:pic>
        <p:nvPicPr>
          <p:cNvPr id="4" name="Picture 3">
            <a:extLst>
              <a:ext uri="{FF2B5EF4-FFF2-40B4-BE49-F238E27FC236}">
                <a16:creationId xmlns:a16="http://schemas.microsoft.com/office/drawing/2014/main" id="{2C9CC7D7-61BC-9AFB-935E-6F89E17EB735}"/>
              </a:ext>
            </a:extLst>
          </p:cNvPr>
          <p:cNvPicPr>
            <a:picLocks noChangeAspect="1"/>
          </p:cNvPicPr>
          <p:nvPr/>
        </p:nvPicPr>
        <p:blipFill>
          <a:blip r:embed="rId2"/>
          <a:stretch>
            <a:fillRect/>
          </a:stretch>
        </p:blipFill>
        <p:spPr>
          <a:xfrm>
            <a:off x="1603861" y="1573311"/>
            <a:ext cx="8984279" cy="4572000"/>
          </a:xfrm>
          <a:prstGeom prst="rect">
            <a:avLst/>
          </a:prstGeom>
        </p:spPr>
      </p:pic>
    </p:spTree>
    <p:extLst>
      <p:ext uri="{BB962C8B-B14F-4D97-AF65-F5344CB8AC3E}">
        <p14:creationId xmlns:p14="http://schemas.microsoft.com/office/powerpoint/2010/main" val="45916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780B3-65CE-4298-9BC1-055FE4B464F2}"/>
              </a:ext>
            </a:extLst>
          </p:cNvPr>
          <p:cNvSpPr>
            <a:spLocks noGrp="1"/>
          </p:cNvSpPr>
          <p:nvPr>
            <p:ph idx="1"/>
          </p:nvPr>
        </p:nvSpPr>
        <p:spPr>
          <a:xfrm>
            <a:off x="609600" y="1590676"/>
            <a:ext cx="10972800" cy="2905125"/>
          </a:xfrm>
        </p:spPr>
        <p:txBody>
          <a:bodyPr>
            <a:normAutofit/>
          </a:bodyPr>
          <a:lstStyle/>
          <a:p>
            <a:pPr marL="457200" indent="-457200" algn="just">
              <a:lnSpc>
                <a:spcPct val="100000"/>
              </a:lnSpc>
            </a:pPr>
            <a:r>
              <a:rPr lang="en-US" sz="2800" dirty="0"/>
              <a:t>HFHE Calvinism </a:t>
            </a:r>
            <a:r>
              <a:rPr lang="en-US" b="1" i="1" u="sng" dirty="0">
                <a:solidFill>
                  <a:srgbClr val="0000CC"/>
                </a:solidFill>
                <a:ea typeface="+mj-ea"/>
                <a:cs typeface="Calibri" panose="020F0502020204030204" pitchFamily="34" charset="0"/>
              </a:rPr>
              <a:t>does not believe</a:t>
            </a:r>
            <a:r>
              <a:rPr lang="en-US" b="1" i="1" dirty="0">
                <a:solidFill>
                  <a:srgbClr val="0000CC"/>
                </a:solidFill>
                <a:ea typeface="+mj-ea"/>
                <a:cs typeface="Calibri" panose="020F0502020204030204" pitchFamily="34" charset="0"/>
              </a:rPr>
              <a:t> </a:t>
            </a:r>
            <a:r>
              <a:rPr lang="en-US" sz="2800" dirty="0"/>
              <a:t>Christ died for all.</a:t>
            </a:r>
          </a:p>
          <a:p>
            <a:pPr marL="457200" indent="-457200" algn="just">
              <a:lnSpc>
                <a:spcPct val="100000"/>
              </a:lnSpc>
            </a:pPr>
            <a:r>
              <a:rPr lang="en-US" sz="2800" dirty="0"/>
              <a:t>When sharing the gospel to the lost, those who hold to HFHE Calvinism, </a:t>
            </a:r>
            <a:r>
              <a:rPr lang="en-US" b="1" i="1" u="sng" dirty="0">
                <a:solidFill>
                  <a:srgbClr val="0000CC"/>
                </a:solidFill>
                <a:ea typeface="+mj-ea"/>
                <a:cs typeface="Calibri" panose="020F0502020204030204" pitchFamily="34" charset="0"/>
              </a:rPr>
              <a:t>cannot</a:t>
            </a:r>
            <a:r>
              <a:rPr lang="en-US" sz="2800" dirty="0"/>
              <a:t> tell the sinner, </a:t>
            </a:r>
            <a:r>
              <a:rPr lang="en-US" sz="2800" i="1" dirty="0"/>
              <a:t>“Christ died for you”</a:t>
            </a:r>
            <a:r>
              <a:rPr lang="en-US" sz="2800" dirty="0"/>
              <a:t>. They say that only God knows who the elect are so the sinner </a:t>
            </a:r>
            <a:r>
              <a:rPr lang="en-US" b="1" i="1" u="sng" dirty="0">
                <a:solidFill>
                  <a:srgbClr val="0000CC"/>
                </a:solidFill>
                <a:ea typeface="+mj-ea"/>
                <a:cs typeface="Calibri" panose="020F0502020204030204" pitchFamily="34" charset="0"/>
              </a:rPr>
              <a:t>cannot</a:t>
            </a:r>
            <a:r>
              <a:rPr lang="en-US" sz="2800" dirty="0"/>
              <a:t> be told Christ died for him and paid his debt of sin.</a:t>
            </a:r>
          </a:p>
        </p:txBody>
      </p:sp>
      <p:sp>
        <p:nvSpPr>
          <p:cNvPr id="4" name="Title 1">
            <a:extLst>
              <a:ext uri="{FF2B5EF4-FFF2-40B4-BE49-F238E27FC236}">
                <a16:creationId xmlns:a16="http://schemas.microsoft.com/office/drawing/2014/main" id="{EBB1E2FE-865A-49E3-AB4F-34BD754E5D78}"/>
              </a:ext>
            </a:extLst>
          </p:cNvPr>
          <p:cNvSpPr txBox="1">
            <a:spLocks/>
          </p:cNvSpPr>
          <p:nvPr/>
        </p:nvSpPr>
        <p:spPr>
          <a:xfrm>
            <a:off x="2152650" y="203733"/>
            <a:ext cx="7886700" cy="11170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HFHE Calvinism Affects Sharing the Gospel</a:t>
            </a:r>
          </a:p>
        </p:txBody>
      </p:sp>
      <p:pic>
        <p:nvPicPr>
          <p:cNvPr id="2" name="Picture 1">
            <a:extLst>
              <a:ext uri="{FF2B5EF4-FFF2-40B4-BE49-F238E27FC236}">
                <a16:creationId xmlns:a16="http://schemas.microsoft.com/office/drawing/2014/main" id="{9EE31EEB-BB04-9AFA-D573-8DD84D53B9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1169378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780B3-65CE-4298-9BC1-055FE4B464F2}"/>
              </a:ext>
            </a:extLst>
          </p:cNvPr>
          <p:cNvSpPr>
            <a:spLocks noGrp="1"/>
          </p:cNvSpPr>
          <p:nvPr>
            <p:ph idx="1"/>
          </p:nvPr>
        </p:nvSpPr>
        <p:spPr>
          <a:xfrm>
            <a:off x="3298875" y="1590676"/>
            <a:ext cx="8257734" cy="3723197"/>
          </a:xfrm>
        </p:spPr>
        <p:txBody>
          <a:bodyPr>
            <a:noAutofit/>
          </a:bodyPr>
          <a:lstStyle/>
          <a:p>
            <a:pPr marL="0" indent="0" algn="just">
              <a:lnSpc>
                <a:spcPct val="100000"/>
              </a:lnSpc>
              <a:buNone/>
            </a:pPr>
            <a:r>
              <a:rPr lang="en-US" sz="2800" dirty="0"/>
              <a:t>“As a reformed Christian, this writer believes that </a:t>
            </a:r>
            <a:r>
              <a:rPr lang="en-US" sz="2800" b="1" i="1" u="sng" dirty="0">
                <a:solidFill>
                  <a:srgbClr val="0000CC"/>
                </a:solidFill>
                <a:ea typeface="+mj-ea"/>
                <a:cs typeface="Calibri" panose="020F0502020204030204" pitchFamily="34" charset="0"/>
              </a:rPr>
              <a:t>[Christian] counselors must not tell any unsaved counselee that Christ died for him, for they cannot say that</a:t>
            </a:r>
            <a:r>
              <a:rPr lang="en-US" sz="2800" dirty="0"/>
              <a:t>. No man knows except Christ himself who are his elect for whom he died.”  Dr. Jay Adams, Competent to Counsel, page 70.</a:t>
            </a:r>
          </a:p>
        </p:txBody>
      </p:sp>
      <p:sp>
        <p:nvSpPr>
          <p:cNvPr id="4" name="Title 1">
            <a:extLst>
              <a:ext uri="{FF2B5EF4-FFF2-40B4-BE49-F238E27FC236}">
                <a16:creationId xmlns:a16="http://schemas.microsoft.com/office/drawing/2014/main" id="{EBB1E2FE-865A-49E3-AB4F-34BD754E5D78}"/>
              </a:ext>
            </a:extLst>
          </p:cNvPr>
          <p:cNvSpPr txBox="1">
            <a:spLocks/>
          </p:cNvSpPr>
          <p:nvPr/>
        </p:nvSpPr>
        <p:spPr>
          <a:xfrm>
            <a:off x="2152650" y="203733"/>
            <a:ext cx="7886700" cy="11170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HFHE Calvinism Affects Sharing the Gospel</a:t>
            </a:r>
          </a:p>
        </p:txBody>
      </p:sp>
      <p:pic>
        <p:nvPicPr>
          <p:cNvPr id="2" name="Picture 1">
            <a:extLst>
              <a:ext uri="{FF2B5EF4-FFF2-40B4-BE49-F238E27FC236}">
                <a16:creationId xmlns:a16="http://schemas.microsoft.com/office/drawing/2014/main" id="{E69EEBA8-EE7A-459B-A96B-54A78E5863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2442" y="1739657"/>
            <a:ext cx="2368296" cy="3657600"/>
          </a:xfrm>
          <a:prstGeom prst="rect">
            <a:avLst/>
          </a:prstGeom>
        </p:spPr>
      </p:pic>
      <p:pic>
        <p:nvPicPr>
          <p:cNvPr id="6" name="Picture 5">
            <a:extLst>
              <a:ext uri="{FF2B5EF4-FFF2-40B4-BE49-F238E27FC236}">
                <a16:creationId xmlns:a16="http://schemas.microsoft.com/office/drawing/2014/main" id="{5F58F2D9-C73D-D9F9-BC17-5CB1FE9B52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1813265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876D35-9F44-4C0D-8C22-2D8FA7C521D9}"/>
              </a:ext>
            </a:extLst>
          </p:cNvPr>
          <p:cNvSpPr txBox="1">
            <a:spLocks/>
          </p:cNvSpPr>
          <p:nvPr/>
        </p:nvSpPr>
        <p:spPr>
          <a:xfrm>
            <a:off x="2152650" y="203733"/>
            <a:ext cx="7886700" cy="11170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600" b="1" dirty="0">
                <a:latin typeface="+mn-lt"/>
              </a:rPr>
              <a:t>Is HFHE Calvinism biblical?</a:t>
            </a:r>
            <a:br>
              <a:rPr lang="en-US" sz="3600" b="1" dirty="0">
                <a:latin typeface="+mn-lt"/>
              </a:rPr>
            </a:br>
            <a:r>
              <a:rPr lang="en-US" sz="2800" b="1" dirty="0">
                <a:latin typeface="+mn-lt"/>
              </a:rPr>
              <a:t>HFHE Calvinism Affects Sharing the Gospel</a:t>
            </a:r>
          </a:p>
        </p:txBody>
      </p:sp>
      <p:pic>
        <p:nvPicPr>
          <p:cNvPr id="10" name="Picture 9">
            <a:extLst>
              <a:ext uri="{FF2B5EF4-FFF2-40B4-BE49-F238E27FC236}">
                <a16:creationId xmlns:a16="http://schemas.microsoft.com/office/drawing/2014/main" id="{C6373EF4-4B80-46E7-B2CE-B8545D1EDE46}"/>
              </a:ext>
            </a:extLst>
          </p:cNvPr>
          <p:cNvPicPr>
            <a:picLocks noChangeAspect="1"/>
          </p:cNvPicPr>
          <p:nvPr/>
        </p:nvPicPr>
        <p:blipFill>
          <a:blip r:embed="rId2"/>
          <a:stretch>
            <a:fillRect/>
          </a:stretch>
        </p:blipFill>
        <p:spPr>
          <a:xfrm>
            <a:off x="1777436" y="1281381"/>
            <a:ext cx="8637128" cy="5372886"/>
          </a:xfrm>
          <a:prstGeom prst="rect">
            <a:avLst/>
          </a:prstGeom>
        </p:spPr>
      </p:pic>
      <p:pic>
        <p:nvPicPr>
          <p:cNvPr id="2" name="Picture 1">
            <a:extLst>
              <a:ext uri="{FF2B5EF4-FFF2-40B4-BE49-F238E27FC236}">
                <a16:creationId xmlns:a16="http://schemas.microsoft.com/office/drawing/2014/main" id="{37D70408-C892-9717-4037-E62F5FB808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3091533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332D0-D716-47FB-8377-EC2683BA94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4747" y="1331794"/>
            <a:ext cx="8242506" cy="4194412"/>
          </a:xfrm>
          <a:prstGeom prst="rect">
            <a:avLst/>
          </a:prstGeom>
        </p:spPr>
      </p:pic>
      <p:sp>
        <p:nvSpPr>
          <p:cNvPr id="9" name="Title 1">
            <a:extLst>
              <a:ext uri="{FF2B5EF4-FFF2-40B4-BE49-F238E27FC236}">
                <a16:creationId xmlns:a16="http://schemas.microsoft.com/office/drawing/2014/main" id="{E2876D35-9F44-4C0D-8C22-2D8FA7C521D9}"/>
              </a:ext>
            </a:extLst>
          </p:cNvPr>
          <p:cNvSpPr txBox="1">
            <a:spLocks/>
          </p:cNvSpPr>
          <p:nvPr/>
        </p:nvSpPr>
        <p:spPr>
          <a:xfrm>
            <a:off x="2152650" y="203733"/>
            <a:ext cx="7886700" cy="11170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600" b="1" dirty="0">
                <a:latin typeface="+mn-lt"/>
              </a:rPr>
              <a:t>Is HFHE Calvinism biblical?</a:t>
            </a:r>
            <a:endParaRPr lang="en-US" sz="2800" b="1" dirty="0">
              <a:latin typeface="+mn-lt"/>
            </a:endParaRPr>
          </a:p>
        </p:txBody>
      </p:sp>
      <p:pic>
        <p:nvPicPr>
          <p:cNvPr id="2" name="Picture 1">
            <a:extLst>
              <a:ext uri="{FF2B5EF4-FFF2-40B4-BE49-F238E27FC236}">
                <a16:creationId xmlns:a16="http://schemas.microsoft.com/office/drawing/2014/main" id="{4E1EA245-C770-4117-A907-5AED028C99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09750" y="1285875"/>
            <a:ext cx="8572500" cy="4286250"/>
          </a:xfrm>
          <a:prstGeom prst="rect">
            <a:avLst/>
          </a:prstGeom>
        </p:spPr>
      </p:pic>
      <p:pic>
        <p:nvPicPr>
          <p:cNvPr id="5" name="Picture 4">
            <a:extLst>
              <a:ext uri="{FF2B5EF4-FFF2-40B4-BE49-F238E27FC236}">
                <a16:creationId xmlns:a16="http://schemas.microsoft.com/office/drawing/2014/main" id="{EDEC9F67-556E-4A41-8F3F-713304344F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1635" y="60382"/>
            <a:ext cx="931657" cy="1097280"/>
          </a:xfrm>
          <a:prstGeom prst="rect">
            <a:avLst/>
          </a:prstGeom>
        </p:spPr>
      </p:pic>
      <p:pic>
        <p:nvPicPr>
          <p:cNvPr id="6" name="Picture 5" descr="Cartoon of a child in a red and yellow airplane&#10;&#10;Description automatically generated">
            <a:extLst>
              <a:ext uri="{FF2B5EF4-FFF2-40B4-BE49-F238E27FC236}">
                <a16:creationId xmlns:a16="http://schemas.microsoft.com/office/drawing/2014/main" id="{FEB4A306-ED35-4248-3553-42989BB41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85798">
            <a:off x="616484" y="140801"/>
            <a:ext cx="1455974" cy="731520"/>
          </a:xfrm>
          <a:prstGeom prst="rect">
            <a:avLst/>
          </a:prstGeom>
        </p:spPr>
      </p:pic>
    </p:spTree>
    <p:extLst>
      <p:ext uri="{BB962C8B-B14F-4D97-AF65-F5344CB8AC3E}">
        <p14:creationId xmlns:p14="http://schemas.microsoft.com/office/powerpoint/2010/main" val="77787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0.00013 0.00023 L 0.1806 0.26505 C 0.2181 0.3206 0.27695 0.39722 0.34036 0.47315 C 0.4125 0.55949 0.47213 0.62547 0.51497 0.66574 L 0.72109 0.86459 " pathEditMode="relative" rAng="2040000" ptsTypes="AAAAA">
                                      <p:cBhvr>
                                        <p:cTn id="8" dur="2000" fill="hold"/>
                                        <p:tgtEl>
                                          <p:spTgt spid="6"/>
                                        </p:tgtEl>
                                        <p:attrNameLst>
                                          <p:attrName>ppt_x</p:attrName>
                                          <p:attrName>ppt_y</p:attrName>
                                        </p:attrNameLst>
                                      </p:cBhvr>
                                      <p:rCtr x="35195" y="4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72F2-3048-42ED-AAB1-F6354C685E41}"/>
              </a:ext>
            </a:extLst>
          </p:cNvPr>
          <p:cNvSpPr>
            <a:spLocks noGrp="1"/>
          </p:cNvSpPr>
          <p:nvPr>
            <p:ph type="title"/>
          </p:nvPr>
        </p:nvSpPr>
        <p:spPr/>
        <p:txBody>
          <a:bodyPr/>
          <a:lstStyle/>
          <a:p>
            <a:r>
              <a:rPr lang="en-US" b="1" dirty="0">
                <a:latin typeface="+mn-lt"/>
              </a:rPr>
              <a:t>References</a:t>
            </a:r>
          </a:p>
        </p:txBody>
      </p:sp>
      <p:sp>
        <p:nvSpPr>
          <p:cNvPr id="3" name="Content Placeholder 2">
            <a:extLst>
              <a:ext uri="{FF2B5EF4-FFF2-40B4-BE49-F238E27FC236}">
                <a16:creationId xmlns:a16="http://schemas.microsoft.com/office/drawing/2014/main" id="{863405F3-0CCC-49E5-9044-3A51DB12CFF4}"/>
              </a:ext>
            </a:extLst>
          </p:cNvPr>
          <p:cNvSpPr>
            <a:spLocks noGrp="1"/>
          </p:cNvSpPr>
          <p:nvPr>
            <p:ph idx="1"/>
          </p:nvPr>
        </p:nvSpPr>
        <p:spPr/>
        <p:txBody>
          <a:bodyPr/>
          <a:lstStyle/>
          <a:p>
            <a:r>
              <a:rPr lang="en-US" dirty="0">
                <a:hlinkClick r:id="rId2"/>
              </a:rPr>
              <a:t>https://en.wikipedia.org/wiki/Hyper-Calvinism</a:t>
            </a:r>
            <a:endParaRPr lang="en-US" dirty="0"/>
          </a:p>
          <a:p>
            <a:r>
              <a:rPr lang="en-US" dirty="0">
                <a:hlinkClick r:id="rId3"/>
              </a:rPr>
              <a:t>https://www.gotquestions.org/double-predestination.html</a:t>
            </a:r>
            <a:endParaRPr lang="en-US" dirty="0"/>
          </a:p>
          <a:p>
            <a:r>
              <a:rPr lang="en-US" dirty="0">
                <a:hlinkClick r:id="rId4"/>
              </a:rPr>
              <a:t>http://www.middletownbiblechurch.org/doctrine/4whom18.htm</a:t>
            </a:r>
            <a:r>
              <a:rPr lang="en-US" dirty="0"/>
              <a:t> </a:t>
            </a:r>
          </a:p>
          <a:p>
            <a:pPr>
              <a:lnSpc>
                <a:spcPct val="100000"/>
              </a:lnSpc>
            </a:pPr>
            <a:r>
              <a:rPr lang="en-US" sz="2400" dirty="0"/>
              <a:t>Lightner, R. P. (1998). The Death Christ Died: A Biblical Case for Unlimited Atonement. Grand Rapids, MI: Kregel Publications.</a:t>
            </a:r>
          </a:p>
          <a:p>
            <a:pPr>
              <a:lnSpc>
                <a:spcPct val="100000"/>
              </a:lnSpc>
            </a:pPr>
            <a:r>
              <a:rPr lang="en-US" sz="2400" dirty="0"/>
              <a:t>Enns, P. P. (1989). The Moody Handbook of Theology. Chicago, IL: Moody Press.</a:t>
            </a:r>
          </a:p>
        </p:txBody>
      </p:sp>
    </p:spTree>
    <p:extLst>
      <p:ext uri="{BB962C8B-B14F-4D97-AF65-F5344CB8AC3E}">
        <p14:creationId xmlns:p14="http://schemas.microsoft.com/office/powerpoint/2010/main" val="300129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6559"/>
            <a:ext cx="7886700" cy="735095"/>
          </a:xfrm>
        </p:spPr>
        <p:txBody>
          <a:bodyPr>
            <a:normAutofit/>
          </a:bodyPr>
          <a:lstStyle/>
          <a:p>
            <a:pPr algn="ctr"/>
            <a:r>
              <a:rPr lang="en-US" sz="3600" b="1" dirty="0">
                <a:latin typeface="+mn-lt"/>
              </a:rPr>
              <a:t>What is Calvinism?</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7972" y="931654"/>
            <a:ext cx="10976058" cy="1143000"/>
          </a:xfrm>
        </p:spPr>
        <p:txBody>
          <a:bodyPr>
            <a:noAutofit/>
          </a:bodyPr>
          <a:lstStyle/>
          <a:p>
            <a:pPr marL="342900" indent="-342900" algn="just">
              <a:lnSpc>
                <a:spcPct val="100000"/>
              </a:lnSpc>
              <a:spcBef>
                <a:spcPts val="0"/>
              </a:spcBef>
              <a:spcAft>
                <a:spcPts val="2400"/>
              </a:spcAft>
            </a:pPr>
            <a:r>
              <a:rPr lang="en-US" sz="3200" dirty="0"/>
              <a:t>Calvinism can for all intents and purposes can be divided up into 3 </a:t>
            </a:r>
            <a:r>
              <a:rPr lang="en-US" sz="3200" b="1" i="1" u="sng" dirty="0">
                <a:solidFill>
                  <a:srgbClr val="0000CC"/>
                </a:solidFill>
                <a:ea typeface="+mj-ea"/>
                <a:cs typeface="Calibri" panose="020F0502020204030204" pitchFamily="34" charset="0"/>
              </a:rPr>
              <a:t>general</a:t>
            </a:r>
            <a:r>
              <a:rPr lang="en-US" sz="3200" dirty="0"/>
              <a:t> categories:</a:t>
            </a:r>
          </a:p>
        </p:txBody>
      </p:sp>
      <p:pic>
        <p:nvPicPr>
          <p:cNvPr id="4" name="Picture 3">
            <a:extLst>
              <a:ext uri="{FF2B5EF4-FFF2-40B4-BE49-F238E27FC236}">
                <a16:creationId xmlns:a16="http://schemas.microsoft.com/office/drawing/2014/main" id="{423FB9CE-E30E-28D3-D8B5-6EBE64AC03F3}"/>
              </a:ext>
            </a:extLst>
          </p:cNvPr>
          <p:cNvPicPr>
            <a:picLocks noChangeAspect="1"/>
          </p:cNvPicPr>
          <p:nvPr/>
        </p:nvPicPr>
        <p:blipFill>
          <a:blip r:embed="rId2"/>
          <a:stretch>
            <a:fillRect/>
          </a:stretch>
        </p:blipFill>
        <p:spPr>
          <a:xfrm>
            <a:off x="2894825" y="1986500"/>
            <a:ext cx="3049121" cy="4572000"/>
          </a:xfrm>
          <a:prstGeom prst="rect">
            <a:avLst/>
          </a:prstGeom>
        </p:spPr>
      </p:pic>
      <p:sp>
        <p:nvSpPr>
          <p:cNvPr id="5" name="Content Placeholder 2">
            <a:extLst>
              <a:ext uri="{FF2B5EF4-FFF2-40B4-BE49-F238E27FC236}">
                <a16:creationId xmlns:a16="http://schemas.microsoft.com/office/drawing/2014/main" id="{2B96DD05-39FE-F8F8-5730-307D5EB3A279}"/>
              </a:ext>
            </a:extLst>
          </p:cNvPr>
          <p:cNvSpPr txBox="1">
            <a:spLocks/>
          </p:cNvSpPr>
          <p:nvPr/>
        </p:nvSpPr>
        <p:spPr>
          <a:xfrm>
            <a:off x="607972" y="2226105"/>
            <a:ext cx="10976058" cy="2336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1" indent="-514350" algn="just">
              <a:lnSpc>
                <a:spcPct val="100000"/>
              </a:lnSpc>
              <a:spcBef>
                <a:spcPts val="0"/>
              </a:spcBef>
              <a:spcAft>
                <a:spcPts val="2400"/>
              </a:spcAft>
              <a:buClr>
                <a:schemeClr val="tx1"/>
              </a:buClr>
              <a:buFont typeface="+mj-lt"/>
              <a:buAutoNum type="arabicParenR"/>
            </a:pPr>
            <a:r>
              <a:rPr lang="en-US" sz="3200" dirty="0"/>
              <a:t>“</a:t>
            </a:r>
            <a:r>
              <a:rPr lang="en-US" sz="3200" b="1" dirty="0">
                <a:solidFill>
                  <a:srgbClr val="0000CC"/>
                </a:solidFill>
                <a:ea typeface="+mj-ea"/>
                <a:cs typeface="Calibri" panose="020F0502020204030204" pitchFamily="34" charset="0"/>
              </a:rPr>
              <a:t>HFHE</a:t>
            </a:r>
            <a:r>
              <a:rPr lang="en-US" sz="3200" dirty="0"/>
              <a:t>” – Hyper / False / High / Extreme Calvinism</a:t>
            </a:r>
          </a:p>
          <a:p>
            <a:pPr marL="857250" lvl="1" indent="-514350" algn="just">
              <a:lnSpc>
                <a:spcPct val="100000"/>
              </a:lnSpc>
              <a:spcBef>
                <a:spcPts val="0"/>
              </a:spcBef>
              <a:spcAft>
                <a:spcPts val="2400"/>
              </a:spcAft>
              <a:buClr>
                <a:schemeClr val="tx1"/>
              </a:buClr>
              <a:buFont typeface="+mj-lt"/>
              <a:buAutoNum type="arabicParenR"/>
            </a:pPr>
            <a:r>
              <a:rPr lang="en-US" sz="3200" dirty="0"/>
              <a:t>“</a:t>
            </a:r>
            <a:r>
              <a:rPr lang="en-US" sz="3200" b="1" dirty="0">
                <a:solidFill>
                  <a:srgbClr val="0000CC"/>
                </a:solidFill>
                <a:ea typeface="+mj-ea"/>
                <a:cs typeface="Calibri" panose="020F0502020204030204" pitchFamily="34" charset="0"/>
              </a:rPr>
              <a:t>Normal</a:t>
            </a:r>
            <a:r>
              <a:rPr lang="en-US" sz="3200" dirty="0"/>
              <a:t>” Calvinism also known as “</a:t>
            </a:r>
            <a:r>
              <a:rPr lang="en-US" sz="3200" b="1" dirty="0">
                <a:solidFill>
                  <a:srgbClr val="0000CC"/>
                </a:solidFill>
                <a:ea typeface="+mj-ea"/>
                <a:cs typeface="Calibri" panose="020F0502020204030204" pitchFamily="34" charset="0"/>
              </a:rPr>
              <a:t>Reformed Theology</a:t>
            </a:r>
            <a:r>
              <a:rPr lang="en-US" sz="3200" dirty="0"/>
              <a:t>.” </a:t>
            </a:r>
          </a:p>
          <a:p>
            <a:pPr marL="857250" lvl="1" indent="-514350" algn="just">
              <a:lnSpc>
                <a:spcPct val="100000"/>
              </a:lnSpc>
              <a:spcBef>
                <a:spcPts val="0"/>
              </a:spcBef>
              <a:spcAft>
                <a:spcPts val="2400"/>
              </a:spcAft>
              <a:buClr>
                <a:schemeClr val="tx1"/>
              </a:buClr>
              <a:buFont typeface="+mj-lt"/>
              <a:buAutoNum type="arabicParenR"/>
            </a:pPr>
            <a:r>
              <a:rPr lang="en-US" sz="3200" dirty="0"/>
              <a:t>“</a:t>
            </a:r>
            <a:r>
              <a:rPr lang="en-US" sz="3200" b="1" dirty="0">
                <a:solidFill>
                  <a:srgbClr val="0000CC"/>
                </a:solidFill>
                <a:ea typeface="+mj-ea"/>
                <a:cs typeface="Calibri" panose="020F0502020204030204" pitchFamily="34" charset="0"/>
              </a:rPr>
              <a:t>Moderate</a:t>
            </a:r>
            <a:r>
              <a:rPr lang="en-US" sz="3200" dirty="0"/>
              <a:t>” Calvinism</a:t>
            </a:r>
          </a:p>
        </p:txBody>
      </p:sp>
      <p:pic>
        <p:nvPicPr>
          <p:cNvPr id="6" name="Picture 5">
            <a:extLst>
              <a:ext uri="{FF2B5EF4-FFF2-40B4-BE49-F238E27FC236}">
                <a16:creationId xmlns:a16="http://schemas.microsoft.com/office/drawing/2014/main" id="{E06A47B4-2D05-BA98-5C3F-C59E545399E9}"/>
              </a:ext>
            </a:extLst>
          </p:cNvPr>
          <p:cNvPicPr>
            <a:picLocks noChangeAspect="1"/>
          </p:cNvPicPr>
          <p:nvPr/>
        </p:nvPicPr>
        <p:blipFill>
          <a:blip r:embed="rId3"/>
          <a:stretch>
            <a:fillRect/>
          </a:stretch>
        </p:blipFill>
        <p:spPr>
          <a:xfrm>
            <a:off x="6315850" y="1986500"/>
            <a:ext cx="2981325" cy="4572000"/>
          </a:xfrm>
          <a:prstGeom prst="rect">
            <a:avLst/>
          </a:prstGeom>
          <a:ln>
            <a:solidFill>
              <a:schemeClr val="tx1"/>
            </a:solidFill>
          </a:ln>
        </p:spPr>
      </p:pic>
    </p:spTree>
    <p:extLst>
      <p:ext uri="{BB962C8B-B14F-4D97-AF65-F5344CB8AC3E}">
        <p14:creationId xmlns:p14="http://schemas.microsoft.com/office/powerpoint/2010/main" val="11745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6559"/>
            <a:ext cx="7886700" cy="735095"/>
          </a:xfrm>
        </p:spPr>
        <p:txBody>
          <a:bodyPr>
            <a:normAutofit/>
          </a:bodyPr>
          <a:lstStyle/>
          <a:p>
            <a:pPr algn="ctr"/>
            <a:r>
              <a:rPr lang="en-US" sz="3600" b="1" dirty="0">
                <a:latin typeface="+mn-lt"/>
              </a:rPr>
              <a:t>What is Calvinism?</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157662"/>
            <a:ext cx="10972800" cy="4719570"/>
          </a:xfrm>
        </p:spPr>
        <p:txBody>
          <a:bodyPr>
            <a:noAutofit/>
          </a:bodyPr>
          <a:lstStyle/>
          <a:p>
            <a:pPr marL="342900" indent="-342900" algn="just">
              <a:lnSpc>
                <a:spcPct val="100000"/>
              </a:lnSpc>
              <a:spcBef>
                <a:spcPts val="0"/>
              </a:spcBef>
              <a:spcAft>
                <a:spcPts val="2400"/>
              </a:spcAft>
            </a:pPr>
            <a:r>
              <a:rPr lang="en-US" sz="2800" dirty="0"/>
              <a:t>All forms of Calvinism takes their name from John Calvin (1509–1564). Today the term “Calvinism” is essentially synonymous with </a:t>
            </a:r>
            <a:r>
              <a:rPr lang="en-US" b="1" i="1" dirty="0">
                <a:solidFill>
                  <a:srgbClr val="0000CC"/>
                </a:solidFill>
                <a:ea typeface="+mj-ea"/>
                <a:cs typeface="Calibri" panose="020F0502020204030204" pitchFamily="34" charset="0"/>
              </a:rPr>
              <a:t>“</a:t>
            </a:r>
            <a:r>
              <a:rPr lang="en-US" b="1" i="1" u="sng" dirty="0">
                <a:solidFill>
                  <a:srgbClr val="0000CC"/>
                </a:solidFill>
                <a:ea typeface="+mj-ea"/>
                <a:cs typeface="Calibri" panose="020F0502020204030204" pitchFamily="34" charset="0"/>
              </a:rPr>
              <a:t>Reformed Theology</a:t>
            </a:r>
            <a:r>
              <a:rPr lang="en-US" b="1" i="1" dirty="0">
                <a:solidFill>
                  <a:srgbClr val="0000CC"/>
                </a:solidFill>
                <a:ea typeface="+mj-ea"/>
                <a:cs typeface="Calibri" panose="020F0502020204030204" pitchFamily="34" charset="0"/>
              </a:rPr>
              <a:t>.”</a:t>
            </a:r>
          </a:p>
          <a:p>
            <a:pPr marL="342900" indent="-342900" algn="just">
              <a:lnSpc>
                <a:spcPct val="100000"/>
              </a:lnSpc>
              <a:spcBef>
                <a:spcPts val="0"/>
              </a:spcBef>
              <a:spcAft>
                <a:spcPts val="2400"/>
              </a:spcAft>
            </a:pPr>
            <a:r>
              <a:rPr lang="en-US" sz="2800" b="1" i="1" u="sng" dirty="0">
                <a:solidFill>
                  <a:srgbClr val="0000CC"/>
                </a:solidFill>
                <a:ea typeface="+mj-ea"/>
                <a:cs typeface="Calibri" panose="020F0502020204030204" pitchFamily="34" charset="0"/>
              </a:rPr>
              <a:t>All branches of Calvinism hold to the “Five Points of Calvinism</a:t>
            </a:r>
            <a:r>
              <a:rPr lang="en-US" sz="2800" b="1" i="1" dirty="0">
                <a:solidFill>
                  <a:srgbClr val="0000CC"/>
                </a:solidFill>
                <a:ea typeface="+mj-ea"/>
                <a:cs typeface="Calibri" panose="020F0502020204030204" pitchFamily="34" charset="0"/>
              </a:rPr>
              <a:t>”</a:t>
            </a:r>
            <a:r>
              <a:rPr lang="en-US" sz="2800" dirty="0"/>
              <a:t>, with the exception of Moderate Calvinism, which alters various points.</a:t>
            </a:r>
          </a:p>
          <a:p>
            <a:pPr marL="342900" indent="-342900" algn="just">
              <a:lnSpc>
                <a:spcPct val="100000"/>
              </a:lnSpc>
              <a:spcBef>
                <a:spcPts val="0"/>
              </a:spcBef>
              <a:spcAft>
                <a:spcPts val="2400"/>
              </a:spcAft>
            </a:pPr>
            <a:r>
              <a:rPr lang="en-US" sz="2800" dirty="0"/>
              <a:t>The “Five Points of Calvinism” originated at the *Synod of Dort (1619), </a:t>
            </a:r>
            <a:r>
              <a:rPr lang="en-US" sz="2800" b="1" i="1" u="sng" dirty="0">
                <a:solidFill>
                  <a:srgbClr val="0000CC"/>
                </a:solidFill>
                <a:ea typeface="+mj-ea"/>
                <a:cs typeface="Calibri" panose="020F0502020204030204" pitchFamily="34" charset="0"/>
              </a:rPr>
              <a:t>55 years after the death of John Calvin! </a:t>
            </a:r>
          </a:p>
          <a:p>
            <a:pPr marL="457200" lvl="1" indent="0" algn="just">
              <a:lnSpc>
                <a:spcPct val="100000"/>
              </a:lnSpc>
              <a:spcBef>
                <a:spcPts val="0"/>
              </a:spcBef>
              <a:spcAft>
                <a:spcPts val="2400"/>
              </a:spcAft>
              <a:buNone/>
            </a:pPr>
            <a:r>
              <a:rPr lang="en-US" sz="2800" dirty="0"/>
              <a:t>* Synod – Church or Ecclesiastical Council</a:t>
            </a:r>
          </a:p>
          <a:p>
            <a:pPr marL="0" indent="0" algn="just">
              <a:lnSpc>
                <a:spcPct val="100000"/>
              </a:lnSpc>
              <a:spcBef>
                <a:spcPts val="0"/>
              </a:spcBef>
              <a:spcAft>
                <a:spcPts val="1200"/>
              </a:spcAft>
              <a:buNone/>
            </a:pPr>
            <a:endParaRPr lang="en-US" sz="2800" dirty="0"/>
          </a:p>
        </p:txBody>
      </p:sp>
      <p:pic>
        <p:nvPicPr>
          <p:cNvPr id="5" name="Picture 4">
            <a:extLst>
              <a:ext uri="{FF2B5EF4-FFF2-40B4-BE49-F238E27FC236}">
                <a16:creationId xmlns:a16="http://schemas.microsoft.com/office/drawing/2014/main" id="{0D936F86-245C-4981-9D95-7CF37CC86D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6502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71649A-45AB-3E23-40B2-DC0709F760D5}"/>
              </a:ext>
            </a:extLst>
          </p:cNvPr>
          <p:cNvPicPr>
            <a:picLocks noChangeAspect="1"/>
          </p:cNvPicPr>
          <p:nvPr/>
        </p:nvPicPr>
        <p:blipFill>
          <a:blip r:embed="rId3"/>
          <a:stretch>
            <a:fillRect/>
          </a:stretch>
        </p:blipFill>
        <p:spPr>
          <a:xfrm>
            <a:off x="609600" y="342900"/>
            <a:ext cx="10972800" cy="6172200"/>
          </a:xfrm>
          <a:prstGeom prst="rect">
            <a:avLst/>
          </a:prstGeom>
        </p:spPr>
      </p:pic>
    </p:spTree>
    <p:extLst>
      <p:ext uri="{BB962C8B-B14F-4D97-AF65-F5344CB8AC3E}">
        <p14:creationId xmlns:p14="http://schemas.microsoft.com/office/powerpoint/2010/main" val="34840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EED8-1C2E-F38D-9183-7D61EBD0175D}"/>
              </a:ext>
            </a:extLst>
          </p:cNvPr>
          <p:cNvSpPr>
            <a:spLocks noGrp="1"/>
          </p:cNvSpPr>
          <p:nvPr>
            <p:ph type="title"/>
          </p:nvPr>
        </p:nvSpPr>
        <p:spPr/>
        <p:txBody>
          <a:bodyPr>
            <a:normAutofit/>
          </a:bodyPr>
          <a:lstStyle/>
          <a:p>
            <a:pPr algn="ctr"/>
            <a:r>
              <a:rPr lang="en-US" sz="4000" b="1" dirty="0">
                <a:latin typeface="+mn-lt"/>
              </a:rPr>
              <a:t>What is HFHE Calvinism?</a:t>
            </a:r>
          </a:p>
        </p:txBody>
      </p:sp>
      <p:pic>
        <p:nvPicPr>
          <p:cNvPr id="4" name="Picture 3">
            <a:extLst>
              <a:ext uri="{FF2B5EF4-FFF2-40B4-BE49-F238E27FC236}">
                <a16:creationId xmlns:a16="http://schemas.microsoft.com/office/drawing/2014/main" id="{2C9CC7D7-61BC-9AFB-935E-6F89E17EB735}"/>
              </a:ext>
            </a:extLst>
          </p:cNvPr>
          <p:cNvPicPr>
            <a:picLocks noChangeAspect="1"/>
          </p:cNvPicPr>
          <p:nvPr/>
        </p:nvPicPr>
        <p:blipFill>
          <a:blip r:embed="rId2"/>
          <a:stretch>
            <a:fillRect/>
          </a:stretch>
        </p:blipFill>
        <p:spPr>
          <a:xfrm>
            <a:off x="1603861" y="1573311"/>
            <a:ext cx="8984279" cy="4572000"/>
          </a:xfrm>
          <a:prstGeom prst="rect">
            <a:avLst/>
          </a:prstGeom>
        </p:spPr>
      </p:pic>
      <p:pic>
        <p:nvPicPr>
          <p:cNvPr id="3" name="Picture 2" descr="Cartoon of a child in a red and yellow airplane&#10;&#10;Description automatically generated">
            <a:extLst>
              <a:ext uri="{FF2B5EF4-FFF2-40B4-BE49-F238E27FC236}">
                <a16:creationId xmlns:a16="http://schemas.microsoft.com/office/drawing/2014/main" id="{0DC023E0-71AB-0AB1-7FD2-28EBD12AD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84" y="140801"/>
            <a:ext cx="1455974" cy="731520"/>
          </a:xfrm>
          <a:prstGeom prst="rect">
            <a:avLst/>
          </a:prstGeom>
        </p:spPr>
      </p:pic>
    </p:spTree>
    <p:extLst>
      <p:ext uri="{BB962C8B-B14F-4D97-AF65-F5344CB8AC3E}">
        <p14:creationId xmlns:p14="http://schemas.microsoft.com/office/powerpoint/2010/main" val="357942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3.75E-6 -0.00092 L 0.2108 0.03959 C 0.25455 0.04885 0.32044 0.05394 0.38971 0.05394 C 0.46836 0.05394 0.53138 0.04885 0.57513 0.03959 L 0.78606 -0.00092 " pathEditMode="relative" rAng="0" ptsTypes="AAAAA">
                                      <p:cBhvr>
                                        <p:cTn id="8" dur="3000" fill="hold"/>
                                        <p:tgtEl>
                                          <p:spTgt spid="3"/>
                                        </p:tgtEl>
                                        <p:attrNameLst>
                                          <p:attrName>ppt_x</p:attrName>
                                          <p:attrName>ppt_y</p:attrName>
                                        </p:attrNameLst>
                                      </p:cBhvr>
                                      <p:rCtr x="3929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E0CB-00B4-40F7-8962-7D456EEA8E79}"/>
              </a:ext>
            </a:extLst>
          </p:cNvPr>
          <p:cNvSpPr>
            <a:spLocks noGrp="1"/>
          </p:cNvSpPr>
          <p:nvPr>
            <p:ph type="title"/>
          </p:nvPr>
        </p:nvSpPr>
        <p:spPr>
          <a:xfrm>
            <a:off x="2152650" y="196559"/>
            <a:ext cx="7886700" cy="735095"/>
          </a:xfrm>
        </p:spPr>
        <p:txBody>
          <a:bodyPr>
            <a:normAutofit/>
          </a:bodyPr>
          <a:lstStyle/>
          <a:p>
            <a:pPr algn="ctr"/>
            <a:r>
              <a:rPr lang="en-US" sz="3600" b="1" dirty="0">
                <a:latin typeface="+mn-lt"/>
              </a:rPr>
              <a:t>What is HFHE Calvinism ?</a:t>
            </a:r>
          </a:p>
        </p:txBody>
      </p:sp>
      <p:sp>
        <p:nvSpPr>
          <p:cNvPr id="3" name="Content Placeholder 2">
            <a:extLst>
              <a:ext uri="{FF2B5EF4-FFF2-40B4-BE49-F238E27FC236}">
                <a16:creationId xmlns:a16="http://schemas.microsoft.com/office/drawing/2014/main" id="{EE3DA48C-BB53-4321-B5FF-DA4CA6A6BEA8}"/>
              </a:ext>
            </a:extLst>
          </p:cNvPr>
          <p:cNvSpPr>
            <a:spLocks noGrp="1"/>
          </p:cNvSpPr>
          <p:nvPr>
            <p:ph idx="1"/>
          </p:nvPr>
        </p:nvSpPr>
        <p:spPr>
          <a:xfrm>
            <a:off x="609600" y="1157662"/>
            <a:ext cx="10972800" cy="5605088"/>
          </a:xfrm>
        </p:spPr>
        <p:txBody>
          <a:bodyPr>
            <a:noAutofit/>
          </a:bodyPr>
          <a:lstStyle/>
          <a:p>
            <a:pPr marL="342900" indent="-342900" algn="just">
              <a:lnSpc>
                <a:spcPct val="100000"/>
              </a:lnSpc>
              <a:spcBef>
                <a:spcPts val="0"/>
              </a:spcBef>
              <a:spcAft>
                <a:spcPts val="1800"/>
              </a:spcAft>
            </a:pPr>
            <a:r>
              <a:rPr lang="en-US" sz="2800" dirty="0"/>
              <a:t>HFHE Calvinism </a:t>
            </a:r>
            <a:r>
              <a:rPr lang="en-US" sz="2800" b="1" i="1" u="sng" dirty="0">
                <a:solidFill>
                  <a:srgbClr val="0000CC"/>
                </a:solidFill>
                <a:ea typeface="+mj-ea"/>
                <a:cs typeface="Calibri" panose="020F0502020204030204" pitchFamily="34" charset="0"/>
              </a:rPr>
              <a:t>denies any universal command to believe</a:t>
            </a:r>
            <a:r>
              <a:rPr lang="en-US" sz="2800" dirty="0"/>
              <a:t> because they say, Christ purchased faith for the elect, thus removing the one condition of salvation for them.</a:t>
            </a:r>
          </a:p>
          <a:p>
            <a:pPr marL="342900" indent="-342900" algn="just">
              <a:lnSpc>
                <a:spcPct val="100000"/>
              </a:lnSpc>
              <a:spcBef>
                <a:spcPts val="0"/>
              </a:spcBef>
              <a:spcAft>
                <a:spcPts val="1800"/>
              </a:spcAft>
            </a:pPr>
            <a:r>
              <a:rPr lang="en-US" sz="2800" dirty="0"/>
              <a:t>HFHE Calvinism </a:t>
            </a:r>
            <a:r>
              <a:rPr lang="en-US" sz="2800" b="1" i="1" u="sng" dirty="0">
                <a:solidFill>
                  <a:srgbClr val="0000CC"/>
                </a:solidFill>
                <a:ea typeface="+mj-ea"/>
                <a:cs typeface="Calibri" panose="020F0502020204030204" pitchFamily="34" charset="0"/>
              </a:rPr>
              <a:t>denies any need for faith or a universal call of the gospel</a:t>
            </a:r>
            <a:r>
              <a:rPr lang="en-US" sz="2800" dirty="0"/>
              <a:t> because ultimately unbelief is not a condemnatory sin.</a:t>
            </a:r>
          </a:p>
          <a:p>
            <a:pPr marL="342900" indent="-342900" algn="just">
              <a:lnSpc>
                <a:spcPct val="100000"/>
              </a:lnSpc>
              <a:spcBef>
                <a:spcPts val="0"/>
              </a:spcBef>
              <a:spcAft>
                <a:spcPts val="1800"/>
              </a:spcAft>
            </a:pPr>
            <a:r>
              <a:rPr lang="en-US" sz="2800" dirty="0"/>
              <a:t>HFHE Calvinism teaches that </a:t>
            </a:r>
            <a:r>
              <a:rPr lang="en-US" sz="2800" b="1" i="1" u="sng" dirty="0">
                <a:solidFill>
                  <a:srgbClr val="0000CC"/>
                </a:solidFill>
                <a:ea typeface="+mj-ea"/>
                <a:cs typeface="Calibri" panose="020F0502020204030204" pitchFamily="34" charset="0"/>
              </a:rPr>
              <a:t>even if the elect do not believe</a:t>
            </a:r>
            <a:r>
              <a:rPr lang="en-US" sz="2800" dirty="0"/>
              <a:t>, they will still be saved since Christ died for their unbelief.</a:t>
            </a:r>
          </a:p>
          <a:p>
            <a:pPr marL="342900" indent="-342900" algn="just">
              <a:lnSpc>
                <a:spcPct val="100000"/>
              </a:lnSpc>
              <a:spcBef>
                <a:spcPts val="0"/>
              </a:spcBef>
              <a:spcAft>
                <a:spcPts val="1800"/>
              </a:spcAft>
            </a:pPr>
            <a:r>
              <a:rPr lang="en-US" sz="2800" dirty="0"/>
              <a:t>HFHE Calvinism teaches “</a:t>
            </a:r>
            <a:r>
              <a:rPr lang="en-US" sz="2800" b="1" i="1" u="sng" dirty="0">
                <a:solidFill>
                  <a:srgbClr val="0000CC"/>
                </a:solidFill>
                <a:ea typeface="+mj-ea"/>
                <a:cs typeface="Calibri" panose="020F0502020204030204" pitchFamily="34" charset="0"/>
              </a:rPr>
              <a:t>Double Predestination</a:t>
            </a:r>
            <a:r>
              <a:rPr lang="en-US" sz="2800" dirty="0"/>
              <a:t>” that God actively decrees damnation of some and salvation for some.  </a:t>
            </a:r>
            <a:r>
              <a:rPr lang="en-US" sz="2800" i="1" dirty="0"/>
              <a:t>Man has no say and no part in this decree.</a:t>
            </a:r>
          </a:p>
        </p:txBody>
      </p:sp>
      <p:pic>
        <p:nvPicPr>
          <p:cNvPr id="4" name="Picture 3">
            <a:extLst>
              <a:ext uri="{FF2B5EF4-FFF2-40B4-BE49-F238E27FC236}">
                <a16:creationId xmlns:a16="http://schemas.microsoft.com/office/drawing/2014/main" id="{C4B4D703-55A5-C0DD-2BD6-AD541B7CA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23" y="60382"/>
            <a:ext cx="931657" cy="1097280"/>
          </a:xfrm>
          <a:prstGeom prst="rect">
            <a:avLst/>
          </a:prstGeom>
        </p:spPr>
      </p:pic>
    </p:spTree>
    <p:extLst>
      <p:ext uri="{BB962C8B-B14F-4D97-AF65-F5344CB8AC3E}">
        <p14:creationId xmlns:p14="http://schemas.microsoft.com/office/powerpoint/2010/main" val="126197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1594</TotalTime>
  <Words>2809</Words>
  <Application>Microsoft Office PowerPoint</Application>
  <PresentationFormat>Widescreen</PresentationFormat>
  <Paragraphs>132</Paragraphs>
  <Slides>47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Open Sans</vt:lpstr>
      <vt:lpstr>Office Theme</vt:lpstr>
      <vt:lpstr>PowerPoint Presentation</vt:lpstr>
      <vt:lpstr>Introductory Comments</vt:lpstr>
      <vt:lpstr>THE FIVE SOLAS The Essentials of the Historic Christian Faith</vt:lpstr>
      <vt:lpstr>Basic Definitions</vt:lpstr>
      <vt:lpstr>What is Calvinism?</vt:lpstr>
      <vt:lpstr>What is Calvinism?</vt:lpstr>
      <vt:lpstr>PowerPoint Presentation</vt:lpstr>
      <vt:lpstr>What is HFHE Calvinism?</vt:lpstr>
      <vt:lpstr>What is HFHE Calvinism ?</vt:lpstr>
      <vt:lpstr>What is HFHE Calvinism ?</vt:lpstr>
      <vt:lpstr>Is HFHE Calvinism Biblical?</vt:lpstr>
      <vt:lpstr>Is HFHE Calvinism biblical? Two Important Themes in the Book of Romans.</vt:lpstr>
      <vt:lpstr>Is HFHE Calvinism biblical? Two Important Themes in the Book of Romans.</vt:lpstr>
      <vt:lpstr>Is HFHE Calvinism biblical? Two Important Themes in the Book of Romans.</vt:lpstr>
      <vt:lpstr>PowerPoint Presentation</vt:lpstr>
      <vt:lpstr>PowerPoint Presentation</vt:lpstr>
      <vt:lpstr>Is HFHE Calvinism biblical? Two Important Themes in the Book of Romans.</vt:lpstr>
      <vt:lpstr>PowerPoint Presentation</vt:lpstr>
      <vt:lpstr>PowerPoint Presentation</vt:lpstr>
      <vt:lpstr>Is HFHE Calvinism biblical? Two Important Themes in the Book of Romans.</vt:lpstr>
      <vt:lpstr>PowerPoint Presentation</vt:lpstr>
      <vt:lpstr>Is HFHE Calvinism biblical? Two Important Themes in the Book of Romans.</vt:lpstr>
      <vt:lpstr>Is HFHE Calvinism biblical? Two Important Themes in the Book of Romans.</vt:lpstr>
      <vt:lpstr>Albert Camus Atheist, Leftist, Libertarian, Socialist November 7, 1913 – January 4, 1960</vt:lpstr>
      <vt:lpstr>Is HFHE Calvinism biblical? Two Important Themes in the Book of Romans.</vt:lpstr>
      <vt:lpstr>PowerPoint Presentation</vt:lpstr>
      <vt:lpstr>Is HFHE Calvinism biblical? Two Important Themes in the Book of Romans.</vt:lpstr>
      <vt:lpstr>PowerPoint Presentation</vt:lpstr>
      <vt:lpstr>Is HFHE Calvinism biblical? Two Important Themes in the Book of Romans.</vt:lpstr>
      <vt:lpstr>Is HFHE Calvinism biblical? Two Important Themes in the Book of Romans.</vt:lpstr>
      <vt:lpstr>PowerPoint Presentation</vt:lpstr>
      <vt:lpstr>Is HFHE Calvinism biblical? Two Important Themes in the Book of Romans.</vt:lpstr>
      <vt:lpstr>Is HFHE Calvinism biblical? Two Important Themes in the Book of Romans.</vt:lpstr>
      <vt:lpstr>PowerPoint Presentation</vt:lpstr>
      <vt:lpstr>PowerPoint Presentation</vt:lpstr>
      <vt:lpstr>Is HFHE Calvinism biblical? Two Important Themes in the Book of Romans.</vt:lpstr>
      <vt:lpstr>PowerPoint Presentation</vt:lpstr>
      <vt:lpstr>Is HFHE Calvinism biblical? Two Important Themes in the Book of Romans.</vt:lpstr>
      <vt:lpstr>PowerPoint Presentation</vt:lpstr>
      <vt:lpstr>Is HFHE Calvinism biblical? Two Important Themes in the Book of Romans.</vt:lpstr>
      <vt:lpstr>Charles Ryrie Basic Theology: A Popular Systematic Guide to  Understanding Biblical Truth (p. 363). Chicago, IL: Moody Press.</vt:lpstr>
      <vt:lpstr>Concluding Comments</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"Hyper-False-High-Extreme Calvinism" </dc:title>
  <dc:creator>Jim McGowan</dc:creator>
  <cp:lastModifiedBy>Jim McGowan</cp:lastModifiedBy>
  <cp:revision>97</cp:revision>
  <cp:lastPrinted>2024-03-27T16:00:46Z</cp:lastPrinted>
  <dcterms:created xsi:type="dcterms:W3CDTF">2018-05-25T20:04:06Z</dcterms:created>
  <dcterms:modified xsi:type="dcterms:W3CDTF">2024-03-27T16:01:07Z</dcterms:modified>
</cp:coreProperties>
</file>