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0"/>
  </p:notesMasterIdLst>
  <p:handoutMasterIdLst>
    <p:handoutMasterId r:id="rId31"/>
  </p:handoutMasterIdLst>
  <p:sldIdLst>
    <p:sldId id="256" r:id="rId2"/>
    <p:sldId id="11005" r:id="rId3"/>
    <p:sldId id="11006" r:id="rId4"/>
    <p:sldId id="11016" r:id="rId5"/>
    <p:sldId id="11017" r:id="rId6"/>
    <p:sldId id="9619" r:id="rId7"/>
    <p:sldId id="11018" r:id="rId8"/>
    <p:sldId id="11013" r:id="rId9"/>
    <p:sldId id="3862" r:id="rId10"/>
    <p:sldId id="269" r:id="rId11"/>
    <p:sldId id="11014" r:id="rId12"/>
    <p:sldId id="6501" r:id="rId13"/>
    <p:sldId id="315" r:id="rId14"/>
    <p:sldId id="316" r:id="rId15"/>
    <p:sldId id="6795" r:id="rId16"/>
    <p:sldId id="9571" r:id="rId17"/>
    <p:sldId id="11019" r:id="rId18"/>
    <p:sldId id="4645" r:id="rId19"/>
    <p:sldId id="9035" r:id="rId20"/>
    <p:sldId id="11020" r:id="rId21"/>
    <p:sldId id="10979" r:id="rId22"/>
    <p:sldId id="10980" r:id="rId23"/>
    <p:sldId id="427" r:id="rId24"/>
    <p:sldId id="11021" r:id="rId25"/>
    <p:sldId id="11015" r:id="rId26"/>
    <p:sldId id="8695" r:id="rId27"/>
    <p:sldId id="11004" r:id="rId28"/>
    <p:sldId id="11022" r:id="rId29"/>
  </p:sldIdLst>
  <p:sldSz cx="12192000" cy="6858000"/>
  <p:notesSz cx="7315200" cy="9601200"/>
  <p:custDataLst>
    <p:tags r:id="rId32"/>
  </p:custDataLst>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FFFF"/>
    <a:srgbClr val="660066"/>
    <a:srgbClr val="FF9900"/>
    <a:srgbClr val="FF99FF"/>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66" autoAdjust="0"/>
    <p:restoredTop sz="95128" autoAdjust="0"/>
  </p:normalViewPr>
  <p:slideViewPr>
    <p:cSldViewPr>
      <p:cViewPr varScale="1">
        <p:scale>
          <a:sx n="104" d="100"/>
          <a:sy n="104" d="100"/>
        </p:scale>
        <p:origin x="542" y="91"/>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734" y="9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3A553996-1D64-4A20-B4F2-C5D1371077B9}"/>
    <pc:docChg chg="custSel modSld replTag delTag modHandout">
      <pc:chgData name="Jim McGowan" userId="e2c7446dd3aca506" providerId="LiveId" clId="{3A553996-1D64-4A20-B4F2-C5D1371077B9}" dt="2023-09-20T14:57:09.802" v="18"/>
      <pc:docMkLst>
        <pc:docMk/>
      </pc:docMkLst>
      <pc:sldChg chg="modSp mod">
        <pc:chgData name="Jim McGowan" userId="e2c7446dd3aca506" providerId="LiveId" clId="{3A553996-1D64-4A20-B4F2-C5D1371077B9}" dt="2023-09-20T14:51:42.433" v="4" actId="14100"/>
        <pc:sldMkLst>
          <pc:docMk/>
          <pc:sldMk cId="0" sldId="258"/>
        </pc:sldMkLst>
        <pc:spChg chg="mod">
          <ac:chgData name="Jim McGowan" userId="e2c7446dd3aca506" providerId="LiveId" clId="{3A553996-1D64-4A20-B4F2-C5D1371077B9}" dt="2023-09-20T14:51:42.433" v="4" actId="14100"/>
          <ac:spMkLst>
            <pc:docMk/>
            <pc:sldMk cId="0" sldId="258"/>
            <ac:spMk id="15363" creationId="{7C4A91C3-8C18-D5C5-2AD4-D049EA91679B}"/>
          </ac:spMkLst>
        </pc:spChg>
        <pc:picChg chg="mod">
          <ac:chgData name="Jim McGowan" userId="e2c7446dd3aca506" providerId="LiveId" clId="{3A553996-1D64-4A20-B4F2-C5D1371077B9}" dt="2023-09-20T14:51:21.226" v="0" actId="12789"/>
          <ac:picMkLst>
            <pc:docMk/>
            <pc:sldMk cId="0" sldId="258"/>
            <ac:picMk id="4" creationId="{43A73AF8-AD74-2017-C5A1-7CB23663F18D}"/>
          </ac:picMkLst>
        </pc:picChg>
      </pc:sldChg>
      <pc:sldChg chg="modSp mod">
        <pc:chgData name="Jim McGowan" userId="e2c7446dd3aca506" providerId="LiveId" clId="{3A553996-1D64-4A20-B4F2-C5D1371077B9}" dt="2023-09-20T14:54:45.841" v="7" actId="948"/>
        <pc:sldMkLst>
          <pc:docMk/>
          <pc:sldMk cId="0" sldId="695"/>
        </pc:sldMkLst>
        <pc:spChg chg="mod">
          <ac:chgData name="Jim McGowan" userId="e2c7446dd3aca506" providerId="LiveId" clId="{3A553996-1D64-4A20-B4F2-C5D1371077B9}" dt="2023-09-20T14:54:45.841" v="7" actId="948"/>
          <ac:spMkLst>
            <pc:docMk/>
            <pc:sldMk cId="0" sldId="695"/>
            <ac:spMk id="52227" creationId="{32F0957A-0438-2214-8AD6-C288F4095B23}"/>
          </ac:spMkLst>
        </pc:spChg>
      </pc:sldChg>
    </pc:docChg>
  </pc:docChgLst>
  <pc:docChgLst>
    <pc:chgData name="Jim McGowan" userId="e2c7446dd3aca506" providerId="LiveId" clId="{907A14CE-C168-4343-B3AA-0DA44C01D301}"/>
    <pc:docChg chg="modSld sldOrd">
      <pc:chgData name="Jim McGowan" userId="e2c7446dd3aca506" providerId="LiveId" clId="{907A14CE-C168-4343-B3AA-0DA44C01D301}" dt="2023-05-18T00:59:51.988" v="3"/>
      <pc:docMkLst>
        <pc:docMk/>
      </pc:docMkLst>
      <pc:sldChg chg="ord">
        <pc:chgData name="Jim McGowan" userId="e2c7446dd3aca506" providerId="LiveId" clId="{907A14CE-C168-4343-B3AA-0DA44C01D301}" dt="2023-05-18T00:59:51.988" v="3"/>
        <pc:sldMkLst>
          <pc:docMk/>
          <pc:sldMk cId="833836159" sldId="9956"/>
        </pc:sldMkLst>
      </pc:sldChg>
    </pc:docChg>
  </pc:docChgLst>
  <pc:docChgLst>
    <pc:chgData name="Jim McGowan" userId="e2c7446dd3aca506" providerId="LiveId" clId="{138B3907-F736-439E-B848-4E682F3860BA}"/>
    <pc:docChg chg="undo custSel addSld delSld modSld">
      <pc:chgData name="Jim McGowan" userId="e2c7446dd3aca506" providerId="LiveId" clId="{138B3907-F736-439E-B848-4E682F3860BA}" dt="2023-10-31T15:25:07.825" v="77" actId="47"/>
      <pc:docMkLst>
        <pc:docMk/>
      </pc:docMkLst>
      <pc:sldChg chg="modSp mod">
        <pc:chgData name="Jim McGowan" userId="e2c7446dd3aca506" providerId="LiveId" clId="{138B3907-F736-439E-B848-4E682F3860BA}" dt="2023-10-31T15:22:12.210" v="50" actId="6549"/>
        <pc:sldMkLst>
          <pc:docMk/>
          <pc:sldMk cId="828161706" sldId="988"/>
        </pc:sldMkLst>
        <pc:spChg chg="mod">
          <ac:chgData name="Jim McGowan" userId="e2c7446dd3aca506" providerId="LiveId" clId="{138B3907-F736-439E-B848-4E682F3860BA}" dt="2023-10-31T15:22:12.210" v="50" actId="6549"/>
          <ac:spMkLst>
            <pc:docMk/>
            <pc:sldMk cId="828161706" sldId="988"/>
            <ac:spMk id="6" creationId="{FF9BA11E-28E2-4B3A-A673-6773D66734D0}"/>
          </ac:spMkLst>
        </pc:spChg>
      </pc:sldChg>
      <pc:sldChg chg="addSp delSp modSp mod">
        <pc:chgData name="Jim McGowan" userId="e2c7446dd3aca506" providerId="LiveId" clId="{138B3907-F736-439E-B848-4E682F3860BA}" dt="2023-10-31T15:21:07.240" v="46" actId="1035"/>
        <pc:sldMkLst>
          <pc:docMk/>
          <pc:sldMk cId="4146108224" sldId="10119"/>
        </pc:sldMkLst>
        <pc:picChg chg="add del mod">
          <ac:chgData name="Jim McGowan" userId="e2c7446dd3aca506" providerId="LiveId" clId="{138B3907-F736-439E-B848-4E682F3860BA}" dt="2023-10-31T15:20:50.562" v="39" actId="478"/>
          <ac:picMkLst>
            <pc:docMk/>
            <pc:sldMk cId="4146108224" sldId="10119"/>
            <ac:picMk id="3" creationId="{404510D0-4A8F-B899-F8AA-68F6D840AEC7}"/>
          </ac:picMkLst>
        </pc:picChg>
        <pc:picChg chg="add del mod">
          <ac:chgData name="Jim McGowan" userId="e2c7446dd3aca506" providerId="LiveId" clId="{138B3907-F736-439E-B848-4E682F3860BA}" dt="2023-10-31T15:20:50.562" v="39" actId="478"/>
          <ac:picMkLst>
            <pc:docMk/>
            <pc:sldMk cId="4146108224" sldId="10119"/>
            <ac:picMk id="6" creationId="{D236EEFF-C849-4A0F-9B5B-6907C19E4FB1}"/>
          </ac:picMkLst>
        </pc:picChg>
        <pc:picChg chg="add mod">
          <ac:chgData name="Jim McGowan" userId="e2c7446dd3aca506" providerId="LiveId" clId="{138B3907-F736-439E-B848-4E682F3860BA}" dt="2023-10-31T15:21:07.240" v="46" actId="1035"/>
          <ac:picMkLst>
            <pc:docMk/>
            <pc:sldMk cId="4146108224" sldId="10119"/>
            <ac:picMk id="7" creationId="{3356AF4E-7CD6-99EB-4598-458FF24B9419}"/>
          </ac:picMkLst>
        </pc:picChg>
      </pc:sldChg>
      <pc:sldChg chg="addSp delSp modSp mod">
        <pc:chgData name="Jim McGowan" userId="e2c7446dd3aca506" providerId="LiveId" clId="{138B3907-F736-439E-B848-4E682F3860BA}" dt="2023-10-31T15:23:31.281" v="62" actId="6549"/>
        <pc:sldMkLst>
          <pc:docMk/>
          <pc:sldMk cId="991790087" sldId="10122"/>
        </pc:sldMkLst>
        <pc:spChg chg="mod">
          <ac:chgData name="Jim McGowan" userId="e2c7446dd3aca506" providerId="LiveId" clId="{138B3907-F736-439E-B848-4E682F3860BA}" dt="2023-10-31T15:23:31.281" v="62" actId="6549"/>
          <ac:spMkLst>
            <pc:docMk/>
            <pc:sldMk cId="991790087" sldId="10122"/>
            <ac:spMk id="161795" creationId="{00000000-0000-0000-0000-000000000000}"/>
          </ac:spMkLst>
        </pc:spChg>
        <pc:picChg chg="add mod">
          <ac:chgData name="Jim McGowan" userId="e2c7446dd3aca506" providerId="LiveId" clId="{138B3907-F736-439E-B848-4E682F3860BA}" dt="2023-10-31T15:22:32.483" v="52"/>
          <ac:picMkLst>
            <pc:docMk/>
            <pc:sldMk cId="991790087" sldId="10122"/>
            <ac:picMk id="2" creationId="{CB287F93-027F-D0BD-7D22-EFECF8486D65}"/>
          </ac:picMkLst>
        </pc:picChg>
        <pc:picChg chg="del">
          <ac:chgData name="Jim McGowan" userId="e2c7446dd3aca506" providerId="LiveId" clId="{138B3907-F736-439E-B848-4E682F3860BA}" dt="2023-10-31T15:22:32.011" v="51" actId="478"/>
          <ac:picMkLst>
            <pc:docMk/>
            <pc:sldMk cId="991790087" sldId="10122"/>
            <ac:picMk id="3" creationId="{BBBFC5E4-6DFB-583A-DBDC-16520EF4B863}"/>
          </ac:picMkLst>
        </pc:picChg>
      </pc:sldChg>
      <pc:sldChg chg="addSp delSp modSp mod">
        <pc:chgData name="Jim McGowan" userId="e2c7446dd3aca506" providerId="LiveId" clId="{138B3907-F736-439E-B848-4E682F3860BA}" dt="2023-10-31T15:24:05.298" v="67" actId="14100"/>
        <pc:sldMkLst>
          <pc:docMk/>
          <pc:sldMk cId="1919860603" sldId="10123"/>
        </pc:sldMkLst>
        <pc:spChg chg="mod">
          <ac:chgData name="Jim McGowan" userId="e2c7446dd3aca506" providerId="LiveId" clId="{138B3907-F736-439E-B848-4E682F3860BA}" dt="2023-10-31T15:24:05.298" v="67" actId="14100"/>
          <ac:spMkLst>
            <pc:docMk/>
            <pc:sldMk cId="1919860603" sldId="10123"/>
            <ac:spMk id="161795" creationId="{00000000-0000-0000-0000-000000000000}"/>
          </ac:spMkLst>
        </pc:spChg>
        <pc:picChg chg="add mod">
          <ac:chgData name="Jim McGowan" userId="e2c7446dd3aca506" providerId="LiveId" clId="{138B3907-F736-439E-B848-4E682F3860BA}" dt="2023-10-31T15:22:53.099" v="56"/>
          <ac:picMkLst>
            <pc:docMk/>
            <pc:sldMk cId="1919860603" sldId="10123"/>
            <ac:picMk id="2" creationId="{8EC6C62A-4738-65AD-499B-67AF8660DE22}"/>
          </ac:picMkLst>
        </pc:picChg>
        <pc:picChg chg="del">
          <ac:chgData name="Jim McGowan" userId="e2c7446dd3aca506" providerId="LiveId" clId="{138B3907-F736-439E-B848-4E682F3860BA}" dt="2023-10-31T15:22:52.144" v="55" actId="478"/>
          <ac:picMkLst>
            <pc:docMk/>
            <pc:sldMk cId="1919860603" sldId="10123"/>
            <ac:picMk id="3" creationId="{BBBFC5E4-6DFB-583A-DBDC-16520EF4B863}"/>
          </ac:picMkLst>
        </pc:picChg>
      </pc:sldChg>
      <pc:sldChg chg="addSp delSp modSp mod">
        <pc:chgData name="Jim McGowan" userId="e2c7446dd3aca506" providerId="LiveId" clId="{138B3907-F736-439E-B848-4E682F3860BA}" dt="2023-10-31T15:24:40.649" v="73" actId="14100"/>
        <pc:sldMkLst>
          <pc:docMk/>
          <pc:sldMk cId="1196234087" sldId="10124"/>
        </pc:sldMkLst>
        <pc:spChg chg="mod">
          <ac:chgData name="Jim McGowan" userId="e2c7446dd3aca506" providerId="LiveId" clId="{138B3907-F736-439E-B848-4E682F3860BA}" dt="2023-10-31T15:24:40.649" v="73" actId="14100"/>
          <ac:spMkLst>
            <pc:docMk/>
            <pc:sldMk cId="1196234087" sldId="10124"/>
            <ac:spMk id="161795" creationId="{00000000-0000-0000-0000-000000000000}"/>
          </ac:spMkLst>
        </pc:spChg>
        <pc:picChg chg="add mod">
          <ac:chgData name="Jim McGowan" userId="e2c7446dd3aca506" providerId="LiveId" clId="{138B3907-F736-439E-B848-4E682F3860BA}" dt="2023-10-31T15:24:34.389" v="72"/>
          <ac:picMkLst>
            <pc:docMk/>
            <pc:sldMk cId="1196234087" sldId="10124"/>
            <ac:picMk id="2" creationId="{776ACC21-2A53-58E1-4FDC-556DEF2B318B}"/>
          </ac:picMkLst>
        </pc:picChg>
        <pc:picChg chg="del">
          <ac:chgData name="Jim McGowan" userId="e2c7446dd3aca506" providerId="LiveId" clId="{138B3907-F736-439E-B848-4E682F3860BA}" dt="2023-10-31T15:24:33.722" v="71" actId="478"/>
          <ac:picMkLst>
            <pc:docMk/>
            <pc:sldMk cId="1196234087" sldId="10124"/>
            <ac:picMk id="3" creationId="{BBBFC5E4-6DFB-583A-DBDC-16520EF4B863}"/>
          </ac:picMkLst>
        </pc:picChg>
      </pc:sldChg>
      <pc:sldChg chg="del">
        <pc:chgData name="Jim McGowan" userId="e2c7446dd3aca506" providerId="LiveId" clId="{138B3907-F736-439E-B848-4E682F3860BA}" dt="2023-10-31T15:25:07.825" v="77" actId="47"/>
        <pc:sldMkLst>
          <pc:docMk/>
          <pc:sldMk cId="1095232653" sldId="10125"/>
        </pc:sldMkLst>
      </pc:sldChg>
      <pc:sldChg chg="modSp add mod">
        <pc:chgData name="Jim McGowan" userId="e2c7446dd3aca506" providerId="LiveId" clId="{138B3907-F736-439E-B848-4E682F3860BA}" dt="2023-10-31T15:24:59.897" v="76" actId="108"/>
        <pc:sldMkLst>
          <pc:docMk/>
          <pc:sldMk cId="3900155678" sldId="10126"/>
        </pc:sldMkLst>
        <pc:spChg chg="mod">
          <ac:chgData name="Jim McGowan" userId="e2c7446dd3aca506" providerId="LiveId" clId="{138B3907-F736-439E-B848-4E682F3860BA}" dt="2023-10-31T15:24:59.897" v="76" actId="108"/>
          <ac:spMkLst>
            <pc:docMk/>
            <pc:sldMk cId="3900155678" sldId="10126"/>
            <ac:spMk id="161795" creationId="{00000000-0000-0000-0000-000000000000}"/>
          </ac:spMkLst>
        </pc:spChg>
      </pc:sldChg>
    </pc:docChg>
  </pc:docChgLst>
  <pc:docChgLst>
    <pc:chgData name="Jim McGowan" userId="e2c7446dd3aca506" providerId="LiveId" clId="{46FF3F9D-D609-4890-A357-059F55BEB9B5}"/>
    <pc:docChg chg="modSld">
      <pc:chgData name="Jim McGowan" userId="e2c7446dd3aca506" providerId="LiveId" clId="{46FF3F9D-D609-4890-A357-059F55BEB9B5}" dt="2023-05-25T01:00:55.357" v="21" actId="20577"/>
      <pc:docMkLst>
        <pc:docMk/>
      </pc:docMkLst>
      <pc:sldChg chg="modSp mod">
        <pc:chgData name="Jim McGowan" userId="e2c7446dd3aca506" providerId="LiveId" clId="{46FF3F9D-D609-4890-A357-059F55BEB9B5}" dt="2023-05-25T00:34:45.577" v="19" actId="108"/>
        <pc:sldMkLst>
          <pc:docMk/>
          <pc:sldMk cId="707153808" sldId="7502"/>
        </pc:sldMkLst>
        <pc:spChg chg="mod">
          <ac:chgData name="Jim McGowan" userId="e2c7446dd3aca506" providerId="LiveId" clId="{46FF3F9D-D609-4890-A357-059F55BEB9B5}" dt="2023-05-25T00:34:45.577" v="19" actId="108"/>
          <ac:spMkLst>
            <pc:docMk/>
            <pc:sldMk cId="707153808" sldId="7502"/>
            <ac:spMk id="36867" creationId="{00000000-0000-0000-0000-000000000000}"/>
          </ac:spMkLst>
        </pc:spChg>
      </pc:sldChg>
      <pc:sldChg chg="modSp mod">
        <pc:chgData name="Jim McGowan" userId="e2c7446dd3aca506" providerId="LiveId" clId="{46FF3F9D-D609-4890-A357-059F55BEB9B5}" dt="2023-05-25T00:10:50.979" v="2" actId="115"/>
        <pc:sldMkLst>
          <pc:docMk/>
          <pc:sldMk cId="204894617" sldId="8681"/>
        </pc:sldMkLst>
        <pc:spChg chg="mod">
          <ac:chgData name="Jim McGowan" userId="e2c7446dd3aca506" providerId="LiveId" clId="{46FF3F9D-D609-4890-A357-059F55BEB9B5}" dt="2023-05-25T00:10:50.979" v="2" actId="115"/>
          <ac:spMkLst>
            <pc:docMk/>
            <pc:sldMk cId="204894617" sldId="8681"/>
            <ac:spMk id="27651" creationId="{3D708FA2-A4F0-88AE-CC2A-12B3192F2FF5}"/>
          </ac:spMkLst>
        </pc:spChg>
      </pc:sldChg>
      <pc:sldChg chg="modSp mod">
        <pc:chgData name="Jim McGowan" userId="e2c7446dd3aca506" providerId="LiveId" clId="{46FF3F9D-D609-4890-A357-059F55BEB9B5}" dt="2023-05-25T01:00:55.357" v="21" actId="20577"/>
        <pc:sldMkLst>
          <pc:docMk/>
          <pc:sldMk cId="3038055590" sldId="9365"/>
        </pc:sldMkLst>
        <pc:spChg chg="mod">
          <ac:chgData name="Jim McGowan" userId="e2c7446dd3aca506" providerId="LiveId" clId="{46FF3F9D-D609-4890-A357-059F55BEB9B5}" dt="2023-05-25T01:00:55.357" v="21" actId="20577"/>
          <ac:spMkLst>
            <pc:docMk/>
            <pc:sldMk cId="3038055590" sldId="9365"/>
            <ac:spMk id="161795" creationId="{00000000-0000-0000-0000-000000000000}"/>
          </ac:spMkLst>
        </pc:spChg>
      </pc:sldChg>
      <pc:sldChg chg="modSp mod">
        <pc:chgData name="Jim McGowan" userId="e2c7446dd3aca506" providerId="LiveId" clId="{46FF3F9D-D609-4890-A357-059F55BEB9B5}" dt="2023-05-25T00:34:06.164" v="17" actId="20577"/>
        <pc:sldMkLst>
          <pc:docMk/>
          <pc:sldMk cId="523914155" sldId="9602"/>
        </pc:sldMkLst>
        <pc:spChg chg="mod">
          <ac:chgData name="Jim McGowan" userId="e2c7446dd3aca506" providerId="LiveId" clId="{46FF3F9D-D609-4890-A357-059F55BEB9B5}" dt="2023-05-25T00:34:06.164" v="17" actId="20577"/>
          <ac:spMkLst>
            <pc:docMk/>
            <pc:sldMk cId="523914155" sldId="9602"/>
            <ac:spMk id="36867" creationId="{00000000-0000-0000-0000-000000000000}"/>
          </ac:spMkLst>
        </pc:spChg>
      </pc:sldChg>
    </pc:docChg>
  </pc:docChgLst>
  <pc:docChgLst>
    <pc:chgData name="Jim McGowan" userId="e2c7446dd3aca506" providerId="LiveId" clId="{B2DE4574-7EB7-4568-8BFC-B15B7BF54A73}"/>
    <pc:docChg chg="custSel modSld replTag delTag modHandout">
      <pc:chgData name="Jim McGowan" userId="e2c7446dd3aca506" providerId="LiveId" clId="{B2DE4574-7EB7-4568-8BFC-B15B7BF54A73}" dt="2023-12-07T16:06:13.594" v="20"/>
      <pc:docMkLst>
        <pc:docMk/>
      </pc:docMkLst>
      <pc:sldChg chg="modSp mod">
        <pc:chgData name="Jim McGowan" userId="e2c7446dd3aca506" providerId="LiveId" clId="{B2DE4574-7EB7-4568-8BFC-B15B7BF54A73}" dt="2023-12-07T16:06:10.868" v="18" actId="20577"/>
        <pc:sldMkLst>
          <pc:docMk/>
          <pc:sldMk cId="655901892" sldId="10226"/>
        </pc:sldMkLst>
        <pc:spChg chg="mod">
          <ac:chgData name="Jim McGowan" userId="e2c7446dd3aca506" providerId="LiveId" clId="{B2DE4574-7EB7-4568-8BFC-B15B7BF54A73}" dt="2023-12-07T16:06:10.868" v="18" actId="20577"/>
          <ac:spMkLst>
            <pc:docMk/>
            <pc:sldMk cId="655901892" sldId="10226"/>
            <ac:spMk id="180226" creationId="{00000000-0000-0000-0000-000000000000}"/>
          </ac:spMkLst>
        </pc:spChg>
      </pc:sldChg>
    </pc:docChg>
  </pc:docChgLst>
  <pc:docChgLst>
    <pc:chgData name="Jim McGowan" userId="e2c7446dd3aca506" providerId="LiveId" clId="{0200865E-E121-4207-82DB-4A5AD8F9F88C}"/>
    <pc:docChg chg="undo custSel addSld delSld modSld sldOrd replTag delTag modHandout">
      <pc:chgData name="Jim McGowan" userId="e2c7446dd3aca506" providerId="LiveId" clId="{0200865E-E121-4207-82DB-4A5AD8F9F88C}" dt="2024-01-23T18:51:47.746" v="359"/>
      <pc:docMkLst>
        <pc:docMk/>
      </pc:docMkLst>
      <pc:sldChg chg="modSp mod">
        <pc:chgData name="Jim McGowan" userId="e2c7446dd3aca506" providerId="LiveId" clId="{0200865E-E121-4207-82DB-4A5AD8F9F88C}" dt="2024-01-23T18:25:23.166" v="5" actId="207"/>
        <pc:sldMkLst>
          <pc:docMk/>
          <pc:sldMk cId="0" sldId="1586"/>
        </pc:sldMkLst>
        <pc:graphicFrameChg chg="mod modGraphic">
          <ac:chgData name="Jim McGowan" userId="e2c7446dd3aca506" providerId="LiveId" clId="{0200865E-E121-4207-82DB-4A5AD8F9F88C}" dt="2024-01-23T18:25:23.166" v="5" actId="207"/>
          <ac:graphicFrameMkLst>
            <pc:docMk/>
            <pc:sldMk cId="0" sldId="1586"/>
            <ac:graphicFrameMk id="6" creationId="{00000000-0000-0000-0000-000000000000}"/>
          </ac:graphicFrameMkLst>
        </pc:graphicFrameChg>
      </pc:sldChg>
      <pc:sldChg chg="addSp delSp modSp del mod">
        <pc:chgData name="Jim McGowan" userId="e2c7446dd3aca506" providerId="LiveId" clId="{0200865E-E121-4207-82DB-4A5AD8F9F88C}" dt="2024-01-23T18:36:35.179" v="86" actId="47"/>
        <pc:sldMkLst>
          <pc:docMk/>
          <pc:sldMk cId="1188035804" sldId="3817"/>
        </pc:sldMkLst>
        <pc:spChg chg="add del mod">
          <ac:chgData name="Jim McGowan" userId="e2c7446dd3aca506" providerId="LiveId" clId="{0200865E-E121-4207-82DB-4A5AD8F9F88C}" dt="2024-01-23T18:33:43.930" v="52" actId="478"/>
          <ac:spMkLst>
            <pc:docMk/>
            <pc:sldMk cId="1188035804" sldId="3817"/>
            <ac:spMk id="2" creationId="{DBAA8072-263C-2F8A-AFB1-9BF3A69152BF}"/>
          </ac:spMkLst>
        </pc:spChg>
        <pc:spChg chg="add del mod">
          <ac:chgData name="Jim McGowan" userId="e2c7446dd3aca506" providerId="LiveId" clId="{0200865E-E121-4207-82DB-4A5AD8F9F88C}" dt="2024-01-23T18:33:49.418" v="54" actId="478"/>
          <ac:spMkLst>
            <pc:docMk/>
            <pc:sldMk cId="1188035804" sldId="3817"/>
            <ac:spMk id="3" creationId="{95BC73A8-BB70-A9F1-3DFD-75A58042494A}"/>
          </ac:spMkLst>
        </pc:spChg>
        <pc:spChg chg="del mod">
          <ac:chgData name="Jim McGowan" userId="e2c7446dd3aca506" providerId="LiveId" clId="{0200865E-E121-4207-82DB-4A5AD8F9F88C}" dt="2024-01-23T18:33:41.443" v="51" actId="478"/>
          <ac:spMkLst>
            <pc:docMk/>
            <pc:sldMk cId="1188035804" sldId="3817"/>
            <ac:spMk id="17411" creationId="{085CB3FA-3B0E-4BC8-872C-C5E03D32C115}"/>
          </ac:spMkLst>
        </pc:spChg>
        <pc:spChg chg="del">
          <ac:chgData name="Jim McGowan" userId="e2c7446dd3aca506" providerId="LiveId" clId="{0200865E-E121-4207-82DB-4A5AD8F9F88C}" dt="2024-01-23T18:33:46.674" v="53" actId="478"/>
          <ac:spMkLst>
            <pc:docMk/>
            <pc:sldMk cId="1188035804" sldId="3817"/>
            <ac:spMk id="70658" creationId="{F1A13ABE-8D3E-47AB-B2B4-E127F920286A}"/>
          </ac:spMkLst>
        </pc:spChg>
      </pc:sldChg>
      <pc:sldChg chg="modSp mod">
        <pc:chgData name="Jim McGowan" userId="e2c7446dd3aca506" providerId="LiveId" clId="{0200865E-E121-4207-82DB-4A5AD8F9F88C}" dt="2024-01-23T18:50:00.349" v="353" actId="179"/>
        <pc:sldMkLst>
          <pc:docMk/>
          <pc:sldMk cId="2175362637" sldId="10586"/>
        </pc:sldMkLst>
        <pc:spChg chg="mod">
          <ac:chgData name="Jim McGowan" userId="e2c7446dd3aca506" providerId="LiveId" clId="{0200865E-E121-4207-82DB-4A5AD8F9F88C}" dt="2024-01-23T18:50:00.349" v="353" actId="179"/>
          <ac:spMkLst>
            <pc:docMk/>
            <pc:sldMk cId="2175362637" sldId="10586"/>
            <ac:spMk id="161795" creationId="{00000000-0000-0000-0000-000000000000}"/>
          </ac:spMkLst>
        </pc:spChg>
      </pc:sldChg>
      <pc:sldChg chg="add del ord">
        <pc:chgData name="Jim McGowan" userId="e2c7446dd3aca506" providerId="LiveId" clId="{0200865E-E121-4207-82DB-4A5AD8F9F88C}" dt="2024-01-23T18:49:46.474" v="350" actId="47"/>
        <pc:sldMkLst>
          <pc:docMk/>
          <pc:sldMk cId="1686546680" sldId="10587"/>
        </pc:sldMkLst>
      </pc:sldChg>
      <pc:sldChg chg="modSp add mod">
        <pc:chgData name="Jim McGowan" userId="e2c7446dd3aca506" providerId="LiveId" clId="{0200865E-E121-4207-82DB-4A5AD8F9F88C}" dt="2024-01-23T18:49:29.708" v="347" actId="207"/>
        <pc:sldMkLst>
          <pc:docMk/>
          <pc:sldMk cId="465675478" sldId="10588"/>
        </pc:sldMkLst>
        <pc:graphicFrameChg chg="mod modGraphic">
          <ac:chgData name="Jim McGowan" userId="e2c7446dd3aca506" providerId="LiveId" clId="{0200865E-E121-4207-82DB-4A5AD8F9F88C}" dt="2024-01-23T18:49:29.708" v="347" actId="207"/>
          <ac:graphicFrameMkLst>
            <pc:docMk/>
            <pc:sldMk cId="465675478" sldId="10588"/>
            <ac:graphicFrameMk id="6" creationId="{00000000-0000-0000-0000-000000000000}"/>
          </ac:graphicFrameMkLst>
        </pc:graphicFrameChg>
      </pc:sldChg>
    </pc:docChg>
  </pc:docChgLst>
  <pc:docChgLst>
    <pc:chgData name="Jim McGowan" userId="e2c7446dd3aca506" providerId="LiveId" clId="{55502896-DE1F-4AFD-9006-DBE7E2692665}"/>
    <pc:docChg chg="custSel modSld replTag delTag modHandout">
      <pc:chgData name="Jim McGowan" userId="e2c7446dd3aca506" providerId="LiveId" clId="{55502896-DE1F-4AFD-9006-DBE7E2692665}" dt="2023-11-29T16:36:53.361" v="8" actId="6549"/>
      <pc:docMkLst>
        <pc:docMk/>
      </pc:docMkLst>
      <pc:sldChg chg="modSp mod">
        <pc:chgData name="Jim McGowan" userId="e2c7446dd3aca506" providerId="LiveId" clId="{55502896-DE1F-4AFD-9006-DBE7E2692665}" dt="2023-11-29T16:35:39.906" v="2" actId="6549"/>
        <pc:sldMkLst>
          <pc:docMk/>
          <pc:sldMk cId="3707918369" sldId="10243"/>
        </pc:sldMkLst>
        <pc:spChg chg="mod">
          <ac:chgData name="Jim McGowan" userId="e2c7446dd3aca506" providerId="LiveId" clId="{55502896-DE1F-4AFD-9006-DBE7E2692665}" dt="2023-11-29T16:35:39.906" v="2" actId="6549"/>
          <ac:spMkLst>
            <pc:docMk/>
            <pc:sldMk cId="3707918369" sldId="10243"/>
            <ac:spMk id="38914" creationId="{00000000-0000-0000-0000-000000000000}"/>
          </ac:spMkLst>
        </pc:spChg>
      </pc:sldChg>
    </pc:docChg>
  </pc:docChgLst>
  <pc:docChgLst>
    <pc:chgData name="Jim McGowan" userId="e2c7446dd3aca506" providerId="LiveId" clId="{12DEE322-A208-43D2-9216-6449E36BE77E}"/>
    <pc:docChg chg="custSel delSld modSld replTag delTag modHandout">
      <pc:chgData name="Jim McGowan" userId="e2c7446dd3aca506" providerId="LiveId" clId="{12DEE322-A208-43D2-9216-6449E36BE77E}" dt="2024-02-14T13:44:56.953" v="147"/>
      <pc:docMkLst>
        <pc:docMk/>
      </pc:docMkLst>
      <pc:sldChg chg="addSp modSp mod">
        <pc:chgData name="Jim McGowan" userId="e2c7446dd3aca506" providerId="LiveId" clId="{12DEE322-A208-43D2-9216-6449E36BE77E}" dt="2024-02-13T18:19:16.314" v="73" actId="1038"/>
        <pc:sldMkLst>
          <pc:docMk/>
          <pc:sldMk cId="0" sldId="340"/>
        </pc:sldMkLst>
        <pc:picChg chg="mod">
          <ac:chgData name="Jim McGowan" userId="e2c7446dd3aca506" providerId="LiveId" clId="{12DEE322-A208-43D2-9216-6449E36BE77E}" dt="2024-02-13T18:19:12.554" v="69" actId="1038"/>
          <ac:picMkLst>
            <pc:docMk/>
            <pc:sldMk cId="0" sldId="340"/>
            <ac:picMk id="2" creationId="{737CFA1D-B9BA-4A46-A9C9-CA814F37B658}"/>
          </ac:picMkLst>
        </pc:picChg>
        <pc:picChg chg="add mod">
          <ac:chgData name="Jim McGowan" userId="e2c7446dd3aca506" providerId="LiveId" clId="{12DEE322-A208-43D2-9216-6449E36BE77E}" dt="2024-02-13T18:18:59.964" v="61" actId="1076"/>
          <ac:picMkLst>
            <pc:docMk/>
            <pc:sldMk cId="0" sldId="340"/>
            <ac:picMk id="3" creationId="{1A78ABF0-6055-DD32-EBDC-B558E85C4E67}"/>
          </ac:picMkLst>
        </pc:picChg>
        <pc:picChg chg="add mod">
          <ac:chgData name="Jim McGowan" userId="e2c7446dd3aca506" providerId="LiveId" clId="{12DEE322-A208-43D2-9216-6449E36BE77E}" dt="2024-02-13T18:19:16.314" v="73" actId="1038"/>
          <ac:picMkLst>
            <pc:docMk/>
            <pc:sldMk cId="0" sldId="340"/>
            <ac:picMk id="4" creationId="{F7C7050E-062C-B50C-53D2-A404B017FB9E}"/>
          </ac:picMkLst>
        </pc:picChg>
        <pc:picChg chg="mod">
          <ac:chgData name="Jim McGowan" userId="e2c7446dd3aca506" providerId="LiveId" clId="{12DEE322-A208-43D2-9216-6449E36BE77E}" dt="2024-02-13T18:18:48.818" v="54" actId="14100"/>
          <ac:picMkLst>
            <pc:docMk/>
            <pc:sldMk cId="0" sldId="340"/>
            <ac:picMk id="26626" creationId="{597CD29F-C3F0-49F1-AAF3-8D93BF26F16D}"/>
          </ac:picMkLst>
        </pc:picChg>
      </pc:sldChg>
      <pc:sldChg chg="modSp del mod">
        <pc:chgData name="Jim McGowan" userId="e2c7446dd3aca506" providerId="LiveId" clId="{12DEE322-A208-43D2-9216-6449E36BE77E}" dt="2024-02-13T18:19:33.933" v="76" actId="47"/>
        <pc:sldMkLst>
          <pc:docMk/>
          <pc:sldMk cId="0" sldId="4859"/>
        </pc:sldMkLst>
        <pc:picChg chg="mod">
          <ac:chgData name="Jim McGowan" userId="e2c7446dd3aca506" providerId="LiveId" clId="{12DEE322-A208-43D2-9216-6449E36BE77E}" dt="2024-02-13T18:17:30.976" v="3" actId="1440"/>
          <ac:picMkLst>
            <pc:docMk/>
            <pc:sldMk cId="0" sldId="4859"/>
            <ac:picMk id="2" creationId="{4FD1B538-F02D-459C-81B1-6660B5EFDDA7}"/>
          </ac:picMkLst>
        </pc:picChg>
        <pc:picChg chg="mod">
          <ac:chgData name="Jim McGowan" userId="e2c7446dd3aca506" providerId="LiveId" clId="{12DEE322-A208-43D2-9216-6449E36BE77E}" dt="2024-02-13T18:17:28.131" v="2" actId="1440"/>
          <ac:picMkLst>
            <pc:docMk/>
            <pc:sldMk cId="0" sldId="4859"/>
            <ac:picMk id="28674" creationId="{7E031706-ADD2-47E0-8705-3F65804925D3}"/>
          </ac:picMkLst>
        </pc:picChg>
      </pc:sldChg>
      <pc:sldChg chg="addSp delSp modSp mod">
        <pc:chgData name="Jim McGowan" userId="e2c7446dd3aca506" providerId="LiveId" clId="{12DEE322-A208-43D2-9216-6449E36BE77E}" dt="2024-02-13T18:26:53.041" v="136" actId="12789"/>
        <pc:sldMkLst>
          <pc:docMk/>
          <pc:sldMk cId="1859450682" sldId="6378"/>
        </pc:sldMkLst>
        <pc:spChg chg="mod">
          <ac:chgData name="Jim McGowan" userId="e2c7446dd3aca506" providerId="LiveId" clId="{12DEE322-A208-43D2-9216-6449E36BE77E}" dt="2024-02-13T18:26:24.303" v="130" actId="2710"/>
          <ac:spMkLst>
            <pc:docMk/>
            <pc:sldMk cId="1859450682" sldId="6378"/>
            <ac:spMk id="3" creationId="{00000000-0000-0000-0000-000000000000}"/>
          </ac:spMkLst>
        </pc:spChg>
        <pc:spChg chg="mod">
          <ac:chgData name="Jim McGowan" userId="e2c7446dd3aca506" providerId="LiveId" clId="{12DEE322-A208-43D2-9216-6449E36BE77E}" dt="2024-02-13T18:26:40.910" v="133" actId="12788"/>
          <ac:spMkLst>
            <pc:docMk/>
            <pc:sldMk cId="1859450682" sldId="6378"/>
            <ac:spMk id="14338" creationId="{00000000-0000-0000-0000-000000000000}"/>
          </ac:spMkLst>
        </pc:spChg>
        <pc:picChg chg="del">
          <ac:chgData name="Jim McGowan" userId="e2c7446dd3aca506" providerId="LiveId" clId="{12DEE322-A208-43D2-9216-6449E36BE77E}" dt="2024-02-13T18:23:34.692" v="90" actId="478"/>
          <ac:picMkLst>
            <pc:docMk/>
            <pc:sldMk cId="1859450682" sldId="6378"/>
            <ac:picMk id="5" creationId="{FAFFFF3B-ACC4-4388-8FD9-85D946BF1C50}"/>
          </ac:picMkLst>
        </pc:picChg>
        <pc:picChg chg="add mod">
          <ac:chgData name="Jim McGowan" userId="e2c7446dd3aca506" providerId="LiveId" clId="{12DEE322-A208-43D2-9216-6449E36BE77E}" dt="2024-02-13T18:26:53.041" v="136" actId="12789"/>
          <ac:picMkLst>
            <pc:docMk/>
            <pc:sldMk cId="1859450682" sldId="6378"/>
            <ac:picMk id="1026" creationId="{94BAE4BC-7A89-F17A-58F7-AC78912408B9}"/>
          </ac:picMkLst>
        </pc:picChg>
      </pc:sldChg>
      <pc:sldChg chg="modSp mod">
        <pc:chgData name="Jim McGowan" userId="e2c7446dd3aca506" providerId="LiveId" clId="{12DEE322-A208-43D2-9216-6449E36BE77E}" dt="2024-02-14T13:44:48.175" v="145" actId="108"/>
        <pc:sldMkLst>
          <pc:docMk/>
          <pc:sldMk cId="198890871" sldId="9600"/>
        </pc:sldMkLst>
        <pc:spChg chg="mod">
          <ac:chgData name="Jim McGowan" userId="e2c7446dd3aca506" providerId="LiveId" clId="{12DEE322-A208-43D2-9216-6449E36BE77E}" dt="2024-02-14T13:44:48.175" v="145" actId="108"/>
          <ac:spMkLst>
            <pc:docMk/>
            <pc:sldMk cId="198890871" sldId="9600"/>
            <ac:spMk id="4" creationId="{3DA3B335-1C23-4929-5CA1-65BA5DBA7AC8}"/>
          </ac:spMkLst>
        </pc:spChg>
      </pc:sldChg>
      <pc:sldChg chg="modSp mod">
        <pc:chgData name="Jim McGowan" userId="e2c7446dd3aca506" providerId="LiveId" clId="{12DEE322-A208-43D2-9216-6449E36BE77E}" dt="2024-02-14T13:38:34.435" v="142" actId="12788"/>
        <pc:sldMkLst>
          <pc:docMk/>
          <pc:sldMk cId="1072005748" sldId="10570"/>
        </pc:sldMkLst>
        <pc:picChg chg="mod">
          <ac:chgData name="Jim McGowan" userId="e2c7446dd3aca506" providerId="LiveId" clId="{12DEE322-A208-43D2-9216-6449E36BE77E}" dt="2024-02-14T13:38:34.435" v="142" actId="12788"/>
          <ac:picMkLst>
            <pc:docMk/>
            <pc:sldMk cId="1072005748" sldId="10570"/>
            <ac:picMk id="5" creationId="{A60E0686-98F5-4674-BE21-385559D2CBAF}"/>
          </ac:picMkLst>
        </pc:picChg>
      </pc:sldChg>
    </pc:docChg>
  </pc:docChgLst>
  <pc:docChgLst>
    <pc:chgData name="Jim McGowan" userId="e2c7446dd3aca506" providerId="LiveId" clId="{B0FBFC09-B6BB-46F8-9652-A3E46D70DAED}"/>
    <pc:docChg chg="custSel modSld replTag delTag modHandout">
      <pc:chgData name="Jim McGowan" userId="e2c7446dd3aca506" providerId="LiveId" clId="{B0FBFC09-B6BB-46F8-9652-A3E46D70DAED}" dt="2024-02-06T18:13:37.182" v="11" actId="6549"/>
      <pc:docMkLst>
        <pc:docMk/>
      </pc:docMkLst>
      <pc:sldChg chg="modSp mod">
        <pc:chgData name="Jim McGowan" userId="e2c7446dd3aca506" providerId="LiveId" clId="{B0FBFC09-B6BB-46F8-9652-A3E46D70DAED}" dt="2024-02-06T18:12:42.087" v="0" actId="207"/>
        <pc:sldMkLst>
          <pc:docMk/>
          <pc:sldMk cId="483966391" sldId="2890"/>
        </pc:sldMkLst>
        <pc:graphicFrameChg chg="modGraphic">
          <ac:chgData name="Jim McGowan" userId="e2c7446dd3aca506" providerId="LiveId" clId="{B0FBFC09-B6BB-46F8-9652-A3E46D70DAED}" dt="2024-02-06T18:12:42.087" v="0" actId="207"/>
          <ac:graphicFrameMkLst>
            <pc:docMk/>
            <pc:sldMk cId="483966391" sldId="2890"/>
            <ac:graphicFrameMk id="2" creationId="{F376116D-0650-4EE2-9908-68B4366A6E17}"/>
          </ac:graphicFrameMkLst>
        </pc:graphicFrameChg>
      </pc:sldChg>
    </pc:docChg>
  </pc:docChgLst>
  <pc:docChgLst>
    <pc:chgData name="Jim McGowan" userId="e2c7446dd3aca506" providerId="LiveId" clId="{54209F52-B163-4ABB-A493-4F6CE665B04F}"/>
    <pc:docChg chg="custSel modSld replTag delTag">
      <pc:chgData name="Jim McGowan" userId="e2c7446dd3aca506" providerId="LiveId" clId="{54209F52-B163-4ABB-A493-4F6CE665B04F}" dt="2023-11-08T13:56:24.333" v="8"/>
      <pc:docMkLst>
        <pc:docMk/>
      </pc:docMkLst>
      <pc:sldChg chg="modSp mod">
        <pc:chgData name="Jim McGowan" userId="e2c7446dd3aca506" providerId="LiveId" clId="{54209F52-B163-4ABB-A493-4F6CE665B04F}" dt="2023-11-08T13:56:17.789" v="6" actId="6549"/>
        <pc:sldMkLst>
          <pc:docMk/>
          <pc:sldMk cId="4025356254" sldId="484"/>
        </pc:sldMkLst>
        <pc:spChg chg="mod">
          <ac:chgData name="Jim McGowan" userId="e2c7446dd3aca506" providerId="LiveId" clId="{54209F52-B163-4ABB-A493-4F6CE665B04F}" dt="2023-11-08T13:56:17.789" v="6" actId="6549"/>
          <ac:spMkLst>
            <pc:docMk/>
            <pc:sldMk cId="4025356254" sldId="484"/>
            <ac:spMk id="38914" creationId="{00000000-0000-0000-0000-000000000000}"/>
          </ac:spMkLst>
        </pc:spChg>
      </pc:sldChg>
    </pc:docChg>
  </pc:docChgLst>
  <pc:docChgLst>
    <pc:chgData name="Jim McGowan" userId="e2c7446dd3aca506" providerId="LiveId" clId="{C261120B-2A69-4689-A826-2B81A7CFF312}"/>
    <pc:docChg chg="undo redo custSel addSld delSld modSld sldOrd replTag delTag modHandout">
      <pc:chgData name="Jim McGowan" userId="e2c7446dd3aca506" providerId="LiveId" clId="{C261120B-2A69-4689-A826-2B81A7CFF312}" dt="2023-11-07T19:50:33.019" v="186" actId="6549"/>
      <pc:docMkLst>
        <pc:docMk/>
      </pc:docMkLst>
      <pc:sldChg chg="delSp mod">
        <pc:chgData name="Jim McGowan" userId="e2c7446dd3aca506" providerId="LiveId" clId="{C261120B-2A69-4689-A826-2B81A7CFF312}" dt="2023-11-07T19:46:12.754" v="176" actId="478"/>
        <pc:sldMkLst>
          <pc:docMk/>
          <pc:sldMk cId="3718120260" sldId="342"/>
        </pc:sldMkLst>
        <pc:spChg chg="del">
          <ac:chgData name="Jim McGowan" userId="e2c7446dd3aca506" providerId="LiveId" clId="{C261120B-2A69-4689-A826-2B81A7CFF312}" dt="2023-11-07T19:46:12.754" v="176" actId="478"/>
          <ac:spMkLst>
            <pc:docMk/>
            <pc:sldMk cId="3718120260" sldId="342"/>
            <ac:spMk id="2" creationId="{24712A61-BFEF-2567-E2FC-8DA66D05DF67}"/>
          </ac:spMkLst>
        </pc:spChg>
      </pc:sldChg>
      <pc:sldChg chg="addSp delSp modSp mod">
        <pc:chgData name="Jim McGowan" userId="e2c7446dd3aca506" providerId="LiveId" clId="{C261120B-2A69-4689-A826-2B81A7CFF312}" dt="2023-11-07T17:48:14.066" v="109" actId="554"/>
        <pc:sldMkLst>
          <pc:docMk/>
          <pc:sldMk cId="4025356254" sldId="484"/>
        </pc:sldMkLst>
        <pc:spChg chg="mod">
          <ac:chgData name="Jim McGowan" userId="e2c7446dd3aca506" providerId="LiveId" clId="{C261120B-2A69-4689-A826-2B81A7CFF312}" dt="2023-11-07T17:48:14.066" v="109" actId="554"/>
          <ac:spMkLst>
            <pc:docMk/>
            <pc:sldMk cId="4025356254" sldId="484"/>
            <ac:spMk id="38914" creationId="{00000000-0000-0000-0000-000000000000}"/>
          </ac:spMkLst>
        </pc:spChg>
        <pc:picChg chg="del mod">
          <ac:chgData name="Jim McGowan" userId="e2c7446dd3aca506" providerId="LiveId" clId="{C261120B-2A69-4689-A826-2B81A7CFF312}" dt="2023-11-07T17:47:38.837" v="99" actId="478"/>
          <ac:picMkLst>
            <pc:docMk/>
            <pc:sldMk cId="4025356254" sldId="484"/>
            <ac:picMk id="2" creationId="{00000000-0000-0000-0000-000000000000}"/>
          </ac:picMkLst>
        </pc:picChg>
        <pc:picChg chg="add ord">
          <ac:chgData name="Jim McGowan" userId="e2c7446dd3aca506" providerId="LiveId" clId="{C261120B-2A69-4689-A826-2B81A7CFF312}" dt="2023-11-07T17:47:51.200" v="101" actId="167"/>
          <ac:picMkLst>
            <pc:docMk/>
            <pc:sldMk cId="4025356254" sldId="484"/>
            <ac:picMk id="3" creationId="{4B5DF40A-F47E-C16E-C6D3-8FD5240BDA9D}"/>
          </ac:picMkLst>
        </pc:picChg>
      </pc:sldChg>
      <pc:sldChg chg="modSp mod">
        <pc:chgData name="Jim McGowan" userId="e2c7446dd3aca506" providerId="LiveId" clId="{C261120B-2A69-4689-A826-2B81A7CFF312}" dt="2023-11-07T17:46:25.333" v="87" actId="1036"/>
        <pc:sldMkLst>
          <pc:docMk/>
          <pc:sldMk cId="0" sldId="1324"/>
        </pc:sldMkLst>
        <pc:spChg chg="mod">
          <ac:chgData name="Jim McGowan" userId="e2c7446dd3aca506" providerId="LiveId" clId="{C261120B-2A69-4689-A826-2B81A7CFF312}" dt="2023-11-07T17:46:25.333" v="87" actId="1036"/>
          <ac:spMkLst>
            <pc:docMk/>
            <pc:sldMk cId="0" sldId="1324"/>
            <ac:spMk id="3" creationId="{B753F979-58D4-4007-A47E-51D877C2DA33}"/>
          </ac:spMkLst>
        </pc:spChg>
      </pc:sldChg>
      <pc:sldChg chg="modSp mod">
        <pc:chgData name="Jim McGowan" userId="e2c7446dd3aca506" providerId="LiveId" clId="{C261120B-2A69-4689-A826-2B81A7CFF312}" dt="2023-11-07T17:53:29.044" v="137" actId="12789"/>
        <pc:sldMkLst>
          <pc:docMk/>
          <pc:sldMk cId="267104598" sldId="7039"/>
        </pc:sldMkLst>
        <pc:graphicFrameChg chg="mod modGraphic">
          <ac:chgData name="Jim McGowan" userId="e2c7446dd3aca506" providerId="LiveId" clId="{C261120B-2A69-4689-A826-2B81A7CFF312}" dt="2023-11-07T17:53:29.044" v="137" actId="12789"/>
          <ac:graphicFrameMkLst>
            <pc:docMk/>
            <pc:sldMk cId="267104598" sldId="7039"/>
            <ac:graphicFrameMk id="4" creationId="{E49A613A-85F1-4E0D-982D-96A3538A6C49}"/>
          </ac:graphicFrameMkLst>
        </pc:graphicFrameChg>
      </pc:sldChg>
      <pc:sldChg chg="modSp mod">
        <pc:chgData name="Jim McGowan" userId="e2c7446dd3aca506" providerId="LiveId" clId="{C261120B-2A69-4689-A826-2B81A7CFF312}" dt="2023-11-07T17:54:09.413" v="144" actId="1035"/>
        <pc:sldMkLst>
          <pc:docMk/>
          <pc:sldMk cId="2009566339" sldId="7040"/>
        </pc:sldMkLst>
        <pc:graphicFrameChg chg="mod modGraphic">
          <ac:chgData name="Jim McGowan" userId="e2c7446dd3aca506" providerId="LiveId" clId="{C261120B-2A69-4689-A826-2B81A7CFF312}" dt="2023-11-07T17:54:09.413" v="144" actId="1035"/>
          <ac:graphicFrameMkLst>
            <pc:docMk/>
            <pc:sldMk cId="2009566339" sldId="7040"/>
            <ac:graphicFrameMk id="4" creationId="{E49A613A-85F1-4E0D-982D-96A3538A6C49}"/>
          </ac:graphicFrameMkLst>
        </pc:graphicFrameChg>
      </pc:sldChg>
      <pc:sldChg chg="ord">
        <pc:chgData name="Jim McGowan" userId="e2c7446dd3aca506" providerId="LiveId" clId="{C261120B-2A69-4689-A826-2B81A7CFF312}" dt="2023-11-07T17:46:34.233" v="90"/>
        <pc:sldMkLst>
          <pc:docMk/>
          <pc:sldMk cId="1608569401" sldId="9570"/>
        </pc:sldMkLst>
      </pc:sldChg>
      <pc:sldChg chg="modSp">
        <pc:chgData name="Jim McGowan" userId="e2c7446dd3aca506" providerId="LiveId" clId="{C261120B-2A69-4689-A826-2B81A7CFF312}" dt="2023-11-07T17:32:59.853" v="31" actId="12789"/>
        <pc:sldMkLst>
          <pc:docMk/>
          <pc:sldMk cId="1792945770" sldId="9940"/>
        </pc:sldMkLst>
        <pc:spChg chg="mod">
          <ac:chgData name="Jim McGowan" userId="e2c7446dd3aca506" providerId="LiveId" clId="{C261120B-2A69-4689-A826-2B81A7CFF312}" dt="2023-11-07T17:32:59.853" v="31" actId="12789"/>
          <ac:spMkLst>
            <pc:docMk/>
            <pc:sldMk cId="1792945770" sldId="9940"/>
            <ac:spMk id="161795" creationId="{00000000-0000-0000-0000-000000000000}"/>
          </ac:spMkLst>
        </pc:spChg>
      </pc:sldChg>
      <pc:sldChg chg="modSp mod">
        <pc:chgData name="Jim McGowan" userId="e2c7446dd3aca506" providerId="LiveId" clId="{C261120B-2A69-4689-A826-2B81A7CFF312}" dt="2023-11-07T17:26:03.525" v="7" actId="207"/>
        <pc:sldMkLst>
          <pc:docMk/>
          <pc:sldMk cId="1519897096" sldId="10129"/>
        </pc:sldMkLst>
        <pc:spChg chg="mod">
          <ac:chgData name="Jim McGowan" userId="e2c7446dd3aca506" providerId="LiveId" clId="{C261120B-2A69-4689-A826-2B81A7CFF312}" dt="2023-11-07T17:25:38.279" v="3" actId="14100"/>
          <ac:spMkLst>
            <pc:docMk/>
            <pc:sldMk cId="1519897096" sldId="10129"/>
            <ac:spMk id="161795" creationId="{00000000-0000-0000-0000-000000000000}"/>
          </ac:spMkLst>
        </pc:spChg>
        <pc:spChg chg="mod">
          <ac:chgData name="Jim McGowan" userId="e2c7446dd3aca506" providerId="LiveId" clId="{C261120B-2A69-4689-A826-2B81A7CFF312}" dt="2023-11-07T17:26:03.525" v="7" actId="207"/>
          <ac:spMkLst>
            <pc:docMk/>
            <pc:sldMk cId="1519897096" sldId="10129"/>
            <ac:spMk id="180226" creationId="{00000000-0000-0000-0000-000000000000}"/>
          </ac:spMkLst>
        </pc:spChg>
      </pc:sldChg>
      <pc:sldChg chg="del">
        <pc:chgData name="Jim McGowan" userId="e2c7446dd3aca506" providerId="LiveId" clId="{C261120B-2A69-4689-A826-2B81A7CFF312}" dt="2023-11-07T17:25:52.257" v="6" actId="47"/>
        <pc:sldMkLst>
          <pc:docMk/>
          <pc:sldMk cId="2135823602" sldId="10130"/>
        </pc:sldMkLst>
      </pc:sldChg>
      <pc:sldChg chg="del">
        <pc:chgData name="Jim McGowan" userId="e2c7446dd3aca506" providerId="LiveId" clId="{C261120B-2A69-4689-A826-2B81A7CFF312}" dt="2023-11-07T17:30:28.839" v="19" actId="47"/>
        <pc:sldMkLst>
          <pc:docMk/>
          <pc:sldMk cId="1272309134" sldId="10131"/>
        </pc:sldMkLst>
      </pc:sldChg>
      <pc:sldChg chg="modSp">
        <pc:chgData name="Jim McGowan" userId="e2c7446dd3aca506" providerId="LiveId" clId="{C261120B-2A69-4689-A826-2B81A7CFF312}" dt="2023-11-07T17:26:38.880" v="9" actId="14100"/>
        <pc:sldMkLst>
          <pc:docMk/>
          <pc:sldMk cId="466537294" sldId="10132"/>
        </pc:sldMkLst>
        <pc:spChg chg="mod">
          <ac:chgData name="Jim McGowan" userId="e2c7446dd3aca506" providerId="LiveId" clId="{C261120B-2A69-4689-A826-2B81A7CFF312}" dt="2023-11-07T17:26:38.880" v="9" actId="14100"/>
          <ac:spMkLst>
            <pc:docMk/>
            <pc:sldMk cId="466537294" sldId="10132"/>
            <ac:spMk id="161795" creationId="{00000000-0000-0000-0000-000000000000}"/>
          </ac:spMkLst>
        </pc:spChg>
      </pc:sldChg>
      <pc:sldChg chg="addSp delSp modSp mod">
        <pc:chgData name="Jim McGowan" userId="e2c7446dd3aca506" providerId="LiveId" clId="{C261120B-2A69-4689-A826-2B81A7CFF312}" dt="2023-11-07T17:30:38.959" v="21"/>
        <pc:sldMkLst>
          <pc:docMk/>
          <pc:sldMk cId="3178095295" sldId="10141"/>
        </pc:sldMkLst>
        <pc:picChg chg="add mod">
          <ac:chgData name="Jim McGowan" userId="e2c7446dd3aca506" providerId="LiveId" clId="{C261120B-2A69-4689-A826-2B81A7CFF312}" dt="2023-11-07T17:30:38.959" v="21"/>
          <ac:picMkLst>
            <pc:docMk/>
            <pc:sldMk cId="3178095295" sldId="10141"/>
            <ac:picMk id="2" creationId="{1090309B-7141-6BE5-F713-37AEE45B83E0}"/>
          </ac:picMkLst>
        </pc:picChg>
        <pc:picChg chg="del">
          <ac:chgData name="Jim McGowan" userId="e2c7446dd3aca506" providerId="LiveId" clId="{C261120B-2A69-4689-A826-2B81A7CFF312}" dt="2023-11-07T17:30:38.478" v="20" actId="478"/>
          <ac:picMkLst>
            <pc:docMk/>
            <pc:sldMk cId="3178095295" sldId="10141"/>
            <ac:picMk id="5" creationId="{F1940B0B-6027-B129-53F9-1BD339CCFD17}"/>
          </ac:picMkLst>
        </pc:picChg>
      </pc:sldChg>
      <pc:sldChg chg="addSp delSp modSp mod">
        <pc:chgData name="Jim McGowan" userId="e2c7446dd3aca506" providerId="LiveId" clId="{C261120B-2A69-4689-A826-2B81A7CFF312}" dt="2023-11-07T17:30:52.991" v="23"/>
        <pc:sldMkLst>
          <pc:docMk/>
          <pc:sldMk cId="1733957934" sldId="10142"/>
        </pc:sldMkLst>
        <pc:picChg chg="add mod">
          <ac:chgData name="Jim McGowan" userId="e2c7446dd3aca506" providerId="LiveId" clId="{C261120B-2A69-4689-A826-2B81A7CFF312}" dt="2023-11-07T17:30:52.991" v="23"/>
          <ac:picMkLst>
            <pc:docMk/>
            <pc:sldMk cId="1733957934" sldId="10142"/>
            <ac:picMk id="2" creationId="{AE539729-5D99-A7C6-E739-461088295CB8}"/>
          </ac:picMkLst>
        </pc:picChg>
        <pc:picChg chg="del">
          <ac:chgData name="Jim McGowan" userId="e2c7446dd3aca506" providerId="LiveId" clId="{C261120B-2A69-4689-A826-2B81A7CFF312}" dt="2023-11-07T17:30:52.276" v="22" actId="478"/>
          <ac:picMkLst>
            <pc:docMk/>
            <pc:sldMk cId="1733957934" sldId="10142"/>
            <ac:picMk id="5" creationId="{F1940B0B-6027-B129-53F9-1BD339CCFD17}"/>
          </ac:picMkLst>
        </pc:picChg>
      </pc:sldChg>
      <pc:sldChg chg="addSp delSp modSp mod">
        <pc:chgData name="Jim McGowan" userId="e2c7446dd3aca506" providerId="LiveId" clId="{C261120B-2A69-4689-A826-2B81A7CFF312}" dt="2023-11-07T17:55:37.039" v="149"/>
        <pc:sldMkLst>
          <pc:docMk/>
          <pc:sldMk cId="3121593141" sldId="10144"/>
        </pc:sldMkLst>
        <pc:picChg chg="add mod">
          <ac:chgData name="Jim McGowan" userId="e2c7446dd3aca506" providerId="LiveId" clId="{C261120B-2A69-4689-A826-2B81A7CFF312}" dt="2023-11-07T17:55:37.039" v="149"/>
          <ac:picMkLst>
            <pc:docMk/>
            <pc:sldMk cId="3121593141" sldId="10144"/>
            <ac:picMk id="2" creationId="{290CC506-7451-DF3A-AE29-861C11032C5E}"/>
          </ac:picMkLst>
        </pc:picChg>
        <pc:picChg chg="del">
          <ac:chgData name="Jim McGowan" userId="e2c7446dd3aca506" providerId="LiveId" clId="{C261120B-2A69-4689-A826-2B81A7CFF312}" dt="2023-11-07T17:55:36.261" v="148" actId="478"/>
          <ac:picMkLst>
            <pc:docMk/>
            <pc:sldMk cId="3121593141" sldId="10144"/>
            <ac:picMk id="5" creationId="{F1940B0B-6027-B129-53F9-1BD339CCFD17}"/>
          </ac:picMkLst>
        </pc:picChg>
      </pc:sldChg>
      <pc:sldChg chg="addSp delSp modSp mod">
        <pc:chgData name="Jim McGowan" userId="e2c7446dd3aca506" providerId="LiveId" clId="{C261120B-2A69-4689-A826-2B81A7CFF312}" dt="2023-11-07T18:01:32.009" v="173"/>
        <pc:sldMkLst>
          <pc:docMk/>
          <pc:sldMk cId="203982331" sldId="10145"/>
        </pc:sldMkLst>
        <pc:picChg chg="add mod">
          <ac:chgData name="Jim McGowan" userId="e2c7446dd3aca506" providerId="LiveId" clId="{C261120B-2A69-4689-A826-2B81A7CFF312}" dt="2023-11-07T18:01:32.009" v="173"/>
          <ac:picMkLst>
            <pc:docMk/>
            <pc:sldMk cId="203982331" sldId="10145"/>
            <ac:picMk id="2" creationId="{5D4A0F7C-9B3B-42A0-22AB-64C105941EF4}"/>
          </ac:picMkLst>
        </pc:picChg>
        <pc:picChg chg="del">
          <ac:chgData name="Jim McGowan" userId="e2c7446dd3aca506" providerId="LiveId" clId="{C261120B-2A69-4689-A826-2B81A7CFF312}" dt="2023-11-07T18:01:31.397" v="172" actId="478"/>
          <ac:picMkLst>
            <pc:docMk/>
            <pc:sldMk cId="203982331" sldId="10145"/>
            <ac:picMk id="5" creationId="{F1940B0B-6027-B129-53F9-1BD339CCFD17}"/>
          </ac:picMkLst>
        </pc:picChg>
      </pc:sldChg>
      <pc:sldChg chg="modSp mod">
        <pc:chgData name="Jim McGowan" userId="e2c7446dd3aca506" providerId="LiveId" clId="{C261120B-2A69-4689-A826-2B81A7CFF312}" dt="2023-11-07T17:31:59.995" v="26" actId="12789"/>
        <pc:sldMkLst>
          <pc:docMk/>
          <pc:sldMk cId="1326947560" sldId="10146"/>
        </pc:sldMkLst>
        <pc:spChg chg="mod">
          <ac:chgData name="Jim McGowan" userId="e2c7446dd3aca506" providerId="LiveId" clId="{C261120B-2A69-4689-A826-2B81A7CFF312}" dt="2023-11-07T17:31:59.995" v="26" actId="12789"/>
          <ac:spMkLst>
            <pc:docMk/>
            <pc:sldMk cId="1326947560" sldId="10146"/>
            <ac:spMk id="161795" creationId="{00000000-0000-0000-0000-000000000000}"/>
          </ac:spMkLst>
        </pc:spChg>
      </pc:sldChg>
      <pc:sldChg chg="modSp mod">
        <pc:chgData name="Jim McGowan" userId="e2c7446dd3aca506" providerId="LiveId" clId="{C261120B-2A69-4689-A826-2B81A7CFF312}" dt="2023-11-07T17:32:17.015" v="29" actId="12789"/>
        <pc:sldMkLst>
          <pc:docMk/>
          <pc:sldMk cId="1281036777" sldId="10147"/>
        </pc:sldMkLst>
        <pc:spChg chg="mod">
          <ac:chgData name="Jim McGowan" userId="e2c7446dd3aca506" providerId="LiveId" clId="{C261120B-2A69-4689-A826-2B81A7CFF312}" dt="2023-11-07T17:32:17.015" v="29" actId="12789"/>
          <ac:spMkLst>
            <pc:docMk/>
            <pc:sldMk cId="1281036777" sldId="10147"/>
            <ac:spMk id="161795" creationId="{00000000-0000-0000-0000-000000000000}"/>
          </ac:spMkLst>
        </pc:spChg>
      </pc:sldChg>
      <pc:sldChg chg="modSp mod">
        <pc:chgData name="Jim McGowan" userId="e2c7446dd3aca506" providerId="LiveId" clId="{C261120B-2A69-4689-A826-2B81A7CFF312}" dt="2023-11-07T17:33:20.101" v="34" actId="12789"/>
        <pc:sldMkLst>
          <pc:docMk/>
          <pc:sldMk cId="1152735060" sldId="10148"/>
        </pc:sldMkLst>
        <pc:spChg chg="mod">
          <ac:chgData name="Jim McGowan" userId="e2c7446dd3aca506" providerId="LiveId" clId="{C261120B-2A69-4689-A826-2B81A7CFF312}" dt="2023-11-07T17:33:20.101" v="34" actId="12789"/>
          <ac:spMkLst>
            <pc:docMk/>
            <pc:sldMk cId="1152735060" sldId="10148"/>
            <ac:spMk id="161795" creationId="{00000000-0000-0000-0000-000000000000}"/>
          </ac:spMkLst>
        </pc:spChg>
      </pc:sldChg>
      <pc:sldChg chg="modSp del mod">
        <pc:chgData name="Jim McGowan" userId="e2c7446dd3aca506" providerId="LiveId" clId="{C261120B-2A69-4689-A826-2B81A7CFF312}" dt="2023-11-07T17:35:10.046" v="44" actId="47"/>
        <pc:sldMkLst>
          <pc:docMk/>
          <pc:sldMk cId="2678526483" sldId="10149"/>
        </pc:sldMkLst>
        <pc:spChg chg="mod">
          <ac:chgData name="Jim McGowan" userId="e2c7446dd3aca506" providerId="LiveId" clId="{C261120B-2A69-4689-A826-2B81A7CFF312}" dt="2023-11-07T17:34:24.785" v="40" actId="12789"/>
          <ac:spMkLst>
            <pc:docMk/>
            <pc:sldMk cId="2678526483" sldId="10149"/>
            <ac:spMk id="161795" creationId="{00000000-0000-0000-0000-000000000000}"/>
          </ac:spMkLst>
        </pc:spChg>
      </pc:sldChg>
      <pc:sldChg chg="add del">
        <pc:chgData name="Jim McGowan" userId="e2c7446dd3aca506" providerId="LiveId" clId="{C261120B-2A69-4689-A826-2B81A7CFF312}" dt="2023-11-07T17:39:29.380" v="52" actId="47"/>
        <pc:sldMkLst>
          <pc:docMk/>
          <pc:sldMk cId="2817135471" sldId="10150"/>
        </pc:sldMkLst>
      </pc:sldChg>
      <pc:sldChg chg="modSp">
        <pc:chgData name="Jim McGowan" userId="e2c7446dd3aca506" providerId="LiveId" clId="{C261120B-2A69-4689-A826-2B81A7CFF312}" dt="2023-11-07T17:33:39.872" v="35" actId="14100"/>
        <pc:sldMkLst>
          <pc:docMk/>
          <pc:sldMk cId="87711176" sldId="10151"/>
        </pc:sldMkLst>
        <pc:spChg chg="mod">
          <ac:chgData name="Jim McGowan" userId="e2c7446dd3aca506" providerId="LiveId" clId="{C261120B-2A69-4689-A826-2B81A7CFF312}" dt="2023-11-07T17:33:39.872" v="35" actId="14100"/>
          <ac:spMkLst>
            <pc:docMk/>
            <pc:sldMk cId="87711176" sldId="10151"/>
            <ac:spMk id="161795" creationId="{00000000-0000-0000-0000-000000000000}"/>
          </ac:spMkLst>
        </pc:spChg>
      </pc:sldChg>
      <pc:sldChg chg="addSp delSp modSp mod">
        <pc:chgData name="Jim McGowan" userId="e2c7446dd3aca506" providerId="LiveId" clId="{C261120B-2A69-4689-A826-2B81A7CFF312}" dt="2023-11-07T17:40:11.026" v="58"/>
        <pc:sldMkLst>
          <pc:docMk/>
          <pc:sldMk cId="1065321056" sldId="10157"/>
        </pc:sldMkLst>
        <pc:spChg chg="add del mod">
          <ac:chgData name="Jim McGowan" userId="e2c7446dd3aca506" providerId="LiveId" clId="{C261120B-2A69-4689-A826-2B81A7CFF312}" dt="2023-11-07T17:40:10.437" v="57" actId="478"/>
          <ac:spMkLst>
            <pc:docMk/>
            <pc:sldMk cId="1065321056" sldId="10157"/>
            <ac:spMk id="2" creationId="{2E639132-F75B-34EB-9921-3B0EAB9D7D97}"/>
          </ac:spMkLst>
        </pc:spChg>
        <pc:spChg chg="add mod">
          <ac:chgData name="Jim McGowan" userId="e2c7446dd3aca506" providerId="LiveId" clId="{C261120B-2A69-4689-A826-2B81A7CFF312}" dt="2023-11-07T17:40:11.026" v="58"/>
          <ac:spMkLst>
            <pc:docMk/>
            <pc:sldMk cId="1065321056" sldId="10157"/>
            <ac:spMk id="4" creationId="{25FB8968-C4E7-2097-95F7-A535F657E661}"/>
          </ac:spMkLst>
        </pc:spChg>
        <pc:spChg chg="del mod">
          <ac:chgData name="Jim McGowan" userId="e2c7446dd3aca506" providerId="LiveId" clId="{C261120B-2A69-4689-A826-2B81A7CFF312}" dt="2023-11-07T17:40:07.541" v="56" actId="478"/>
          <ac:spMkLst>
            <pc:docMk/>
            <pc:sldMk cId="1065321056" sldId="10157"/>
            <ac:spMk id="180226" creationId="{00000000-0000-0000-0000-000000000000}"/>
          </ac:spMkLst>
        </pc:spChg>
      </pc:sldChg>
      <pc:sldChg chg="modSp">
        <pc:chgData name="Jim McGowan" userId="e2c7446dd3aca506" providerId="LiveId" clId="{C261120B-2A69-4689-A826-2B81A7CFF312}" dt="2023-11-07T17:43:11.882" v="72" actId="14100"/>
        <pc:sldMkLst>
          <pc:docMk/>
          <pc:sldMk cId="2292156434" sldId="10159"/>
        </pc:sldMkLst>
        <pc:spChg chg="mod">
          <ac:chgData name="Jim McGowan" userId="e2c7446dd3aca506" providerId="LiveId" clId="{C261120B-2A69-4689-A826-2B81A7CFF312}" dt="2023-11-07T17:43:11.882" v="72" actId="14100"/>
          <ac:spMkLst>
            <pc:docMk/>
            <pc:sldMk cId="2292156434" sldId="10159"/>
            <ac:spMk id="161795" creationId="{00000000-0000-0000-0000-000000000000}"/>
          </ac:spMkLst>
        </pc:spChg>
      </pc:sldChg>
      <pc:sldChg chg="modSp">
        <pc:chgData name="Jim McGowan" userId="e2c7446dd3aca506" providerId="LiveId" clId="{C261120B-2A69-4689-A826-2B81A7CFF312}" dt="2023-11-07T17:43:17.342" v="73" actId="14100"/>
        <pc:sldMkLst>
          <pc:docMk/>
          <pc:sldMk cId="880568917" sldId="10160"/>
        </pc:sldMkLst>
        <pc:spChg chg="mod">
          <ac:chgData name="Jim McGowan" userId="e2c7446dd3aca506" providerId="LiveId" clId="{C261120B-2A69-4689-A826-2B81A7CFF312}" dt="2023-11-07T17:43:17.342" v="73" actId="14100"/>
          <ac:spMkLst>
            <pc:docMk/>
            <pc:sldMk cId="880568917" sldId="10160"/>
            <ac:spMk id="161795" creationId="{00000000-0000-0000-0000-000000000000}"/>
          </ac:spMkLst>
        </pc:spChg>
      </pc:sldChg>
      <pc:sldChg chg="modSp">
        <pc:chgData name="Jim McGowan" userId="e2c7446dd3aca506" providerId="LiveId" clId="{C261120B-2A69-4689-A826-2B81A7CFF312}" dt="2023-11-07T17:43:22.974" v="74" actId="14100"/>
        <pc:sldMkLst>
          <pc:docMk/>
          <pc:sldMk cId="762463800" sldId="10161"/>
        </pc:sldMkLst>
        <pc:spChg chg="mod">
          <ac:chgData name="Jim McGowan" userId="e2c7446dd3aca506" providerId="LiveId" clId="{C261120B-2A69-4689-A826-2B81A7CFF312}" dt="2023-11-07T17:43:22.974" v="74" actId="14100"/>
          <ac:spMkLst>
            <pc:docMk/>
            <pc:sldMk cId="762463800" sldId="10161"/>
            <ac:spMk id="161795" creationId="{00000000-0000-0000-0000-000000000000}"/>
          </ac:spMkLst>
        </pc:spChg>
      </pc:sldChg>
      <pc:sldChg chg="modSp mod">
        <pc:chgData name="Jim McGowan" userId="e2c7446dd3aca506" providerId="LiveId" clId="{C261120B-2A69-4689-A826-2B81A7CFF312}" dt="2023-11-07T17:40:55.976" v="60" actId="11"/>
        <pc:sldMkLst>
          <pc:docMk/>
          <pc:sldMk cId="313087646" sldId="10162"/>
        </pc:sldMkLst>
        <pc:spChg chg="mod">
          <ac:chgData name="Jim McGowan" userId="e2c7446dd3aca506" providerId="LiveId" clId="{C261120B-2A69-4689-A826-2B81A7CFF312}" dt="2023-11-07T17:40:55.976" v="60" actId="11"/>
          <ac:spMkLst>
            <pc:docMk/>
            <pc:sldMk cId="313087646" sldId="10162"/>
            <ac:spMk id="161795" creationId="{00000000-0000-0000-0000-000000000000}"/>
          </ac:spMkLst>
        </pc:spChg>
        <pc:spChg chg="mod">
          <ac:chgData name="Jim McGowan" userId="e2c7446dd3aca506" providerId="LiveId" clId="{C261120B-2A69-4689-A826-2B81A7CFF312}" dt="2023-11-07T17:40:39.085" v="59" actId="11"/>
          <ac:spMkLst>
            <pc:docMk/>
            <pc:sldMk cId="313087646" sldId="10162"/>
            <ac:spMk id="180226" creationId="{00000000-0000-0000-0000-000000000000}"/>
          </ac:spMkLst>
        </pc:spChg>
      </pc:sldChg>
      <pc:sldChg chg="del">
        <pc:chgData name="Jim McGowan" userId="e2c7446dd3aca506" providerId="LiveId" clId="{C261120B-2A69-4689-A826-2B81A7CFF312}" dt="2023-11-07T17:41:17.375" v="63" actId="47"/>
        <pc:sldMkLst>
          <pc:docMk/>
          <pc:sldMk cId="3813471331" sldId="10163"/>
        </pc:sldMkLst>
      </pc:sldChg>
      <pc:sldChg chg="del">
        <pc:chgData name="Jim McGowan" userId="e2c7446dd3aca506" providerId="LiveId" clId="{C261120B-2A69-4689-A826-2B81A7CFF312}" dt="2023-11-07T17:41:40.918" v="67" actId="47"/>
        <pc:sldMkLst>
          <pc:docMk/>
          <pc:sldMk cId="915351325" sldId="10164"/>
        </pc:sldMkLst>
      </pc:sldChg>
      <pc:sldChg chg="del">
        <pc:chgData name="Jim McGowan" userId="e2c7446dd3aca506" providerId="LiveId" clId="{C261120B-2A69-4689-A826-2B81A7CFF312}" dt="2023-11-07T17:42:06.774" v="71" actId="47"/>
        <pc:sldMkLst>
          <pc:docMk/>
          <pc:sldMk cId="2858166138" sldId="10165"/>
        </pc:sldMkLst>
      </pc:sldChg>
      <pc:sldChg chg="modSp">
        <pc:chgData name="Jim McGowan" userId="e2c7446dd3aca506" providerId="LiveId" clId="{C261120B-2A69-4689-A826-2B81A7CFF312}" dt="2023-11-07T17:43:47.659" v="75" actId="14100"/>
        <pc:sldMkLst>
          <pc:docMk/>
          <pc:sldMk cId="765174121" sldId="10166"/>
        </pc:sldMkLst>
        <pc:spChg chg="mod">
          <ac:chgData name="Jim McGowan" userId="e2c7446dd3aca506" providerId="LiveId" clId="{C261120B-2A69-4689-A826-2B81A7CFF312}" dt="2023-11-07T17:43:47.659" v="75" actId="14100"/>
          <ac:spMkLst>
            <pc:docMk/>
            <pc:sldMk cId="765174121" sldId="10166"/>
            <ac:spMk id="161795" creationId="{00000000-0000-0000-0000-000000000000}"/>
          </ac:spMkLst>
        </pc:spChg>
      </pc:sldChg>
      <pc:sldChg chg="modSp mod">
        <pc:chgData name="Jim McGowan" userId="e2c7446dd3aca506" providerId="LiveId" clId="{C261120B-2A69-4689-A826-2B81A7CFF312}" dt="2023-11-07T17:45:12.352" v="77" actId="11"/>
        <pc:sldMkLst>
          <pc:docMk/>
          <pc:sldMk cId="316066876" sldId="10181"/>
        </pc:sldMkLst>
        <pc:spChg chg="mod">
          <ac:chgData name="Jim McGowan" userId="e2c7446dd3aca506" providerId="LiveId" clId="{C261120B-2A69-4689-A826-2B81A7CFF312}" dt="2023-11-07T17:45:12.352" v="77" actId="11"/>
          <ac:spMkLst>
            <pc:docMk/>
            <pc:sldMk cId="316066876" sldId="10181"/>
            <ac:spMk id="161795" creationId="{00000000-0000-0000-0000-000000000000}"/>
          </ac:spMkLst>
        </pc:spChg>
        <pc:spChg chg="mod">
          <ac:chgData name="Jim McGowan" userId="e2c7446dd3aca506" providerId="LiveId" clId="{C261120B-2A69-4689-A826-2B81A7CFF312}" dt="2023-11-07T17:45:02.321" v="76" actId="11"/>
          <ac:spMkLst>
            <pc:docMk/>
            <pc:sldMk cId="316066876" sldId="10181"/>
            <ac:spMk id="180226" creationId="{00000000-0000-0000-0000-000000000000}"/>
          </ac:spMkLst>
        </pc:spChg>
      </pc:sldChg>
      <pc:sldChg chg="del">
        <pc:chgData name="Jim McGowan" userId="e2c7446dd3aca506" providerId="LiveId" clId="{C261120B-2A69-4689-A826-2B81A7CFF312}" dt="2023-11-07T17:45:33.980" v="80" actId="47"/>
        <pc:sldMkLst>
          <pc:docMk/>
          <pc:sldMk cId="1631790547" sldId="10182"/>
        </pc:sldMkLst>
      </pc:sldChg>
      <pc:sldChg chg="del">
        <pc:chgData name="Jim McGowan" userId="e2c7446dd3aca506" providerId="LiveId" clId="{C261120B-2A69-4689-A826-2B81A7CFF312}" dt="2023-11-07T17:45:54.808" v="84" actId="47"/>
        <pc:sldMkLst>
          <pc:docMk/>
          <pc:sldMk cId="825937619" sldId="10183"/>
        </pc:sldMkLst>
      </pc:sldChg>
      <pc:sldChg chg="del">
        <pc:chgData name="Jim McGowan" userId="e2c7446dd3aca506" providerId="LiveId" clId="{C261120B-2A69-4689-A826-2B81A7CFF312}" dt="2023-11-07T17:46:55.528" v="93" actId="47"/>
        <pc:sldMkLst>
          <pc:docMk/>
          <pc:sldMk cId="3066186729" sldId="10184"/>
        </pc:sldMkLst>
      </pc:sldChg>
      <pc:sldChg chg="del">
        <pc:chgData name="Jim McGowan" userId="e2c7446dd3aca506" providerId="LiveId" clId="{C261120B-2A69-4689-A826-2B81A7CFF312}" dt="2023-11-07T17:47:26.939" v="97" actId="47"/>
        <pc:sldMkLst>
          <pc:docMk/>
          <pc:sldMk cId="2331445056" sldId="10185"/>
        </pc:sldMkLst>
      </pc:sldChg>
      <pc:sldChg chg="modSp mod">
        <pc:chgData name="Jim McGowan" userId="e2c7446dd3aca506" providerId="LiveId" clId="{C261120B-2A69-4689-A826-2B81A7CFF312}" dt="2023-11-07T19:47:20.556" v="180" actId="108"/>
        <pc:sldMkLst>
          <pc:docMk/>
          <pc:sldMk cId="2864407273" sldId="10186"/>
        </pc:sldMkLst>
        <pc:spChg chg="mod">
          <ac:chgData name="Jim McGowan" userId="e2c7446dd3aca506" providerId="LiveId" clId="{C261120B-2A69-4689-A826-2B81A7CFF312}" dt="2023-11-07T19:47:20.556" v="180" actId="108"/>
          <ac:spMkLst>
            <pc:docMk/>
            <pc:sldMk cId="2864407273" sldId="10186"/>
            <ac:spMk id="161795" creationId="{00000000-0000-0000-0000-000000000000}"/>
          </ac:spMkLst>
        </pc:spChg>
        <pc:spChg chg="mod">
          <ac:chgData name="Jim McGowan" userId="e2c7446dd3aca506" providerId="LiveId" clId="{C261120B-2A69-4689-A826-2B81A7CFF312}" dt="2023-11-07T17:49:14.231" v="110" actId="11"/>
          <ac:spMkLst>
            <pc:docMk/>
            <pc:sldMk cId="2864407273" sldId="10186"/>
            <ac:spMk id="180226" creationId="{00000000-0000-0000-0000-000000000000}"/>
          </ac:spMkLst>
        </pc:spChg>
      </pc:sldChg>
      <pc:sldChg chg="del">
        <pc:chgData name="Jim McGowan" userId="e2c7446dd3aca506" providerId="LiveId" clId="{C261120B-2A69-4689-A826-2B81A7CFF312}" dt="2023-11-07T17:49:49.303" v="113" actId="47"/>
        <pc:sldMkLst>
          <pc:docMk/>
          <pc:sldMk cId="3985716557" sldId="10187"/>
        </pc:sldMkLst>
      </pc:sldChg>
      <pc:sldChg chg="addSp delSp modSp">
        <pc:chgData name="Jim McGowan" userId="e2c7446dd3aca506" providerId="LiveId" clId="{C261120B-2A69-4689-A826-2B81A7CFF312}" dt="2023-11-07T17:55:09.384" v="147"/>
        <pc:sldMkLst>
          <pc:docMk/>
          <pc:sldMk cId="940770753" sldId="10188"/>
        </pc:sldMkLst>
        <pc:spChg chg="add del mod">
          <ac:chgData name="Jim McGowan" userId="e2c7446dd3aca506" providerId="LiveId" clId="{C261120B-2A69-4689-A826-2B81A7CFF312}" dt="2023-11-07T17:55:07.685" v="146" actId="478"/>
          <ac:spMkLst>
            <pc:docMk/>
            <pc:sldMk cId="940770753" sldId="10188"/>
            <ac:spMk id="2" creationId="{883450C4-DC68-3F5A-3EB5-C785B1ED06BB}"/>
          </ac:spMkLst>
        </pc:spChg>
        <pc:spChg chg="add mod">
          <ac:chgData name="Jim McGowan" userId="e2c7446dd3aca506" providerId="LiveId" clId="{C261120B-2A69-4689-A826-2B81A7CFF312}" dt="2023-11-07T17:55:09.384" v="147"/>
          <ac:spMkLst>
            <pc:docMk/>
            <pc:sldMk cId="940770753" sldId="10188"/>
            <ac:spMk id="4" creationId="{56E4A98F-398E-8E22-C63D-64306613EAC3}"/>
          </ac:spMkLst>
        </pc:spChg>
        <pc:spChg chg="del">
          <ac:chgData name="Jim McGowan" userId="e2c7446dd3aca506" providerId="LiveId" clId="{C261120B-2A69-4689-A826-2B81A7CFF312}" dt="2023-11-07T17:55:02.992" v="145" actId="478"/>
          <ac:spMkLst>
            <pc:docMk/>
            <pc:sldMk cId="940770753" sldId="10188"/>
            <ac:spMk id="180226" creationId="{00000000-0000-0000-0000-000000000000}"/>
          </ac:spMkLst>
        </pc:spChg>
      </pc:sldChg>
      <pc:sldChg chg="modSp mod">
        <pc:chgData name="Jim McGowan" userId="e2c7446dd3aca506" providerId="LiveId" clId="{C261120B-2A69-4689-A826-2B81A7CFF312}" dt="2023-11-07T17:57:48.125" v="151" actId="11"/>
        <pc:sldMkLst>
          <pc:docMk/>
          <pc:sldMk cId="229206365" sldId="10199"/>
        </pc:sldMkLst>
        <pc:spChg chg="mod">
          <ac:chgData name="Jim McGowan" userId="e2c7446dd3aca506" providerId="LiveId" clId="{C261120B-2A69-4689-A826-2B81A7CFF312}" dt="2023-11-07T17:57:48.125" v="151" actId="11"/>
          <ac:spMkLst>
            <pc:docMk/>
            <pc:sldMk cId="229206365" sldId="10199"/>
            <ac:spMk id="161795" creationId="{00000000-0000-0000-0000-000000000000}"/>
          </ac:spMkLst>
        </pc:spChg>
        <pc:spChg chg="mod">
          <ac:chgData name="Jim McGowan" userId="e2c7446dd3aca506" providerId="LiveId" clId="{C261120B-2A69-4689-A826-2B81A7CFF312}" dt="2023-11-07T17:57:38.406" v="150" actId="11"/>
          <ac:spMkLst>
            <pc:docMk/>
            <pc:sldMk cId="229206365" sldId="10199"/>
            <ac:spMk id="180226" creationId="{00000000-0000-0000-0000-000000000000}"/>
          </ac:spMkLst>
        </pc:spChg>
      </pc:sldChg>
      <pc:sldChg chg="del ord">
        <pc:chgData name="Jim McGowan" userId="e2c7446dd3aca506" providerId="LiveId" clId="{C261120B-2A69-4689-A826-2B81A7CFF312}" dt="2023-11-07T17:58:17.548" v="157" actId="47"/>
        <pc:sldMkLst>
          <pc:docMk/>
          <pc:sldMk cId="1953295532" sldId="10200"/>
        </pc:sldMkLst>
      </pc:sldChg>
      <pc:sldChg chg="del">
        <pc:chgData name="Jim McGowan" userId="e2c7446dd3aca506" providerId="LiveId" clId="{C261120B-2A69-4689-A826-2B81A7CFF312}" dt="2023-11-07T17:58:35.203" v="159" actId="47"/>
        <pc:sldMkLst>
          <pc:docMk/>
          <pc:sldMk cId="53564999" sldId="10201"/>
        </pc:sldMkLst>
      </pc:sldChg>
      <pc:sldChg chg="modSp mod">
        <pc:chgData name="Jim McGowan" userId="e2c7446dd3aca506" providerId="LiveId" clId="{C261120B-2A69-4689-A826-2B81A7CFF312}" dt="2023-11-07T17:59:17.721" v="161" actId="11"/>
        <pc:sldMkLst>
          <pc:docMk/>
          <pc:sldMk cId="3298557340" sldId="10202"/>
        </pc:sldMkLst>
        <pc:spChg chg="mod">
          <ac:chgData name="Jim McGowan" userId="e2c7446dd3aca506" providerId="LiveId" clId="{C261120B-2A69-4689-A826-2B81A7CFF312}" dt="2023-11-07T17:59:17.721" v="161" actId="11"/>
          <ac:spMkLst>
            <pc:docMk/>
            <pc:sldMk cId="3298557340" sldId="10202"/>
            <ac:spMk id="161795" creationId="{00000000-0000-0000-0000-000000000000}"/>
          </ac:spMkLst>
        </pc:spChg>
        <pc:spChg chg="mod">
          <ac:chgData name="Jim McGowan" userId="e2c7446dd3aca506" providerId="LiveId" clId="{C261120B-2A69-4689-A826-2B81A7CFF312}" dt="2023-11-07T17:59:07.065" v="160" actId="11"/>
          <ac:spMkLst>
            <pc:docMk/>
            <pc:sldMk cId="3298557340" sldId="10202"/>
            <ac:spMk id="180226" creationId="{00000000-0000-0000-0000-000000000000}"/>
          </ac:spMkLst>
        </pc:spChg>
      </pc:sldChg>
      <pc:sldChg chg="del">
        <pc:chgData name="Jim McGowan" userId="e2c7446dd3aca506" providerId="LiveId" clId="{C261120B-2A69-4689-A826-2B81A7CFF312}" dt="2023-11-07T17:59:48.086" v="164" actId="47"/>
        <pc:sldMkLst>
          <pc:docMk/>
          <pc:sldMk cId="3236692404" sldId="10203"/>
        </pc:sldMkLst>
      </pc:sldChg>
      <pc:sldChg chg="del">
        <pc:chgData name="Jim McGowan" userId="e2c7446dd3aca506" providerId="LiveId" clId="{C261120B-2A69-4689-A826-2B81A7CFF312}" dt="2023-11-07T18:00:50.022" v="168" actId="47"/>
        <pc:sldMkLst>
          <pc:docMk/>
          <pc:sldMk cId="3150008327" sldId="10204"/>
        </pc:sldMkLst>
      </pc:sldChg>
      <pc:sldChg chg="del">
        <pc:chgData name="Jim McGowan" userId="e2c7446dd3aca506" providerId="LiveId" clId="{C261120B-2A69-4689-A826-2B81A7CFF312}" dt="2023-11-07T18:02:17.612" v="175" actId="47"/>
        <pc:sldMkLst>
          <pc:docMk/>
          <pc:sldMk cId="1198276319" sldId="10217"/>
        </pc:sldMkLst>
      </pc:sldChg>
      <pc:sldChg chg="modSp mod">
        <pc:chgData name="Jim McGowan" userId="e2c7446dd3aca506" providerId="LiveId" clId="{C261120B-2A69-4689-A826-2B81A7CFF312}" dt="2023-11-07T17:27:38.974" v="13" actId="2710"/>
        <pc:sldMkLst>
          <pc:docMk/>
          <pc:sldMk cId="4200290636" sldId="10219"/>
        </pc:sldMkLst>
        <pc:spChg chg="mod">
          <ac:chgData name="Jim McGowan" userId="e2c7446dd3aca506" providerId="LiveId" clId="{C261120B-2A69-4689-A826-2B81A7CFF312}" dt="2023-11-07T17:27:38.974" v="13" actId="2710"/>
          <ac:spMkLst>
            <pc:docMk/>
            <pc:sldMk cId="4200290636" sldId="10219"/>
            <ac:spMk id="68611" creationId="{00000000-0000-0000-0000-000000000000}"/>
          </ac:spMkLst>
        </pc:spChg>
      </pc:sldChg>
      <pc:sldChg chg="modSp mod">
        <pc:chgData name="Jim McGowan" userId="e2c7446dd3aca506" providerId="LiveId" clId="{C261120B-2A69-4689-A826-2B81A7CFF312}" dt="2023-11-07T18:01:18.198" v="171" actId="2710"/>
        <pc:sldMkLst>
          <pc:docMk/>
          <pc:sldMk cId="2707410090" sldId="10224"/>
        </pc:sldMkLst>
        <pc:spChg chg="mod">
          <ac:chgData name="Jim McGowan" userId="e2c7446dd3aca506" providerId="LiveId" clId="{C261120B-2A69-4689-A826-2B81A7CFF312}" dt="2023-11-07T18:01:18.198" v="171" actId="2710"/>
          <ac:spMkLst>
            <pc:docMk/>
            <pc:sldMk cId="2707410090" sldId="10224"/>
            <ac:spMk id="68611" creationId="{00000000-0000-0000-0000-000000000000}"/>
          </ac:spMkLst>
        </pc:spChg>
      </pc:sldChg>
      <pc:sldChg chg="modSp add mod">
        <pc:chgData name="Jim McGowan" userId="e2c7446dd3aca506" providerId="LiveId" clId="{C261120B-2A69-4689-A826-2B81A7CFF312}" dt="2023-11-07T17:26:10.537" v="8" actId="108"/>
        <pc:sldMkLst>
          <pc:docMk/>
          <pc:sldMk cId="3716181326" sldId="10225"/>
        </pc:sldMkLst>
        <pc:spChg chg="mod">
          <ac:chgData name="Jim McGowan" userId="e2c7446dd3aca506" providerId="LiveId" clId="{C261120B-2A69-4689-A826-2B81A7CFF312}" dt="2023-11-07T17:25:48.455" v="5" actId="108"/>
          <ac:spMkLst>
            <pc:docMk/>
            <pc:sldMk cId="3716181326" sldId="10225"/>
            <ac:spMk id="161795" creationId="{00000000-0000-0000-0000-000000000000}"/>
          </ac:spMkLst>
        </pc:spChg>
        <pc:spChg chg="mod">
          <ac:chgData name="Jim McGowan" userId="e2c7446dd3aca506" providerId="LiveId" clId="{C261120B-2A69-4689-A826-2B81A7CFF312}" dt="2023-11-07T17:26:10.537" v="8" actId="108"/>
          <ac:spMkLst>
            <pc:docMk/>
            <pc:sldMk cId="3716181326" sldId="10225"/>
            <ac:spMk id="180226" creationId="{00000000-0000-0000-0000-000000000000}"/>
          </ac:spMkLst>
        </pc:spChg>
      </pc:sldChg>
      <pc:sldChg chg="modSp add mod">
        <pc:chgData name="Jim McGowan" userId="e2c7446dd3aca506" providerId="LiveId" clId="{C261120B-2A69-4689-A826-2B81A7CFF312}" dt="2023-11-07T17:28:33.439" v="18" actId="207"/>
        <pc:sldMkLst>
          <pc:docMk/>
          <pc:sldMk cId="655901892" sldId="10226"/>
        </pc:sldMkLst>
        <pc:spChg chg="mod">
          <ac:chgData name="Jim McGowan" userId="e2c7446dd3aca506" providerId="LiveId" clId="{C261120B-2A69-4689-A826-2B81A7CFF312}" dt="2023-11-07T17:28:33.439" v="18" actId="207"/>
          <ac:spMkLst>
            <pc:docMk/>
            <pc:sldMk cId="655901892" sldId="10226"/>
            <ac:spMk id="161795" creationId="{00000000-0000-0000-0000-000000000000}"/>
          </ac:spMkLst>
        </pc:spChg>
      </pc:sldChg>
      <pc:sldChg chg="modSp add mod">
        <pc:chgData name="Jim McGowan" userId="e2c7446dd3aca506" providerId="LiveId" clId="{C261120B-2A69-4689-A826-2B81A7CFF312}" dt="2023-11-07T17:35:06.697" v="43" actId="108"/>
        <pc:sldMkLst>
          <pc:docMk/>
          <pc:sldMk cId="1243265355" sldId="10227"/>
        </pc:sldMkLst>
        <pc:spChg chg="mod">
          <ac:chgData name="Jim McGowan" userId="e2c7446dd3aca506" providerId="LiveId" clId="{C261120B-2A69-4689-A826-2B81A7CFF312}" dt="2023-11-07T17:35:06.697" v="43" actId="108"/>
          <ac:spMkLst>
            <pc:docMk/>
            <pc:sldMk cId="1243265355" sldId="10227"/>
            <ac:spMk id="161795" creationId="{00000000-0000-0000-0000-000000000000}"/>
          </ac:spMkLst>
        </pc:spChg>
      </pc:sldChg>
      <pc:sldChg chg="modSp add mod">
        <pc:chgData name="Jim McGowan" userId="e2c7446dd3aca506" providerId="LiveId" clId="{C261120B-2A69-4689-A826-2B81A7CFF312}" dt="2023-11-07T17:35:31.334" v="47" actId="108"/>
        <pc:sldMkLst>
          <pc:docMk/>
          <pc:sldMk cId="3623449231" sldId="10228"/>
        </pc:sldMkLst>
        <pc:spChg chg="mod">
          <ac:chgData name="Jim McGowan" userId="e2c7446dd3aca506" providerId="LiveId" clId="{C261120B-2A69-4689-A826-2B81A7CFF312}" dt="2023-11-07T17:35:31.334" v="47" actId="108"/>
          <ac:spMkLst>
            <pc:docMk/>
            <pc:sldMk cId="3623449231" sldId="10228"/>
            <ac:spMk id="161795" creationId="{00000000-0000-0000-0000-000000000000}"/>
          </ac:spMkLst>
        </pc:spChg>
      </pc:sldChg>
      <pc:sldChg chg="modSp add mod">
        <pc:chgData name="Jim McGowan" userId="e2c7446dd3aca506" providerId="LiveId" clId="{C261120B-2A69-4689-A826-2B81A7CFF312}" dt="2023-11-07T17:41:08.763" v="62" actId="108"/>
        <pc:sldMkLst>
          <pc:docMk/>
          <pc:sldMk cId="151909697" sldId="10229"/>
        </pc:sldMkLst>
        <pc:spChg chg="mod">
          <ac:chgData name="Jim McGowan" userId="e2c7446dd3aca506" providerId="LiveId" clId="{C261120B-2A69-4689-A826-2B81A7CFF312}" dt="2023-11-07T17:41:08.763" v="62" actId="108"/>
          <ac:spMkLst>
            <pc:docMk/>
            <pc:sldMk cId="151909697" sldId="10229"/>
            <ac:spMk id="161795" creationId="{00000000-0000-0000-0000-000000000000}"/>
          </ac:spMkLst>
        </pc:spChg>
      </pc:sldChg>
      <pc:sldChg chg="modSp add mod">
        <pc:chgData name="Jim McGowan" userId="e2c7446dd3aca506" providerId="LiveId" clId="{C261120B-2A69-4689-A826-2B81A7CFF312}" dt="2023-11-07T17:41:33.740" v="66" actId="108"/>
        <pc:sldMkLst>
          <pc:docMk/>
          <pc:sldMk cId="1058456935" sldId="10230"/>
        </pc:sldMkLst>
        <pc:spChg chg="mod">
          <ac:chgData name="Jim McGowan" userId="e2c7446dd3aca506" providerId="LiveId" clId="{C261120B-2A69-4689-A826-2B81A7CFF312}" dt="2023-11-07T17:41:33.740" v="66" actId="108"/>
          <ac:spMkLst>
            <pc:docMk/>
            <pc:sldMk cId="1058456935" sldId="10230"/>
            <ac:spMk id="161795" creationId="{00000000-0000-0000-0000-000000000000}"/>
          </ac:spMkLst>
        </pc:spChg>
      </pc:sldChg>
      <pc:sldChg chg="modSp add mod">
        <pc:chgData name="Jim McGowan" userId="e2c7446dd3aca506" providerId="LiveId" clId="{C261120B-2A69-4689-A826-2B81A7CFF312}" dt="2023-11-07T17:42:00.096" v="70" actId="108"/>
        <pc:sldMkLst>
          <pc:docMk/>
          <pc:sldMk cId="451176619" sldId="10231"/>
        </pc:sldMkLst>
        <pc:spChg chg="mod">
          <ac:chgData name="Jim McGowan" userId="e2c7446dd3aca506" providerId="LiveId" clId="{C261120B-2A69-4689-A826-2B81A7CFF312}" dt="2023-11-07T17:42:00.096" v="70" actId="108"/>
          <ac:spMkLst>
            <pc:docMk/>
            <pc:sldMk cId="451176619" sldId="10231"/>
            <ac:spMk id="161795" creationId="{00000000-0000-0000-0000-000000000000}"/>
          </ac:spMkLst>
        </pc:spChg>
      </pc:sldChg>
      <pc:sldChg chg="modSp add mod">
        <pc:chgData name="Jim McGowan" userId="e2c7446dd3aca506" providerId="LiveId" clId="{C261120B-2A69-4689-A826-2B81A7CFF312}" dt="2023-11-07T17:45:27.531" v="79" actId="108"/>
        <pc:sldMkLst>
          <pc:docMk/>
          <pc:sldMk cId="2566645118" sldId="10232"/>
        </pc:sldMkLst>
        <pc:spChg chg="mod">
          <ac:chgData name="Jim McGowan" userId="e2c7446dd3aca506" providerId="LiveId" clId="{C261120B-2A69-4689-A826-2B81A7CFF312}" dt="2023-11-07T17:45:27.531" v="79" actId="108"/>
          <ac:spMkLst>
            <pc:docMk/>
            <pc:sldMk cId="2566645118" sldId="10232"/>
            <ac:spMk id="161795" creationId="{00000000-0000-0000-0000-000000000000}"/>
          </ac:spMkLst>
        </pc:spChg>
      </pc:sldChg>
      <pc:sldChg chg="modSp add mod">
        <pc:chgData name="Jim McGowan" userId="e2c7446dd3aca506" providerId="LiveId" clId="{C261120B-2A69-4689-A826-2B81A7CFF312}" dt="2023-11-07T17:45:51.506" v="83" actId="108"/>
        <pc:sldMkLst>
          <pc:docMk/>
          <pc:sldMk cId="3642872151" sldId="10233"/>
        </pc:sldMkLst>
        <pc:spChg chg="mod">
          <ac:chgData name="Jim McGowan" userId="e2c7446dd3aca506" providerId="LiveId" clId="{C261120B-2A69-4689-A826-2B81A7CFF312}" dt="2023-11-07T17:45:51.506" v="83" actId="108"/>
          <ac:spMkLst>
            <pc:docMk/>
            <pc:sldMk cId="3642872151" sldId="10233"/>
            <ac:spMk id="161795" creationId="{00000000-0000-0000-0000-000000000000}"/>
          </ac:spMkLst>
        </pc:spChg>
      </pc:sldChg>
      <pc:sldChg chg="modSp add mod">
        <pc:chgData name="Jim McGowan" userId="e2c7446dd3aca506" providerId="LiveId" clId="{C261120B-2A69-4689-A826-2B81A7CFF312}" dt="2023-11-07T17:46:50.551" v="92" actId="108"/>
        <pc:sldMkLst>
          <pc:docMk/>
          <pc:sldMk cId="4027740897" sldId="10234"/>
        </pc:sldMkLst>
        <pc:spChg chg="mod">
          <ac:chgData name="Jim McGowan" userId="e2c7446dd3aca506" providerId="LiveId" clId="{C261120B-2A69-4689-A826-2B81A7CFF312}" dt="2023-11-07T17:46:50.551" v="92" actId="108"/>
          <ac:spMkLst>
            <pc:docMk/>
            <pc:sldMk cId="4027740897" sldId="10234"/>
            <ac:spMk id="161795" creationId="{00000000-0000-0000-0000-000000000000}"/>
          </ac:spMkLst>
        </pc:spChg>
      </pc:sldChg>
      <pc:sldChg chg="modSp add mod">
        <pc:chgData name="Jim McGowan" userId="e2c7446dd3aca506" providerId="LiveId" clId="{C261120B-2A69-4689-A826-2B81A7CFF312}" dt="2023-11-07T17:47:20.714" v="96" actId="108"/>
        <pc:sldMkLst>
          <pc:docMk/>
          <pc:sldMk cId="922365875" sldId="10235"/>
        </pc:sldMkLst>
        <pc:spChg chg="mod">
          <ac:chgData name="Jim McGowan" userId="e2c7446dd3aca506" providerId="LiveId" clId="{C261120B-2A69-4689-A826-2B81A7CFF312}" dt="2023-11-07T17:47:20.714" v="96" actId="108"/>
          <ac:spMkLst>
            <pc:docMk/>
            <pc:sldMk cId="922365875" sldId="10235"/>
            <ac:spMk id="161795" creationId="{00000000-0000-0000-0000-000000000000}"/>
          </ac:spMkLst>
        </pc:spChg>
      </pc:sldChg>
      <pc:sldChg chg="modSp add mod">
        <pc:chgData name="Jim McGowan" userId="e2c7446dd3aca506" providerId="LiveId" clId="{C261120B-2A69-4689-A826-2B81A7CFF312}" dt="2023-11-07T17:58:07.351" v="154" actId="108"/>
        <pc:sldMkLst>
          <pc:docMk/>
          <pc:sldMk cId="4189815750" sldId="10236"/>
        </pc:sldMkLst>
        <pc:spChg chg="mod">
          <ac:chgData name="Jim McGowan" userId="e2c7446dd3aca506" providerId="LiveId" clId="{C261120B-2A69-4689-A826-2B81A7CFF312}" dt="2023-11-07T17:58:07.351" v="154" actId="108"/>
          <ac:spMkLst>
            <pc:docMk/>
            <pc:sldMk cId="4189815750" sldId="10236"/>
            <ac:spMk id="161795" creationId="{00000000-0000-0000-0000-000000000000}"/>
          </ac:spMkLst>
        </pc:spChg>
      </pc:sldChg>
      <pc:sldChg chg="modSp add mod">
        <pc:chgData name="Jim McGowan" userId="e2c7446dd3aca506" providerId="LiveId" clId="{C261120B-2A69-4689-A826-2B81A7CFF312}" dt="2023-11-07T17:58:29.481" v="158" actId="108"/>
        <pc:sldMkLst>
          <pc:docMk/>
          <pc:sldMk cId="40499639" sldId="10237"/>
        </pc:sldMkLst>
        <pc:spChg chg="mod">
          <ac:chgData name="Jim McGowan" userId="e2c7446dd3aca506" providerId="LiveId" clId="{C261120B-2A69-4689-A826-2B81A7CFF312}" dt="2023-11-07T17:58:29.481" v="158" actId="108"/>
          <ac:spMkLst>
            <pc:docMk/>
            <pc:sldMk cId="40499639" sldId="10237"/>
            <ac:spMk id="161795" creationId="{00000000-0000-0000-0000-000000000000}"/>
          </ac:spMkLst>
        </pc:spChg>
      </pc:sldChg>
      <pc:sldChg chg="modSp add mod">
        <pc:chgData name="Jim McGowan" userId="e2c7446dd3aca506" providerId="LiveId" clId="{C261120B-2A69-4689-A826-2B81A7CFF312}" dt="2023-11-07T17:59:36.316" v="163" actId="108"/>
        <pc:sldMkLst>
          <pc:docMk/>
          <pc:sldMk cId="781625397" sldId="10238"/>
        </pc:sldMkLst>
        <pc:spChg chg="mod">
          <ac:chgData name="Jim McGowan" userId="e2c7446dd3aca506" providerId="LiveId" clId="{C261120B-2A69-4689-A826-2B81A7CFF312}" dt="2023-11-07T17:59:36.316" v="163" actId="108"/>
          <ac:spMkLst>
            <pc:docMk/>
            <pc:sldMk cId="781625397" sldId="10238"/>
            <ac:spMk id="161795" creationId="{00000000-0000-0000-0000-000000000000}"/>
          </ac:spMkLst>
        </pc:spChg>
      </pc:sldChg>
      <pc:sldChg chg="modSp add mod">
        <pc:chgData name="Jim McGowan" userId="e2c7446dd3aca506" providerId="LiveId" clId="{C261120B-2A69-4689-A826-2B81A7CFF312}" dt="2023-11-07T18:00:27.047" v="167" actId="108"/>
        <pc:sldMkLst>
          <pc:docMk/>
          <pc:sldMk cId="2280844531" sldId="10239"/>
        </pc:sldMkLst>
        <pc:spChg chg="mod">
          <ac:chgData name="Jim McGowan" userId="e2c7446dd3aca506" providerId="LiveId" clId="{C261120B-2A69-4689-A826-2B81A7CFF312}" dt="2023-11-07T18:00:27.047" v="167" actId="108"/>
          <ac:spMkLst>
            <pc:docMk/>
            <pc:sldMk cId="2280844531" sldId="10239"/>
            <ac:spMk id="161795" creationId="{00000000-0000-0000-0000-000000000000}"/>
          </ac:spMkLst>
        </pc:spChg>
      </pc:sldChg>
      <pc:sldChg chg="add">
        <pc:chgData name="Jim McGowan" userId="e2c7446dd3aca506" providerId="LiveId" clId="{C261120B-2A69-4689-A826-2B81A7CFF312}" dt="2023-11-07T18:02:11.052" v="174"/>
        <pc:sldMkLst>
          <pc:docMk/>
          <pc:sldMk cId="1602988443" sldId="10240"/>
        </pc:sldMkLst>
      </pc:sldChg>
      <pc:sldChg chg="add">
        <pc:chgData name="Jim McGowan" userId="e2c7446dd3aca506" providerId="LiveId" clId="{C261120B-2A69-4689-A826-2B81A7CFF312}" dt="2023-11-07T19:47:16.238" v="179"/>
        <pc:sldMkLst>
          <pc:docMk/>
          <pc:sldMk cId="1414865565" sldId="10241"/>
        </pc:sldMkLst>
      </pc:sldChg>
    </pc:docChg>
  </pc:docChgLst>
  <pc:docChgLst>
    <pc:chgData name="Jim McGowan" userId="e2c7446dd3aca506" providerId="LiveId" clId="{C89B3941-4782-4D8B-9379-0DE4F5029971}"/>
    <pc:docChg chg="custSel modHandout">
      <pc:chgData name="Jim McGowan" userId="e2c7446dd3aca506" providerId="LiveId" clId="{C89B3941-4782-4D8B-9379-0DE4F5029971}" dt="2024-03-12T19:12:42.855" v="7" actId="6549"/>
      <pc:docMkLst>
        <pc:docMk/>
      </pc:docMkLst>
    </pc:docChg>
  </pc:docChgLst>
  <pc:docChgLst>
    <pc:chgData name="Jim McGowan" userId="e2c7446dd3aca506" providerId="LiveId" clId="{4FC6F328-7C11-402F-AED9-AB2363E3E834}"/>
    <pc:docChg chg="custSel replTag delTag modHandout">
      <pc:chgData name="Jim McGowan" userId="e2c7446dd3aca506" providerId="LiveId" clId="{4FC6F328-7C11-402F-AED9-AB2363E3E834}" dt="2024-03-14T00:56:33.061" v="15"/>
      <pc:docMkLst>
        <pc:docMk/>
      </pc:docMkLst>
    </pc:docChg>
  </pc:docChgLst>
  <pc:docChgLst>
    <pc:chgData name="Jim McGowan" userId="e2c7446dd3aca506" providerId="LiveId" clId="{441EDAC9-EB0C-40C4-8F32-85F1001F6C89}"/>
    <pc:docChg chg="custSel addSld modSld sldOrd replTag delTag">
      <pc:chgData name="Jim McGowan" userId="e2c7446dd3aca506" providerId="LiveId" clId="{441EDAC9-EB0C-40C4-8F32-85F1001F6C89}" dt="2023-11-16T02:08:07.590" v="37"/>
      <pc:docMkLst>
        <pc:docMk/>
      </pc:docMkLst>
      <pc:sldChg chg="delSp modSp new mod ord">
        <pc:chgData name="Jim McGowan" userId="e2c7446dd3aca506" providerId="LiveId" clId="{441EDAC9-EB0C-40C4-8F32-85F1001F6C89}" dt="2023-11-16T02:08:02.714" v="35"/>
        <pc:sldMkLst>
          <pc:docMk/>
          <pc:sldMk cId="998142572" sldId="10244"/>
        </pc:sldMkLst>
        <pc:spChg chg="mod">
          <ac:chgData name="Jim McGowan" userId="e2c7446dd3aca506" providerId="LiveId" clId="{441EDAC9-EB0C-40C4-8F32-85F1001F6C89}" dt="2023-11-16T01:57:20.588" v="27" actId="113"/>
          <ac:spMkLst>
            <pc:docMk/>
            <pc:sldMk cId="998142572" sldId="10244"/>
            <ac:spMk id="2" creationId="{EE75044C-A6DA-6266-CF10-3917F7DA4F05}"/>
          </ac:spMkLst>
        </pc:spChg>
        <pc:spChg chg="del">
          <ac:chgData name="Jim McGowan" userId="e2c7446dd3aca506" providerId="LiveId" clId="{441EDAC9-EB0C-40C4-8F32-85F1001F6C89}" dt="2023-11-16T01:56:47.138" v="1" actId="478"/>
          <ac:spMkLst>
            <pc:docMk/>
            <pc:sldMk cId="998142572" sldId="10244"/>
            <ac:spMk id="3" creationId="{FC8E2386-7818-B4D7-E3C1-C426294AF5B1}"/>
          </ac:spMkLst>
        </pc:spChg>
      </pc:sldChg>
    </pc:docChg>
  </pc:docChgLst>
  <pc:docChgLst>
    <pc:chgData name="Jim McGowan" userId="e2c7446dd3aca506" providerId="LiveId" clId="{E038FE4E-6289-42E8-8F1F-2126D3A1B511}"/>
    <pc:docChg chg="addSld modSld sldOrd">
      <pc:chgData name="Jim McGowan" userId="e2c7446dd3aca506" providerId="LiveId" clId="{E038FE4E-6289-42E8-8F1F-2126D3A1B511}" dt="2023-05-18T00:55:56.307" v="26"/>
      <pc:docMkLst>
        <pc:docMk/>
      </pc:docMkLst>
      <pc:sldChg chg="modSp mod">
        <pc:chgData name="Jim McGowan" userId="e2c7446dd3aca506" providerId="LiveId" clId="{E038FE4E-6289-42E8-8F1F-2126D3A1B511}" dt="2023-05-18T00:52:32.497" v="2" actId="115"/>
        <pc:sldMkLst>
          <pc:docMk/>
          <pc:sldMk cId="2338655053" sldId="4749"/>
        </pc:sldMkLst>
        <pc:spChg chg="mod">
          <ac:chgData name="Jim McGowan" userId="e2c7446dd3aca506" providerId="LiveId" clId="{E038FE4E-6289-42E8-8F1F-2126D3A1B511}" dt="2023-05-18T00:52:32.497" v="2" actId="115"/>
          <ac:spMkLst>
            <pc:docMk/>
            <pc:sldMk cId="2338655053" sldId="4749"/>
            <ac:spMk id="7" creationId="{00000000-0000-0000-0000-000000000000}"/>
          </ac:spMkLst>
        </pc:spChg>
      </pc:sldChg>
      <pc:sldChg chg="modSp">
        <pc:chgData name="Jim McGowan" userId="e2c7446dd3aca506" providerId="LiveId" clId="{E038FE4E-6289-42E8-8F1F-2126D3A1B511}" dt="2023-05-18T00:53:10.836" v="4" actId="1076"/>
        <pc:sldMkLst>
          <pc:docMk/>
          <pc:sldMk cId="2979465289" sldId="9950"/>
        </pc:sldMkLst>
        <pc:spChg chg="mod">
          <ac:chgData name="Jim McGowan" userId="e2c7446dd3aca506" providerId="LiveId" clId="{E038FE4E-6289-42E8-8F1F-2126D3A1B511}" dt="2023-05-18T00:53:10.836" v="4" actId="1076"/>
          <ac:spMkLst>
            <pc:docMk/>
            <pc:sldMk cId="2979465289" sldId="9950"/>
            <ac:spMk id="180226" creationId="{00000000-0000-0000-0000-000000000000}"/>
          </ac:spMkLst>
        </pc:spChg>
      </pc:sldChg>
      <pc:sldChg chg="addSp modSp new mod ord">
        <pc:chgData name="Jim McGowan" userId="e2c7446dd3aca506" providerId="LiveId" clId="{E038FE4E-6289-42E8-8F1F-2126D3A1B511}" dt="2023-05-18T00:55:56.307" v="26"/>
        <pc:sldMkLst>
          <pc:docMk/>
          <pc:sldMk cId="833836159" sldId="9956"/>
        </pc:sldMkLst>
        <pc:spChg chg="add mod">
          <ac:chgData name="Jim McGowan" userId="e2c7446dd3aca506" providerId="LiveId" clId="{E038FE4E-6289-42E8-8F1F-2126D3A1B511}" dt="2023-05-18T00:53:55.485" v="22" actId="12789"/>
          <ac:spMkLst>
            <pc:docMk/>
            <pc:sldMk cId="833836159" sldId="9956"/>
            <ac:spMk id="2" creationId="{AE51DBD9-438C-6FF0-AB5E-950EFCC87B82}"/>
          </ac:spMkLst>
        </pc:spChg>
      </pc:sldChg>
    </pc:docChg>
  </pc:docChgLst>
  <pc:docChgLst>
    <pc:chgData name="Jim McGowan" userId="e2c7446dd3aca506" providerId="LiveId" clId="{4DD26DA2-D385-4545-9EBB-0B1F68623E1B}"/>
    <pc:docChg chg="custSel replTag delTag modHandout">
      <pc:chgData name="Jim McGowan" userId="e2c7446dd3aca506" providerId="LiveId" clId="{4DD26DA2-D385-4545-9EBB-0B1F68623E1B}" dt="2024-02-28T16:29:57.354" v="5"/>
      <pc:docMkLst>
        <pc:docMk/>
      </pc:docMkLst>
    </pc:docChg>
  </pc:docChgLst>
  <pc:docChgLst>
    <pc:chgData name="Jim McGowan" userId="e2c7446dd3aca506" providerId="LiveId" clId="{1158173E-7ED0-4943-A666-4E68751525C5}"/>
    <pc:docChg chg="undo custSel addSld delSld modSld sldOrd replTag delTag modHandout">
      <pc:chgData name="Jim McGowan" userId="e2c7446dd3aca506" providerId="LiveId" clId="{1158173E-7ED0-4943-A666-4E68751525C5}" dt="2024-01-31T15:08:59.216" v="829" actId="6549"/>
      <pc:docMkLst>
        <pc:docMk/>
      </pc:docMkLst>
      <pc:sldChg chg="modTransition">
        <pc:chgData name="Jim McGowan" userId="e2c7446dd3aca506" providerId="LiveId" clId="{1158173E-7ED0-4943-A666-4E68751525C5}" dt="2024-01-31T15:00:22.084" v="726"/>
        <pc:sldMkLst>
          <pc:docMk/>
          <pc:sldMk cId="0" sldId="256"/>
        </pc:sldMkLst>
      </pc:sldChg>
      <pc:sldChg chg="modTransition">
        <pc:chgData name="Jim McGowan" userId="e2c7446dd3aca506" providerId="LiveId" clId="{1158173E-7ED0-4943-A666-4E68751525C5}" dt="2024-01-31T15:00:22.084" v="726"/>
        <pc:sldMkLst>
          <pc:docMk/>
          <pc:sldMk cId="0" sldId="284"/>
        </pc:sldMkLst>
      </pc:sldChg>
      <pc:sldChg chg="modTransition">
        <pc:chgData name="Jim McGowan" userId="e2c7446dd3aca506" providerId="LiveId" clId="{1158173E-7ED0-4943-A666-4E68751525C5}" dt="2024-01-31T15:00:22.084" v="726"/>
        <pc:sldMkLst>
          <pc:docMk/>
          <pc:sldMk cId="0" sldId="340"/>
        </pc:sldMkLst>
      </pc:sldChg>
      <pc:sldChg chg="modSp mod modTransition">
        <pc:chgData name="Jim McGowan" userId="e2c7446dd3aca506" providerId="LiveId" clId="{1158173E-7ED0-4943-A666-4E68751525C5}" dt="2024-01-31T15:00:22.084" v="726"/>
        <pc:sldMkLst>
          <pc:docMk/>
          <pc:sldMk cId="0" sldId="345"/>
        </pc:sldMkLst>
        <pc:spChg chg="mod">
          <ac:chgData name="Jim McGowan" userId="e2c7446dd3aca506" providerId="LiveId" clId="{1158173E-7ED0-4943-A666-4E68751525C5}" dt="2024-01-31T14:31:58.915" v="327" actId="108"/>
          <ac:spMkLst>
            <pc:docMk/>
            <pc:sldMk cId="0" sldId="345"/>
            <ac:spMk id="70658" creationId="{2656CA19-CB42-3D9F-63D2-C157378B0255}"/>
          </ac:spMkLst>
        </pc:spChg>
      </pc:sldChg>
      <pc:sldChg chg="modTransition">
        <pc:chgData name="Jim McGowan" userId="e2c7446dd3aca506" providerId="LiveId" clId="{1158173E-7ED0-4943-A666-4E68751525C5}" dt="2024-01-31T15:00:22.084" v="726"/>
        <pc:sldMkLst>
          <pc:docMk/>
          <pc:sldMk cId="1693969766" sldId="353"/>
        </pc:sldMkLst>
      </pc:sldChg>
      <pc:sldChg chg="modTransition">
        <pc:chgData name="Jim McGowan" userId="e2c7446dd3aca506" providerId="LiveId" clId="{1158173E-7ED0-4943-A666-4E68751525C5}" dt="2024-01-31T15:00:22.084" v="726"/>
        <pc:sldMkLst>
          <pc:docMk/>
          <pc:sldMk cId="766360752" sldId="354"/>
        </pc:sldMkLst>
      </pc:sldChg>
      <pc:sldChg chg="modTransition">
        <pc:chgData name="Jim McGowan" userId="e2c7446dd3aca506" providerId="LiveId" clId="{1158173E-7ED0-4943-A666-4E68751525C5}" dt="2024-01-31T15:00:22.084" v="726"/>
        <pc:sldMkLst>
          <pc:docMk/>
          <pc:sldMk cId="1484724949" sldId="492"/>
        </pc:sldMkLst>
      </pc:sldChg>
      <pc:sldChg chg="modTransition">
        <pc:chgData name="Jim McGowan" userId="e2c7446dd3aca506" providerId="LiveId" clId="{1158173E-7ED0-4943-A666-4E68751525C5}" dt="2024-01-31T15:00:22.084" v="726"/>
        <pc:sldMkLst>
          <pc:docMk/>
          <pc:sldMk cId="1737351391" sldId="891"/>
        </pc:sldMkLst>
      </pc:sldChg>
      <pc:sldChg chg="modSp mod modTransition">
        <pc:chgData name="Jim McGowan" userId="e2c7446dd3aca506" providerId="LiveId" clId="{1158173E-7ED0-4943-A666-4E68751525C5}" dt="2024-01-31T15:00:22.084" v="726"/>
        <pc:sldMkLst>
          <pc:docMk/>
          <pc:sldMk cId="1618757556" sldId="1238"/>
        </pc:sldMkLst>
        <pc:spChg chg="mod">
          <ac:chgData name="Jim McGowan" userId="e2c7446dd3aca506" providerId="LiveId" clId="{1158173E-7ED0-4943-A666-4E68751525C5}" dt="2024-01-31T14:58:26.268" v="705" actId="255"/>
          <ac:spMkLst>
            <pc:docMk/>
            <pc:sldMk cId="1618757556" sldId="1238"/>
            <ac:spMk id="134147" creationId="{00000000-0000-0000-0000-000000000000}"/>
          </ac:spMkLst>
        </pc:spChg>
      </pc:sldChg>
      <pc:sldChg chg="addSp delSp modSp mod modTransition">
        <pc:chgData name="Jim McGowan" userId="e2c7446dd3aca506" providerId="LiveId" clId="{1158173E-7ED0-4943-A666-4E68751525C5}" dt="2024-01-31T15:00:22.084" v="726"/>
        <pc:sldMkLst>
          <pc:docMk/>
          <pc:sldMk cId="1861599531" sldId="1239"/>
        </pc:sldMkLst>
        <pc:picChg chg="add ord">
          <ac:chgData name="Jim McGowan" userId="e2c7446dd3aca506" providerId="LiveId" clId="{1158173E-7ED0-4943-A666-4E68751525C5}" dt="2024-01-31T14:24:34.964" v="193" actId="167"/>
          <ac:picMkLst>
            <pc:docMk/>
            <pc:sldMk cId="1861599531" sldId="1239"/>
            <ac:picMk id="2" creationId="{D60E5AA3-4260-E229-DFF6-619D3524E6CD}"/>
          </ac:picMkLst>
        </pc:picChg>
        <pc:picChg chg="del">
          <ac:chgData name="Jim McGowan" userId="e2c7446dd3aca506" providerId="LiveId" clId="{1158173E-7ED0-4943-A666-4E68751525C5}" dt="2024-01-31T14:24:24.498" v="189" actId="478"/>
          <ac:picMkLst>
            <pc:docMk/>
            <pc:sldMk cId="1861599531" sldId="1239"/>
            <ac:picMk id="5" creationId="{CB8E2169-B760-4373-A07A-3371CC03A266}"/>
          </ac:picMkLst>
        </pc:picChg>
      </pc:sldChg>
      <pc:sldChg chg="modSp mod modTransition">
        <pc:chgData name="Jim McGowan" userId="e2c7446dd3aca506" providerId="LiveId" clId="{1158173E-7ED0-4943-A666-4E68751525C5}" dt="2024-01-31T15:01:21.199" v="732" actId="20577"/>
        <pc:sldMkLst>
          <pc:docMk/>
          <pc:sldMk cId="2503370726" sldId="1503"/>
        </pc:sldMkLst>
        <pc:spChg chg="mod">
          <ac:chgData name="Jim McGowan" userId="e2c7446dd3aca506" providerId="LiveId" clId="{1158173E-7ED0-4943-A666-4E68751525C5}" dt="2024-01-31T15:01:21.199" v="732" actId="20577"/>
          <ac:spMkLst>
            <pc:docMk/>
            <pc:sldMk cId="2503370726" sldId="1503"/>
            <ac:spMk id="134147" creationId="{00000000-0000-0000-0000-000000000000}"/>
          </ac:spMkLst>
        </pc:spChg>
      </pc:sldChg>
      <pc:sldChg chg="addSp delSp modSp mod modTransition">
        <pc:chgData name="Jim McGowan" userId="e2c7446dd3aca506" providerId="LiveId" clId="{1158173E-7ED0-4943-A666-4E68751525C5}" dt="2024-01-31T15:00:22.084" v="726"/>
        <pc:sldMkLst>
          <pc:docMk/>
          <pc:sldMk cId="0" sldId="1536"/>
        </pc:sldMkLst>
        <pc:spChg chg="add del mod">
          <ac:chgData name="Jim McGowan" userId="e2c7446dd3aca506" providerId="LiveId" clId="{1158173E-7ED0-4943-A666-4E68751525C5}" dt="2024-01-31T14:25:39.391" v="216" actId="478"/>
          <ac:spMkLst>
            <pc:docMk/>
            <pc:sldMk cId="0" sldId="1536"/>
            <ac:spMk id="3" creationId="{11821401-AB7F-2278-32CF-B07AFB718D37}"/>
          </ac:spMkLst>
        </pc:spChg>
        <pc:spChg chg="add del mod">
          <ac:chgData name="Jim McGowan" userId="e2c7446dd3aca506" providerId="LiveId" clId="{1158173E-7ED0-4943-A666-4E68751525C5}" dt="2024-01-31T14:27:05.415" v="250" actId="478"/>
          <ac:spMkLst>
            <pc:docMk/>
            <pc:sldMk cId="0" sldId="1536"/>
            <ac:spMk id="4" creationId="{A37E8AC6-9837-569A-05B0-AA21112ECFB8}"/>
          </ac:spMkLst>
        </pc:spChg>
        <pc:spChg chg="del mod">
          <ac:chgData name="Jim McGowan" userId="e2c7446dd3aca506" providerId="LiveId" clId="{1158173E-7ED0-4943-A666-4E68751525C5}" dt="2024-01-31T14:26:51.136" v="244" actId="478"/>
          <ac:spMkLst>
            <pc:docMk/>
            <pc:sldMk cId="0" sldId="1536"/>
            <ac:spMk id="5" creationId="{00000000-0000-0000-0000-000000000000}"/>
          </ac:spMkLst>
        </pc:spChg>
        <pc:spChg chg="mod">
          <ac:chgData name="Jim McGowan" userId="e2c7446dd3aca506" providerId="LiveId" clId="{1158173E-7ED0-4943-A666-4E68751525C5}" dt="2024-01-31T14:59:07.814" v="719" actId="6549"/>
          <ac:spMkLst>
            <pc:docMk/>
            <pc:sldMk cId="0" sldId="1536"/>
            <ac:spMk id="15363" creationId="{00000000-0000-0000-0000-000000000000}"/>
          </ac:spMkLst>
        </pc:spChg>
        <pc:spChg chg="del mod">
          <ac:chgData name="Jim McGowan" userId="e2c7446dd3aca506" providerId="LiveId" clId="{1158173E-7ED0-4943-A666-4E68751525C5}" dt="2024-01-31T14:25:35.225" v="213" actId="478"/>
          <ac:spMkLst>
            <pc:docMk/>
            <pc:sldMk cId="0" sldId="1536"/>
            <ac:spMk id="39938" creationId="{00000000-0000-0000-0000-000000000000}"/>
          </ac:spMkLst>
        </pc:spChg>
        <pc:picChg chg="add del mod ord">
          <ac:chgData name="Jim McGowan" userId="e2c7446dd3aca506" providerId="LiveId" clId="{1158173E-7ED0-4943-A666-4E68751525C5}" dt="2024-01-31T14:27:00.911" v="247" actId="478"/>
          <ac:picMkLst>
            <pc:docMk/>
            <pc:sldMk cId="0" sldId="1536"/>
            <ac:picMk id="2" creationId="{83475FFB-2360-7E65-7556-85E993CC6858}"/>
          </ac:picMkLst>
        </pc:picChg>
        <pc:picChg chg="del">
          <ac:chgData name="Jim McGowan" userId="e2c7446dd3aca506" providerId="LiveId" clId="{1158173E-7ED0-4943-A666-4E68751525C5}" dt="2024-01-31T14:24:57.487" v="196" actId="478"/>
          <ac:picMkLst>
            <pc:docMk/>
            <pc:sldMk cId="0" sldId="1536"/>
            <ac:picMk id="6" creationId="{AB01145E-CD06-4061-B7AD-915110B1DB68}"/>
          </ac:picMkLst>
        </pc:picChg>
        <pc:picChg chg="add ord">
          <ac:chgData name="Jim McGowan" userId="e2c7446dd3aca506" providerId="LiveId" clId="{1158173E-7ED0-4943-A666-4E68751525C5}" dt="2024-01-31T14:29:03.724" v="284" actId="167"/>
          <ac:picMkLst>
            <pc:docMk/>
            <pc:sldMk cId="0" sldId="1536"/>
            <ac:picMk id="7" creationId="{4A026338-E83D-EFE3-C3F6-CFDB98A1F80A}"/>
          </ac:picMkLst>
        </pc:picChg>
        <pc:picChg chg="add mod">
          <ac:chgData name="Jim McGowan" userId="e2c7446dd3aca506" providerId="LiveId" clId="{1158173E-7ED0-4943-A666-4E68751525C5}" dt="2024-01-31T14:29:48.831" v="309" actId="1035"/>
          <ac:picMkLst>
            <pc:docMk/>
            <pc:sldMk cId="0" sldId="1536"/>
            <ac:picMk id="8" creationId="{A7F65748-E098-7B2C-5A99-8CCD67235C29}"/>
          </ac:picMkLst>
        </pc:picChg>
        <pc:picChg chg="mod">
          <ac:chgData name="Jim McGowan" userId="e2c7446dd3aca506" providerId="LiveId" clId="{1158173E-7ED0-4943-A666-4E68751525C5}" dt="2024-01-31T14:29:48.831" v="309" actId="1035"/>
          <ac:picMkLst>
            <pc:docMk/>
            <pc:sldMk cId="0" sldId="1536"/>
            <ac:picMk id="39940" creationId="{00000000-0000-0000-0000-000000000000}"/>
          </ac:picMkLst>
        </pc:picChg>
      </pc:sldChg>
      <pc:sldChg chg="modSp mod modTransition">
        <pc:chgData name="Jim McGowan" userId="e2c7446dd3aca506" providerId="LiveId" clId="{1158173E-7ED0-4943-A666-4E68751525C5}" dt="2024-01-31T15:00:22.084" v="726"/>
        <pc:sldMkLst>
          <pc:docMk/>
          <pc:sldMk cId="40394679" sldId="2045"/>
        </pc:sldMkLst>
        <pc:graphicFrameChg chg="mod modGraphic">
          <ac:chgData name="Jim McGowan" userId="e2c7446dd3aca506" providerId="LiveId" clId="{1158173E-7ED0-4943-A666-4E68751525C5}" dt="2024-01-31T14:23:41.910" v="182" actId="207"/>
          <ac:graphicFrameMkLst>
            <pc:docMk/>
            <pc:sldMk cId="40394679" sldId="2045"/>
            <ac:graphicFrameMk id="4" creationId="{E3DAEE16-233B-4E27-A602-4D37C9A249F4}"/>
          </ac:graphicFrameMkLst>
        </pc:graphicFrameChg>
      </pc:sldChg>
      <pc:sldChg chg="modSp mod modTransition">
        <pc:chgData name="Jim McGowan" userId="e2c7446dd3aca506" providerId="LiveId" clId="{1158173E-7ED0-4943-A666-4E68751525C5}" dt="2024-01-31T15:00:22.084" v="726"/>
        <pc:sldMkLst>
          <pc:docMk/>
          <pc:sldMk cId="3851358064" sldId="2056"/>
        </pc:sldMkLst>
        <pc:spChg chg="mod">
          <ac:chgData name="Jim McGowan" userId="e2c7446dd3aca506" providerId="LiveId" clId="{1158173E-7ED0-4943-A666-4E68751525C5}" dt="2024-01-31T14:39:14.659" v="412" actId="2710"/>
          <ac:spMkLst>
            <pc:docMk/>
            <pc:sldMk cId="3851358064" sldId="2056"/>
            <ac:spMk id="134147" creationId="{00000000-0000-0000-0000-000000000000}"/>
          </ac:spMkLst>
        </pc:spChg>
      </pc:sldChg>
      <pc:sldChg chg="addSp delSp modSp mod modTransition">
        <pc:chgData name="Jim McGowan" userId="e2c7446dd3aca506" providerId="LiveId" clId="{1158173E-7ED0-4943-A666-4E68751525C5}" dt="2024-01-31T15:03:47.352" v="762" actId="20577"/>
        <pc:sldMkLst>
          <pc:docMk/>
          <pc:sldMk cId="3500163114" sldId="2276"/>
        </pc:sldMkLst>
        <pc:spChg chg="mod">
          <ac:chgData name="Jim McGowan" userId="e2c7446dd3aca506" providerId="LiveId" clId="{1158173E-7ED0-4943-A666-4E68751525C5}" dt="2024-01-31T15:03:47.352" v="762" actId="20577"/>
          <ac:spMkLst>
            <pc:docMk/>
            <pc:sldMk cId="3500163114" sldId="2276"/>
            <ac:spMk id="24579" creationId="{00000000-0000-0000-0000-000000000000}"/>
          </ac:spMkLst>
        </pc:spChg>
        <pc:spChg chg="del mod">
          <ac:chgData name="Jim McGowan" userId="e2c7446dd3aca506" providerId="LiveId" clId="{1158173E-7ED0-4943-A666-4E68751525C5}" dt="2024-01-31T14:33:44.975" v="356" actId="478"/>
          <ac:spMkLst>
            <pc:docMk/>
            <pc:sldMk cId="3500163114" sldId="2276"/>
            <ac:spMk id="79874" creationId="{00000000-0000-0000-0000-000000000000}"/>
          </ac:spMkLst>
        </pc:spChg>
        <pc:picChg chg="add ord">
          <ac:chgData name="Jim McGowan" userId="e2c7446dd3aca506" providerId="LiveId" clId="{1158173E-7ED0-4943-A666-4E68751525C5}" dt="2024-01-31T14:33:11.250" v="342" actId="167"/>
          <ac:picMkLst>
            <pc:docMk/>
            <pc:sldMk cId="3500163114" sldId="2276"/>
            <ac:picMk id="2" creationId="{31EF66CC-C326-B523-0572-0428AF8674EC}"/>
          </ac:picMkLst>
        </pc:picChg>
        <pc:picChg chg="del">
          <ac:chgData name="Jim McGowan" userId="e2c7446dd3aca506" providerId="LiveId" clId="{1158173E-7ED0-4943-A666-4E68751525C5}" dt="2024-01-31T14:33:01.080" v="338" actId="478"/>
          <ac:picMkLst>
            <pc:docMk/>
            <pc:sldMk cId="3500163114" sldId="2276"/>
            <ac:picMk id="4" creationId="{00000000-0000-0000-0000-000000000000}"/>
          </ac:picMkLst>
        </pc:picChg>
      </pc:sldChg>
      <pc:sldChg chg="modTransition">
        <pc:chgData name="Jim McGowan" userId="e2c7446dd3aca506" providerId="LiveId" clId="{1158173E-7ED0-4943-A666-4E68751525C5}" dt="2024-01-31T15:00:22.084" v="726"/>
        <pc:sldMkLst>
          <pc:docMk/>
          <pc:sldMk cId="798707090" sldId="2331"/>
        </pc:sldMkLst>
      </pc:sldChg>
      <pc:sldChg chg="modTransition">
        <pc:chgData name="Jim McGowan" userId="e2c7446dd3aca506" providerId="LiveId" clId="{1158173E-7ED0-4943-A666-4E68751525C5}" dt="2024-01-31T15:00:22.084" v="726"/>
        <pc:sldMkLst>
          <pc:docMk/>
          <pc:sldMk cId="483966391" sldId="2890"/>
        </pc:sldMkLst>
      </pc:sldChg>
      <pc:sldChg chg="modTransition">
        <pc:chgData name="Jim McGowan" userId="e2c7446dd3aca506" providerId="LiveId" clId="{1158173E-7ED0-4943-A666-4E68751525C5}" dt="2024-01-31T15:00:22.084" v="726"/>
        <pc:sldMkLst>
          <pc:docMk/>
          <pc:sldMk cId="3559866166" sldId="2927"/>
        </pc:sldMkLst>
      </pc:sldChg>
      <pc:sldChg chg="modTransition">
        <pc:chgData name="Jim McGowan" userId="e2c7446dd3aca506" providerId="LiveId" clId="{1158173E-7ED0-4943-A666-4E68751525C5}" dt="2024-01-31T15:00:22.084" v="726"/>
        <pc:sldMkLst>
          <pc:docMk/>
          <pc:sldMk cId="3553840984" sldId="3264"/>
        </pc:sldMkLst>
      </pc:sldChg>
      <pc:sldChg chg="modSp mod modTransition">
        <pc:chgData name="Jim McGowan" userId="e2c7446dd3aca506" providerId="LiveId" clId="{1158173E-7ED0-4943-A666-4E68751525C5}" dt="2024-01-31T15:00:22.084" v="726"/>
        <pc:sldMkLst>
          <pc:docMk/>
          <pc:sldMk cId="49970581" sldId="4383"/>
        </pc:sldMkLst>
        <pc:spChg chg="mod">
          <ac:chgData name="Jim McGowan" userId="e2c7446dd3aca506" providerId="LiveId" clId="{1158173E-7ED0-4943-A666-4E68751525C5}" dt="2024-01-31T14:36:13.948" v="380" actId="255"/>
          <ac:spMkLst>
            <pc:docMk/>
            <pc:sldMk cId="49970581" sldId="4383"/>
            <ac:spMk id="134147" creationId="{00000000-0000-0000-0000-000000000000}"/>
          </ac:spMkLst>
        </pc:spChg>
      </pc:sldChg>
      <pc:sldChg chg="modSp mod modTransition">
        <pc:chgData name="Jim McGowan" userId="e2c7446dd3aca506" providerId="LiveId" clId="{1158173E-7ED0-4943-A666-4E68751525C5}" dt="2024-01-31T15:00:22.084" v="726"/>
        <pc:sldMkLst>
          <pc:docMk/>
          <pc:sldMk cId="2474473148" sldId="4645"/>
        </pc:sldMkLst>
        <pc:spChg chg="mod">
          <ac:chgData name="Jim McGowan" userId="e2c7446dd3aca506" providerId="LiveId" clId="{1158173E-7ED0-4943-A666-4E68751525C5}" dt="2024-01-31T14:53:34.567" v="665" actId="20577"/>
          <ac:spMkLst>
            <pc:docMk/>
            <pc:sldMk cId="2474473148" sldId="4645"/>
            <ac:spMk id="39939" creationId="{00000000-0000-0000-0000-000000000000}"/>
          </ac:spMkLst>
        </pc:spChg>
      </pc:sldChg>
      <pc:sldChg chg="addSp delSp modSp mod modTransition">
        <pc:chgData name="Jim McGowan" userId="e2c7446dd3aca506" providerId="LiveId" clId="{1158173E-7ED0-4943-A666-4E68751525C5}" dt="2024-01-31T15:00:22.084" v="726"/>
        <pc:sldMkLst>
          <pc:docMk/>
          <pc:sldMk cId="2379654135" sldId="4709"/>
        </pc:sldMkLst>
        <pc:spChg chg="mod">
          <ac:chgData name="Jim McGowan" userId="e2c7446dd3aca506" providerId="LiveId" clId="{1158173E-7ED0-4943-A666-4E68751525C5}" dt="2024-01-31T14:43:39.447" v="502" actId="20577"/>
          <ac:spMkLst>
            <pc:docMk/>
            <pc:sldMk cId="2379654135" sldId="4709"/>
            <ac:spMk id="3" creationId="{9FCE1375-9F6D-4FCB-B3CC-1DEAE2B6A2CD}"/>
          </ac:spMkLst>
        </pc:spChg>
        <pc:spChg chg="del">
          <ac:chgData name="Jim McGowan" userId="e2c7446dd3aca506" providerId="LiveId" clId="{1158173E-7ED0-4943-A666-4E68751525C5}" dt="2024-01-31T14:42:05.879" v="463" actId="478"/>
          <ac:spMkLst>
            <pc:docMk/>
            <pc:sldMk cId="2379654135" sldId="4709"/>
            <ac:spMk id="7" creationId="{4AADDCE2-8F2D-40D8-BAC5-35989DB11DB4}"/>
          </ac:spMkLst>
        </pc:spChg>
        <pc:picChg chg="add mod ord">
          <ac:chgData name="Jim McGowan" userId="e2c7446dd3aca506" providerId="LiveId" clId="{1158173E-7ED0-4943-A666-4E68751525C5}" dt="2024-01-31T14:42:30.817" v="475" actId="167"/>
          <ac:picMkLst>
            <pc:docMk/>
            <pc:sldMk cId="2379654135" sldId="4709"/>
            <ac:picMk id="2" creationId="{2B3FE9B9-DD69-A950-9C21-B03A765C251E}"/>
          </ac:picMkLst>
        </pc:picChg>
        <pc:picChg chg="mod">
          <ac:chgData name="Jim McGowan" userId="e2c7446dd3aca506" providerId="LiveId" clId="{1158173E-7ED0-4943-A666-4E68751525C5}" dt="2024-01-31T14:44:00.338" v="515" actId="1582"/>
          <ac:picMkLst>
            <pc:docMk/>
            <pc:sldMk cId="2379654135" sldId="4709"/>
            <ac:picMk id="6" creationId="{C6EDF527-C7F8-4370-B6B4-94E8A8988926}"/>
          </ac:picMkLst>
        </pc:picChg>
        <pc:picChg chg="del">
          <ac:chgData name="Jim McGowan" userId="e2c7446dd3aca506" providerId="LiveId" clId="{1158173E-7ED0-4943-A666-4E68751525C5}" dt="2024-01-31T14:42:10.831" v="466" actId="478"/>
          <ac:picMkLst>
            <pc:docMk/>
            <pc:sldMk cId="2379654135" sldId="4709"/>
            <ac:picMk id="8" creationId="{72321F26-7BC3-4354-AD50-FC0FA517FFA5}"/>
          </ac:picMkLst>
        </pc:picChg>
      </pc:sldChg>
      <pc:sldChg chg="modTransition">
        <pc:chgData name="Jim McGowan" userId="e2c7446dd3aca506" providerId="LiveId" clId="{1158173E-7ED0-4943-A666-4E68751525C5}" dt="2024-01-31T15:00:22.084" v="726"/>
        <pc:sldMkLst>
          <pc:docMk/>
          <pc:sldMk cId="1562630875" sldId="4853"/>
        </pc:sldMkLst>
      </pc:sldChg>
      <pc:sldChg chg="modTransition">
        <pc:chgData name="Jim McGowan" userId="e2c7446dd3aca506" providerId="LiveId" clId="{1158173E-7ED0-4943-A666-4E68751525C5}" dt="2024-01-31T15:00:22.084" v="726"/>
        <pc:sldMkLst>
          <pc:docMk/>
          <pc:sldMk cId="0" sldId="4859"/>
        </pc:sldMkLst>
      </pc:sldChg>
      <pc:sldChg chg="modSp mod modTransition">
        <pc:chgData name="Jim McGowan" userId="e2c7446dd3aca506" providerId="LiveId" clId="{1158173E-7ED0-4943-A666-4E68751525C5}" dt="2024-01-31T15:00:22.084" v="726"/>
        <pc:sldMkLst>
          <pc:docMk/>
          <pc:sldMk cId="384173127" sldId="5181"/>
        </pc:sldMkLst>
        <pc:spChg chg="mod">
          <ac:chgData name="Jim McGowan" userId="e2c7446dd3aca506" providerId="LiveId" clId="{1158173E-7ED0-4943-A666-4E68751525C5}" dt="2024-01-31T14:30:26.643" v="315" actId="2710"/>
          <ac:spMkLst>
            <pc:docMk/>
            <pc:sldMk cId="384173127" sldId="5181"/>
            <ac:spMk id="3" creationId="{00000000-0000-0000-0000-000000000000}"/>
          </ac:spMkLst>
        </pc:spChg>
      </pc:sldChg>
      <pc:sldChg chg="modTransition">
        <pc:chgData name="Jim McGowan" userId="e2c7446dd3aca506" providerId="LiveId" clId="{1158173E-7ED0-4943-A666-4E68751525C5}" dt="2024-01-31T15:00:22.084" v="726"/>
        <pc:sldMkLst>
          <pc:docMk/>
          <pc:sldMk cId="4264352394" sldId="5252"/>
        </pc:sldMkLst>
      </pc:sldChg>
      <pc:sldChg chg="modSp mod modTransition">
        <pc:chgData name="Jim McGowan" userId="e2c7446dd3aca506" providerId="LiveId" clId="{1158173E-7ED0-4943-A666-4E68751525C5}" dt="2024-01-31T15:00:22.084" v="726"/>
        <pc:sldMkLst>
          <pc:docMk/>
          <pc:sldMk cId="698696942" sldId="5255"/>
        </pc:sldMkLst>
        <pc:spChg chg="mod">
          <ac:chgData name="Jim McGowan" userId="e2c7446dd3aca506" providerId="LiveId" clId="{1158173E-7ED0-4943-A666-4E68751525C5}" dt="2024-01-31T15:00:00.254" v="723" actId="313"/>
          <ac:spMkLst>
            <pc:docMk/>
            <pc:sldMk cId="698696942" sldId="5255"/>
            <ac:spMk id="134147" creationId="{00000000-0000-0000-0000-000000000000}"/>
          </ac:spMkLst>
        </pc:spChg>
      </pc:sldChg>
      <pc:sldChg chg="modSp mod modTransition">
        <pc:chgData name="Jim McGowan" userId="e2c7446dd3aca506" providerId="LiveId" clId="{1158173E-7ED0-4943-A666-4E68751525C5}" dt="2024-01-31T15:00:22.084" v="726"/>
        <pc:sldMkLst>
          <pc:docMk/>
          <pc:sldMk cId="3205135654" sldId="5256"/>
        </pc:sldMkLst>
        <pc:spChg chg="mod">
          <ac:chgData name="Jim McGowan" userId="e2c7446dd3aca506" providerId="LiveId" clId="{1158173E-7ED0-4943-A666-4E68751525C5}" dt="2024-01-31T14:32:23.157" v="331" actId="108"/>
          <ac:spMkLst>
            <pc:docMk/>
            <pc:sldMk cId="3205135654" sldId="5256"/>
            <ac:spMk id="134147" creationId="{00000000-0000-0000-0000-000000000000}"/>
          </ac:spMkLst>
        </pc:spChg>
      </pc:sldChg>
      <pc:sldChg chg="modSp mod modTransition">
        <pc:chgData name="Jim McGowan" userId="e2c7446dd3aca506" providerId="LiveId" clId="{1158173E-7ED0-4943-A666-4E68751525C5}" dt="2024-01-31T15:00:22.084" v="726"/>
        <pc:sldMkLst>
          <pc:docMk/>
          <pc:sldMk cId="3991379494" sldId="6405"/>
        </pc:sldMkLst>
        <pc:spChg chg="mod">
          <ac:chgData name="Jim McGowan" userId="e2c7446dd3aca506" providerId="LiveId" clId="{1158173E-7ED0-4943-A666-4E68751525C5}" dt="2024-01-31T14:31:05.058" v="318" actId="108"/>
          <ac:spMkLst>
            <pc:docMk/>
            <pc:sldMk cId="3991379494" sldId="6405"/>
            <ac:spMk id="134147" creationId="{972624A7-20E3-4DA9-A466-8A9F888B1F46}"/>
          </ac:spMkLst>
        </pc:spChg>
      </pc:sldChg>
      <pc:sldChg chg="modTransition">
        <pc:chgData name="Jim McGowan" userId="e2c7446dd3aca506" providerId="LiveId" clId="{1158173E-7ED0-4943-A666-4E68751525C5}" dt="2024-01-31T15:00:22.084" v="726"/>
        <pc:sldMkLst>
          <pc:docMk/>
          <pc:sldMk cId="1161428718" sldId="6495"/>
        </pc:sldMkLst>
      </pc:sldChg>
      <pc:sldChg chg="modTransition">
        <pc:chgData name="Jim McGowan" userId="e2c7446dd3aca506" providerId="LiveId" clId="{1158173E-7ED0-4943-A666-4E68751525C5}" dt="2024-01-31T15:00:22.084" v="726"/>
        <pc:sldMkLst>
          <pc:docMk/>
          <pc:sldMk cId="2834294484" sldId="6918"/>
        </pc:sldMkLst>
      </pc:sldChg>
      <pc:sldChg chg="modTransition">
        <pc:chgData name="Jim McGowan" userId="e2c7446dd3aca506" providerId="LiveId" clId="{1158173E-7ED0-4943-A666-4E68751525C5}" dt="2024-01-31T15:00:22.084" v="726"/>
        <pc:sldMkLst>
          <pc:docMk/>
          <pc:sldMk cId="493605828" sldId="7727"/>
        </pc:sldMkLst>
      </pc:sldChg>
      <pc:sldChg chg="modTransition">
        <pc:chgData name="Jim McGowan" userId="e2c7446dd3aca506" providerId="LiveId" clId="{1158173E-7ED0-4943-A666-4E68751525C5}" dt="2024-01-31T15:00:22.084" v="726"/>
        <pc:sldMkLst>
          <pc:docMk/>
          <pc:sldMk cId="855745938" sldId="7907"/>
        </pc:sldMkLst>
      </pc:sldChg>
      <pc:sldChg chg="modSp mod modTransition">
        <pc:chgData name="Jim McGowan" userId="e2c7446dd3aca506" providerId="LiveId" clId="{1158173E-7ED0-4943-A666-4E68751525C5}" dt="2024-01-31T15:00:22.084" v="726"/>
        <pc:sldMkLst>
          <pc:docMk/>
          <pc:sldMk cId="2545239693" sldId="7915"/>
        </pc:sldMkLst>
        <pc:spChg chg="mod">
          <ac:chgData name="Jim McGowan" userId="e2c7446dd3aca506" providerId="LiveId" clId="{1158173E-7ED0-4943-A666-4E68751525C5}" dt="2024-01-31T14:56:37.105" v="691" actId="113"/>
          <ac:spMkLst>
            <pc:docMk/>
            <pc:sldMk cId="2545239693" sldId="7915"/>
            <ac:spMk id="180226" creationId="{00000000-0000-0000-0000-000000000000}"/>
          </ac:spMkLst>
        </pc:spChg>
      </pc:sldChg>
      <pc:sldChg chg="modTransition">
        <pc:chgData name="Jim McGowan" userId="e2c7446dd3aca506" providerId="LiveId" clId="{1158173E-7ED0-4943-A666-4E68751525C5}" dt="2024-01-31T15:00:22.084" v="726"/>
        <pc:sldMkLst>
          <pc:docMk/>
          <pc:sldMk cId="2851638288" sldId="8234"/>
        </pc:sldMkLst>
      </pc:sldChg>
      <pc:sldChg chg="modSp mod modTransition">
        <pc:chgData name="Jim McGowan" userId="e2c7446dd3aca506" providerId="LiveId" clId="{1158173E-7ED0-4943-A666-4E68751525C5}" dt="2024-01-31T15:00:22.084" v="726"/>
        <pc:sldMkLst>
          <pc:docMk/>
          <pc:sldMk cId="3429140582" sldId="8351"/>
        </pc:sldMkLst>
        <pc:spChg chg="mod">
          <ac:chgData name="Jim McGowan" userId="e2c7446dd3aca506" providerId="LiveId" clId="{1158173E-7ED0-4943-A666-4E68751525C5}" dt="2024-01-31T14:39:06.830" v="411" actId="2710"/>
          <ac:spMkLst>
            <pc:docMk/>
            <pc:sldMk cId="3429140582" sldId="8351"/>
            <ac:spMk id="3" creationId="{00000000-0000-0000-0000-000000000000}"/>
          </ac:spMkLst>
        </pc:spChg>
      </pc:sldChg>
      <pc:sldChg chg="modTransition">
        <pc:chgData name="Jim McGowan" userId="e2c7446dd3aca506" providerId="LiveId" clId="{1158173E-7ED0-4943-A666-4E68751525C5}" dt="2024-01-31T15:00:22.084" v="726"/>
        <pc:sldMkLst>
          <pc:docMk/>
          <pc:sldMk cId="4246602037" sldId="8695"/>
        </pc:sldMkLst>
      </pc:sldChg>
      <pc:sldChg chg="modTransition">
        <pc:chgData name="Jim McGowan" userId="e2c7446dd3aca506" providerId="LiveId" clId="{1158173E-7ED0-4943-A666-4E68751525C5}" dt="2024-01-31T15:00:22.084" v="726"/>
        <pc:sldMkLst>
          <pc:docMk/>
          <pc:sldMk cId="1564420762" sldId="9026"/>
        </pc:sldMkLst>
      </pc:sldChg>
      <pc:sldChg chg="modSp mod modTransition">
        <pc:chgData name="Jim McGowan" userId="e2c7446dd3aca506" providerId="LiveId" clId="{1158173E-7ED0-4943-A666-4E68751525C5}" dt="2024-01-31T15:00:22.084" v="726"/>
        <pc:sldMkLst>
          <pc:docMk/>
          <pc:sldMk cId="3108680324" sldId="9169"/>
        </pc:sldMkLst>
        <pc:spChg chg="mod">
          <ac:chgData name="Jim McGowan" userId="e2c7446dd3aca506" providerId="LiveId" clId="{1158173E-7ED0-4943-A666-4E68751525C5}" dt="2024-01-31T14:55:13.897" v="680" actId="115"/>
          <ac:spMkLst>
            <pc:docMk/>
            <pc:sldMk cId="3108680324" sldId="9169"/>
            <ac:spMk id="180226" creationId="{00000000-0000-0000-0000-000000000000}"/>
          </ac:spMkLst>
        </pc:spChg>
        <pc:graphicFrameChg chg="mod">
          <ac:chgData name="Jim McGowan" userId="e2c7446dd3aca506" providerId="LiveId" clId="{1158173E-7ED0-4943-A666-4E68751525C5}" dt="2024-01-31T14:55:03.572" v="676"/>
          <ac:graphicFrameMkLst>
            <pc:docMk/>
            <pc:sldMk cId="3108680324" sldId="9169"/>
            <ac:graphicFrameMk id="4" creationId="{B1CD723D-B839-526A-B1A0-831FDAA799C5}"/>
          </ac:graphicFrameMkLst>
        </pc:graphicFrameChg>
      </pc:sldChg>
      <pc:sldChg chg="modTransition">
        <pc:chgData name="Jim McGowan" userId="e2c7446dd3aca506" providerId="LiveId" clId="{1158173E-7ED0-4943-A666-4E68751525C5}" dt="2024-01-31T15:00:22.084" v="726"/>
        <pc:sldMkLst>
          <pc:docMk/>
          <pc:sldMk cId="1570063739" sldId="9265"/>
        </pc:sldMkLst>
      </pc:sldChg>
      <pc:sldChg chg="modSp mod modTransition">
        <pc:chgData name="Jim McGowan" userId="e2c7446dd3aca506" providerId="LiveId" clId="{1158173E-7ED0-4943-A666-4E68751525C5}" dt="2024-01-31T15:02:27.109" v="735" actId="255"/>
        <pc:sldMkLst>
          <pc:docMk/>
          <pc:sldMk cId="198890871" sldId="9600"/>
        </pc:sldMkLst>
        <pc:spChg chg="mod">
          <ac:chgData name="Jim McGowan" userId="e2c7446dd3aca506" providerId="LiveId" clId="{1158173E-7ED0-4943-A666-4E68751525C5}" dt="2024-01-31T15:02:27.109" v="735" actId="255"/>
          <ac:spMkLst>
            <pc:docMk/>
            <pc:sldMk cId="198890871" sldId="9600"/>
            <ac:spMk id="4" creationId="{3DA3B335-1C23-4929-5CA1-65BA5DBA7AC8}"/>
          </ac:spMkLst>
        </pc:spChg>
      </pc:sldChg>
      <pc:sldChg chg="modTransition">
        <pc:chgData name="Jim McGowan" userId="e2c7446dd3aca506" providerId="LiveId" clId="{1158173E-7ED0-4943-A666-4E68751525C5}" dt="2024-01-31T15:00:22.084" v="726"/>
        <pc:sldMkLst>
          <pc:docMk/>
          <pc:sldMk cId="2351959228" sldId="9806"/>
        </pc:sldMkLst>
      </pc:sldChg>
      <pc:sldChg chg="modSp mod modTransition">
        <pc:chgData name="Jim McGowan" userId="e2c7446dd3aca506" providerId="LiveId" clId="{1158173E-7ED0-4943-A666-4E68751525C5}" dt="2024-01-31T15:00:22.084" v="726"/>
        <pc:sldMkLst>
          <pc:docMk/>
          <pc:sldMk cId="3563572767" sldId="10112"/>
        </pc:sldMkLst>
        <pc:spChg chg="mod">
          <ac:chgData name="Jim McGowan" userId="e2c7446dd3aca506" providerId="LiveId" clId="{1158173E-7ED0-4943-A666-4E68751525C5}" dt="2024-01-31T14:45:15.970" v="529" actId="255"/>
          <ac:spMkLst>
            <pc:docMk/>
            <pc:sldMk cId="3563572767" sldId="10112"/>
            <ac:spMk id="68611" creationId="{00000000-0000-0000-0000-000000000000}"/>
          </ac:spMkLst>
        </pc:spChg>
      </pc:sldChg>
      <pc:sldChg chg="modSp modTransition">
        <pc:chgData name="Jim McGowan" userId="e2c7446dd3aca506" providerId="LiveId" clId="{1158173E-7ED0-4943-A666-4E68751525C5}" dt="2024-01-31T15:00:22.084" v="726"/>
        <pc:sldMkLst>
          <pc:docMk/>
          <pc:sldMk cId="3928342035" sldId="10270"/>
        </pc:sldMkLst>
        <pc:spChg chg="mod">
          <ac:chgData name="Jim McGowan" userId="e2c7446dd3aca506" providerId="LiveId" clId="{1158173E-7ED0-4943-A666-4E68751525C5}" dt="2024-01-31T14:44:55.441" v="526" actId="14100"/>
          <ac:spMkLst>
            <pc:docMk/>
            <pc:sldMk cId="3928342035" sldId="10270"/>
            <ac:spMk id="161795" creationId="{00000000-0000-0000-0000-000000000000}"/>
          </ac:spMkLst>
        </pc:spChg>
      </pc:sldChg>
      <pc:sldChg chg="modTransition">
        <pc:chgData name="Jim McGowan" userId="e2c7446dd3aca506" providerId="LiveId" clId="{1158173E-7ED0-4943-A666-4E68751525C5}" dt="2024-01-31T15:00:22.084" v="726"/>
        <pc:sldMkLst>
          <pc:docMk/>
          <pc:sldMk cId="3068997622" sldId="10569"/>
        </pc:sldMkLst>
      </pc:sldChg>
      <pc:sldChg chg="modTransition">
        <pc:chgData name="Jim McGowan" userId="e2c7446dd3aca506" providerId="LiveId" clId="{1158173E-7ED0-4943-A666-4E68751525C5}" dt="2024-01-31T15:00:22.084" v="726"/>
        <pc:sldMkLst>
          <pc:docMk/>
          <pc:sldMk cId="1072005748" sldId="10570"/>
        </pc:sldMkLst>
      </pc:sldChg>
      <pc:sldChg chg="del">
        <pc:chgData name="Jim McGowan" userId="e2c7446dd3aca506" providerId="LiveId" clId="{1158173E-7ED0-4943-A666-4E68751525C5}" dt="2024-01-31T14:54:18.093" v="673" actId="47"/>
        <pc:sldMkLst>
          <pc:docMk/>
          <pc:sldMk cId="2175362637" sldId="10586"/>
        </pc:sldMkLst>
      </pc:sldChg>
      <pc:sldChg chg="modTransition">
        <pc:chgData name="Jim McGowan" userId="e2c7446dd3aca506" providerId="LiveId" clId="{1158173E-7ED0-4943-A666-4E68751525C5}" dt="2024-01-31T15:00:22.084" v="726"/>
        <pc:sldMkLst>
          <pc:docMk/>
          <pc:sldMk cId="465675478" sldId="10588"/>
        </pc:sldMkLst>
      </pc:sldChg>
      <pc:sldChg chg="modTransition">
        <pc:chgData name="Jim McGowan" userId="e2c7446dd3aca506" providerId="LiveId" clId="{1158173E-7ED0-4943-A666-4E68751525C5}" dt="2024-01-31T15:00:22.084" v="726"/>
        <pc:sldMkLst>
          <pc:docMk/>
          <pc:sldMk cId="1334325449" sldId="10590"/>
        </pc:sldMkLst>
      </pc:sldChg>
      <pc:sldChg chg="modTransition">
        <pc:chgData name="Jim McGowan" userId="e2c7446dd3aca506" providerId="LiveId" clId="{1158173E-7ED0-4943-A666-4E68751525C5}" dt="2024-01-31T15:00:22.084" v="726"/>
        <pc:sldMkLst>
          <pc:docMk/>
          <pc:sldMk cId="3246036831" sldId="10591"/>
        </pc:sldMkLst>
      </pc:sldChg>
      <pc:sldChg chg="modTransition">
        <pc:chgData name="Jim McGowan" userId="e2c7446dd3aca506" providerId="LiveId" clId="{1158173E-7ED0-4943-A666-4E68751525C5}" dt="2024-01-31T15:00:22.084" v="726"/>
        <pc:sldMkLst>
          <pc:docMk/>
          <pc:sldMk cId="4004653810" sldId="10592"/>
        </pc:sldMkLst>
      </pc:sldChg>
      <pc:sldChg chg="modTransition">
        <pc:chgData name="Jim McGowan" userId="e2c7446dd3aca506" providerId="LiveId" clId="{1158173E-7ED0-4943-A666-4E68751525C5}" dt="2024-01-31T15:00:22.084" v="726"/>
        <pc:sldMkLst>
          <pc:docMk/>
          <pc:sldMk cId="2776319580" sldId="10593"/>
        </pc:sldMkLst>
      </pc:sldChg>
      <pc:sldChg chg="modTransition">
        <pc:chgData name="Jim McGowan" userId="e2c7446dd3aca506" providerId="LiveId" clId="{1158173E-7ED0-4943-A666-4E68751525C5}" dt="2024-01-31T15:00:22.084" v="726"/>
        <pc:sldMkLst>
          <pc:docMk/>
          <pc:sldMk cId="2250358012" sldId="10594"/>
        </pc:sldMkLst>
      </pc:sldChg>
      <pc:sldChg chg="modTransition">
        <pc:chgData name="Jim McGowan" userId="e2c7446dd3aca506" providerId="LiveId" clId="{1158173E-7ED0-4943-A666-4E68751525C5}" dt="2024-01-31T15:00:22.084" v="726"/>
        <pc:sldMkLst>
          <pc:docMk/>
          <pc:sldMk cId="4076477354" sldId="10595"/>
        </pc:sldMkLst>
      </pc:sldChg>
      <pc:sldChg chg="modSp modTransition">
        <pc:chgData name="Jim McGowan" userId="e2c7446dd3aca506" providerId="LiveId" clId="{1158173E-7ED0-4943-A666-4E68751525C5}" dt="2024-01-31T15:00:22.084" v="726"/>
        <pc:sldMkLst>
          <pc:docMk/>
          <pc:sldMk cId="489163188" sldId="10596"/>
        </pc:sldMkLst>
        <pc:graphicFrameChg chg="mod">
          <ac:chgData name="Jim McGowan" userId="e2c7446dd3aca506" providerId="LiveId" clId="{1158173E-7ED0-4943-A666-4E68751525C5}" dt="2024-01-31T14:32:44" v="334"/>
          <ac:graphicFrameMkLst>
            <pc:docMk/>
            <pc:sldMk cId="489163188" sldId="10596"/>
            <ac:graphicFrameMk id="6" creationId="{00000000-0000-0000-0000-000000000000}"/>
          </ac:graphicFrameMkLst>
        </pc:graphicFrameChg>
      </pc:sldChg>
      <pc:sldChg chg="modTransition">
        <pc:chgData name="Jim McGowan" userId="e2c7446dd3aca506" providerId="LiveId" clId="{1158173E-7ED0-4943-A666-4E68751525C5}" dt="2024-01-31T15:00:22.084" v="726"/>
        <pc:sldMkLst>
          <pc:docMk/>
          <pc:sldMk cId="4092080291" sldId="10597"/>
        </pc:sldMkLst>
      </pc:sldChg>
      <pc:sldChg chg="modSp mod modTransition">
        <pc:chgData name="Jim McGowan" userId="e2c7446dd3aca506" providerId="LiveId" clId="{1158173E-7ED0-4943-A666-4E68751525C5}" dt="2024-01-31T15:00:22.084" v="726"/>
        <pc:sldMkLst>
          <pc:docMk/>
          <pc:sldMk cId="3509856394" sldId="10598"/>
        </pc:sldMkLst>
        <pc:spChg chg="mod">
          <ac:chgData name="Jim McGowan" userId="e2c7446dd3aca506" providerId="LiveId" clId="{1158173E-7ED0-4943-A666-4E68751525C5}" dt="2024-01-31T14:14:13.712" v="7" actId="1035"/>
          <ac:spMkLst>
            <pc:docMk/>
            <pc:sldMk cId="3509856394" sldId="10598"/>
            <ac:spMk id="3" creationId="{762CC507-6E5B-BC55-F4FA-0BF8C83792AF}"/>
          </ac:spMkLst>
        </pc:spChg>
        <pc:spChg chg="mod">
          <ac:chgData name="Jim McGowan" userId="e2c7446dd3aca506" providerId="LiveId" clId="{1158173E-7ED0-4943-A666-4E68751525C5}" dt="2024-01-31T14:55:38.120" v="683" actId="948"/>
          <ac:spMkLst>
            <pc:docMk/>
            <pc:sldMk cId="3509856394" sldId="10598"/>
            <ac:spMk id="161795" creationId="{00000000-0000-0000-0000-000000000000}"/>
          </ac:spMkLst>
        </pc:spChg>
      </pc:sldChg>
      <pc:sldChg chg="del">
        <pc:chgData name="Jim McGowan" userId="e2c7446dd3aca506" providerId="LiveId" clId="{1158173E-7ED0-4943-A666-4E68751525C5}" dt="2024-01-31T14:15:24.536" v="18" actId="47"/>
        <pc:sldMkLst>
          <pc:docMk/>
          <pc:sldMk cId="2079394891" sldId="10599"/>
        </pc:sldMkLst>
      </pc:sldChg>
      <pc:sldChg chg="del">
        <pc:chgData name="Jim McGowan" userId="e2c7446dd3aca506" providerId="LiveId" clId="{1158173E-7ED0-4943-A666-4E68751525C5}" dt="2024-01-31T14:17:36.089" v="43" actId="47"/>
        <pc:sldMkLst>
          <pc:docMk/>
          <pc:sldMk cId="2667685757" sldId="10600"/>
        </pc:sldMkLst>
      </pc:sldChg>
      <pc:sldChg chg="modSp mod modTransition">
        <pc:chgData name="Jim McGowan" userId="e2c7446dd3aca506" providerId="LiveId" clId="{1158173E-7ED0-4943-A666-4E68751525C5}" dt="2024-01-31T15:00:22.084" v="726"/>
        <pc:sldMkLst>
          <pc:docMk/>
          <pc:sldMk cId="4045907933" sldId="10601"/>
        </pc:sldMkLst>
        <pc:spChg chg="mod">
          <ac:chgData name="Jim McGowan" userId="e2c7446dd3aca506" providerId="LiveId" clId="{1158173E-7ED0-4943-A666-4E68751525C5}" dt="2024-01-31T14:37:03.726" v="390" actId="1036"/>
          <ac:spMkLst>
            <pc:docMk/>
            <pc:sldMk cId="4045907933" sldId="10601"/>
            <ac:spMk id="3" creationId="{762CC507-6E5B-BC55-F4FA-0BF8C83792AF}"/>
          </ac:spMkLst>
        </pc:spChg>
        <pc:spChg chg="mod">
          <ac:chgData name="Jim McGowan" userId="e2c7446dd3aca506" providerId="LiveId" clId="{1158173E-7ED0-4943-A666-4E68751525C5}" dt="2024-01-31T14:38:39.196" v="406" actId="948"/>
          <ac:spMkLst>
            <pc:docMk/>
            <pc:sldMk cId="4045907933" sldId="10601"/>
            <ac:spMk id="161795" creationId="{00000000-0000-0000-0000-000000000000}"/>
          </ac:spMkLst>
        </pc:spChg>
      </pc:sldChg>
      <pc:sldChg chg="del">
        <pc:chgData name="Jim McGowan" userId="e2c7446dd3aca506" providerId="LiveId" clId="{1158173E-7ED0-4943-A666-4E68751525C5}" dt="2024-01-31T14:38:55.574" v="408" actId="47"/>
        <pc:sldMkLst>
          <pc:docMk/>
          <pc:sldMk cId="3880616370" sldId="10602"/>
        </pc:sldMkLst>
      </pc:sldChg>
      <pc:sldChg chg="del">
        <pc:chgData name="Jim McGowan" userId="e2c7446dd3aca506" providerId="LiveId" clId="{1158173E-7ED0-4943-A666-4E68751525C5}" dt="2024-01-31T14:39:48.507" v="422" actId="47"/>
        <pc:sldMkLst>
          <pc:docMk/>
          <pc:sldMk cId="2361517079" sldId="10603"/>
        </pc:sldMkLst>
      </pc:sldChg>
      <pc:sldChg chg="del">
        <pc:chgData name="Jim McGowan" userId="e2c7446dd3aca506" providerId="LiveId" clId="{1158173E-7ED0-4943-A666-4E68751525C5}" dt="2024-01-31T14:40:17.874" v="432" actId="47"/>
        <pc:sldMkLst>
          <pc:docMk/>
          <pc:sldMk cId="1401063867" sldId="10604"/>
        </pc:sldMkLst>
      </pc:sldChg>
      <pc:sldChg chg="modTransition">
        <pc:chgData name="Jim McGowan" userId="e2c7446dd3aca506" providerId="LiveId" clId="{1158173E-7ED0-4943-A666-4E68751525C5}" dt="2024-01-31T15:00:22.084" v="726"/>
        <pc:sldMkLst>
          <pc:docMk/>
          <pc:sldMk cId="408227795" sldId="10605"/>
        </pc:sldMkLst>
      </pc:sldChg>
      <pc:sldChg chg="modSp mod modTransition">
        <pc:chgData name="Jim McGowan" userId="e2c7446dd3aca506" providerId="LiveId" clId="{1158173E-7ED0-4943-A666-4E68751525C5}" dt="2024-01-31T15:00:22.084" v="726"/>
        <pc:sldMkLst>
          <pc:docMk/>
          <pc:sldMk cId="196002482" sldId="10606"/>
        </pc:sldMkLst>
        <pc:spChg chg="mod">
          <ac:chgData name="Jim McGowan" userId="e2c7446dd3aca506" providerId="LiveId" clId="{1158173E-7ED0-4943-A666-4E68751525C5}" dt="2024-01-31T14:40:57.548" v="441" actId="948"/>
          <ac:spMkLst>
            <pc:docMk/>
            <pc:sldMk cId="196002482" sldId="10606"/>
            <ac:spMk id="161795" creationId="{00000000-0000-0000-0000-000000000000}"/>
          </ac:spMkLst>
        </pc:spChg>
      </pc:sldChg>
      <pc:sldChg chg="del">
        <pc:chgData name="Jim McGowan" userId="e2c7446dd3aca506" providerId="LiveId" clId="{1158173E-7ED0-4943-A666-4E68751525C5}" dt="2024-01-31T14:41:18.605" v="450" actId="47"/>
        <pc:sldMkLst>
          <pc:docMk/>
          <pc:sldMk cId="1025768535" sldId="10607"/>
        </pc:sldMkLst>
      </pc:sldChg>
      <pc:sldChg chg="del">
        <pc:chgData name="Jim McGowan" userId="e2c7446dd3aca506" providerId="LiveId" clId="{1158173E-7ED0-4943-A666-4E68751525C5}" dt="2024-01-31T14:41:47.553" v="458" actId="47"/>
        <pc:sldMkLst>
          <pc:docMk/>
          <pc:sldMk cId="1809547628" sldId="10608"/>
        </pc:sldMkLst>
      </pc:sldChg>
      <pc:sldChg chg="del">
        <pc:chgData name="Jim McGowan" userId="e2c7446dd3aca506" providerId="LiveId" clId="{1158173E-7ED0-4943-A666-4E68751525C5}" dt="2024-01-31T14:44:31.720" v="523" actId="47"/>
        <pc:sldMkLst>
          <pc:docMk/>
          <pc:sldMk cId="4212080133" sldId="10609"/>
        </pc:sldMkLst>
      </pc:sldChg>
      <pc:sldChg chg="modTransition">
        <pc:chgData name="Jim McGowan" userId="e2c7446dd3aca506" providerId="LiveId" clId="{1158173E-7ED0-4943-A666-4E68751525C5}" dt="2024-01-31T15:00:22.084" v="726"/>
        <pc:sldMkLst>
          <pc:docMk/>
          <pc:sldMk cId="217896011" sldId="10610"/>
        </pc:sldMkLst>
      </pc:sldChg>
      <pc:sldChg chg="modTransition">
        <pc:chgData name="Jim McGowan" userId="e2c7446dd3aca506" providerId="LiveId" clId="{1158173E-7ED0-4943-A666-4E68751525C5}" dt="2024-01-31T15:00:22.084" v="726"/>
        <pc:sldMkLst>
          <pc:docMk/>
          <pc:sldMk cId="831986134" sldId="10611"/>
        </pc:sldMkLst>
      </pc:sldChg>
      <pc:sldChg chg="modTransition">
        <pc:chgData name="Jim McGowan" userId="e2c7446dd3aca506" providerId="LiveId" clId="{1158173E-7ED0-4943-A666-4E68751525C5}" dt="2024-01-31T15:00:22.084" v="726"/>
        <pc:sldMkLst>
          <pc:docMk/>
          <pc:sldMk cId="3831390622" sldId="10612"/>
        </pc:sldMkLst>
      </pc:sldChg>
      <pc:sldChg chg="modTransition">
        <pc:chgData name="Jim McGowan" userId="e2c7446dd3aca506" providerId="LiveId" clId="{1158173E-7ED0-4943-A666-4E68751525C5}" dt="2024-01-31T15:00:22.084" v="726"/>
        <pc:sldMkLst>
          <pc:docMk/>
          <pc:sldMk cId="203096735" sldId="10613"/>
        </pc:sldMkLst>
      </pc:sldChg>
      <pc:sldChg chg="modTransition">
        <pc:chgData name="Jim McGowan" userId="e2c7446dd3aca506" providerId="LiveId" clId="{1158173E-7ED0-4943-A666-4E68751525C5}" dt="2024-01-31T15:00:22.084" v="726"/>
        <pc:sldMkLst>
          <pc:docMk/>
          <pc:sldMk cId="4271761749" sldId="10614"/>
        </pc:sldMkLst>
      </pc:sldChg>
      <pc:sldChg chg="modTransition">
        <pc:chgData name="Jim McGowan" userId="e2c7446dd3aca506" providerId="LiveId" clId="{1158173E-7ED0-4943-A666-4E68751525C5}" dt="2024-01-31T15:00:22.084" v="726"/>
        <pc:sldMkLst>
          <pc:docMk/>
          <pc:sldMk cId="3769488351" sldId="10615"/>
        </pc:sldMkLst>
      </pc:sldChg>
      <pc:sldChg chg="modTransition">
        <pc:chgData name="Jim McGowan" userId="e2c7446dd3aca506" providerId="LiveId" clId="{1158173E-7ED0-4943-A666-4E68751525C5}" dt="2024-01-31T15:00:22.084" v="726"/>
        <pc:sldMkLst>
          <pc:docMk/>
          <pc:sldMk cId="1924158256" sldId="10616"/>
        </pc:sldMkLst>
      </pc:sldChg>
      <pc:sldChg chg="modTransition">
        <pc:chgData name="Jim McGowan" userId="e2c7446dd3aca506" providerId="LiveId" clId="{1158173E-7ED0-4943-A666-4E68751525C5}" dt="2024-01-31T15:00:22.084" v="726"/>
        <pc:sldMkLst>
          <pc:docMk/>
          <pc:sldMk cId="4094189632" sldId="10711"/>
        </pc:sldMkLst>
      </pc:sldChg>
      <pc:sldChg chg="modTransition">
        <pc:chgData name="Jim McGowan" userId="e2c7446dd3aca506" providerId="LiveId" clId="{1158173E-7ED0-4943-A666-4E68751525C5}" dt="2024-01-31T15:00:22.084" v="726"/>
        <pc:sldMkLst>
          <pc:docMk/>
          <pc:sldMk cId="309288135" sldId="10966"/>
        </pc:sldMkLst>
      </pc:sldChg>
      <pc:sldChg chg="modTransition">
        <pc:chgData name="Jim McGowan" userId="e2c7446dd3aca506" providerId="LiveId" clId="{1158173E-7ED0-4943-A666-4E68751525C5}" dt="2024-01-31T15:00:22.084" v="726"/>
        <pc:sldMkLst>
          <pc:docMk/>
          <pc:sldMk cId="1427776745" sldId="10967"/>
        </pc:sldMkLst>
      </pc:sldChg>
      <pc:sldChg chg="modTransition">
        <pc:chgData name="Jim McGowan" userId="e2c7446dd3aca506" providerId="LiveId" clId="{1158173E-7ED0-4943-A666-4E68751525C5}" dt="2024-01-31T15:00:22.084" v="726"/>
        <pc:sldMkLst>
          <pc:docMk/>
          <pc:sldMk cId="616610093" sldId="10968"/>
        </pc:sldMkLst>
      </pc:sldChg>
      <pc:sldChg chg="modSp mod modTransition">
        <pc:chgData name="Jim McGowan" userId="e2c7446dd3aca506" providerId="LiveId" clId="{1158173E-7ED0-4943-A666-4E68751525C5}" dt="2024-01-31T15:00:22.084" v="726"/>
        <pc:sldMkLst>
          <pc:docMk/>
          <pc:sldMk cId="1413742468" sldId="10969"/>
        </pc:sldMkLst>
        <pc:spChg chg="mod">
          <ac:chgData name="Jim McGowan" userId="e2c7446dd3aca506" providerId="LiveId" clId="{1158173E-7ED0-4943-A666-4E68751525C5}" dt="2024-01-31T14:57:10.609" v="699" actId="2711"/>
          <ac:spMkLst>
            <pc:docMk/>
            <pc:sldMk cId="1413742468" sldId="10969"/>
            <ac:spMk id="180226" creationId="{00000000-0000-0000-0000-000000000000}"/>
          </ac:spMkLst>
        </pc:spChg>
      </pc:sldChg>
      <pc:sldChg chg="modTransition">
        <pc:chgData name="Jim McGowan" userId="e2c7446dd3aca506" providerId="LiveId" clId="{1158173E-7ED0-4943-A666-4E68751525C5}" dt="2024-01-31T15:00:22.084" v="726"/>
        <pc:sldMkLst>
          <pc:docMk/>
          <pc:sldMk cId="354625587" sldId="10970"/>
        </pc:sldMkLst>
      </pc:sldChg>
      <pc:sldChg chg="modSp del mod">
        <pc:chgData name="Jim McGowan" userId="e2c7446dd3aca506" providerId="LiveId" clId="{1158173E-7ED0-4943-A666-4E68751525C5}" dt="2024-01-31T14:23:59.375" v="186" actId="47"/>
        <pc:sldMkLst>
          <pc:docMk/>
          <pc:sldMk cId="171900480" sldId="10971"/>
        </pc:sldMkLst>
        <pc:graphicFrameChg chg="mod modGraphic">
          <ac:chgData name="Jim McGowan" userId="e2c7446dd3aca506" providerId="LiveId" clId="{1158173E-7ED0-4943-A666-4E68751525C5}" dt="2024-01-31T14:18:32.951" v="54" actId="113"/>
          <ac:graphicFrameMkLst>
            <pc:docMk/>
            <pc:sldMk cId="171900480" sldId="10971"/>
            <ac:graphicFrameMk id="4" creationId="{E3DAEE16-233B-4E27-A602-4D37C9A249F4}"/>
          </ac:graphicFrameMkLst>
        </pc:graphicFrameChg>
      </pc:sldChg>
      <pc:sldChg chg="modTransition">
        <pc:chgData name="Jim McGowan" userId="e2c7446dd3aca506" providerId="LiveId" clId="{1158173E-7ED0-4943-A666-4E68751525C5}" dt="2024-01-31T15:00:22.084" v="726"/>
        <pc:sldMkLst>
          <pc:docMk/>
          <pc:sldMk cId="3822826027" sldId="10972"/>
        </pc:sldMkLst>
      </pc:sldChg>
      <pc:sldChg chg="modTransition">
        <pc:chgData name="Jim McGowan" userId="e2c7446dd3aca506" providerId="LiveId" clId="{1158173E-7ED0-4943-A666-4E68751525C5}" dt="2024-01-31T15:00:22.084" v="726"/>
        <pc:sldMkLst>
          <pc:docMk/>
          <pc:sldMk cId="2898506798" sldId="10973"/>
        </pc:sldMkLst>
      </pc:sldChg>
      <pc:sldChg chg="modTransition">
        <pc:chgData name="Jim McGowan" userId="e2c7446dd3aca506" providerId="LiveId" clId="{1158173E-7ED0-4943-A666-4E68751525C5}" dt="2024-01-31T15:00:22.084" v="726"/>
        <pc:sldMkLst>
          <pc:docMk/>
          <pc:sldMk cId="1003475041" sldId="10974"/>
        </pc:sldMkLst>
      </pc:sldChg>
      <pc:sldChg chg="modTransition">
        <pc:chgData name="Jim McGowan" userId="e2c7446dd3aca506" providerId="LiveId" clId="{1158173E-7ED0-4943-A666-4E68751525C5}" dt="2024-01-31T15:00:22.084" v="726"/>
        <pc:sldMkLst>
          <pc:docMk/>
          <pc:sldMk cId="607449547" sldId="10975"/>
        </pc:sldMkLst>
      </pc:sldChg>
      <pc:sldChg chg="modTransition">
        <pc:chgData name="Jim McGowan" userId="e2c7446dd3aca506" providerId="LiveId" clId="{1158173E-7ED0-4943-A666-4E68751525C5}" dt="2024-01-31T15:00:22.084" v="726"/>
        <pc:sldMkLst>
          <pc:docMk/>
          <pc:sldMk cId="894480689" sldId="10976"/>
        </pc:sldMkLst>
      </pc:sldChg>
      <pc:sldChg chg="modTransition">
        <pc:chgData name="Jim McGowan" userId="e2c7446dd3aca506" providerId="LiveId" clId="{1158173E-7ED0-4943-A666-4E68751525C5}" dt="2024-01-31T15:00:22.084" v="726"/>
        <pc:sldMkLst>
          <pc:docMk/>
          <pc:sldMk cId="2959113814" sldId="10977"/>
        </pc:sldMkLst>
      </pc:sldChg>
      <pc:sldChg chg="modSp mod modTransition">
        <pc:chgData name="Jim McGowan" userId="e2c7446dd3aca506" providerId="LiveId" clId="{1158173E-7ED0-4943-A666-4E68751525C5}" dt="2024-01-31T15:00:22.084" v="726"/>
        <pc:sldMkLst>
          <pc:docMk/>
          <pc:sldMk cId="3333055548" sldId="10978"/>
        </pc:sldMkLst>
        <pc:spChg chg="mod">
          <ac:chgData name="Jim McGowan" userId="e2c7446dd3aca506" providerId="LiveId" clId="{1158173E-7ED0-4943-A666-4E68751525C5}" dt="2024-01-31T14:31:49.393" v="324" actId="255"/>
          <ac:spMkLst>
            <pc:docMk/>
            <pc:sldMk cId="3333055548" sldId="10978"/>
            <ac:spMk id="206850" creationId="{00000000-0000-0000-0000-000000000000}"/>
          </ac:spMkLst>
        </pc:spChg>
      </pc:sldChg>
      <pc:sldChg chg="modTransition">
        <pc:chgData name="Jim McGowan" userId="e2c7446dd3aca506" providerId="LiveId" clId="{1158173E-7ED0-4943-A666-4E68751525C5}" dt="2024-01-31T15:00:22.084" v="726"/>
        <pc:sldMkLst>
          <pc:docMk/>
          <pc:sldMk cId="628193249" sldId="10979"/>
        </pc:sldMkLst>
      </pc:sldChg>
      <pc:sldChg chg="modTransition">
        <pc:chgData name="Jim McGowan" userId="e2c7446dd3aca506" providerId="LiveId" clId="{1158173E-7ED0-4943-A666-4E68751525C5}" dt="2024-01-31T15:00:22.084" v="726"/>
        <pc:sldMkLst>
          <pc:docMk/>
          <pc:sldMk cId="737230127" sldId="10980"/>
        </pc:sldMkLst>
      </pc:sldChg>
      <pc:sldChg chg="modSp mod modTransition">
        <pc:chgData name="Jim McGowan" userId="e2c7446dd3aca506" providerId="LiveId" clId="{1158173E-7ED0-4943-A666-4E68751525C5}" dt="2024-01-31T15:00:22.084" v="726"/>
        <pc:sldMkLst>
          <pc:docMk/>
          <pc:sldMk cId="385349756" sldId="10981"/>
        </pc:sldMkLst>
        <pc:spChg chg="mod">
          <ac:chgData name="Jim McGowan" userId="e2c7446dd3aca506" providerId="LiveId" clId="{1158173E-7ED0-4943-A666-4E68751525C5}" dt="2024-01-31T14:56:54.797" v="696" actId="2711"/>
          <ac:spMkLst>
            <pc:docMk/>
            <pc:sldMk cId="385349756" sldId="10981"/>
            <ac:spMk id="180226" creationId="{00000000-0000-0000-0000-000000000000}"/>
          </ac:spMkLst>
        </pc:spChg>
      </pc:sldChg>
      <pc:sldChg chg="modTransition">
        <pc:chgData name="Jim McGowan" userId="e2c7446dd3aca506" providerId="LiveId" clId="{1158173E-7ED0-4943-A666-4E68751525C5}" dt="2024-01-31T15:00:22.084" v="726"/>
        <pc:sldMkLst>
          <pc:docMk/>
          <pc:sldMk cId="3990011648" sldId="10982"/>
        </pc:sldMkLst>
      </pc:sldChg>
      <pc:sldChg chg="addSp delSp modSp mod modTransition">
        <pc:chgData name="Jim McGowan" userId="e2c7446dd3aca506" providerId="LiveId" clId="{1158173E-7ED0-4943-A666-4E68751525C5}" dt="2024-01-31T15:00:22.084" v="726"/>
        <pc:sldMkLst>
          <pc:docMk/>
          <pc:sldMk cId="591215843" sldId="10983"/>
        </pc:sldMkLst>
        <pc:spChg chg="add mod">
          <ac:chgData name="Jim McGowan" userId="e2c7446dd3aca506" providerId="LiveId" clId="{1158173E-7ED0-4943-A666-4E68751525C5}" dt="2024-01-31T14:48:22.991" v="559" actId="1036"/>
          <ac:spMkLst>
            <pc:docMk/>
            <pc:sldMk cId="591215843" sldId="10983"/>
            <ac:spMk id="3" creationId="{F1C4A0F0-D048-3497-45B4-E4BAB7ECE0E9}"/>
          </ac:spMkLst>
        </pc:spChg>
        <pc:spChg chg="add del mod">
          <ac:chgData name="Jim McGowan" userId="e2c7446dd3aca506" providerId="LiveId" clId="{1158173E-7ED0-4943-A666-4E68751525C5}" dt="2024-01-31T14:47:31.071" v="548" actId="478"/>
          <ac:spMkLst>
            <pc:docMk/>
            <pc:sldMk cId="591215843" sldId="10983"/>
            <ac:spMk id="4" creationId="{36534B65-57B8-45A4-AA93-B70E21786C8F}"/>
          </ac:spMkLst>
        </pc:spChg>
        <pc:spChg chg="mod">
          <ac:chgData name="Jim McGowan" userId="e2c7446dd3aca506" providerId="LiveId" clId="{1158173E-7ED0-4943-A666-4E68751525C5}" dt="2024-01-31T14:49:35.044" v="587" actId="948"/>
          <ac:spMkLst>
            <pc:docMk/>
            <pc:sldMk cId="591215843" sldId="10983"/>
            <ac:spMk id="161795" creationId="{00000000-0000-0000-0000-000000000000}"/>
          </ac:spMkLst>
        </pc:spChg>
        <pc:spChg chg="del">
          <ac:chgData name="Jim McGowan" userId="e2c7446dd3aca506" providerId="LiveId" clId="{1158173E-7ED0-4943-A666-4E68751525C5}" dt="2024-01-31T14:47:28.600" v="547" actId="478"/>
          <ac:spMkLst>
            <pc:docMk/>
            <pc:sldMk cId="591215843" sldId="10983"/>
            <ac:spMk id="180226" creationId="{00000000-0000-0000-0000-000000000000}"/>
          </ac:spMkLst>
        </pc:spChg>
      </pc:sldChg>
      <pc:sldChg chg="del">
        <pc:chgData name="Jim McGowan" userId="e2c7446dd3aca506" providerId="LiveId" clId="{1158173E-7ED0-4943-A666-4E68751525C5}" dt="2024-01-31T14:48:43.937" v="568" actId="47"/>
        <pc:sldMkLst>
          <pc:docMk/>
          <pc:sldMk cId="1684006053" sldId="10984"/>
        </pc:sldMkLst>
      </pc:sldChg>
      <pc:sldChg chg="del">
        <pc:chgData name="Jim McGowan" userId="e2c7446dd3aca506" providerId="LiveId" clId="{1158173E-7ED0-4943-A666-4E68751525C5}" dt="2024-01-31T14:49:02.569" v="576" actId="47"/>
        <pc:sldMkLst>
          <pc:docMk/>
          <pc:sldMk cId="1300423318" sldId="10985"/>
        </pc:sldMkLst>
      </pc:sldChg>
      <pc:sldChg chg="del">
        <pc:chgData name="Jim McGowan" userId="e2c7446dd3aca506" providerId="LiveId" clId="{1158173E-7ED0-4943-A666-4E68751525C5}" dt="2024-01-31T14:50:35.779" v="604" actId="47"/>
        <pc:sldMkLst>
          <pc:docMk/>
          <pc:sldMk cId="1153310870" sldId="10986"/>
        </pc:sldMkLst>
      </pc:sldChg>
      <pc:sldChg chg="modSp add mod modTransition">
        <pc:chgData name="Jim McGowan" userId="e2c7446dd3aca506" providerId="LiveId" clId="{1158173E-7ED0-4943-A666-4E68751525C5}" dt="2024-01-31T15:00:22.084" v="726"/>
        <pc:sldMkLst>
          <pc:docMk/>
          <pc:sldMk cId="3951901428" sldId="10987"/>
        </pc:sldMkLst>
        <pc:spChg chg="mod">
          <ac:chgData name="Jim McGowan" userId="e2c7446dd3aca506" providerId="LiveId" clId="{1158173E-7ED0-4943-A666-4E68751525C5}" dt="2024-01-31T14:55:47.910" v="684" actId="948"/>
          <ac:spMkLst>
            <pc:docMk/>
            <pc:sldMk cId="3951901428" sldId="10987"/>
            <ac:spMk id="161795" creationId="{00000000-0000-0000-0000-000000000000}"/>
          </ac:spMkLst>
        </pc:spChg>
      </pc:sldChg>
      <pc:sldChg chg="modSp add mod modTransition">
        <pc:chgData name="Jim McGowan" userId="e2c7446dd3aca506" providerId="LiveId" clId="{1158173E-7ED0-4943-A666-4E68751525C5}" dt="2024-01-31T15:00:22.084" v="726"/>
        <pc:sldMkLst>
          <pc:docMk/>
          <pc:sldMk cId="1533158681" sldId="10988"/>
        </pc:sldMkLst>
        <pc:spChg chg="mod">
          <ac:chgData name="Jim McGowan" userId="e2c7446dd3aca506" providerId="LiveId" clId="{1158173E-7ED0-4943-A666-4E68751525C5}" dt="2024-01-31T14:57:55.331" v="702" actId="948"/>
          <ac:spMkLst>
            <pc:docMk/>
            <pc:sldMk cId="1533158681" sldId="10988"/>
            <ac:spMk id="161795" creationId="{00000000-0000-0000-0000-000000000000}"/>
          </ac:spMkLst>
        </pc:spChg>
      </pc:sldChg>
      <pc:sldChg chg="add modTransition">
        <pc:chgData name="Jim McGowan" userId="e2c7446dd3aca506" providerId="LiveId" clId="{1158173E-7ED0-4943-A666-4E68751525C5}" dt="2024-01-31T15:00:22.084" v="726"/>
        <pc:sldMkLst>
          <pc:docMk/>
          <pc:sldMk cId="3987280233" sldId="10989"/>
        </pc:sldMkLst>
      </pc:sldChg>
      <pc:sldChg chg="modSp add mod modTransition">
        <pc:chgData name="Jim McGowan" userId="e2c7446dd3aca506" providerId="LiveId" clId="{1158173E-7ED0-4943-A666-4E68751525C5}" dt="2024-01-31T15:00:22.084" v="726"/>
        <pc:sldMkLst>
          <pc:docMk/>
          <pc:sldMk cId="2390705113" sldId="10990"/>
        </pc:sldMkLst>
        <pc:spChg chg="mod">
          <ac:chgData name="Jim McGowan" userId="e2c7446dd3aca506" providerId="LiveId" clId="{1158173E-7ED0-4943-A666-4E68751525C5}" dt="2024-01-31T14:38:49.250" v="407" actId="948"/>
          <ac:spMkLst>
            <pc:docMk/>
            <pc:sldMk cId="2390705113" sldId="10990"/>
            <ac:spMk id="161795" creationId="{00000000-0000-0000-0000-000000000000}"/>
          </ac:spMkLst>
        </pc:spChg>
      </pc:sldChg>
      <pc:sldChg chg="modSp add mod ord modTransition">
        <pc:chgData name="Jim McGowan" userId="e2c7446dd3aca506" providerId="LiveId" clId="{1158173E-7ED0-4943-A666-4E68751525C5}" dt="2024-01-31T15:00:22.084" v="726"/>
        <pc:sldMkLst>
          <pc:docMk/>
          <pc:sldMk cId="3080251103" sldId="10991"/>
        </pc:sldMkLst>
        <pc:spChg chg="mod">
          <ac:chgData name="Jim McGowan" userId="e2c7446dd3aca506" providerId="LiveId" clId="{1158173E-7ED0-4943-A666-4E68751525C5}" dt="2024-01-31T14:39:43.957" v="421" actId="108"/>
          <ac:spMkLst>
            <pc:docMk/>
            <pc:sldMk cId="3080251103" sldId="10991"/>
            <ac:spMk id="161795" creationId="{00000000-0000-0000-0000-000000000000}"/>
          </ac:spMkLst>
        </pc:spChg>
      </pc:sldChg>
      <pc:sldChg chg="modSp add mod ord modTransition">
        <pc:chgData name="Jim McGowan" userId="e2c7446dd3aca506" providerId="LiveId" clId="{1158173E-7ED0-4943-A666-4E68751525C5}" dt="2024-01-31T15:00:22.084" v="726"/>
        <pc:sldMkLst>
          <pc:docMk/>
          <pc:sldMk cId="2135961922" sldId="10992"/>
        </pc:sldMkLst>
        <pc:spChg chg="mod">
          <ac:chgData name="Jim McGowan" userId="e2c7446dd3aca506" providerId="LiveId" clId="{1158173E-7ED0-4943-A666-4E68751525C5}" dt="2024-01-31T14:40:13.862" v="431" actId="108"/>
          <ac:spMkLst>
            <pc:docMk/>
            <pc:sldMk cId="2135961922" sldId="10992"/>
            <ac:spMk id="161795" creationId="{00000000-0000-0000-0000-000000000000}"/>
          </ac:spMkLst>
        </pc:spChg>
      </pc:sldChg>
      <pc:sldChg chg="modSp add mod modTransition">
        <pc:chgData name="Jim McGowan" userId="e2c7446dd3aca506" providerId="LiveId" clId="{1158173E-7ED0-4943-A666-4E68751525C5}" dt="2024-01-31T15:00:22.084" v="726"/>
        <pc:sldMkLst>
          <pc:docMk/>
          <pc:sldMk cId="23826518" sldId="10993"/>
        </pc:sldMkLst>
        <pc:spChg chg="mod">
          <ac:chgData name="Jim McGowan" userId="e2c7446dd3aca506" providerId="LiveId" clId="{1158173E-7ED0-4943-A666-4E68751525C5}" dt="2024-01-31T14:41:10.147" v="447" actId="108"/>
          <ac:spMkLst>
            <pc:docMk/>
            <pc:sldMk cId="23826518" sldId="10993"/>
            <ac:spMk id="161795" creationId="{00000000-0000-0000-0000-000000000000}"/>
          </ac:spMkLst>
        </pc:spChg>
      </pc:sldChg>
      <pc:sldChg chg="modSp add mod ord modTransition">
        <pc:chgData name="Jim McGowan" userId="e2c7446dd3aca506" providerId="LiveId" clId="{1158173E-7ED0-4943-A666-4E68751525C5}" dt="2024-01-31T15:00:22.084" v="726"/>
        <pc:sldMkLst>
          <pc:docMk/>
          <pc:sldMk cId="3683611966" sldId="10994"/>
        </pc:sldMkLst>
        <pc:spChg chg="mod">
          <ac:chgData name="Jim McGowan" userId="e2c7446dd3aca506" providerId="LiveId" clId="{1158173E-7ED0-4943-A666-4E68751525C5}" dt="2024-01-31T14:41:43.881" v="457" actId="108"/>
          <ac:spMkLst>
            <pc:docMk/>
            <pc:sldMk cId="3683611966" sldId="10994"/>
            <ac:spMk id="161795" creationId="{00000000-0000-0000-0000-000000000000}"/>
          </ac:spMkLst>
        </pc:spChg>
      </pc:sldChg>
      <pc:sldChg chg="modSp add mod modTransition">
        <pc:chgData name="Jim McGowan" userId="e2c7446dd3aca506" providerId="LiveId" clId="{1158173E-7ED0-4943-A666-4E68751525C5}" dt="2024-01-31T15:00:22.084" v="726"/>
        <pc:sldMkLst>
          <pc:docMk/>
          <pc:sldMk cId="3818368475" sldId="10995"/>
        </pc:sldMkLst>
        <pc:spChg chg="mod">
          <ac:chgData name="Jim McGowan" userId="e2c7446dd3aca506" providerId="LiveId" clId="{1158173E-7ED0-4943-A666-4E68751525C5}" dt="2024-01-31T14:44:25.583" v="522" actId="108"/>
          <ac:spMkLst>
            <pc:docMk/>
            <pc:sldMk cId="3818368475" sldId="10995"/>
            <ac:spMk id="161795" creationId="{00000000-0000-0000-0000-000000000000}"/>
          </ac:spMkLst>
        </pc:spChg>
      </pc:sldChg>
      <pc:sldChg chg="modSp add mod modTransition">
        <pc:chgData name="Jim McGowan" userId="e2c7446dd3aca506" providerId="LiveId" clId="{1158173E-7ED0-4943-A666-4E68751525C5}" dt="2024-01-31T15:00:22.084" v="726"/>
        <pc:sldMkLst>
          <pc:docMk/>
          <pc:sldMk cId="683787335" sldId="10996"/>
        </pc:sldMkLst>
        <pc:spChg chg="mod">
          <ac:chgData name="Jim McGowan" userId="e2c7446dd3aca506" providerId="LiveId" clId="{1158173E-7ED0-4943-A666-4E68751525C5}" dt="2024-01-31T14:49:46.488" v="593" actId="6549"/>
          <ac:spMkLst>
            <pc:docMk/>
            <pc:sldMk cId="683787335" sldId="10996"/>
            <ac:spMk id="161795" creationId="{00000000-0000-0000-0000-000000000000}"/>
          </ac:spMkLst>
        </pc:spChg>
      </pc:sldChg>
      <pc:sldChg chg="modSp add mod modTransition">
        <pc:chgData name="Jim McGowan" userId="e2c7446dd3aca506" providerId="LiveId" clId="{1158173E-7ED0-4943-A666-4E68751525C5}" dt="2024-01-31T15:00:22.084" v="726"/>
        <pc:sldMkLst>
          <pc:docMk/>
          <pc:sldMk cId="512874075" sldId="10997"/>
        </pc:sldMkLst>
        <pc:spChg chg="mod">
          <ac:chgData name="Jim McGowan" userId="e2c7446dd3aca506" providerId="LiveId" clId="{1158173E-7ED0-4943-A666-4E68751525C5}" dt="2024-01-31T14:49:58.816" v="597" actId="948"/>
          <ac:spMkLst>
            <pc:docMk/>
            <pc:sldMk cId="512874075" sldId="10997"/>
            <ac:spMk id="161795" creationId="{00000000-0000-0000-0000-000000000000}"/>
          </ac:spMkLst>
        </pc:spChg>
      </pc:sldChg>
      <pc:sldChg chg="modSp add mod modTransition">
        <pc:chgData name="Jim McGowan" userId="e2c7446dd3aca506" providerId="LiveId" clId="{1158173E-7ED0-4943-A666-4E68751525C5}" dt="2024-01-31T15:00:22.084" v="726"/>
        <pc:sldMkLst>
          <pc:docMk/>
          <pc:sldMk cId="192216428" sldId="10998"/>
        </pc:sldMkLst>
        <pc:spChg chg="mod">
          <ac:chgData name="Jim McGowan" userId="e2c7446dd3aca506" providerId="LiveId" clId="{1158173E-7ED0-4943-A666-4E68751525C5}" dt="2024-01-31T14:50:13.635" v="601" actId="948"/>
          <ac:spMkLst>
            <pc:docMk/>
            <pc:sldMk cId="192216428" sldId="10998"/>
            <ac:spMk id="161795" creationId="{00000000-0000-0000-0000-000000000000}"/>
          </ac:spMkLst>
        </pc:spChg>
      </pc:sldChg>
      <pc:sldChg chg="modSp add mod modTransition">
        <pc:chgData name="Jim McGowan" userId="e2c7446dd3aca506" providerId="LiveId" clId="{1158173E-7ED0-4943-A666-4E68751525C5}" dt="2024-01-31T15:00:22.084" v="726"/>
        <pc:sldMkLst>
          <pc:docMk/>
          <pc:sldMk cId="3085133990" sldId="10999"/>
        </pc:sldMkLst>
        <pc:spChg chg="mod">
          <ac:chgData name="Jim McGowan" userId="e2c7446dd3aca506" providerId="LiveId" clId="{1158173E-7ED0-4943-A666-4E68751525C5}" dt="2024-01-31T14:53:27.070" v="655"/>
          <ac:spMkLst>
            <pc:docMk/>
            <pc:sldMk cId="3085133990" sldId="10999"/>
            <ac:spMk id="39939" creationId="{00000000-0000-0000-0000-000000000000}"/>
          </ac:spMkLst>
        </pc:spChg>
      </pc:sldChg>
      <pc:sldChg chg="modSp add mod modTransition">
        <pc:chgData name="Jim McGowan" userId="e2c7446dd3aca506" providerId="LiveId" clId="{1158173E-7ED0-4943-A666-4E68751525C5}" dt="2024-01-31T15:00:22.084" v="726"/>
        <pc:sldMkLst>
          <pc:docMk/>
          <pc:sldMk cId="2304500427" sldId="11000"/>
        </pc:sldMkLst>
        <pc:spChg chg="mod">
          <ac:chgData name="Jim McGowan" userId="e2c7446dd3aca506" providerId="LiveId" clId="{1158173E-7ED0-4943-A666-4E68751525C5}" dt="2024-01-31T14:54:11.201" v="670" actId="108"/>
          <ac:spMkLst>
            <pc:docMk/>
            <pc:sldMk cId="2304500427" sldId="11000"/>
            <ac:spMk id="161795" creationId="{00000000-0000-0000-0000-000000000000}"/>
          </ac:spMkLst>
        </pc:spChg>
      </pc:sldChg>
      <pc:sldChg chg="addSp modSp add mod">
        <pc:chgData name="Jim McGowan" userId="e2c7446dd3aca506" providerId="LiveId" clId="{1158173E-7ED0-4943-A666-4E68751525C5}" dt="2024-01-31T15:06:31.215" v="813" actId="1036"/>
        <pc:sldMkLst>
          <pc:docMk/>
          <pc:sldMk cId="3923624841" sldId="11001"/>
        </pc:sldMkLst>
        <pc:spChg chg="mod">
          <ac:chgData name="Jim McGowan" userId="e2c7446dd3aca506" providerId="LiveId" clId="{1158173E-7ED0-4943-A666-4E68751525C5}" dt="2024-01-31T15:04:16.119" v="773" actId="20577"/>
          <ac:spMkLst>
            <pc:docMk/>
            <pc:sldMk cId="3923624841" sldId="11001"/>
            <ac:spMk id="24579" creationId="{00000000-0000-0000-0000-000000000000}"/>
          </ac:spMkLst>
        </pc:spChg>
        <pc:picChg chg="add mod">
          <ac:chgData name="Jim McGowan" userId="e2c7446dd3aca506" providerId="LiveId" clId="{1158173E-7ED0-4943-A666-4E68751525C5}" dt="2024-01-31T15:06:31.215" v="813" actId="1036"/>
          <ac:picMkLst>
            <pc:docMk/>
            <pc:sldMk cId="3923624841" sldId="11001"/>
            <ac:picMk id="3" creationId="{E303839D-0A43-5802-4CDB-0CD308EF75FF}"/>
          </ac:picMkLst>
        </pc:picChg>
      </pc:sldChg>
    </pc:docChg>
  </pc:docChgLst>
  <pc:docChgLst>
    <pc:chgData name="Jim McGowan" userId="e2c7446dd3aca506" providerId="LiveId" clId="{903F4D4C-ABA7-409D-83D5-0B65271EE5EE}"/>
    <pc:docChg chg="custSel replTag delTag modHandout">
      <pc:chgData name="Jim McGowan" userId="e2c7446dd3aca506" providerId="LiveId" clId="{903F4D4C-ABA7-409D-83D5-0B65271EE5EE}" dt="2023-11-28T17:20:02.100" v="11"/>
      <pc:docMkLst>
        <pc:docMk/>
      </pc:docMkLst>
    </pc:docChg>
  </pc:docChgLst>
  <pc:docChgLst>
    <pc:chgData name="Jim McGowan" userId="e2c7446dd3aca506" providerId="LiveId" clId="{60ED29D9-27D0-4FBA-8DC7-2EC6E3ECA466}"/>
    <pc:docChg chg="addSld modSld sldOrd">
      <pc:chgData name="Jim McGowan" userId="e2c7446dd3aca506" providerId="LiveId" clId="{60ED29D9-27D0-4FBA-8DC7-2EC6E3ECA466}" dt="2023-05-11T00:58:46.228" v="23"/>
      <pc:docMkLst>
        <pc:docMk/>
      </pc:docMkLst>
      <pc:sldChg chg="addSp modSp new mod ord">
        <pc:chgData name="Jim McGowan" userId="e2c7446dd3aca506" providerId="LiveId" clId="{60ED29D9-27D0-4FBA-8DC7-2EC6E3ECA466}" dt="2023-05-11T00:58:46.228" v="23"/>
        <pc:sldMkLst>
          <pc:docMk/>
          <pc:sldMk cId="2153512854" sldId="9956"/>
        </pc:sldMkLst>
        <pc:spChg chg="add mod">
          <ac:chgData name="Jim McGowan" userId="e2c7446dd3aca506" providerId="LiveId" clId="{60ED29D9-27D0-4FBA-8DC7-2EC6E3ECA466}" dt="2023-05-11T00:51:11.126" v="17" actId="12789"/>
          <ac:spMkLst>
            <pc:docMk/>
            <pc:sldMk cId="2153512854" sldId="9956"/>
            <ac:spMk id="2" creationId="{892C71B3-1AA0-CE64-E8F5-7AC30B35346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043C7B8-CFA8-7C74-D408-B761A71CF179}"/>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r>
              <a:rPr lang="en-US" sz="1400" dirty="0">
                <a:cs typeface="Calibri" panose="020F0502020204030204" pitchFamily="34" charset="0"/>
              </a:rPr>
              <a:t>Sugar Land Bible Church</a:t>
            </a:r>
          </a:p>
        </p:txBody>
      </p:sp>
      <p:sp>
        <p:nvSpPr>
          <p:cNvPr id="5" name="Slide Number Placeholder 4">
            <a:extLst>
              <a:ext uri="{FF2B5EF4-FFF2-40B4-BE49-F238E27FC236}">
                <a16:creationId xmlns:a16="http://schemas.microsoft.com/office/drawing/2014/main" id="{E9FC0A85-0045-973A-1372-9B8D07A2C270}"/>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89BB543A-226D-4735-B5FB-55EF450615E8}" type="slidenum">
              <a:rPr lang="en-US" smtClean="0"/>
              <a:t>‹#›</a:t>
            </a:fld>
            <a:endParaRPr lang="en-US"/>
          </a:p>
        </p:txBody>
      </p:sp>
      <p:sp>
        <p:nvSpPr>
          <p:cNvPr id="6" name="Header Placeholder 1">
            <a:extLst>
              <a:ext uri="{FF2B5EF4-FFF2-40B4-BE49-F238E27FC236}">
                <a16:creationId xmlns:a16="http://schemas.microsoft.com/office/drawing/2014/main" id="{B40553C3-D951-0223-F091-11FC5151E53F}"/>
              </a:ext>
            </a:extLst>
          </p:cNvPr>
          <p:cNvSpPr>
            <a:spLocks noGrp="1"/>
          </p:cNvSpPr>
          <p:nvPr>
            <p:ph type="hdr" sz="quarter"/>
          </p:nvPr>
        </p:nvSpPr>
        <p:spPr>
          <a:xfrm>
            <a:off x="1720355" y="126427"/>
            <a:ext cx="4362172" cy="833695"/>
          </a:xfrm>
          <a:prstGeom prst="rect">
            <a:avLst/>
          </a:prstGeom>
        </p:spPr>
        <p:txBody>
          <a:bodyPr vert="horz" lIns="124976" tIns="62488" rIns="124976" bIns="62488" rtlCol="0"/>
          <a:lstStyle>
            <a:lvl1pPr algn="ctr">
              <a:defRPr sz="1800" dirty="0">
                <a:latin typeface="Calibri" panose="020F0502020204030204" pitchFamily="34" charset="0"/>
                <a:cs typeface="Calibri" panose="020F0502020204030204" pitchFamily="34" charset="0"/>
              </a:defRPr>
            </a:lvl1pPr>
          </a:lstStyle>
          <a:p>
            <a:pPr>
              <a:defRPr/>
            </a:pPr>
            <a:r>
              <a:rPr lang="en-US" sz="1400" dirty="0"/>
              <a:t>Dr. Andy Woods</a:t>
            </a:r>
          </a:p>
          <a:p>
            <a:pPr>
              <a:defRPr/>
            </a:pPr>
            <a:r>
              <a:rPr lang="en-US" sz="1400" dirty="0"/>
              <a:t>042 Acts 8v1-4 </a:t>
            </a:r>
          </a:p>
          <a:p>
            <a:pPr>
              <a:defRPr/>
            </a:pPr>
            <a:r>
              <a:rPr lang="en-US" sz="1400" dirty="0"/>
              <a:t>03-20-2024</a:t>
            </a:r>
          </a:p>
        </p:txBody>
      </p:sp>
    </p:spTree>
    <p:extLst>
      <p:ext uri="{BB962C8B-B14F-4D97-AF65-F5344CB8AC3E}">
        <p14:creationId xmlns:p14="http://schemas.microsoft.com/office/powerpoint/2010/main" val="1638717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E34231C-5117-451E-899C-BAA7F6E7430D}" type="datetimeFigureOut">
              <a:rPr lang="en-US" smtClean="0"/>
              <a:t>3/20/2024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8C071F8-0110-44CB-B1AD-32F308DA789F}" type="slidenum">
              <a:rPr lang="en-US" smtClean="0"/>
              <a:t>‹#›</a:t>
            </a:fld>
            <a:endParaRPr lang="en-US"/>
          </a:p>
        </p:txBody>
      </p:sp>
    </p:spTree>
    <p:extLst>
      <p:ext uri="{BB962C8B-B14F-4D97-AF65-F5344CB8AC3E}">
        <p14:creationId xmlns:p14="http://schemas.microsoft.com/office/powerpoint/2010/main" val="1353198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071F8-0110-44CB-B1AD-32F308DA789F}" type="slidenum">
              <a:rPr lang="en-US" smtClean="0"/>
              <a:t>2</a:t>
            </a:fld>
            <a:endParaRPr lang="en-US"/>
          </a:p>
        </p:txBody>
      </p:sp>
    </p:spTree>
    <p:extLst>
      <p:ext uri="{BB962C8B-B14F-4D97-AF65-F5344CB8AC3E}">
        <p14:creationId xmlns:p14="http://schemas.microsoft.com/office/powerpoint/2010/main" val="3280306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071F8-0110-44CB-B1AD-32F308DA789F}" type="slidenum">
              <a:rPr lang="en-US" smtClean="0"/>
              <a:t>27</a:t>
            </a:fld>
            <a:endParaRPr lang="en-US"/>
          </a:p>
        </p:txBody>
      </p:sp>
    </p:spTree>
    <p:extLst>
      <p:ext uri="{BB962C8B-B14F-4D97-AF65-F5344CB8AC3E}">
        <p14:creationId xmlns:p14="http://schemas.microsoft.com/office/powerpoint/2010/main" val="2448694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4641B3E-96BD-1C43-E96E-8F77630DF77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30419B67-4BFC-6568-A611-45FEA46C650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41D65F6-8044-5C51-F87C-FCD9CA1E3F44}"/>
              </a:ext>
            </a:extLst>
          </p:cNvPr>
          <p:cNvSpPr>
            <a:spLocks noGrp="1"/>
          </p:cNvSpPr>
          <p:nvPr>
            <p:ph type="sldNum" sz="quarter" idx="12"/>
          </p:nvPr>
        </p:nvSpPr>
        <p:spPr/>
        <p:txBody>
          <a:bodyPr/>
          <a:lstStyle>
            <a:lvl1pPr>
              <a:defRPr/>
            </a:lvl1pPr>
          </a:lstStyle>
          <a:p>
            <a:pPr>
              <a:defRPr/>
            </a:pPr>
            <a:fld id="{28494B0C-46FD-48BD-86E1-7E407442E7D3}" type="slidenum">
              <a:rPr lang="en-US" altLang="en-US"/>
              <a:pPr>
                <a:defRPr/>
              </a:pPr>
              <a:t>‹#›</a:t>
            </a:fld>
            <a:endParaRPr lang="en-US" altLang="en-US"/>
          </a:p>
        </p:txBody>
      </p:sp>
    </p:spTree>
    <p:extLst>
      <p:ext uri="{BB962C8B-B14F-4D97-AF65-F5344CB8AC3E}">
        <p14:creationId xmlns:p14="http://schemas.microsoft.com/office/powerpoint/2010/main" val="3672109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7EFADBA-CB43-072F-5C60-602458B0FD4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51F0F473-EDE4-9E83-4080-8BEBDDE1EE7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72BC1A0-F2B3-ED74-7067-F72E3FC21310}"/>
              </a:ext>
            </a:extLst>
          </p:cNvPr>
          <p:cNvSpPr>
            <a:spLocks noGrp="1"/>
          </p:cNvSpPr>
          <p:nvPr>
            <p:ph type="sldNum" sz="quarter" idx="12"/>
          </p:nvPr>
        </p:nvSpPr>
        <p:spPr/>
        <p:txBody>
          <a:bodyPr/>
          <a:lstStyle>
            <a:lvl1pPr>
              <a:defRPr/>
            </a:lvl1pPr>
          </a:lstStyle>
          <a:p>
            <a:pPr>
              <a:defRPr/>
            </a:pPr>
            <a:fld id="{F9ED24E1-F073-4587-B725-BB8B4004FCB0}" type="slidenum">
              <a:rPr lang="en-US" altLang="en-US"/>
              <a:pPr>
                <a:defRPr/>
              </a:pPr>
              <a:t>‹#›</a:t>
            </a:fld>
            <a:endParaRPr lang="en-US" altLang="en-US"/>
          </a:p>
        </p:txBody>
      </p:sp>
    </p:spTree>
    <p:extLst>
      <p:ext uri="{BB962C8B-B14F-4D97-AF65-F5344CB8AC3E}">
        <p14:creationId xmlns:p14="http://schemas.microsoft.com/office/powerpoint/2010/main" val="2754146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3C8BE40-7EB2-F07E-20D3-D062021DD6E8}"/>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32F6EDD-6C0A-C278-C2C6-0EDB0A15A08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12E3EDA-3923-A261-05F8-E2713A3E9130}"/>
              </a:ext>
            </a:extLst>
          </p:cNvPr>
          <p:cNvSpPr>
            <a:spLocks noGrp="1"/>
          </p:cNvSpPr>
          <p:nvPr>
            <p:ph type="sldNum" sz="quarter" idx="12"/>
          </p:nvPr>
        </p:nvSpPr>
        <p:spPr/>
        <p:txBody>
          <a:bodyPr/>
          <a:lstStyle>
            <a:lvl1pPr>
              <a:defRPr/>
            </a:lvl1pPr>
          </a:lstStyle>
          <a:p>
            <a:pPr>
              <a:defRPr/>
            </a:pPr>
            <a:fld id="{77B7ECDA-9C3B-4099-8167-C413E88EE197}" type="slidenum">
              <a:rPr lang="en-US" altLang="en-US"/>
              <a:pPr>
                <a:defRPr/>
              </a:pPr>
              <a:t>‹#›</a:t>
            </a:fld>
            <a:endParaRPr lang="en-US" altLang="en-US"/>
          </a:p>
        </p:txBody>
      </p:sp>
    </p:spTree>
    <p:extLst>
      <p:ext uri="{BB962C8B-B14F-4D97-AF65-F5344CB8AC3E}">
        <p14:creationId xmlns:p14="http://schemas.microsoft.com/office/powerpoint/2010/main" val="3468691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45517198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a:lstStyle/>
          <a:p>
            <a:pPr lvl="0"/>
            <a:endParaRPr lang="en-US" noProof="0" dirty="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374839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8C9A63-639B-1EDF-7BBA-03379795216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CC54A37-E8B7-B951-CB58-86CC2899D3C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10D3BCA-7D72-AEC3-1A0B-32B5590398C1}"/>
              </a:ext>
            </a:extLst>
          </p:cNvPr>
          <p:cNvSpPr>
            <a:spLocks noGrp="1"/>
          </p:cNvSpPr>
          <p:nvPr>
            <p:ph type="sldNum" sz="quarter" idx="12"/>
          </p:nvPr>
        </p:nvSpPr>
        <p:spPr/>
        <p:txBody>
          <a:bodyPr/>
          <a:lstStyle>
            <a:lvl1pPr>
              <a:defRPr/>
            </a:lvl1pPr>
          </a:lstStyle>
          <a:p>
            <a:pPr>
              <a:defRPr/>
            </a:pPr>
            <a:fld id="{43C6517E-2914-4F13-A969-DFDB0AEABC63}" type="slidenum">
              <a:rPr lang="en-US" altLang="en-US"/>
              <a:pPr>
                <a:defRPr/>
              </a:pPr>
              <a:t>‹#›</a:t>
            </a:fld>
            <a:endParaRPr lang="en-US" altLang="en-US"/>
          </a:p>
        </p:txBody>
      </p:sp>
    </p:spTree>
    <p:extLst>
      <p:ext uri="{BB962C8B-B14F-4D97-AF65-F5344CB8AC3E}">
        <p14:creationId xmlns:p14="http://schemas.microsoft.com/office/powerpoint/2010/main" val="454007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B44F48-0356-A835-16FE-5AABBA72AB8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180AE19-BEF6-B955-4F7D-7C974B1BFB2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512152F-ABFF-1A2C-42BA-A93A25766998}"/>
              </a:ext>
            </a:extLst>
          </p:cNvPr>
          <p:cNvSpPr>
            <a:spLocks noGrp="1"/>
          </p:cNvSpPr>
          <p:nvPr>
            <p:ph type="sldNum" sz="quarter" idx="12"/>
          </p:nvPr>
        </p:nvSpPr>
        <p:spPr/>
        <p:txBody>
          <a:bodyPr/>
          <a:lstStyle>
            <a:lvl1pPr>
              <a:defRPr/>
            </a:lvl1pPr>
          </a:lstStyle>
          <a:p>
            <a:pPr>
              <a:defRPr/>
            </a:pPr>
            <a:fld id="{87D9674C-3F21-470C-97D2-7B889E1AFD02}" type="slidenum">
              <a:rPr lang="en-US" altLang="en-US"/>
              <a:pPr>
                <a:defRPr/>
              </a:pPr>
              <a:t>‹#›</a:t>
            </a:fld>
            <a:endParaRPr lang="en-US" altLang="en-US"/>
          </a:p>
        </p:txBody>
      </p:sp>
    </p:spTree>
    <p:extLst>
      <p:ext uri="{BB962C8B-B14F-4D97-AF65-F5344CB8AC3E}">
        <p14:creationId xmlns:p14="http://schemas.microsoft.com/office/powerpoint/2010/main" val="28404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B6C4EE3-F952-BF17-8AA1-6EC8397D2558}"/>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07914F25-4CC7-A933-CB88-1D065F96EA3D}"/>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4AA5F71F-BFEE-14C5-84D6-3B4E08894B55}"/>
              </a:ext>
            </a:extLst>
          </p:cNvPr>
          <p:cNvSpPr>
            <a:spLocks noGrp="1"/>
          </p:cNvSpPr>
          <p:nvPr>
            <p:ph type="sldNum" sz="quarter" idx="12"/>
          </p:nvPr>
        </p:nvSpPr>
        <p:spPr/>
        <p:txBody>
          <a:bodyPr/>
          <a:lstStyle>
            <a:lvl1pPr>
              <a:defRPr/>
            </a:lvl1pPr>
          </a:lstStyle>
          <a:p>
            <a:pPr>
              <a:defRPr/>
            </a:pPr>
            <a:fld id="{CCA2B622-779F-42AB-AEA6-5A68169369BF}" type="slidenum">
              <a:rPr lang="en-US" altLang="en-US"/>
              <a:pPr>
                <a:defRPr/>
              </a:pPr>
              <a:t>‹#›</a:t>
            </a:fld>
            <a:endParaRPr lang="en-US" altLang="en-US"/>
          </a:p>
        </p:txBody>
      </p:sp>
    </p:spTree>
    <p:extLst>
      <p:ext uri="{BB962C8B-B14F-4D97-AF65-F5344CB8AC3E}">
        <p14:creationId xmlns:p14="http://schemas.microsoft.com/office/powerpoint/2010/main" val="2519073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F2DD3F6-1703-589C-3D15-2FEE051F332E}"/>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7">
            <a:extLst>
              <a:ext uri="{FF2B5EF4-FFF2-40B4-BE49-F238E27FC236}">
                <a16:creationId xmlns:a16="http://schemas.microsoft.com/office/drawing/2014/main" id="{2FE3A054-08A4-2E66-0257-9A130C9F1E08}"/>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BBB664B9-1567-58AD-AB68-F4CC9A4ADE38}"/>
              </a:ext>
            </a:extLst>
          </p:cNvPr>
          <p:cNvSpPr>
            <a:spLocks noGrp="1"/>
          </p:cNvSpPr>
          <p:nvPr>
            <p:ph type="sldNum" sz="quarter" idx="12"/>
          </p:nvPr>
        </p:nvSpPr>
        <p:spPr/>
        <p:txBody>
          <a:bodyPr/>
          <a:lstStyle>
            <a:lvl1pPr>
              <a:defRPr/>
            </a:lvl1pPr>
          </a:lstStyle>
          <a:p>
            <a:pPr>
              <a:defRPr/>
            </a:pPr>
            <a:fld id="{2F1148B6-DD57-4E22-8518-DC2FCFE800E1}" type="slidenum">
              <a:rPr lang="en-US" altLang="en-US"/>
              <a:pPr>
                <a:defRPr/>
              </a:pPr>
              <a:t>‹#›</a:t>
            </a:fld>
            <a:endParaRPr lang="en-US" altLang="en-US"/>
          </a:p>
        </p:txBody>
      </p:sp>
    </p:spTree>
    <p:extLst>
      <p:ext uri="{BB962C8B-B14F-4D97-AF65-F5344CB8AC3E}">
        <p14:creationId xmlns:p14="http://schemas.microsoft.com/office/powerpoint/2010/main" val="1519428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4045A7B-A48F-8408-51A9-3FA2A735D845}"/>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7E21EC14-C94A-9C72-F342-B8F0A68CA438}"/>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A0348BCE-82BC-E985-29A0-71C6C84987DA}"/>
              </a:ext>
            </a:extLst>
          </p:cNvPr>
          <p:cNvSpPr>
            <a:spLocks noGrp="1"/>
          </p:cNvSpPr>
          <p:nvPr>
            <p:ph type="sldNum" sz="quarter" idx="12"/>
          </p:nvPr>
        </p:nvSpPr>
        <p:spPr/>
        <p:txBody>
          <a:bodyPr/>
          <a:lstStyle>
            <a:lvl1pPr>
              <a:defRPr/>
            </a:lvl1pPr>
          </a:lstStyle>
          <a:p>
            <a:pPr>
              <a:defRPr/>
            </a:pPr>
            <a:fld id="{16D941E6-6B79-486D-9159-3394E04A3D92}" type="slidenum">
              <a:rPr lang="en-US" altLang="en-US"/>
              <a:pPr>
                <a:defRPr/>
              </a:pPr>
              <a:t>‹#›</a:t>
            </a:fld>
            <a:endParaRPr lang="en-US" altLang="en-US"/>
          </a:p>
        </p:txBody>
      </p:sp>
    </p:spTree>
    <p:extLst>
      <p:ext uri="{BB962C8B-B14F-4D97-AF65-F5344CB8AC3E}">
        <p14:creationId xmlns:p14="http://schemas.microsoft.com/office/powerpoint/2010/main" val="2917579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41BEED-F7D9-C03F-077B-A506AC7DFD03}"/>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2">
            <a:extLst>
              <a:ext uri="{FF2B5EF4-FFF2-40B4-BE49-F238E27FC236}">
                <a16:creationId xmlns:a16="http://schemas.microsoft.com/office/drawing/2014/main" id="{F78D869A-E201-2E27-755F-70772CA488EF}"/>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3">
            <a:extLst>
              <a:ext uri="{FF2B5EF4-FFF2-40B4-BE49-F238E27FC236}">
                <a16:creationId xmlns:a16="http://schemas.microsoft.com/office/drawing/2014/main" id="{7E40470A-9264-45DB-5BDA-CFF4A3F2C3AF}"/>
              </a:ext>
            </a:extLst>
          </p:cNvPr>
          <p:cNvSpPr>
            <a:spLocks noGrp="1"/>
          </p:cNvSpPr>
          <p:nvPr>
            <p:ph type="sldNum" sz="quarter" idx="12"/>
          </p:nvPr>
        </p:nvSpPr>
        <p:spPr/>
        <p:txBody>
          <a:bodyPr/>
          <a:lstStyle>
            <a:lvl1pPr>
              <a:defRPr/>
            </a:lvl1pPr>
          </a:lstStyle>
          <a:p>
            <a:pPr>
              <a:defRPr/>
            </a:pPr>
            <a:fld id="{AB11A3CC-14CF-4D94-8C77-967E77604D35}" type="slidenum">
              <a:rPr lang="en-US" altLang="en-US"/>
              <a:pPr>
                <a:defRPr/>
              </a:pPr>
              <a:t>‹#›</a:t>
            </a:fld>
            <a:endParaRPr lang="en-US" altLang="en-US"/>
          </a:p>
        </p:txBody>
      </p:sp>
    </p:spTree>
    <p:extLst>
      <p:ext uri="{BB962C8B-B14F-4D97-AF65-F5344CB8AC3E}">
        <p14:creationId xmlns:p14="http://schemas.microsoft.com/office/powerpoint/2010/main" val="2649549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DAA105-CCD7-68AC-77F0-226F3B808A5F}"/>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26FEF770-1CE5-67AD-DCDB-0EA3D757B90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5B5D8757-81F5-7E39-405F-F2AEC20856CA}"/>
              </a:ext>
            </a:extLst>
          </p:cNvPr>
          <p:cNvSpPr>
            <a:spLocks noGrp="1"/>
          </p:cNvSpPr>
          <p:nvPr>
            <p:ph type="sldNum" sz="quarter" idx="12"/>
          </p:nvPr>
        </p:nvSpPr>
        <p:spPr/>
        <p:txBody>
          <a:bodyPr/>
          <a:lstStyle>
            <a:lvl1pPr>
              <a:defRPr/>
            </a:lvl1pPr>
          </a:lstStyle>
          <a:p>
            <a:pPr>
              <a:defRPr/>
            </a:pPr>
            <a:fld id="{524679E8-E004-4965-9EFD-BA2A5F935EAE}" type="slidenum">
              <a:rPr lang="en-US" altLang="en-US"/>
              <a:pPr>
                <a:defRPr/>
              </a:pPr>
              <a:t>‹#›</a:t>
            </a:fld>
            <a:endParaRPr lang="en-US" altLang="en-US"/>
          </a:p>
        </p:txBody>
      </p:sp>
    </p:spTree>
    <p:extLst>
      <p:ext uri="{BB962C8B-B14F-4D97-AF65-F5344CB8AC3E}">
        <p14:creationId xmlns:p14="http://schemas.microsoft.com/office/powerpoint/2010/main" val="3845674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002B48-40C0-4B35-E209-180FDB8DD1DC}"/>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5DF7F8BC-4E51-0981-F40D-9CD8D3360F93}"/>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49936BBD-BA80-4C52-0E6D-0BC478E20966}"/>
              </a:ext>
            </a:extLst>
          </p:cNvPr>
          <p:cNvSpPr>
            <a:spLocks noGrp="1"/>
          </p:cNvSpPr>
          <p:nvPr>
            <p:ph type="sldNum" sz="quarter" idx="12"/>
          </p:nvPr>
        </p:nvSpPr>
        <p:spPr/>
        <p:txBody>
          <a:bodyPr/>
          <a:lstStyle>
            <a:lvl1pPr>
              <a:defRPr/>
            </a:lvl1pPr>
          </a:lstStyle>
          <a:p>
            <a:pPr>
              <a:defRPr/>
            </a:pPr>
            <a:fld id="{354C12D0-3286-40D7-B56A-99802C527547}" type="slidenum">
              <a:rPr lang="en-US" altLang="en-US"/>
              <a:pPr>
                <a:defRPr/>
              </a:pPr>
              <a:t>‹#›</a:t>
            </a:fld>
            <a:endParaRPr lang="en-US" altLang="en-US"/>
          </a:p>
        </p:txBody>
      </p:sp>
    </p:spTree>
    <p:extLst>
      <p:ext uri="{BB962C8B-B14F-4D97-AF65-F5344CB8AC3E}">
        <p14:creationId xmlns:p14="http://schemas.microsoft.com/office/powerpoint/2010/main" val="1561822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F84243B-42A7-6D14-007C-A6DDD7D681D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44FD62-D291-7BF3-DDC4-3CAC8DEAD56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54489EA-493F-6C44-20FF-B178DF4D9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46428E94-0A4D-3902-0E3C-F5D9392CDA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D5BE6B75-BC41-5C0C-3D4C-A3E7538770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91122158-50D8-4B77-ADCA-79B530C41F2E}"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D3C6EE-A469-2D17-2340-D00F22FD23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3" name="Picture 2" descr="A picture containing text, book&#10;&#10;Description automatically generated">
            <a:extLst>
              <a:ext uri="{FF2B5EF4-FFF2-40B4-BE49-F238E27FC236}">
                <a16:creationId xmlns:a16="http://schemas.microsoft.com/office/drawing/2014/main" id="{2DCDF2B8-5470-227C-31DD-24831E2494AE}"/>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37284" y="609600"/>
            <a:ext cx="6517433" cy="4572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835C6B1-F559-8B8A-3DEF-37AF46BEFA7B}"/>
              </a:ext>
            </a:extLst>
          </p:cNvPr>
          <p:cNvSpPr>
            <a:spLocks noGrp="1" noChangeArrowheads="1"/>
          </p:cNvSpPr>
          <p:nvPr>
            <p:ph type="title"/>
          </p:nvPr>
        </p:nvSpPr>
        <p:spPr>
          <a:xfrm>
            <a:off x="838200" y="228601"/>
            <a:ext cx="10515600" cy="914400"/>
          </a:xfrm>
        </p:spPr>
        <p:txBody>
          <a:bodyPr/>
          <a:lstStyle/>
          <a:p>
            <a:pPr algn="ctr">
              <a:lnSpc>
                <a:spcPct val="100000"/>
              </a:lnSpc>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Structure (Acts 1:8)</a:t>
            </a:r>
          </a:p>
        </p:txBody>
      </p:sp>
      <p:sp>
        <p:nvSpPr>
          <p:cNvPr id="27651" name="Rectangle 3">
            <a:extLst>
              <a:ext uri="{FF2B5EF4-FFF2-40B4-BE49-F238E27FC236}">
                <a16:creationId xmlns:a16="http://schemas.microsoft.com/office/drawing/2014/main" id="{3A5DC6F5-8510-436D-E8B0-6070C4A606E1}"/>
              </a:ext>
            </a:extLst>
          </p:cNvPr>
          <p:cNvSpPr>
            <a:spLocks noGrp="1" noChangeArrowheads="1"/>
          </p:cNvSpPr>
          <p:nvPr>
            <p:ph idx="1"/>
          </p:nvPr>
        </p:nvSpPr>
        <p:spPr>
          <a:xfrm>
            <a:off x="609600" y="1143001"/>
            <a:ext cx="8305800" cy="5033962"/>
          </a:xfrm>
        </p:spPr>
        <p:txBody>
          <a:bodyPr/>
          <a:lstStyle/>
          <a:p>
            <a:pPr marL="457200" lvl="1" indent="-457200" algn="just" eaLnBrk="0" hangingPunct="0">
              <a:lnSpc>
                <a:spcPct val="100000"/>
              </a:lnSpc>
              <a:spcBef>
                <a:spcPts val="0"/>
              </a:spcBef>
              <a:spcAft>
                <a:spcPts val="1200"/>
              </a:spcAft>
              <a:buClr>
                <a:srgbClr val="00FFFF"/>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rPr>
              <a:t>Jerusalem (Acts 1–7)</a:t>
            </a:r>
          </a:p>
          <a:p>
            <a:pPr marL="457200" lvl="1" indent="-457200" algn="just" eaLnBrk="0" hangingPunct="0">
              <a:lnSpc>
                <a:spcPct val="100000"/>
              </a:lnSpc>
              <a:spcBef>
                <a:spcPts val="0"/>
              </a:spcBef>
              <a:spcAft>
                <a:spcPts val="1200"/>
              </a:spcAft>
              <a:buClr>
                <a:srgbClr val="00FFFF"/>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rPr>
              <a:t>Judea and Samaria (Acts 8–12)</a:t>
            </a:r>
          </a:p>
          <a:p>
            <a:pPr marL="457200" lvl="1" indent="-457200" algn="just" eaLnBrk="0" hangingPunct="0">
              <a:lnSpc>
                <a:spcPct val="100000"/>
              </a:lnSpc>
              <a:spcBef>
                <a:spcPts val="0"/>
              </a:spcBef>
              <a:spcAft>
                <a:spcPts val="1200"/>
              </a:spcAft>
              <a:buClr>
                <a:srgbClr val="00FFFF"/>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rPr>
              <a:t>Remotest part of the earth (Acts 13–28)</a:t>
            </a:r>
          </a:p>
          <a:p>
            <a:pPr marL="914400" lvl="1" indent="-457200">
              <a:lnSpc>
                <a:spcPct val="100000"/>
              </a:lnSpc>
              <a:spcBef>
                <a:spcPts val="0"/>
              </a:spcBef>
              <a:spcAft>
                <a:spcPts val="1200"/>
              </a:spcAft>
              <a:buClr>
                <a:srgbClr val="FF00FF"/>
              </a:buClr>
            </a:pPr>
            <a:r>
              <a:rPr lang="en-US" altLang="en-US" sz="3200" dirty="0"/>
              <a:t>1</a:t>
            </a:r>
            <a:r>
              <a:rPr lang="en-US" altLang="en-US" sz="3200" baseline="30000" dirty="0"/>
              <a:t>st</a:t>
            </a:r>
            <a:r>
              <a:rPr lang="en-US" altLang="en-US" sz="3200" dirty="0"/>
              <a:t> missionary journey (Acts 13–14)</a:t>
            </a:r>
          </a:p>
          <a:p>
            <a:pPr marL="914400" lvl="1" indent="-457200">
              <a:lnSpc>
                <a:spcPct val="100000"/>
              </a:lnSpc>
              <a:spcBef>
                <a:spcPts val="0"/>
              </a:spcBef>
              <a:spcAft>
                <a:spcPts val="1200"/>
              </a:spcAft>
              <a:buClr>
                <a:srgbClr val="FF00FF"/>
              </a:buClr>
            </a:pPr>
            <a:r>
              <a:rPr lang="en-US" altLang="en-US" sz="3200" dirty="0"/>
              <a:t>Jerusalem council (Acts 15:1-35)</a:t>
            </a:r>
          </a:p>
          <a:p>
            <a:pPr marL="914400" lvl="1" indent="-457200">
              <a:lnSpc>
                <a:spcPct val="100000"/>
              </a:lnSpc>
              <a:spcBef>
                <a:spcPts val="0"/>
              </a:spcBef>
              <a:spcAft>
                <a:spcPts val="1200"/>
              </a:spcAft>
              <a:buClr>
                <a:srgbClr val="FF00FF"/>
              </a:buClr>
            </a:pPr>
            <a:r>
              <a:rPr lang="en-US" altLang="en-US" sz="3200" dirty="0"/>
              <a:t>2</a:t>
            </a:r>
            <a:r>
              <a:rPr lang="en-US" altLang="en-US" sz="3200" baseline="30000" dirty="0"/>
              <a:t>nd</a:t>
            </a:r>
            <a:r>
              <a:rPr lang="en-US" altLang="en-US" sz="3200" dirty="0"/>
              <a:t> missionary journey (Acts 15:36 –18:22)</a:t>
            </a:r>
          </a:p>
          <a:p>
            <a:pPr marL="914400" lvl="1" indent="-457200">
              <a:lnSpc>
                <a:spcPct val="100000"/>
              </a:lnSpc>
              <a:spcBef>
                <a:spcPts val="0"/>
              </a:spcBef>
              <a:spcAft>
                <a:spcPts val="1200"/>
              </a:spcAft>
              <a:buClr>
                <a:srgbClr val="FF00FF"/>
              </a:buClr>
            </a:pPr>
            <a:r>
              <a:rPr lang="en-US" altLang="en-US" sz="3200" dirty="0"/>
              <a:t>3</a:t>
            </a:r>
            <a:r>
              <a:rPr lang="en-US" altLang="en-US" sz="3200" baseline="30000" dirty="0"/>
              <a:t>rd</a:t>
            </a:r>
            <a:r>
              <a:rPr lang="en-US" altLang="en-US" sz="3200" dirty="0"/>
              <a:t> missionary journey (Acts 18:23–21:17)</a:t>
            </a:r>
          </a:p>
          <a:p>
            <a:pPr marL="914400" lvl="1" indent="-457200">
              <a:lnSpc>
                <a:spcPct val="100000"/>
              </a:lnSpc>
              <a:spcBef>
                <a:spcPts val="0"/>
              </a:spcBef>
              <a:spcAft>
                <a:spcPts val="1200"/>
              </a:spcAft>
              <a:buClr>
                <a:srgbClr val="FF00FF"/>
              </a:buClr>
            </a:pPr>
            <a:r>
              <a:rPr lang="en-US" altLang="en-US" sz="3200" dirty="0"/>
              <a:t>Trip to Rome (Acts 21:18–28:31)</a:t>
            </a:r>
          </a:p>
        </p:txBody>
      </p:sp>
      <p:pic>
        <p:nvPicPr>
          <p:cNvPr id="3" name="Picture 2">
            <a:extLst>
              <a:ext uri="{FF2B5EF4-FFF2-40B4-BE49-F238E27FC236}">
                <a16:creationId xmlns:a16="http://schemas.microsoft.com/office/drawing/2014/main" id="{C5931ECC-E48B-4994-3CF8-6C181087D71C}"/>
              </a:ext>
            </a:extLst>
          </p:cNvPr>
          <p:cNvPicPr>
            <a:picLocks noChangeAspect="1"/>
          </p:cNvPicPr>
          <p:nvPr/>
        </p:nvPicPr>
        <p:blipFill>
          <a:blip r:embed="rId2"/>
          <a:stretch>
            <a:fillRect/>
          </a:stretch>
        </p:blipFill>
        <p:spPr>
          <a:xfrm>
            <a:off x="8915400" y="2057400"/>
            <a:ext cx="2677732" cy="2743200"/>
          </a:xfrm>
          <a:prstGeom prst="rect">
            <a:avLst/>
          </a:prstGeom>
        </p:spPr>
      </p:pic>
      <p:pic>
        <p:nvPicPr>
          <p:cNvPr id="4" name="Picture 3">
            <a:extLst>
              <a:ext uri="{FF2B5EF4-FFF2-40B4-BE49-F238E27FC236}">
                <a16:creationId xmlns:a16="http://schemas.microsoft.com/office/drawing/2014/main" id="{9EFF9151-7963-0E5E-3CEB-6818D5CFD8B6}"/>
              </a:ext>
            </a:extLst>
          </p:cNvPr>
          <p:cNvPicPr>
            <a:picLocks noChangeAspect="1"/>
          </p:cNvPicPr>
          <p:nvPr/>
        </p:nvPicPr>
        <p:blipFill>
          <a:blip r:embed="rId3"/>
          <a:stretch>
            <a:fillRect/>
          </a:stretch>
        </p:blipFill>
        <p:spPr>
          <a:xfrm>
            <a:off x="10093145" y="76200"/>
            <a:ext cx="1565455" cy="109728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835C6B1-F559-8B8A-3DEF-37AF46BEFA7B}"/>
              </a:ext>
            </a:extLst>
          </p:cNvPr>
          <p:cNvSpPr>
            <a:spLocks noGrp="1" noChangeArrowheads="1"/>
          </p:cNvSpPr>
          <p:nvPr>
            <p:ph type="title"/>
          </p:nvPr>
        </p:nvSpPr>
        <p:spPr>
          <a:xfrm>
            <a:off x="838200" y="228601"/>
            <a:ext cx="10515600" cy="914400"/>
          </a:xfrm>
        </p:spPr>
        <p:txBody>
          <a:bodyPr/>
          <a:lstStyle/>
          <a:p>
            <a:pPr algn="ctr">
              <a:lnSpc>
                <a:spcPct val="100000"/>
              </a:lnSpc>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Structure (Acts 1:8)</a:t>
            </a:r>
          </a:p>
        </p:txBody>
      </p:sp>
      <p:sp>
        <p:nvSpPr>
          <p:cNvPr id="27651" name="Rectangle 3">
            <a:extLst>
              <a:ext uri="{FF2B5EF4-FFF2-40B4-BE49-F238E27FC236}">
                <a16:creationId xmlns:a16="http://schemas.microsoft.com/office/drawing/2014/main" id="{3A5DC6F5-8510-436D-E8B0-6070C4A606E1}"/>
              </a:ext>
            </a:extLst>
          </p:cNvPr>
          <p:cNvSpPr>
            <a:spLocks noGrp="1" noChangeArrowheads="1"/>
          </p:cNvSpPr>
          <p:nvPr>
            <p:ph idx="1"/>
          </p:nvPr>
        </p:nvSpPr>
        <p:spPr>
          <a:xfrm>
            <a:off x="609600" y="1143001"/>
            <a:ext cx="8305800" cy="5033962"/>
          </a:xfrm>
        </p:spPr>
        <p:txBody>
          <a:bodyPr/>
          <a:lstStyle/>
          <a:p>
            <a:pPr marL="457200" lvl="1" indent="-457200" algn="just" eaLnBrk="0" hangingPunct="0">
              <a:lnSpc>
                <a:spcPct val="100000"/>
              </a:lnSpc>
              <a:spcBef>
                <a:spcPts val="0"/>
              </a:spcBef>
              <a:spcAft>
                <a:spcPts val="1200"/>
              </a:spcAft>
              <a:buClr>
                <a:srgbClr val="00FFFF"/>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rPr>
              <a:t>Jerusalem (Acts 1–7)</a:t>
            </a:r>
          </a:p>
          <a:p>
            <a:pPr marL="457200" lvl="1" indent="-457200" algn="just" eaLnBrk="0" hangingPunct="0">
              <a:lnSpc>
                <a:spcPct val="100000"/>
              </a:lnSpc>
              <a:spcBef>
                <a:spcPts val="0"/>
              </a:spcBef>
              <a:spcAft>
                <a:spcPts val="1200"/>
              </a:spcAft>
              <a:buClr>
                <a:srgbClr val="00FFFF"/>
              </a:buClr>
              <a:buSzPct val="75000"/>
              <a:buFont typeface="Wingdings" panose="05000000000000000000" pitchFamily="2" charset="2"/>
              <a:buChar char="n"/>
              <a:defRPr/>
            </a:pPr>
            <a:r>
              <a:rPr lang="en-US" altLang="en-US" sz="3200" b="1" u="sng" dirty="0">
                <a:solidFill>
                  <a:srgbClr val="FFFFCC"/>
                </a:solidFill>
                <a:effectLst>
                  <a:outerShdw blurRad="38100" dist="38100" dir="2700000" algn="tl">
                    <a:srgbClr val="000000">
                      <a:alpha val="43137"/>
                    </a:srgbClr>
                  </a:outerShdw>
                </a:effectLst>
              </a:rPr>
              <a:t>Judea and Samaria (Acts 8–12)</a:t>
            </a:r>
          </a:p>
          <a:p>
            <a:pPr marL="457200" lvl="1" indent="-457200" algn="just" eaLnBrk="0" hangingPunct="0">
              <a:lnSpc>
                <a:spcPct val="100000"/>
              </a:lnSpc>
              <a:spcBef>
                <a:spcPts val="0"/>
              </a:spcBef>
              <a:spcAft>
                <a:spcPts val="1200"/>
              </a:spcAft>
              <a:buClr>
                <a:srgbClr val="00FFFF"/>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rPr>
              <a:t>Remotest part of the earth (Acts 13–28)</a:t>
            </a:r>
          </a:p>
          <a:p>
            <a:pPr marL="914400" lvl="1" indent="-457200">
              <a:lnSpc>
                <a:spcPct val="100000"/>
              </a:lnSpc>
              <a:spcBef>
                <a:spcPts val="0"/>
              </a:spcBef>
              <a:spcAft>
                <a:spcPts val="1200"/>
              </a:spcAft>
              <a:buClr>
                <a:srgbClr val="FF00FF"/>
              </a:buClr>
            </a:pPr>
            <a:r>
              <a:rPr lang="en-US" altLang="en-US" sz="3200" dirty="0"/>
              <a:t>1</a:t>
            </a:r>
            <a:r>
              <a:rPr lang="en-US" altLang="en-US" sz="3200" baseline="30000" dirty="0"/>
              <a:t>st</a:t>
            </a:r>
            <a:r>
              <a:rPr lang="en-US" altLang="en-US" sz="3200" dirty="0"/>
              <a:t> missionary journey (Acts 13–14)</a:t>
            </a:r>
          </a:p>
          <a:p>
            <a:pPr marL="914400" lvl="1" indent="-457200">
              <a:lnSpc>
                <a:spcPct val="100000"/>
              </a:lnSpc>
              <a:spcBef>
                <a:spcPts val="0"/>
              </a:spcBef>
              <a:spcAft>
                <a:spcPts val="1200"/>
              </a:spcAft>
              <a:buClr>
                <a:srgbClr val="FF00FF"/>
              </a:buClr>
            </a:pPr>
            <a:r>
              <a:rPr lang="en-US" altLang="en-US" sz="3200" dirty="0"/>
              <a:t>Jerusalem council (Acts 15:1-35)</a:t>
            </a:r>
          </a:p>
          <a:p>
            <a:pPr marL="914400" lvl="1" indent="-457200">
              <a:lnSpc>
                <a:spcPct val="100000"/>
              </a:lnSpc>
              <a:spcBef>
                <a:spcPts val="0"/>
              </a:spcBef>
              <a:spcAft>
                <a:spcPts val="1200"/>
              </a:spcAft>
              <a:buClr>
                <a:srgbClr val="FF00FF"/>
              </a:buClr>
            </a:pPr>
            <a:r>
              <a:rPr lang="en-US" altLang="en-US" sz="3200" dirty="0"/>
              <a:t>2</a:t>
            </a:r>
            <a:r>
              <a:rPr lang="en-US" altLang="en-US" sz="3200" baseline="30000" dirty="0"/>
              <a:t>nd</a:t>
            </a:r>
            <a:r>
              <a:rPr lang="en-US" altLang="en-US" sz="3200" dirty="0"/>
              <a:t> missionary journey (Acts 15:36 –18:22)</a:t>
            </a:r>
          </a:p>
          <a:p>
            <a:pPr marL="914400" lvl="1" indent="-457200">
              <a:lnSpc>
                <a:spcPct val="100000"/>
              </a:lnSpc>
              <a:spcBef>
                <a:spcPts val="0"/>
              </a:spcBef>
              <a:spcAft>
                <a:spcPts val="1200"/>
              </a:spcAft>
              <a:buClr>
                <a:srgbClr val="FF00FF"/>
              </a:buClr>
            </a:pPr>
            <a:r>
              <a:rPr lang="en-US" altLang="en-US" sz="3200" dirty="0"/>
              <a:t>3</a:t>
            </a:r>
            <a:r>
              <a:rPr lang="en-US" altLang="en-US" sz="3200" baseline="30000" dirty="0"/>
              <a:t>rd</a:t>
            </a:r>
            <a:r>
              <a:rPr lang="en-US" altLang="en-US" sz="3200" dirty="0"/>
              <a:t> missionary journey (Acts 18:23–21:17)</a:t>
            </a:r>
          </a:p>
          <a:p>
            <a:pPr marL="914400" lvl="1" indent="-457200">
              <a:lnSpc>
                <a:spcPct val="100000"/>
              </a:lnSpc>
              <a:spcBef>
                <a:spcPts val="0"/>
              </a:spcBef>
              <a:spcAft>
                <a:spcPts val="1200"/>
              </a:spcAft>
              <a:buClr>
                <a:srgbClr val="FF00FF"/>
              </a:buClr>
            </a:pPr>
            <a:r>
              <a:rPr lang="en-US" altLang="en-US" sz="3200" dirty="0"/>
              <a:t>Trip to Rome (Acts 21:18–28:31)</a:t>
            </a:r>
          </a:p>
        </p:txBody>
      </p:sp>
      <p:pic>
        <p:nvPicPr>
          <p:cNvPr id="3" name="Picture 2">
            <a:extLst>
              <a:ext uri="{FF2B5EF4-FFF2-40B4-BE49-F238E27FC236}">
                <a16:creationId xmlns:a16="http://schemas.microsoft.com/office/drawing/2014/main" id="{C5931ECC-E48B-4994-3CF8-6C181087D71C}"/>
              </a:ext>
            </a:extLst>
          </p:cNvPr>
          <p:cNvPicPr>
            <a:picLocks noChangeAspect="1"/>
          </p:cNvPicPr>
          <p:nvPr/>
        </p:nvPicPr>
        <p:blipFill>
          <a:blip r:embed="rId2"/>
          <a:stretch>
            <a:fillRect/>
          </a:stretch>
        </p:blipFill>
        <p:spPr>
          <a:xfrm>
            <a:off x="8915400" y="2057400"/>
            <a:ext cx="2677732" cy="2743200"/>
          </a:xfrm>
          <a:prstGeom prst="rect">
            <a:avLst/>
          </a:prstGeom>
        </p:spPr>
      </p:pic>
      <p:pic>
        <p:nvPicPr>
          <p:cNvPr id="4" name="Picture 3">
            <a:extLst>
              <a:ext uri="{FF2B5EF4-FFF2-40B4-BE49-F238E27FC236}">
                <a16:creationId xmlns:a16="http://schemas.microsoft.com/office/drawing/2014/main" id="{9EFF9151-7963-0E5E-3CEB-6818D5CFD8B6}"/>
              </a:ext>
            </a:extLst>
          </p:cNvPr>
          <p:cNvPicPr>
            <a:picLocks noChangeAspect="1"/>
          </p:cNvPicPr>
          <p:nvPr/>
        </p:nvPicPr>
        <p:blipFill>
          <a:blip r:embed="rId3"/>
          <a:stretch>
            <a:fillRect/>
          </a:stretch>
        </p:blipFill>
        <p:spPr>
          <a:xfrm>
            <a:off x="10093145" y="76200"/>
            <a:ext cx="1565455" cy="1097280"/>
          </a:xfrm>
          <a:prstGeom prst="rect">
            <a:avLst/>
          </a:prstGeom>
        </p:spPr>
      </p:pic>
    </p:spTree>
    <p:extLst>
      <p:ext uri="{BB962C8B-B14F-4D97-AF65-F5344CB8AC3E}">
        <p14:creationId xmlns:p14="http://schemas.microsoft.com/office/powerpoint/2010/main" val="4101751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BE68C5-ED1E-F7C1-0F4D-FE08F3DA16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7650" name="Rectangle 3"/>
          <p:cNvSpPr>
            <a:spLocks noGrp="1"/>
          </p:cNvSpPr>
          <p:nvPr>
            <p:ph type="body" idx="4294967295"/>
          </p:nvPr>
        </p:nvSpPr>
        <p:spPr>
          <a:xfrm>
            <a:off x="609600" y="0"/>
            <a:ext cx="10972800" cy="5181600"/>
          </a:xfrm>
        </p:spPr>
        <p:txBody>
          <a:bodyPr/>
          <a:lstStyle/>
          <a:p>
            <a:pPr marL="0" indent="0" algn="ctr" defTabSz="457200" eaLnBrk="0" hangingPunct="0">
              <a:lnSpc>
                <a:spcPct val="100000"/>
              </a:lnSpc>
              <a:spcBef>
                <a:spcPct val="0"/>
              </a:spcBef>
              <a:spcAft>
                <a:spcPts val="1200"/>
              </a:spcAft>
              <a:buNone/>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Acts 8:3-4; 11:19</a:t>
            </a:r>
          </a:p>
          <a:p>
            <a:pPr marL="0" indent="0" algn="just">
              <a:lnSpc>
                <a:spcPct val="100000"/>
              </a:lnSpc>
              <a:spcBef>
                <a:spcPts val="0"/>
              </a:spcBef>
              <a:buNone/>
            </a:pPr>
            <a:r>
              <a:rPr lang="en-US" sz="3400" dirty="0">
                <a:effectLst>
                  <a:outerShdw blurRad="38100" dist="38100" dir="2700000" algn="tl">
                    <a:srgbClr val="000000">
                      <a:alpha val="43137"/>
                    </a:srgbClr>
                  </a:outerShdw>
                </a:effectLst>
              </a:rPr>
              <a:t>“</a:t>
            </a:r>
            <a:r>
              <a:rPr lang="en-US" sz="3400" baseline="30000" dirty="0">
                <a:effectLst/>
              </a:rPr>
              <a:t>3 </a:t>
            </a:r>
            <a:r>
              <a:rPr lang="en-US" sz="3400" dirty="0">
                <a:effectLst>
                  <a:outerShdw blurRad="38100" dist="38100" dir="2700000" algn="tl">
                    <a:srgbClr val="000000">
                      <a:alpha val="43137"/>
                    </a:srgbClr>
                  </a:outerShdw>
                </a:effectLst>
              </a:rPr>
              <a:t>But </a:t>
            </a:r>
            <a:r>
              <a:rPr lang="en-US" sz="3400" b="1" u="sng" dirty="0">
                <a:solidFill>
                  <a:srgbClr val="FFFFCC"/>
                </a:solidFill>
                <a:effectLst>
                  <a:outerShdw blurRad="38100" dist="38100" dir="2700000" algn="tl">
                    <a:srgbClr val="000000">
                      <a:alpha val="43137"/>
                    </a:srgbClr>
                  </a:outerShdw>
                </a:effectLst>
              </a:rPr>
              <a:t>Saul</a:t>
            </a:r>
            <a:r>
              <a:rPr lang="en-US" sz="3400" dirty="0">
                <a:effectLst>
                  <a:outerShdw blurRad="38100" dist="38100" dir="2700000" algn="tl">
                    <a:srgbClr val="000000">
                      <a:alpha val="43137"/>
                    </a:srgbClr>
                  </a:outerShdw>
                </a:effectLst>
              </a:rPr>
              <a:t> began ravaging the church, entering house after house, and dragging off men and women, he would put them in prison. </a:t>
            </a:r>
            <a:r>
              <a:rPr lang="en-US" sz="3400" baseline="30000" dirty="0">
                <a:effectLst/>
              </a:rPr>
              <a:t>4</a:t>
            </a:r>
            <a:r>
              <a:rPr lang="en-US" sz="3400" dirty="0">
                <a:effectLst>
                  <a:outerShdw blurRad="38100" dist="38100" dir="2700000" algn="tl">
                    <a:srgbClr val="000000">
                      <a:alpha val="43137"/>
                    </a:srgbClr>
                  </a:outerShdw>
                </a:effectLst>
              </a:rPr>
              <a:t> Therefore, those who had been </a:t>
            </a:r>
            <a:r>
              <a:rPr lang="en-US" sz="3400" b="1" u="sng" dirty="0">
                <a:solidFill>
                  <a:srgbClr val="FFFFCC"/>
                </a:solidFill>
                <a:effectLst>
                  <a:outerShdw blurRad="38100" dist="38100" dir="2700000" algn="tl">
                    <a:srgbClr val="000000">
                      <a:alpha val="43137"/>
                    </a:srgbClr>
                  </a:outerShdw>
                </a:effectLst>
              </a:rPr>
              <a:t>scattered</a:t>
            </a:r>
            <a:r>
              <a:rPr lang="en-US" sz="3400" dirty="0">
                <a:effectLst>
                  <a:outerShdw blurRad="38100" dist="38100" dir="2700000" algn="tl">
                    <a:srgbClr val="000000">
                      <a:alpha val="43137"/>
                    </a:srgbClr>
                  </a:outerShdw>
                </a:effectLst>
              </a:rPr>
              <a:t> went about preaching the word…</a:t>
            </a:r>
            <a:r>
              <a:rPr lang="en-US" sz="3400" baseline="30000" dirty="0">
                <a:effectLst/>
              </a:rPr>
              <a:t>19 </a:t>
            </a:r>
            <a:r>
              <a:rPr lang="en-US" sz="3400" dirty="0">
                <a:effectLst>
                  <a:outerShdw blurRad="38100" dist="38100" dir="2700000" algn="tl">
                    <a:srgbClr val="000000">
                      <a:alpha val="43137"/>
                    </a:srgbClr>
                  </a:outerShdw>
                </a:effectLst>
              </a:rPr>
              <a:t>So then those who were </a:t>
            </a:r>
            <a:r>
              <a:rPr lang="en-US" sz="3400" b="1" u="sng" dirty="0">
                <a:solidFill>
                  <a:srgbClr val="FFFFCC"/>
                </a:solidFill>
                <a:effectLst>
                  <a:outerShdw blurRad="38100" dist="38100" dir="2700000" algn="tl">
                    <a:srgbClr val="000000">
                      <a:alpha val="43137"/>
                    </a:srgbClr>
                  </a:outerShdw>
                </a:effectLst>
              </a:rPr>
              <a:t>scattered</a:t>
            </a:r>
            <a:r>
              <a:rPr lang="en-US" sz="3400" dirty="0">
                <a:effectLst>
                  <a:outerShdw blurRad="38100" dist="38100" dir="2700000" algn="tl">
                    <a:srgbClr val="000000">
                      <a:alpha val="43137"/>
                    </a:srgbClr>
                  </a:outerShdw>
                </a:effectLst>
              </a:rPr>
              <a:t> because of the persecution that occurred in connection with Stephen made their way to Phoenicia and Cyprus and Antioch, speaking the word to no one except to Jews alone.”</a:t>
            </a:r>
          </a:p>
        </p:txBody>
      </p:sp>
    </p:spTree>
    <p:extLst>
      <p:ext uri="{BB962C8B-B14F-4D97-AF65-F5344CB8AC3E}">
        <p14:creationId xmlns:p14="http://schemas.microsoft.com/office/powerpoint/2010/main" val="16675802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DDF87128-5552-CA20-85EE-361237DFEB54}"/>
              </a:ext>
            </a:extLst>
          </p:cNvPr>
          <p:cNvSpPr>
            <a:spLocks noGrp="1"/>
          </p:cNvSpPr>
          <p:nvPr>
            <p:ph type="title"/>
          </p:nvPr>
        </p:nvSpPr>
        <p:spPr>
          <a:xfrm>
            <a:off x="609600" y="228600"/>
            <a:ext cx="10972800" cy="9144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Eusebius (A.D. 260-340), </a:t>
            </a:r>
            <a:r>
              <a:rPr lang="en-US" altLang="en-US" sz="3600" i="1" dirty="0">
                <a:solidFill>
                  <a:srgbClr val="00FFFF"/>
                </a:solidFill>
                <a:effectLst>
                  <a:outerShdw blurRad="38100" dist="38100" dir="2700000" algn="tl">
                    <a:srgbClr val="000000">
                      <a:alpha val="43137"/>
                    </a:srgbClr>
                  </a:outerShdw>
                </a:effectLst>
                <a:latin typeface="Calibri" panose="020F0502020204030204" pitchFamily="34" charset="0"/>
              </a:rPr>
              <a:t>Ecclesiastical History</a:t>
            </a: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 3.5.3</a:t>
            </a:r>
          </a:p>
        </p:txBody>
      </p:sp>
      <p:sp>
        <p:nvSpPr>
          <p:cNvPr id="3" name="Content Placeholder 2">
            <a:extLst>
              <a:ext uri="{FF2B5EF4-FFF2-40B4-BE49-F238E27FC236}">
                <a16:creationId xmlns:a16="http://schemas.microsoft.com/office/drawing/2014/main" id="{82B7EDCB-BDEB-FF35-C638-E7A05FA6757A}"/>
              </a:ext>
            </a:extLst>
          </p:cNvPr>
          <p:cNvSpPr>
            <a:spLocks noGrp="1"/>
          </p:cNvSpPr>
          <p:nvPr>
            <p:ph idx="1"/>
          </p:nvPr>
        </p:nvSpPr>
        <p:spPr>
          <a:xfrm>
            <a:off x="609600" y="1219200"/>
            <a:ext cx="10972800" cy="5029200"/>
          </a:xfrm>
        </p:spPr>
        <p:txBody>
          <a:bodyPr/>
          <a:lstStyle/>
          <a:p>
            <a:pPr marL="0" indent="0" algn="just" eaLnBrk="1" hangingPunct="1">
              <a:lnSpc>
                <a:spcPct val="100000"/>
              </a:lnSpc>
              <a:spcBef>
                <a:spcPts val="0"/>
              </a:spcBef>
              <a:spcAft>
                <a:spcPts val="2400"/>
              </a:spcAft>
              <a:buNone/>
              <a:defRPr/>
            </a:pPr>
            <a:r>
              <a:rPr lang="en-US" sz="3000" dirty="0">
                <a:effectLst>
                  <a:outerShdw blurRad="38100" dist="38100" dir="2700000" algn="tl">
                    <a:srgbClr val="000000">
                      <a:alpha val="43137"/>
                    </a:srgbClr>
                  </a:outerShdw>
                </a:effectLst>
              </a:rPr>
              <a:t>"But the people of the church in Jerusalem had been commanded by a revelation, vouchsafed to approved men there </a:t>
            </a:r>
            <a:r>
              <a:rPr lang="en-US" sz="3000" b="1" u="sng" dirty="0">
                <a:solidFill>
                  <a:srgbClr val="FFFFCC"/>
                </a:solidFill>
                <a:effectLst>
                  <a:outerShdw blurRad="38100" dist="38100" dir="2700000" algn="tl">
                    <a:srgbClr val="000000">
                      <a:alpha val="43137"/>
                    </a:srgbClr>
                  </a:outerShdw>
                </a:effectLst>
              </a:rPr>
              <a:t>before the war</a:t>
            </a:r>
            <a:r>
              <a:rPr lang="en-US" sz="3000" dirty="0">
                <a:effectLst>
                  <a:outerShdw blurRad="38100" dist="38100" dir="2700000" algn="tl">
                    <a:srgbClr val="000000">
                      <a:alpha val="43137"/>
                    </a:srgbClr>
                  </a:outerShdw>
                </a:effectLst>
              </a:rPr>
              <a:t>, to leave the city and to dwell in a certain town of Perea called Pella. And when those that believed in Christ had come thither from Jerusalem, then, as if the royal city of the Jews and the whole land of Judea were entirely destitute of holy men, the judgment of God at length overtook those who had committed such outrages against Christ and his apostles, and totally destroyed that generation of impious men."</a:t>
            </a:r>
          </a:p>
          <a:p>
            <a:pPr marL="0" indent="0" algn="just" eaLnBrk="1" hangingPunct="1">
              <a:lnSpc>
                <a:spcPct val="100000"/>
              </a:lnSpc>
              <a:spcBef>
                <a:spcPts val="0"/>
              </a:spcBef>
              <a:spcAft>
                <a:spcPts val="2400"/>
              </a:spcAft>
              <a:buNone/>
              <a:defRPr/>
            </a:pPr>
            <a:r>
              <a:rPr lang="en-US" sz="3000" dirty="0" err="1">
                <a:effectLst>
                  <a:outerShdw blurRad="38100" dist="38100" dir="2700000" algn="tl">
                    <a:srgbClr val="000000">
                      <a:alpha val="43137"/>
                    </a:srgbClr>
                  </a:outerShdw>
                </a:effectLst>
              </a:rPr>
              <a:t>Epiphanius</a:t>
            </a:r>
            <a:r>
              <a:rPr lang="en-US" sz="3000" dirty="0">
                <a:effectLst>
                  <a:outerShdw blurRad="38100" dist="38100" dir="2700000" algn="tl">
                    <a:srgbClr val="000000">
                      <a:alpha val="43137"/>
                    </a:srgbClr>
                  </a:outerShdw>
                </a:effectLst>
              </a:rPr>
              <a:t> </a:t>
            </a:r>
            <a:r>
              <a:rPr lang="en-US" sz="3000" i="1" dirty="0">
                <a:effectLst>
                  <a:outerShdw blurRad="38100" dist="38100" dir="2700000" algn="tl">
                    <a:srgbClr val="000000">
                      <a:alpha val="43137"/>
                    </a:srgbClr>
                  </a:outerShdw>
                </a:effectLst>
              </a:rPr>
              <a:t>(De pond. et </a:t>
            </a:r>
            <a:r>
              <a:rPr lang="en-US" sz="3000" i="1" dirty="0" err="1">
                <a:effectLst>
                  <a:outerShdw blurRad="38100" dist="38100" dir="2700000" algn="tl">
                    <a:srgbClr val="000000">
                      <a:alpha val="43137"/>
                    </a:srgbClr>
                  </a:outerShdw>
                </a:effectLst>
              </a:rPr>
              <a:t>mens</a:t>
            </a:r>
            <a:r>
              <a:rPr lang="en-US" sz="3000" i="1" dirty="0">
                <a:effectLst>
                  <a:outerShdw blurRad="38100" dist="38100" dir="2700000" algn="tl">
                    <a:srgbClr val="000000">
                      <a:alpha val="43137"/>
                    </a:srgbClr>
                  </a:outerShdw>
                </a:effectLst>
              </a:rPr>
              <a:t>. 15)</a:t>
            </a:r>
            <a:r>
              <a:rPr lang="en-US" sz="3000" dirty="0">
                <a:effectLst>
                  <a:outerShdw blurRad="38100" dist="38100" dir="2700000" algn="tl">
                    <a:srgbClr val="000000">
                      <a:alpha val="43137"/>
                    </a:srgbClr>
                  </a:outerShdw>
                </a:effectLst>
              </a:rPr>
              <a:t> also records this flight of the Christians to Pella.)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E56A872F-52BC-F2AF-9E63-4F5D5D4A598A}"/>
              </a:ext>
            </a:extLst>
          </p:cNvPr>
          <p:cNvSpPr>
            <a:spLocks noGrp="1"/>
          </p:cNvSpPr>
          <p:nvPr>
            <p:ph type="title"/>
          </p:nvPr>
        </p:nvSpPr>
        <p:spPr>
          <a:xfrm>
            <a:off x="2209800" y="228600"/>
            <a:ext cx="7772400" cy="9144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Pella</a:t>
            </a:r>
          </a:p>
        </p:txBody>
      </p:sp>
      <p:sp>
        <p:nvSpPr>
          <p:cNvPr id="3" name="Content Placeholder 2">
            <a:extLst>
              <a:ext uri="{FF2B5EF4-FFF2-40B4-BE49-F238E27FC236}">
                <a16:creationId xmlns:a16="http://schemas.microsoft.com/office/drawing/2014/main" id="{CDB2A647-E835-155A-3A8C-5E0C4C302F79}"/>
              </a:ext>
            </a:extLst>
          </p:cNvPr>
          <p:cNvSpPr>
            <a:spLocks noGrp="1"/>
          </p:cNvSpPr>
          <p:nvPr>
            <p:ph idx="1"/>
          </p:nvPr>
        </p:nvSpPr>
        <p:spPr>
          <a:xfrm>
            <a:off x="609600" y="1600200"/>
            <a:ext cx="7315200" cy="3048000"/>
          </a:xfrm>
        </p:spPr>
        <p:txBody>
          <a:bodyPr/>
          <a:lstStyle/>
          <a:p>
            <a:pPr marL="0" indent="0" algn="just" eaLnBrk="1" hangingPunct="1">
              <a:lnSpc>
                <a:spcPct val="100000"/>
              </a:lnSpc>
              <a:spcBef>
                <a:spcPts val="0"/>
              </a:spcBef>
              <a:spcAft>
                <a:spcPts val="2400"/>
              </a:spcAft>
              <a:buNone/>
              <a:defRPr/>
            </a:pPr>
            <a:r>
              <a:rPr lang="en-US" sz="3200" dirty="0"/>
              <a:t>Pella was a town situated beyond the Jordan, in the north of Perea, within the dominions of Herod Agrippa II. The surrounding population was chiefly Gentile. See Pliny V. 18, and Josephus, B. J. III. 3. 3, and I. 4. 8. </a:t>
            </a:r>
          </a:p>
        </p:txBody>
      </p:sp>
      <p:pic>
        <p:nvPicPr>
          <p:cNvPr id="2" name="Picture 1">
            <a:extLst>
              <a:ext uri="{FF2B5EF4-FFF2-40B4-BE49-F238E27FC236}">
                <a16:creationId xmlns:a16="http://schemas.microsoft.com/office/drawing/2014/main" id="{F9338747-58A9-F66E-8ABA-EF228993993F}"/>
              </a:ext>
            </a:extLst>
          </p:cNvPr>
          <p:cNvPicPr>
            <a:picLocks noChangeAspect="1"/>
          </p:cNvPicPr>
          <p:nvPr/>
        </p:nvPicPr>
        <p:blipFill>
          <a:blip r:embed="rId2"/>
          <a:stretch>
            <a:fillRect/>
          </a:stretch>
        </p:blipFill>
        <p:spPr>
          <a:xfrm>
            <a:off x="8153400" y="1295400"/>
            <a:ext cx="3433334" cy="50292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53436F-3B91-430A-01BF-931B05C56E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7650" name="Rectangle 3"/>
          <p:cNvSpPr>
            <a:spLocks noGrp="1"/>
          </p:cNvSpPr>
          <p:nvPr>
            <p:ph type="body" idx="4294967295"/>
          </p:nvPr>
        </p:nvSpPr>
        <p:spPr>
          <a:xfrm>
            <a:off x="609600" y="0"/>
            <a:ext cx="10972800" cy="2743200"/>
          </a:xfrm>
        </p:spPr>
        <p:txBody>
          <a:bodyPr/>
          <a:lstStyle/>
          <a:p>
            <a:pPr marL="0" indent="0" algn="ctr">
              <a:spcBef>
                <a:spcPts val="0"/>
              </a:spcBef>
              <a:spcAft>
                <a:spcPts val="1200"/>
              </a:spcAft>
              <a:buNone/>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1:1</a:t>
            </a:r>
          </a:p>
          <a:p>
            <a:pPr marL="0" indent="0" algn="just">
              <a:spcBef>
                <a:spcPts val="0"/>
              </a:spcBef>
              <a:buNone/>
            </a:pPr>
            <a:r>
              <a:rPr lang="en-US" sz="3600" dirty="0">
                <a:effectLst>
                  <a:outerShdw blurRad="38100" dist="38100" dir="2700000" algn="tl">
                    <a:srgbClr val="000000">
                      <a:alpha val="43137"/>
                    </a:srgbClr>
                  </a:outerShdw>
                </a:effectLst>
              </a:rPr>
              <a:t>“James, a bond-servant of God and of the Lord Jesus Christ, To the twelve tribes who are </a:t>
            </a:r>
            <a:r>
              <a:rPr lang="en-US" sz="3600" b="1" u="sng" dirty="0">
                <a:solidFill>
                  <a:srgbClr val="FFFFCC"/>
                </a:solidFill>
                <a:effectLst>
                  <a:outerShdw blurRad="38100" dist="38100" dir="2700000" algn="tl">
                    <a:srgbClr val="000000">
                      <a:alpha val="43137"/>
                    </a:srgbClr>
                  </a:outerShdw>
                </a:effectLst>
              </a:rPr>
              <a:t>dispersed abroad</a:t>
            </a:r>
            <a:r>
              <a:rPr lang="en-US" sz="3600" dirty="0">
                <a:effectLst>
                  <a:outerShdw blurRad="38100" dist="38100" dir="2700000" algn="tl">
                    <a:srgbClr val="000000">
                      <a:alpha val="43137"/>
                    </a:srgbClr>
                  </a:outerShdw>
                </a:effectLst>
              </a:rPr>
              <a:t>: Greetings.”</a:t>
            </a:r>
          </a:p>
        </p:txBody>
      </p:sp>
      <p:pic>
        <p:nvPicPr>
          <p:cNvPr id="3" name="Picture 2">
            <a:extLst>
              <a:ext uri="{FF2B5EF4-FFF2-40B4-BE49-F238E27FC236}">
                <a16:creationId xmlns:a16="http://schemas.microsoft.com/office/drawing/2014/main" id="{D8E5E565-FD81-F948-C813-45A013B2921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70400" y="2971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36310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CB905-1C48-F503-B16C-F43E0C9DE79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F3A8164-A891-BF3D-592F-66DE196C4C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7650" name="Rectangle 3">
            <a:extLst>
              <a:ext uri="{FF2B5EF4-FFF2-40B4-BE49-F238E27FC236}">
                <a16:creationId xmlns:a16="http://schemas.microsoft.com/office/drawing/2014/main" id="{84971604-77C6-295F-B54E-09555531DFE2}"/>
              </a:ext>
            </a:extLst>
          </p:cNvPr>
          <p:cNvSpPr>
            <a:spLocks noGrp="1"/>
          </p:cNvSpPr>
          <p:nvPr>
            <p:ph type="body" idx="4294967295"/>
          </p:nvPr>
        </p:nvSpPr>
        <p:spPr>
          <a:xfrm>
            <a:off x="609600" y="0"/>
            <a:ext cx="10972800" cy="2971800"/>
          </a:xfrm>
        </p:spPr>
        <p:txBody>
          <a:bodyPr/>
          <a:lstStyle/>
          <a:p>
            <a:pPr marL="0" indent="0" algn="ctr">
              <a:spcBef>
                <a:spcPts val="0"/>
              </a:spcBef>
              <a:spcAft>
                <a:spcPts val="1200"/>
              </a:spcAft>
              <a:buNone/>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Peter 1:1</a:t>
            </a:r>
            <a:endPar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endParaRPr>
          </a:p>
          <a:p>
            <a:pPr marL="0" indent="0" algn="just">
              <a:spcBef>
                <a:spcPts val="0"/>
              </a:spcBef>
              <a:buNone/>
            </a:pPr>
            <a:r>
              <a:rPr lang="en-US" sz="3600" dirty="0">
                <a:effectLst>
                  <a:outerShdw blurRad="38100" dist="38100" dir="2700000" algn="tl">
                    <a:srgbClr val="000000">
                      <a:alpha val="43137"/>
                    </a:srgbClr>
                  </a:outerShdw>
                </a:effectLst>
              </a:rPr>
              <a:t>“To those who reside as aliens, </a:t>
            </a:r>
            <a:r>
              <a:rPr lang="en-US" sz="3600" b="1" u="sng" dirty="0">
                <a:solidFill>
                  <a:srgbClr val="FFFFCC"/>
                </a:solidFill>
                <a:effectLst>
                  <a:outerShdw blurRad="38100" dist="38100" dir="2700000" algn="tl">
                    <a:srgbClr val="000000">
                      <a:alpha val="43137"/>
                    </a:srgbClr>
                  </a:outerShdw>
                </a:effectLst>
              </a:rPr>
              <a:t>scattered [diaspora]</a:t>
            </a:r>
            <a:r>
              <a:rPr lang="en-US" sz="3600" dirty="0">
                <a:effectLst>
                  <a:outerShdw blurRad="38100" dist="38100" dir="2700000" algn="tl">
                    <a:srgbClr val="000000">
                      <a:alpha val="43137"/>
                    </a:srgbClr>
                  </a:outerShdw>
                </a:effectLst>
              </a:rPr>
              <a:t> throughout Pontus, Galatia, Cappadocia, Asia, and Bithynia, who are chosen.”</a:t>
            </a:r>
          </a:p>
        </p:txBody>
      </p:sp>
      <p:pic>
        <p:nvPicPr>
          <p:cNvPr id="6" name="Picture 6" descr="http://www.maggiesnotebook.com/wp-content/uploads/2011/08/Apostle_John_35.jpg">
            <a:extLst>
              <a:ext uri="{FF2B5EF4-FFF2-40B4-BE49-F238E27FC236}">
                <a16:creationId xmlns:a16="http://schemas.microsoft.com/office/drawing/2014/main" id="{2C64A7D7-6861-6F88-41F3-A057886A858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41547" y="3048000"/>
            <a:ext cx="1508906" cy="182880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64529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609600" y="1524000"/>
            <a:ext cx="7840900" cy="4953000"/>
          </a:xfrm>
        </p:spPr>
        <p:txBody>
          <a:bodyPr/>
          <a:lstStyle/>
          <a:p>
            <a:pPr marL="457200" lvl="1" indent="-457200" eaLnBrk="1" hangingPunct="1">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Saul’s role in Stephen’s execution (1a)</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Third persecution against the Church (1b)</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Result of the persecution: scattering (1c)</a:t>
            </a:r>
          </a:p>
          <a:p>
            <a:pPr marL="457200" lvl="1" indent="-457200">
              <a:lnSpc>
                <a:spcPct val="100000"/>
              </a:lnSpc>
              <a:spcBef>
                <a:spcPts val="0"/>
              </a:spcBef>
              <a:spcAft>
                <a:spcPts val="3000"/>
              </a:spcAft>
              <a:buClr>
                <a:srgbClr val="CC66FF"/>
              </a:buClr>
              <a:buSzPct val="100000"/>
              <a:buFont typeface="+mj-lt"/>
              <a:buAutoNum type="alphaUcPeriod"/>
              <a:defRPr/>
            </a:pP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Stephen’s burial (2)</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Saul’s persecution of the Church (3)</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Ministry of those Dispersed (4)</a:t>
            </a:r>
          </a:p>
        </p:txBody>
      </p:sp>
      <p:sp>
        <p:nvSpPr>
          <p:cNvPr id="3" name="Rectangle 2">
            <a:extLst>
              <a:ext uri="{FF2B5EF4-FFF2-40B4-BE49-F238E27FC236}">
                <a16:creationId xmlns:a16="http://schemas.microsoft.com/office/drawing/2014/main" id="{762CC507-6E5B-BC55-F4FA-0BF8C83792AF}"/>
              </a:ext>
            </a:extLst>
          </p:cNvPr>
          <p:cNvSpPr txBox="1">
            <a:spLocks noChangeArrowheads="1"/>
          </p:cNvSpPr>
          <p:nvPr/>
        </p:nvSpPr>
        <p:spPr bwMode="auto">
          <a:xfrm>
            <a:off x="2622804" y="201539"/>
            <a:ext cx="694639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defTabSz="914400" eaLnBrk="1" hangingPunct="1">
              <a:lnSpc>
                <a:spcPct val="100000"/>
              </a:lnSpc>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IV. Third Persecution</a:t>
            </a:r>
            <a:br>
              <a:rPr lang="en-US" sz="3600" dirty="0">
                <a:effectLst>
                  <a:outerShdw blurRad="38100" dist="38100" dir="2700000" algn="tl">
                    <a:srgbClr val="000000">
                      <a:alpha val="43137"/>
                    </a:srgbClr>
                  </a:outerShdw>
                </a:effectLst>
                <a:cs typeface="Calibri" panose="020F0502020204030204" pitchFamily="34" charset="0"/>
              </a:rPr>
            </a:br>
            <a:r>
              <a:rPr lang="en-US" sz="2800" dirty="0">
                <a:effectLst>
                  <a:outerShdw blurRad="38100" dist="38100" dir="2700000" algn="tl">
                    <a:srgbClr val="000000">
                      <a:alpha val="43137"/>
                    </a:srgbClr>
                  </a:outerShdw>
                </a:effectLst>
                <a:latin typeface="+mn-lt"/>
                <a:ea typeface="+mn-ea"/>
                <a:cs typeface="+mn-cs"/>
              </a:rPr>
              <a:t>Acts 8:1-4</a:t>
            </a:r>
          </a:p>
        </p:txBody>
      </p:sp>
      <p:pic>
        <p:nvPicPr>
          <p:cNvPr id="2" name="Picture 1">
            <a:extLst>
              <a:ext uri="{FF2B5EF4-FFF2-40B4-BE49-F238E27FC236}">
                <a16:creationId xmlns:a16="http://schemas.microsoft.com/office/drawing/2014/main" id="{7A72BD90-8F05-22F2-8151-2126C36D3F90}"/>
              </a:ext>
            </a:extLst>
          </p:cNvPr>
          <p:cNvPicPr>
            <a:picLocks noChangeAspect="1"/>
          </p:cNvPicPr>
          <p:nvPr/>
        </p:nvPicPr>
        <p:blipFill>
          <a:blip r:embed="rId2"/>
          <a:stretch>
            <a:fillRect/>
          </a:stretch>
        </p:blipFill>
        <p:spPr>
          <a:xfrm>
            <a:off x="8190586" y="2147131"/>
            <a:ext cx="3391814" cy="2377440"/>
          </a:xfrm>
          <a:prstGeom prst="rect">
            <a:avLst/>
          </a:prstGeom>
        </p:spPr>
      </p:pic>
    </p:spTree>
    <p:extLst>
      <p:ext uri="{BB962C8B-B14F-4D97-AF65-F5344CB8AC3E}">
        <p14:creationId xmlns:p14="http://schemas.microsoft.com/office/powerpoint/2010/main" val="462564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marL="0" indent="0" algn="ctr" defTabSz="685800">
              <a:lnSpc>
                <a:spcPct val="100000"/>
              </a:lnSpc>
              <a:spcBef>
                <a:spcPts val="0"/>
              </a:spcBef>
              <a:spcAft>
                <a:spcPts val="1200"/>
              </a:spcAft>
              <a:buClr>
                <a:srgbClr val="00FFFF"/>
              </a:buClr>
              <a:buNone/>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Thessalonians 4:13-18</a:t>
            </a:r>
          </a:p>
          <a:p>
            <a:pPr marL="0" indent="0" algn="just">
              <a:lnSpc>
                <a:spcPct val="100000"/>
              </a:lnSpc>
              <a:spcBef>
                <a:spcPts val="0"/>
              </a:spcBef>
              <a:buNone/>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not want you to be uninformed, brethren, about those who are asleep,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you will not grieve as do the rest who have no hope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we believe that Jesus died and rose again, even so God will bring with Him those who have fallen asleep in Jesus.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we say to you by the word of the Lord, </a:t>
            </a:r>
            <a:r>
              <a:rPr lang="en-US" sz="3400" dirty="0">
                <a:effectLst>
                  <a:outerShdw blurRad="38100" dist="38100" dir="2700000" algn="tl">
                    <a:srgbClr val="000000">
                      <a:alpha val="43137"/>
                    </a:srgbClr>
                  </a:outerShdw>
                </a:effectLst>
                <a:cs typeface="Calibri" panose="020F0502020204030204" pitchFamily="34" charset="0"/>
              </a:rPr>
              <a:t>that we who are alive and remain until the coming of the Lord, will not precede those who have fallen asleep.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 . .</a:t>
            </a:r>
          </a:p>
        </p:txBody>
      </p:sp>
    </p:spTree>
    <p:extLst>
      <p:ext uri="{BB962C8B-B14F-4D97-AF65-F5344CB8AC3E}">
        <p14:creationId xmlns:p14="http://schemas.microsoft.com/office/powerpoint/2010/main" val="2474473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marL="0" indent="0" algn="ctr" defTabSz="685800">
              <a:lnSpc>
                <a:spcPct val="100000"/>
              </a:lnSpc>
              <a:spcBef>
                <a:spcPts val="0"/>
              </a:spcBef>
              <a:spcAft>
                <a:spcPts val="1200"/>
              </a:spcAft>
              <a:buClr>
                <a:srgbClr val="00FFFF"/>
              </a:buClr>
              <a:buNone/>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Thessalonians 4:13-18</a:t>
            </a:r>
          </a:p>
          <a:p>
            <a:pPr marL="0" indent="0" algn="just">
              <a:lnSpc>
                <a:spcPct val="100000"/>
              </a:lnSpc>
              <a:spcBef>
                <a:spcPts val="0"/>
              </a:spcBef>
              <a:buNone/>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.heaven with a shout, with the voice of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a:t>
            </a:r>
            <a:r>
              <a:rPr lang="en-US" sz="3400" dirty="0">
                <a:effectLst>
                  <a:outerShdw blurRad="38100" dist="38100" dir="2700000" algn="tl">
                    <a:srgbClr val="000000">
                      <a:alpha val="43137"/>
                    </a:srgbClr>
                  </a:outerShdw>
                </a:effectLst>
                <a:cs typeface="Calibri" panose="020F0502020204030204" pitchFamily="34" charset="0"/>
              </a:rPr>
              <a:t>the dead in Christ will rise first.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sz="3400" dirty="0">
                <a:effectLst>
                  <a:outerShdw blurRad="38100" dist="38100" dir="2700000" algn="tl">
                    <a:srgbClr val="000000">
                      <a:alpha val="43137"/>
                    </a:srgbClr>
                  </a:outerShdw>
                </a:effectLst>
                <a:cs typeface="Calibri" panose="020F0502020204030204" pitchFamily="34" charset="0"/>
              </a:rPr>
              <a:t>caught up together with them in the clouds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meet the Lord in the air, and so we shall always be with the Lord.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1705875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lnSpc>
                <a:spcPct val="100000"/>
              </a:lnSpc>
            </a:pPr>
            <a:r>
              <a:rPr lang="en-US" sz="3600">
                <a:solidFill>
                  <a:srgbClr val="00FFFF"/>
                </a:solidFill>
                <a:effectLst>
                  <a:outerShdw blurRad="38100" dist="38100" dir="2700000" algn="tl">
                    <a:srgbClr val="000000">
                      <a:alpha val="43137"/>
                    </a:srgbClr>
                  </a:outerShdw>
                </a:effectLst>
                <a:latin typeface="Calibri" panose="020F0502020204030204" pitchFamily="34" charset="0"/>
              </a:rPr>
              <a:t>Acts 6:8</a:t>
            </a:r>
            <a:r>
              <a:rPr lang="en-US" sz="360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‒8:4</a:t>
            </a:r>
            <a:br>
              <a:rPr lang="en-US" sz="3600" dirty="0">
                <a:effectLst>
                  <a:outerShdw blurRad="38100" dist="38100" dir="2700000" algn="tl">
                    <a:srgbClr val="000000">
                      <a:alpha val="43137"/>
                    </a:srgbClr>
                  </a:outerShdw>
                </a:effectLst>
                <a:cs typeface="Calibri" panose="020F0502020204030204" pitchFamily="34" charset="0"/>
              </a:rPr>
            </a:br>
            <a:r>
              <a:rPr lang="en-US" sz="2800" dirty="0">
                <a:effectLst>
                  <a:outerShdw blurRad="38100" dist="38100" dir="2700000" algn="tl">
                    <a:srgbClr val="000000">
                      <a:alpha val="43137"/>
                    </a:srgbClr>
                  </a:outerShdw>
                </a:effectLst>
                <a:latin typeface="+mn-lt"/>
                <a:ea typeface="+mn-ea"/>
                <a:cs typeface="+mn-cs"/>
              </a:rPr>
              <a:t>Stephen</a:t>
            </a:r>
          </a:p>
        </p:txBody>
      </p:sp>
      <p:sp>
        <p:nvSpPr>
          <p:cNvPr id="161795" name="Rectangle 3"/>
          <p:cNvSpPr>
            <a:spLocks noGrp="1" noChangeArrowheads="1"/>
          </p:cNvSpPr>
          <p:nvPr>
            <p:ph type="body" idx="1"/>
          </p:nvPr>
        </p:nvSpPr>
        <p:spPr>
          <a:xfrm>
            <a:off x="609600" y="1638300"/>
            <a:ext cx="7467600" cy="3581400"/>
          </a:xfrm>
        </p:spPr>
        <p:txBody>
          <a:bodyPr/>
          <a:lstStyle/>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sz="3200" dirty="0">
                <a:effectLst>
                  <a:outerShdw blurRad="38100" dist="38100" dir="2700000" algn="tl">
                    <a:srgbClr val="000000">
                      <a:alpha val="43137"/>
                    </a:srgbClr>
                  </a:outerShdw>
                </a:effectLst>
              </a:rPr>
              <a:t>Stephen’s Arrest (6:8</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‒7:1</a:t>
            </a:r>
            <a:r>
              <a:rPr lang="en-US" sz="3200" dirty="0">
                <a:effectLst>
                  <a:outerShdw blurRad="38100" dist="38100" dir="2700000" algn="tl">
                    <a:srgbClr val="000000">
                      <a:alpha val="43137"/>
                    </a:srgbClr>
                  </a:outerShdw>
                </a:effectLst>
              </a:rPr>
              <a:t>)</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sz="3200" dirty="0">
                <a:effectLst>
                  <a:outerShdw blurRad="38100" dist="38100" dir="2700000" algn="tl">
                    <a:srgbClr val="000000">
                      <a:alpha val="43137"/>
                    </a:srgbClr>
                  </a:outerShdw>
                </a:effectLst>
              </a:rPr>
              <a:t>Stephen’s Defense (Acts 7:2-53)</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sz="3200" dirty="0">
                <a:effectLst>
                  <a:outerShdw blurRad="38100" dist="38100" dir="2700000" algn="tl">
                    <a:srgbClr val="000000">
                      <a:alpha val="43137"/>
                    </a:srgbClr>
                  </a:outerShdw>
                </a:effectLst>
              </a:rPr>
              <a:t>Stephen’s Stoning (7:54-60)</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sz="3200" b="1" u="sng" dirty="0">
                <a:solidFill>
                  <a:srgbClr val="FFFFCC"/>
                </a:solidFill>
                <a:effectLst>
                  <a:outerShdw blurRad="38100" dist="38100" dir="2700000" algn="tl">
                    <a:srgbClr val="000000">
                      <a:alpha val="43137"/>
                    </a:srgbClr>
                  </a:outerShdw>
                </a:effectLst>
              </a:rPr>
              <a:t>Third Persecution (Acts 8:1-4)</a:t>
            </a:r>
          </a:p>
        </p:txBody>
      </p:sp>
      <p:pic>
        <p:nvPicPr>
          <p:cNvPr id="2" name="Picture 1">
            <a:extLst>
              <a:ext uri="{FF2B5EF4-FFF2-40B4-BE49-F238E27FC236}">
                <a16:creationId xmlns:a16="http://schemas.microsoft.com/office/drawing/2014/main" id="{F6363DEA-3239-9A3C-4B72-C04F685E9C3A}"/>
              </a:ext>
            </a:extLst>
          </p:cNvPr>
          <p:cNvPicPr>
            <a:picLocks noChangeAspect="1"/>
          </p:cNvPicPr>
          <p:nvPr/>
        </p:nvPicPr>
        <p:blipFill>
          <a:blip r:embed="rId3"/>
          <a:stretch>
            <a:fillRect/>
          </a:stretch>
        </p:blipFill>
        <p:spPr>
          <a:xfrm>
            <a:off x="8190586" y="2147131"/>
            <a:ext cx="3391814" cy="2377440"/>
          </a:xfrm>
          <a:prstGeom prst="rect">
            <a:avLst/>
          </a:prstGeom>
        </p:spPr>
      </p:pic>
    </p:spTree>
    <p:extLst>
      <p:ext uri="{BB962C8B-B14F-4D97-AF65-F5344CB8AC3E}">
        <p14:creationId xmlns:p14="http://schemas.microsoft.com/office/powerpoint/2010/main" val="1080226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609600" y="1524000"/>
            <a:ext cx="7840900" cy="4953000"/>
          </a:xfrm>
        </p:spPr>
        <p:txBody>
          <a:bodyPr/>
          <a:lstStyle/>
          <a:p>
            <a:pPr marL="457200" lvl="1" indent="-457200" eaLnBrk="1" hangingPunct="1">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Saul’s role in Stephen’s execution (1a)</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Third persecution against the Church (1b)</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Result of the persecution: scattering (1c)</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Stephen’s burial (2)</a:t>
            </a:r>
          </a:p>
          <a:p>
            <a:pPr marL="457200" lvl="1" indent="-457200">
              <a:lnSpc>
                <a:spcPct val="100000"/>
              </a:lnSpc>
              <a:spcBef>
                <a:spcPts val="0"/>
              </a:spcBef>
              <a:spcAft>
                <a:spcPts val="3000"/>
              </a:spcAft>
              <a:buClr>
                <a:srgbClr val="CC66FF"/>
              </a:buClr>
              <a:buSzPct val="100000"/>
              <a:buFont typeface="+mj-lt"/>
              <a:buAutoNum type="alphaUcPeriod"/>
              <a:defRPr/>
            </a:pP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Saul’s persecution of the Church (3)</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Ministry of those Dispersed (4)</a:t>
            </a:r>
          </a:p>
        </p:txBody>
      </p:sp>
      <p:sp>
        <p:nvSpPr>
          <p:cNvPr id="3" name="Rectangle 2">
            <a:extLst>
              <a:ext uri="{FF2B5EF4-FFF2-40B4-BE49-F238E27FC236}">
                <a16:creationId xmlns:a16="http://schemas.microsoft.com/office/drawing/2014/main" id="{762CC507-6E5B-BC55-F4FA-0BF8C83792AF}"/>
              </a:ext>
            </a:extLst>
          </p:cNvPr>
          <p:cNvSpPr txBox="1">
            <a:spLocks noChangeArrowheads="1"/>
          </p:cNvSpPr>
          <p:nvPr/>
        </p:nvSpPr>
        <p:spPr bwMode="auto">
          <a:xfrm>
            <a:off x="2622804" y="201539"/>
            <a:ext cx="694639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defTabSz="914400" eaLnBrk="1" hangingPunct="1">
              <a:lnSpc>
                <a:spcPct val="100000"/>
              </a:lnSpc>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IV. Third Persecution</a:t>
            </a:r>
            <a:br>
              <a:rPr lang="en-US" sz="3600" dirty="0">
                <a:effectLst>
                  <a:outerShdw blurRad="38100" dist="38100" dir="2700000" algn="tl">
                    <a:srgbClr val="000000">
                      <a:alpha val="43137"/>
                    </a:srgbClr>
                  </a:outerShdw>
                </a:effectLst>
                <a:cs typeface="Calibri" panose="020F0502020204030204" pitchFamily="34" charset="0"/>
              </a:rPr>
            </a:br>
            <a:r>
              <a:rPr lang="en-US" sz="2800" dirty="0">
                <a:effectLst>
                  <a:outerShdw blurRad="38100" dist="38100" dir="2700000" algn="tl">
                    <a:srgbClr val="000000">
                      <a:alpha val="43137"/>
                    </a:srgbClr>
                  </a:outerShdw>
                </a:effectLst>
                <a:latin typeface="+mn-lt"/>
                <a:ea typeface="+mn-ea"/>
                <a:cs typeface="+mn-cs"/>
              </a:rPr>
              <a:t>Acts 8:1-4</a:t>
            </a:r>
          </a:p>
        </p:txBody>
      </p:sp>
      <p:pic>
        <p:nvPicPr>
          <p:cNvPr id="2" name="Picture 1">
            <a:extLst>
              <a:ext uri="{FF2B5EF4-FFF2-40B4-BE49-F238E27FC236}">
                <a16:creationId xmlns:a16="http://schemas.microsoft.com/office/drawing/2014/main" id="{7A72BD90-8F05-22F2-8151-2126C36D3F90}"/>
              </a:ext>
            </a:extLst>
          </p:cNvPr>
          <p:cNvPicPr>
            <a:picLocks noChangeAspect="1"/>
          </p:cNvPicPr>
          <p:nvPr/>
        </p:nvPicPr>
        <p:blipFill>
          <a:blip r:embed="rId2"/>
          <a:stretch>
            <a:fillRect/>
          </a:stretch>
        </p:blipFill>
        <p:spPr>
          <a:xfrm>
            <a:off x="8190586" y="2147131"/>
            <a:ext cx="3391814" cy="2377440"/>
          </a:xfrm>
          <a:prstGeom prst="rect">
            <a:avLst/>
          </a:prstGeom>
        </p:spPr>
      </p:pic>
    </p:spTree>
    <p:extLst>
      <p:ext uri="{BB962C8B-B14F-4D97-AF65-F5344CB8AC3E}">
        <p14:creationId xmlns:p14="http://schemas.microsoft.com/office/powerpoint/2010/main" val="1717450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a:extLst>
              <a:ext uri="{FF2B5EF4-FFF2-40B4-BE49-F238E27FC236}">
                <a16:creationId xmlns:a16="http://schemas.microsoft.com/office/drawing/2014/main" id="{26C76C27-44C4-C7CE-CBA0-FB85C0CF42A1}"/>
              </a:ext>
            </a:extLst>
          </p:cNvPr>
          <p:cNvGraphicFramePr>
            <a:graphicFrameLocks noGrp="1"/>
          </p:cNvGraphicFramePr>
          <p:nvPr>
            <p:ph idx="1"/>
          </p:nvPr>
        </p:nvGraphicFramePr>
        <p:xfrm>
          <a:off x="548640" y="685800"/>
          <a:ext cx="11094720" cy="457200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20000"/>
                    </a:ext>
                  </a:extLst>
                </a:gridCol>
                <a:gridCol w="176784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3749040">
                  <a:extLst>
                    <a:ext uri="{9D8B030D-6E8A-4147-A177-3AD203B41FA5}">
                      <a16:colId xmlns:a16="http://schemas.microsoft.com/office/drawing/2014/main" val="20003"/>
                    </a:ext>
                  </a:extLst>
                </a:gridCol>
                <a:gridCol w="2011680">
                  <a:extLst>
                    <a:ext uri="{9D8B030D-6E8A-4147-A177-3AD203B41FA5}">
                      <a16:colId xmlns:a16="http://schemas.microsoft.com/office/drawing/2014/main" val="20004"/>
                    </a:ext>
                  </a:extLst>
                </a:gridCol>
              </a:tblGrid>
              <a:tr h="914400">
                <a:tc gridSpan="5">
                  <a:txBody>
                    <a:bodyPr/>
                    <a:lstStyle/>
                    <a:p>
                      <a:pPr algn="ctr"/>
                      <a:r>
                        <a:rPr kumimoji="0" lang="en-US" sz="3600" b="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n-lt"/>
                        </a:rPr>
                        <a:t>From Peter to Paul</a:t>
                      </a:r>
                      <a:endParaRPr lang="en-US" sz="1400" b="0" dirty="0">
                        <a:solidFill>
                          <a:schemeClr val="tx1"/>
                        </a:solidFill>
                        <a:effectLst>
                          <a:outerShdw blurRad="38100" dist="38100" dir="2700000" algn="tl">
                            <a:srgbClr val="000000">
                              <a:alpha val="43137"/>
                            </a:srgbClr>
                          </a:outerShdw>
                        </a:effectLst>
                        <a:latin typeface="+mn-lt"/>
                      </a:endParaRPr>
                    </a:p>
                  </a:txBody>
                  <a:tcPr marT="45717" marB="45717" anchor="ctr"/>
                </a:tc>
                <a:tc hMerge="1">
                  <a:txBody>
                    <a:bodyPr/>
                    <a:lstStyle/>
                    <a:p>
                      <a:endParaRPr lang="en-US" sz="1800" dirty="0">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b="1" u="sng" dirty="0">
                        <a:solidFill>
                          <a:schemeClr val="bg1"/>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extLst>
                  <a:ext uri="{0D108BD9-81ED-4DB2-BD59-A6C34878D82A}">
                    <a16:rowId xmlns:a16="http://schemas.microsoft.com/office/drawing/2014/main" val="1141638253"/>
                  </a:ext>
                </a:extLst>
              </a:tr>
              <a:tr h="91440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u="none" strike="noStrike" cap="none" normalizeH="0" baseline="0" dirty="0">
                          <a:ln>
                            <a:noFill/>
                          </a:ln>
                          <a:solidFill>
                            <a:schemeClr val="bg1"/>
                          </a:solidFill>
                          <a:effectLst/>
                          <a:latin typeface="+mn-lt"/>
                        </a:rPr>
                        <a:t>Reference</a:t>
                      </a:r>
                      <a:endParaRPr kumimoji="0" lang="en-US" altLang="en-US" sz="2800" b="1" i="0" u="none" strike="noStrike" cap="none" normalizeH="0" baseline="0" dirty="0">
                        <a:ln>
                          <a:noFill/>
                        </a:ln>
                        <a:solidFill>
                          <a:schemeClr val="bg1"/>
                        </a:solidFill>
                        <a:effectLst/>
                        <a:latin typeface="+mn-lt"/>
                      </a:endParaRP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u="none" strike="noStrike" cap="none" normalizeH="0" baseline="0" dirty="0">
                          <a:ln>
                            <a:noFill/>
                          </a:ln>
                          <a:solidFill>
                            <a:schemeClr val="bg1"/>
                          </a:solidFill>
                          <a:effectLst/>
                          <a:latin typeface="+mn-lt"/>
                        </a:rPr>
                        <a:t>Center</a:t>
                      </a:r>
                      <a:endParaRPr kumimoji="0" lang="en-US" altLang="en-US" sz="2800" b="1" i="0" u="none" strike="noStrike" cap="none" normalizeH="0" baseline="0" dirty="0">
                        <a:ln>
                          <a:noFill/>
                        </a:ln>
                        <a:solidFill>
                          <a:schemeClr val="bg1"/>
                        </a:solidFill>
                        <a:effectLst/>
                        <a:latin typeface="+mn-lt"/>
                      </a:endParaRP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u="none" strike="noStrike" cap="none" normalizeH="0" baseline="0" dirty="0">
                          <a:ln>
                            <a:noFill/>
                          </a:ln>
                          <a:solidFill>
                            <a:schemeClr val="bg1"/>
                          </a:solidFill>
                          <a:effectLst/>
                          <a:latin typeface="+mn-lt"/>
                        </a:rPr>
                        <a:t>Person</a:t>
                      </a:r>
                      <a:endParaRPr kumimoji="0" lang="en-US" altLang="en-US" sz="2800" b="1" i="0" u="none" strike="noStrike" cap="none" normalizeH="0" baseline="0" dirty="0">
                        <a:ln>
                          <a:noFill/>
                        </a:ln>
                        <a:solidFill>
                          <a:schemeClr val="bg1"/>
                        </a:solidFill>
                        <a:effectLst/>
                        <a:latin typeface="+mn-lt"/>
                      </a:endParaRP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u="none" strike="noStrike" cap="none" normalizeH="0" baseline="0" dirty="0">
                          <a:ln>
                            <a:noFill/>
                          </a:ln>
                          <a:solidFill>
                            <a:schemeClr val="bg1"/>
                          </a:solidFill>
                          <a:effectLst/>
                          <a:latin typeface="+mn-lt"/>
                        </a:rPr>
                        <a:t>Place</a:t>
                      </a:r>
                      <a:endParaRPr kumimoji="0" lang="en-US" altLang="en-US" sz="2800" b="1" i="0" u="none" strike="noStrike" cap="none" normalizeH="0" baseline="0" dirty="0">
                        <a:ln>
                          <a:noFill/>
                        </a:ln>
                        <a:solidFill>
                          <a:schemeClr val="bg1"/>
                        </a:solidFill>
                        <a:effectLst/>
                        <a:latin typeface="+mn-lt"/>
                      </a:endParaRP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u="none" strike="noStrike" cap="none" normalizeH="0" baseline="0" dirty="0">
                          <a:ln>
                            <a:noFill/>
                          </a:ln>
                          <a:solidFill>
                            <a:schemeClr val="bg1"/>
                          </a:solidFill>
                          <a:effectLst/>
                          <a:latin typeface="+mn-lt"/>
                        </a:rPr>
                        <a:t>Outreach</a:t>
                      </a:r>
                      <a:endParaRPr kumimoji="0" lang="en-US" altLang="en-US" sz="2800" b="1" i="0" u="none" strike="noStrike" cap="none" normalizeH="0" baseline="0" dirty="0">
                        <a:ln>
                          <a:noFill/>
                        </a:ln>
                        <a:solidFill>
                          <a:schemeClr val="bg1"/>
                        </a:solidFill>
                        <a:effectLst/>
                        <a:latin typeface="+mn-lt"/>
                      </a:endParaRPr>
                    </a:p>
                  </a:txBody>
                  <a:tcPr anchor="ctr" horzOverflow="overflow"/>
                </a:tc>
                <a:extLst>
                  <a:ext uri="{0D108BD9-81ED-4DB2-BD59-A6C34878D82A}">
                    <a16:rowId xmlns:a16="http://schemas.microsoft.com/office/drawing/2014/main" val="10000"/>
                  </a:ext>
                </a:extLst>
              </a:tr>
              <a:tr h="137160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600" b="1" u="none" strike="noStrike" kern="1200" cap="none" normalizeH="0" baseline="0" dirty="0">
                          <a:ln>
                            <a:noFill/>
                          </a:ln>
                          <a:solidFill>
                            <a:srgbClr val="0000CC"/>
                          </a:solidFill>
                          <a:effectLst/>
                          <a:latin typeface="+mn-lt"/>
                          <a:ea typeface="+mn-ea"/>
                          <a:cs typeface="+mn-cs"/>
                        </a:rPr>
                        <a:t>Acts 1–12</a:t>
                      </a: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600" b="1" u="none" strike="noStrike" kern="1200" cap="none" normalizeH="0" baseline="0" dirty="0">
                          <a:ln>
                            <a:noFill/>
                          </a:ln>
                          <a:solidFill>
                            <a:srgbClr val="0000CC"/>
                          </a:solidFill>
                          <a:effectLst/>
                          <a:latin typeface="+mn-lt"/>
                          <a:ea typeface="+mn-ea"/>
                          <a:cs typeface="+mn-cs"/>
                        </a:rPr>
                        <a:t>Jerusalem</a:t>
                      </a: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600" b="1" u="none" strike="noStrike" kern="1200" cap="none" normalizeH="0" baseline="0" dirty="0">
                          <a:ln>
                            <a:noFill/>
                          </a:ln>
                          <a:solidFill>
                            <a:srgbClr val="0000CC"/>
                          </a:solidFill>
                          <a:effectLst/>
                          <a:latin typeface="+mn-lt"/>
                          <a:ea typeface="+mn-ea"/>
                          <a:cs typeface="+mn-cs"/>
                        </a:rPr>
                        <a:t>Peter</a:t>
                      </a: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600" b="1" u="none" strike="noStrike" kern="1200" cap="none" normalizeH="0" baseline="0" dirty="0">
                          <a:ln>
                            <a:noFill/>
                          </a:ln>
                          <a:solidFill>
                            <a:srgbClr val="0000CC"/>
                          </a:solidFill>
                          <a:effectLst/>
                          <a:latin typeface="+mn-lt"/>
                          <a:ea typeface="+mn-ea"/>
                          <a:cs typeface="+mn-cs"/>
                        </a:rPr>
                        <a:t>Jerusalem, Judea, Samaria</a:t>
                      </a: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600" b="1" u="none" strike="noStrike" kern="1200" cap="none" normalizeH="0" baseline="0" dirty="0">
                          <a:ln>
                            <a:noFill/>
                          </a:ln>
                          <a:solidFill>
                            <a:srgbClr val="0000CC"/>
                          </a:solidFill>
                          <a:effectLst/>
                          <a:latin typeface="+mn-lt"/>
                          <a:ea typeface="+mn-ea"/>
                          <a:cs typeface="+mn-cs"/>
                        </a:rPr>
                        <a:t>Jewish</a:t>
                      </a:r>
                    </a:p>
                  </a:txBody>
                  <a:tcPr anchor="ctr" horzOverflow="overflow"/>
                </a:tc>
                <a:extLst>
                  <a:ext uri="{0D108BD9-81ED-4DB2-BD59-A6C34878D82A}">
                    <a16:rowId xmlns:a16="http://schemas.microsoft.com/office/drawing/2014/main" val="10002"/>
                  </a:ext>
                </a:extLst>
              </a:tr>
              <a:tr h="137160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600" b="1" u="none" strike="noStrike" kern="1200" cap="none" normalizeH="0" baseline="0" dirty="0">
                          <a:ln>
                            <a:noFill/>
                          </a:ln>
                          <a:solidFill>
                            <a:schemeClr val="bg1"/>
                          </a:solidFill>
                          <a:effectLst/>
                          <a:latin typeface="+mn-lt"/>
                        </a:rPr>
                        <a:t>Acts 13–28</a:t>
                      </a:r>
                      <a:endParaRPr kumimoji="0" lang="en-US" altLang="en-US" sz="2600" b="1" u="none" strike="noStrike" kern="1200" cap="none" normalizeH="0" baseline="0" dirty="0">
                        <a:ln>
                          <a:noFill/>
                        </a:ln>
                        <a:solidFill>
                          <a:schemeClr val="bg1"/>
                        </a:solidFill>
                        <a:effectLst/>
                        <a:latin typeface="+mn-lt"/>
                        <a:ea typeface="+mn-ea"/>
                        <a:cs typeface="+mn-cs"/>
                      </a:endParaRP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600" b="1" u="none" strike="noStrike" kern="1200" cap="none" normalizeH="0" baseline="0" dirty="0">
                          <a:ln>
                            <a:noFill/>
                          </a:ln>
                          <a:solidFill>
                            <a:schemeClr val="bg1"/>
                          </a:solidFill>
                          <a:effectLst/>
                          <a:latin typeface="+mn-lt"/>
                        </a:rPr>
                        <a:t>Antioch</a:t>
                      </a:r>
                      <a:endParaRPr kumimoji="0" lang="en-US" altLang="en-US" sz="2600" b="1" u="none" strike="noStrike" kern="1200" cap="none" normalizeH="0" baseline="0" dirty="0">
                        <a:ln>
                          <a:noFill/>
                        </a:ln>
                        <a:solidFill>
                          <a:schemeClr val="bg1"/>
                        </a:solidFill>
                        <a:effectLst/>
                        <a:latin typeface="+mn-lt"/>
                        <a:ea typeface="+mn-ea"/>
                        <a:cs typeface="+mn-cs"/>
                      </a:endParaRP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600" b="1" u="none" strike="noStrike" kern="1200" cap="none" normalizeH="0" baseline="0" dirty="0">
                          <a:ln>
                            <a:noFill/>
                          </a:ln>
                          <a:solidFill>
                            <a:schemeClr val="bg1"/>
                          </a:solidFill>
                          <a:effectLst/>
                          <a:latin typeface="+mn-lt"/>
                        </a:rPr>
                        <a:t>Paul</a:t>
                      </a:r>
                      <a:endParaRPr kumimoji="0" lang="en-US" altLang="en-US" sz="2600" b="1" u="none" strike="noStrike" kern="1200" cap="none" normalizeH="0" baseline="0" dirty="0">
                        <a:ln>
                          <a:noFill/>
                        </a:ln>
                        <a:solidFill>
                          <a:schemeClr val="bg1"/>
                        </a:solidFill>
                        <a:effectLst/>
                        <a:latin typeface="+mn-lt"/>
                        <a:ea typeface="+mn-ea"/>
                        <a:cs typeface="+mn-cs"/>
                      </a:endParaRP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600" b="1" u="none" strike="noStrike" kern="1200" cap="none" normalizeH="0" baseline="0" dirty="0">
                          <a:ln>
                            <a:noFill/>
                          </a:ln>
                          <a:solidFill>
                            <a:schemeClr val="bg1"/>
                          </a:solidFill>
                          <a:effectLst/>
                          <a:latin typeface="+mn-lt"/>
                        </a:rPr>
                        <a:t>Uttermost parts</a:t>
                      </a:r>
                      <a:endParaRPr kumimoji="0" lang="en-US" altLang="en-US" sz="2600" b="1" u="none" strike="noStrike" kern="1200" cap="none" normalizeH="0" baseline="0" dirty="0">
                        <a:ln>
                          <a:noFill/>
                        </a:ln>
                        <a:solidFill>
                          <a:schemeClr val="bg1"/>
                        </a:solidFill>
                        <a:effectLst/>
                        <a:latin typeface="+mn-lt"/>
                        <a:ea typeface="+mn-ea"/>
                        <a:cs typeface="+mn-cs"/>
                      </a:endParaRP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600" b="1" u="none" strike="noStrike" kern="1200" cap="none" normalizeH="0" baseline="0" dirty="0">
                          <a:ln>
                            <a:noFill/>
                          </a:ln>
                          <a:solidFill>
                            <a:schemeClr val="bg1"/>
                          </a:solidFill>
                          <a:effectLst/>
                          <a:latin typeface="+mn-lt"/>
                        </a:rPr>
                        <a:t>Gentiles</a:t>
                      </a:r>
                      <a:endParaRPr kumimoji="0" lang="en-US" altLang="en-US" sz="2600" b="1" u="none" strike="noStrike" kern="1200" cap="none" normalizeH="0" baseline="0" dirty="0">
                        <a:ln>
                          <a:noFill/>
                        </a:ln>
                        <a:solidFill>
                          <a:schemeClr val="bg1"/>
                        </a:solidFill>
                        <a:effectLst/>
                        <a:latin typeface="+mn-lt"/>
                        <a:ea typeface="+mn-ea"/>
                        <a:cs typeface="+mn-cs"/>
                      </a:endParaRPr>
                    </a:p>
                  </a:txBody>
                  <a:tcPr anchor="ctr" horzOverflow="overflow"/>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97541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a:extLst>
              <a:ext uri="{FF2B5EF4-FFF2-40B4-BE49-F238E27FC236}">
                <a16:creationId xmlns:a16="http://schemas.microsoft.com/office/drawing/2014/main" id="{26C76C27-44C4-C7CE-CBA0-FB85C0CF42A1}"/>
              </a:ext>
            </a:extLst>
          </p:cNvPr>
          <p:cNvGraphicFramePr>
            <a:graphicFrameLocks noGrp="1"/>
          </p:cNvGraphicFramePr>
          <p:nvPr>
            <p:ph idx="1"/>
          </p:nvPr>
        </p:nvGraphicFramePr>
        <p:xfrm>
          <a:off x="609600" y="411480"/>
          <a:ext cx="10972800" cy="603504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914400">
                <a:tc gridSpan="2">
                  <a:txBody>
                    <a:bodyPr/>
                    <a:lstStyle/>
                    <a:p>
                      <a:pPr algn="ctr"/>
                      <a:r>
                        <a:rPr kumimoji="0" lang="en-US" sz="3600" b="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n-lt"/>
                        </a:rPr>
                        <a:t>From Peter to Paul</a:t>
                      </a:r>
                      <a:endParaRPr lang="en-US" sz="1400" b="0" dirty="0">
                        <a:solidFill>
                          <a:schemeClr val="tx1"/>
                        </a:solidFill>
                        <a:effectLst>
                          <a:outerShdw blurRad="38100" dist="38100" dir="2700000" algn="tl">
                            <a:srgbClr val="000000">
                              <a:alpha val="43137"/>
                            </a:srgbClr>
                          </a:outerShdw>
                        </a:effectLst>
                        <a:latin typeface="+mn-lt"/>
                      </a:endParaRPr>
                    </a:p>
                  </a:txBody>
                  <a:tcPr marT="45717" marB="45717" anchor="ctr"/>
                </a:tc>
                <a:tc hMerge="1">
                  <a:txBody>
                    <a:bodyPr/>
                    <a:lstStyle/>
                    <a:p>
                      <a:endParaRPr lang="en-US" sz="1800" dirty="0">
                        <a:latin typeface="Calibri" panose="020F0502020204030204" pitchFamily="34" charset="0"/>
                      </a:endParaRPr>
                    </a:p>
                  </a:txBody>
                  <a:tcPr marT="45717" marB="45717"/>
                </a:tc>
                <a:extLst>
                  <a:ext uri="{0D108BD9-81ED-4DB2-BD59-A6C34878D82A}">
                    <a16:rowId xmlns:a16="http://schemas.microsoft.com/office/drawing/2014/main" val="1141638253"/>
                  </a:ext>
                </a:extLst>
              </a:tr>
              <a:tr h="73152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u="none" strike="noStrike" kern="1200" cap="none" normalizeH="0" baseline="0" dirty="0">
                          <a:ln>
                            <a:noFill/>
                          </a:ln>
                          <a:solidFill>
                            <a:srgbClr val="0000CC"/>
                          </a:solidFill>
                          <a:effectLst/>
                          <a:latin typeface="+mn-lt"/>
                        </a:rPr>
                        <a:t>Peter</a:t>
                      </a:r>
                      <a:endParaRPr kumimoji="0" lang="en-US" altLang="en-US" sz="2800" b="1" u="none" strike="noStrike" kern="1200" cap="none" normalizeH="0" baseline="0" dirty="0">
                        <a:ln>
                          <a:noFill/>
                        </a:ln>
                        <a:solidFill>
                          <a:srgbClr val="0000CC"/>
                        </a:solidFill>
                        <a:effectLst/>
                        <a:latin typeface="+mn-lt"/>
                        <a:ea typeface="+mn-ea"/>
                        <a:cs typeface="+mn-cs"/>
                      </a:endParaRP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u="none" strike="noStrike" kern="1200" cap="none" normalizeH="0" baseline="0" dirty="0">
                          <a:ln>
                            <a:noFill/>
                          </a:ln>
                          <a:solidFill>
                            <a:schemeClr val="bg1"/>
                          </a:solidFill>
                          <a:effectLst/>
                          <a:latin typeface="+mn-lt"/>
                        </a:rPr>
                        <a:t>Paul</a:t>
                      </a:r>
                      <a:endParaRPr kumimoji="0" lang="en-US" altLang="en-US" sz="2800" b="1" u="none" strike="noStrike" kern="1200" cap="none" normalizeH="0" baseline="0" dirty="0">
                        <a:ln>
                          <a:noFill/>
                        </a:ln>
                        <a:solidFill>
                          <a:schemeClr val="bg1"/>
                        </a:solidFill>
                        <a:effectLst/>
                        <a:latin typeface="+mn-lt"/>
                        <a:ea typeface="+mn-ea"/>
                        <a:cs typeface="+mn-cs"/>
                      </a:endParaRPr>
                    </a:p>
                  </a:txBody>
                  <a:tcPr anchor="ctr" horzOverflow="overflow"/>
                </a:tc>
                <a:extLst>
                  <a:ext uri="{0D108BD9-81ED-4DB2-BD59-A6C34878D82A}">
                    <a16:rowId xmlns:a16="http://schemas.microsoft.com/office/drawing/2014/main" val="10000"/>
                  </a:ext>
                </a:extLst>
              </a:tr>
              <a:tr h="73152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u="none" strike="noStrike" kern="1200" cap="none" normalizeH="0" baseline="0" dirty="0">
                          <a:ln>
                            <a:noFill/>
                          </a:ln>
                          <a:solidFill>
                            <a:srgbClr val="0000CC"/>
                          </a:solidFill>
                          <a:effectLst/>
                          <a:latin typeface="+mn-lt"/>
                        </a:rPr>
                        <a:t>Heals a man lame from birth (3:1-11)</a:t>
                      </a:r>
                      <a:endParaRPr kumimoji="0" lang="en-US" altLang="en-US" sz="2400" b="1" u="none" strike="noStrike" kern="1200" cap="none" normalizeH="0" baseline="0" dirty="0">
                        <a:ln>
                          <a:noFill/>
                        </a:ln>
                        <a:solidFill>
                          <a:srgbClr val="0000CC"/>
                        </a:solidFill>
                        <a:effectLst/>
                        <a:latin typeface="+mn-lt"/>
                        <a:ea typeface="+mn-ea"/>
                        <a:cs typeface="+mn-cs"/>
                      </a:endParaRP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u="none" strike="noStrike" kern="1200" cap="none" normalizeH="0" baseline="0" dirty="0">
                          <a:ln>
                            <a:noFill/>
                          </a:ln>
                          <a:solidFill>
                            <a:schemeClr val="bg1"/>
                          </a:solidFill>
                          <a:effectLst/>
                          <a:latin typeface="+mn-lt"/>
                        </a:rPr>
                        <a:t>Heals a man lame from birth (14:8-18)</a:t>
                      </a:r>
                      <a:endParaRPr kumimoji="0" lang="en-US" altLang="en-US" sz="2400" b="1" u="none" strike="noStrike" kern="1200" cap="none" normalizeH="0" baseline="0" dirty="0">
                        <a:ln>
                          <a:noFill/>
                        </a:ln>
                        <a:solidFill>
                          <a:schemeClr val="bg1"/>
                        </a:solidFill>
                        <a:effectLst/>
                        <a:latin typeface="+mn-lt"/>
                        <a:ea typeface="+mn-ea"/>
                        <a:cs typeface="+mn-cs"/>
                      </a:endParaRPr>
                    </a:p>
                  </a:txBody>
                  <a:tcPr anchor="ctr" horzOverflow="overflow"/>
                </a:tc>
                <a:extLst>
                  <a:ext uri="{0D108BD9-81ED-4DB2-BD59-A6C34878D82A}">
                    <a16:rowId xmlns:a16="http://schemas.microsoft.com/office/drawing/2014/main" val="108520682"/>
                  </a:ext>
                </a:extLst>
              </a:tr>
              <a:tr h="73152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u="none" strike="noStrike" kern="1200" cap="none" normalizeH="0" baseline="0" dirty="0">
                          <a:ln>
                            <a:noFill/>
                          </a:ln>
                          <a:solidFill>
                            <a:srgbClr val="0000CC"/>
                          </a:solidFill>
                          <a:effectLst/>
                          <a:latin typeface="+mn-lt"/>
                        </a:rPr>
                        <a:t>Heals by </a:t>
                      </a:r>
                      <a:r>
                        <a:rPr kumimoji="0" lang="en-US" altLang="en-US" sz="2400" b="1" u="none" strike="noStrike" kern="1200" cap="none" normalizeH="0" baseline="0">
                          <a:ln>
                            <a:noFill/>
                          </a:ln>
                          <a:solidFill>
                            <a:srgbClr val="0000CC"/>
                          </a:solidFill>
                          <a:effectLst/>
                          <a:latin typeface="+mn-lt"/>
                        </a:rPr>
                        <a:t>shadow (5:15-16</a:t>
                      </a:r>
                      <a:r>
                        <a:rPr kumimoji="0" lang="en-US" altLang="en-US" sz="2400" b="1" u="none" strike="noStrike" kern="1200" cap="none" normalizeH="0" baseline="0" dirty="0">
                          <a:ln>
                            <a:noFill/>
                          </a:ln>
                          <a:solidFill>
                            <a:srgbClr val="0000CC"/>
                          </a:solidFill>
                          <a:effectLst/>
                          <a:latin typeface="+mn-lt"/>
                        </a:rPr>
                        <a:t>)</a:t>
                      </a:r>
                      <a:endParaRPr kumimoji="0" lang="en-US" altLang="en-US" sz="2400" b="1" u="none" strike="noStrike" kern="1200" cap="none" normalizeH="0" baseline="0" dirty="0">
                        <a:ln>
                          <a:noFill/>
                        </a:ln>
                        <a:solidFill>
                          <a:srgbClr val="0000CC"/>
                        </a:solidFill>
                        <a:effectLst/>
                        <a:latin typeface="+mn-lt"/>
                        <a:ea typeface="+mn-ea"/>
                        <a:cs typeface="+mn-cs"/>
                      </a:endParaRP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u="none" strike="noStrike" kern="1200" cap="none" normalizeH="0" baseline="0" dirty="0">
                          <a:ln>
                            <a:noFill/>
                          </a:ln>
                          <a:solidFill>
                            <a:schemeClr val="bg1"/>
                          </a:solidFill>
                          <a:effectLst/>
                          <a:latin typeface="+mn-lt"/>
                        </a:rPr>
                        <a:t>Heals by handkerchief (19:11-12)</a:t>
                      </a:r>
                      <a:endParaRPr kumimoji="0" lang="en-US" altLang="en-US" sz="2400" b="1" u="none" strike="noStrike" kern="1200" cap="none" normalizeH="0" baseline="0" dirty="0">
                        <a:ln>
                          <a:noFill/>
                        </a:ln>
                        <a:solidFill>
                          <a:schemeClr val="bg1"/>
                        </a:solidFill>
                        <a:effectLst/>
                        <a:latin typeface="+mn-lt"/>
                        <a:ea typeface="+mn-ea"/>
                        <a:cs typeface="+mn-cs"/>
                      </a:endParaRPr>
                    </a:p>
                  </a:txBody>
                  <a:tcPr anchor="ctr" horzOverflow="overflow"/>
                </a:tc>
                <a:extLst>
                  <a:ext uri="{0D108BD9-81ED-4DB2-BD59-A6C34878D82A}">
                    <a16:rowId xmlns:a16="http://schemas.microsoft.com/office/drawing/2014/main" val="1135070679"/>
                  </a:ext>
                </a:extLst>
              </a:tr>
              <a:tr h="73152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u="none" strike="noStrike" kern="1200" cap="none" normalizeH="0" baseline="0" dirty="0">
                          <a:ln>
                            <a:noFill/>
                          </a:ln>
                          <a:solidFill>
                            <a:srgbClr val="0000CC"/>
                          </a:solidFill>
                          <a:effectLst/>
                          <a:latin typeface="+mn-lt"/>
                        </a:rPr>
                        <a:t>Success is a cause of jealousy (5:17)</a:t>
                      </a:r>
                      <a:endParaRPr kumimoji="0" lang="en-US" altLang="en-US" sz="2400" b="1" u="none" strike="noStrike" kern="1200" cap="none" normalizeH="0" baseline="0" dirty="0">
                        <a:ln>
                          <a:noFill/>
                        </a:ln>
                        <a:solidFill>
                          <a:srgbClr val="0000CC"/>
                        </a:solidFill>
                        <a:effectLst/>
                        <a:latin typeface="+mn-lt"/>
                        <a:ea typeface="+mn-ea"/>
                        <a:cs typeface="+mn-cs"/>
                      </a:endParaRP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u="none" strike="noStrike" kern="1200" cap="none" normalizeH="0" baseline="0" dirty="0">
                          <a:ln>
                            <a:noFill/>
                          </a:ln>
                          <a:solidFill>
                            <a:schemeClr val="bg1"/>
                          </a:solidFill>
                          <a:effectLst/>
                          <a:latin typeface="+mn-lt"/>
                        </a:rPr>
                        <a:t>Success is a cause of jealousy (13:45)</a:t>
                      </a:r>
                      <a:endParaRPr kumimoji="0" lang="en-US" altLang="en-US" sz="2400" b="1" u="none" strike="noStrike" kern="1200" cap="none" normalizeH="0" baseline="0" dirty="0">
                        <a:ln>
                          <a:noFill/>
                        </a:ln>
                        <a:solidFill>
                          <a:schemeClr val="bg1"/>
                        </a:solidFill>
                        <a:effectLst/>
                        <a:latin typeface="+mn-lt"/>
                        <a:ea typeface="+mn-ea"/>
                        <a:cs typeface="+mn-cs"/>
                      </a:endParaRPr>
                    </a:p>
                  </a:txBody>
                  <a:tcPr anchor="ctr" horzOverflow="overflow"/>
                </a:tc>
                <a:extLst>
                  <a:ext uri="{0D108BD9-81ED-4DB2-BD59-A6C34878D82A}">
                    <a16:rowId xmlns:a16="http://schemas.microsoft.com/office/drawing/2014/main" val="10002"/>
                  </a:ext>
                </a:extLst>
              </a:tr>
              <a:tr h="73152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u="none" strike="noStrike" kern="1200" cap="none" normalizeH="0" baseline="0" dirty="0">
                          <a:ln>
                            <a:noFill/>
                          </a:ln>
                          <a:solidFill>
                            <a:srgbClr val="0000CC"/>
                          </a:solidFill>
                          <a:effectLst/>
                          <a:latin typeface="+mn-lt"/>
                        </a:rPr>
                        <a:t>Confronts a sorcerer (8:9-24)</a:t>
                      </a:r>
                      <a:endParaRPr kumimoji="0" lang="en-US" altLang="en-US" sz="2400" b="1" u="none" strike="noStrike" kern="1200" cap="none" normalizeH="0" baseline="0" dirty="0">
                        <a:ln>
                          <a:noFill/>
                        </a:ln>
                        <a:solidFill>
                          <a:srgbClr val="0000CC"/>
                        </a:solidFill>
                        <a:effectLst/>
                        <a:latin typeface="+mn-lt"/>
                        <a:ea typeface="+mn-ea"/>
                        <a:cs typeface="+mn-cs"/>
                      </a:endParaRP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u="none" strike="noStrike" kern="1200" cap="none" normalizeH="0" baseline="0" dirty="0">
                          <a:ln>
                            <a:noFill/>
                          </a:ln>
                          <a:solidFill>
                            <a:schemeClr val="bg1"/>
                          </a:solidFill>
                          <a:effectLst/>
                          <a:latin typeface="+mn-lt"/>
                        </a:rPr>
                        <a:t>Confronts a sorcerer (13:6-11)</a:t>
                      </a:r>
                      <a:endParaRPr kumimoji="0" lang="en-US" altLang="en-US" sz="2400" b="1" u="none" strike="noStrike" kern="1200" cap="none" normalizeH="0" baseline="0" dirty="0">
                        <a:ln>
                          <a:noFill/>
                        </a:ln>
                        <a:solidFill>
                          <a:schemeClr val="bg1"/>
                        </a:solidFill>
                        <a:effectLst/>
                        <a:latin typeface="+mn-lt"/>
                        <a:ea typeface="+mn-ea"/>
                        <a:cs typeface="+mn-cs"/>
                      </a:endParaRPr>
                    </a:p>
                  </a:txBody>
                  <a:tcPr anchor="ctr" horzOverflow="overflow"/>
                </a:tc>
                <a:extLst>
                  <a:ext uri="{0D108BD9-81ED-4DB2-BD59-A6C34878D82A}">
                    <a16:rowId xmlns:a16="http://schemas.microsoft.com/office/drawing/2014/main" val="10003"/>
                  </a:ext>
                </a:extLst>
              </a:tr>
              <a:tr h="73152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u="none" strike="noStrike" kern="1200" cap="none" normalizeH="0" baseline="0" dirty="0">
                          <a:ln>
                            <a:noFill/>
                          </a:ln>
                          <a:solidFill>
                            <a:srgbClr val="0000CC"/>
                          </a:solidFill>
                          <a:effectLst/>
                          <a:latin typeface="+mn-lt"/>
                        </a:rPr>
                        <a:t>Raises Dorcas (9:36-41)</a:t>
                      </a:r>
                      <a:endParaRPr kumimoji="0" lang="en-US" altLang="en-US" sz="2400" b="1" u="none" strike="noStrike" kern="1200" cap="none" normalizeH="0" baseline="0" dirty="0">
                        <a:ln>
                          <a:noFill/>
                        </a:ln>
                        <a:solidFill>
                          <a:srgbClr val="0000CC"/>
                        </a:solidFill>
                        <a:effectLst/>
                        <a:latin typeface="+mn-lt"/>
                        <a:ea typeface="+mn-ea"/>
                        <a:cs typeface="+mn-cs"/>
                      </a:endParaRP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u="none" strike="noStrike" kern="1200" cap="none" normalizeH="0" baseline="0" dirty="0">
                          <a:ln>
                            <a:noFill/>
                          </a:ln>
                          <a:solidFill>
                            <a:schemeClr val="bg1"/>
                          </a:solidFill>
                          <a:effectLst/>
                          <a:latin typeface="+mn-lt"/>
                        </a:rPr>
                        <a:t>Raises Eutychus (20:9-12)</a:t>
                      </a:r>
                      <a:endParaRPr kumimoji="0" lang="en-US" altLang="en-US" sz="2400" b="1" u="none" strike="noStrike" kern="1200" cap="none" normalizeH="0" baseline="0" dirty="0">
                        <a:ln>
                          <a:noFill/>
                        </a:ln>
                        <a:solidFill>
                          <a:schemeClr val="bg1"/>
                        </a:solidFill>
                        <a:effectLst/>
                        <a:latin typeface="+mn-lt"/>
                        <a:ea typeface="+mn-ea"/>
                        <a:cs typeface="+mn-cs"/>
                      </a:endParaRPr>
                    </a:p>
                  </a:txBody>
                  <a:tcPr anchor="ctr" horzOverflow="overflow"/>
                </a:tc>
                <a:extLst>
                  <a:ext uri="{0D108BD9-81ED-4DB2-BD59-A6C34878D82A}">
                    <a16:rowId xmlns:a16="http://schemas.microsoft.com/office/drawing/2014/main" val="3036090237"/>
                  </a:ext>
                </a:extLst>
              </a:tr>
              <a:tr h="73152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u="none" strike="noStrike" kern="1200" cap="none" normalizeH="0" baseline="0" dirty="0">
                          <a:ln>
                            <a:noFill/>
                          </a:ln>
                          <a:solidFill>
                            <a:srgbClr val="0000CC"/>
                          </a:solidFill>
                          <a:effectLst/>
                          <a:latin typeface="+mn-lt"/>
                        </a:rPr>
                        <a:t>Jailed and miraculously freed (12:3-19)</a:t>
                      </a:r>
                      <a:endParaRPr kumimoji="0" lang="en-US" altLang="en-US" sz="2400" b="1" u="none" strike="noStrike" kern="1200" cap="none" normalizeH="0" baseline="0" dirty="0">
                        <a:ln>
                          <a:noFill/>
                        </a:ln>
                        <a:solidFill>
                          <a:srgbClr val="0000CC"/>
                        </a:solidFill>
                        <a:effectLst/>
                        <a:latin typeface="+mn-lt"/>
                        <a:ea typeface="+mn-ea"/>
                        <a:cs typeface="+mn-cs"/>
                      </a:endParaRP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u="none" strike="noStrike" kern="1200" cap="none" normalizeH="0" baseline="0" dirty="0">
                          <a:ln>
                            <a:noFill/>
                          </a:ln>
                          <a:solidFill>
                            <a:schemeClr val="bg1"/>
                          </a:solidFill>
                          <a:effectLst/>
                          <a:latin typeface="+mn-lt"/>
                        </a:rPr>
                        <a:t>Jailed and miraculously freed (16:25-34)</a:t>
                      </a:r>
                      <a:endParaRPr kumimoji="0" lang="en-US" altLang="en-US" sz="2400" b="1" u="none" strike="noStrike" kern="1200" cap="none" normalizeH="0" baseline="0" dirty="0">
                        <a:ln>
                          <a:noFill/>
                        </a:ln>
                        <a:solidFill>
                          <a:schemeClr val="bg1"/>
                        </a:solidFill>
                        <a:effectLst/>
                        <a:latin typeface="+mn-lt"/>
                        <a:ea typeface="+mn-ea"/>
                        <a:cs typeface="+mn-cs"/>
                      </a:endParaRPr>
                    </a:p>
                  </a:txBody>
                  <a:tcPr anchor="ctr" horzOverflow="overflow"/>
                </a:tc>
                <a:extLst>
                  <a:ext uri="{0D108BD9-81ED-4DB2-BD59-A6C34878D82A}">
                    <a16:rowId xmlns:a16="http://schemas.microsoft.com/office/drawing/2014/main" val="2574615815"/>
                  </a:ext>
                </a:extLst>
              </a:tr>
            </a:tbl>
          </a:graphicData>
        </a:graphic>
      </p:graphicFrame>
    </p:spTree>
    <p:extLst>
      <p:ext uri="{BB962C8B-B14F-4D97-AF65-F5344CB8AC3E}">
        <p14:creationId xmlns:p14="http://schemas.microsoft.com/office/powerpoint/2010/main" val="3950273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697115-CA15-11B6-44BC-326E312ACB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5401479"/>
          </a:xfrm>
          <a:prstGeom prst="rect">
            <a:avLst/>
          </a:prstGeom>
          <a:noFill/>
          <a:ln w="28575">
            <a:noFill/>
            <a:miter lim="800000"/>
            <a:headEnd/>
            <a:tailEnd/>
          </a:ln>
        </p:spPr>
        <p:txBody>
          <a:bodyPr wrap="square">
            <a:spAutoFit/>
          </a:bodyPr>
          <a:lstStyle/>
          <a:p>
            <a:pPr algn="ctr" defTabSz="685800">
              <a:spcBef>
                <a:spcPts val="0"/>
              </a:spcBef>
              <a:spcAft>
                <a:spcPts val="900"/>
              </a:spcAft>
              <a:buClr>
                <a:srgbClr val="00FFFF"/>
              </a:buClr>
              <a:defRPr/>
            </a:pPr>
            <a:r>
              <a:rPr lang="en-US" altLang="en-US" sz="4000" dirty="0">
                <a:solidFill>
                  <a:srgbClr val="00FFFF"/>
                </a:solidFill>
                <a:effectLst>
                  <a:outerShdw blurRad="38100" dist="38100" dir="2700000" algn="tl">
                    <a:srgbClr val="000000"/>
                  </a:outerShdw>
                </a:effectLst>
                <a:ea typeface="+mj-ea"/>
                <a:cs typeface="Calibri" panose="020F0502020204030204" pitchFamily="34" charset="0"/>
              </a:rPr>
              <a:t>2 John 9-11</a:t>
            </a:r>
          </a:p>
          <a:p>
            <a:pPr algn="just">
              <a:spcBef>
                <a:spcPts val="0"/>
              </a:spcBef>
              <a:spcAft>
                <a:spcPts val="0"/>
              </a:spcAft>
            </a:pPr>
            <a:r>
              <a:rPr lang="en-US" altLang="en-US" sz="298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980" baseline="30000" dirty="0">
                <a:latin typeface="Calibri" panose="020F0502020204030204" pitchFamily="34" charset="0"/>
                <a:cs typeface="Calibri" panose="020F0502020204030204" pitchFamily="34" charset="0"/>
              </a:rPr>
              <a:t>7 </a:t>
            </a:r>
            <a:r>
              <a:rPr lang="en-US" sz="2980" dirty="0">
                <a:latin typeface="Calibri" panose="020F0502020204030204" pitchFamily="34" charset="0"/>
                <a:cs typeface="Calibri" panose="020F0502020204030204" pitchFamily="34" charset="0"/>
              </a:rPr>
              <a:t>For many deceivers have gone out into the world, those who do not acknowledge Jesus Christ </a:t>
            </a:r>
            <a:r>
              <a:rPr lang="en-US" sz="2980" i="1" dirty="0">
                <a:latin typeface="Calibri" panose="020F0502020204030204" pitchFamily="34" charset="0"/>
                <a:cs typeface="Calibri" panose="020F0502020204030204" pitchFamily="34" charset="0"/>
              </a:rPr>
              <a:t>as</a:t>
            </a:r>
            <a:r>
              <a:rPr lang="en-US" sz="2980" dirty="0">
                <a:latin typeface="Calibri" panose="020F0502020204030204" pitchFamily="34" charset="0"/>
                <a:cs typeface="Calibri" panose="020F0502020204030204" pitchFamily="34" charset="0"/>
              </a:rPr>
              <a:t> coming in the flesh. This is the deceiver and the antichrist. </a:t>
            </a:r>
            <a:r>
              <a:rPr lang="en-US" sz="2980" baseline="30000" dirty="0">
                <a:latin typeface="Calibri" panose="020F0502020204030204" pitchFamily="34" charset="0"/>
                <a:cs typeface="Calibri" panose="020F0502020204030204" pitchFamily="34" charset="0"/>
              </a:rPr>
              <a:t>8 </a:t>
            </a:r>
            <a:r>
              <a:rPr lang="en-US" sz="2980" dirty="0">
                <a:latin typeface="Calibri" panose="020F0502020204030204" pitchFamily="34" charset="0"/>
                <a:cs typeface="Calibri" panose="020F0502020204030204" pitchFamily="34" charset="0"/>
              </a:rPr>
              <a:t>Watch yourselves, that you do not lose what we have accomplished, but that you may receive a full reward. </a:t>
            </a:r>
            <a:r>
              <a:rPr lang="en-US" sz="2980" baseline="30000" dirty="0">
                <a:latin typeface="Calibri" panose="020F0502020204030204" pitchFamily="34" charset="0"/>
                <a:cs typeface="Calibri" panose="020F0502020204030204" pitchFamily="34" charset="0"/>
              </a:rPr>
              <a:t>9 </a:t>
            </a:r>
            <a:r>
              <a:rPr lang="en-US" sz="2980" dirty="0">
                <a:latin typeface="Calibri" panose="020F0502020204030204" pitchFamily="34" charset="0"/>
                <a:cs typeface="Calibri" panose="020F0502020204030204" pitchFamily="34" charset="0"/>
              </a:rPr>
              <a:t>Anyone who goes too far and does not abide in the teaching of Christ, does not have God; the one who abides in the teaching, he has both the Father and the Son. </a:t>
            </a:r>
            <a:r>
              <a:rPr lang="en-US" sz="2980" baseline="30000" dirty="0">
                <a:latin typeface="Calibri" panose="020F0502020204030204" pitchFamily="34" charset="0"/>
                <a:cs typeface="Calibri" panose="020F0502020204030204" pitchFamily="34" charset="0"/>
              </a:rPr>
              <a:t>10 </a:t>
            </a:r>
            <a:r>
              <a:rPr lang="en-US" sz="2980" dirty="0">
                <a:latin typeface="Calibri" panose="020F0502020204030204" pitchFamily="34" charset="0"/>
                <a:cs typeface="Calibri" panose="020F0502020204030204" pitchFamily="34" charset="0"/>
              </a:rPr>
              <a:t>If anyone comes to you and does not bring this teaching, </a:t>
            </a:r>
            <a:r>
              <a:rPr lang="en-US" sz="2980" b="1" u="sng" dirty="0">
                <a:solidFill>
                  <a:srgbClr val="FFFFCC"/>
                </a:solidFill>
                <a:latin typeface="Calibri" panose="020F0502020204030204" pitchFamily="34" charset="0"/>
                <a:cs typeface="Calibri" panose="020F0502020204030204" pitchFamily="34" charset="0"/>
              </a:rPr>
              <a:t>do not receive him into </a:t>
            </a:r>
            <a:r>
              <a:rPr lang="en-US" sz="2980" b="1" i="1" u="sng" dirty="0">
                <a:solidFill>
                  <a:srgbClr val="FFFFCC"/>
                </a:solidFill>
                <a:latin typeface="Calibri" panose="020F0502020204030204" pitchFamily="34" charset="0"/>
                <a:cs typeface="Calibri" panose="020F0502020204030204" pitchFamily="34" charset="0"/>
              </a:rPr>
              <a:t>your</a:t>
            </a:r>
            <a:r>
              <a:rPr lang="en-US" sz="2980" b="1" u="sng" dirty="0">
                <a:solidFill>
                  <a:srgbClr val="FFFFCC"/>
                </a:solidFill>
                <a:latin typeface="Calibri" panose="020F0502020204030204" pitchFamily="34" charset="0"/>
                <a:cs typeface="Calibri" panose="020F0502020204030204" pitchFamily="34" charset="0"/>
              </a:rPr>
              <a:t> house</a:t>
            </a:r>
            <a:r>
              <a:rPr lang="en-US" sz="2980" dirty="0">
                <a:latin typeface="Calibri" panose="020F0502020204030204" pitchFamily="34" charset="0"/>
                <a:cs typeface="Calibri" panose="020F0502020204030204" pitchFamily="34" charset="0"/>
              </a:rPr>
              <a:t>, and do not give him a greeting; </a:t>
            </a:r>
            <a:r>
              <a:rPr lang="en-US" sz="2980" baseline="30000" dirty="0">
                <a:latin typeface="Calibri" panose="020F0502020204030204" pitchFamily="34" charset="0"/>
                <a:cs typeface="Calibri" panose="020F0502020204030204" pitchFamily="34" charset="0"/>
              </a:rPr>
              <a:t>11 </a:t>
            </a:r>
            <a:r>
              <a:rPr lang="en-US" sz="2980" dirty="0">
                <a:latin typeface="Calibri" panose="020F0502020204030204" pitchFamily="34" charset="0"/>
                <a:cs typeface="Calibri" panose="020F0502020204030204" pitchFamily="34" charset="0"/>
              </a:rPr>
              <a:t>for the one who gives him a greeting </a:t>
            </a:r>
            <a:r>
              <a:rPr lang="en-US" sz="2980" dirty="0">
                <a:cs typeface="Calibri" panose="020F0502020204030204" pitchFamily="34" charset="0"/>
              </a:rPr>
              <a:t>participates i</a:t>
            </a:r>
            <a:r>
              <a:rPr lang="en-US" sz="2980" dirty="0">
                <a:latin typeface="Calibri" panose="020F0502020204030204" pitchFamily="34" charset="0"/>
                <a:cs typeface="Calibri" panose="020F0502020204030204" pitchFamily="34" charset="0"/>
              </a:rPr>
              <a:t>n his evil deeds.</a:t>
            </a:r>
            <a:r>
              <a:rPr lang="en-US" sz="298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298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803930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609600" y="1524000"/>
            <a:ext cx="7840900" cy="4953000"/>
          </a:xfrm>
        </p:spPr>
        <p:txBody>
          <a:bodyPr/>
          <a:lstStyle/>
          <a:p>
            <a:pPr marL="457200" lvl="1" indent="-457200" eaLnBrk="1" hangingPunct="1">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Saul’s role in Stephen’s execution (1a)</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Third persecution against the Church (1b)</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Result of the persecution: scattering (1c)</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Stephen’s burial (2)</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Saul’s persecution of the Church (3)</a:t>
            </a:r>
          </a:p>
          <a:p>
            <a:pPr marL="457200" lvl="1" indent="-457200">
              <a:lnSpc>
                <a:spcPct val="100000"/>
              </a:lnSpc>
              <a:spcBef>
                <a:spcPts val="0"/>
              </a:spcBef>
              <a:spcAft>
                <a:spcPts val="3000"/>
              </a:spcAft>
              <a:buClr>
                <a:srgbClr val="CC66FF"/>
              </a:buClr>
              <a:buSzPct val="100000"/>
              <a:buFont typeface="+mj-lt"/>
              <a:buAutoNum type="alphaUcPeriod"/>
              <a:defRPr/>
            </a:pP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Ministry of those Dispersed (4)</a:t>
            </a:r>
          </a:p>
        </p:txBody>
      </p:sp>
      <p:sp>
        <p:nvSpPr>
          <p:cNvPr id="3" name="Rectangle 2">
            <a:extLst>
              <a:ext uri="{FF2B5EF4-FFF2-40B4-BE49-F238E27FC236}">
                <a16:creationId xmlns:a16="http://schemas.microsoft.com/office/drawing/2014/main" id="{762CC507-6E5B-BC55-F4FA-0BF8C83792AF}"/>
              </a:ext>
            </a:extLst>
          </p:cNvPr>
          <p:cNvSpPr txBox="1">
            <a:spLocks noChangeArrowheads="1"/>
          </p:cNvSpPr>
          <p:nvPr/>
        </p:nvSpPr>
        <p:spPr bwMode="auto">
          <a:xfrm>
            <a:off x="2622804" y="201539"/>
            <a:ext cx="694639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defTabSz="914400" eaLnBrk="1" hangingPunct="1">
              <a:lnSpc>
                <a:spcPct val="100000"/>
              </a:lnSpc>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IV. Third Persecution</a:t>
            </a:r>
            <a:br>
              <a:rPr lang="en-US" sz="3600" dirty="0">
                <a:effectLst>
                  <a:outerShdw blurRad="38100" dist="38100" dir="2700000" algn="tl">
                    <a:srgbClr val="000000">
                      <a:alpha val="43137"/>
                    </a:srgbClr>
                  </a:outerShdw>
                </a:effectLst>
                <a:cs typeface="Calibri" panose="020F0502020204030204" pitchFamily="34" charset="0"/>
              </a:rPr>
            </a:br>
            <a:r>
              <a:rPr lang="en-US" sz="2800" dirty="0">
                <a:effectLst>
                  <a:outerShdw blurRad="38100" dist="38100" dir="2700000" algn="tl">
                    <a:srgbClr val="000000">
                      <a:alpha val="43137"/>
                    </a:srgbClr>
                  </a:outerShdw>
                </a:effectLst>
                <a:latin typeface="+mn-lt"/>
                <a:ea typeface="+mn-ea"/>
                <a:cs typeface="+mn-cs"/>
              </a:rPr>
              <a:t>Acts 8:1-4</a:t>
            </a:r>
          </a:p>
        </p:txBody>
      </p:sp>
      <p:pic>
        <p:nvPicPr>
          <p:cNvPr id="2" name="Picture 1">
            <a:extLst>
              <a:ext uri="{FF2B5EF4-FFF2-40B4-BE49-F238E27FC236}">
                <a16:creationId xmlns:a16="http://schemas.microsoft.com/office/drawing/2014/main" id="{7A72BD90-8F05-22F2-8151-2126C36D3F90}"/>
              </a:ext>
            </a:extLst>
          </p:cNvPr>
          <p:cNvPicPr>
            <a:picLocks noChangeAspect="1"/>
          </p:cNvPicPr>
          <p:nvPr/>
        </p:nvPicPr>
        <p:blipFill>
          <a:blip r:embed="rId2"/>
          <a:stretch>
            <a:fillRect/>
          </a:stretch>
        </p:blipFill>
        <p:spPr>
          <a:xfrm>
            <a:off x="8190586" y="2147131"/>
            <a:ext cx="3391814" cy="2377440"/>
          </a:xfrm>
          <a:prstGeom prst="rect">
            <a:avLst/>
          </a:prstGeom>
        </p:spPr>
      </p:pic>
    </p:spTree>
    <p:extLst>
      <p:ext uri="{BB962C8B-B14F-4D97-AF65-F5344CB8AC3E}">
        <p14:creationId xmlns:p14="http://schemas.microsoft.com/office/powerpoint/2010/main" val="1772611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BE68C5-ED1E-F7C1-0F4D-FE08F3DA16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7650" name="Rectangle 3"/>
          <p:cNvSpPr>
            <a:spLocks noGrp="1"/>
          </p:cNvSpPr>
          <p:nvPr>
            <p:ph type="body" idx="4294967295"/>
          </p:nvPr>
        </p:nvSpPr>
        <p:spPr>
          <a:xfrm>
            <a:off x="609600" y="0"/>
            <a:ext cx="10972800" cy="5181600"/>
          </a:xfrm>
        </p:spPr>
        <p:txBody>
          <a:bodyPr/>
          <a:lstStyle/>
          <a:p>
            <a:pPr marL="0" indent="0" algn="ctr" defTabSz="685800" eaLnBrk="0" hangingPunct="0">
              <a:lnSpc>
                <a:spcPct val="100000"/>
              </a:lnSpc>
              <a:spcBef>
                <a:spcPts val="0"/>
              </a:spcBef>
              <a:spcAft>
                <a:spcPts val="900"/>
              </a:spcAft>
              <a:buClr>
                <a:srgbClr val="00FFFF"/>
              </a:buClr>
              <a:buNone/>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Acts 8:3-4; 11:19</a:t>
            </a:r>
          </a:p>
          <a:p>
            <a:pPr marL="0" indent="0" algn="just">
              <a:lnSpc>
                <a:spcPct val="100000"/>
              </a:lnSpc>
              <a:spcBef>
                <a:spcPts val="0"/>
              </a:spcBef>
              <a:buNone/>
            </a:pPr>
            <a:r>
              <a:rPr lang="en-US" sz="3400" dirty="0">
                <a:effectLst>
                  <a:outerShdw blurRad="38100" dist="38100" dir="2700000" algn="tl">
                    <a:srgbClr val="000000">
                      <a:alpha val="43137"/>
                    </a:srgbClr>
                  </a:outerShdw>
                </a:effectLst>
              </a:rPr>
              <a:t>“</a:t>
            </a:r>
            <a:r>
              <a:rPr lang="en-US" sz="3400" baseline="30000" dirty="0">
                <a:effectLst/>
              </a:rPr>
              <a:t>3 </a:t>
            </a:r>
            <a:r>
              <a:rPr lang="en-US" sz="3400" dirty="0">
                <a:effectLst>
                  <a:outerShdw blurRad="38100" dist="38100" dir="2700000" algn="tl">
                    <a:srgbClr val="000000">
                      <a:alpha val="43137"/>
                    </a:srgbClr>
                  </a:outerShdw>
                </a:effectLst>
              </a:rPr>
              <a:t>But </a:t>
            </a:r>
            <a:r>
              <a:rPr lang="en-US" sz="3400" b="1" u="sng" dirty="0">
                <a:solidFill>
                  <a:srgbClr val="FFFFCC"/>
                </a:solidFill>
                <a:effectLst>
                  <a:outerShdw blurRad="38100" dist="38100" dir="2700000" algn="tl">
                    <a:srgbClr val="000000">
                      <a:alpha val="43137"/>
                    </a:srgbClr>
                  </a:outerShdw>
                </a:effectLst>
              </a:rPr>
              <a:t>Saul</a:t>
            </a:r>
            <a:r>
              <a:rPr lang="en-US" sz="3400" dirty="0">
                <a:effectLst>
                  <a:outerShdw blurRad="38100" dist="38100" dir="2700000" algn="tl">
                    <a:srgbClr val="000000">
                      <a:alpha val="43137"/>
                    </a:srgbClr>
                  </a:outerShdw>
                </a:effectLst>
              </a:rPr>
              <a:t> began ravaging the church, entering house after house, and dragging off men and women, he would put them in prison. </a:t>
            </a:r>
            <a:r>
              <a:rPr lang="en-US" sz="3400" baseline="30000" dirty="0">
                <a:effectLst/>
              </a:rPr>
              <a:t>4</a:t>
            </a:r>
            <a:r>
              <a:rPr lang="en-US" sz="3400" dirty="0">
                <a:effectLst>
                  <a:outerShdw blurRad="38100" dist="38100" dir="2700000" algn="tl">
                    <a:srgbClr val="000000">
                      <a:alpha val="43137"/>
                    </a:srgbClr>
                  </a:outerShdw>
                </a:effectLst>
              </a:rPr>
              <a:t> Therefore, those who had been </a:t>
            </a:r>
            <a:r>
              <a:rPr lang="en-US" sz="3400" b="1" u="sng" dirty="0">
                <a:solidFill>
                  <a:srgbClr val="FFFFCC"/>
                </a:solidFill>
                <a:effectLst>
                  <a:outerShdw blurRad="38100" dist="38100" dir="2700000" algn="tl">
                    <a:srgbClr val="000000">
                      <a:alpha val="43137"/>
                    </a:srgbClr>
                  </a:outerShdw>
                </a:effectLst>
              </a:rPr>
              <a:t>scattered</a:t>
            </a:r>
            <a:r>
              <a:rPr lang="en-US" sz="3400" dirty="0">
                <a:effectLst>
                  <a:outerShdw blurRad="38100" dist="38100" dir="2700000" algn="tl">
                    <a:srgbClr val="000000">
                      <a:alpha val="43137"/>
                    </a:srgbClr>
                  </a:outerShdw>
                </a:effectLst>
              </a:rPr>
              <a:t> went about preaching the word…</a:t>
            </a:r>
            <a:r>
              <a:rPr lang="en-US" sz="3400" baseline="30000" dirty="0">
                <a:effectLst/>
              </a:rPr>
              <a:t>19 </a:t>
            </a:r>
            <a:r>
              <a:rPr lang="en-US" sz="3400" dirty="0">
                <a:effectLst>
                  <a:outerShdw blurRad="38100" dist="38100" dir="2700000" algn="tl">
                    <a:srgbClr val="000000">
                      <a:alpha val="43137"/>
                    </a:srgbClr>
                  </a:outerShdw>
                </a:effectLst>
              </a:rPr>
              <a:t>So then those who were </a:t>
            </a:r>
            <a:r>
              <a:rPr lang="en-US" sz="3400" b="1" u="sng" dirty="0">
                <a:solidFill>
                  <a:srgbClr val="FFFFCC"/>
                </a:solidFill>
                <a:effectLst>
                  <a:outerShdw blurRad="38100" dist="38100" dir="2700000" algn="tl">
                    <a:srgbClr val="000000">
                      <a:alpha val="43137"/>
                    </a:srgbClr>
                  </a:outerShdw>
                </a:effectLst>
              </a:rPr>
              <a:t>scattered</a:t>
            </a:r>
            <a:r>
              <a:rPr lang="en-US" sz="3400" dirty="0">
                <a:effectLst>
                  <a:outerShdw blurRad="38100" dist="38100" dir="2700000" algn="tl">
                    <a:srgbClr val="000000">
                      <a:alpha val="43137"/>
                    </a:srgbClr>
                  </a:outerShdw>
                </a:effectLst>
              </a:rPr>
              <a:t> because of the persecution that occurred in connection with Stephen made their way to Phoenicia and Cyprus and Antioch, speaking the word to no one except to Jews alone.”</a:t>
            </a:r>
          </a:p>
        </p:txBody>
      </p:sp>
    </p:spTree>
    <p:extLst>
      <p:ext uri="{BB962C8B-B14F-4D97-AF65-F5344CB8AC3E}">
        <p14:creationId xmlns:p14="http://schemas.microsoft.com/office/powerpoint/2010/main" val="291571129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dirty="0">
                <a:solidFill>
                  <a:srgbClr val="00FFFF"/>
                </a:solidFill>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4246602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lnSpc>
                <a:spcPct val="100000"/>
              </a:lnSpc>
            </a:pPr>
            <a:r>
              <a:rPr lang="en-US" sz="3600">
                <a:solidFill>
                  <a:srgbClr val="00FFFF"/>
                </a:solidFill>
                <a:effectLst>
                  <a:outerShdw blurRad="38100" dist="38100" dir="2700000" algn="tl">
                    <a:srgbClr val="000000">
                      <a:alpha val="43137"/>
                    </a:srgbClr>
                  </a:outerShdw>
                </a:effectLst>
                <a:latin typeface="Calibri" panose="020F0502020204030204" pitchFamily="34" charset="0"/>
              </a:rPr>
              <a:t>Acts 6:8</a:t>
            </a:r>
            <a:r>
              <a:rPr lang="en-US" sz="360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‒8:4</a:t>
            </a:r>
            <a:br>
              <a:rPr lang="en-US" sz="3600" dirty="0">
                <a:effectLst>
                  <a:outerShdw blurRad="38100" dist="38100" dir="2700000" algn="tl">
                    <a:srgbClr val="000000">
                      <a:alpha val="43137"/>
                    </a:srgbClr>
                  </a:outerShdw>
                </a:effectLst>
                <a:cs typeface="Calibri" panose="020F0502020204030204" pitchFamily="34" charset="0"/>
              </a:rPr>
            </a:br>
            <a:r>
              <a:rPr lang="en-US" sz="2800" dirty="0">
                <a:effectLst>
                  <a:outerShdw blurRad="38100" dist="38100" dir="2700000" algn="tl">
                    <a:srgbClr val="000000">
                      <a:alpha val="43137"/>
                    </a:srgbClr>
                  </a:outerShdw>
                </a:effectLst>
                <a:latin typeface="+mn-lt"/>
                <a:ea typeface="+mn-ea"/>
                <a:cs typeface="+mn-cs"/>
              </a:rPr>
              <a:t>Stephen</a:t>
            </a:r>
          </a:p>
        </p:txBody>
      </p:sp>
      <p:sp>
        <p:nvSpPr>
          <p:cNvPr id="161795" name="Rectangle 3"/>
          <p:cNvSpPr>
            <a:spLocks noGrp="1" noChangeArrowheads="1"/>
          </p:cNvSpPr>
          <p:nvPr>
            <p:ph type="body" idx="1"/>
          </p:nvPr>
        </p:nvSpPr>
        <p:spPr>
          <a:xfrm>
            <a:off x="609600" y="1638300"/>
            <a:ext cx="7467600" cy="3581400"/>
          </a:xfrm>
        </p:spPr>
        <p:txBody>
          <a:bodyPr/>
          <a:lstStyle/>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sz="3200" dirty="0">
                <a:effectLst>
                  <a:outerShdw blurRad="38100" dist="38100" dir="2700000" algn="tl">
                    <a:srgbClr val="000000">
                      <a:alpha val="43137"/>
                    </a:srgbClr>
                  </a:outerShdw>
                </a:effectLst>
              </a:rPr>
              <a:t>Stephen’s Arrest (6:8</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‒7:1</a:t>
            </a:r>
            <a:r>
              <a:rPr lang="en-US" sz="3200" dirty="0">
                <a:effectLst>
                  <a:outerShdw blurRad="38100" dist="38100" dir="2700000" algn="tl">
                    <a:srgbClr val="000000">
                      <a:alpha val="43137"/>
                    </a:srgbClr>
                  </a:outerShdw>
                </a:effectLst>
              </a:rPr>
              <a:t>)</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sz="3200" dirty="0">
                <a:effectLst>
                  <a:outerShdw blurRad="38100" dist="38100" dir="2700000" algn="tl">
                    <a:srgbClr val="000000">
                      <a:alpha val="43137"/>
                    </a:srgbClr>
                  </a:outerShdw>
                </a:effectLst>
              </a:rPr>
              <a:t>Stephen’s Defense (Acts 7:2-53)</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sz="3200" dirty="0">
                <a:effectLst>
                  <a:outerShdw blurRad="38100" dist="38100" dir="2700000" algn="tl">
                    <a:srgbClr val="000000">
                      <a:alpha val="43137"/>
                    </a:srgbClr>
                  </a:outerShdw>
                </a:effectLst>
              </a:rPr>
              <a:t>Stephen’s Stoning (7:54-60)</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sz="3200" b="1" u="sng" dirty="0">
                <a:solidFill>
                  <a:srgbClr val="FFFFCC"/>
                </a:solidFill>
                <a:effectLst>
                  <a:outerShdw blurRad="38100" dist="38100" dir="2700000" algn="tl">
                    <a:srgbClr val="000000">
                      <a:alpha val="43137"/>
                    </a:srgbClr>
                  </a:outerShdw>
                </a:effectLst>
              </a:rPr>
              <a:t>Third Persecution (Acts 8:1-4)</a:t>
            </a:r>
          </a:p>
        </p:txBody>
      </p:sp>
      <p:pic>
        <p:nvPicPr>
          <p:cNvPr id="2" name="Picture 1">
            <a:extLst>
              <a:ext uri="{FF2B5EF4-FFF2-40B4-BE49-F238E27FC236}">
                <a16:creationId xmlns:a16="http://schemas.microsoft.com/office/drawing/2014/main" id="{F6363DEA-3239-9A3C-4B72-C04F685E9C3A}"/>
              </a:ext>
            </a:extLst>
          </p:cNvPr>
          <p:cNvPicPr>
            <a:picLocks noChangeAspect="1"/>
          </p:cNvPicPr>
          <p:nvPr/>
        </p:nvPicPr>
        <p:blipFill>
          <a:blip r:embed="rId3"/>
          <a:stretch>
            <a:fillRect/>
          </a:stretch>
        </p:blipFill>
        <p:spPr>
          <a:xfrm>
            <a:off x="8190586" y="2147131"/>
            <a:ext cx="3391814" cy="2377440"/>
          </a:xfrm>
          <a:prstGeom prst="rect">
            <a:avLst/>
          </a:prstGeom>
        </p:spPr>
      </p:pic>
    </p:spTree>
    <p:extLst>
      <p:ext uri="{BB962C8B-B14F-4D97-AF65-F5344CB8AC3E}">
        <p14:creationId xmlns:p14="http://schemas.microsoft.com/office/powerpoint/2010/main" val="2006233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609600" y="1524000"/>
            <a:ext cx="7840900" cy="4953000"/>
          </a:xfrm>
        </p:spPr>
        <p:txBody>
          <a:bodyPr/>
          <a:lstStyle/>
          <a:p>
            <a:pPr marL="457200" lvl="1" indent="-457200" eaLnBrk="1" hangingPunct="1">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Saul’s role in Stephen’s execution (1a)</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Third persecution against the Church (1b)</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Result of the persecution: scattering (1c)</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Stephen’s burial (2)</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Saul’s persecution of the Church (3)</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Ministry of those Dispersed (4)</a:t>
            </a:r>
          </a:p>
        </p:txBody>
      </p:sp>
      <p:sp>
        <p:nvSpPr>
          <p:cNvPr id="3" name="Rectangle 2">
            <a:extLst>
              <a:ext uri="{FF2B5EF4-FFF2-40B4-BE49-F238E27FC236}">
                <a16:creationId xmlns:a16="http://schemas.microsoft.com/office/drawing/2014/main" id="{762CC507-6E5B-BC55-F4FA-0BF8C83792AF}"/>
              </a:ext>
            </a:extLst>
          </p:cNvPr>
          <p:cNvSpPr txBox="1">
            <a:spLocks noChangeArrowheads="1"/>
          </p:cNvSpPr>
          <p:nvPr/>
        </p:nvSpPr>
        <p:spPr bwMode="auto">
          <a:xfrm>
            <a:off x="2622804" y="201539"/>
            <a:ext cx="694639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defTabSz="914400" eaLnBrk="1" hangingPunct="1">
              <a:lnSpc>
                <a:spcPct val="100000"/>
              </a:lnSpc>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IV. Third Persecution</a:t>
            </a:r>
            <a:br>
              <a:rPr lang="en-US" sz="3600" dirty="0">
                <a:effectLst>
                  <a:outerShdw blurRad="38100" dist="38100" dir="2700000" algn="tl">
                    <a:srgbClr val="000000">
                      <a:alpha val="43137"/>
                    </a:srgbClr>
                  </a:outerShdw>
                </a:effectLst>
                <a:cs typeface="Calibri" panose="020F0502020204030204" pitchFamily="34" charset="0"/>
              </a:rPr>
            </a:br>
            <a:r>
              <a:rPr lang="en-US" sz="2800" dirty="0">
                <a:effectLst>
                  <a:outerShdw blurRad="38100" dist="38100" dir="2700000" algn="tl">
                    <a:srgbClr val="000000">
                      <a:alpha val="43137"/>
                    </a:srgbClr>
                  </a:outerShdw>
                </a:effectLst>
                <a:latin typeface="+mn-lt"/>
                <a:ea typeface="+mn-ea"/>
                <a:cs typeface="+mn-cs"/>
              </a:rPr>
              <a:t>Acts 8:1-4</a:t>
            </a:r>
          </a:p>
        </p:txBody>
      </p:sp>
      <p:pic>
        <p:nvPicPr>
          <p:cNvPr id="2" name="Picture 1">
            <a:extLst>
              <a:ext uri="{FF2B5EF4-FFF2-40B4-BE49-F238E27FC236}">
                <a16:creationId xmlns:a16="http://schemas.microsoft.com/office/drawing/2014/main" id="{7A72BD90-8F05-22F2-8151-2126C36D3F90}"/>
              </a:ext>
            </a:extLst>
          </p:cNvPr>
          <p:cNvPicPr>
            <a:picLocks noChangeAspect="1"/>
          </p:cNvPicPr>
          <p:nvPr/>
        </p:nvPicPr>
        <p:blipFill>
          <a:blip r:embed="rId2"/>
          <a:stretch>
            <a:fillRect/>
          </a:stretch>
        </p:blipFill>
        <p:spPr>
          <a:xfrm>
            <a:off x="8190586" y="2147131"/>
            <a:ext cx="3391814" cy="2377440"/>
          </a:xfrm>
          <a:prstGeom prst="rect">
            <a:avLst/>
          </a:prstGeom>
        </p:spPr>
      </p:pic>
    </p:spTree>
    <p:extLst>
      <p:ext uri="{BB962C8B-B14F-4D97-AF65-F5344CB8AC3E}">
        <p14:creationId xmlns:p14="http://schemas.microsoft.com/office/powerpoint/2010/main" val="1048003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609600" y="1524000"/>
            <a:ext cx="7840900" cy="4953000"/>
          </a:xfrm>
        </p:spPr>
        <p:txBody>
          <a:bodyPr/>
          <a:lstStyle/>
          <a:p>
            <a:pPr marL="457200" lvl="1" indent="-457200" eaLnBrk="1" hangingPunct="1">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Saul’s role in Stephen’s execution (1a)</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Third persecution against the Church (1b)</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Result of the persecution: scattering (1c)</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Stephen’s burial (2)</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Saul’s persecution of the Church (3)</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Ministry of those Dispersed (4)</a:t>
            </a:r>
          </a:p>
        </p:txBody>
      </p:sp>
      <p:sp>
        <p:nvSpPr>
          <p:cNvPr id="3" name="Rectangle 2">
            <a:extLst>
              <a:ext uri="{FF2B5EF4-FFF2-40B4-BE49-F238E27FC236}">
                <a16:creationId xmlns:a16="http://schemas.microsoft.com/office/drawing/2014/main" id="{762CC507-6E5B-BC55-F4FA-0BF8C83792AF}"/>
              </a:ext>
            </a:extLst>
          </p:cNvPr>
          <p:cNvSpPr txBox="1">
            <a:spLocks noChangeArrowheads="1"/>
          </p:cNvSpPr>
          <p:nvPr/>
        </p:nvSpPr>
        <p:spPr bwMode="auto">
          <a:xfrm>
            <a:off x="2622804" y="201539"/>
            <a:ext cx="694639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defTabSz="914400" eaLnBrk="1" hangingPunct="1">
              <a:lnSpc>
                <a:spcPct val="100000"/>
              </a:lnSpc>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IV. Third Persecution</a:t>
            </a:r>
            <a:br>
              <a:rPr lang="en-US" sz="3600" dirty="0">
                <a:effectLst>
                  <a:outerShdw blurRad="38100" dist="38100" dir="2700000" algn="tl">
                    <a:srgbClr val="000000">
                      <a:alpha val="43137"/>
                    </a:srgbClr>
                  </a:outerShdw>
                </a:effectLst>
                <a:cs typeface="Calibri" panose="020F0502020204030204" pitchFamily="34" charset="0"/>
              </a:rPr>
            </a:br>
            <a:r>
              <a:rPr lang="en-US" sz="2800" dirty="0">
                <a:effectLst>
                  <a:outerShdw blurRad="38100" dist="38100" dir="2700000" algn="tl">
                    <a:srgbClr val="000000">
                      <a:alpha val="43137"/>
                    </a:srgbClr>
                  </a:outerShdw>
                </a:effectLst>
                <a:latin typeface="+mn-lt"/>
                <a:ea typeface="+mn-ea"/>
                <a:cs typeface="+mn-cs"/>
              </a:rPr>
              <a:t>Acts 8:1-4</a:t>
            </a:r>
          </a:p>
        </p:txBody>
      </p:sp>
      <p:pic>
        <p:nvPicPr>
          <p:cNvPr id="2" name="Picture 1">
            <a:extLst>
              <a:ext uri="{FF2B5EF4-FFF2-40B4-BE49-F238E27FC236}">
                <a16:creationId xmlns:a16="http://schemas.microsoft.com/office/drawing/2014/main" id="{7A72BD90-8F05-22F2-8151-2126C36D3F90}"/>
              </a:ext>
            </a:extLst>
          </p:cNvPr>
          <p:cNvPicPr>
            <a:picLocks noChangeAspect="1"/>
          </p:cNvPicPr>
          <p:nvPr/>
        </p:nvPicPr>
        <p:blipFill>
          <a:blip r:embed="rId2"/>
          <a:stretch>
            <a:fillRect/>
          </a:stretch>
        </p:blipFill>
        <p:spPr>
          <a:xfrm>
            <a:off x="8190586" y="2147131"/>
            <a:ext cx="3391814" cy="2377440"/>
          </a:xfrm>
          <a:prstGeom prst="rect">
            <a:avLst/>
          </a:prstGeom>
        </p:spPr>
      </p:pic>
    </p:spTree>
    <p:extLst>
      <p:ext uri="{BB962C8B-B14F-4D97-AF65-F5344CB8AC3E}">
        <p14:creationId xmlns:p14="http://schemas.microsoft.com/office/powerpoint/2010/main" val="1470101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609600" y="1524000"/>
            <a:ext cx="7840900" cy="4953000"/>
          </a:xfrm>
        </p:spPr>
        <p:txBody>
          <a:bodyPr/>
          <a:lstStyle/>
          <a:p>
            <a:pPr marL="457200" lvl="1" indent="-457200" eaLnBrk="1" hangingPunct="1">
              <a:lnSpc>
                <a:spcPct val="100000"/>
              </a:lnSpc>
              <a:spcBef>
                <a:spcPts val="0"/>
              </a:spcBef>
              <a:spcAft>
                <a:spcPts val="3000"/>
              </a:spcAft>
              <a:buClr>
                <a:srgbClr val="CC66FF"/>
              </a:buClr>
              <a:buSzPct val="100000"/>
              <a:buFont typeface="+mj-lt"/>
              <a:buAutoNum type="alphaUcPeriod"/>
              <a:defRPr/>
            </a:pP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Saul’s role in Stephen’s execution (1a)</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Third persecution against the Church (1b)</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Result of the persecution: scattering (1c)</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Stephen’s burial (2)</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Saul’s persecution of the Church (3)</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Ministry of those Dispersed (4)</a:t>
            </a:r>
          </a:p>
        </p:txBody>
      </p:sp>
      <p:sp>
        <p:nvSpPr>
          <p:cNvPr id="3" name="Rectangle 2">
            <a:extLst>
              <a:ext uri="{FF2B5EF4-FFF2-40B4-BE49-F238E27FC236}">
                <a16:creationId xmlns:a16="http://schemas.microsoft.com/office/drawing/2014/main" id="{762CC507-6E5B-BC55-F4FA-0BF8C83792AF}"/>
              </a:ext>
            </a:extLst>
          </p:cNvPr>
          <p:cNvSpPr txBox="1">
            <a:spLocks noChangeArrowheads="1"/>
          </p:cNvSpPr>
          <p:nvPr/>
        </p:nvSpPr>
        <p:spPr bwMode="auto">
          <a:xfrm>
            <a:off x="2622804" y="201539"/>
            <a:ext cx="694639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defTabSz="914400" eaLnBrk="1" hangingPunct="1">
              <a:lnSpc>
                <a:spcPct val="100000"/>
              </a:lnSpc>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IV. Third Persecution</a:t>
            </a:r>
            <a:br>
              <a:rPr lang="en-US" sz="3600" dirty="0">
                <a:effectLst>
                  <a:outerShdw blurRad="38100" dist="38100" dir="2700000" algn="tl">
                    <a:srgbClr val="000000">
                      <a:alpha val="43137"/>
                    </a:srgbClr>
                  </a:outerShdw>
                </a:effectLst>
                <a:cs typeface="Calibri" panose="020F0502020204030204" pitchFamily="34" charset="0"/>
              </a:rPr>
            </a:br>
            <a:r>
              <a:rPr lang="en-US" sz="2800" dirty="0">
                <a:effectLst>
                  <a:outerShdw blurRad="38100" dist="38100" dir="2700000" algn="tl">
                    <a:srgbClr val="000000">
                      <a:alpha val="43137"/>
                    </a:srgbClr>
                  </a:outerShdw>
                </a:effectLst>
                <a:latin typeface="+mn-lt"/>
                <a:ea typeface="+mn-ea"/>
                <a:cs typeface="+mn-cs"/>
              </a:rPr>
              <a:t>Acts 8:1-4</a:t>
            </a:r>
          </a:p>
        </p:txBody>
      </p:sp>
      <p:pic>
        <p:nvPicPr>
          <p:cNvPr id="2" name="Picture 1">
            <a:extLst>
              <a:ext uri="{FF2B5EF4-FFF2-40B4-BE49-F238E27FC236}">
                <a16:creationId xmlns:a16="http://schemas.microsoft.com/office/drawing/2014/main" id="{7A72BD90-8F05-22F2-8151-2126C36D3F90}"/>
              </a:ext>
            </a:extLst>
          </p:cNvPr>
          <p:cNvPicPr>
            <a:picLocks noChangeAspect="1"/>
          </p:cNvPicPr>
          <p:nvPr/>
        </p:nvPicPr>
        <p:blipFill>
          <a:blip r:embed="rId2"/>
          <a:stretch>
            <a:fillRect/>
          </a:stretch>
        </p:blipFill>
        <p:spPr>
          <a:xfrm>
            <a:off x="8190586" y="2147131"/>
            <a:ext cx="3391814" cy="2377440"/>
          </a:xfrm>
          <a:prstGeom prst="rect">
            <a:avLst/>
          </a:prstGeom>
        </p:spPr>
      </p:pic>
    </p:spTree>
    <p:extLst>
      <p:ext uri="{BB962C8B-B14F-4D97-AF65-F5344CB8AC3E}">
        <p14:creationId xmlns:p14="http://schemas.microsoft.com/office/powerpoint/2010/main" val="183886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609600" y="1524000"/>
            <a:ext cx="7840900" cy="4953000"/>
          </a:xfrm>
        </p:spPr>
        <p:txBody>
          <a:bodyPr/>
          <a:lstStyle/>
          <a:p>
            <a:pPr marL="457200" lvl="1" indent="-457200" eaLnBrk="1" hangingPunct="1">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Saul’s role in Stephen’s execution (1a)</a:t>
            </a:r>
          </a:p>
          <a:p>
            <a:pPr marL="457200" lvl="1" indent="-457200">
              <a:lnSpc>
                <a:spcPct val="100000"/>
              </a:lnSpc>
              <a:spcBef>
                <a:spcPts val="0"/>
              </a:spcBef>
              <a:spcAft>
                <a:spcPts val="3000"/>
              </a:spcAft>
              <a:buClr>
                <a:srgbClr val="CC66FF"/>
              </a:buClr>
              <a:buSzPct val="100000"/>
              <a:buFont typeface="+mj-lt"/>
              <a:buAutoNum type="alphaUcPeriod"/>
              <a:defRPr/>
            </a:pP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Third persecution against the Church (1b)</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Result of the persecution: scattering (1c)</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Stephen’s burial (2)</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Saul’s persecution of the Church (3)</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Ministry of those Dispersed (4)</a:t>
            </a:r>
          </a:p>
        </p:txBody>
      </p:sp>
      <p:sp>
        <p:nvSpPr>
          <p:cNvPr id="3" name="Rectangle 2">
            <a:extLst>
              <a:ext uri="{FF2B5EF4-FFF2-40B4-BE49-F238E27FC236}">
                <a16:creationId xmlns:a16="http://schemas.microsoft.com/office/drawing/2014/main" id="{762CC507-6E5B-BC55-F4FA-0BF8C83792AF}"/>
              </a:ext>
            </a:extLst>
          </p:cNvPr>
          <p:cNvSpPr txBox="1">
            <a:spLocks noChangeArrowheads="1"/>
          </p:cNvSpPr>
          <p:nvPr/>
        </p:nvSpPr>
        <p:spPr bwMode="auto">
          <a:xfrm>
            <a:off x="2622804" y="201539"/>
            <a:ext cx="694639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defTabSz="914400" eaLnBrk="1" hangingPunct="1">
              <a:lnSpc>
                <a:spcPct val="100000"/>
              </a:lnSpc>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IV. Third Persecution</a:t>
            </a:r>
            <a:br>
              <a:rPr lang="en-US" sz="3600" dirty="0">
                <a:effectLst>
                  <a:outerShdw blurRad="38100" dist="38100" dir="2700000" algn="tl">
                    <a:srgbClr val="000000">
                      <a:alpha val="43137"/>
                    </a:srgbClr>
                  </a:outerShdw>
                </a:effectLst>
                <a:cs typeface="Calibri" panose="020F0502020204030204" pitchFamily="34" charset="0"/>
              </a:rPr>
            </a:br>
            <a:r>
              <a:rPr lang="en-US" sz="2800" dirty="0">
                <a:effectLst>
                  <a:outerShdw blurRad="38100" dist="38100" dir="2700000" algn="tl">
                    <a:srgbClr val="000000">
                      <a:alpha val="43137"/>
                    </a:srgbClr>
                  </a:outerShdw>
                </a:effectLst>
                <a:latin typeface="+mn-lt"/>
                <a:ea typeface="+mn-ea"/>
                <a:cs typeface="+mn-cs"/>
              </a:rPr>
              <a:t>Acts 8:1-4</a:t>
            </a:r>
          </a:p>
        </p:txBody>
      </p:sp>
      <p:pic>
        <p:nvPicPr>
          <p:cNvPr id="2" name="Picture 1">
            <a:extLst>
              <a:ext uri="{FF2B5EF4-FFF2-40B4-BE49-F238E27FC236}">
                <a16:creationId xmlns:a16="http://schemas.microsoft.com/office/drawing/2014/main" id="{7A72BD90-8F05-22F2-8151-2126C36D3F90}"/>
              </a:ext>
            </a:extLst>
          </p:cNvPr>
          <p:cNvPicPr>
            <a:picLocks noChangeAspect="1"/>
          </p:cNvPicPr>
          <p:nvPr/>
        </p:nvPicPr>
        <p:blipFill>
          <a:blip r:embed="rId2"/>
          <a:stretch>
            <a:fillRect/>
          </a:stretch>
        </p:blipFill>
        <p:spPr>
          <a:xfrm>
            <a:off x="8190586" y="2147131"/>
            <a:ext cx="3391814" cy="2377440"/>
          </a:xfrm>
          <a:prstGeom prst="rect">
            <a:avLst/>
          </a:prstGeom>
        </p:spPr>
      </p:pic>
    </p:spTree>
    <p:extLst>
      <p:ext uri="{BB962C8B-B14F-4D97-AF65-F5344CB8AC3E}">
        <p14:creationId xmlns:p14="http://schemas.microsoft.com/office/powerpoint/2010/main" val="3114424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5" name="TextBox 4">
            <a:extLst>
              <a:ext uri="{FF2B5EF4-FFF2-40B4-BE49-F238E27FC236}">
                <a16:creationId xmlns:a16="http://schemas.microsoft.com/office/drawing/2014/main" id="{9E975BE4-5787-1CA7-9FBC-DE0CD7D25721}"/>
              </a:ext>
            </a:extLst>
          </p:cNvPr>
          <p:cNvSpPr txBox="1"/>
          <p:nvPr/>
        </p:nvSpPr>
        <p:spPr>
          <a:xfrm>
            <a:off x="655320" y="0"/>
            <a:ext cx="10881360" cy="4801314"/>
          </a:xfrm>
          <a:prstGeom prst="rect">
            <a:avLst/>
          </a:prstGeom>
          <a:noFill/>
        </p:spPr>
        <p:txBody>
          <a:bodyPr wrap="square">
            <a:spAutoFit/>
          </a:bodyPr>
          <a:lstStyle/>
          <a:p>
            <a:pPr marL="0" marR="0" algn="ctr">
              <a:spcAft>
                <a:spcPts val="1200"/>
              </a:spcAft>
              <a:defRPr/>
            </a:pPr>
            <a:r>
              <a:rPr lang="en-US" sz="4000" dirty="0">
                <a:solidFill>
                  <a:srgbClr val="00FFFF"/>
                </a:solidFill>
                <a:effectLst>
                  <a:outerShdw blurRad="38100" dist="38100" dir="2700000" algn="tl">
                    <a:srgbClr val="000000"/>
                  </a:outerShdw>
                </a:effectLst>
                <a:ea typeface="+mj-ea"/>
                <a:cs typeface="Calibri" panose="020F0502020204030204" pitchFamily="34" charset="0"/>
              </a:rPr>
              <a:t>Acts 2:47</a:t>
            </a:r>
          </a:p>
          <a:p>
            <a:pPr marL="0" marR="0" algn="just">
              <a:spcBef>
                <a:spcPts val="0"/>
              </a:spcBef>
              <a:spcAft>
                <a:spcPts val="0"/>
              </a:spcAft>
            </a:pPr>
            <a:r>
              <a:rPr lang="en-US" sz="3600" dirty="0">
                <a:effectLst>
                  <a:outerShdw blurRad="38100" dist="38100" dir="2700000" algn="tl">
                    <a:srgbClr val="000000">
                      <a:alpha val="43137"/>
                    </a:srgbClr>
                  </a:outerShdw>
                </a:effectLst>
              </a:rPr>
              <a:t>“praising God and having favor with all the people. And the Lord was adding to their number day by day those who were being saved.” </a:t>
            </a:r>
            <a:r>
              <a:rPr lang="en-US" sz="3600" dirty="0">
                <a:solidFill>
                  <a:srgbClr val="00FFFF"/>
                </a:solidFill>
                <a:effectLst>
                  <a:outerShdw blurRad="38100" dist="38100" dir="2700000" algn="tl">
                    <a:srgbClr val="000000">
                      <a:alpha val="43137"/>
                    </a:srgbClr>
                  </a:outerShdw>
                </a:effectLst>
                <a:ea typeface="+mj-ea"/>
                <a:cs typeface="Calibri" panose="020F0502020204030204" pitchFamily="34" charset="0"/>
              </a:rPr>
              <a:t>(NASB)</a:t>
            </a:r>
          </a:p>
          <a:p>
            <a:pPr marL="0" marR="0" algn="just">
              <a:spcBef>
                <a:spcPts val="0"/>
              </a:spcBef>
              <a:spcAft>
                <a:spcPts val="0"/>
              </a:spcAft>
            </a:pPr>
            <a:endParaRPr lang="en-US" sz="3600" dirty="0">
              <a:solidFill>
                <a:srgbClr val="000000"/>
              </a:solidFill>
              <a:latin typeface="system-ui"/>
            </a:endParaRPr>
          </a:p>
          <a:p>
            <a:pPr marL="0" marR="0" algn="just">
              <a:spcBef>
                <a:spcPts val="0"/>
              </a:spcBef>
              <a:spcAft>
                <a:spcPts val="0"/>
              </a:spcAft>
            </a:pPr>
            <a:r>
              <a:rPr lang="en-US" sz="3600" dirty="0">
                <a:effectLst>
                  <a:outerShdw blurRad="38100" dist="38100" dir="2700000" algn="tl">
                    <a:srgbClr val="000000">
                      <a:alpha val="43137"/>
                    </a:srgbClr>
                  </a:outerShdw>
                </a:effectLst>
              </a:rPr>
              <a:t>“praising God and having favor with all the people. And the Lord added to </a:t>
            </a:r>
            <a:r>
              <a:rPr lang="en-US" sz="3600" b="1" u="sng" dirty="0">
                <a:solidFill>
                  <a:srgbClr val="FFFFCC"/>
                </a:solidFill>
                <a:effectLst>
                  <a:outerShdw blurRad="38100" dist="38100" dir="2700000" algn="tl">
                    <a:srgbClr val="000000">
                      <a:alpha val="43137"/>
                    </a:srgbClr>
                  </a:outerShdw>
                </a:effectLst>
              </a:rPr>
              <a:t>the church</a:t>
            </a:r>
            <a:r>
              <a:rPr lang="en-US" sz="3600" dirty="0">
                <a:effectLst>
                  <a:outerShdw blurRad="38100" dist="38100" dir="2700000" algn="tl">
                    <a:srgbClr val="000000">
                      <a:alpha val="43137"/>
                    </a:srgbClr>
                  </a:outerShdw>
                </a:effectLst>
              </a:rPr>
              <a:t> daily those who were being saved.” </a:t>
            </a:r>
            <a:r>
              <a:rPr lang="en-US" sz="3600" dirty="0">
                <a:solidFill>
                  <a:srgbClr val="00FFFF"/>
                </a:solidFill>
                <a:effectLst>
                  <a:outerShdw blurRad="38100" dist="38100" dir="2700000" algn="tl">
                    <a:srgbClr val="000000">
                      <a:alpha val="43137"/>
                    </a:srgbClr>
                  </a:outerShdw>
                </a:effectLst>
                <a:ea typeface="+mj-ea"/>
                <a:cs typeface="Calibri" panose="020F0502020204030204" pitchFamily="34" charset="0"/>
              </a:rPr>
              <a:t>(NKJV)</a:t>
            </a:r>
          </a:p>
        </p:txBody>
      </p:sp>
    </p:spTree>
    <p:extLst>
      <p:ext uri="{BB962C8B-B14F-4D97-AF65-F5344CB8AC3E}">
        <p14:creationId xmlns:p14="http://schemas.microsoft.com/office/powerpoint/2010/main" val="309593952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609600" y="1524000"/>
            <a:ext cx="7840900" cy="4953000"/>
          </a:xfrm>
        </p:spPr>
        <p:txBody>
          <a:bodyPr/>
          <a:lstStyle/>
          <a:p>
            <a:pPr marL="457200" lvl="1" indent="-457200" eaLnBrk="1" hangingPunct="1">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Saul’s role in Stephen’s execution (1a)</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Third persecution against the Church (1b)</a:t>
            </a:r>
          </a:p>
          <a:p>
            <a:pPr marL="457200" lvl="1" indent="-457200">
              <a:lnSpc>
                <a:spcPct val="100000"/>
              </a:lnSpc>
              <a:spcBef>
                <a:spcPts val="0"/>
              </a:spcBef>
              <a:spcAft>
                <a:spcPts val="3000"/>
              </a:spcAft>
              <a:buClr>
                <a:srgbClr val="CC66FF"/>
              </a:buClr>
              <a:buSzPct val="100000"/>
              <a:buFont typeface="+mj-lt"/>
              <a:buAutoNum type="alphaUcPeriod"/>
              <a:defRPr/>
            </a:pP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Result of the persecution: scattering (1c)</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Stephen’s burial (2)</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Saul’s persecution of the Church (3)</a:t>
            </a:r>
          </a:p>
          <a:p>
            <a:pPr marL="457200" lvl="1" indent="-457200">
              <a:lnSpc>
                <a:spcPct val="100000"/>
              </a:lnSpc>
              <a:spcBef>
                <a:spcPts val="0"/>
              </a:spcBef>
              <a:spcAft>
                <a:spcPts val="30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rPr>
              <a:t>Ministry of those Dispersed (4)</a:t>
            </a:r>
          </a:p>
        </p:txBody>
      </p:sp>
      <p:sp>
        <p:nvSpPr>
          <p:cNvPr id="3" name="Rectangle 2">
            <a:extLst>
              <a:ext uri="{FF2B5EF4-FFF2-40B4-BE49-F238E27FC236}">
                <a16:creationId xmlns:a16="http://schemas.microsoft.com/office/drawing/2014/main" id="{762CC507-6E5B-BC55-F4FA-0BF8C83792AF}"/>
              </a:ext>
            </a:extLst>
          </p:cNvPr>
          <p:cNvSpPr txBox="1">
            <a:spLocks noChangeArrowheads="1"/>
          </p:cNvSpPr>
          <p:nvPr/>
        </p:nvSpPr>
        <p:spPr bwMode="auto">
          <a:xfrm>
            <a:off x="2622804" y="201539"/>
            <a:ext cx="694639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defTabSz="914400" eaLnBrk="1" hangingPunct="1">
              <a:lnSpc>
                <a:spcPct val="100000"/>
              </a:lnSpc>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IV. Third Persecution</a:t>
            </a:r>
            <a:br>
              <a:rPr lang="en-US" sz="3600" dirty="0">
                <a:effectLst>
                  <a:outerShdw blurRad="38100" dist="38100" dir="2700000" algn="tl">
                    <a:srgbClr val="000000">
                      <a:alpha val="43137"/>
                    </a:srgbClr>
                  </a:outerShdw>
                </a:effectLst>
                <a:cs typeface="Calibri" panose="020F0502020204030204" pitchFamily="34" charset="0"/>
              </a:rPr>
            </a:br>
            <a:r>
              <a:rPr lang="en-US" sz="2800" dirty="0">
                <a:effectLst>
                  <a:outerShdw blurRad="38100" dist="38100" dir="2700000" algn="tl">
                    <a:srgbClr val="000000">
                      <a:alpha val="43137"/>
                    </a:srgbClr>
                  </a:outerShdw>
                </a:effectLst>
                <a:latin typeface="+mn-lt"/>
                <a:ea typeface="+mn-ea"/>
                <a:cs typeface="+mn-cs"/>
              </a:rPr>
              <a:t>Acts 8:1-4</a:t>
            </a:r>
          </a:p>
        </p:txBody>
      </p:sp>
      <p:pic>
        <p:nvPicPr>
          <p:cNvPr id="2" name="Picture 1">
            <a:extLst>
              <a:ext uri="{FF2B5EF4-FFF2-40B4-BE49-F238E27FC236}">
                <a16:creationId xmlns:a16="http://schemas.microsoft.com/office/drawing/2014/main" id="{7A72BD90-8F05-22F2-8151-2126C36D3F90}"/>
              </a:ext>
            </a:extLst>
          </p:cNvPr>
          <p:cNvPicPr>
            <a:picLocks noChangeAspect="1"/>
          </p:cNvPicPr>
          <p:nvPr/>
        </p:nvPicPr>
        <p:blipFill>
          <a:blip r:embed="rId2"/>
          <a:stretch>
            <a:fillRect/>
          </a:stretch>
        </p:blipFill>
        <p:spPr>
          <a:xfrm>
            <a:off x="8190586" y="2147131"/>
            <a:ext cx="3391814" cy="2377440"/>
          </a:xfrm>
          <a:prstGeom prst="rect">
            <a:avLst/>
          </a:prstGeom>
        </p:spPr>
      </p:pic>
    </p:spTree>
    <p:extLst>
      <p:ext uri="{BB962C8B-B14F-4D97-AF65-F5344CB8AC3E}">
        <p14:creationId xmlns:p14="http://schemas.microsoft.com/office/powerpoint/2010/main" val="1890596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026">
            <a:extLst>
              <a:ext uri="{FF2B5EF4-FFF2-40B4-BE49-F238E27FC236}">
                <a16:creationId xmlns:a16="http://schemas.microsoft.com/office/drawing/2014/main" id="{8653DF7B-D9DF-EB99-8C59-9CF2260CB3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8226" y="228600"/>
            <a:ext cx="6735549"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id="{BF3CECC3-9C79-7C8F-7D65-DAD6CB45983D}"/>
              </a:ext>
            </a:extLst>
          </p:cNvPr>
          <p:cNvPicPr>
            <a:picLocks noChangeAspect="1"/>
          </p:cNvPicPr>
          <p:nvPr/>
        </p:nvPicPr>
        <p:blipFill>
          <a:blip r:embed="rId3"/>
          <a:stretch>
            <a:fillRect/>
          </a:stretch>
        </p:blipFill>
        <p:spPr>
          <a:xfrm>
            <a:off x="7543800" y="2057400"/>
            <a:ext cx="1412271" cy="990600"/>
          </a:xfrm>
          <a:prstGeom prst="rect">
            <a:avLst/>
          </a:prstGeom>
        </p:spPr>
      </p:pic>
      <p:pic>
        <p:nvPicPr>
          <p:cNvPr id="3" name="Picture 2">
            <a:extLst>
              <a:ext uri="{FF2B5EF4-FFF2-40B4-BE49-F238E27FC236}">
                <a16:creationId xmlns:a16="http://schemas.microsoft.com/office/drawing/2014/main" id="{4348B5E8-247A-30A4-4C11-A569CB3ABBC5}"/>
              </a:ext>
            </a:extLst>
          </p:cNvPr>
          <p:cNvPicPr>
            <a:picLocks noChangeAspect="1"/>
          </p:cNvPicPr>
          <p:nvPr/>
        </p:nvPicPr>
        <p:blipFill>
          <a:blip r:embed="rId4"/>
          <a:stretch>
            <a:fillRect/>
          </a:stretch>
        </p:blipFill>
        <p:spPr>
          <a:xfrm>
            <a:off x="6821302" y="4953000"/>
            <a:ext cx="1408298" cy="83523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algn="ctr">
              <a:spcAft>
                <a:spcPts val="1200"/>
              </a:spcAft>
              <a:defRPr/>
            </a:pPr>
            <a:r>
              <a:rPr lang="en-US" altLang="en-US" sz="4000" dirty="0">
                <a:solidFill>
                  <a:srgbClr val="00FFFF"/>
                </a:solidFill>
                <a:effectLst>
                  <a:outerShdw blurRad="38100" dist="38100" dir="2700000" algn="tl">
                    <a:srgbClr val="000000"/>
                  </a:outerShdw>
                </a:effectLst>
                <a:ea typeface="+mj-ea"/>
                <a:cs typeface="Calibri" panose="020F0502020204030204" pitchFamily="34" charset="0"/>
              </a:rPr>
              <a:t>Acts 1:8</a:t>
            </a:r>
          </a:p>
          <a:p>
            <a:pPr algn="just">
              <a:spcBef>
                <a:spcPts val="0"/>
              </a:spcBef>
              <a:spcAft>
                <a:spcPts val="0"/>
              </a:spcAft>
            </a:pPr>
            <a:r>
              <a:rPr lang="en-US" sz="3600" dirty="0">
                <a:effectLst>
                  <a:outerShdw blurRad="38100" dist="38100" dir="2700000" algn="tl">
                    <a:srgbClr val="000000">
                      <a:alpha val="43137"/>
                    </a:srgbClr>
                  </a:outerShdw>
                </a:effectLst>
                <a:cs typeface="Calibri" panose="020F0502020204030204" pitchFamily="34" charset="0"/>
              </a:rPr>
              <a:t>“but you will receive power when the Holy Spirit has come upon you; and you shall be My witnesses both in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Jerusalem</a:t>
            </a:r>
            <a:r>
              <a:rPr lang="en-US" sz="3600" dirty="0">
                <a:effectLst>
                  <a:outerShdw blurRad="38100" dist="38100" dir="2700000" algn="tl">
                    <a:srgbClr val="000000">
                      <a:alpha val="43137"/>
                    </a:srgbClr>
                  </a:outerShdw>
                </a:effectLst>
                <a:cs typeface="Calibri" panose="020F0502020204030204" pitchFamily="34" charset="0"/>
              </a:rPr>
              <a:t>, and in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all Judea and Samaria</a:t>
            </a:r>
            <a:r>
              <a:rPr lang="en-US" sz="3600" dirty="0">
                <a:effectLst>
                  <a:outerShdw blurRad="38100" dist="38100" dir="2700000" algn="tl">
                    <a:srgbClr val="000000">
                      <a:alpha val="43137"/>
                    </a:srgbClr>
                  </a:outerShdw>
                </a:effectLst>
                <a:cs typeface="Calibri" panose="020F0502020204030204" pitchFamily="34" charset="0"/>
              </a:rPr>
              <a:t>, and even to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the remotest part of the earth</a:t>
            </a:r>
            <a:r>
              <a:rPr lang="en-US" sz="3600" dirty="0">
                <a:effectLst>
                  <a:outerShdw blurRad="38100" dist="38100" dir="2700000" algn="tl">
                    <a:srgbClr val="000000">
                      <a:alpha val="43137"/>
                    </a:srgbClr>
                  </a:outerShdw>
                </a:effectLst>
                <a:cs typeface="Calibri" panose="020F0502020204030204" pitchFamily="34" charset="0"/>
              </a:rPr>
              <a:t>.”</a:t>
            </a:r>
          </a:p>
        </p:txBody>
      </p:sp>
      <p:pic>
        <p:nvPicPr>
          <p:cNvPr id="6" name="Picture 5">
            <a:extLst>
              <a:ext uri="{FF2B5EF4-FFF2-40B4-BE49-F238E27FC236}">
                <a16:creationId xmlns:a16="http://schemas.microsoft.com/office/drawing/2014/main" id="{5D5993D9-EDDA-4CE1-A960-FCC92CE6DB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94773" y="3017520"/>
            <a:ext cx="2002455" cy="2011680"/>
          </a:xfrm>
          <a:prstGeom prst="ellipse">
            <a:avLst/>
          </a:prstGeom>
        </p:spPr>
      </p:pic>
    </p:spTree>
    <p:extLst>
      <p:ext uri="{BB962C8B-B14F-4D97-AF65-F5344CB8AC3E}">
        <p14:creationId xmlns:p14="http://schemas.microsoft.com/office/powerpoint/2010/main" val="336462283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REVIOUS_ACTIVE_SLIDE" val="256"/>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7203</TotalTime>
  <Words>1568</Words>
  <Application>Microsoft Office PowerPoint</Application>
  <PresentationFormat>Widescreen</PresentationFormat>
  <Paragraphs>143</Paragraphs>
  <Slides>28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system-ui</vt:lpstr>
      <vt:lpstr>Wingdings</vt:lpstr>
      <vt:lpstr>Office Theme</vt:lpstr>
      <vt:lpstr>PowerPoint Presentation</vt:lpstr>
      <vt:lpstr>Acts 6:8‒8:4 Stephen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Structure (Acts 1:8)</vt:lpstr>
      <vt:lpstr>Structure (Acts 1:8)</vt:lpstr>
      <vt:lpstr>PowerPoint Presentation</vt:lpstr>
      <vt:lpstr>Eusebius (A.D. 260-340), Ecclesiastical History, 3.5.3</vt:lpstr>
      <vt:lpstr>Pella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Acts 6:8‒8:4 Stephen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042 Acts 8v1-4</dc:title>
  <dc:subject>ACTS</dc:subject>
  <dc:creator>A. Woods</dc:creator>
  <cp:lastModifiedBy>Jim McGowan</cp:lastModifiedBy>
  <cp:revision>830</cp:revision>
  <cp:lastPrinted>2024-03-20T20:04:54Z</cp:lastPrinted>
  <dcterms:created xsi:type="dcterms:W3CDTF">2009-01-10T23:45:31Z</dcterms:created>
  <dcterms:modified xsi:type="dcterms:W3CDTF">2024-03-20T20:05:06Z</dcterms:modified>
</cp:coreProperties>
</file>