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2"/>
  </p:notesMasterIdLst>
  <p:handoutMasterIdLst>
    <p:handoutMasterId r:id="rId33"/>
  </p:handoutMasterIdLst>
  <p:sldIdLst>
    <p:sldId id="256" r:id="rId2"/>
    <p:sldId id="11001" r:id="rId3"/>
    <p:sldId id="10590" r:id="rId4"/>
    <p:sldId id="11002" r:id="rId5"/>
    <p:sldId id="10605" r:id="rId6"/>
    <p:sldId id="10606" r:id="rId7"/>
    <p:sldId id="10993" r:id="rId8"/>
    <p:sldId id="9600" r:id="rId9"/>
    <p:sldId id="10994" r:id="rId10"/>
    <p:sldId id="492" r:id="rId11"/>
    <p:sldId id="4709" r:id="rId12"/>
    <p:sldId id="284" r:id="rId13"/>
    <p:sldId id="10995" r:id="rId14"/>
    <p:sldId id="10270" r:id="rId15"/>
    <p:sldId id="10612" r:id="rId16"/>
    <p:sldId id="10613" r:id="rId17"/>
    <p:sldId id="10112" r:id="rId18"/>
    <p:sldId id="10979" r:id="rId19"/>
    <p:sldId id="10980" r:id="rId20"/>
    <p:sldId id="10614" r:id="rId21"/>
    <p:sldId id="10615" r:id="rId22"/>
    <p:sldId id="10983" r:id="rId23"/>
    <p:sldId id="10996" r:id="rId24"/>
    <p:sldId id="10997" r:id="rId25"/>
    <p:sldId id="10998" r:id="rId26"/>
    <p:sldId id="4645" r:id="rId27"/>
    <p:sldId id="10999" r:id="rId28"/>
    <p:sldId id="8695" r:id="rId29"/>
    <p:sldId id="11004" r:id="rId30"/>
    <p:sldId id="11003" r:id="rId31"/>
  </p:sldIdLst>
  <p:sldSz cx="12192000" cy="6858000"/>
  <p:notesSz cx="7315200" cy="9601200"/>
  <p:custDataLst>
    <p:tags r:id="rId34"/>
  </p:custDataLst>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FFFF"/>
    <a:srgbClr val="660066"/>
    <a:srgbClr val="FF9900"/>
    <a:srgbClr val="FF99FF"/>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66" autoAdjust="0"/>
    <p:restoredTop sz="95128" autoAdjust="0"/>
  </p:normalViewPr>
  <p:slideViewPr>
    <p:cSldViewPr>
      <p:cViewPr varScale="1">
        <p:scale>
          <a:sx n="60" d="100"/>
          <a:sy n="60" d="100"/>
        </p:scale>
        <p:origin x="84" y="16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8" d="100"/>
          <a:sy n="48" d="100"/>
        </p:scale>
        <p:origin x="1824"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12DEE322-A208-43D2-9216-6449E36BE77E}"/>
    <pc:docChg chg="custSel delSld modSld replTag delTag modHandout">
      <pc:chgData name="Jim McGowan" userId="e2c7446dd3aca506" providerId="LiveId" clId="{12DEE322-A208-43D2-9216-6449E36BE77E}" dt="2024-02-14T13:44:56.953" v="147"/>
      <pc:docMkLst>
        <pc:docMk/>
      </pc:docMkLst>
      <pc:sldChg chg="addSp modSp mod">
        <pc:chgData name="Jim McGowan" userId="e2c7446dd3aca506" providerId="LiveId" clId="{12DEE322-A208-43D2-9216-6449E36BE77E}" dt="2024-02-13T18:19:16.314" v="73" actId="1038"/>
        <pc:sldMkLst>
          <pc:docMk/>
          <pc:sldMk cId="0" sldId="340"/>
        </pc:sldMkLst>
        <pc:picChg chg="mod">
          <ac:chgData name="Jim McGowan" userId="e2c7446dd3aca506" providerId="LiveId" clId="{12DEE322-A208-43D2-9216-6449E36BE77E}" dt="2024-02-13T18:19:12.554" v="69" actId="1038"/>
          <ac:picMkLst>
            <pc:docMk/>
            <pc:sldMk cId="0" sldId="340"/>
            <ac:picMk id="2" creationId="{737CFA1D-B9BA-4A46-A9C9-CA814F37B658}"/>
          </ac:picMkLst>
        </pc:picChg>
        <pc:picChg chg="add mod">
          <ac:chgData name="Jim McGowan" userId="e2c7446dd3aca506" providerId="LiveId" clId="{12DEE322-A208-43D2-9216-6449E36BE77E}" dt="2024-02-13T18:18:59.964" v="61" actId="1076"/>
          <ac:picMkLst>
            <pc:docMk/>
            <pc:sldMk cId="0" sldId="340"/>
            <ac:picMk id="3" creationId="{1A78ABF0-6055-DD32-EBDC-B558E85C4E67}"/>
          </ac:picMkLst>
        </pc:picChg>
        <pc:picChg chg="add mod">
          <ac:chgData name="Jim McGowan" userId="e2c7446dd3aca506" providerId="LiveId" clId="{12DEE322-A208-43D2-9216-6449E36BE77E}" dt="2024-02-13T18:19:16.314" v="73" actId="1038"/>
          <ac:picMkLst>
            <pc:docMk/>
            <pc:sldMk cId="0" sldId="340"/>
            <ac:picMk id="4" creationId="{F7C7050E-062C-B50C-53D2-A404B017FB9E}"/>
          </ac:picMkLst>
        </pc:picChg>
        <pc:picChg chg="mod">
          <ac:chgData name="Jim McGowan" userId="e2c7446dd3aca506" providerId="LiveId" clId="{12DEE322-A208-43D2-9216-6449E36BE77E}" dt="2024-02-13T18:18:48.818" v="54" actId="14100"/>
          <ac:picMkLst>
            <pc:docMk/>
            <pc:sldMk cId="0" sldId="340"/>
            <ac:picMk id="26626" creationId="{597CD29F-C3F0-49F1-AAF3-8D93BF26F16D}"/>
          </ac:picMkLst>
        </pc:picChg>
      </pc:sldChg>
      <pc:sldChg chg="modSp del mod">
        <pc:chgData name="Jim McGowan" userId="e2c7446dd3aca506" providerId="LiveId" clId="{12DEE322-A208-43D2-9216-6449E36BE77E}" dt="2024-02-13T18:19:33.933" v="76" actId="47"/>
        <pc:sldMkLst>
          <pc:docMk/>
          <pc:sldMk cId="0" sldId="4859"/>
        </pc:sldMkLst>
        <pc:picChg chg="mod">
          <ac:chgData name="Jim McGowan" userId="e2c7446dd3aca506" providerId="LiveId" clId="{12DEE322-A208-43D2-9216-6449E36BE77E}" dt="2024-02-13T18:17:30.976" v="3" actId="1440"/>
          <ac:picMkLst>
            <pc:docMk/>
            <pc:sldMk cId="0" sldId="4859"/>
            <ac:picMk id="2" creationId="{4FD1B538-F02D-459C-81B1-6660B5EFDDA7}"/>
          </ac:picMkLst>
        </pc:picChg>
        <pc:picChg chg="mod">
          <ac:chgData name="Jim McGowan" userId="e2c7446dd3aca506" providerId="LiveId" clId="{12DEE322-A208-43D2-9216-6449E36BE77E}" dt="2024-02-13T18:17:28.131" v="2" actId="1440"/>
          <ac:picMkLst>
            <pc:docMk/>
            <pc:sldMk cId="0" sldId="4859"/>
            <ac:picMk id="28674" creationId="{7E031706-ADD2-47E0-8705-3F65804925D3}"/>
          </ac:picMkLst>
        </pc:picChg>
      </pc:sldChg>
      <pc:sldChg chg="addSp delSp modSp mod">
        <pc:chgData name="Jim McGowan" userId="e2c7446dd3aca506" providerId="LiveId" clId="{12DEE322-A208-43D2-9216-6449E36BE77E}" dt="2024-02-13T18:26:53.041" v="136" actId="12789"/>
        <pc:sldMkLst>
          <pc:docMk/>
          <pc:sldMk cId="1859450682" sldId="6378"/>
        </pc:sldMkLst>
        <pc:spChg chg="mod">
          <ac:chgData name="Jim McGowan" userId="e2c7446dd3aca506" providerId="LiveId" clId="{12DEE322-A208-43D2-9216-6449E36BE77E}" dt="2024-02-13T18:26:24.303" v="130" actId="2710"/>
          <ac:spMkLst>
            <pc:docMk/>
            <pc:sldMk cId="1859450682" sldId="6378"/>
            <ac:spMk id="3" creationId="{00000000-0000-0000-0000-000000000000}"/>
          </ac:spMkLst>
        </pc:spChg>
        <pc:spChg chg="mod">
          <ac:chgData name="Jim McGowan" userId="e2c7446dd3aca506" providerId="LiveId" clId="{12DEE322-A208-43D2-9216-6449E36BE77E}" dt="2024-02-13T18:26:40.910" v="133" actId="12788"/>
          <ac:spMkLst>
            <pc:docMk/>
            <pc:sldMk cId="1859450682" sldId="6378"/>
            <ac:spMk id="14338" creationId="{00000000-0000-0000-0000-000000000000}"/>
          </ac:spMkLst>
        </pc:spChg>
        <pc:picChg chg="del">
          <ac:chgData name="Jim McGowan" userId="e2c7446dd3aca506" providerId="LiveId" clId="{12DEE322-A208-43D2-9216-6449E36BE77E}" dt="2024-02-13T18:23:34.692" v="90" actId="478"/>
          <ac:picMkLst>
            <pc:docMk/>
            <pc:sldMk cId="1859450682" sldId="6378"/>
            <ac:picMk id="5" creationId="{FAFFFF3B-ACC4-4388-8FD9-85D946BF1C50}"/>
          </ac:picMkLst>
        </pc:picChg>
        <pc:picChg chg="add mod">
          <ac:chgData name="Jim McGowan" userId="e2c7446dd3aca506" providerId="LiveId" clId="{12DEE322-A208-43D2-9216-6449E36BE77E}" dt="2024-02-13T18:26:53.041" v="136" actId="12789"/>
          <ac:picMkLst>
            <pc:docMk/>
            <pc:sldMk cId="1859450682" sldId="6378"/>
            <ac:picMk id="1026" creationId="{94BAE4BC-7A89-F17A-58F7-AC78912408B9}"/>
          </ac:picMkLst>
        </pc:picChg>
      </pc:sldChg>
      <pc:sldChg chg="modSp mod">
        <pc:chgData name="Jim McGowan" userId="e2c7446dd3aca506" providerId="LiveId" clId="{12DEE322-A208-43D2-9216-6449E36BE77E}" dt="2024-02-14T13:44:48.175" v="145" actId="108"/>
        <pc:sldMkLst>
          <pc:docMk/>
          <pc:sldMk cId="198890871" sldId="9600"/>
        </pc:sldMkLst>
        <pc:spChg chg="mod">
          <ac:chgData name="Jim McGowan" userId="e2c7446dd3aca506" providerId="LiveId" clId="{12DEE322-A208-43D2-9216-6449E36BE77E}" dt="2024-02-14T13:44:48.175" v="145" actId="108"/>
          <ac:spMkLst>
            <pc:docMk/>
            <pc:sldMk cId="198890871" sldId="9600"/>
            <ac:spMk id="4" creationId="{3DA3B335-1C23-4929-5CA1-65BA5DBA7AC8}"/>
          </ac:spMkLst>
        </pc:spChg>
      </pc:sldChg>
      <pc:sldChg chg="modSp mod">
        <pc:chgData name="Jim McGowan" userId="e2c7446dd3aca506" providerId="LiveId" clId="{12DEE322-A208-43D2-9216-6449E36BE77E}" dt="2024-02-14T13:38:34.435" v="142" actId="12788"/>
        <pc:sldMkLst>
          <pc:docMk/>
          <pc:sldMk cId="1072005748" sldId="10570"/>
        </pc:sldMkLst>
        <pc:picChg chg="mod">
          <ac:chgData name="Jim McGowan" userId="e2c7446dd3aca506" providerId="LiveId" clId="{12DEE322-A208-43D2-9216-6449E36BE77E}" dt="2024-02-14T13:38:34.435" v="142" actId="12788"/>
          <ac:picMkLst>
            <pc:docMk/>
            <pc:sldMk cId="1072005748" sldId="10570"/>
            <ac:picMk id="5" creationId="{A60E0686-98F5-4674-BE21-385559D2CBAF}"/>
          </ac:picMkLst>
        </pc:picChg>
      </pc:sldChg>
    </pc:docChg>
  </pc:docChgLst>
  <pc:docChgLst>
    <pc:chgData name="Jim McGowan" userId="e2c7446dd3aca506" providerId="LiveId" clId="{4DD26DA2-D385-4545-9EBB-0B1F68623E1B}"/>
    <pc:docChg chg="custSel replTag delTag modHandout">
      <pc:chgData name="Jim McGowan" userId="e2c7446dd3aca506" providerId="LiveId" clId="{4DD26DA2-D385-4545-9EBB-0B1F68623E1B}" dt="2024-02-28T16:29:57.354" v="5"/>
      <pc:docMkLst>
        <pc:docMk/>
      </pc:docMkLst>
    </pc:docChg>
  </pc:docChgLst>
  <pc:docChgLst>
    <pc:chgData name="Jim McGowan" userId="e2c7446dd3aca506" providerId="LiveId" clId="{E038FE4E-6289-42E8-8F1F-2126D3A1B511}"/>
    <pc:docChg chg="addSld modSld sldOrd">
      <pc:chgData name="Jim McGowan" userId="e2c7446dd3aca506" providerId="LiveId" clId="{E038FE4E-6289-42E8-8F1F-2126D3A1B511}" dt="2023-05-18T00:55:56.307" v="26"/>
      <pc:docMkLst>
        <pc:docMk/>
      </pc:docMkLst>
      <pc:sldChg chg="modSp mod">
        <pc:chgData name="Jim McGowan" userId="e2c7446dd3aca506" providerId="LiveId" clId="{E038FE4E-6289-42E8-8F1F-2126D3A1B511}" dt="2023-05-18T00:52:32.497" v="2" actId="115"/>
        <pc:sldMkLst>
          <pc:docMk/>
          <pc:sldMk cId="2338655053" sldId="4749"/>
        </pc:sldMkLst>
        <pc:spChg chg="mod">
          <ac:chgData name="Jim McGowan" userId="e2c7446dd3aca506" providerId="LiveId" clId="{E038FE4E-6289-42E8-8F1F-2126D3A1B511}" dt="2023-05-18T00:52:32.497" v="2" actId="115"/>
          <ac:spMkLst>
            <pc:docMk/>
            <pc:sldMk cId="2338655053" sldId="4749"/>
            <ac:spMk id="7" creationId="{00000000-0000-0000-0000-000000000000}"/>
          </ac:spMkLst>
        </pc:spChg>
      </pc:sldChg>
      <pc:sldChg chg="modSp">
        <pc:chgData name="Jim McGowan" userId="e2c7446dd3aca506" providerId="LiveId" clId="{E038FE4E-6289-42E8-8F1F-2126D3A1B511}" dt="2023-05-18T00:53:10.836" v="4" actId="1076"/>
        <pc:sldMkLst>
          <pc:docMk/>
          <pc:sldMk cId="2979465289" sldId="9950"/>
        </pc:sldMkLst>
        <pc:spChg chg="mod">
          <ac:chgData name="Jim McGowan" userId="e2c7446dd3aca506" providerId="LiveId" clId="{E038FE4E-6289-42E8-8F1F-2126D3A1B511}" dt="2023-05-18T00:53:10.836" v="4" actId="1076"/>
          <ac:spMkLst>
            <pc:docMk/>
            <pc:sldMk cId="2979465289" sldId="9950"/>
            <ac:spMk id="180226" creationId="{00000000-0000-0000-0000-000000000000}"/>
          </ac:spMkLst>
        </pc:spChg>
      </pc:sldChg>
      <pc:sldChg chg="addSp modSp new mod ord">
        <pc:chgData name="Jim McGowan" userId="e2c7446dd3aca506" providerId="LiveId" clId="{E038FE4E-6289-42E8-8F1F-2126D3A1B511}" dt="2023-05-18T00:55:56.307" v="26"/>
        <pc:sldMkLst>
          <pc:docMk/>
          <pc:sldMk cId="833836159" sldId="9956"/>
        </pc:sldMkLst>
        <pc:spChg chg="add mod">
          <ac:chgData name="Jim McGowan" userId="e2c7446dd3aca506" providerId="LiveId" clId="{E038FE4E-6289-42E8-8F1F-2126D3A1B511}" dt="2023-05-18T00:53:55.485" v="22" actId="12789"/>
          <ac:spMkLst>
            <pc:docMk/>
            <pc:sldMk cId="833836159" sldId="9956"/>
            <ac:spMk id="2" creationId="{AE51DBD9-438C-6FF0-AB5E-950EFCC87B82}"/>
          </ac:spMkLst>
        </pc:spChg>
      </pc:sldChg>
    </pc:docChg>
  </pc:docChgLst>
  <pc:docChgLst>
    <pc:chgData name="Jim McGowan" userId="e2c7446dd3aca506" providerId="LiveId" clId="{B2DE4574-7EB7-4568-8BFC-B15B7BF54A73}"/>
    <pc:docChg chg="custSel modSld replTag delTag modHandout">
      <pc:chgData name="Jim McGowan" userId="e2c7446dd3aca506" providerId="LiveId" clId="{B2DE4574-7EB7-4568-8BFC-B15B7BF54A73}" dt="2023-12-07T16:06:13.594" v="20"/>
      <pc:docMkLst>
        <pc:docMk/>
      </pc:docMkLst>
      <pc:sldChg chg="modSp mod">
        <pc:chgData name="Jim McGowan" userId="e2c7446dd3aca506" providerId="LiveId" clId="{B2DE4574-7EB7-4568-8BFC-B15B7BF54A73}" dt="2023-12-07T16:06:10.868" v="18" actId="20577"/>
        <pc:sldMkLst>
          <pc:docMk/>
          <pc:sldMk cId="655901892" sldId="10226"/>
        </pc:sldMkLst>
        <pc:spChg chg="mod">
          <ac:chgData name="Jim McGowan" userId="e2c7446dd3aca506" providerId="LiveId" clId="{B2DE4574-7EB7-4568-8BFC-B15B7BF54A73}" dt="2023-12-07T16:06:10.868" v="18" actId="20577"/>
          <ac:spMkLst>
            <pc:docMk/>
            <pc:sldMk cId="655901892" sldId="10226"/>
            <ac:spMk id="180226" creationId="{00000000-0000-0000-0000-000000000000}"/>
          </ac:spMkLst>
        </pc:spChg>
      </pc:sldChg>
    </pc:docChg>
  </pc:docChgLst>
  <pc:docChgLst>
    <pc:chgData name="Jim McGowan" userId="e2c7446dd3aca506" providerId="LiveId" clId="{0200865E-E121-4207-82DB-4A5AD8F9F88C}"/>
    <pc:docChg chg="undo custSel addSld delSld modSld sldOrd replTag delTag modHandout">
      <pc:chgData name="Jim McGowan" userId="e2c7446dd3aca506" providerId="LiveId" clId="{0200865E-E121-4207-82DB-4A5AD8F9F88C}" dt="2024-01-23T18:51:47.746" v="359"/>
      <pc:docMkLst>
        <pc:docMk/>
      </pc:docMkLst>
      <pc:sldChg chg="modSp mod">
        <pc:chgData name="Jim McGowan" userId="e2c7446dd3aca506" providerId="LiveId" clId="{0200865E-E121-4207-82DB-4A5AD8F9F88C}" dt="2024-01-23T18:25:23.166" v="5" actId="207"/>
        <pc:sldMkLst>
          <pc:docMk/>
          <pc:sldMk cId="0" sldId="1586"/>
        </pc:sldMkLst>
        <pc:graphicFrameChg chg="mod modGraphic">
          <ac:chgData name="Jim McGowan" userId="e2c7446dd3aca506" providerId="LiveId" clId="{0200865E-E121-4207-82DB-4A5AD8F9F88C}" dt="2024-01-23T18:25:23.166" v="5" actId="207"/>
          <ac:graphicFrameMkLst>
            <pc:docMk/>
            <pc:sldMk cId="0" sldId="1586"/>
            <ac:graphicFrameMk id="6" creationId="{00000000-0000-0000-0000-000000000000}"/>
          </ac:graphicFrameMkLst>
        </pc:graphicFrameChg>
      </pc:sldChg>
      <pc:sldChg chg="addSp delSp modSp del mod">
        <pc:chgData name="Jim McGowan" userId="e2c7446dd3aca506" providerId="LiveId" clId="{0200865E-E121-4207-82DB-4A5AD8F9F88C}" dt="2024-01-23T18:36:35.179" v="86" actId="47"/>
        <pc:sldMkLst>
          <pc:docMk/>
          <pc:sldMk cId="1188035804" sldId="3817"/>
        </pc:sldMkLst>
        <pc:spChg chg="add del mod">
          <ac:chgData name="Jim McGowan" userId="e2c7446dd3aca506" providerId="LiveId" clId="{0200865E-E121-4207-82DB-4A5AD8F9F88C}" dt="2024-01-23T18:33:43.930" v="52" actId="478"/>
          <ac:spMkLst>
            <pc:docMk/>
            <pc:sldMk cId="1188035804" sldId="3817"/>
            <ac:spMk id="2" creationId="{DBAA8072-263C-2F8A-AFB1-9BF3A69152BF}"/>
          </ac:spMkLst>
        </pc:spChg>
        <pc:spChg chg="add del mod">
          <ac:chgData name="Jim McGowan" userId="e2c7446dd3aca506" providerId="LiveId" clId="{0200865E-E121-4207-82DB-4A5AD8F9F88C}" dt="2024-01-23T18:33:49.418" v="54" actId="478"/>
          <ac:spMkLst>
            <pc:docMk/>
            <pc:sldMk cId="1188035804" sldId="3817"/>
            <ac:spMk id="3" creationId="{95BC73A8-BB70-A9F1-3DFD-75A58042494A}"/>
          </ac:spMkLst>
        </pc:spChg>
        <pc:spChg chg="del mod">
          <ac:chgData name="Jim McGowan" userId="e2c7446dd3aca506" providerId="LiveId" clId="{0200865E-E121-4207-82DB-4A5AD8F9F88C}" dt="2024-01-23T18:33:41.443" v="51" actId="478"/>
          <ac:spMkLst>
            <pc:docMk/>
            <pc:sldMk cId="1188035804" sldId="3817"/>
            <ac:spMk id="17411" creationId="{085CB3FA-3B0E-4BC8-872C-C5E03D32C115}"/>
          </ac:spMkLst>
        </pc:spChg>
        <pc:spChg chg="del">
          <ac:chgData name="Jim McGowan" userId="e2c7446dd3aca506" providerId="LiveId" clId="{0200865E-E121-4207-82DB-4A5AD8F9F88C}" dt="2024-01-23T18:33:46.674" v="53" actId="478"/>
          <ac:spMkLst>
            <pc:docMk/>
            <pc:sldMk cId="1188035804" sldId="3817"/>
            <ac:spMk id="70658" creationId="{F1A13ABE-8D3E-47AB-B2B4-E127F920286A}"/>
          </ac:spMkLst>
        </pc:spChg>
      </pc:sldChg>
      <pc:sldChg chg="modSp mod">
        <pc:chgData name="Jim McGowan" userId="e2c7446dd3aca506" providerId="LiveId" clId="{0200865E-E121-4207-82DB-4A5AD8F9F88C}" dt="2024-01-23T18:50:00.349" v="353" actId="179"/>
        <pc:sldMkLst>
          <pc:docMk/>
          <pc:sldMk cId="2175362637" sldId="10586"/>
        </pc:sldMkLst>
        <pc:spChg chg="mod">
          <ac:chgData name="Jim McGowan" userId="e2c7446dd3aca506" providerId="LiveId" clId="{0200865E-E121-4207-82DB-4A5AD8F9F88C}" dt="2024-01-23T18:50:00.349" v="353" actId="179"/>
          <ac:spMkLst>
            <pc:docMk/>
            <pc:sldMk cId="2175362637" sldId="10586"/>
            <ac:spMk id="161795" creationId="{00000000-0000-0000-0000-000000000000}"/>
          </ac:spMkLst>
        </pc:spChg>
      </pc:sldChg>
      <pc:sldChg chg="add del ord">
        <pc:chgData name="Jim McGowan" userId="e2c7446dd3aca506" providerId="LiveId" clId="{0200865E-E121-4207-82DB-4A5AD8F9F88C}" dt="2024-01-23T18:49:46.474" v="350" actId="47"/>
        <pc:sldMkLst>
          <pc:docMk/>
          <pc:sldMk cId="1686546680" sldId="10587"/>
        </pc:sldMkLst>
      </pc:sldChg>
      <pc:sldChg chg="modSp add mod">
        <pc:chgData name="Jim McGowan" userId="e2c7446dd3aca506" providerId="LiveId" clId="{0200865E-E121-4207-82DB-4A5AD8F9F88C}" dt="2024-01-23T18:49:29.708" v="347" actId="207"/>
        <pc:sldMkLst>
          <pc:docMk/>
          <pc:sldMk cId="465675478" sldId="10588"/>
        </pc:sldMkLst>
        <pc:graphicFrameChg chg="mod modGraphic">
          <ac:chgData name="Jim McGowan" userId="e2c7446dd3aca506" providerId="LiveId" clId="{0200865E-E121-4207-82DB-4A5AD8F9F88C}" dt="2024-01-23T18:49:29.708" v="347" actId="207"/>
          <ac:graphicFrameMkLst>
            <pc:docMk/>
            <pc:sldMk cId="465675478" sldId="10588"/>
            <ac:graphicFrameMk id="6" creationId="{00000000-0000-0000-0000-000000000000}"/>
          </ac:graphicFrameMkLst>
        </pc:graphicFrameChg>
      </pc:sldChg>
    </pc:docChg>
  </pc:docChgLst>
  <pc:docChgLst>
    <pc:chgData name="Jim McGowan" userId="e2c7446dd3aca506" providerId="LiveId" clId="{C89B3941-4782-4D8B-9379-0DE4F5029971}"/>
    <pc:docChg chg="custSel modHandout">
      <pc:chgData name="Jim McGowan" userId="e2c7446dd3aca506" providerId="LiveId" clId="{C89B3941-4782-4D8B-9379-0DE4F5029971}" dt="2024-03-12T19:12:42.855" v="7" actId="6549"/>
      <pc:docMkLst>
        <pc:docMk/>
      </pc:docMkLst>
    </pc:docChg>
  </pc:docChgLst>
  <pc:docChgLst>
    <pc:chgData name="Jim McGowan" userId="e2c7446dd3aca506" providerId="LiveId" clId="{3A553996-1D64-4A20-B4F2-C5D1371077B9}"/>
    <pc:docChg chg="custSel modSld replTag delTag modHandout">
      <pc:chgData name="Jim McGowan" userId="e2c7446dd3aca506" providerId="LiveId" clId="{3A553996-1D64-4A20-B4F2-C5D1371077B9}" dt="2023-09-20T14:57:09.802" v="18"/>
      <pc:docMkLst>
        <pc:docMk/>
      </pc:docMkLst>
      <pc:sldChg chg="modSp mod">
        <pc:chgData name="Jim McGowan" userId="e2c7446dd3aca506" providerId="LiveId" clId="{3A553996-1D64-4A20-B4F2-C5D1371077B9}" dt="2023-09-20T14:51:42.433" v="4" actId="14100"/>
        <pc:sldMkLst>
          <pc:docMk/>
          <pc:sldMk cId="0" sldId="258"/>
        </pc:sldMkLst>
        <pc:spChg chg="mod">
          <ac:chgData name="Jim McGowan" userId="e2c7446dd3aca506" providerId="LiveId" clId="{3A553996-1D64-4A20-B4F2-C5D1371077B9}" dt="2023-09-20T14:51:42.433" v="4" actId="14100"/>
          <ac:spMkLst>
            <pc:docMk/>
            <pc:sldMk cId="0" sldId="258"/>
            <ac:spMk id="15363" creationId="{7C4A91C3-8C18-D5C5-2AD4-D049EA91679B}"/>
          </ac:spMkLst>
        </pc:spChg>
        <pc:picChg chg="mod">
          <ac:chgData name="Jim McGowan" userId="e2c7446dd3aca506" providerId="LiveId" clId="{3A553996-1D64-4A20-B4F2-C5D1371077B9}" dt="2023-09-20T14:51:21.226" v="0" actId="12789"/>
          <ac:picMkLst>
            <pc:docMk/>
            <pc:sldMk cId="0" sldId="258"/>
            <ac:picMk id="4" creationId="{43A73AF8-AD74-2017-C5A1-7CB23663F18D}"/>
          </ac:picMkLst>
        </pc:picChg>
      </pc:sldChg>
      <pc:sldChg chg="modSp mod">
        <pc:chgData name="Jim McGowan" userId="e2c7446dd3aca506" providerId="LiveId" clId="{3A553996-1D64-4A20-B4F2-C5D1371077B9}" dt="2023-09-20T14:54:45.841" v="7" actId="948"/>
        <pc:sldMkLst>
          <pc:docMk/>
          <pc:sldMk cId="0" sldId="695"/>
        </pc:sldMkLst>
        <pc:spChg chg="mod">
          <ac:chgData name="Jim McGowan" userId="e2c7446dd3aca506" providerId="LiveId" clId="{3A553996-1D64-4A20-B4F2-C5D1371077B9}" dt="2023-09-20T14:54:45.841" v="7" actId="948"/>
          <ac:spMkLst>
            <pc:docMk/>
            <pc:sldMk cId="0" sldId="695"/>
            <ac:spMk id="52227" creationId="{32F0957A-0438-2214-8AD6-C288F4095B23}"/>
          </ac:spMkLst>
        </pc:spChg>
      </pc:sldChg>
    </pc:docChg>
  </pc:docChgLst>
  <pc:docChgLst>
    <pc:chgData name="Jim McGowan" userId="e2c7446dd3aca506" providerId="LiveId" clId="{1158173E-7ED0-4943-A666-4E68751525C5}"/>
    <pc:docChg chg="undo custSel addSld delSld modSld sldOrd replTag delTag modHandout">
      <pc:chgData name="Jim McGowan" userId="e2c7446dd3aca506" providerId="LiveId" clId="{1158173E-7ED0-4943-A666-4E68751525C5}" dt="2024-01-31T15:08:59.216" v="829" actId="6549"/>
      <pc:docMkLst>
        <pc:docMk/>
      </pc:docMkLst>
      <pc:sldChg chg="modTransition">
        <pc:chgData name="Jim McGowan" userId="e2c7446dd3aca506" providerId="LiveId" clId="{1158173E-7ED0-4943-A666-4E68751525C5}" dt="2024-01-31T15:00:22.084" v="726"/>
        <pc:sldMkLst>
          <pc:docMk/>
          <pc:sldMk cId="0" sldId="256"/>
        </pc:sldMkLst>
      </pc:sldChg>
      <pc:sldChg chg="modTransition">
        <pc:chgData name="Jim McGowan" userId="e2c7446dd3aca506" providerId="LiveId" clId="{1158173E-7ED0-4943-A666-4E68751525C5}" dt="2024-01-31T15:00:22.084" v="726"/>
        <pc:sldMkLst>
          <pc:docMk/>
          <pc:sldMk cId="0" sldId="284"/>
        </pc:sldMkLst>
      </pc:sldChg>
      <pc:sldChg chg="modTransition">
        <pc:chgData name="Jim McGowan" userId="e2c7446dd3aca506" providerId="LiveId" clId="{1158173E-7ED0-4943-A666-4E68751525C5}" dt="2024-01-31T15:00:22.084" v="726"/>
        <pc:sldMkLst>
          <pc:docMk/>
          <pc:sldMk cId="0" sldId="340"/>
        </pc:sldMkLst>
      </pc:sldChg>
      <pc:sldChg chg="modSp mod modTransition">
        <pc:chgData name="Jim McGowan" userId="e2c7446dd3aca506" providerId="LiveId" clId="{1158173E-7ED0-4943-A666-4E68751525C5}" dt="2024-01-31T15:00:22.084" v="726"/>
        <pc:sldMkLst>
          <pc:docMk/>
          <pc:sldMk cId="0" sldId="345"/>
        </pc:sldMkLst>
        <pc:spChg chg="mod">
          <ac:chgData name="Jim McGowan" userId="e2c7446dd3aca506" providerId="LiveId" clId="{1158173E-7ED0-4943-A666-4E68751525C5}" dt="2024-01-31T14:31:58.915" v="327" actId="108"/>
          <ac:spMkLst>
            <pc:docMk/>
            <pc:sldMk cId="0" sldId="345"/>
            <ac:spMk id="70658" creationId="{2656CA19-CB42-3D9F-63D2-C157378B0255}"/>
          </ac:spMkLst>
        </pc:spChg>
      </pc:sldChg>
      <pc:sldChg chg="modTransition">
        <pc:chgData name="Jim McGowan" userId="e2c7446dd3aca506" providerId="LiveId" clId="{1158173E-7ED0-4943-A666-4E68751525C5}" dt="2024-01-31T15:00:22.084" v="726"/>
        <pc:sldMkLst>
          <pc:docMk/>
          <pc:sldMk cId="1693969766" sldId="353"/>
        </pc:sldMkLst>
      </pc:sldChg>
      <pc:sldChg chg="modTransition">
        <pc:chgData name="Jim McGowan" userId="e2c7446dd3aca506" providerId="LiveId" clId="{1158173E-7ED0-4943-A666-4E68751525C5}" dt="2024-01-31T15:00:22.084" v="726"/>
        <pc:sldMkLst>
          <pc:docMk/>
          <pc:sldMk cId="766360752" sldId="354"/>
        </pc:sldMkLst>
      </pc:sldChg>
      <pc:sldChg chg="modTransition">
        <pc:chgData name="Jim McGowan" userId="e2c7446dd3aca506" providerId="LiveId" clId="{1158173E-7ED0-4943-A666-4E68751525C5}" dt="2024-01-31T15:00:22.084" v="726"/>
        <pc:sldMkLst>
          <pc:docMk/>
          <pc:sldMk cId="1484724949" sldId="492"/>
        </pc:sldMkLst>
      </pc:sldChg>
      <pc:sldChg chg="modTransition">
        <pc:chgData name="Jim McGowan" userId="e2c7446dd3aca506" providerId="LiveId" clId="{1158173E-7ED0-4943-A666-4E68751525C5}" dt="2024-01-31T15:00:22.084" v="726"/>
        <pc:sldMkLst>
          <pc:docMk/>
          <pc:sldMk cId="1737351391" sldId="891"/>
        </pc:sldMkLst>
      </pc:sldChg>
      <pc:sldChg chg="modSp mod modTransition">
        <pc:chgData name="Jim McGowan" userId="e2c7446dd3aca506" providerId="LiveId" clId="{1158173E-7ED0-4943-A666-4E68751525C5}" dt="2024-01-31T15:00:22.084" v="726"/>
        <pc:sldMkLst>
          <pc:docMk/>
          <pc:sldMk cId="1618757556" sldId="1238"/>
        </pc:sldMkLst>
        <pc:spChg chg="mod">
          <ac:chgData name="Jim McGowan" userId="e2c7446dd3aca506" providerId="LiveId" clId="{1158173E-7ED0-4943-A666-4E68751525C5}" dt="2024-01-31T14:58:26.268" v="705" actId="255"/>
          <ac:spMkLst>
            <pc:docMk/>
            <pc:sldMk cId="1618757556" sldId="1238"/>
            <ac:spMk id="134147" creationId="{00000000-0000-0000-0000-000000000000}"/>
          </ac:spMkLst>
        </pc:spChg>
      </pc:sldChg>
      <pc:sldChg chg="addSp delSp modSp mod modTransition">
        <pc:chgData name="Jim McGowan" userId="e2c7446dd3aca506" providerId="LiveId" clId="{1158173E-7ED0-4943-A666-4E68751525C5}" dt="2024-01-31T15:00:22.084" v="726"/>
        <pc:sldMkLst>
          <pc:docMk/>
          <pc:sldMk cId="1861599531" sldId="1239"/>
        </pc:sldMkLst>
        <pc:picChg chg="add ord">
          <ac:chgData name="Jim McGowan" userId="e2c7446dd3aca506" providerId="LiveId" clId="{1158173E-7ED0-4943-A666-4E68751525C5}" dt="2024-01-31T14:24:34.964" v="193" actId="167"/>
          <ac:picMkLst>
            <pc:docMk/>
            <pc:sldMk cId="1861599531" sldId="1239"/>
            <ac:picMk id="2" creationId="{D60E5AA3-4260-E229-DFF6-619D3524E6CD}"/>
          </ac:picMkLst>
        </pc:picChg>
        <pc:picChg chg="del">
          <ac:chgData name="Jim McGowan" userId="e2c7446dd3aca506" providerId="LiveId" clId="{1158173E-7ED0-4943-A666-4E68751525C5}" dt="2024-01-31T14:24:24.498" v="189" actId="478"/>
          <ac:picMkLst>
            <pc:docMk/>
            <pc:sldMk cId="1861599531" sldId="1239"/>
            <ac:picMk id="5" creationId="{CB8E2169-B760-4373-A07A-3371CC03A266}"/>
          </ac:picMkLst>
        </pc:picChg>
      </pc:sldChg>
      <pc:sldChg chg="modSp mod modTransition">
        <pc:chgData name="Jim McGowan" userId="e2c7446dd3aca506" providerId="LiveId" clId="{1158173E-7ED0-4943-A666-4E68751525C5}" dt="2024-01-31T15:01:21.199" v="732" actId="20577"/>
        <pc:sldMkLst>
          <pc:docMk/>
          <pc:sldMk cId="2503370726" sldId="1503"/>
        </pc:sldMkLst>
        <pc:spChg chg="mod">
          <ac:chgData name="Jim McGowan" userId="e2c7446dd3aca506" providerId="LiveId" clId="{1158173E-7ED0-4943-A666-4E68751525C5}" dt="2024-01-31T15:01:21.199" v="732" actId="20577"/>
          <ac:spMkLst>
            <pc:docMk/>
            <pc:sldMk cId="2503370726" sldId="1503"/>
            <ac:spMk id="134147" creationId="{00000000-0000-0000-0000-000000000000}"/>
          </ac:spMkLst>
        </pc:spChg>
      </pc:sldChg>
      <pc:sldChg chg="addSp delSp modSp mod modTransition">
        <pc:chgData name="Jim McGowan" userId="e2c7446dd3aca506" providerId="LiveId" clId="{1158173E-7ED0-4943-A666-4E68751525C5}" dt="2024-01-31T15:00:22.084" v="726"/>
        <pc:sldMkLst>
          <pc:docMk/>
          <pc:sldMk cId="0" sldId="1536"/>
        </pc:sldMkLst>
        <pc:spChg chg="add del mod">
          <ac:chgData name="Jim McGowan" userId="e2c7446dd3aca506" providerId="LiveId" clId="{1158173E-7ED0-4943-A666-4E68751525C5}" dt="2024-01-31T14:25:39.391" v="216" actId="478"/>
          <ac:spMkLst>
            <pc:docMk/>
            <pc:sldMk cId="0" sldId="1536"/>
            <ac:spMk id="3" creationId="{11821401-AB7F-2278-32CF-B07AFB718D37}"/>
          </ac:spMkLst>
        </pc:spChg>
        <pc:spChg chg="add del mod">
          <ac:chgData name="Jim McGowan" userId="e2c7446dd3aca506" providerId="LiveId" clId="{1158173E-7ED0-4943-A666-4E68751525C5}" dt="2024-01-31T14:27:05.415" v="250" actId="478"/>
          <ac:spMkLst>
            <pc:docMk/>
            <pc:sldMk cId="0" sldId="1536"/>
            <ac:spMk id="4" creationId="{A37E8AC6-9837-569A-05B0-AA21112ECFB8}"/>
          </ac:spMkLst>
        </pc:spChg>
        <pc:spChg chg="del mod">
          <ac:chgData name="Jim McGowan" userId="e2c7446dd3aca506" providerId="LiveId" clId="{1158173E-7ED0-4943-A666-4E68751525C5}" dt="2024-01-31T14:26:51.136" v="244" actId="478"/>
          <ac:spMkLst>
            <pc:docMk/>
            <pc:sldMk cId="0" sldId="1536"/>
            <ac:spMk id="5" creationId="{00000000-0000-0000-0000-000000000000}"/>
          </ac:spMkLst>
        </pc:spChg>
        <pc:spChg chg="mod">
          <ac:chgData name="Jim McGowan" userId="e2c7446dd3aca506" providerId="LiveId" clId="{1158173E-7ED0-4943-A666-4E68751525C5}" dt="2024-01-31T14:59:07.814" v="719" actId="6549"/>
          <ac:spMkLst>
            <pc:docMk/>
            <pc:sldMk cId="0" sldId="1536"/>
            <ac:spMk id="15363" creationId="{00000000-0000-0000-0000-000000000000}"/>
          </ac:spMkLst>
        </pc:spChg>
        <pc:spChg chg="del mod">
          <ac:chgData name="Jim McGowan" userId="e2c7446dd3aca506" providerId="LiveId" clId="{1158173E-7ED0-4943-A666-4E68751525C5}" dt="2024-01-31T14:25:35.225" v="213" actId="478"/>
          <ac:spMkLst>
            <pc:docMk/>
            <pc:sldMk cId="0" sldId="1536"/>
            <ac:spMk id="39938" creationId="{00000000-0000-0000-0000-000000000000}"/>
          </ac:spMkLst>
        </pc:spChg>
        <pc:picChg chg="add del mod ord">
          <ac:chgData name="Jim McGowan" userId="e2c7446dd3aca506" providerId="LiveId" clId="{1158173E-7ED0-4943-A666-4E68751525C5}" dt="2024-01-31T14:27:00.911" v="247" actId="478"/>
          <ac:picMkLst>
            <pc:docMk/>
            <pc:sldMk cId="0" sldId="1536"/>
            <ac:picMk id="2" creationId="{83475FFB-2360-7E65-7556-85E993CC6858}"/>
          </ac:picMkLst>
        </pc:picChg>
        <pc:picChg chg="del">
          <ac:chgData name="Jim McGowan" userId="e2c7446dd3aca506" providerId="LiveId" clId="{1158173E-7ED0-4943-A666-4E68751525C5}" dt="2024-01-31T14:24:57.487" v="196" actId="478"/>
          <ac:picMkLst>
            <pc:docMk/>
            <pc:sldMk cId="0" sldId="1536"/>
            <ac:picMk id="6" creationId="{AB01145E-CD06-4061-B7AD-915110B1DB68}"/>
          </ac:picMkLst>
        </pc:picChg>
        <pc:picChg chg="add ord">
          <ac:chgData name="Jim McGowan" userId="e2c7446dd3aca506" providerId="LiveId" clId="{1158173E-7ED0-4943-A666-4E68751525C5}" dt="2024-01-31T14:29:03.724" v="284" actId="167"/>
          <ac:picMkLst>
            <pc:docMk/>
            <pc:sldMk cId="0" sldId="1536"/>
            <ac:picMk id="7" creationId="{4A026338-E83D-EFE3-C3F6-CFDB98A1F80A}"/>
          </ac:picMkLst>
        </pc:picChg>
        <pc:picChg chg="add mod">
          <ac:chgData name="Jim McGowan" userId="e2c7446dd3aca506" providerId="LiveId" clId="{1158173E-7ED0-4943-A666-4E68751525C5}" dt="2024-01-31T14:29:48.831" v="309" actId="1035"/>
          <ac:picMkLst>
            <pc:docMk/>
            <pc:sldMk cId="0" sldId="1536"/>
            <ac:picMk id="8" creationId="{A7F65748-E098-7B2C-5A99-8CCD67235C29}"/>
          </ac:picMkLst>
        </pc:picChg>
        <pc:picChg chg="mod">
          <ac:chgData name="Jim McGowan" userId="e2c7446dd3aca506" providerId="LiveId" clId="{1158173E-7ED0-4943-A666-4E68751525C5}" dt="2024-01-31T14:29:48.831" v="309" actId="1035"/>
          <ac:picMkLst>
            <pc:docMk/>
            <pc:sldMk cId="0" sldId="1536"/>
            <ac:picMk id="39940" creationId="{00000000-0000-0000-0000-000000000000}"/>
          </ac:picMkLst>
        </pc:picChg>
      </pc:sldChg>
      <pc:sldChg chg="modSp mod modTransition">
        <pc:chgData name="Jim McGowan" userId="e2c7446dd3aca506" providerId="LiveId" clId="{1158173E-7ED0-4943-A666-4E68751525C5}" dt="2024-01-31T15:00:22.084" v="726"/>
        <pc:sldMkLst>
          <pc:docMk/>
          <pc:sldMk cId="40394679" sldId="2045"/>
        </pc:sldMkLst>
        <pc:graphicFrameChg chg="mod modGraphic">
          <ac:chgData name="Jim McGowan" userId="e2c7446dd3aca506" providerId="LiveId" clId="{1158173E-7ED0-4943-A666-4E68751525C5}" dt="2024-01-31T14:23:41.910" v="182" actId="207"/>
          <ac:graphicFrameMkLst>
            <pc:docMk/>
            <pc:sldMk cId="40394679" sldId="2045"/>
            <ac:graphicFrameMk id="4" creationId="{E3DAEE16-233B-4E27-A602-4D37C9A249F4}"/>
          </ac:graphicFrameMkLst>
        </pc:graphicFrameChg>
      </pc:sldChg>
      <pc:sldChg chg="modSp mod modTransition">
        <pc:chgData name="Jim McGowan" userId="e2c7446dd3aca506" providerId="LiveId" clId="{1158173E-7ED0-4943-A666-4E68751525C5}" dt="2024-01-31T15:00:22.084" v="726"/>
        <pc:sldMkLst>
          <pc:docMk/>
          <pc:sldMk cId="3851358064" sldId="2056"/>
        </pc:sldMkLst>
        <pc:spChg chg="mod">
          <ac:chgData name="Jim McGowan" userId="e2c7446dd3aca506" providerId="LiveId" clId="{1158173E-7ED0-4943-A666-4E68751525C5}" dt="2024-01-31T14:39:14.659" v="412" actId="2710"/>
          <ac:spMkLst>
            <pc:docMk/>
            <pc:sldMk cId="3851358064" sldId="2056"/>
            <ac:spMk id="134147" creationId="{00000000-0000-0000-0000-000000000000}"/>
          </ac:spMkLst>
        </pc:spChg>
      </pc:sldChg>
      <pc:sldChg chg="addSp delSp modSp mod modTransition">
        <pc:chgData name="Jim McGowan" userId="e2c7446dd3aca506" providerId="LiveId" clId="{1158173E-7ED0-4943-A666-4E68751525C5}" dt="2024-01-31T15:03:47.352" v="762" actId="20577"/>
        <pc:sldMkLst>
          <pc:docMk/>
          <pc:sldMk cId="3500163114" sldId="2276"/>
        </pc:sldMkLst>
        <pc:spChg chg="mod">
          <ac:chgData name="Jim McGowan" userId="e2c7446dd3aca506" providerId="LiveId" clId="{1158173E-7ED0-4943-A666-4E68751525C5}" dt="2024-01-31T15:03:47.352" v="762" actId="20577"/>
          <ac:spMkLst>
            <pc:docMk/>
            <pc:sldMk cId="3500163114" sldId="2276"/>
            <ac:spMk id="24579" creationId="{00000000-0000-0000-0000-000000000000}"/>
          </ac:spMkLst>
        </pc:spChg>
        <pc:spChg chg="del mod">
          <ac:chgData name="Jim McGowan" userId="e2c7446dd3aca506" providerId="LiveId" clId="{1158173E-7ED0-4943-A666-4E68751525C5}" dt="2024-01-31T14:33:44.975" v="356" actId="478"/>
          <ac:spMkLst>
            <pc:docMk/>
            <pc:sldMk cId="3500163114" sldId="2276"/>
            <ac:spMk id="79874" creationId="{00000000-0000-0000-0000-000000000000}"/>
          </ac:spMkLst>
        </pc:spChg>
        <pc:picChg chg="add ord">
          <ac:chgData name="Jim McGowan" userId="e2c7446dd3aca506" providerId="LiveId" clId="{1158173E-7ED0-4943-A666-4E68751525C5}" dt="2024-01-31T14:33:11.250" v="342" actId="167"/>
          <ac:picMkLst>
            <pc:docMk/>
            <pc:sldMk cId="3500163114" sldId="2276"/>
            <ac:picMk id="2" creationId="{31EF66CC-C326-B523-0572-0428AF8674EC}"/>
          </ac:picMkLst>
        </pc:picChg>
        <pc:picChg chg="del">
          <ac:chgData name="Jim McGowan" userId="e2c7446dd3aca506" providerId="LiveId" clId="{1158173E-7ED0-4943-A666-4E68751525C5}" dt="2024-01-31T14:33:01.080" v="338" actId="478"/>
          <ac:picMkLst>
            <pc:docMk/>
            <pc:sldMk cId="3500163114" sldId="2276"/>
            <ac:picMk id="4" creationId="{00000000-0000-0000-0000-000000000000}"/>
          </ac:picMkLst>
        </pc:picChg>
      </pc:sldChg>
      <pc:sldChg chg="modTransition">
        <pc:chgData name="Jim McGowan" userId="e2c7446dd3aca506" providerId="LiveId" clId="{1158173E-7ED0-4943-A666-4E68751525C5}" dt="2024-01-31T15:00:22.084" v="726"/>
        <pc:sldMkLst>
          <pc:docMk/>
          <pc:sldMk cId="798707090" sldId="2331"/>
        </pc:sldMkLst>
      </pc:sldChg>
      <pc:sldChg chg="modTransition">
        <pc:chgData name="Jim McGowan" userId="e2c7446dd3aca506" providerId="LiveId" clId="{1158173E-7ED0-4943-A666-4E68751525C5}" dt="2024-01-31T15:00:22.084" v="726"/>
        <pc:sldMkLst>
          <pc:docMk/>
          <pc:sldMk cId="483966391" sldId="2890"/>
        </pc:sldMkLst>
      </pc:sldChg>
      <pc:sldChg chg="modTransition">
        <pc:chgData name="Jim McGowan" userId="e2c7446dd3aca506" providerId="LiveId" clId="{1158173E-7ED0-4943-A666-4E68751525C5}" dt="2024-01-31T15:00:22.084" v="726"/>
        <pc:sldMkLst>
          <pc:docMk/>
          <pc:sldMk cId="3559866166" sldId="2927"/>
        </pc:sldMkLst>
      </pc:sldChg>
      <pc:sldChg chg="modTransition">
        <pc:chgData name="Jim McGowan" userId="e2c7446dd3aca506" providerId="LiveId" clId="{1158173E-7ED0-4943-A666-4E68751525C5}" dt="2024-01-31T15:00:22.084" v="726"/>
        <pc:sldMkLst>
          <pc:docMk/>
          <pc:sldMk cId="3553840984" sldId="3264"/>
        </pc:sldMkLst>
      </pc:sldChg>
      <pc:sldChg chg="modSp mod modTransition">
        <pc:chgData name="Jim McGowan" userId="e2c7446dd3aca506" providerId="LiveId" clId="{1158173E-7ED0-4943-A666-4E68751525C5}" dt="2024-01-31T15:00:22.084" v="726"/>
        <pc:sldMkLst>
          <pc:docMk/>
          <pc:sldMk cId="49970581" sldId="4383"/>
        </pc:sldMkLst>
        <pc:spChg chg="mod">
          <ac:chgData name="Jim McGowan" userId="e2c7446dd3aca506" providerId="LiveId" clId="{1158173E-7ED0-4943-A666-4E68751525C5}" dt="2024-01-31T14:36:13.948" v="380" actId="255"/>
          <ac:spMkLst>
            <pc:docMk/>
            <pc:sldMk cId="49970581" sldId="4383"/>
            <ac:spMk id="134147" creationId="{00000000-0000-0000-0000-000000000000}"/>
          </ac:spMkLst>
        </pc:spChg>
      </pc:sldChg>
      <pc:sldChg chg="modSp mod modTransition">
        <pc:chgData name="Jim McGowan" userId="e2c7446dd3aca506" providerId="LiveId" clId="{1158173E-7ED0-4943-A666-4E68751525C5}" dt="2024-01-31T15:00:22.084" v="726"/>
        <pc:sldMkLst>
          <pc:docMk/>
          <pc:sldMk cId="2474473148" sldId="4645"/>
        </pc:sldMkLst>
        <pc:spChg chg="mod">
          <ac:chgData name="Jim McGowan" userId="e2c7446dd3aca506" providerId="LiveId" clId="{1158173E-7ED0-4943-A666-4E68751525C5}" dt="2024-01-31T14:53:34.567" v="665" actId="20577"/>
          <ac:spMkLst>
            <pc:docMk/>
            <pc:sldMk cId="2474473148" sldId="4645"/>
            <ac:spMk id="39939" creationId="{00000000-0000-0000-0000-000000000000}"/>
          </ac:spMkLst>
        </pc:spChg>
      </pc:sldChg>
      <pc:sldChg chg="addSp delSp modSp mod modTransition">
        <pc:chgData name="Jim McGowan" userId="e2c7446dd3aca506" providerId="LiveId" clId="{1158173E-7ED0-4943-A666-4E68751525C5}" dt="2024-01-31T15:00:22.084" v="726"/>
        <pc:sldMkLst>
          <pc:docMk/>
          <pc:sldMk cId="2379654135" sldId="4709"/>
        </pc:sldMkLst>
        <pc:spChg chg="mod">
          <ac:chgData name="Jim McGowan" userId="e2c7446dd3aca506" providerId="LiveId" clId="{1158173E-7ED0-4943-A666-4E68751525C5}" dt="2024-01-31T14:43:39.447" v="502" actId="20577"/>
          <ac:spMkLst>
            <pc:docMk/>
            <pc:sldMk cId="2379654135" sldId="4709"/>
            <ac:spMk id="3" creationId="{9FCE1375-9F6D-4FCB-B3CC-1DEAE2B6A2CD}"/>
          </ac:spMkLst>
        </pc:spChg>
        <pc:spChg chg="del">
          <ac:chgData name="Jim McGowan" userId="e2c7446dd3aca506" providerId="LiveId" clId="{1158173E-7ED0-4943-A666-4E68751525C5}" dt="2024-01-31T14:42:05.879" v="463" actId="478"/>
          <ac:spMkLst>
            <pc:docMk/>
            <pc:sldMk cId="2379654135" sldId="4709"/>
            <ac:spMk id="7" creationId="{4AADDCE2-8F2D-40D8-BAC5-35989DB11DB4}"/>
          </ac:spMkLst>
        </pc:spChg>
        <pc:picChg chg="add mod ord">
          <ac:chgData name="Jim McGowan" userId="e2c7446dd3aca506" providerId="LiveId" clId="{1158173E-7ED0-4943-A666-4E68751525C5}" dt="2024-01-31T14:42:30.817" v="475" actId="167"/>
          <ac:picMkLst>
            <pc:docMk/>
            <pc:sldMk cId="2379654135" sldId="4709"/>
            <ac:picMk id="2" creationId="{2B3FE9B9-DD69-A950-9C21-B03A765C251E}"/>
          </ac:picMkLst>
        </pc:picChg>
        <pc:picChg chg="mod">
          <ac:chgData name="Jim McGowan" userId="e2c7446dd3aca506" providerId="LiveId" clId="{1158173E-7ED0-4943-A666-4E68751525C5}" dt="2024-01-31T14:44:00.338" v="515" actId="1582"/>
          <ac:picMkLst>
            <pc:docMk/>
            <pc:sldMk cId="2379654135" sldId="4709"/>
            <ac:picMk id="6" creationId="{C6EDF527-C7F8-4370-B6B4-94E8A8988926}"/>
          </ac:picMkLst>
        </pc:picChg>
        <pc:picChg chg="del">
          <ac:chgData name="Jim McGowan" userId="e2c7446dd3aca506" providerId="LiveId" clId="{1158173E-7ED0-4943-A666-4E68751525C5}" dt="2024-01-31T14:42:10.831" v="466" actId="478"/>
          <ac:picMkLst>
            <pc:docMk/>
            <pc:sldMk cId="2379654135" sldId="4709"/>
            <ac:picMk id="8" creationId="{72321F26-7BC3-4354-AD50-FC0FA517FFA5}"/>
          </ac:picMkLst>
        </pc:picChg>
      </pc:sldChg>
      <pc:sldChg chg="modTransition">
        <pc:chgData name="Jim McGowan" userId="e2c7446dd3aca506" providerId="LiveId" clId="{1158173E-7ED0-4943-A666-4E68751525C5}" dt="2024-01-31T15:00:22.084" v="726"/>
        <pc:sldMkLst>
          <pc:docMk/>
          <pc:sldMk cId="1562630875" sldId="4853"/>
        </pc:sldMkLst>
      </pc:sldChg>
      <pc:sldChg chg="modTransition">
        <pc:chgData name="Jim McGowan" userId="e2c7446dd3aca506" providerId="LiveId" clId="{1158173E-7ED0-4943-A666-4E68751525C5}" dt="2024-01-31T15:00:22.084" v="726"/>
        <pc:sldMkLst>
          <pc:docMk/>
          <pc:sldMk cId="0" sldId="4859"/>
        </pc:sldMkLst>
      </pc:sldChg>
      <pc:sldChg chg="modSp mod modTransition">
        <pc:chgData name="Jim McGowan" userId="e2c7446dd3aca506" providerId="LiveId" clId="{1158173E-7ED0-4943-A666-4E68751525C5}" dt="2024-01-31T15:00:22.084" v="726"/>
        <pc:sldMkLst>
          <pc:docMk/>
          <pc:sldMk cId="384173127" sldId="5181"/>
        </pc:sldMkLst>
        <pc:spChg chg="mod">
          <ac:chgData name="Jim McGowan" userId="e2c7446dd3aca506" providerId="LiveId" clId="{1158173E-7ED0-4943-A666-4E68751525C5}" dt="2024-01-31T14:30:26.643" v="315" actId="2710"/>
          <ac:spMkLst>
            <pc:docMk/>
            <pc:sldMk cId="384173127" sldId="5181"/>
            <ac:spMk id="3" creationId="{00000000-0000-0000-0000-000000000000}"/>
          </ac:spMkLst>
        </pc:spChg>
      </pc:sldChg>
      <pc:sldChg chg="modTransition">
        <pc:chgData name="Jim McGowan" userId="e2c7446dd3aca506" providerId="LiveId" clId="{1158173E-7ED0-4943-A666-4E68751525C5}" dt="2024-01-31T15:00:22.084" v="726"/>
        <pc:sldMkLst>
          <pc:docMk/>
          <pc:sldMk cId="4264352394" sldId="5252"/>
        </pc:sldMkLst>
      </pc:sldChg>
      <pc:sldChg chg="modSp mod modTransition">
        <pc:chgData name="Jim McGowan" userId="e2c7446dd3aca506" providerId="LiveId" clId="{1158173E-7ED0-4943-A666-4E68751525C5}" dt="2024-01-31T15:00:22.084" v="726"/>
        <pc:sldMkLst>
          <pc:docMk/>
          <pc:sldMk cId="698696942" sldId="5255"/>
        </pc:sldMkLst>
        <pc:spChg chg="mod">
          <ac:chgData name="Jim McGowan" userId="e2c7446dd3aca506" providerId="LiveId" clId="{1158173E-7ED0-4943-A666-4E68751525C5}" dt="2024-01-31T15:00:00.254" v="723" actId="313"/>
          <ac:spMkLst>
            <pc:docMk/>
            <pc:sldMk cId="698696942" sldId="5255"/>
            <ac:spMk id="134147" creationId="{00000000-0000-0000-0000-000000000000}"/>
          </ac:spMkLst>
        </pc:spChg>
      </pc:sldChg>
      <pc:sldChg chg="modSp mod modTransition">
        <pc:chgData name="Jim McGowan" userId="e2c7446dd3aca506" providerId="LiveId" clId="{1158173E-7ED0-4943-A666-4E68751525C5}" dt="2024-01-31T15:00:22.084" v="726"/>
        <pc:sldMkLst>
          <pc:docMk/>
          <pc:sldMk cId="3205135654" sldId="5256"/>
        </pc:sldMkLst>
        <pc:spChg chg="mod">
          <ac:chgData name="Jim McGowan" userId="e2c7446dd3aca506" providerId="LiveId" clId="{1158173E-7ED0-4943-A666-4E68751525C5}" dt="2024-01-31T14:32:23.157" v="331" actId="108"/>
          <ac:spMkLst>
            <pc:docMk/>
            <pc:sldMk cId="3205135654" sldId="5256"/>
            <ac:spMk id="134147" creationId="{00000000-0000-0000-0000-000000000000}"/>
          </ac:spMkLst>
        </pc:spChg>
      </pc:sldChg>
      <pc:sldChg chg="modSp mod modTransition">
        <pc:chgData name="Jim McGowan" userId="e2c7446dd3aca506" providerId="LiveId" clId="{1158173E-7ED0-4943-A666-4E68751525C5}" dt="2024-01-31T15:00:22.084" v="726"/>
        <pc:sldMkLst>
          <pc:docMk/>
          <pc:sldMk cId="3991379494" sldId="6405"/>
        </pc:sldMkLst>
        <pc:spChg chg="mod">
          <ac:chgData name="Jim McGowan" userId="e2c7446dd3aca506" providerId="LiveId" clId="{1158173E-7ED0-4943-A666-4E68751525C5}" dt="2024-01-31T14:31:05.058" v="318" actId="108"/>
          <ac:spMkLst>
            <pc:docMk/>
            <pc:sldMk cId="3991379494" sldId="6405"/>
            <ac:spMk id="134147" creationId="{972624A7-20E3-4DA9-A466-8A9F888B1F46}"/>
          </ac:spMkLst>
        </pc:spChg>
      </pc:sldChg>
      <pc:sldChg chg="modTransition">
        <pc:chgData name="Jim McGowan" userId="e2c7446dd3aca506" providerId="LiveId" clId="{1158173E-7ED0-4943-A666-4E68751525C5}" dt="2024-01-31T15:00:22.084" v="726"/>
        <pc:sldMkLst>
          <pc:docMk/>
          <pc:sldMk cId="1161428718" sldId="6495"/>
        </pc:sldMkLst>
      </pc:sldChg>
      <pc:sldChg chg="modTransition">
        <pc:chgData name="Jim McGowan" userId="e2c7446dd3aca506" providerId="LiveId" clId="{1158173E-7ED0-4943-A666-4E68751525C5}" dt="2024-01-31T15:00:22.084" v="726"/>
        <pc:sldMkLst>
          <pc:docMk/>
          <pc:sldMk cId="2834294484" sldId="6918"/>
        </pc:sldMkLst>
      </pc:sldChg>
      <pc:sldChg chg="modTransition">
        <pc:chgData name="Jim McGowan" userId="e2c7446dd3aca506" providerId="LiveId" clId="{1158173E-7ED0-4943-A666-4E68751525C5}" dt="2024-01-31T15:00:22.084" v="726"/>
        <pc:sldMkLst>
          <pc:docMk/>
          <pc:sldMk cId="493605828" sldId="7727"/>
        </pc:sldMkLst>
      </pc:sldChg>
      <pc:sldChg chg="modTransition">
        <pc:chgData name="Jim McGowan" userId="e2c7446dd3aca506" providerId="LiveId" clId="{1158173E-7ED0-4943-A666-4E68751525C5}" dt="2024-01-31T15:00:22.084" v="726"/>
        <pc:sldMkLst>
          <pc:docMk/>
          <pc:sldMk cId="855745938" sldId="7907"/>
        </pc:sldMkLst>
      </pc:sldChg>
      <pc:sldChg chg="modSp mod modTransition">
        <pc:chgData name="Jim McGowan" userId="e2c7446dd3aca506" providerId="LiveId" clId="{1158173E-7ED0-4943-A666-4E68751525C5}" dt="2024-01-31T15:00:22.084" v="726"/>
        <pc:sldMkLst>
          <pc:docMk/>
          <pc:sldMk cId="2545239693" sldId="7915"/>
        </pc:sldMkLst>
        <pc:spChg chg="mod">
          <ac:chgData name="Jim McGowan" userId="e2c7446dd3aca506" providerId="LiveId" clId="{1158173E-7ED0-4943-A666-4E68751525C5}" dt="2024-01-31T14:56:37.105" v="691" actId="113"/>
          <ac:spMkLst>
            <pc:docMk/>
            <pc:sldMk cId="2545239693" sldId="7915"/>
            <ac:spMk id="180226" creationId="{00000000-0000-0000-0000-000000000000}"/>
          </ac:spMkLst>
        </pc:spChg>
      </pc:sldChg>
      <pc:sldChg chg="modTransition">
        <pc:chgData name="Jim McGowan" userId="e2c7446dd3aca506" providerId="LiveId" clId="{1158173E-7ED0-4943-A666-4E68751525C5}" dt="2024-01-31T15:00:22.084" v="726"/>
        <pc:sldMkLst>
          <pc:docMk/>
          <pc:sldMk cId="2851638288" sldId="8234"/>
        </pc:sldMkLst>
      </pc:sldChg>
      <pc:sldChg chg="modSp mod modTransition">
        <pc:chgData name="Jim McGowan" userId="e2c7446dd3aca506" providerId="LiveId" clId="{1158173E-7ED0-4943-A666-4E68751525C5}" dt="2024-01-31T15:00:22.084" v="726"/>
        <pc:sldMkLst>
          <pc:docMk/>
          <pc:sldMk cId="3429140582" sldId="8351"/>
        </pc:sldMkLst>
        <pc:spChg chg="mod">
          <ac:chgData name="Jim McGowan" userId="e2c7446dd3aca506" providerId="LiveId" clId="{1158173E-7ED0-4943-A666-4E68751525C5}" dt="2024-01-31T14:39:06.830" v="411" actId="2710"/>
          <ac:spMkLst>
            <pc:docMk/>
            <pc:sldMk cId="3429140582" sldId="8351"/>
            <ac:spMk id="3" creationId="{00000000-0000-0000-0000-000000000000}"/>
          </ac:spMkLst>
        </pc:spChg>
      </pc:sldChg>
      <pc:sldChg chg="modTransition">
        <pc:chgData name="Jim McGowan" userId="e2c7446dd3aca506" providerId="LiveId" clId="{1158173E-7ED0-4943-A666-4E68751525C5}" dt="2024-01-31T15:00:22.084" v="726"/>
        <pc:sldMkLst>
          <pc:docMk/>
          <pc:sldMk cId="4246602037" sldId="8695"/>
        </pc:sldMkLst>
      </pc:sldChg>
      <pc:sldChg chg="modTransition">
        <pc:chgData name="Jim McGowan" userId="e2c7446dd3aca506" providerId="LiveId" clId="{1158173E-7ED0-4943-A666-4E68751525C5}" dt="2024-01-31T15:00:22.084" v="726"/>
        <pc:sldMkLst>
          <pc:docMk/>
          <pc:sldMk cId="1564420762" sldId="9026"/>
        </pc:sldMkLst>
      </pc:sldChg>
      <pc:sldChg chg="modSp mod modTransition">
        <pc:chgData name="Jim McGowan" userId="e2c7446dd3aca506" providerId="LiveId" clId="{1158173E-7ED0-4943-A666-4E68751525C5}" dt="2024-01-31T15:00:22.084" v="726"/>
        <pc:sldMkLst>
          <pc:docMk/>
          <pc:sldMk cId="3108680324" sldId="9169"/>
        </pc:sldMkLst>
        <pc:spChg chg="mod">
          <ac:chgData name="Jim McGowan" userId="e2c7446dd3aca506" providerId="LiveId" clId="{1158173E-7ED0-4943-A666-4E68751525C5}" dt="2024-01-31T14:55:13.897" v="680" actId="115"/>
          <ac:spMkLst>
            <pc:docMk/>
            <pc:sldMk cId="3108680324" sldId="9169"/>
            <ac:spMk id="180226" creationId="{00000000-0000-0000-0000-000000000000}"/>
          </ac:spMkLst>
        </pc:spChg>
        <pc:graphicFrameChg chg="mod">
          <ac:chgData name="Jim McGowan" userId="e2c7446dd3aca506" providerId="LiveId" clId="{1158173E-7ED0-4943-A666-4E68751525C5}" dt="2024-01-31T14:55:03.572" v="676"/>
          <ac:graphicFrameMkLst>
            <pc:docMk/>
            <pc:sldMk cId="3108680324" sldId="9169"/>
            <ac:graphicFrameMk id="4" creationId="{B1CD723D-B839-526A-B1A0-831FDAA799C5}"/>
          </ac:graphicFrameMkLst>
        </pc:graphicFrameChg>
      </pc:sldChg>
      <pc:sldChg chg="modTransition">
        <pc:chgData name="Jim McGowan" userId="e2c7446dd3aca506" providerId="LiveId" clId="{1158173E-7ED0-4943-A666-4E68751525C5}" dt="2024-01-31T15:00:22.084" v="726"/>
        <pc:sldMkLst>
          <pc:docMk/>
          <pc:sldMk cId="1570063739" sldId="9265"/>
        </pc:sldMkLst>
      </pc:sldChg>
      <pc:sldChg chg="modSp mod modTransition">
        <pc:chgData name="Jim McGowan" userId="e2c7446dd3aca506" providerId="LiveId" clId="{1158173E-7ED0-4943-A666-4E68751525C5}" dt="2024-01-31T15:02:27.109" v="735" actId="255"/>
        <pc:sldMkLst>
          <pc:docMk/>
          <pc:sldMk cId="198890871" sldId="9600"/>
        </pc:sldMkLst>
        <pc:spChg chg="mod">
          <ac:chgData name="Jim McGowan" userId="e2c7446dd3aca506" providerId="LiveId" clId="{1158173E-7ED0-4943-A666-4E68751525C5}" dt="2024-01-31T15:02:27.109" v="735" actId="255"/>
          <ac:spMkLst>
            <pc:docMk/>
            <pc:sldMk cId="198890871" sldId="9600"/>
            <ac:spMk id="4" creationId="{3DA3B335-1C23-4929-5CA1-65BA5DBA7AC8}"/>
          </ac:spMkLst>
        </pc:spChg>
      </pc:sldChg>
      <pc:sldChg chg="modTransition">
        <pc:chgData name="Jim McGowan" userId="e2c7446dd3aca506" providerId="LiveId" clId="{1158173E-7ED0-4943-A666-4E68751525C5}" dt="2024-01-31T15:00:22.084" v="726"/>
        <pc:sldMkLst>
          <pc:docMk/>
          <pc:sldMk cId="2351959228" sldId="9806"/>
        </pc:sldMkLst>
      </pc:sldChg>
      <pc:sldChg chg="modSp mod modTransition">
        <pc:chgData name="Jim McGowan" userId="e2c7446dd3aca506" providerId="LiveId" clId="{1158173E-7ED0-4943-A666-4E68751525C5}" dt="2024-01-31T15:00:22.084" v="726"/>
        <pc:sldMkLst>
          <pc:docMk/>
          <pc:sldMk cId="3563572767" sldId="10112"/>
        </pc:sldMkLst>
        <pc:spChg chg="mod">
          <ac:chgData name="Jim McGowan" userId="e2c7446dd3aca506" providerId="LiveId" clId="{1158173E-7ED0-4943-A666-4E68751525C5}" dt="2024-01-31T14:45:15.970" v="529" actId="255"/>
          <ac:spMkLst>
            <pc:docMk/>
            <pc:sldMk cId="3563572767" sldId="10112"/>
            <ac:spMk id="68611" creationId="{00000000-0000-0000-0000-000000000000}"/>
          </ac:spMkLst>
        </pc:spChg>
      </pc:sldChg>
      <pc:sldChg chg="modSp modTransition">
        <pc:chgData name="Jim McGowan" userId="e2c7446dd3aca506" providerId="LiveId" clId="{1158173E-7ED0-4943-A666-4E68751525C5}" dt="2024-01-31T15:00:22.084" v="726"/>
        <pc:sldMkLst>
          <pc:docMk/>
          <pc:sldMk cId="3928342035" sldId="10270"/>
        </pc:sldMkLst>
        <pc:spChg chg="mod">
          <ac:chgData name="Jim McGowan" userId="e2c7446dd3aca506" providerId="LiveId" clId="{1158173E-7ED0-4943-A666-4E68751525C5}" dt="2024-01-31T14:44:55.441" v="526" actId="14100"/>
          <ac:spMkLst>
            <pc:docMk/>
            <pc:sldMk cId="3928342035" sldId="10270"/>
            <ac:spMk id="161795" creationId="{00000000-0000-0000-0000-000000000000}"/>
          </ac:spMkLst>
        </pc:spChg>
      </pc:sldChg>
      <pc:sldChg chg="modTransition">
        <pc:chgData name="Jim McGowan" userId="e2c7446dd3aca506" providerId="LiveId" clId="{1158173E-7ED0-4943-A666-4E68751525C5}" dt="2024-01-31T15:00:22.084" v="726"/>
        <pc:sldMkLst>
          <pc:docMk/>
          <pc:sldMk cId="3068997622" sldId="10569"/>
        </pc:sldMkLst>
      </pc:sldChg>
      <pc:sldChg chg="modTransition">
        <pc:chgData name="Jim McGowan" userId="e2c7446dd3aca506" providerId="LiveId" clId="{1158173E-7ED0-4943-A666-4E68751525C5}" dt="2024-01-31T15:00:22.084" v="726"/>
        <pc:sldMkLst>
          <pc:docMk/>
          <pc:sldMk cId="1072005748" sldId="10570"/>
        </pc:sldMkLst>
      </pc:sldChg>
      <pc:sldChg chg="del">
        <pc:chgData name="Jim McGowan" userId="e2c7446dd3aca506" providerId="LiveId" clId="{1158173E-7ED0-4943-A666-4E68751525C5}" dt="2024-01-31T14:54:18.093" v="673" actId="47"/>
        <pc:sldMkLst>
          <pc:docMk/>
          <pc:sldMk cId="2175362637" sldId="10586"/>
        </pc:sldMkLst>
      </pc:sldChg>
      <pc:sldChg chg="modTransition">
        <pc:chgData name="Jim McGowan" userId="e2c7446dd3aca506" providerId="LiveId" clId="{1158173E-7ED0-4943-A666-4E68751525C5}" dt="2024-01-31T15:00:22.084" v="726"/>
        <pc:sldMkLst>
          <pc:docMk/>
          <pc:sldMk cId="465675478" sldId="10588"/>
        </pc:sldMkLst>
      </pc:sldChg>
      <pc:sldChg chg="modTransition">
        <pc:chgData name="Jim McGowan" userId="e2c7446dd3aca506" providerId="LiveId" clId="{1158173E-7ED0-4943-A666-4E68751525C5}" dt="2024-01-31T15:00:22.084" v="726"/>
        <pc:sldMkLst>
          <pc:docMk/>
          <pc:sldMk cId="1334325449" sldId="10590"/>
        </pc:sldMkLst>
      </pc:sldChg>
      <pc:sldChg chg="modTransition">
        <pc:chgData name="Jim McGowan" userId="e2c7446dd3aca506" providerId="LiveId" clId="{1158173E-7ED0-4943-A666-4E68751525C5}" dt="2024-01-31T15:00:22.084" v="726"/>
        <pc:sldMkLst>
          <pc:docMk/>
          <pc:sldMk cId="3246036831" sldId="10591"/>
        </pc:sldMkLst>
      </pc:sldChg>
      <pc:sldChg chg="modTransition">
        <pc:chgData name="Jim McGowan" userId="e2c7446dd3aca506" providerId="LiveId" clId="{1158173E-7ED0-4943-A666-4E68751525C5}" dt="2024-01-31T15:00:22.084" v="726"/>
        <pc:sldMkLst>
          <pc:docMk/>
          <pc:sldMk cId="4004653810" sldId="10592"/>
        </pc:sldMkLst>
      </pc:sldChg>
      <pc:sldChg chg="modTransition">
        <pc:chgData name="Jim McGowan" userId="e2c7446dd3aca506" providerId="LiveId" clId="{1158173E-7ED0-4943-A666-4E68751525C5}" dt="2024-01-31T15:00:22.084" v="726"/>
        <pc:sldMkLst>
          <pc:docMk/>
          <pc:sldMk cId="2776319580" sldId="10593"/>
        </pc:sldMkLst>
      </pc:sldChg>
      <pc:sldChg chg="modTransition">
        <pc:chgData name="Jim McGowan" userId="e2c7446dd3aca506" providerId="LiveId" clId="{1158173E-7ED0-4943-A666-4E68751525C5}" dt="2024-01-31T15:00:22.084" v="726"/>
        <pc:sldMkLst>
          <pc:docMk/>
          <pc:sldMk cId="2250358012" sldId="10594"/>
        </pc:sldMkLst>
      </pc:sldChg>
      <pc:sldChg chg="modTransition">
        <pc:chgData name="Jim McGowan" userId="e2c7446dd3aca506" providerId="LiveId" clId="{1158173E-7ED0-4943-A666-4E68751525C5}" dt="2024-01-31T15:00:22.084" v="726"/>
        <pc:sldMkLst>
          <pc:docMk/>
          <pc:sldMk cId="4076477354" sldId="10595"/>
        </pc:sldMkLst>
      </pc:sldChg>
      <pc:sldChg chg="modSp modTransition">
        <pc:chgData name="Jim McGowan" userId="e2c7446dd3aca506" providerId="LiveId" clId="{1158173E-7ED0-4943-A666-4E68751525C5}" dt="2024-01-31T15:00:22.084" v="726"/>
        <pc:sldMkLst>
          <pc:docMk/>
          <pc:sldMk cId="489163188" sldId="10596"/>
        </pc:sldMkLst>
        <pc:graphicFrameChg chg="mod">
          <ac:chgData name="Jim McGowan" userId="e2c7446dd3aca506" providerId="LiveId" clId="{1158173E-7ED0-4943-A666-4E68751525C5}" dt="2024-01-31T14:32:44" v="334"/>
          <ac:graphicFrameMkLst>
            <pc:docMk/>
            <pc:sldMk cId="489163188" sldId="10596"/>
            <ac:graphicFrameMk id="6" creationId="{00000000-0000-0000-0000-000000000000}"/>
          </ac:graphicFrameMkLst>
        </pc:graphicFrameChg>
      </pc:sldChg>
      <pc:sldChg chg="modTransition">
        <pc:chgData name="Jim McGowan" userId="e2c7446dd3aca506" providerId="LiveId" clId="{1158173E-7ED0-4943-A666-4E68751525C5}" dt="2024-01-31T15:00:22.084" v="726"/>
        <pc:sldMkLst>
          <pc:docMk/>
          <pc:sldMk cId="4092080291" sldId="10597"/>
        </pc:sldMkLst>
      </pc:sldChg>
      <pc:sldChg chg="modSp mod modTransition">
        <pc:chgData name="Jim McGowan" userId="e2c7446dd3aca506" providerId="LiveId" clId="{1158173E-7ED0-4943-A666-4E68751525C5}" dt="2024-01-31T15:00:22.084" v="726"/>
        <pc:sldMkLst>
          <pc:docMk/>
          <pc:sldMk cId="3509856394" sldId="10598"/>
        </pc:sldMkLst>
        <pc:spChg chg="mod">
          <ac:chgData name="Jim McGowan" userId="e2c7446dd3aca506" providerId="LiveId" clId="{1158173E-7ED0-4943-A666-4E68751525C5}" dt="2024-01-31T14:14:13.712" v="7" actId="1035"/>
          <ac:spMkLst>
            <pc:docMk/>
            <pc:sldMk cId="3509856394" sldId="10598"/>
            <ac:spMk id="3" creationId="{762CC507-6E5B-BC55-F4FA-0BF8C83792AF}"/>
          </ac:spMkLst>
        </pc:spChg>
        <pc:spChg chg="mod">
          <ac:chgData name="Jim McGowan" userId="e2c7446dd3aca506" providerId="LiveId" clId="{1158173E-7ED0-4943-A666-4E68751525C5}" dt="2024-01-31T14:55:38.120" v="683" actId="948"/>
          <ac:spMkLst>
            <pc:docMk/>
            <pc:sldMk cId="3509856394" sldId="10598"/>
            <ac:spMk id="161795" creationId="{00000000-0000-0000-0000-000000000000}"/>
          </ac:spMkLst>
        </pc:spChg>
      </pc:sldChg>
      <pc:sldChg chg="del">
        <pc:chgData name="Jim McGowan" userId="e2c7446dd3aca506" providerId="LiveId" clId="{1158173E-7ED0-4943-A666-4E68751525C5}" dt="2024-01-31T14:15:24.536" v="18" actId="47"/>
        <pc:sldMkLst>
          <pc:docMk/>
          <pc:sldMk cId="2079394891" sldId="10599"/>
        </pc:sldMkLst>
      </pc:sldChg>
      <pc:sldChg chg="del">
        <pc:chgData name="Jim McGowan" userId="e2c7446dd3aca506" providerId="LiveId" clId="{1158173E-7ED0-4943-A666-4E68751525C5}" dt="2024-01-31T14:17:36.089" v="43" actId="47"/>
        <pc:sldMkLst>
          <pc:docMk/>
          <pc:sldMk cId="2667685757" sldId="10600"/>
        </pc:sldMkLst>
      </pc:sldChg>
      <pc:sldChg chg="modSp mod modTransition">
        <pc:chgData name="Jim McGowan" userId="e2c7446dd3aca506" providerId="LiveId" clId="{1158173E-7ED0-4943-A666-4E68751525C5}" dt="2024-01-31T15:00:22.084" v="726"/>
        <pc:sldMkLst>
          <pc:docMk/>
          <pc:sldMk cId="4045907933" sldId="10601"/>
        </pc:sldMkLst>
        <pc:spChg chg="mod">
          <ac:chgData name="Jim McGowan" userId="e2c7446dd3aca506" providerId="LiveId" clId="{1158173E-7ED0-4943-A666-4E68751525C5}" dt="2024-01-31T14:37:03.726" v="390" actId="1036"/>
          <ac:spMkLst>
            <pc:docMk/>
            <pc:sldMk cId="4045907933" sldId="10601"/>
            <ac:spMk id="3" creationId="{762CC507-6E5B-BC55-F4FA-0BF8C83792AF}"/>
          </ac:spMkLst>
        </pc:spChg>
        <pc:spChg chg="mod">
          <ac:chgData name="Jim McGowan" userId="e2c7446dd3aca506" providerId="LiveId" clId="{1158173E-7ED0-4943-A666-4E68751525C5}" dt="2024-01-31T14:38:39.196" v="406" actId="948"/>
          <ac:spMkLst>
            <pc:docMk/>
            <pc:sldMk cId="4045907933" sldId="10601"/>
            <ac:spMk id="161795" creationId="{00000000-0000-0000-0000-000000000000}"/>
          </ac:spMkLst>
        </pc:spChg>
      </pc:sldChg>
      <pc:sldChg chg="del">
        <pc:chgData name="Jim McGowan" userId="e2c7446dd3aca506" providerId="LiveId" clId="{1158173E-7ED0-4943-A666-4E68751525C5}" dt="2024-01-31T14:38:55.574" v="408" actId="47"/>
        <pc:sldMkLst>
          <pc:docMk/>
          <pc:sldMk cId="3880616370" sldId="10602"/>
        </pc:sldMkLst>
      </pc:sldChg>
      <pc:sldChg chg="del">
        <pc:chgData name="Jim McGowan" userId="e2c7446dd3aca506" providerId="LiveId" clId="{1158173E-7ED0-4943-A666-4E68751525C5}" dt="2024-01-31T14:39:48.507" v="422" actId="47"/>
        <pc:sldMkLst>
          <pc:docMk/>
          <pc:sldMk cId="2361517079" sldId="10603"/>
        </pc:sldMkLst>
      </pc:sldChg>
      <pc:sldChg chg="del">
        <pc:chgData name="Jim McGowan" userId="e2c7446dd3aca506" providerId="LiveId" clId="{1158173E-7ED0-4943-A666-4E68751525C5}" dt="2024-01-31T14:40:17.874" v="432" actId="47"/>
        <pc:sldMkLst>
          <pc:docMk/>
          <pc:sldMk cId="1401063867" sldId="10604"/>
        </pc:sldMkLst>
      </pc:sldChg>
      <pc:sldChg chg="modTransition">
        <pc:chgData name="Jim McGowan" userId="e2c7446dd3aca506" providerId="LiveId" clId="{1158173E-7ED0-4943-A666-4E68751525C5}" dt="2024-01-31T15:00:22.084" v="726"/>
        <pc:sldMkLst>
          <pc:docMk/>
          <pc:sldMk cId="408227795" sldId="10605"/>
        </pc:sldMkLst>
      </pc:sldChg>
      <pc:sldChg chg="modSp mod modTransition">
        <pc:chgData name="Jim McGowan" userId="e2c7446dd3aca506" providerId="LiveId" clId="{1158173E-7ED0-4943-A666-4E68751525C5}" dt="2024-01-31T15:00:22.084" v="726"/>
        <pc:sldMkLst>
          <pc:docMk/>
          <pc:sldMk cId="196002482" sldId="10606"/>
        </pc:sldMkLst>
        <pc:spChg chg="mod">
          <ac:chgData name="Jim McGowan" userId="e2c7446dd3aca506" providerId="LiveId" clId="{1158173E-7ED0-4943-A666-4E68751525C5}" dt="2024-01-31T14:40:57.548" v="441" actId="948"/>
          <ac:spMkLst>
            <pc:docMk/>
            <pc:sldMk cId="196002482" sldId="10606"/>
            <ac:spMk id="161795" creationId="{00000000-0000-0000-0000-000000000000}"/>
          </ac:spMkLst>
        </pc:spChg>
      </pc:sldChg>
      <pc:sldChg chg="del">
        <pc:chgData name="Jim McGowan" userId="e2c7446dd3aca506" providerId="LiveId" clId="{1158173E-7ED0-4943-A666-4E68751525C5}" dt="2024-01-31T14:41:18.605" v="450" actId="47"/>
        <pc:sldMkLst>
          <pc:docMk/>
          <pc:sldMk cId="1025768535" sldId="10607"/>
        </pc:sldMkLst>
      </pc:sldChg>
      <pc:sldChg chg="del">
        <pc:chgData name="Jim McGowan" userId="e2c7446dd3aca506" providerId="LiveId" clId="{1158173E-7ED0-4943-A666-4E68751525C5}" dt="2024-01-31T14:41:47.553" v="458" actId="47"/>
        <pc:sldMkLst>
          <pc:docMk/>
          <pc:sldMk cId="1809547628" sldId="10608"/>
        </pc:sldMkLst>
      </pc:sldChg>
      <pc:sldChg chg="del">
        <pc:chgData name="Jim McGowan" userId="e2c7446dd3aca506" providerId="LiveId" clId="{1158173E-7ED0-4943-A666-4E68751525C5}" dt="2024-01-31T14:44:31.720" v="523" actId="47"/>
        <pc:sldMkLst>
          <pc:docMk/>
          <pc:sldMk cId="4212080133" sldId="10609"/>
        </pc:sldMkLst>
      </pc:sldChg>
      <pc:sldChg chg="modTransition">
        <pc:chgData name="Jim McGowan" userId="e2c7446dd3aca506" providerId="LiveId" clId="{1158173E-7ED0-4943-A666-4E68751525C5}" dt="2024-01-31T15:00:22.084" v="726"/>
        <pc:sldMkLst>
          <pc:docMk/>
          <pc:sldMk cId="217896011" sldId="10610"/>
        </pc:sldMkLst>
      </pc:sldChg>
      <pc:sldChg chg="modTransition">
        <pc:chgData name="Jim McGowan" userId="e2c7446dd3aca506" providerId="LiveId" clId="{1158173E-7ED0-4943-A666-4E68751525C5}" dt="2024-01-31T15:00:22.084" v="726"/>
        <pc:sldMkLst>
          <pc:docMk/>
          <pc:sldMk cId="831986134" sldId="10611"/>
        </pc:sldMkLst>
      </pc:sldChg>
      <pc:sldChg chg="modTransition">
        <pc:chgData name="Jim McGowan" userId="e2c7446dd3aca506" providerId="LiveId" clId="{1158173E-7ED0-4943-A666-4E68751525C5}" dt="2024-01-31T15:00:22.084" v="726"/>
        <pc:sldMkLst>
          <pc:docMk/>
          <pc:sldMk cId="3831390622" sldId="10612"/>
        </pc:sldMkLst>
      </pc:sldChg>
      <pc:sldChg chg="modTransition">
        <pc:chgData name="Jim McGowan" userId="e2c7446dd3aca506" providerId="LiveId" clId="{1158173E-7ED0-4943-A666-4E68751525C5}" dt="2024-01-31T15:00:22.084" v="726"/>
        <pc:sldMkLst>
          <pc:docMk/>
          <pc:sldMk cId="203096735" sldId="10613"/>
        </pc:sldMkLst>
      </pc:sldChg>
      <pc:sldChg chg="modTransition">
        <pc:chgData name="Jim McGowan" userId="e2c7446dd3aca506" providerId="LiveId" clId="{1158173E-7ED0-4943-A666-4E68751525C5}" dt="2024-01-31T15:00:22.084" v="726"/>
        <pc:sldMkLst>
          <pc:docMk/>
          <pc:sldMk cId="4271761749" sldId="10614"/>
        </pc:sldMkLst>
      </pc:sldChg>
      <pc:sldChg chg="modTransition">
        <pc:chgData name="Jim McGowan" userId="e2c7446dd3aca506" providerId="LiveId" clId="{1158173E-7ED0-4943-A666-4E68751525C5}" dt="2024-01-31T15:00:22.084" v="726"/>
        <pc:sldMkLst>
          <pc:docMk/>
          <pc:sldMk cId="3769488351" sldId="10615"/>
        </pc:sldMkLst>
      </pc:sldChg>
      <pc:sldChg chg="modTransition">
        <pc:chgData name="Jim McGowan" userId="e2c7446dd3aca506" providerId="LiveId" clId="{1158173E-7ED0-4943-A666-4E68751525C5}" dt="2024-01-31T15:00:22.084" v="726"/>
        <pc:sldMkLst>
          <pc:docMk/>
          <pc:sldMk cId="1924158256" sldId="10616"/>
        </pc:sldMkLst>
      </pc:sldChg>
      <pc:sldChg chg="modTransition">
        <pc:chgData name="Jim McGowan" userId="e2c7446dd3aca506" providerId="LiveId" clId="{1158173E-7ED0-4943-A666-4E68751525C5}" dt="2024-01-31T15:00:22.084" v="726"/>
        <pc:sldMkLst>
          <pc:docMk/>
          <pc:sldMk cId="4094189632" sldId="10711"/>
        </pc:sldMkLst>
      </pc:sldChg>
      <pc:sldChg chg="modTransition">
        <pc:chgData name="Jim McGowan" userId="e2c7446dd3aca506" providerId="LiveId" clId="{1158173E-7ED0-4943-A666-4E68751525C5}" dt="2024-01-31T15:00:22.084" v="726"/>
        <pc:sldMkLst>
          <pc:docMk/>
          <pc:sldMk cId="309288135" sldId="10966"/>
        </pc:sldMkLst>
      </pc:sldChg>
      <pc:sldChg chg="modTransition">
        <pc:chgData name="Jim McGowan" userId="e2c7446dd3aca506" providerId="LiveId" clId="{1158173E-7ED0-4943-A666-4E68751525C5}" dt="2024-01-31T15:00:22.084" v="726"/>
        <pc:sldMkLst>
          <pc:docMk/>
          <pc:sldMk cId="1427776745" sldId="10967"/>
        </pc:sldMkLst>
      </pc:sldChg>
      <pc:sldChg chg="modTransition">
        <pc:chgData name="Jim McGowan" userId="e2c7446dd3aca506" providerId="LiveId" clId="{1158173E-7ED0-4943-A666-4E68751525C5}" dt="2024-01-31T15:00:22.084" v="726"/>
        <pc:sldMkLst>
          <pc:docMk/>
          <pc:sldMk cId="616610093" sldId="10968"/>
        </pc:sldMkLst>
      </pc:sldChg>
      <pc:sldChg chg="modSp mod modTransition">
        <pc:chgData name="Jim McGowan" userId="e2c7446dd3aca506" providerId="LiveId" clId="{1158173E-7ED0-4943-A666-4E68751525C5}" dt="2024-01-31T15:00:22.084" v="726"/>
        <pc:sldMkLst>
          <pc:docMk/>
          <pc:sldMk cId="1413742468" sldId="10969"/>
        </pc:sldMkLst>
        <pc:spChg chg="mod">
          <ac:chgData name="Jim McGowan" userId="e2c7446dd3aca506" providerId="LiveId" clId="{1158173E-7ED0-4943-A666-4E68751525C5}" dt="2024-01-31T14:57:10.609" v="699" actId="2711"/>
          <ac:spMkLst>
            <pc:docMk/>
            <pc:sldMk cId="1413742468" sldId="10969"/>
            <ac:spMk id="180226" creationId="{00000000-0000-0000-0000-000000000000}"/>
          </ac:spMkLst>
        </pc:spChg>
      </pc:sldChg>
      <pc:sldChg chg="modTransition">
        <pc:chgData name="Jim McGowan" userId="e2c7446dd3aca506" providerId="LiveId" clId="{1158173E-7ED0-4943-A666-4E68751525C5}" dt="2024-01-31T15:00:22.084" v="726"/>
        <pc:sldMkLst>
          <pc:docMk/>
          <pc:sldMk cId="354625587" sldId="10970"/>
        </pc:sldMkLst>
      </pc:sldChg>
      <pc:sldChg chg="modSp del mod">
        <pc:chgData name="Jim McGowan" userId="e2c7446dd3aca506" providerId="LiveId" clId="{1158173E-7ED0-4943-A666-4E68751525C5}" dt="2024-01-31T14:23:59.375" v="186" actId="47"/>
        <pc:sldMkLst>
          <pc:docMk/>
          <pc:sldMk cId="171900480" sldId="10971"/>
        </pc:sldMkLst>
        <pc:graphicFrameChg chg="mod modGraphic">
          <ac:chgData name="Jim McGowan" userId="e2c7446dd3aca506" providerId="LiveId" clId="{1158173E-7ED0-4943-A666-4E68751525C5}" dt="2024-01-31T14:18:32.951" v="54" actId="113"/>
          <ac:graphicFrameMkLst>
            <pc:docMk/>
            <pc:sldMk cId="171900480" sldId="10971"/>
            <ac:graphicFrameMk id="4" creationId="{E3DAEE16-233B-4E27-A602-4D37C9A249F4}"/>
          </ac:graphicFrameMkLst>
        </pc:graphicFrameChg>
      </pc:sldChg>
      <pc:sldChg chg="modTransition">
        <pc:chgData name="Jim McGowan" userId="e2c7446dd3aca506" providerId="LiveId" clId="{1158173E-7ED0-4943-A666-4E68751525C5}" dt="2024-01-31T15:00:22.084" v="726"/>
        <pc:sldMkLst>
          <pc:docMk/>
          <pc:sldMk cId="3822826027" sldId="10972"/>
        </pc:sldMkLst>
      </pc:sldChg>
      <pc:sldChg chg="modTransition">
        <pc:chgData name="Jim McGowan" userId="e2c7446dd3aca506" providerId="LiveId" clId="{1158173E-7ED0-4943-A666-4E68751525C5}" dt="2024-01-31T15:00:22.084" v="726"/>
        <pc:sldMkLst>
          <pc:docMk/>
          <pc:sldMk cId="2898506798" sldId="10973"/>
        </pc:sldMkLst>
      </pc:sldChg>
      <pc:sldChg chg="modTransition">
        <pc:chgData name="Jim McGowan" userId="e2c7446dd3aca506" providerId="LiveId" clId="{1158173E-7ED0-4943-A666-4E68751525C5}" dt="2024-01-31T15:00:22.084" v="726"/>
        <pc:sldMkLst>
          <pc:docMk/>
          <pc:sldMk cId="1003475041" sldId="10974"/>
        </pc:sldMkLst>
      </pc:sldChg>
      <pc:sldChg chg="modTransition">
        <pc:chgData name="Jim McGowan" userId="e2c7446dd3aca506" providerId="LiveId" clId="{1158173E-7ED0-4943-A666-4E68751525C5}" dt="2024-01-31T15:00:22.084" v="726"/>
        <pc:sldMkLst>
          <pc:docMk/>
          <pc:sldMk cId="607449547" sldId="10975"/>
        </pc:sldMkLst>
      </pc:sldChg>
      <pc:sldChg chg="modTransition">
        <pc:chgData name="Jim McGowan" userId="e2c7446dd3aca506" providerId="LiveId" clId="{1158173E-7ED0-4943-A666-4E68751525C5}" dt="2024-01-31T15:00:22.084" v="726"/>
        <pc:sldMkLst>
          <pc:docMk/>
          <pc:sldMk cId="894480689" sldId="10976"/>
        </pc:sldMkLst>
      </pc:sldChg>
      <pc:sldChg chg="modTransition">
        <pc:chgData name="Jim McGowan" userId="e2c7446dd3aca506" providerId="LiveId" clId="{1158173E-7ED0-4943-A666-4E68751525C5}" dt="2024-01-31T15:00:22.084" v="726"/>
        <pc:sldMkLst>
          <pc:docMk/>
          <pc:sldMk cId="2959113814" sldId="10977"/>
        </pc:sldMkLst>
      </pc:sldChg>
      <pc:sldChg chg="modSp mod modTransition">
        <pc:chgData name="Jim McGowan" userId="e2c7446dd3aca506" providerId="LiveId" clId="{1158173E-7ED0-4943-A666-4E68751525C5}" dt="2024-01-31T15:00:22.084" v="726"/>
        <pc:sldMkLst>
          <pc:docMk/>
          <pc:sldMk cId="3333055548" sldId="10978"/>
        </pc:sldMkLst>
        <pc:spChg chg="mod">
          <ac:chgData name="Jim McGowan" userId="e2c7446dd3aca506" providerId="LiveId" clId="{1158173E-7ED0-4943-A666-4E68751525C5}" dt="2024-01-31T14:31:49.393" v="324" actId="255"/>
          <ac:spMkLst>
            <pc:docMk/>
            <pc:sldMk cId="3333055548" sldId="10978"/>
            <ac:spMk id="206850" creationId="{00000000-0000-0000-0000-000000000000}"/>
          </ac:spMkLst>
        </pc:spChg>
      </pc:sldChg>
      <pc:sldChg chg="modTransition">
        <pc:chgData name="Jim McGowan" userId="e2c7446dd3aca506" providerId="LiveId" clId="{1158173E-7ED0-4943-A666-4E68751525C5}" dt="2024-01-31T15:00:22.084" v="726"/>
        <pc:sldMkLst>
          <pc:docMk/>
          <pc:sldMk cId="628193249" sldId="10979"/>
        </pc:sldMkLst>
      </pc:sldChg>
      <pc:sldChg chg="modTransition">
        <pc:chgData name="Jim McGowan" userId="e2c7446dd3aca506" providerId="LiveId" clId="{1158173E-7ED0-4943-A666-4E68751525C5}" dt="2024-01-31T15:00:22.084" v="726"/>
        <pc:sldMkLst>
          <pc:docMk/>
          <pc:sldMk cId="737230127" sldId="10980"/>
        </pc:sldMkLst>
      </pc:sldChg>
      <pc:sldChg chg="modSp mod modTransition">
        <pc:chgData name="Jim McGowan" userId="e2c7446dd3aca506" providerId="LiveId" clId="{1158173E-7ED0-4943-A666-4E68751525C5}" dt="2024-01-31T15:00:22.084" v="726"/>
        <pc:sldMkLst>
          <pc:docMk/>
          <pc:sldMk cId="385349756" sldId="10981"/>
        </pc:sldMkLst>
        <pc:spChg chg="mod">
          <ac:chgData name="Jim McGowan" userId="e2c7446dd3aca506" providerId="LiveId" clId="{1158173E-7ED0-4943-A666-4E68751525C5}" dt="2024-01-31T14:56:54.797" v="696" actId="2711"/>
          <ac:spMkLst>
            <pc:docMk/>
            <pc:sldMk cId="385349756" sldId="10981"/>
            <ac:spMk id="180226" creationId="{00000000-0000-0000-0000-000000000000}"/>
          </ac:spMkLst>
        </pc:spChg>
      </pc:sldChg>
      <pc:sldChg chg="modTransition">
        <pc:chgData name="Jim McGowan" userId="e2c7446dd3aca506" providerId="LiveId" clId="{1158173E-7ED0-4943-A666-4E68751525C5}" dt="2024-01-31T15:00:22.084" v="726"/>
        <pc:sldMkLst>
          <pc:docMk/>
          <pc:sldMk cId="3990011648" sldId="10982"/>
        </pc:sldMkLst>
      </pc:sldChg>
      <pc:sldChg chg="addSp delSp modSp mod modTransition">
        <pc:chgData name="Jim McGowan" userId="e2c7446dd3aca506" providerId="LiveId" clId="{1158173E-7ED0-4943-A666-4E68751525C5}" dt="2024-01-31T15:00:22.084" v="726"/>
        <pc:sldMkLst>
          <pc:docMk/>
          <pc:sldMk cId="591215843" sldId="10983"/>
        </pc:sldMkLst>
        <pc:spChg chg="add mod">
          <ac:chgData name="Jim McGowan" userId="e2c7446dd3aca506" providerId="LiveId" clId="{1158173E-7ED0-4943-A666-4E68751525C5}" dt="2024-01-31T14:48:22.991" v="559" actId="1036"/>
          <ac:spMkLst>
            <pc:docMk/>
            <pc:sldMk cId="591215843" sldId="10983"/>
            <ac:spMk id="3" creationId="{F1C4A0F0-D048-3497-45B4-E4BAB7ECE0E9}"/>
          </ac:spMkLst>
        </pc:spChg>
        <pc:spChg chg="add del mod">
          <ac:chgData name="Jim McGowan" userId="e2c7446dd3aca506" providerId="LiveId" clId="{1158173E-7ED0-4943-A666-4E68751525C5}" dt="2024-01-31T14:47:31.071" v="548" actId="478"/>
          <ac:spMkLst>
            <pc:docMk/>
            <pc:sldMk cId="591215843" sldId="10983"/>
            <ac:spMk id="4" creationId="{36534B65-57B8-45A4-AA93-B70E21786C8F}"/>
          </ac:spMkLst>
        </pc:spChg>
        <pc:spChg chg="mod">
          <ac:chgData name="Jim McGowan" userId="e2c7446dd3aca506" providerId="LiveId" clId="{1158173E-7ED0-4943-A666-4E68751525C5}" dt="2024-01-31T14:49:35.044" v="587" actId="948"/>
          <ac:spMkLst>
            <pc:docMk/>
            <pc:sldMk cId="591215843" sldId="10983"/>
            <ac:spMk id="161795" creationId="{00000000-0000-0000-0000-000000000000}"/>
          </ac:spMkLst>
        </pc:spChg>
        <pc:spChg chg="del">
          <ac:chgData name="Jim McGowan" userId="e2c7446dd3aca506" providerId="LiveId" clId="{1158173E-7ED0-4943-A666-4E68751525C5}" dt="2024-01-31T14:47:28.600" v="547" actId="478"/>
          <ac:spMkLst>
            <pc:docMk/>
            <pc:sldMk cId="591215843" sldId="10983"/>
            <ac:spMk id="180226" creationId="{00000000-0000-0000-0000-000000000000}"/>
          </ac:spMkLst>
        </pc:spChg>
      </pc:sldChg>
      <pc:sldChg chg="del">
        <pc:chgData name="Jim McGowan" userId="e2c7446dd3aca506" providerId="LiveId" clId="{1158173E-7ED0-4943-A666-4E68751525C5}" dt="2024-01-31T14:48:43.937" v="568" actId="47"/>
        <pc:sldMkLst>
          <pc:docMk/>
          <pc:sldMk cId="1684006053" sldId="10984"/>
        </pc:sldMkLst>
      </pc:sldChg>
      <pc:sldChg chg="del">
        <pc:chgData name="Jim McGowan" userId="e2c7446dd3aca506" providerId="LiveId" clId="{1158173E-7ED0-4943-A666-4E68751525C5}" dt="2024-01-31T14:49:02.569" v="576" actId="47"/>
        <pc:sldMkLst>
          <pc:docMk/>
          <pc:sldMk cId="1300423318" sldId="10985"/>
        </pc:sldMkLst>
      </pc:sldChg>
      <pc:sldChg chg="del">
        <pc:chgData name="Jim McGowan" userId="e2c7446dd3aca506" providerId="LiveId" clId="{1158173E-7ED0-4943-A666-4E68751525C5}" dt="2024-01-31T14:50:35.779" v="604" actId="47"/>
        <pc:sldMkLst>
          <pc:docMk/>
          <pc:sldMk cId="1153310870" sldId="10986"/>
        </pc:sldMkLst>
      </pc:sldChg>
      <pc:sldChg chg="modSp add mod modTransition">
        <pc:chgData name="Jim McGowan" userId="e2c7446dd3aca506" providerId="LiveId" clId="{1158173E-7ED0-4943-A666-4E68751525C5}" dt="2024-01-31T15:00:22.084" v="726"/>
        <pc:sldMkLst>
          <pc:docMk/>
          <pc:sldMk cId="3951901428" sldId="10987"/>
        </pc:sldMkLst>
        <pc:spChg chg="mod">
          <ac:chgData name="Jim McGowan" userId="e2c7446dd3aca506" providerId="LiveId" clId="{1158173E-7ED0-4943-A666-4E68751525C5}" dt="2024-01-31T14:55:47.910" v="684" actId="948"/>
          <ac:spMkLst>
            <pc:docMk/>
            <pc:sldMk cId="3951901428" sldId="10987"/>
            <ac:spMk id="161795" creationId="{00000000-0000-0000-0000-000000000000}"/>
          </ac:spMkLst>
        </pc:spChg>
      </pc:sldChg>
      <pc:sldChg chg="modSp add mod modTransition">
        <pc:chgData name="Jim McGowan" userId="e2c7446dd3aca506" providerId="LiveId" clId="{1158173E-7ED0-4943-A666-4E68751525C5}" dt="2024-01-31T15:00:22.084" v="726"/>
        <pc:sldMkLst>
          <pc:docMk/>
          <pc:sldMk cId="1533158681" sldId="10988"/>
        </pc:sldMkLst>
        <pc:spChg chg="mod">
          <ac:chgData name="Jim McGowan" userId="e2c7446dd3aca506" providerId="LiveId" clId="{1158173E-7ED0-4943-A666-4E68751525C5}" dt="2024-01-31T14:57:55.331" v="702" actId="948"/>
          <ac:spMkLst>
            <pc:docMk/>
            <pc:sldMk cId="1533158681" sldId="10988"/>
            <ac:spMk id="161795" creationId="{00000000-0000-0000-0000-000000000000}"/>
          </ac:spMkLst>
        </pc:spChg>
      </pc:sldChg>
      <pc:sldChg chg="add modTransition">
        <pc:chgData name="Jim McGowan" userId="e2c7446dd3aca506" providerId="LiveId" clId="{1158173E-7ED0-4943-A666-4E68751525C5}" dt="2024-01-31T15:00:22.084" v="726"/>
        <pc:sldMkLst>
          <pc:docMk/>
          <pc:sldMk cId="3987280233" sldId="10989"/>
        </pc:sldMkLst>
      </pc:sldChg>
      <pc:sldChg chg="modSp add mod modTransition">
        <pc:chgData name="Jim McGowan" userId="e2c7446dd3aca506" providerId="LiveId" clId="{1158173E-7ED0-4943-A666-4E68751525C5}" dt="2024-01-31T15:00:22.084" v="726"/>
        <pc:sldMkLst>
          <pc:docMk/>
          <pc:sldMk cId="2390705113" sldId="10990"/>
        </pc:sldMkLst>
        <pc:spChg chg="mod">
          <ac:chgData name="Jim McGowan" userId="e2c7446dd3aca506" providerId="LiveId" clId="{1158173E-7ED0-4943-A666-4E68751525C5}" dt="2024-01-31T14:38:49.250" v="407" actId="948"/>
          <ac:spMkLst>
            <pc:docMk/>
            <pc:sldMk cId="2390705113" sldId="10990"/>
            <ac:spMk id="161795" creationId="{00000000-0000-0000-0000-000000000000}"/>
          </ac:spMkLst>
        </pc:spChg>
      </pc:sldChg>
      <pc:sldChg chg="modSp add mod ord modTransition">
        <pc:chgData name="Jim McGowan" userId="e2c7446dd3aca506" providerId="LiveId" clId="{1158173E-7ED0-4943-A666-4E68751525C5}" dt="2024-01-31T15:00:22.084" v="726"/>
        <pc:sldMkLst>
          <pc:docMk/>
          <pc:sldMk cId="3080251103" sldId="10991"/>
        </pc:sldMkLst>
        <pc:spChg chg="mod">
          <ac:chgData name="Jim McGowan" userId="e2c7446dd3aca506" providerId="LiveId" clId="{1158173E-7ED0-4943-A666-4E68751525C5}" dt="2024-01-31T14:39:43.957" v="421" actId="108"/>
          <ac:spMkLst>
            <pc:docMk/>
            <pc:sldMk cId="3080251103" sldId="10991"/>
            <ac:spMk id="161795" creationId="{00000000-0000-0000-0000-000000000000}"/>
          </ac:spMkLst>
        </pc:spChg>
      </pc:sldChg>
      <pc:sldChg chg="modSp add mod ord modTransition">
        <pc:chgData name="Jim McGowan" userId="e2c7446dd3aca506" providerId="LiveId" clId="{1158173E-7ED0-4943-A666-4E68751525C5}" dt="2024-01-31T15:00:22.084" v="726"/>
        <pc:sldMkLst>
          <pc:docMk/>
          <pc:sldMk cId="2135961922" sldId="10992"/>
        </pc:sldMkLst>
        <pc:spChg chg="mod">
          <ac:chgData name="Jim McGowan" userId="e2c7446dd3aca506" providerId="LiveId" clId="{1158173E-7ED0-4943-A666-4E68751525C5}" dt="2024-01-31T14:40:13.862" v="431" actId="108"/>
          <ac:spMkLst>
            <pc:docMk/>
            <pc:sldMk cId="2135961922" sldId="10992"/>
            <ac:spMk id="161795" creationId="{00000000-0000-0000-0000-000000000000}"/>
          </ac:spMkLst>
        </pc:spChg>
      </pc:sldChg>
      <pc:sldChg chg="modSp add mod modTransition">
        <pc:chgData name="Jim McGowan" userId="e2c7446dd3aca506" providerId="LiveId" clId="{1158173E-7ED0-4943-A666-4E68751525C5}" dt="2024-01-31T15:00:22.084" v="726"/>
        <pc:sldMkLst>
          <pc:docMk/>
          <pc:sldMk cId="23826518" sldId="10993"/>
        </pc:sldMkLst>
        <pc:spChg chg="mod">
          <ac:chgData name="Jim McGowan" userId="e2c7446dd3aca506" providerId="LiveId" clId="{1158173E-7ED0-4943-A666-4E68751525C5}" dt="2024-01-31T14:41:10.147" v="447" actId="108"/>
          <ac:spMkLst>
            <pc:docMk/>
            <pc:sldMk cId="23826518" sldId="10993"/>
            <ac:spMk id="161795" creationId="{00000000-0000-0000-0000-000000000000}"/>
          </ac:spMkLst>
        </pc:spChg>
      </pc:sldChg>
      <pc:sldChg chg="modSp add mod ord modTransition">
        <pc:chgData name="Jim McGowan" userId="e2c7446dd3aca506" providerId="LiveId" clId="{1158173E-7ED0-4943-A666-4E68751525C5}" dt="2024-01-31T15:00:22.084" v="726"/>
        <pc:sldMkLst>
          <pc:docMk/>
          <pc:sldMk cId="3683611966" sldId="10994"/>
        </pc:sldMkLst>
        <pc:spChg chg="mod">
          <ac:chgData name="Jim McGowan" userId="e2c7446dd3aca506" providerId="LiveId" clId="{1158173E-7ED0-4943-A666-4E68751525C5}" dt="2024-01-31T14:41:43.881" v="457" actId="108"/>
          <ac:spMkLst>
            <pc:docMk/>
            <pc:sldMk cId="3683611966" sldId="10994"/>
            <ac:spMk id="161795" creationId="{00000000-0000-0000-0000-000000000000}"/>
          </ac:spMkLst>
        </pc:spChg>
      </pc:sldChg>
      <pc:sldChg chg="modSp add mod modTransition">
        <pc:chgData name="Jim McGowan" userId="e2c7446dd3aca506" providerId="LiveId" clId="{1158173E-7ED0-4943-A666-4E68751525C5}" dt="2024-01-31T15:00:22.084" v="726"/>
        <pc:sldMkLst>
          <pc:docMk/>
          <pc:sldMk cId="3818368475" sldId="10995"/>
        </pc:sldMkLst>
        <pc:spChg chg="mod">
          <ac:chgData name="Jim McGowan" userId="e2c7446dd3aca506" providerId="LiveId" clId="{1158173E-7ED0-4943-A666-4E68751525C5}" dt="2024-01-31T14:44:25.583" v="522" actId="108"/>
          <ac:spMkLst>
            <pc:docMk/>
            <pc:sldMk cId="3818368475" sldId="10995"/>
            <ac:spMk id="161795" creationId="{00000000-0000-0000-0000-000000000000}"/>
          </ac:spMkLst>
        </pc:spChg>
      </pc:sldChg>
      <pc:sldChg chg="modSp add mod modTransition">
        <pc:chgData name="Jim McGowan" userId="e2c7446dd3aca506" providerId="LiveId" clId="{1158173E-7ED0-4943-A666-4E68751525C5}" dt="2024-01-31T15:00:22.084" v="726"/>
        <pc:sldMkLst>
          <pc:docMk/>
          <pc:sldMk cId="683787335" sldId="10996"/>
        </pc:sldMkLst>
        <pc:spChg chg="mod">
          <ac:chgData name="Jim McGowan" userId="e2c7446dd3aca506" providerId="LiveId" clId="{1158173E-7ED0-4943-A666-4E68751525C5}" dt="2024-01-31T14:49:46.488" v="593" actId="6549"/>
          <ac:spMkLst>
            <pc:docMk/>
            <pc:sldMk cId="683787335" sldId="10996"/>
            <ac:spMk id="161795" creationId="{00000000-0000-0000-0000-000000000000}"/>
          </ac:spMkLst>
        </pc:spChg>
      </pc:sldChg>
      <pc:sldChg chg="modSp add mod modTransition">
        <pc:chgData name="Jim McGowan" userId="e2c7446dd3aca506" providerId="LiveId" clId="{1158173E-7ED0-4943-A666-4E68751525C5}" dt="2024-01-31T15:00:22.084" v="726"/>
        <pc:sldMkLst>
          <pc:docMk/>
          <pc:sldMk cId="512874075" sldId="10997"/>
        </pc:sldMkLst>
        <pc:spChg chg="mod">
          <ac:chgData name="Jim McGowan" userId="e2c7446dd3aca506" providerId="LiveId" clId="{1158173E-7ED0-4943-A666-4E68751525C5}" dt="2024-01-31T14:49:58.816" v="597" actId="948"/>
          <ac:spMkLst>
            <pc:docMk/>
            <pc:sldMk cId="512874075" sldId="10997"/>
            <ac:spMk id="161795" creationId="{00000000-0000-0000-0000-000000000000}"/>
          </ac:spMkLst>
        </pc:spChg>
      </pc:sldChg>
      <pc:sldChg chg="modSp add mod modTransition">
        <pc:chgData name="Jim McGowan" userId="e2c7446dd3aca506" providerId="LiveId" clId="{1158173E-7ED0-4943-A666-4E68751525C5}" dt="2024-01-31T15:00:22.084" v="726"/>
        <pc:sldMkLst>
          <pc:docMk/>
          <pc:sldMk cId="192216428" sldId="10998"/>
        </pc:sldMkLst>
        <pc:spChg chg="mod">
          <ac:chgData name="Jim McGowan" userId="e2c7446dd3aca506" providerId="LiveId" clId="{1158173E-7ED0-4943-A666-4E68751525C5}" dt="2024-01-31T14:50:13.635" v="601" actId="948"/>
          <ac:spMkLst>
            <pc:docMk/>
            <pc:sldMk cId="192216428" sldId="10998"/>
            <ac:spMk id="161795" creationId="{00000000-0000-0000-0000-000000000000}"/>
          </ac:spMkLst>
        </pc:spChg>
      </pc:sldChg>
      <pc:sldChg chg="modSp add mod modTransition">
        <pc:chgData name="Jim McGowan" userId="e2c7446dd3aca506" providerId="LiveId" clId="{1158173E-7ED0-4943-A666-4E68751525C5}" dt="2024-01-31T15:00:22.084" v="726"/>
        <pc:sldMkLst>
          <pc:docMk/>
          <pc:sldMk cId="3085133990" sldId="10999"/>
        </pc:sldMkLst>
        <pc:spChg chg="mod">
          <ac:chgData name="Jim McGowan" userId="e2c7446dd3aca506" providerId="LiveId" clId="{1158173E-7ED0-4943-A666-4E68751525C5}" dt="2024-01-31T14:53:27.070" v="655"/>
          <ac:spMkLst>
            <pc:docMk/>
            <pc:sldMk cId="3085133990" sldId="10999"/>
            <ac:spMk id="39939" creationId="{00000000-0000-0000-0000-000000000000}"/>
          </ac:spMkLst>
        </pc:spChg>
      </pc:sldChg>
      <pc:sldChg chg="modSp add mod modTransition">
        <pc:chgData name="Jim McGowan" userId="e2c7446dd3aca506" providerId="LiveId" clId="{1158173E-7ED0-4943-A666-4E68751525C5}" dt="2024-01-31T15:00:22.084" v="726"/>
        <pc:sldMkLst>
          <pc:docMk/>
          <pc:sldMk cId="2304500427" sldId="11000"/>
        </pc:sldMkLst>
        <pc:spChg chg="mod">
          <ac:chgData name="Jim McGowan" userId="e2c7446dd3aca506" providerId="LiveId" clId="{1158173E-7ED0-4943-A666-4E68751525C5}" dt="2024-01-31T14:54:11.201" v="670" actId="108"/>
          <ac:spMkLst>
            <pc:docMk/>
            <pc:sldMk cId="2304500427" sldId="11000"/>
            <ac:spMk id="161795" creationId="{00000000-0000-0000-0000-000000000000}"/>
          </ac:spMkLst>
        </pc:spChg>
      </pc:sldChg>
      <pc:sldChg chg="addSp modSp add mod">
        <pc:chgData name="Jim McGowan" userId="e2c7446dd3aca506" providerId="LiveId" clId="{1158173E-7ED0-4943-A666-4E68751525C5}" dt="2024-01-31T15:06:31.215" v="813" actId="1036"/>
        <pc:sldMkLst>
          <pc:docMk/>
          <pc:sldMk cId="3923624841" sldId="11001"/>
        </pc:sldMkLst>
        <pc:spChg chg="mod">
          <ac:chgData name="Jim McGowan" userId="e2c7446dd3aca506" providerId="LiveId" clId="{1158173E-7ED0-4943-A666-4E68751525C5}" dt="2024-01-31T15:04:16.119" v="773" actId="20577"/>
          <ac:spMkLst>
            <pc:docMk/>
            <pc:sldMk cId="3923624841" sldId="11001"/>
            <ac:spMk id="24579" creationId="{00000000-0000-0000-0000-000000000000}"/>
          </ac:spMkLst>
        </pc:spChg>
        <pc:picChg chg="add mod">
          <ac:chgData name="Jim McGowan" userId="e2c7446dd3aca506" providerId="LiveId" clId="{1158173E-7ED0-4943-A666-4E68751525C5}" dt="2024-01-31T15:06:31.215" v="813" actId="1036"/>
          <ac:picMkLst>
            <pc:docMk/>
            <pc:sldMk cId="3923624841" sldId="11001"/>
            <ac:picMk id="3" creationId="{E303839D-0A43-5802-4CDB-0CD308EF75FF}"/>
          </ac:picMkLst>
        </pc:picChg>
      </pc:sldChg>
    </pc:docChg>
  </pc:docChgLst>
  <pc:docChgLst>
    <pc:chgData name="Jim McGowan" userId="e2c7446dd3aca506" providerId="LiveId" clId="{138B3907-F736-439E-B848-4E682F3860BA}"/>
    <pc:docChg chg="undo custSel addSld delSld modSld">
      <pc:chgData name="Jim McGowan" userId="e2c7446dd3aca506" providerId="LiveId" clId="{138B3907-F736-439E-B848-4E682F3860BA}" dt="2023-10-31T15:25:07.825" v="77" actId="47"/>
      <pc:docMkLst>
        <pc:docMk/>
      </pc:docMkLst>
      <pc:sldChg chg="modSp mod">
        <pc:chgData name="Jim McGowan" userId="e2c7446dd3aca506" providerId="LiveId" clId="{138B3907-F736-439E-B848-4E682F3860BA}" dt="2023-10-31T15:22:12.210" v="50" actId="6549"/>
        <pc:sldMkLst>
          <pc:docMk/>
          <pc:sldMk cId="828161706" sldId="988"/>
        </pc:sldMkLst>
        <pc:spChg chg="mod">
          <ac:chgData name="Jim McGowan" userId="e2c7446dd3aca506" providerId="LiveId" clId="{138B3907-F736-439E-B848-4E682F3860BA}" dt="2023-10-31T15:22:12.210" v="50" actId="6549"/>
          <ac:spMkLst>
            <pc:docMk/>
            <pc:sldMk cId="828161706" sldId="988"/>
            <ac:spMk id="6" creationId="{FF9BA11E-28E2-4B3A-A673-6773D66734D0}"/>
          </ac:spMkLst>
        </pc:spChg>
      </pc:sldChg>
      <pc:sldChg chg="addSp delSp modSp mod">
        <pc:chgData name="Jim McGowan" userId="e2c7446dd3aca506" providerId="LiveId" clId="{138B3907-F736-439E-B848-4E682F3860BA}" dt="2023-10-31T15:21:07.240" v="46" actId="1035"/>
        <pc:sldMkLst>
          <pc:docMk/>
          <pc:sldMk cId="4146108224" sldId="10119"/>
        </pc:sldMkLst>
        <pc:picChg chg="add del mod">
          <ac:chgData name="Jim McGowan" userId="e2c7446dd3aca506" providerId="LiveId" clId="{138B3907-F736-439E-B848-4E682F3860BA}" dt="2023-10-31T15:20:50.562" v="39" actId="478"/>
          <ac:picMkLst>
            <pc:docMk/>
            <pc:sldMk cId="4146108224" sldId="10119"/>
            <ac:picMk id="3" creationId="{404510D0-4A8F-B899-F8AA-68F6D840AEC7}"/>
          </ac:picMkLst>
        </pc:picChg>
        <pc:picChg chg="add del mod">
          <ac:chgData name="Jim McGowan" userId="e2c7446dd3aca506" providerId="LiveId" clId="{138B3907-F736-439E-B848-4E682F3860BA}" dt="2023-10-31T15:20:50.562" v="39" actId="478"/>
          <ac:picMkLst>
            <pc:docMk/>
            <pc:sldMk cId="4146108224" sldId="10119"/>
            <ac:picMk id="6" creationId="{D236EEFF-C849-4A0F-9B5B-6907C19E4FB1}"/>
          </ac:picMkLst>
        </pc:picChg>
        <pc:picChg chg="add mod">
          <ac:chgData name="Jim McGowan" userId="e2c7446dd3aca506" providerId="LiveId" clId="{138B3907-F736-439E-B848-4E682F3860BA}" dt="2023-10-31T15:21:07.240" v="46" actId="1035"/>
          <ac:picMkLst>
            <pc:docMk/>
            <pc:sldMk cId="4146108224" sldId="10119"/>
            <ac:picMk id="7" creationId="{3356AF4E-7CD6-99EB-4598-458FF24B9419}"/>
          </ac:picMkLst>
        </pc:picChg>
      </pc:sldChg>
      <pc:sldChg chg="addSp delSp modSp mod">
        <pc:chgData name="Jim McGowan" userId="e2c7446dd3aca506" providerId="LiveId" clId="{138B3907-F736-439E-B848-4E682F3860BA}" dt="2023-10-31T15:23:31.281" v="62" actId="6549"/>
        <pc:sldMkLst>
          <pc:docMk/>
          <pc:sldMk cId="991790087" sldId="10122"/>
        </pc:sldMkLst>
        <pc:spChg chg="mod">
          <ac:chgData name="Jim McGowan" userId="e2c7446dd3aca506" providerId="LiveId" clId="{138B3907-F736-439E-B848-4E682F3860BA}" dt="2023-10-31T15:23:31.281" v="62" actId="6549"/>
          <ac:spMkLst>
            <pc:docMk/>
            <pc:sldMk cId="991790087" sldId="10122"/>
            <ac:spMk id="161795" creationId="{00000000-0000-0000-0000-000000000000}"/>
          </ac:spMkLst>
        </pc:spChg>
        <pc:picChg chg="add mod">
          <ac:chgData name="Jim McGowan" userId="e2c7446dd3aca506" providerId="LiveId" clId="{138B3907-F736-439E-B848-4E682F3860BA}" dt="2023-10-31T15:22:32.483" v="52"/>
          <ac:picMkLst>
            <pc:docMk/>
            <pc:sldMk cId="991790087" sldId="10122"/>
            <ac:picMk id="2" creationId="{CB287F93-027F-D0BD-7D22-EFECF8486D65}"/>
          </ac:picMkLst>
        </pc:picChg>
        <pc:picChg chg="del">
          <ac:chgData name="Jim McGowan" userId="e2c7446dd3aca506" providerId="LiveId" clId="{138B3907-F736-439E-B848-4E682F3860BA}" dt="2023-10-31T15:22:32.011" v="51" actId="478"/>
          <ac:picMkLst>
            <pc:docMk/>
            <pc:sldMk cId="991790087" sldId="10122"/>
            <ac:picMk id="3" creationId="{BBBFC5E4-6DFB-583A-DBDC-16520EF4B863}"/>
          </ac:picMkLst>
        </pc:picChg>
      </pc:sldChg>
      <pc:sldChg chg="addSp delSp modSp mod">
        <pc:chgData name="Jim McGowan" userId="e2c7446dd3aca506" providerId="LiveId" clId="{138B3907-F736-439E-B848-4E682F3860BA}" dt="2023-10-31T15:24:05.298" v="67" actId="14100"/>
        <pc:sldMkLst>
          <pc:docMk/>
          <pc:sldMk cId="1919860603" sldId="10123"/>
        </pc:sldMkLst>
        <pc:spChg chg="mod">
          <ac:chgData name="Jim McGowan" userId="e2c7446dd3aca506" providerId="LiveId" clId="{138B3907-F736-439E-B848-4E682F3860BA}" dt="2023-10-31T15:24:05.298" v="67" actId="14100"/>
          <ac:spMkLst>
            <pc:docMk/>
            <pc:sldMk cId="1919860603" sldId="10123"/>
            <ac:spMk id="161795" creationId="{00000000-0000-0000-0000-000000000000}"/>
          </ac:spMkLst>
        </pc:spChg>
        <pc:picChg chg="add mod">
          <ac:chgData name="Jim McGowan" userId="e2c7446dd3aca506" providerId="LiveId" clId="{138B3907-F736-439E-B848-4E682F3860BA}" dt="2023-10-31T15:22:53.099" v="56"/>
          <ac:picMkLst>
            <pc:docMk/>
            <pc:sldMk cId="1919860603" sldId="10123"/>
            <ac:picMk id="2" creationId="{8EC6C62A-4738-65AD-499B-67AF8660DE22}"/>
          </ac:picMkLst>
        </pc:picChg>
        <pc:picChg chg="del">
          <ac:chgData name="Jim McGowan" userId="e2c7446dd3aca506" providerId="LiveId" clId="{138B3907-F736-439E-B848-4E682F3860BA}" dt="2023-10-31T15:22:52.144" v="55" actId="478"/>
          <ac:picMkLst>
            <pc:docMk/>
            <pc:sldMk cId="1919860603" sldId="10123"/>
            <ac:picMk id="3" creationId="{BBBFC5E4-6DFB-583A-DBDC-16520EF4B863}"/>
          </ac:picMkLst>
        </pc:picChg>
      </pc:sldChg>
      <pc:sldChg chg="addSp delSp modSp mod">
        <pc:chgData name="Jim McGowan" userId="e2c7446dd3aca506" providerId="LiveId" clId="{138B3907-F736-439E-B848-4E682F3860BA}" dt="2023-10-31T15:24:40.649" v="73" actId="14100"/>
        <pc:sldMkLst>
          <pc:docMk/>
          <pc:sldMk cId="1196234087" sldId="10124"/>
        </pc:sldMkLst>
        <pc:spChg chg="mod">
          <ac:chgData name="Jim McGowan" userId="e2c7446dd3aca506" providerId="LiveId" clId="{138B3907-F736-439E-B848-4E682F3860BA}" dt="2023-10-31T15:24:40.649" v="73" actId="14100"/>
          <ac:spMkLst>
            <pc:docMk/>
            <pc:sldMk cId="1196234087" sldId="10124"/>
            <ac:spMk id="161795" creationId="{00000000-0000-0000-0000-000000000000}"/>
          </ac:spMkLst>
        </pc:spChg>
        <pc:picChg chg="add mod">
          <ac:chgData name="Jim McGowan" userId="e2c7446dd3aca506" providerId="LiveId" clId="{138B3907-F736-439E-B848-4E682F3860BA}" dt="2023-10-31T15:24:34.389" v="72"/>
          <ac:picMkLst>
            <pc:docMk/>
            <pc:sldMk cId="1196234087" sldId="10124"/>
            <ac:picMk id="2" creationId="{776ACC21-2A53-58E1-4FDC-556DEF2B318B}"/>
          </ac:picMkLst>
        </pc:picChg>
        <pc:picChg chg="del">
          <ac:chgData name="Jim McGowan" userId="e2c7446dd3aca506" providerId="LiveId" clId="{138B3907-F736-439E-B848-4E682F3860BA}" dt="2023-10-31T15:24:33.722" v="71" actId="478"/>
          <ac:picMkLst>
            <pc:docMk/>
            <pc:sldMk cId="1196234087" sldId="10124"/>
            <ac:picMk id="3" creationId="{BBBFC5E4-6DFB-583A-DBDC-16520EF4B863}"/>
          </ac:picMkLst>
        </pc:picChg>
      </pc:sldChg>
      <pc:sldChg chg="del">
        <pc:chgData name="Jim McGowan" userId="e2c7446dd3aca506" providerId="LiveId" clId="{138B3907-F736-439E-B848-4E682F3860BA}" dt="2023-10-31T15:25:07.825" v="77" actId="47"/>
        <pc:sldMkLst>
          <pc:docMk/>
          <pc:sldMk cId="1095232653" sldId="10125"/>
        </pc:sldMkLst>
      </pc:sldChg>
      <pc:sldChg chg="modSp add mod">
        <pc:chgData name="Jim McGowan" userId="e2c7446dd3aca506" providerId="LiveId" clId="{138B3907-F736-439E-B848-4E682F3860BA}" dt="2023-10-31T15:24:59.897" v="76" actId="108"/>
        <pc:sldMkLst>
          <pc:docMk/>
          <pc:sldMk cId="3900155678" sldId="10126"/>
        </pc:sldMkLst>
        <pc:spChg chg="mod">
          <ac:chgData name="Jim McGowan" userId="e2c7446dd3aca506" providerId="LiveId" clId="{138B3907-F736-439E-B848-4E682F3860BA}" dt="2023-10-31T15:24:59.897" v="76" actId="108"/>
          <ac:spMkLst>
            <pc:docMk/>
            <pc:sldMk cId="3900155678" sldId="10126"/>
            <ac:spMk id="161795" creationId="{00000000-0000-0000-0000-000000000000}"/>
          </ac:spMkLst>
        </pc:spChg>
      </pc:sldChg>
    </pc:docChg>
  </pc:docChgLst>
  <pc:docChgLst>
    <pc:chgData name="Jim McGowan" userId="e2c7446dd3aca506" providerId="LiveId" clId="{907A14CE-C168-4343-B3AA-0DA44C01D301}"/>
    <pc:docChg chg="modSld sldOrd">
      <pc:chgData name="Jim McGowan" userId="e2c7446dd3aca506" providerId="LiveId" clId="{907A14CE-C168-4343-B3AA-0DA44C01D301}" dt="2023-05-18T00:59:51.988" v="3"/>
      <pc:docMkLst>
        <pc:docMk/>
      </pc:docMkLst>
      <pc:sldChg chg="ord">
        <pc:chgData name="Jim McGowan" userId="e2c7446dd3aca506" providerId="LiveId" clId="{907A14CE-C168-4343-B3AA-0DA44C01D301}" dt="2023-05-18T00:59:51.988" v="3"/>
        <pc:sldMkLst>
          <pc:docMk/>
          <pc:sldMk cId="833836159" sldId="9956"/>
        </pc:sldMkLst>
      </pc:sldChg>
    </pc:docChg>
  </pc:docChgLst>
  <pc:docChgLst>
    <pc:chgData name="Jim McGowan" userId="e2c7446dd3aca506" providerId="LiveId" clId="{54209F52-B163-4ABB-A493-4F6CE665B04F}"/>
    <pc:docChg chg="custSel modSld replTag delTag">
      <pc:chgData name="Jim McGowan" userId="e2c7446dd3aca506" providerId="LiveId" clId="{54209F52-B163-4ABB-A493-4F6CE665B04F}" dt="2023-11-08T13:56:24.333" v="8"/>
      <pc:docMkLst>
        <pc:docMk/>
      </pc:docMkLst>
      <pc:sldChg chg="modSp mod">
        <pc:chgData name="Jim McGowan" userId="e2c7446dd3aca506" providerId="LiveId" clId="{54209F52-B163-4ABB-A493-4F6CE665B04F}" dt="2023-11-08T13:56:17.789" v="6" actId="6549"/>
        <pc:sldMkLst>
          <pc:docMk/>
          <pc:sldMk cId="4025356254" sldId="484"/>
        </pc:sldMkLst>
        <pc:spChg chg="mod">
          <ac:chgData name="Jim McGowan" userId="e2c7446dd3aca506" providerId="LiveId" clId="{54209F52-B163-4ABB-A493-4F6CE665B04F}" dt="2023-11-08T13:56:17.789" v="6" actId="6549"/>
          <ac:spMkLst>
            <pc:docMk/>
            <pc:sldMk cId="4025356254" sldId="484"/>
            <ac:spMk id="38914" creationId="{00000000-0000-0000-0000-000000000000}"/>
          </ac:spMkLst>
        </pc:spChg>
      </pc:sldChg>
    </pc:docChg>
  </pc:docChgLst>
  <pc:docChgLst>
    <pc:chgData name="Jim McGowan" userId="e2c7446dd3aca506" providerId="LiveId" clId="{903F4D4C-ABA7-409D-83D5-0B65271EE5EE}"/>
    <pc:docChg chg="custSel replTag delTag modHandout">
      <pc:chgData name="Jim McGowan" userId="e2c7446dd3aca506" providerId="LiveId" clId="{903F4D4C-ABA7-409D-83D5-0B65271EE5EE}" dt="2023-11-28T17:20:02.100" v="11"/>
      <pc:docMkLst>
        <pc:docMk/>
      </pc:docMkLst>
    </pc:docChg>
  </pc:docChgLst>
  <pc:docChgLst>
    <pc:chgData name="Jim McGowan" userId="e2c7446dd3aca506" providerId="LiveId" clId="{46FF3F9D-D609-4890-A357-059F55BEB9B5}"/>
    <pc:docChg chg="modSld">
      <pc:chgData name="Jim McGowan" userId="e2c7446dd3aca506" providerId="LiveId" clId="{46FF3F9D-D609-4890-A357-059F55BEB9B5}" dt="2023-05-25T01:00:55.357" v="21" actId="20577"/>
      <pc:docMkLst>
        <pc:docMk/>
      </pc:docMkLst>
      <pc:sldChg chg="modSp mod">
        <pc:chgData name="Jim McGowan" userId="e2c7446dd3aca506" providerId="LiveId" clId="{46FF3F9D-D609-4890-A357-059F55BEB9B5}" dt="2023-05-25T00:34:45.577" v="19" actId="108"/>
        <pc:sldMkLst>
          <pc:docMk/>
          <pc:sldMk cId="707153808" sldId="7502"/>
        </pc:sldMkLst>
        <pc:spChg chg="mod">
          <ac:chgData name="Jim McGowan" userId="e2c7446dd3aca506" providerId="LiveId" clId="{46FF3F9D-D609-4890-A357-059F55BEB9B5}" dt="2023-05-25T00:34:45.577" v="19" actId="108"/>
          <ac:spMkLst>
            <pc:docMk/>
            <pc:sldMk cId="707153808" sldId="7502"/>
            <ac:spMk id="36867" creationId="{00000000-0000-0000-0000-000000000000}"/>
          </ac:spMkLst>
        </pc:spChg>
      </pc:sldChg>
      <pc:sldChg chg="modSp mod">
        <pc:chgData name="Jim McGowan" userId="e2c7446dd3aca506" providerId="LiveId" clId="{46FF3F9D-D609-4890-A357-059F55BEB9B5}" dt="2023-05-25T00:10:50.979" v="2" actId="115"/>
        <pc:sldMkLst>
          <pc:docMk/>
          <pc:sldMk cId="204894617" sldId="8681"/>
        </pc:sldMkLst>
        <pc:spChg chg="mod">
          <ac:chgData name="Jim McGowan" userId="e2c7446dd3aca506" providerId="LiveId" clId="{46FF3F9D-D609-4890-A357-059F55BEB9B5}" dt="2023-05-25T00:10:50.979" v="2" actId="115"/>
          <ac:spMkLst>
            <pc:docMk/>
            <pc:sldMk cId="204894617" sldId="8681"/>
            <ac:spMk id="27651" creationId="{3D708FA2-A4F0-88AE-CC2A-12B3192F2FF5}"/>
          </ac:spMkLst>
        </pc:spChg>
      </pc:sldChg>
      <pc:sldChg chg="modSp mod">
        <pc:chgData name="Jim McGowan" userId="e2c7446dd3aca506" providerId="LiveId" clId="{46FF3F9D-D609-4890-A357-059F55BEB9B5}" dt="2023-05-25T01:00:55.357" v="21" actId="20577"/>
        <pc:sldMkLst>
          <pc:docMk/>
          <pc:sldMk cId="3038055590" sldId="9365"/>
        </pc:sldMkLst>
        <pc:spChg chg="mod">
          <ac:chgData name="Jim McGowan" userId="e2c7446dd3aca506" providerId="LiveId" clId="{46FF3F9D-D609-4890-A357-059F55BEB9B5}" dt="2023-05-25T01:00:55.357" v="21" actId="20577"/>
          <ac:spMkLst>
            <pc:docMk/>
            <pc:sldMk cId="3038055590" sldId="9365"/>
            <ac:spMk id="161795" creationId="{00000000-0000-0000-0000-000000000000}"/>
          </ac:spMkLst>
        </pc:spChg>
      </pc:sldChg>
      <pc:sldChg chg="modSp mod">
        <pc:chgData name="Jim McGowan" userId="e2c7446dd3aca506" providerId="LiveId" clId="{46FF3F9D-D609-4890-A357-059F55BEB9B5}" dt="2023-05-25T00:34:06.164" v="17" actId="20577"/>
        <pc:sldMkLst>
          <pc:docMk/>
          <pc:sldMk cId="523914155" sldId="9602"/>
        </pc:sldMkLst>
        <pc:spChg chg="mod">
          <ac:chgData name="Jim McGowan" userId="e2c7446dd3aca506" providerId="LiveId" clId="{46FF3F9D-D609-4890-A357-059F55BEB9B5}" dt="2023-05-25T00:34:06.164" v="17" actId="20577"/>
          <ac:spMkLst>
            <pc:docMk/>
            <pc:sldMk cId="523914155" sldId="9602"/>
            <ac:spMk id="36867" creationId="{00000000-0000-0000-0000-000000000000}"/>
          </ac:spMkLst>
        </pc:spChg>
      </pc:sldChg>
    </pc:docChg>
  </pc:docChgLst>
  <pc:docChgLst>
    <pc:chgData name="Jim McGowan" userId="e2c7446dd3aca506" providerId="LiveId" clId="{C261120B-2A69-4689-A826-2B81A7CFF312}"/>
    <pc:docChg chg="undo redo custSel addSld delSld modSld sldOrd replTag delTag modHandout">
      <pc:chgData name="Jim McGowan" userId="e2c7446dd3aca506" providerId="LiveId" clId="{C261120B-2A69-4689-A826-2B81A7CFF312}" dt="2023-11-07T19:50:33.019" v="186" actId="6549"/>
      <pc:docMkLst>
        <pc:docMk/>
      </pc:docMkLst>
      <pc:sldChg chg="delSp mod">
        <pc:chgData name="Jim McGowan" userId="e2c7446dd3aca506" providerId="LiveId" clId="{C261120B-2A69-4689-A826-2B81A7CFF312}" dt="2023-11-07T19:46:12.754" v="176" actId="478"/>
        <pc:sldMkLst>
          <pc:docMk/>
          <pc:sldMk cId="3718120260" sldId="342"/>
        </pc:sldMkLst>
        <pc:spChg chg="del">
          <ac:chgData name="Jim McGowan" userId="e2c7446dd3aca506" providerId="LiveId" clId="{C261120B-2A69-4689-A826-2B81A7CFF312}" dt="2023-11-07T19:46:12.754" v="176" actId="478"/>
          <ac:spMkLst>
            <pc:docMk/>
            <pc:sldMk cId="3718120260" sldId="342"/>
            <ac:spMk id="2" creationId="{24712A61-BFEF-2567-E2FC-8DA66D05DF67}"/>
          </ac:spMkLst>
        </pc:spChg>
      </pc:sldChg>
      <pc:sldChg chg="addSp delSp modSp mod">
        <pc:chgData name="Jim McGowan" userId="e2c7446dd3aca506" providerId="LiveId" clId="{C261120B-2A69-4689-A826-2B81A7CFF312}" dt="2023-11-07T17:48:14.066" v="109" actId="554"/>
        <pc:sldMkLst>
          <pc:docMk/>
          <pc:sldMk cId="4025356254" sldId="484"/>
        </pc:sldMkLst>
        <pc:spChg chg="mod">
          <ac:chgData name="Jim McGowan" userId="e2c7446dd3aca506" providerId="LiveId" clId="{C261120B-2A69-4689-A826-2B81A7CFF312}" dt="2023-11-07T17:48:14.066" v="109" actId="554"/>
          <ac:spMkLst>
            <pc:docMk/>
            <pc:sldMk cId="4025356254" sldId="484"/>
            <ac:spMk id="38914" creationId="{00000000-0000-0000-0000-000000000000}"/>
          </ac:spMkLst>
        </pc:spChg>
        <pc:picChg chg="del mod">
          <ac:chgData name="Jim McGowan" userId="e2c7446dd3aca506" providerId="LiveId" clId="{C261120B-2A69-4689-A826-2B81A7CFF312}" dt="2023-11-07T17:47:38.837" v="99" actId="478"/>
          <ac:picMkLst>
            <pc:docMk/>
            <pc:sldMk cId="4025356254" sldId="484"/>
            <ac:picMk id="2" creationId="{00000000-0000-0000-0000-000000000000}"/>
          </ac:picMkLst>
        </pc:picChg>
        <pc:picChg chg="add ord">
          <ac:chgData name="Jim McGowan" userId="e2c7446dd3aca506" providerId="LiveId" clId="{C261120B-2A69-4689-A826-2B81A7CFF312}" dt="2023-11-07T17:47:51.200" v="101" actId="167"/>
          <ac:picMkLst>
            <pc:docMk/>
            <pc:sldMk cId="4025356254" sldId="484"/>
            <ac:picMk id="3" creationId="{4B5DF40A-F47E-C16E-C6D3-8FD5240BDA9D}"/>
          </ac:picMkLst>
        </pc:picChg>
      </pc:sldChg>
      <pc:sldChg chg="modSp mod">
        <pc:chgData name="Jim McGowan" userId="e2c7446dd3aca506" providerId="LiveId" clId="{C261120B-2A69-4689-A826-2B81A7CFF312}" dt="2023-11-07T17:46:25.333" v="87" actId="1036"/>
        <pc:sldMkLst>
          <pc:docMk/>
          <pc:sldMk cId="0" sldId="1324"/>
        </pc:sldMkLst>
        <pc:spChg chg="mod">
          <ac:chgData name="Jim McGowan" userId="e2c7446dd3aca506" providerId="LiveId" clId="{C261120B-2A69-4689-A826-2B81A7CFF312}" dt="2023-11-07T17:46:25.333" v="87" actId="1036"/>
          <ac:spMkLst>
            <pc:docMk/>
            <pc:sldMk cId="0" sldId="1324"/>
            <ac:spMk id="3" creationId="{B753F979-58D4-4007-A47E-51D877C2DA33}"/>
          </ac:spMkLst>
        </pc:spChg>
      </pc:sldChg>
      <pc:sldChg chg="modSp mod">
        <pc:chgData name="Jim McGowan" userId="e2c7446dd3aca506" providerId="LiveId" clId="{C261120B-2A69-4689-A826-2B81A7CFF312}" dt="2023-11-07T17:53:29.044" v="137" actId="12789"/>
        <pc:sldMkLst>
          <pc:docMk/>
          <pc:sldMk cId="267104598" sldId="7039"/>
        </pc:sldMkLst>
        <pc:graphicFrameChg chg="mod modGraphic">
          <ac:chgData name="Jim McGowan" userId="e2c7446dd3aca506" providerId="LiveId" clId="{C261120B-2A69-4689-A826-2B81A7CFF312}" dt="2023-11-07T17:53:29.044" v="137" actId="12789"/>
          <ac:graphicFrameMkLst>
            <pc:docMk/>
            <pc:sldMk cId="267104598" sldId="7039"/>
            <ac:graphicFrameMk id="4" creationId="{E49A613A-85F1-4E0D-982D-96A3538A6C49}"/>
          </ac:graphicFrameMkLst>
        </pc:graphicFrameChg>
      </pc:sldChg>
      <pc:sldChg chg="modSp mod">
        <pc:chgData name="Jim McGowan" userId="e2c7446dd3aca506" providerId="LiveId" clId="{C261120B-2A69-4689-A826-2B81A7CFF312}" dt="2023-11-07T17:54:09.413" v="144" actId="1035"/>
        <pc:sldMkLst>
          <pc:docMk/>
          <pc:sldMk cId="2009566339" sldId="7040"/>
        </pc:sldMkLst>
        <pc:graphicFrameChg chg="mod modGraphic">
          <ac:chgData name="Jim McGowan" userId="e2c7446dd3aca506" providerId="LiveId" clId="{C261120B-2A69-4689-A826-2B81A7CFF312}" dt="2023-11-07T17:54:09.413" v="144" actId="1035"/>
          <ac:graphicFrameMkLst>
            <pc:docMk/>
            <pc:sldMk cId="2009566339" sldId="7040"/>
            <ac:graphicFrameMk id="4" creationId="{E49A613A-85F1-4E0D-982D-96A3538A6C49}"/>
          </ac:graphicFrameMkLst>
        </pc:graphicFrameChg>
      </pc:sldChg>
      <pc:sldChg chg="ord">
        <pc:chgData name="Jim McGowan" userId="e2c7446dd3aca506" providerId="LiveId" clId="{C261120B-2A69-4689-A826-2B81A7CFF312}" dt="2023-11-07T17:46:34.233" v="90"/>
        <pc:sldMkLst>
          <pc:docMk/>
          <pc:sldMk cId="1608569401" sldId="9570"/>
        </pc:sldMkLst>
      </pc:sldChg>
      <pc:sldChg chg="modSp">
        <pc:chgData name="Jim McGowan" userId="e2c7446dd3aca506" providerId="LiveId" clId="{C261120B-2A69-4689-A826-2B81A7CFF312}" dt="2023-11-07T17:32:59.853" v="31" actId="12789"/>
        <pc:sldMkLst>
          <pc:docMk/>
          <pc:sldMk cId="1792945770" sldId="9940"/>
        </pc:sldMkLst>
        <pc:spChg chg="mod">
          <ac:chgData name="Jim McGowan" userId="e2c7446dd3aca506" providerId="LiveId" clId="{C261120B-2A69-4689-A826-2B81A7CFF312}" dt="2023-11-07T17:32:59.853" v="31" actId="12789"/>
          <ac:spMkLst>
            <pc:docMk/>
            <pc:sldMk cId="1792945770" sldId="9940"/>
            <ac:spMk id="161795" creationId="{00000000-0000-0000-0000-000000000000}"/>
          </ac:spMkLst>
        </pc:spChg>
      </pc:sldChg>
      <pc:sldChg chg="modSp mod">
        <pc:chgData name="Jim McGowan" userId="e2c7446dd3aca506" providerId="LiveId" clId="{C261120B-2A69-4689-A826-2B81A7CFF312}" dt="2023-11-07T17:26:03.525" v="7" actId="207"/>
        <pc:sldMkLst>
          <pc:docMk/>
          <pc:sldMk cId="1519897096" sldId="10129"/>
        </pc:sldMkLst>
        <pc:spChg chg="mod">
          <ac:chgData name="Jim McGowan" userId="e2c7446dd3aca506" providerId="LiveId" clId="{C261120B-2A69-4689-A826-2B81A7CFF312}" dt="2023-11-07T17:25:38.279" v="3" actId="14100"/>
          <ac:spMkLst>
            <pc:docMk/>
            <pc:sldMk cId="1519897096" sldId="10129"/>
            <ac:spMk id="161795" creationId="{00000000-0000-0000-0000-000000000000}"/>
          </ac:spMkLst>
        </pc:spChg>
        <pc:spChg chg="mod">
          <ac:chgData name="Jim McGowan" userId="e2c7446dd3aca506" providerId="LiveId" clId="{C261120B-2A69-4689-A826-2B81A7CFF312}" dt="2023-11-07T17:26:03.525" v="7" actId="207"/>
          <ac:spMkLst>
            <pc:docMk/>
            <pc:sldMk cId="1519897096" sldId="10129"/>
            <ac:spMk id="180226" creationId="{00000000-0000-0000-0000-000000000000}"/>
          </ac:spMkLst>
        </pc:spChg>
      </pc:sldChg>
      <pc:sldChg chg="del">
        <pc:chgData name="Jim McGowan" userId="e2c7446dd3aca506" providerId="LiveId" clId="{C261120B-2A69-4689-A826-2B81A7CFF312}" dt="2023-11-07T17:25:52.257" v="6" actId="47"/>
        <pc:sldMkLst>
          <pc:docMk/>
          <pc:sldMk cId="2135823602" sldId="10130"/>
        </pc:sldMkLst>
      </pc:sldChg>
      <pc:sldChg chg="del">
        <pc:chgData name="Jim McGowan" userId="e2c7446dd3aca506" providerId="LiveId" clId="{C261120B-2A69-4689-A826-2B81A7CFF312}" dt="2023-11-07T17:30:28.839" v="19" actId="47"/>
        <pc:sldMkLst>
          <pc:docMk/>
          <pc:sldMk cId="1272309134" sldId="10131"/>
        </pc:sldMkLst>
      </pc:sldChg>
      <pc:sldChg chg="modSp">
        <pc:chgData name="Jim McGowan" userId="e2c7446dd3aca506" providerId="LiveId" clId="{C261120B-2A69-4689-A826-2B81A7CFF312}" dt="2023-11-07T17:26:38.880" v="9" actId="14100"/>
        <pc:sldMkLst>
          <pc:docMk/>
          <pc:sldMk cId="466537294" sldId="10132"/>
        </pc:sldMkLst>
        <pc:spChg chg="mod">
          <ac:chgData name="Jim McGowan" userId="e2c7446dd3aca506" providerId="LiveId" clId="{C261120B-2A69-4689-A826-2B81A7CFF312}" dt="2023-11-07T17:26:38.880" v="9" actId="14100"/>
          <ac:spMkLst>
            <pc:docMk/>
            <pc:sldMk cId="466537294" sldId="10132"/>
            <ac:spMk id="161795" creationId="{00000000-0000-0000-0000-000000000000}"/>
          </ac:spMkLst>
        </pc:spChg>
      </pc:sldChg>
      <pc:sldChg chg="addSp delSp modSp mod">
        <pc:chgData name="Jim McGowan" userId="e2c7446dd3aca506" providerId="LiveId" clId="{C261120B-2A69-4689-A826-2B81A7CFF312}" dt="2023-11-07T17:30:38.959" v="21"/>
        <pc:sldMkLst>
          <pc:docMk/>
          <pc:sldMk cId="3178095295" sldId="10141"/>
        </pc:sldMkLst>
        <pc:picChg chg="add mod">
          <ac:chgData name="Jim McGowan" userId="e2c7446dd3aca506" providerId="LiveId" clId="{C261120B-2A69-4689-A826-2B81A7CFF312}" dt="2023-11-07T17:30:38.959" v="21"/>
          <ac:picMkLst>
            <pc:docMk/>
            <pc:sldMk cId="3178095295" sldId="10141"/>
            <ac:picMk id="2" creationId="{1090309B-7141-6BE5-F713-37AEE45B83E0}"/>
          </ac:picMkLst>
        </pc:picChg>
        <pc:picChg chg="del">
          <ac:chgData name="Jim McGowan" userId="e2c7446dd3aca506" providerId="LiveId" clId="{C261120B-2A69-4689-A826-2B81A7CFF312}" dt="2023-11-07T17:30:38.478" v="20" actId="478"/>
          <ac:picMkLst>
            <pc:docMk/>
            <pc:sldMk cId="3178095295" sldId="10141"/>
            <ac:picMk id="5" creationId="{F1940B0B-6027-B129-53F9-1BD339CCFD17}"/>
          </ac:picMkLst>
        </pc:picChg>
      </pc:sldChg>
      <pc:sldChg chg="addSp delSp modSp mod">
        <pc:chgData name="Jim McGowan" userId="e2c7446dd3aca506" providerId="LiveId" clId="{C261120B-2A69-4689-A826-2B81A7CFF312}" dt="2023-11-07T17:30:52.991" v="23"/>
        <pc:sldMkLst>
          <pc:docMk/>
          <pc:sldMk cId="1733957934" sldId="10142"/>
        </pc:sldMkLst>
        <pc:picChg chg="add mod">
          <ac:chgData name="Jim McGowan" userId="e2c7446dd3aca506" providerId="LiveId" clId="{C261120B-2A69-4689-A826-2B81A7CFF312}" dt="2023-11-07T17:30:52.991" v="23"/>
          <ac:picMkLst>
            <pc:docMk/>
            <pc:sldMk cId="1733957934" sldId="10142"/>
            <ac:picMk id="2" creationId="{AE539729-5D99-A7C6-E739-461088295CB8}"/>
          </ac:picMkLst>
        </pc:picChg>
        <pc:picChg chg="del">
          <ac:chgData name="Jim McGowan" userId="e2c7446dd3aca506" providerId="LiveId" clId="{C261120B-2A69-4689-A826-2B81A7CFF312}" dt="2023-11-07T17:30:52.276" v="22" actId="478"/>
          <ac:picMkLst>
            <pc:docMk/>
            <pc:sldMk cId="1733957934" sldId="10142"/>
            <ac:picMk id="5" creationId="{F1940B0B-6027-B129-53F9-1BD339CCFD17}"/>
          </ac:picMkLst>
        </pc:picChg>
      </pc:sldChg>
      <pc:sldChg chg="addSp delSp modSp mod">
        <pc:chgData name="Jim McGowan" userId="e2c7446dd3aca506" providerId="LiveId" clId="{C261120B-2A69-4689-A826-2B81A7CFF312}" dt="2023-11-07T17:55:37.039" v="149"/>
        <pc:sldMkLst>
          <pc:docMk/>
          <pc:sldMk cId="3121593141" sldId="10144"/>
        </pc:sldMkLst>
        <pc:picChg chg="add mod">
          <ac:chgData name="Jim McGowan" userId="e2c7446dd3aca506" providerId="LiveId" clId="{C261120B-2A69-4689-A826-2B81A7CFF312}" dt="2023-11-07T17:55:37.039" v="149"/>
          <ac:picMkLst>
            <pc:docMk/>
            <pc:sldMk cId="3121593141" sldId="10144"/>
            <ac:picMk id="2" creationId="{290CC506-7451-DF3A-AE29-861C11032C5E}"/>
          </ac:picMkLst>
        </pc:picChg>
        <pc:picChg chg="del">
          <ac:chgData name="Jim McGowan" userId="e2c7446dd3aca506" providerId="LiveId" clId="{C261120B-2A69-4689-A826-2B81A7CFF312}" dt="2023-11-07T17:55:36.261" v="148" actId="478"/>
          <ac:picMkLst>
            <pc:docMk/>
            <pc:sldMk cId="3121593141" sldId="10144"/>
            <ac:picMk id="5" creationId="{F1940B0B-6027-B129-53F9-1BD339CCFD17}"/>
          </ac:picMkLst>
        </pc:picChg>
      </pc:sldChg>
      <pc:sldChg chg="addSp delSp modSp mod">
        <pc:chgData name="Jim McGowan" userId="e2c7446dd3aca506" providerId="LiveId" clId="{C261120B-2A69-4689-A826-2B81A7CFF312}" dt="2023-11-07T18:01:32.009" v="173"/>
        <pc:sldMkLst>
          <pc:docMk/>
          <pc:sldMk cId="203982331" sldId="10145"/>
        </pc:sldMkLst>
        <pc:picChg chg="add mod">
          <ac:chgData name="Jim McGowan" userId="e2c7446dd3aca506" providerId="LiveId" clId="{C261120B-2A69-4689-A826-2B81A7CFF312}" dt="2023-11-07T18:01:32.009" v="173"/>
          <ac:picMkLst>
            <pc:docMk/>
            <pc:sldMk cId="203982331" sldId="10145"/>
            <ac:picMk id="2" creationId="{5D4A0F7C-9B3B-42A0-22AB-64C105941EF4}"/>
          </ac:picMkLst>
        </pc:picChg>
        <pc:picChg chg="del">
          <ac:chgData name="Jim McGowan" userId="e2c7446dd3aca506" providerId="LiveId" clId="{C261120B-2A69-4689-A826-2B81A7CFF312}" dt="2023-11-07T18:01:31.397" v="172" actId="478"/>
          <ac:picMkLst>
            <pc:docMk/>
            <pc:sldMk cId="203982331" sldId="10145"/>
            <ac:picMk id="5" creationId="{F1940B0B-6027-B129-53F9-1BD339CCFD17}"/>
          </ac:picMkLst>
        </pc:picChg>
      </pc:sldChg>
      <pc:sldChg chg="modSp mod">
        <pc:chgData name="Jim McGowan" userId="e2c7446dd3aca506" providerId="LiveId" clId="{C261120B-2A69-4689-A826-2B81A7CFF312}" dt="2023-11-07T17:31:59.995" v="26" actId="12789"/>
        <pc:sldMkLst>
          <pc:docMk/>
          <pc:sldMk cId="1326947560" sldId="10146"/>
        </pc:sldMkLst>
        <pc:spChg chg="mod">
          <ac:chgData name="Jim McGowan" userId="e2c7446dd3aca506" providerId="LiveId" clId="{C261120B-2A69-4689-A826-2B81A7CFF312}" dt="2023-11-07T17:31:59.995" v="26" actId="12789"/>
          <ac:spMkLst>
            <pc:docMk/>
            <pc:sldMk cId="1326947560" sldId="10146"/>
            <ac:spMk id="161795" creationId="{00000000-0000-0000-0000-000000000000}"/>
          </ac:spMkLst>
        </pc:spChg>
      </pc:sldChg>
      <pc:sldChg chg="modSp mod">
        <pc:chgData name="Jim McGowan" userId="e2c7446dd3aca506" providerId="LiveId" clId="{C261120B-2A69-4689-A826-2B81A7CFF312}" dt="2023-11-07T17:32:17.015" v="29" actId="12789"/>
        <pc:sldMkLst>
          <pc:docMk/>
          <pc:sldMk cId="1281036777" sldId="10147"/>
        </pc:sldMkLst>
        <pc:spChg chg="mod">
          <ac:chgData name="Jim McGowan" userId="e2c7446dd3aca506" providerId="LiveId" clId="{C261120B-2A69-4689-A826-2B81A7CFF312}" dt="2023-11-07T17:32:17.015" v="29" actId="12789"/>
          <ac:spMkLst>
            <pc:docMk/>
            <pc:sldMk cId="1281036777" sldId="10147"/>
            <ac:spMk id="161795" creationId="{00000000-0000-0000-0000-000000000000}"/>
          </ac:spMkLst>
        </pc:spChg>
      </pc:sldChg>
      <pc:sldChg chg="modSp mod">
        <pc:chgData name="Jim McGowan" userId="e2c7446dd3aca506" providerId="LiveId" clId="{C261120B-2A69-4689-A826-2B81A7CFF312}" dt="2023-11-07T17:33:20.101" v="34" actId="12789"/>
        <pc:sldMkLst>
          <pc:docMk/>
          <pc:sldMk cId="1152735060" sldId="10148"/>
        </pc:sldMkLst>
        <pc:spChg chg="mod">
          <ac:chgData name="Jim McGowan" userId="e2c7446dd3aca506" providerId="LiveId" clId="{C261120B-2A69-4689-A826-2B81A7CFF312}" dt="2023-11-07T17:33:20.101" v="34" actId="12789"/>
          <ac:spMkLst>
            <pc:docMk/>
            <pc:sldMk cId="1152735060" sldId="10148"/>
            <ac:spMk id="161795" creationId="{00000000-0000-0000-0000-000000000000}"/>
          </ac:spMkLst>
        </pc:spChg>
      </pc:sldChg>
      <pc:sldChg chg="modSp del mod">
        <pc:chgData name="Jim McGowan" userId="e2c7446dd3aca506" providerId="LiveId" clId="{C261120B-2A69-4689-A826-2B81A7CFF312}" dt="2023-11-07T17:35:10.046" v="44" actId="47"/>
        <pc:sldMkLst>
          <pc:docMk/>
          <pc:sldMk cId="2678526483" sldId="10149"/>
        </pc:sldMkLst>
        <pc:spChg chg="mod">
          <ac:chgData name="Jim McGowan" userId="e2c7446dd3aca506" providerId="LiveId" clId="{C261120B-2A69-4689-A826-2B81A7CFF312}" dt="2023-11-07T17:34:24.785" v="40" actId="12789"/>
          <ac:spMkLst>
            <pc:docMk/>
            <pc:sldMk cId="2678526483" sldId="10149"/>
            <ac:spMk id="161795" creationId="{00000000-0000-0000-0000-000000000000}"/>
          </ac:spMkLst>
        </pc:spChg>
      </pc:sldChg>
      <pc:sldChg chg="add del">
        <pc:chgData name="Jim McGowan" userId="e2c7446dd3aca506" providerId="LiveId" clId="{C261120B-2A69-4689-A826-2B81A7CFF312}" dt="2023-11-07T17:39:29.380" v="52" actId="47"/>
        <pc:sldMkLst>
          <pc:docMk/>
          <pc:sldMk cId="2817135471" sldId="10150"/>
        </pc:sldMkLst>
      </pc:sldChg>
      <pc:sldChg chg="modSp">
        <pc:chgData name="Jim McGowan" userId="e2c7446dd3aca506" providerId="LiveId" clId="{C261120B-2A69-4689-A826-2B81A7CFF312}" dt="2023-11-07T17:33:39.872" v="35" actId="14100"/>
        <pc:sldMkLst>
          <pc:docMk/>
          <pc:sldMk cId="87711176" sldId="10151"/>
        </pc:sldMkLst>
        <pc:spChg chg="mod">
          <ac:chgData name="Jim McGowan" userId="e2c7446dd3aca506" providerId="LiveId" clId="{C261120B-2A69-4689-A826-2B81A7CFF312}" dt="2023-11-07T17:33:39.872" v="35" actId="14100"/>
          <ac:spMkLst>
            <pc:docMk/>
            <pc:sldMk cId="87711176" sldId="10151"/>
            <ac:spMk id="161795" creationId="{00000000-0000-0000-0000-000000000000}"/>
          </ac:spMkLst>
        </pc:spChg>
      </pc:sldChg>
      <pc:sldChg chg="addSp delSp modSp mod">
        <pc:chgData name="Jim McGowan" userId="e2c7446dd3aca506" providerId="LiveId" clId="{C261120B-2A69-4689-A826-2B81A7CFF312}" dt="2023-11-07T17:40:11.026" v="58"/>
        <pc:sldMkLst>
          <pc:docMk/>
          <pc:sldMk cId="1065321056" sldId="10157"/>
        </pc:sldMkLst>
        <pc:spChg chg="add del mod">
          <ac:chgData name="Jim McGowan" userId="e2c7446dd3aca506" providerId="LiveId" clId="{C261120B-2A69-4689-A826-2B81A7CFF312}" dt="2023-11-07T17:40:10.437" v="57" actId="478"/>
          <ac:spMkLst>
            <pc:docMk/>
            <pc:sldMk cId="1065321056" sldId="10157"/>
            <ac:spMk id="2" creationId="{2E639132-F75B-34EB-9921-3B0EAB9D7D97}"/>
          </ac:spMkLst>
        </pc:spChg>
        <pc:spChg chg="add mod">
          <ac:chgData name="Jim McGowan" userId="e2c7446dd3aca506" providerId="LiveId" clId="{C261120B-2A69-4689-A826-2B81A7CFF312}" dt="2023-11-07T17:40:11.026" v="58"/>
          <ac:spMkLst>
            <pc:docMk/>
            <pc:sldMk cId="1065321056" sldId="10157"/>
            <ac:spMk id="4" creationId="{25FB8968-C4E7-2097-95F7-A535F657E661}"/>
          </ac:spMkLst>
        </pc:spChg>
        <pc:spChg chg="del mod">
          <ac:chgData name="Jim McGowan" userId="e2c7446dd3aca506" providerId="LiveId" clId="{C261120B-2A69-4689-A826-2B81A7CFF312}" dt="2023-11-07T17:40:07.541" v="56" actId="478"/>
          <ac:spMkLst>
            <pc:docMk/>
            <pc:sldMk cId="1065321056" sldId="10157"/>
            <ac:spMk id="180226" creationId="{00000000-0000-0000-0000-000000000000}"/>
          </ac:spMkLst>
        </pc:spChg>
      </pc:sldChg>
      <pc:sldChg chg="modSp">
        <pc:chgData name="Jim McGowan" userId="e2c7446dd3aca506" providerId="LiveId" clId="{C261120B-2A69-4689-A826-2B81A7CFF312}" dt="2023-11-07T17:43:11.882" v="72" actId="14100"/>
        <pc:sldMkLst>
          <pc:docMk/>
          <pc:sldMk cId="2292156434" sldId="10159"/>
        </pc:sldMkLst>
        <pc:spChg chg="mod">
          <ac:chgData name="Jim McGowan" userId="e2c7446dd3aca506" providerId="LiveId" clId="{C261120B-2A69-4689-A826-2B81A7CFF312}" dt="2023-11-07T17:43:11.882" v="72" actId="14100"/>
          <ac:spMkLst>
            <pc:docMk/>
            <pc:sldMk cId="2292156434" sldId="10159"/>
            <ac:spMk id="161795" creationId="{00000000-0000-0000-0000-000000000000}"/>
          </ac:spMkLst>
        </pc:spChg>
      </pc:sldChg>
      <pc:sldChg chg="modSp">
        <pc:chgData name="Jim McGowan" userId="e2c7446dd3aca506" providerId="LiveId" clId="{C261120B-2A69-4689-A826-2B81A7CFF312}" dt="2023-11-07T17:43:17.342" v="73" actId="14100"/>
        <pc:sldMkLst>
          <pc:docMk/>
          <pc:sldMk cId="880568917" sldId="10160"/>
        </pc:sldMkLst>
        <pc:spChg chg="mod">
          <ac:chgData name="Jim McGowan" userId="e2c7446dd3aca506" providerId="LiveId" clId="{C261120B-2A69-4689-A826-2B81A7CFF312}" dt="2023-11-07T17:43:17.342" v="73" actId="14100"/>
          <ac:spMkLst>
            <pc:docMk/>
            <pc:sldMk cId="880568917" sldId="10160"/>
            <ac:spMk id="161795" creationId="{00000000-0000-0000-0000-000000000000}"/>
          </ac:spMkLst>
        </pc:spChg>
      </pc:sldChg>
      <pc:sldChg chg="modSp">
        <pc:chgData name="Jim McGowan" userId="e2c7446dd3aca506" providerId="LiveId" clId="{C261120B-2A69-4689-A826-2B81A7CFF312}" dt="2023-11-07T17:43:22.974" v="74" actId="14100"/>
        <pc:sldMkLst>
          <pc:docMk/>
          <pc:sldMk cId="762463800" sldId="10161"/>
        </pc:sldMkLst>
        <pc:spChg chg="mod">
          <ac:chgData name="Jim McGowan" userId="e2c7446dd3aca506" providerId="LiveId" clId="{C261120B-2A69-4689-A826-2B81A7CFF312}" dt="2023-11-07T17:43:22.974" v="74" actId="14100"/>
          <ac:spMkLst>
            <pc:docMk/>
            <pc:sldMk cId="762463800" sldId="10161"/>
            <ac:spMk id="161795" creationId="{00000000-0000-0000-0000-000000000000}"/>
          </ac:spMkLst>
        </pc:spChg>
      </pc:sldChg>
      <pc:sldChg chg="modSp mod">
        <pc:chgData name="Jim McGowan" userId="e2c7446dd3aca506" providerId="LiveId" clId="{C261120B-2A69-4689-A826-2B81A7CFF312}" dt="2023-11-07T17:40:55.976" v="60" actId="11"/>
        <pc:sldMkLst>
          <pc:docMk/>
          <pc:sldMk cId="313087646" sldId="10162"/>
        </pc:sldMkLst>
        <pc:spChg chg="mod">
          <ac:chgData name="Jim McGowan" userId="e2c7446dd3aca506" providerId="LiveId" clId="{C261120B-2A69-4689-A826-2B81A7CFF312}" dt="2023-11-07T17:40:55.976" v="60" actId="11"/>
          <ac:spMkLst>
            <pc:docMk/>
            <pc:sldMk cId="313087646" sldId="10162"/>
            <ac:spMk id="161795" creationId="{00000000-0000-0000-0000-000000000000}"/>
          </ac:spMkLst>
        </pc:spChg>
        <pc:spChg chg="mod">
          <ac:chgData name="Jim McGowan" userId="e2c7446dd3aca506" providerId="LiveId" clId="{C261120B-2A69-4689-A826-2B81A7CFF312}" dt="2023-11-07T17:40:39.085" v="59" actId="11"/>
          <ac:spMkLst>
            <pc:docMk/>
            <pc:sldMk cId="313087646" sldId="10162"/>
            <ac:spMk id="180226" creationId="{00000000-0000-0000-0000-000000000000}"/>
          </ac:spMkLst>
        </pc:spChg>
      </pc:sldChg>
      <pc:sldChg chg="del">
        <pc:chgData name="Jim McGowan" userId="e2c7446dd3aca506" providerId="LiveId" clId="{C261120B-2A69-4689-A826-2B81A7CFF312}" dt="2023-11-07T17:41:17.375" v="63" actId="47"/>
        <pc:sldMkLst>
          <pc:docMk/>
          <pc:sldMk cId="3813471331" sldId="10163"/>
        </pc:sldMkLst>
      </pc:sldChg>
      <pc:sldChg chg="del">
        <pc:chgData name="Jim McGowan" userId="e2c7446dd3aca506" providerId="LiveId" clId="{C261120B-2A69-4689-A826-2B81A7CFF312}" dt="2023-11-07T17:41:40.918" v="67" actId="47"/>
        <pc:sldMkLst>
          <pc:docMk/>
          <pc:sldMk cId="915351325" sldId="10164"/>
        </pc:sldMkLst>
      </pc:sldChg>
      <pc:sldChg chg="del">
        <pc:chgData name="Jim McGowan" userId="e2c7446dd3aca506" providerId="LiveId" clId="{C261120B-2A69-4689-A826-2B81A7CFF312}" dt="2023-11-07T17:42:06.774" v="71" actId="47"/>
        <pc:sldMkLst>
          <pc:docMk/>
          <pc:sldMk cId="2858166138" sldId="10165"/>
        </pc:sldMkLst>
      </pc:sldChg>
      <pc:sldChg chg="modSp">
        <pc:chgData name="Jim McGowan" userId="e2c7446dd3aca506" providerId="LiveId" clId="{C261120B-2A69-4689-A826-2B81A7CFF312}" dt="2023-11-07T17:43:47.659" v="75" actId="14100"/>
        <pc:sldMkLst>
          <pc:docMk/>
          <pc:sldMk cId="765174121" sldId="10166"/>
        </pc:sldMkLst>
        <pc:spChg chg="mod">
          <ac:chgData name="Jim McGowan" userId="e2c7446dd3aca506" providerId="LiveId" clId="{C261120B-2A69-4689-A826-2B81A7CFF312}" dt="2023-11-07T17:43:47.659" v="75" actId="14100"/>
          <ac:spMkLst>
            <pc:docMk/>
            <pc:sldMk cId="765174121" sldId="10166"/>
            <ac:spMk id="161795" creationId="{00000000-0000-0000-0000-000000000000}"/>
          </ac:spMkLst>
        </pc:spChg>
      </pc:sldChg>
      <pc:sldChg chg="modSp mod">
        <pc:chgData name="Jim McGowan" userId="e2c7446dd3aca506" providerId="LiveId" clId="{C261120B-2A69-4689-A826-2B81A7CFF312}" dt="2023-11-07T17:45:12.352" v="77" actId="11"/>
        <pc:sldMkLst>
          <pc:docMk/>
          <pc:sldMk cId="316066876" sldId="10181"/>
        </pc:sldMkLst>
        <pc:spChg chg="mod">
          <ac:chgData name="Jim McGowan" userId="e2c7446dd3aca506" providerId="LiveId" clId="{C261120B-2A69-4689-A826-2B81A7CFF312}" dt="2023-11-07T17:45:12.352" v="77" actId="11"/>
          <ac:spMkLst>
            <pc:docMk/>
            <pc:sldMk cId="316066876" sldId="10181"/>
            <ac:spMk id="161795" creationId="{00000000-0000-0000-0000-000000000000}"/>
          </ac:spMkLst>
        </pc:spChg>
        <pc:spChg chg="mod">
          <ac:chgData name="Jim McGowan" userId="e2c7446dd3aca506" providerId="LiveId" clId="{C261120B-2A69-4689-A826-2B81A7CFF312}" dt="2023-11-07T17:45:02.321" v="76" actId="11"/>
          <ac:spMkLst>
            <pc:docMk/>
            <pc:sldMk cId="316066876" sldId="10181"/>
            <ac:spMk id="180226" creationId="{00000000-0000-0000-0000-000000000000}"/>
          </ac:spMkLst>
        </pc:spChg>
      </pc:sldChg>
      <pc:sldChg chg="del">
        <pc:chgData name="Jim McGowan" userId="e2c7446dd3aca506" providerId="LiveId" clId="{C261120B-2A69-4689-A826-2B81A7CFF312}" dt="2023-11-07T17:45:33.980" v="80" actId="47"/>
        <pc:sldMkLst>
          <pc:docMk/>
          <pc:sldMk cId="1631790547" sldId="10182"/>
        </pc:sldMkLst>
      </pc:sldChg>
      <pc:sldChg chg="del">
        <pc:chgData name="Jim McGowan" userId="e2c7446dd3aca506" providerId="LiveId" clId="{C261120B-2A69-4689-A826-2B81A7CFF312}" dt="2023-11-07T17:45:54.808" v="84" actId="47"/>
        <pc:sldMkLst>
          <pc:docMk/>
          <pc:sldMk cId="825937619" sldId="10183"/>
        </pc:sldMkLst>
      </pc:sldChg>
      <pc:sldChg chg="del">
        <pc:chgData name="Jim McGowan" userId="e2c7446dd3aca506" providerId="LiveId" clId="{C261120B-2A69-4689-A826-2B81A7CFF312}" dt="2023-11-07T17:46:55.528" v="93" actId="47"/>
        <pc:sldMkLst>
          <pc:docMk/>
          <pc:sldMk cId="3066186729" sldId="10184"/>
        </pc:sldMkLst>
      </pc:sldChg>
      <pc:sldChg chg="del">
        <pc:chgData name="Jim McGowan" userId="e2c7446dd3aca506" providerId="LiveId" clId="{C261120B-2A69-4689-A826-2B81A7CFF312}" dt="2023-11-07T17:47:26.939" v="97" actId="47"/>
        <pc:sldMkLst>
          <pc:docMk/>
          <pc:sldMk cId="2331445056" sldId="10185"/>
        </pc:sldMkLst>
      </pc:sldChg>
      <pc:sldChg chg="modSp mod">
        <pc:chgData name="Jim McGowan" userId="e2c7446dd3aca506" providerId="LiveId" clId="{C261120B-2A69-4689-A826-2B81A7CFF312}" dt="2023-11-07T19:47:20.556" v="180" actId="108"/>
        <pc:sldMkLst>
          <pc:docMk/>
          <pc:sldMk cId="2864407273" sldId="10186"/>
        </pc:sldMkLst>
        <pc:spChg chg="mod">
          <ac:chgData name="Jim McGowan" userId="e2c7446dd3aca506" providerId="LiveId" clId="{C261120B-2A69-4689-A826-2B81A7CFF312}" dt="2023-11-07T19:47:20.556" v="180" actId="108"/>
          <ac:spMkLst>
            <pc:docMk/>
            <pc:sldMk cId="2864407273" sldId="10186"/>
            <ac:spMk id="161795" creationId="{00000000-0000-0000-0000-000000000000}"/>
          </ac:spMkLst>
        </pc:spChg>
        <pc:spChg chg="mod">
          <ac:chgData name="Jim McGowan" userId="e2c7446dd3aca506" providerId="LiveId" clId="{C261120B-2A69-4689-A826-2B81A7CFF312}" dt="2023-11-07T17:49:14.231" v="110" actId="11"/>
          <ac:spMkLst>
            <pc:docMk/>
            <pc:sldMk cId="2864407273" sldId="10186"/>
            <ac:spMk id="180226" creationId="{00000000-0000-0000-0000-000000000000}"/>
          </ac:spMkLst>
        </pc:spChg>
      </pc:sldChg>
      <pc:sldChg chg="del">
        <pc:chgData name="Jim McGowan" userId="e2c7446dd3aca506" providerId="LiveId" clId="{C261120B-2A69-4689-A826-2B81A7CFF312}" dt="2023-11-07T17:49:49.303" v="113" actId="47"/>
        <pc:sldMkLst>
          <pc:docMk/>
          <pc:sldMk cId="3985716557" sldId="10187"/>
        </pc:sldMkLst>
      </pc:sldChg>
      <pc:sldChg chg="addSp delSp modSp">
        <pc:chgData name="Jim McGowan" userId="e2c7446dd3aca506" providerId="LiveId" clId="{C261120B-2A69-4689-A826-2B81A7CFF312}" dt="2023-11-07T17:55:09.384" v="147"/>
        <pc:sldMkLst>
          <pc:docMk/>
          <pc:sldMk cId="940770753" sldId="10188"/>
        </pc:sldMkLst>
        <pc:spChg chg="add del mod">
          <ac:chgData name="Jim McGowan" userId="e2c7446dd3aca506" providerId="LiveId" clId="{C261120B-2A69-4689-A826-2B81A7CFF312}" dt="2023-11-07T17:55:07.685" v="146" actId="478"/>
          <ac:spMkLst>
            <pc:docMk/>
            <pc:sldMk cId="940770753" sldId="10188"/>
            <ac:spMk id="2" creationId="{883450C4-DC68-3F5A-3EB5-C785B1ED06BB}"/>
          </ac:spMkLst>
        </pc:spChg>
        <pc:spChg chg="add mod">
          <ac:chgData name="Jim McGowan" userId="e2c7446dd3aca506" providerId="LiveId" clId="{C261120B-2A69-4689-A826-2B81A7CFF312}" dt="2023-11-07T17:55:09.384" v="147"/>
          <ac:spMkLst>
            <pc:docMk/>
            <pc:sldMk cId="940770753" sldId="10188"/>
            <ac:spMk id="4" creationId="{56E4A98F-398E-8E22-C63D-64306613EAC3}"/>
          </ac:spMkLst>
        </pc:spChg>
        <pc:spChg chg="del">
          <ac:chgData name="Jim McGowan" userId="e2c7446dd3aca506" providerId="LiveId" clId="{C261120B-2A69-4689-A826-2B81A7CFF312}" dt="2023-11-07T17:55:02.992" v="145" actId="478"/>
          <ac:spMkLst>
            <pc:docMk/>
            <pc:sldMk cId="940770753" sldId="10188"/>
            <ac:spMk id="180226" creationId="{00000000-0000-0000-0000-000000000000}"/>
          </ac:spMkLst>
        </pc:spChg>
      </pc:sldChg>
      <pc:sldChg chg="modSp mod">
        <pc:chgData name="Jim McGowan" userId="e2c7446dd3aca506" providerId="LiveId" clId="{C261120B-2A69-4689-A826-2B81A7CFF312}" dt="2023-11-07T17:57:48.125" v="151" actId="11"/>
        <pc:sldMkLst>
          <pc:docMk/>
          <pc:sldMk cId="229206365" sldId="10199"/>
        </pc:sldMkLst>
        <pc:spChg chg="mod">
          <ac:chgData name="Jim McGowan" userId="e2c7446dd3aca506" providerId="LiveId" clId="{C261120B-2A69-4689-A826-2B81A7CFF312}" dt="2023-11-07T17:57:48.125" v="151" actId="11"/>
          <ac:spMkLst>
            <pc:docMk/>
            <pc:sldMk cId="229206365" sldId="10199"/>
            <ac:spMk id="161795" creationId="{00000000-0000-0000-0000-000000000000}"/>
          </ac:spMkLst>
        </pc:spChg>
        <pc:spChg chg="mod">
          <ac:chgData name="Jim McGowan" userId="e2c7446dd3aca506" providerId="LiveId" clId="{C261120B-2A69-4689-A826-2B81A7CFF312}" dt="2023-11-07T17:57:38.406" v="150" actId="11"/>
          <ac:spMkLst>
            <pc:docMk/>
            <pc:sldMk cId="229206365" sldId="10199"/>
            <ac:spMk id="180226" creationId="{00000000-0000-0000-0000-000000000000}"/>
          </ac:spMkLst>
        </pc:spChg>
      </pc:sldChg>
      <pc:sldChg chg="del ord">
        <pc:chgData name="Jim McGowan" userId="e2c7446dd3aca506" providerId="LiveId" clId="{C261120B-2A69-4689-A826-2B81A7CFF312}" dt="2023-11-07T17:58:17.548" v="157" actId="47"/>
        <pc:sldMkLst>
          <pc:docMk/>
          <pc:sldMk cId="1953295532" sldId="10200"/>
        </pc:sldMkLst>
      </pc:sldChg>
      <pc:sldChg chg="del">
        <pc:chgData name="Jim McGowan" userId="e2c7446dd3aca506" providerId="LiveId" clId="{C261120B-2A69-4689-A826-2B81A7CFF312}" dt="2023-11-07T17:58:35.203" v="159" actId="47"/>
        <pc:sldMkLst>
          <pc:docMk/>
          <pc:sldMk cId="53564999" sldId="10201"/>
        </pc:sldMkLst>
      </pc:sldChg>
      <pc:sldChg chg="modSp mod">
        <pc:chgData name="Jim McGowan" userId="e2c7446dd3aca506" providerId="LiveId" clId="{C261120B-2A69-4689-A826-2B81A7CFF312}" dt="2023-11-07T17:59:17.721" v="161" actId="11"/>
        <pc:sldMkLst>
          <pc:docMk/>
          <pc:sldMk cId="3298557340" sldId="10202"/>
        </pc:sldMkLst>
        <pc:spChg chg="mod">
          <ac:chgData name="Jim McGowan" userId="e2c7446dd3aca506" providerId="LiveId" clId="{C261120B-2A69-4689-A826-2B81A7CFF312}" dt="2023-11-07T17:59:17.721" v="161" actId="11"/>
          <ac:spMkLst>
            <pc:docMk/>
            <pc:sldMk cId="3298557340" sldId="10202"/>
            <ac:spMk id="161795" creationId="{00000000-0000-0000-0000-000000000000}"/>
          </ac:spMkLst>
        </pc:spChg>
        <pc:spChg chg="mod">
          <ac:chgData name="Jim McGowan" userId="e2c7446dd3aca506" providerId="LiveId" clId="{C261120B-2A69-4689-A826-2B81A7CFF312}" dt="2023-11-07T17:59:07.065" v="160" actId="11"/>
          <ac:spMkLst>
            <pc:docMk/>
            <pc:sldMk cId="3298557340" sldId="10202"/>
            <ac:spMk id="180226" creationId="{00000000-0000-0000-0000-000000000000}"/>
          </ac:spMkLst>
        </pc:spChg>
      </pc:sldChg>
      <pc:sldChg chg="del">
        <pc:chgData name="Jim McGowan" userId="e2c7446dd3aca506" providerId="LiveId" clId="{C261120B-2A69-4689-A826-2B81A7CFF312}" dt="2023-11-07T17:59:48.086" v="164" actId="47"/>
        <pc:sldMkLst>
          <pc:docMk/>
          <pc:sldMk cId="3236692404" sldId="10203"/>
        </pc:sldMkLst>
      </pc:sldChg>
      <pc:sldChg chg="del">
        <pc:chgData name="Jim McGowan" userId="e2c7446dd3aca506" providerId="LiveId" clId="{C261120B-2A69-4689-A826-2B81A7CFF312}" dt="2023-11-07T18:00:50.022" v="168" actId="47"/>
        <pc:sldMkLst>
          <pc:docMk/>
          <pc:sldMk cId="3150008327" sldId="10204"/>
        </pc:sldMkLst>
      </pc:sldChg>
      <pc:sldChg chg="del">
        <pc:chgData name="Jim McGowan" userId="e2c7446dd3aca506" providerId="LiveId" clId="{C261120B-2A69-4689-A826-2B81A7CFF312}" dt="2023-11-07T18:02:17.612" v="175" actId="47"/>
        <pc:sldMkLst>
          <pc:docMk/>
          <pc:sldMk cId="1198276319" sldId="10217"/>
        </pc:sldMkLst>
      </pc:sldChg>
      <pc:sldChg chg="modSp mod">
        <pc:chgData name="Jim McGowan" userId="e2c7446dd3aca506" providerId="LiveId" clId="{C261120B-2A69-4689-A826-2B81A7CFF312}" dt="2023-11-07T17:27:38.974" v="13" actId="2710"/>
        <pc:sldMkLst>
          <pc:docMk/>
          <pc:sldMk cId="4200290636" sldId="10219"/>
        </pc:sldMkLst>
        <pc:spChg chg="mod">
          <ac:chgData name="Jim McGowan" userId="e2c7446dd3aca506" providerId="LiveId" clId="{C261120B-2A69-4689-A826-2B81A7CFF312}" dt="2023-11-07T17:27:38.974" v="13" actId="2710"/>
          <ac:spMkLst>
            <pc:docMk/>
            <pc:sldMk cId="4200290636" sldId="10219"/>
            <ac:spMk id="68611" creationId="{00000000-0000-0000-0000-000000000000}"/>
          </ac:spMkLst>
        </pc:spChg>
      </pc:sldChg>
      <pc:sldChg chg="modSp mod">
        <pc:chgData name="Jim McGowan" userId="e2c7446dd3aca506" providerId="LiveId" clId="{C261120B-2A69-4689-A826-2B81A7CFF312}" dt="2023-11-07T18:01:18.198" v="171" actId="2710"/>
        <pc:sldMkLst>
          <pc:docMk/>
          <pc:sldMk cId="2707410090" sldId="10224"/>
        </pc:sldMkLst>
        <pc:spChg chg="mod">
          <ac:chgData name="Jim McGowan" userId="e2c7446dd3aca506" providerId="LiveId" clId="{C261120B-2A69-4689-A826-2B81A7CFF312}" dt="2023-11-07T18:01:18.198" v="171" actId="2710"/>
          <ac:spMkLst>
            <pc:docMk/>
            <pc:sldMk cId="2707410090" sldId="10224"/>
            <ac:spMk id="68611" creationId="{00000000-0000-0000-0000-000000000000}"/>
          </ac:spMkLst>
        </pc:spChg>
      </pc:sldChg>
      <pc:sldChg chg="modSp add mod">
        <pc:chgData name="Jim McGowan" userId="e2c7446dd3aca506" providerId="LiveId" clId="{C261120B-2A69-4689-A826-2B81A7CFF312}" dt="2023-11-07T17:26:10.537" v="8" actId="108"/>
        <pc:sldMkLst>
          <pc:docMk/>
          <pc:sldMk cId="3716181326" sldId="10225"/>
        </pc:sldMkLst>
        <pc:spChg chg="mod">
          <ac:chgData name="Jim McGowan" userId="e2c7446dd3aca506" providerId="LiveId" clId="{C261120B-2A69-4689-A826-2B81A7CFF312}" dt="2023-11-07T17:25:48.455" v="5" actId="108"/>
          <ac:spMkLst>
            <pc:docMk/>
            <pc:sldMk cId="3716181326" sldId="10225"/>
            <ac:spMk id="161795" creationId="{00000000-0000-0000-0000-000000000000}"/>
          </ac:spMkLst>
        </pc:spChg>
        <pc:spChg chg="mod">
          <ac:chgData name="Jim McGowan" userId="e2c7446dd3aca506" providerId="LiveId" clId="{C261120B-2A69-4689-A826-2B81A7CFF312}" dt="2023-11-07T17:26:10.537" v="8" actId="108"/>
          <ac:spMkLst>
            <pc:docMk/>
            <pc:sldMk cId="3716181326" sldId="10225"/>
            <ac:spMk id="180226" creationId="{00000000-0000-0000-0000-000000000000}"/>
          </ac:spMkLst>
        </pc:spChg>
      </pc:sldChg>
      <pc:sldChg chg="modSp add mod">
        <pc:chgData name="Jim McGowan" userId="e2c7446dd3aca506" providerId="LiveId" clId="{C261120B-2A69-4689-A826-2B81A7CFF312}" dt="2023-11-07T17:28:33.439" v="18" actId="207"/>
        <pc:sldMkLst>
          <pc:docMk/>
          <pc:sldMk cId="655901892" sldId="10226"/>
        </pc:sldMkLst>
        <pc:spChg chg="mod">
          <ac:chgData name="Jim McGowan" userId="e2c7446dd3aca506" providerId="LiveId" clId="{C261120B-2A69-4689-A826-2B81A7CFF312}" dt="2023-11-07T17:28:33.439" v="18" actId="207"/>
          <ac:spMkLst>
            <pc:docMk/>
            <pc:sldMk cId="655901892" sldId="10226"/>
            <ac:spMk id="161795" creationId="{00000000-0000-0000-0000-000000000000}"/>
          </ac:spMkLst>
        </pc:spChg>
      </pc:sldChg>
      <pc:sldChg chg="modSp add mod">
        <pc:chgData name="Jim McGowan" userId="e2c7446dd3aca506" providerId="LiveId" clId="{C261120B-2A69-4689-A826-2B81A7CFF312}" dt="2023-11-07T17:35:06.697" v="43" actId="108"/>
        <pc:sldMkLst>
          <pc:docMk/>
          <pc:sldMk cId="1243265355" sldId="10227"/>
        </pc:sldMkLst>
        <pc:spChg chg="mod">
          <ac:chgData name="Jim McGowan" userId="e2c7446dd3aca506" providerId="LiveId" clId="{C261120B-2A69-4689-A826-2B81A7CFF312}" dt="2023-11-07T17:35:06.697" v="43" actId="108"/>
          <ac:spMkLst>
            <pc:docMk/>
            <pc:sldMk cId="1243265355" sldId="10227"/>
            <ac:spMk id="161795" creationId="{00000000-0000-0000-0000-000000000000}"/>
          </ac:spMkLst>
        </pc:spChg>
      </pc:sldChg>
      <pc:sldChg chg="modSp add mod">
        <pc:chgData name="Jim McGowan" userId="e2c7446dd3aca506" providerId="LiveId" clId="{C261120B-2A69-4689-A826-2B81A7CFF312}" dt="2023-11-07T17:35:31.334" v="47" actId="108"/>
        <pc:sldMkLst>
          <pc:docMk/>
          <pc:sldMk cId="3623449231" sldId="10228"/>
        </pc:sldMkLst>
        <pc:spChg chg="mod">
          <ac:chgData name="Jim McGowan" userId="e2c7446dd3aca506" providerId="LiveId" clId="{C261120B-2A69-4689-A826-2B81A7CFF312}" dt="2023-11-07T17:35:31.334" v="47" actId="108"/>
          <ac:spMkLst>
            <pc:docMk/>
            <pc:sldMk cId="3623449231" sldId="10228"/>
            <ac:spMk id="161795" creationId="{00000000-0000-0000-0000-000000000000}"/>
          </ac:spMkLst>
        </pc:spChg>
      </pc:sldChg>
      <pc:sldChg chg="modSp add mod">
        <pc:chgData name="Jim McGowan" userId="e2c7446dd3aca506" providerId="LiveId" clId="{C261120B-2A69-4689-A826-2B81A7CFF312}" dt="2023-11-07T17:41:08.763" v="62" actId="108"/>
        <pc:sldMkLst>
          <pc:docMk/>
          <pc:sldMk cId="151909697" sldId="10229"/>
        </pc:sldMkLst>
        <pc:spChg chg="mod">
          <ac:chgData name="Jim McGowan" userId="e2c7446dd3aca506" providerId="LiveId" clId="{C261120B-2A69-4689-A826-2B81A7CFF312}" dt="2023-11-07T17:41:08.763" v="62" actId="108"/>
          <ac:spMkLst>
            <pc:docMk/>
            <pc:sldMk cId="151909697" sldId="10229"/>
            <ac:spMk id="161795" creationId="{00000000-0000-0000-0000-000000000000}"/>
          </ac:spMkLst>
        </pc:spChg>
      </pc:sldChg>
      <pc:sldChg chg="modSp add mod">
        <pc:chgData name="Jim McGowan" userId="e2c7446dd3aca506" providerId="LiveId" clId="{C261120B-2A69-4689-A826-2B81A7CFF312}" dt="2023-11-07T17:41:33.740" v="66" actId="108"/>
        <pc:sldMkLst>
          <pc:docMk/>
          <pc:sldMk cId="1058456935" sldId="10230"/>
        </pc:sldMkLst>
        <pc:spChg chg="mod">
          <ac:chgData name="Jim McGowan" userId="e2c7446dd3aca506" providerId="LiveId" clId="{C261120B-2A69-4689-A826-2B81A7CFF312}" dt="2023-11-07T17:41:33.740" v="66" actId="108"/>
          <ac:spMkLst>
            <pc:docMk/>
            <pc:sldMk cId="1058456935" sldId="10230"/>
            <ac:spMk id="161795" creationId="{00000000-0000-0000-0000-000000000000}"/>
          </ac:spMkLst>
        </pc:spChg>
      </pc:sldChg>
      <pc:sldChg chg="modSp add mod">
        <pc:chgData name="Jim McGowan" userId="e2c7446dd3aca506" providerId="LiveId" clId="{C261120B-2A69-4689-A826-2B81A7CFF312}" dt="2023-11-07T17:42:00.096" v="70" actId="108"/>
        <pc:sldMkLst>
          <pc:docMk/>
          <pc:sldMk cId="451176619" sldId="10231"/>
        </pc:sldMkLst>
        <pc:spChg chg="mod">
          <ac:chgData name="Jim McGowan" userId="e2c7446dd3aca506" providerId="LiveId" clId="{C261120B-2A69-4689-A826-2B81A7CFF312}" dt="2023-11-07T17:42:00.096" v="70" actId="108"/>
          <ac:spMkLst>
            <pc:docMk/>
            <pc:sldMk cId="451176619" sldId="10231"/>
            <ac:spMk id="161795" creationId="{00000000-0000-0000-0000-000000000000}"/>
          </ac:spMkLst>
        </pc:spChg>
      </pc:sldChg>
      <pc:sldChg chg="modSp add mod">
        <pc:chgData name="Jim McGowan" userId="e2c7446dd3aca506" providerId="LiveId" clId="{C261120B-2A69-4689-A826-2B81A7CFF312}" dt="2023-11-07T17:45:27.531" v="79" actId="108"/>
        <pc:sldMkLst>
          <pc:docMk/>
          <pc:sldMk cId="2566645118" sldId="10232"/>
        </pc:sldMkLst>
        <pc:spChg chg="mod">
          <ac:chgData name="Jim McGowan" userId="e2c7446dd3aca506" providerId="LiveId" clId="{C261120B-2A69-4689-A826-2B81A7CFF312}" dt="2023-11-07T17:45:27.531" v="79" actId="108"/>
          <ac:spMkLst>
            <pc:docMk/>
            <pc:sldMk cId="2566645118" sldId="10232"/>
            <ac:spMk id="161795" creationId="{00000000-0000-0000-0000-000000000000}"/>
          </ac:spMkLst>
        </pc:spChg>
      </pc:sldChg>
      <pc:sldChg chg="modSp add mod">
        <pc:chgData name="Jim McGowan" userId="e2c7446dd3aca506" providerId="LiveId" clId="{C261120B-2A69-4689-A826-2B81A7CFF312}" dt="2023-11-07T17:45:51.506" v="83" actId="108"/>
        <pc:sldMkLst>
          <pc:docMk/>
          <pc:sldMk cId="3642872151" sldId="10233"/>
        </pc:sldMkLst>
        <pc:spChg chg="mod">
          <ac:chgData name="Jim McGowan" userId="e2c7446dd3aca506" providerId="LiveId" clId="{C261120B-2A69-4689-A826-2B81A7CFF312}" dt="2023-11-07T17:45:51.506" v="83" actId="108"/>
          <ac:spMkLst>
            <pc:docMk/>
            <pc:sldMk cId="3642872151" sldId="10233"/>
            <ac:spMk id="161795" creationId="{00000000-0000-0000-0000-000000000000}"/>
          </ac:spMkLst>
        </pc:spChg>
      </pc:sldChg>
      <pc:sldChg chg="modSp add mod">
        <pc:chgData name="Jim McGowan" userId="e2c7446dd3aca506" providerId="LiveId" clId="{C261120B-2A69-4689-A826-2B81A7CFF312}" dt="2023-11-07T17:46:50.551" v="92" actId="108"/>
        <pc:sldMkLst>
          <pc:docMk/>
          <pc:sldMk cId="4027740897" sldId="10234"/>
        </pc:sldMkLst>
        <pc:spChg chg="mod">
          <ac:chgData name="Jim McGowan" userId="e2c7446dd3aca506" providerId="LiveId" clId="{C261120B-2A69-4689-A826-2B81A7CFF312}" dt="2023-11-07T17:46:50.551" v="92" actId="108"/>
          <ac:spMkLst>
            <pc:docMk/>
            <pc:sldMk cId="4027740897" sldId="10234"/>
            <ac:spMk id="161795" creationId="{00000000-0000-0000-0000-000000000000}"/>
          </ac:spMkLst>
        </pc:spChg>
      </pc:sldChg>
      <pc:sldChg chg="modSp add mod">
        <pc:chgData name="Jim McGowan" userId="e2c7446dd3aca506" providerId="LiveId" clId="{C261120B-2A69-4689-A826-2B81A7CFF312}" dt="2023-11-07T17:47:20.714" v="96" actId="108"/>
        <pc:sldMkLst>
          <pc:docMk/>
          <pc:sldMk cId="922365875" sldId="10235"/>
        </pc:sldMkLst>
        <pc:spChg chg="mod">
          <ac:chgData name="Jim McGowan" userId="e2c7446dd3aca506" providerId="LiveId" clId="{C261120B-2A69-4689-A826-2B81A7CFF312}" dt="2023-11-07T17:47:20.714" v="96" actId="108"/>
          <ac:spMkLst>
            <pc:docMk/>
            <pc:sldMk cId="922365875" sldId="10235"/>
            <ac:spMk id="161795" creationId="{00000000-0000-0000-0000-000000000000}"/>
          </ac:spMkLst>
        </pc:spChg>
      </pc:sldChg>
      <pc:sldChg chg="modSp add mod">
        <pc:chgData name="Jim McGowan" userId="e2c7446dd3aca506" providerId="LiveId" clId="{C261120B-2A69-4689-A826-2B81A7CFF312}" dt="2023-11-07T17:58:07.351" v="154" actId="108"/>
        <pc:sldMkLst>
          <pc:docMk/>
          <pc:sldMk cId="4189815750" sldId="10236"/>
        </pc:sldMkLst>
        <pc:spChg chg="mod">
          <ac:chgData name="Jim McGowan" userId="e2c7446dd3aca506" providerId="LiveId" clId="{C261120B-2A69-4689-A826-2B81A7CFF312}" dt="2023-11-07T17:58:07.351" v="154" actId="108"/>
          <ac:spMkLst>
            <pc:docMk/>
            <pc:sldMk cId="4189815750" sldId="10236"/>
            <ac:spMk id="161795" creationId="{00000000-0000-0000-0000-000000000000}"/>
          </ac:spMkLst>
        </pc:spChg>
      </pc:sldChg>
      <pc:sldChg chg="modSp add mod">
        <pc:chgData name="Jim McGowan" userId="e2c7446dd3aca506" providerId="LiveId" clId="{C261120B-2A69-4689-A826-2B81A7CFF312}" dt="2023-11-07T17:58:29.481" v="158" actId="108"/>
        <pc:sldMkLst>
          <pc:docMk/>
          <pc:sldMk cId="40499639" sldId="10237"/>
        </pc:sldMkLst>
        <pc:spChg chg="mod">
          <ac:chgData name="Jim McGowan" userId="e2c7446dd3aca506" providerId="LiveId" clId="{C261120B-2A69-4689-A826-2B81A7CFF312}" dt="2023-11-07T17:58:29.481" v="158" actId="108"/>
          <ac:spMkLst>
            <pc:docMk/>
            <pc:sldMk cId="40499639" sldId="10237"/>
            <ac:spMk id="161795" creationId="{00000000-0000-0000-0000-000000000000}"/>
          </ac:spMkLst>
        </pc:spChg>
      </pc:sldChg>
      <pc:sldChg chg="modSp add mod">
        <pc:chgData name="Jim McGowan" userId="e2c7446dd3aca506" providerId="LiveId" clId="{C261120B-2A69-4689-A826-2B81A7CFF312}" dt="2023-11-07T17:59:36.316" v="163" actId="108"/>
        <pc:sldMkLst>
          <pc:docMk/>
          <pc:sldMk cId="781625397" sldId="10238"/>
        </pc:sldMkLst>
        <pc:spChg chg="mod">
          <ac:chgData name="Jim McGowan" userId="e2c7446dd3aca506" providerId="LiveId" clId="{C261120B-2A69-4689-A826-2B81A7CFF312}" dt="2023-11-07T17:59:36.316" v="163" actId="108"/>
          <ac:spMkLst>
            <pc:docMk/>
            <pc:sldMk cId="781625397" sldId="10238"/>
            <ac:spMk id="161795" creationId="{00000000-0000-0000-0000-000000000000}"/>
          </ac:spMkLst>
        </pc:spChg>
      </pc:sldChg>
      <pc:sldChg chg="modSp add mod">
        <pc:chgData name="Jim McGowan" userId="e2c7446dd3aca506" providerId="LiveId" clId="{C261120B-2A69-4689-A826-2B81A7CFF312}" dt="2023-11-07T18:00:27.047" v="167" actId="108"/>
        <pc:sldMkLst>
          <pc:docMk/>
          <pc:sldMk cId="2280844531" sldId="10239"/>
        </pc:sldMkLst>
        <pc:spChg chg="mod">
          <ac:chgData name="Jim McGowan" userId="e2c7446dd3aca506" providerId="LiveId" clId="{C261120B-2A69-4689-A826-2B81A7CFF312}" dt="2023-11-07T18:00:27.047" v="167" actId="108"/>
          <ac:spMkLst>
            <pc:docMk/>
            <pc:sldMk cId="2280844531" sldId="10239"/>
            <ac:spMk id="161795" creationId="{00000000-0000-0000-0000-000000000000}"/>
          </ac:spMkLst>
        </pc:spChg>
      </pc:sldChg>
      <pc:sldChg chg="add">
        <pc:chgData name="Jim McGowan" userId="e2c7446dd3aca506" providerId="LiveId" clId="{C261120B-2A69-4689-A826-2B81A7CFF312}" dt="2023-11-07T18:02:11.052" v="174"/>
        <pc:sldMkLst>
          <pc:docMk/>
          <pc:sldMk cId="1602988443" sldId="10240"/>
        </pc:sldMkLst>
      </pc:sldChg>
      <pc:sldChg chg="add">
        <pc:chgData name="Jim McGowan" userId="e2c7446dd3aca506" providerId="LiveId" clId="{C261120B-2A69-4689-A826-2B81A7CFF312}" dt="2023-11-07T19:47:16.238" v="179"/>
        <pc:sldMkLst>
          <pc:docMk/>
          <pc:sldMk cId="1414865565" sldId="10241"/>
        </pc:sldMkLst>
      </pc:sldChg>
    </pc:docChg>
  </pc:docChgLst>
  <pc:docChgLst>
    <pc:chgData name="Jim McGowan" userId="e2c7446dd3aca506" providerId="LiveId" clId="{441EDAC9-EB0C-40C4-8F32-85F1001F6C89}"/>
    <pc:docChg chg="custSel addSld modSld sldOrd replTag delTag">
      <pc:chgData name="Jim McGowan" userId="e2c7446dd3aca506" providerId="LiveId" clId="{441EDAC9-EB0C-40C4-8F32-85F1001F6C89}" dt="2023-11-16T02:08:07.590" v="37"/>
      <pc:docMkLst>
        <pc:docMk/>
      </pc:docMkLst>
      <pc:sldChg chg="delSp modSp new mod ord">
        <pc:chgData name="Jim McGowan" userId="e2c7446dd3aca506" providerId="LiveId" clId="{441EDAC9-EB0C-40C4-8F32-85F1001F6C89}" dt="2023-11-16T02:08:02.714" v="35"/>
        <pc:sldMkLst>
          <pc:docMk/>
          <pc:sldMk cId="998142572" sldId="10244"/>
        </pc:sldMkLst>
        <pc:spChg chg="mod">
          <ac:chgData name="Jim McGowan" userId="e2c7446dd3aca506" providerId="LiveId" clId="{441EDAC9-EB0C-40C4-8F32-85F1001F6C89}" dt="2023-11-16T01:57:20.588" v="27" actId="113"/>
          <ac:spMkLst>
            <pc:docMk/>
            <pc:sldMk cId="998142572" sldId="10244"/>
            <ac:spMk id="2" creationId="{EE75044C-A6DA-6266-CF10-3917F7DA4F05}"/>
          </ac:spMkLst>
        </pc:spChg>
        <pc:spChg chg="del">
          <ac:chgData name="Jim McGowan" userId="e2c7446dd3aca506" providerId="LiveId" clId="{441EDAC9-EB0C-40C4-8F32-85F1001F6C89}" dt="2023-11-16T01:56:47.138" v="1" actId="478"/>
          <ac:spMkLst>
            <pc:docMk/>
            <pc:sldMk cId="998142572" sldId="10244"/>
            <ac:spMk id="3" creationId="{FC8E2386-7818-B4D7-E3C1-C426294AF5B1}"/>
          </ac:spMkLst>
        </pc:spChg>
      </pc:sldChg>
    </pc:docChg>
  </pc:docChgLst>
  <pc:docChgLst>
    <pc:chgData name="Jim McGowan" userId="e2c7446dd3aca506" providerId="LiveId" clId="{B0FBFC09-B6BB-46F8-9652-A3E46D70DAED}"/>
    <pc:docChg chg="custSel modSld replTag delTag modHandout">
      <pc:chgData name="Jim McGowan" userId="e2c7446dd3aca506" providerId="LiveId" clId="{B0FBFC09-B6BB-46F8-9652-A3E46D70DAED}" dt="2024-02-06T18:13:37.182" v="11" actId="6549"/>
      <pc:docMkLst>
        <pc:docMk/>
      </pc:docMkLst>
      <pc:sldChg chg="modSp mod">
        <pc:chgData name="Jim McGowan" userId="e2c7446dd3aca506" providerId="LiveId" clId="{B0FBFC09-B6BB-46F8-9652-A3E46D70DAED}" dt="2024-02-06T18:12:42.087" v="0" actId="207"/>
        <pc:sldMkLst>
          <pc:docMk/>
          <pc:sldMk cId="483966391" sldId="2890"/>
        </pc:sldMkLst>
        <pc:graphicFrameChg chg="modGraphic">
          <ac:chgData name="Jim McGowan" userId="e2c7446dd3aca506" providerId="LiveId" clId="{B0FBFC09-B6BB-46F8-9652-A3E46D70DAED}" dt="2024-02-06T18:12:42.087" v="0" actId="207"/>
          <ac:graphicFrameMkLst>
            <pc:docMk/>
            <pc:sldMk cId="483966391" sldId="2890"/>
            <ac:graphicFrameMk id="2" creationId="{F376116D-0650-4EE2-9908-68B4366A6E17}"/>
          </ac:graphicFrameMkLst>
        </pc:graphicFrameChg>
      </pc:sldChg>
    </pc:docChg>
  </pc:docChgLst>
  <pc:docChgLst>
    <pc:chgData name="Jim McGowan" userId="e2c7446dd3aca506" providerId="LiveId" clId="{55502896-DE1F-4AFD-9006-DBE7E2692665}"/>
    <pc:docChg chg="custSel modSld replTag delTag modHandout">
      <pc:chgData name="Jim McGowan" userId="e2c7446dd3aca506" providerId="LiveId" clId="{55502896-DE1F-4AFD-9006-DBE7E2692665}" dt="2023-11-29T16:36:53.361" v="8" actId="6549"/>
      <pc:docMkLst>
        <pc:docMk/>
      </pc:docMkLst>
      <pc:sldChg chg="modSp mod">
        <pc:chgData name="Jim McGowan" userId="e2c7446dd3aca506" providerId="LiveId" clId="{55502896-DE1F-4AFD-9006-DBE7E2692665}" dt="2023-11-29T16:35:39.906" v="2" actId="6549"/>
        <pc:sldMkLst>
          <pc:docMk/>
          <pc:sldMk cId="3707918369" sldId="10243"/>
        </pc:sldMkLst>
        <pc:spChg chg="mod">
          <ac:chgData name="Jim McGowan" userId="e2c7446dd3aca506" providerId="LiveId" clId="{55502896-DE1F-4AFD-9006-DBE7E2692665}" dt="2023-11-29T16:35:39.906" v="2" actId="6549"/>
          <ac:spMkLst>
            <pc:docMk/>
            <pc:sldMk cId="3707918369" sldId="10243"/>
            <ac:spMk id="38914" creationId="{00000000-0000-0000-0000-000000000000}"/>
          </ac:spMkLst>
        </pc:spChg>
      </pc:sldChg>
    </pc:docChg>
  </pc:docChgLst>
  <pc:docChgLst>
    <pc:chgData name="Jim McGowan" userId="e2c7446dd3aca506" providerId="LiveId" clId="{60ED29D9-27D0-4FBA-8DC7-2EC6E3ECA466}"/>
    <pc:docChg chg="addSld modSld sldOrd">
      <pc:chgData name="Jim McGowan" userId="e2c7446dd3aca506" providerId="LiveId" clId="{60ED29D9-27D0-4FBA-8DC7-2EC6E3ECA466}" dt="2023-05-11T00:58:46.228" v="23"/>
      <pc:docMkLst>
        <pc:docMk/>
      </pc:docMkLst>
      <pc:sldChg chg="addSp modSp new mod ord">
        <pc:chgData name="Jim McGowan" userId="e2c7446dd3aca506" providerId="LiveId" clId="{60ED29D9-27D0-4FBA-8DC7-2EC6E3ECA466}" dt="2023-05-11T00:58:46.228" v="23"/>
        <pc:sldMkLst>
          <pc:docMk/>
          <pc:sldMk cId="2153512854" sldId="9956"/>
        </pc:sldMkLst>
        <pc:spChg chg="add mod">
          <ac:chgData name="Jim McGowan" userId="e2c7446dd3aca506" providerId="LiveId" clId="{60ED29D9-27D0-4FBA-8DC7-2EC6E3ECA466}" dt="2023-05-11T00:51:11.126" v="17" actId="12789"/>
          <ac:spMkLst>
            <pc:docMk/>
            <pc:sldMk cId="2153512854" sldId="9956"/>
            <ac:spMk id="2" creationId="{892C71B3-1AA0-CE64-E8F5-7AC30B35346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043C7B8-CFA8-7C74-D408-B761A71CF179}"/>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r>
              <a:rPr lang="en-US" sz="1400" dirty="0">
                <a:cs typeface="Calibri" panose="020F0502020204030204" pitchFamily="34" charset="0"/>
              </a:rPr>
              <a:t>Sugar Land Bible Church</a:t>
            </a:r>
          </a:p>
        </p:txBody>
      </p:sp>
      <p:sp>
        <p:nvSpPr>
          <p:cNvPr id="5" name="Slide Number Placeholder 4">
            <a:extLst>
              <a:ext uri="{FF2B5EF4-FFF2-40B4-BE49-F238E27FC236}">
                <a16:creationId xmlns:a16="http://schemas.microsoft.com/office/drawing/2014/main" id="{E9FC0A85-0045-973A-1372-9B8D07A2C270}"/>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89BB543A-226D-4735-B5FB-55EF450615E8}" type="slidenum">
              <a:rPr lang="en-US" smtClean="0"/>
              <a:t>‹#›</a:t>
            </a:fld>
            <a:endParaRPr lang="en-US"/>
          </a:p>
        </p:txBody>
      </p:sp>
      <p:sp>
        <p:nvSpPr>
          <p:cNvPr id="6" name="Header Placeholder 1">
            <a:extLst>
              <a:ext uri="{FF2B5EF4-FFF2-40B4-BE49-F238E27FC236}">
                <a16:creationId xmlns:a16="http://schemas.microsoft.com/office/drawing/2014/main" id="{B40553C3-D951-0223-F091-11FC5151E53F}"/>
              </a:ext>
            </a:extLst>
          </p:cNvPr>
          <p:cNvSpPr>
            <a:spLocks noGrp="1"/>
          </p:cNvSpPr>
          <p:nvPr>
            <p:ph type="hdr" sz="quarter"/>
          </p:nvPr>
        </p:nvSpPr>
        <p:spPr>
          <a:xfrm>
            <a:off x="1720355" y="126427"/>
            <a:ext cx="4362172" cy="833695"/>
          </a:xfrm>
          <a:prstGeom prst="rect">
            <a:avLst/>
          </a:prstGeom>
        </p:spPr>
        <p:txBody>
          <a:bodyPr vert="horz" lIns="124976" tIns="62488" rIns="124976" bIns="62488" rtlCol="0"/>
          <a:lstStyle>
            <a:lvl1pPr algn="ctr">
              <a:defRPr sz="1800" dirty="0">
                <a:latin typeface="Calibri" panose="020F0502020204030204" pitchFamily="34" charset="0"/>
                <a:cs typeface="Calibri" panose="020F0502020204030204" pitchFamily="34" charset="0"/>
              </a:defRPr>
            </a:lvl1pPr>
          </a:lstStyle>
          <a:p>
            <a:pPr>
              <a:defRPr/>
            </a:pPr>
            <a:r>
              <a:rPr lang="en-US" sz="1400" dirty="0"/>
              <a:t>Dr. Andy Woods</a:t>
            </a:r>
          </a:p>
          <a:p>
            <a:pPr>
              <a:defRPr/>
            </a:pPr>
            <a:r>
              <a:rPr lang="en-US" sz="1400" dirty="0"/>
              <a:t>041 </a:t>
            </a:r>
            <a:r>
              <a:rPr lang="en-US" sz="1400"/>
              <a:t>Acts 7v54-60 </a:t>
            </a:r>
            <a:endParaRPr lang="en-US" sz="1400" dirty="0"/>
          </a:p>
          <a:p>
            <a:pPr>
              <a:defRPr/>
            </a:pPr>
            <a:r>
              <a:rPr lang="en-US" sz="1400" dirty="0"/>
              <a:t>03-13-2024</a:t>
            </a:r>
          </a:p>
        </p:txBody>
      </p:sp>
    </p:spTree>
    <p:extLst>
      <p:ext uri="{BB962C8B-B14F-4D97-AF65-F5344CB8AC3E}">
        <p14:creationId xmlns:p14="http://schemas.microsoft.com/office/powerpoint/2010/main" val="1638717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1E34231C-5117-451E-899C-BAA7F6E7430D}" type="datetimeFigureOut">
              <a:rPr lang="en-US" smtClean="0"/>
              <a:t>3/13/2024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F8C071F8-0110-44CB-B1AD-32F308DA789F}" type="slidenum">
              <a:rPr lang="en-US" smtClean="0"/>
              <a:t>‹#›</a:t>
            </a:fld>
            <a:endParaRPr lang="en-US"/>
          </a:p>
        </p:txBody>
      </p:sp>
    </p:spTree>
    <p:extLst>
      <p:ext uri="{BB962C8B-B14F-4D97-AF65-F5344CB8AC3E}">
        <p14:creationId xmlns:p14="http://schemas.microsoft.com/office/powerpoint/2010/main" val="1353198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071F8-0110-44CB-B1AD-32F308DA789F}" type="slidenum">
              <a:rPr lang="en-US" smtClean="0"/>
              <a:t>2</a:t>
            </a:fld>
            <a:endParaRPr lang="en-US"/>
          </a:p>
        </p:txBody>
      </p:sp>
    </p:spTree>
    <p:extLst>
      <p:ext uri="{BB962C8B-B14F-4D97-AF65-F5344CB8AC3E}">
        <p14:creationId xmlns:p14="http://schemas.microsoft.com/office/powerpoint/2010/main" val="2589914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071F8-0110-44CB-B1AD-32F308DA789F}" type="slidenum">
              <a:rPr lang="en-US" smtClean="0"/>
              <a:t>3</a:t>
            </a:fld>
            <a:endParaRPr lang="en-US"/>
          </a:p>
        </p:txBody>
      </p:sp>
    </p:spTree>
    <p:extLst>
      <p:ext uri="{BB962C8B-B14F-4D97-AF65-F5344CB8AC3E}">
        <p14:creationId xmlns:p14="http://schemas.microsoft.com/office/powerpoint/2010/main" val="2589914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071F8-0110-44CB-B1AD-32F308DA789F}" type="slidenum">
              <a:rPr lang="en-US" smtClean="0"/>
              <a:t>5</a:t>
            </a:fld>
            <a:endParaRPr lang="en-US"/>
          </a:p>
        </p:txBody>
      </p:sp>
    </p:spTree>
    <p:extLst>
      <p:ext uri="{BB962C8B-B14F-4D97-AF65-F5344CB8AC3E}">
        <p14:creationId xmlns:p14="http://schemas.microsoft.com/office/powerpoint/2010/main" val="2448694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071F8-0110-44CB-B1AD-32F308DA789F}" type="slidenum">
              <a:rPr lang="en-US" smtClean="0"/>
              <a:t>8</a:t>
            </a:fld>
            <a:endParaRPr lang="en-US"/>
          </a:p>
        </p:txBody>
      </p:sp>
    </p:spTree>
    <p:extLst>
      <p:ext uri="{BB962C8B-B14F-4D97-AF65-F5344CB8AC3E}">
        <p14:creationId xmlns:p14="http://schemas.microsoft.com/office/powerpoint/2010/main" val="440680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17</a:t>
            </a:fld>
            <a:endParaRPr lang="en-US" altLang="en-US" dirty="0"/>
          </a:p>
        </p:txBody>
      </p:sp>
    </p:spTree>
    <p:extLst>
      <p:ext uri="{BB962C8B-B14F-4D97-AF65-F5344CB8AC3E}">
        <p14:creationId xmlns:p14="http://schemas.microsoft.com/office/powerpoint/2010/main" val="1608448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071F8-0110-44CB-B1AD-32F308DA789F}" type="slidenum">
              <a:rPr lang="en-US" smtClean="0"/>
              <a:t>29</a:t>
            </a:fld>
            <a:endParaRPr lang="en-US"/>
          </a:p>
        </p:txBody>
      </p:sp>
    </p:spTree>
    <p:extLst>
      <p:ext uri="{BB962C8B-B14F-4D97-AF65-F5344CB8AC3E}">
        <p14:creationId xmlns:p14="http://schemas.microsoft.com/office/powerpoint/2010/main" val="2448694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4641B3E-96BD-1C43-E96E-8F77630DF77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30419B67-4BFC-6568-A611-45FEA46C650E}"/>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41D65F6-8044-5C51-F87C-FCD9CA1E3F44}"/>
              </a:ext>
            </a:extLst>
          </p:cNvPr>
          <p:cNvSpPr>
            <a:spLocks noGrp="1"/>
          </p:cNvSpPr>
          <p:nvPr>
            <p:ph type="sldNum" sz="quarter" idx="12"/>
          </p:nvPr>
        </p:nvSpPr>
        <p:spPr/>
        <p:txBody>
          <a:bodyPr/>
          <a:lstStyle>
            <a:lvl1pPr>
              <a:defRPr/>
            </a:lvl1pPr>
          </a:lstStyle>
          <a:p>
            <a:pPr>
              <a:defRPr/>
            </a:pPr>
            <a:fld id="{28494B0C-46FD-48BD-86E1-7E407442E7D3}" type="slidenum">
              <a:rPr lang="en-US" altLang="en-US"/>
              <a:pPr>
                <a:defRPr/>
              </a:pPr>
              <a:t>‹#›</a:t>
            </a:fld>
            <a:endParaRPr lang="en-US" altLang="en-US"/>
          </a:p>
        </p:txBody>
      </p:sp>
    </p:spTree>
    <p:extLst>
      <p:ext uri="{BB962C8B-B14F-4D97-AF65-F5344CB8AC3E}">
        <p14:creationId xmlns:p14="http://schemas.microsoft.com/office/powerpoint/2010/main" val="3672109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7EFADBA-CB43-072F-5C60-602458B0FD4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51F0F473-EDE4-9E83-4080-8BEBDDE1EE7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72BC1A0-F2B3-ED74-7067-F72E3FC21310}"/>
              </a:ext>
            </a:extLst>
          </p:cNvPr>
          <p:cNvSpPr>
            <a:spLocks noGrp="1"/>
          </p:cNvSpPr>
          <p:nvPr>
            <p:ph type="sldNum" sz="quarter" idx="12"/>
          </p:nvPr>
        </p:nvSpPr>
        <p:spPr/>
        <p:txBody>
          <a:bodyPr/>
          <a:lstStyle>
            <a:lvl1pPr>
              <a:defRPr/>
            </a:lvl1pPr>
          </a:lstStyle>
          <a:p>
            <a:pPr>
              <a:defRPr/>
            </a:pPr>
            <a:fld id="{F9ED24E1-F073-4587-B725-BB8B4004FCB0}" type="slidenum">
              <a:rPr lang="en-US" altLang="en-US"/>
              <a:pPr>
                <a:defRPr/>
              </a:pPr>
              <a:t>‹#›</a:t>
            </a:fld>
            <a:endParaRPr lang="en-US" altLang="en-US"/>
          </a:p>
        </p:txBody>
      </p:sp>
    </p:spTree>
    <p:extLst>
      <p:ext uri="{BB962C8B-B14F-4D97-AF65-F5344CB8AC3E}">
        <p14:creationId xmlns:p14="http://schemas.microsoft.com/office/powerpoint/2010/main" val="2754146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3C8BE40-7EB2-F07E-20D3-D062021DD6E8}"/>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032F6EDD-6C0A-C278-C2C6-0EDB0A15A08E}"/>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12E3EDA-3923-A261-05F8-E2713A3E9130}"/>
              </a:ext>
            </a:extLst>
          </p:cNvPr>
          <p:cNvSpPr>
            <a:spLocks noGrp="1"/>
          </p:cNvSpPr>
          <p:nvPr>
            <p:ph type="sldNum" sz="quarter" idx="12"/>
          </p:nvPr>
        </p:nvSpPr>
        <p:spPr/>
        <p:txBody>
          <a:bodyPr/>
          <a:lstStyle>
            <a:lvl1pPr>
              <a:defRPr/>
            </a:lvl1pPr>
          </a:lstStyle>
          <a:p>
            <a:pPr>
              <a:defRPr/>
            </a:pPr>
            <a:fld id="{77B7ECDA-9C3B-4099-8167-C413E88EE197}" type="slidenum">
              <a:rPr lang="en-US" altLang="en-US"/>
              <a:pPr>
                <a:defRPr/>
              </a:pPr>
              <a:t>‹#›</a:t>
            </a:fld>
            <a:endParaRPr lang="en-US" altLang="en-US"/>
          </a:p>
        </p:txBody>
      </p:sp>
    </p:spTree>
    <p:extLst>
      <p:ext uri="{BB962C8B-B14F-4D97-AF65-F5344CB8AC3E}">
        <p14:creationId xmlns:p14="http://schemas.microsoft.com/office/powerpoint/2010/main" val="3468691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01171702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a:lstStyle/>
          <a:p>
            <a:pPr lvl="0"/>
            <a:endParaRPr lang="en-US" noProof="0" dirty="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2E6AC120-5AD1-4F3C-9026-490E77274D1D}" type="slidenum">
              <a:rPr lang="en-US" altLang="en-US"/>
              <a:pPr>
                <a:defRPr/>
              </a:pPr>
              <a:t>‹#›</a:t>
            </a:fld>
            <a:endParaRPr lang="en-US" altLang="en-US" dirty="0"/>
          </a:p>
        </p:txBody>
      </p:sp>
    </p:spTree>
    <p:extLst>
      <p:ext uri="{BB962C8B-B14F-4D97-AF65-F5344CB8AC3E}">
        <p14:creationId xmlns:p14="http://schemas.microsoft.com/office/powerpoint/2010/main" val="35259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8C9A63-639B-1EDF-7BBA-03379795216F}"/>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CC54A37-E8B7-B951-CB58-86CC2899D3C8}"/>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10D3BCA-7D72-AEC3-1A0B-32B5590398C1}"/>
              </a:ext>
            </a:extLst>
          </p:cNvPr>
          <p:cNvSpPr>
            <a:spLocks noGrp="1"/>
          </p:cNvSpPr>
          <p:nvPr>
            <p:ph type="sldNum" sz="quarter" idx="12"/>
          </p:nvPr>
        </p:nvSpPr>
        <p:spPr/>
        <p:txBody>
          <a:bodyPr/>
          <a:lstStyle>
            <a:lvl1pPr>
              <a:defRPr/>
            </a:lvl1pPr>
          </a:lstStyle>
          <a:p>
            <a:pPr>
              <a:defRPr/>
            </a:pPr>
            <a:fld id="{43C6517E-2914-4F13-A969-DFDB0AEABC63}" type="slidenum">
              <a:rPr lang="en-US" altLang="en-US"/>
              <a:pPr>
                <a:defRPr/>
              </a:pPr>
              <a:t>‹#›</a:t>
            </a:fld>
            <a:endParaRPr lang="en-US" altLang="en-US"/>
          </a:p>
        </p:txBody>
      </p:sp>
    </p:spTree>
    <p:extLst>
      <p:ext uri="{BB962C8B-B14F-4D97-AF65-F5344CB8AC3E}">
        <p14:creationId xmlns:p14="http://schemas.microsoft.com/office/powerpoint/2010/main" val="454007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B44F48-0356-A835-16FE-5AABBA72AB8F}"/>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D180AE19-BEF6-B955-4F7D-7C974B1BFB26}"/>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512152F-ABFF-1A2C-42BA-A93A25766998}"/>
              </a:ext>
            </a:extLst>
          </p:cNvPr>
          <p:cNvSpPr>
            <a:spLocks noGrp="1"/>
          </p:cNvSpPr>
          <p:nvPr>
            <p:ph type="sldNum" sz="quarter" idx="12"/>
          </p:nvPr>
        </p:nvSpPr>
        <p:spPr/>
        <p:txBody>
          <a:bodyPr/>
          <a:lstStyle>
            <a:lvl1pPr>
              <a:defRPr/>
            </a:lvl1pPr>
          </a:lstStyle>
          <a:p>
            <a:pPr>
              <a:defRPr/>
            </a:pPr>
            <a:fld id="{87D9674C-3F21-470C-97D2-7B889E1AFD02}" type="slidenum">
              <a:rPr lang="en-US" altLang="en-US"/>
              <a:pPr>
                <a:defRPr/>
              </a:pPr>
              <a:t>‹#›</a:t>
            </a:fld>
            <a:endParaRPr lang="en-US" altLang="en-US"/>
          </a:p>
        </p:txBody>
      </p:sp>
    </p:spTree>
    <p:extLst>
      <p:ext uri="{BB962C8B-B14F-4D97-AF65-F5344CB8AC3E}">
        <p14:creationId xmlns:p14="http://schemas.microsoft.com/office/powerpoint/2010/main" val="284049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B6C4EE3-F952-BF17-8AA1-6EC8397D2558}"/>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07914F25-4CC7-A933-CB88-1D065F96EA3D}"/>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4AA5F71F-BFEE-14C5-84D6-3B4E08894B55}"/>
              </a:ext>
            </a:extLst>
          </p:cNvPr>
          <p:cNvSpPr>
            <a:spLocks noGrp="1"/>
          </p:cNvSpPr>
          <p:nvPr>
            <p:ph type="sldNum" sz="quarter" idx="12"/>
          </p:nvPr>
        </p:nvSpPr>
        <p:spPr/>
        <p:txBody>
          <a:bodyPr/>
          <a:lstStyle>
            <a:lvl1pPr>
              <a:defRPr/>
            </a:lvl1pPr>
          </a:lstStyle>
          <a:p>
            <a:pPr>
              <a:defRPr/>
            </a:pPr>
            <a:fld id="{CCA2B622-779F-42AB-AEA6-5A68169369BF}" type="slidenum">
              <a:rPr lang="en-US" altLang="en-US"/>
              <a:pPr>
                <a:defRPr/>
              </a:pPr>
              <a:t>‹#›</a:t>
            </a:fld>
            <a:endParaRPr lang="en-US" altLang="en-US"/>
          </a:p>
        </p:txBody>
      </p:sp>
    </p:spTree>
    <p:extLst>
      <p:ext uri="{BB962C8B-B14F-4D97-AF65-F5344CB8AC3E}">
        <p14:creationId xmlns:p14="http://schemas.microsoft.com/office/powerpoint/2010/main" val="2519073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F2DD3F6-1703-589C-3D15-2FEE051F332E}"/>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7">
            <a:extLst>
              <a:ext uri="{FF2B5EF4-FFF2-40B4-BE49-F238E27FC236}">
                <a16:creationId xmlns:a16="http://schemas.microsoft.com/office/drawing/2014/main" id="{2FE3A054-08A4-2E66-0257-9A130C9F1E08}"/>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8">
            <a:extLst>
              <a:ext uri="{FF2B5EF4-FFF2-40B4-BE49-F238E27FC236}">
                <a16:creationId xmlns:a16="http://schemas.microsoft.com/office/drawing/2014/main" id="{BBB664B9-1567-58AD-AB68-F4CC9A4ADE38}"/>
              </a:ext>
            </a:extLst>
          </p:cNvPr>
          <p:cNvSpPr>
            <a:spLocks noGrp="1"/>
          </p:cNvSpPr>
          <p:nvPr>
            <p:ph type="sldNum" sz="quarter" idx="12"/>
          </p:nvPr>
        </p:nvSpPr>
        <p:spPr/>
        <p:txBody>
          <a:bodyPr/>
          <a:lstStyle>
            <a:lvl1pPr>
              <a:defRPr/>
            </a:lvl1pPr>
          </a:lstStyle>
          <a:p>
            <a:pPr>
              <a:defRPr/>
            </a:pPr>
            <a:fld id="{2F1148B6-DD57-4E22-8518-DC2FCFE800E1}" type="slidenum">
              <a:rPr lang="en-US" altLang="en-US"/>
              <a:pPr>
                <a:defRPr/>
              </a:pPr>
              <a:t>‹#›</a:t>
            </a:fld>
            <a:endParaRPr lang="en-US" altLang="en-US"/>
          </a:p>
        </p:txBody>
      </p:sp>
    </p:spTree>
    <p:extLst>
      <p:ext uri="{BB962C8B-B14F-4D97-AF65-F5344CB8AC3E}">
        <p14:creationId xmlns:p14="http://schemas.microsoft.com/office/powerpoint/2010/main" val="1519428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4045A7B-A48F-8408-51A9-3FA2A735D845}"/>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3">
            <a:extLst>
              <a:ext uri="{FF2B5EF4-FFF2-40B4-BE49-F238E27FC236}">
                <a16:creationId xmlns:a16="http://schemas.microsoft.com/office/drawing/2014/main" id="{7E21EC14-C94A-9C72-F342-B8F0A68CA438}"/>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4">
            <a:extLst>
              <a:ext uri="{FF2B5EF4-FFF2-40B4-BE49-F238E27FC236}">
                <a16:creationId xmlns:a16="http://schemas.microsoft.com/office/drawing/2014/main" id="{A0348BCE-82BC-E985-29A0-71C6C84987DA}"/>
              </a:ext>
            </a:extLst>
          </p:cNvPr>
          <p:cNvSpPr>
            <a:spLocks noGrp="1"/>
          </p:cNvSpPr>
          <p:nvPr>
            <p:ph type="sldNum" sz="quarter" idx="12"/>
          </p:nvPr>
        </p:nvSpPr>
        <p:spPr/>
        <p:txBody>
          <a:bodyPr/>
          <a:lstStyle>
            <a:lvl1pPr>
              <a:defRPr/>
            </a:lvl1pPr>
          </a:lstStyle>
          <a:p>
            <a:pPr>
              <a:defRPr/>
            </a:pPr>
            <a:fld id="{16D941E6-6B79-486D-9159-3394E04A3D92}" type="slidenum">
              <a:rPr lang="en-US" altLang="en-US"/>
              <a:pPr>
                <a:defRPr/>
              </a:pPr>
              <a:t>‹#›</a:t>
            </a:fld>
            <a:endParaRPr lang="en-US" altLang="en-US"/>
          </a:p>
        </p:txBody>
      </p:sp>
    </p:spTree>
    <p:extLst>
      <p:ext uri="{BB962C8B-B14F-4D97-AF65-F5344CB8AC3E}">
        <p14:creationId xmlns:p14="http://schemas.microsoft.com/office/powerpoint/2010/main" val="2917579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41BEED-F7D9-C03F-077B-A506AC7DFD03}"/>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2">
            <a:extLst>
              <a:ext uri="{FF2B5EF4-FFF2-40B4-BE49-F238E27FC236}">
                <a16:creationId xmlns:a16="http://schemas.microsoft.com/office/drawing/2014/main" id="{F78D869A-E201-2E27-755F-70772CA488EF}"/>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3">
            <a:extLst>
              <a:ext uri="{FF2B5EF4-FFF2-40B4-BE49-F238E27FC236}">
                <a16:creationId xmlns:a16="http://schemas.microsoft.com/office/drawing/2014/main" id="{7E40470A-9264-45DB-5BDA-CFF4A3F2C3AF}"/>
              </a:ext>
            </a:extLst>
          </p:cNvPr>
          <p:cNvSpPr>
            <a:spLocks noGrp="1"/>
          </p:cNvSpPr>
          <p:nvPr>
            <p:ph type="sldNum" sz="quarter" idx="12"/>
          </p:nvPr>
        </p:nvSpPr>
        <p:spPr/>
        <p:txBody>
          <a:bodyPr/>
          <a:lstStyle>
            <a:lvl1pPr>
              <a:defRPr/>
            </a:lvl1pPr>
          </a:lstStyle>
          <a:p>
            <a:pPr>
              <a:defRPr/>
            </a:pPr>
            <a:fld id="{AB11A3CC-14CF-4D94-8C77-967E77604D35}" type="slidenum">
              <a:rPr lang="en-US" altLang="en-US"/>
              <a:pPr>
                <a:defRPr/>
              </a:pPr>
              <a:t>‹#›</a:t>
            </a:fld>
            <a:endParaRPr lang="en-US" altLang="en-US"/>
          </a:p>
        </p:txBody>
      </p:sp>
    </p:spTree>
    <p:extLst>
      <p:ext uri="{BB962C8B-B14F-4D97-AF65-F5344CB8AC3E}">
        <p14:creationId xmlns:p14="http://schemas.microsoft.com/office/powerpoint/2010/main" val="2649549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DAA105-CCD7-68AC-77F0-226F3B808A5F}"/>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26FEF770-1CE5-67AD-DCDB-0EA3D757B909}"/>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5B5D8757-81F5-7E39-405F-F2AEC20856CA}"/>
              </a:ext>
            </a:extLst>
          </p:cNvPr>
          <p:cNvSpPr>
            <a:spLocks noGrp="1"/>
          </p:cNvSpPr>
          <p:nvPr>
            <p:ph type="sldNum" sz="quarter" idx="12"/>
          </p:nvPr>
        </p:nvSpPr>
        <p:spPr/>
        <p:txBody>
          <a:bodyPr/>
          <a:lstStyle>
            <a:lvl1pPr>
              <a:defRPr/>
            </a:lvl1pPr>
          </a:lstStyle>
          <a:p>
            <a:pPr>
              <a:defRPr/>
            </a:pPr>
            <a:fld id="{524679E8-E004-4965-9EFD-BA2A5F935EAE}" type="slidenum">
              <a:rPr lang="en-US" altLang="en-US"/>
              <a:pPr>
                <a:defRPr/>
              </a:pPr>
              <a:t>‹#›</a:t>
            </a:fld>
            <a:endParaRPr lang="en-US" altLang="en-US"/>
          </a:p>
        </p:txBody>
      </p:sp>
    </p:spTree>
    <p:extLst>
      <p:ext uri="{BB962C8B-B14F-4D97-AF65-F5344CB8AC3E}">
        <p14:creationId xmlns:p14="http://schemas.microsoft.com/office/powerpoint/2010/main" val="3845674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002B48-40C0-4B35-E209-180FDB8DD1DC}"/>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5DF7F8BC-4E51-0981-F40D-9CD8D3360F93}"/>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49936BBD-BA80-4C52-0E6D-0BC478E20966}"/>
              </a:ext>
            </a:extLst>
          </p:cNvPr>
          <p:cNvSpPr>
            <a:spLocks noGrp="1"/>
          </p:cNvSpPr>
          <p:nvPr>
            <p:ph type="sldNum" sz="quarter" idx="12"/>
          </p:nvPr>
        </p:nvSpPr>
        <p:spPr/>
        <p:txBody>
          <a:bodyPr/>
          <a:lstStyle>
            <a:lvl1pPr>
              <a:defRPr/>
            </a:lvl1pPr>
          </a:lstStyle>
          <a:p>
            <a:pPr>
              <a:defRPr/>
            </a:pPr>
            <a:fld id="{354C12D0-3286-40D7-B56A-99802C527547}" type="slidenum">
              <a:rPr lang="en-US" altLang="en-US"/>
              <a:pPr>
                <a:defRPr/>
              </a:pPr>
              <a:t>‹#›</a:t>
            </a:fld>
            <a:endParaRPr lang="en-US" altLang="en-US"/>
          </a:p>
        </p:txBody>
      </p:sp>
    </p:spTree>
    <p:extLst>
      <p:ext uri="{BB962C8B-B14F-4D97-AF65-F5344CB8AC3E}">
        <p14:creationId xmlns:p14="http://schemas.microsoft.com/office/powerpoint/2010/main" val="1561822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F84243B-42A7-6D14-007C-A6DDD7D681D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A44FD62-D291-7BF3-DDC4-3CAC8DEAD56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54489EA-493F-6C44-20FF-B178DF4D90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46428E94-0A4D-3902-0E3C-F5D9392CDA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D5BE6B75-BC41-5C0C-3D4C-A3E7538770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91122158-50D8-4B77-ADCA-79B530C41F2E}"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8" r:id="rId12"/>
    <p:sldLayoutId id="2147483709" r:id="rId13"/>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D3C6EE-A469-2D17-2340-D00F22FD23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pic>
        <p:nvPicPr>
          <p:cNvPr id="3" name="Picture 2" descr="A picture containing text, book&#10;&#10;Description automatically generated">
            <a:extLst>
              <a:ext uri="{FF2B5EF4-FFF2-40B4-BE49-F238E27FC236}">
                <a16:creationId xmlns:a16="http://schemas.microsoft.com/office/drawing/2014/main" id="{2DCDF2B8-5470-227C-31DD-24831E2494AE}"/>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37284" y="609600"/>
            <a:ext cx="6517433" cy="4572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124201" y="1143001"/>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76805" y="91440"/>
            <a:ext cx="8638390" cy="6675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Oval 7">
            <a:extLst>
              <a:ext uri="{FF2B5EF4-FFF2-40B4-BE49-F238E27FC236}">
                <a16:creationId xmlns:a16="http://schemas.microsoft.com/office/drawing/2014/main" id="{DC8996D7-A86C-4331-AE72-DE6BCD508FEC}"/>
              </a:ext>
            </a:extLst>
          </p:cNvPr>
          <p:cNvSpPr>
            <a:spLocks noChangeArrowheads="1"/>
          </p:cNvSpPr>
          <p:nvPr/>
        </p:nvSpPr>
        <p:spPr bwMode="auto">
          <a:xfrm>
            <a:off x="6477000" y="4114800"/>
            <a:ext cx="1524000" cy="8382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4724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3FE9B9-DD69-A950-9C21-B03A765C25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609600" y="0"/>
            <a:ext cx="10972800" cy="3810000"/>
          </a:xfrm>
        </p:spPr>
        <p:txBody>
          <a:bodyPr/>
          <a:lstStyle/>
          <a:p>
            <a:pPr marL="0" indent="0" algn="ctr">
              <a:lnSpc>
                <a:spcPct val="100000"/>
              </a:lnSpc>
              <a:spcBef>
                <a:spcPts val="0"/>
              </a:spcBef>
              <a:spcAft>
                <a:spcPts val="600"/>
              </a:spcAft>
              <a:buNone/>
              <a:defRPr/>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3:21</a:t>
            </a:r>
          </a:p>
          <a:p>
            <a:pPr marL="0" indent="0" algn="ctr">
              <a:lnSpc>
                <a:spcPct val="100000"/>
              </a:lnSpc>
              <a:spcBef>
                <a:spcPts val="0"/>
              </a:spcBef>
              <a:spcAft>
                <a:spcPts val="600"/>
              </a:spcAft>
              <a:buNone/>
              <a:defRPr/>
            </a:pPr>
            <a:r>
              <a:rPr lang="en-US" altLang="en-US" sz="32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Promise to the Overcomers </a:t>
            </a:r>
          </a:p>
          <a:p>
            <a:pPr marL="0" indent="0" algn="just">
              <a:lnSpc>
                <a:spcPct val="100000"/>
              </a:lnSpc>
              <a:spcBef>
                <a:spcPts val="0"/>
              </a:spcBef>
              <a:spcAft>
                <a:spcPts val="1200"/>
              </a:spcAft>
              <a:buNone/>
              <a:defRPr/>
            </a:pPr>
            <a:r>
              <a:rPr lang="en-US" altLang="en-US" sz="3600" dirty="0">
                <a:effectLst>
                  <a:outerShdw blurRad="38100" dist="38100" dir="2700000" algn="tl">
                    <a:srgbClr val="000000">
                      <a:alpha val="43137"/>
                    </a:srgbClr>
                  </a:outerShdw>
                </a:effectLst>
              </a:rPr>
              <a:t>“</a:t>
            </a:r>
            <a:r>
              <a:rPr lang="en-US" sz="3600" dirty="0">
                <a:effectLst>
                  <a:outerShdw blurRad="38100" dist="38100" dir="2700000" algn="tl">
                    <a:srgbClr val="000000">
                      <a:alpha val="43137"/>
                    </a:srgbClr>
                  </a:outerShdw>
                </a:effectLst>
              </a:rPr>
              <a:t>He who overcomes, I will grant to him to sit down with Me on My throne, as I also overcame and </a:t>
            </a:r>
            <a:r>
              <a:rPr lang="en-US" sz="3600" b="1" u="sng" dirty="0">
                <a:solidFill>
                  <a:srgbClr val="FFFFCC"/>
                </a:solidFill>
                <a:effectLst>
                  <a:outerShdw blurRad="38100" dist="38100" dir="2700000" algn="tl">
                    <a:srgbClr val="000000">
                      <a:alpha val="43137"/>
                    </a:srgbClr>
                  </a:outerShdw>
                </a:effectLst>
              </a:rPr>
              <a:t>sat down with My Father on His throne</a:t>
            </a:r>
            <a:r>
              <a:rPr lang="en-US" altLang="en-US" sz="3600" dirty="0">
                <a:effectLst>
                  <a:outerShdw blurRad="38100" dist="38100" dir="2700000" algn="tl">
                    <a:srgbClr val="000000">
                      <a:alpha val="43137"/>
                    </a:srgbClr>
                  </a:outerShdw>
                </a:effectLst>
              </a:rPr>
              <a:t>.”</a:t>
            </a:r>
            <a:endParaRPr lang="en-US" sz="3600" dirty="0">
              <a:effectLst>
                <a:outerShdw blurRad="38100" dist="38100" dir="2700000" algn="tl">
                  <a:srgbClr val="000000">
                    <a:alpha val="43137"/>
                  </a:srgbClr>
                </a:outerShdw>
              </a:effectLst>
              <a:cs typeface="Calibri" pitchFamily="34" charset="0"/>
            </a:endParaRPr>
          </a:p>
        </p:txBody>
      </p:sp>
      <p:pic>
        <p:nvPicPr>
          <p:cNvPr id="6" name="Picture 2" descr="Related image">
            <a:extLst>
              <a:ext uri="{FF2B5EF4-FFF2-40B4-BE49-F238E27FC236}">
                <a16:creationId xmlns:a16="http://schemas.microsoft.com/office/drawing/2014/main" id="{C6EDF527-C7F8-4370-B6B4-94E8A89889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85944" y="3047999"/>
            <a:ext cx="2420112" cy="1828801"/>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654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3608D1F8-D74C-15E8-271C-145994961542}"/>
              </a:ext>
            </a:extLst>
          </p:cNvPr>
          <p:cNvSpPr>
            <a:spLocks noGrp="1" noChangeArrowheads="1"/>
          </p:cNvSpPr>
          <p:nvPr>
            <p:ph type="title" idx="4294967295"/>
          </p:nvPr>
        </p:nvSpPr>
        <p:spPr>
          <a:xfrm>
            <a:off x="3276600" y="609600"/>
            <a:ext cx="7162800" cy="1143000"/>
          </a:xfrm>
        </p:spPr>
        <p:txBody>
          <a:bodyPr/>
          <a:lstStyle/>
          <a:p>
            <a:r>
              <a:rPr lang="en-US" altLang="en-US"/>
              <a:t>Tabernacle Diagram</a:t>
            </a:r>
          </a:p>
        </p:txBody>
      </p:sp>
      <p:pic>
        <p:nvPicPr>
          <p:cNvPr id="54275" name="Picture 3" descr="diagram1">
            <a:extLst>
              <a:ext uri="{FF2B5EF4-FFF2-40B4-BE49-F238E27FC236}">
                <a16:creationId xmlns:a16="http://schemas.microsoft.com/office/drawing/2014/main" id="{3B42D0FA-F023-20A2-B7D9-A96839E23F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6414" y="228600"/>
            <a:ext cx="6759173"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762000" y="2147131"/>
            <a:ext cx="7688500" cy="2377440"/>
          </a:xfrm>
        </p:spPr>
        <p:txBody>
          <a:bodyPr/>
          <a:lstStyle/>
          <a:p>
            <a:pPr marL="457200" lvl="1" indent="-457200" eaLnBrk="1" hangingPunct="1">
              <a:lnSpc>
                <a:spcPct val="100000"/>
              </a:lnSpc>
              <a:spcBef>
                <a:spcPts val="0"/>
              </a:spcBef>
              <a:spcAft>
                <a:spcPts val="30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latin typeface="Calibri" panose="020F0502020204030204" pitchFamily="34" charset="0"/>
              </a:rPr>
              <a:t>Audience's reaction (54)</a:t>
            </a:r>
          </a:p>
          <a:p>
            <a:pPr marL="457200" lvl="1" indent="-457200">
              <a:lnSpc>
                <a:spcPct val="100000"/>
              </a:lnSpc>
              <a:spcBef>
                <a:spcPts val="0"/>
              </a:spcBef>
              <a:spcAft>
                <a:spcPts val="30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latin typeface="Calibri" panose="020F0502020204030204" pitchFamily="34" charset="0"/>
              </a:rPr>
              <a:t>Stephen’s dying vision (55-56)</a:t>
            </a:r>
          </a:p>
          <a:p>
            <a:pPr marL="457200" lvl="1" indent="-457200">
              <a:lnSpc>
                <a:spcPct val="100000"/>
              </a:lnSpc>
              <a:spcBef>
                <a:spcPts val="0"/>
              </a:spcBef>
              <a:spcAft>
                <a:spcPts val="3000"/>
              </a:spcAft>
              <a:buClr>
                <a:srgbClr val="CC66FF"/>
              </a:buClr>
              <a:buSzPct val="100000"/>
              <a:buFont typeface="+mj-lt"/>
              <a:buAutoNum type="alphaUcPeriod"/>
              <a:defRPr/>
            </a:pP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Stephen’s death (57-60)</a:t>
            </a:r>
          </a:p>
        </p:txBody>
      </p:sp>
      <p:sp>
        <p:nvSpPr>
          <p:cNvPr id="3" name="Rectangle 2">
            <a:extLst>
              <a:ext uri="{FF2B5EF4-FFF2-40B4-BE49-F238E27FC236}">
                <a16:creationId xmlns:a16="http://schemas.microsoft.com/office/drawing/2014/main" id="{762CC507-6E5B-BC55-F4FA-0BF8C83792AF}"/>
              </a:ext>
            </a:extLst>
          </p:cNvPr>
          <p:cNvSpPr txBox="1">
            <a:spLocks noChangeArrowheads="1"/>
          </p:cNvSpPr>
          <p:nvPr/>
        </p:nvSpPr>
        <p:spPr bwMode="auto">
          <a:xfrm>
            <a:off x="2622804" y="201539"/>
            <a:ext cx="694639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defTabSz="914400" eaLnBrk="1" hangingPunct="1">
              <a:lnSpc>
                <a:spcPct val="100000"/>
              </a:lnSpc>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III. Stephen’s Stoning</a:t>
            </a:r>
            <a:br>
              <a:rPr lang="en-US" sz="3600" dirty="0">
                <a:effectLst>
                  <a:outerShdw blurRad="38100" dist="38100" dir="2700000" algn="tl">
                    <a:srgbClr val="000000">
                      <a:alpha val="43137"/>
                    </a:srgbClr>
                  </a:outerShdw>
                </a:effectLst>
                <a:cs typeface="Calibri" panose="020F0502020204030204" pitchFamily="34" charset="0"/>
              </a:rPr>
            </a:br>
            <a:r>
              <a:rPr lang="en-US" sz="2800" dirty="0">
                <a:effectLst>
                  <a:outerShdw blurRad="38100" dist="38100" dir="2700000" algn="tl">
                    <a:srgbClr val="000000">
                      <a:alpha val="43137"/>
                    </a:srgbClr>
                  </a:outerShdw>
                </a:effectLst>
                <a:latin typeface="+mn-lt"/>
                <a:ea typeface="+mn-ea"/>
                <a:cs typeface="+mn-cs"/>
              </a:rPr>
              <a:t>Acts 7:54-60</a:t>
            </a:r>
          </a:p>
        </p:txBody>
      </p:sp>
      <p:pic>
        <p:nvPicPr>
          <p:cNvPr id="4" name="Picture 3">
            <a:extLst>
              <a:ext uri="{FF2B5EF4-FFF2-40B4-BE49-F238E27FC236}">
                <a16:creationId xmlns:a16="http://schemas.microsoft.com/office/drawing/2014/main" id="{F93C8CFA-B10D-7CF9-C8BF-E619D3E05A3E}"/>
              </a:ext>
            </a:extLst>
          </p:cNvPr>
          <p:cNvPicPr>
            <a:picLocks noChangeAspect="1"/>
          </p:cNvPicPr>
          <p:nvPr/>
        </p:nvPicPr>
        <p:blipFill>
          <a:blip r:embed="rId2"/>
          <a:stretch>
            <a:fillRect/>
          </a:stretch>
        </p:blipFill>
        <p:spPr>
          <a:xfrm>
            <a:off x="8190586" y="2147131"/>
            <a:ext cx="3391814" cy="2377440"/>
          </a:xfrm>
          <a:prstGeom prst="rect">
            <a:avLst/>
          </a:prstGeom>
        </p:spPr>
      </p:pic>
    </p:spTree>
    <p:extLst>
      <p:ext uri="{BB962C8B-B14F-4D97-AF65-F5344CB8AC3E}">
        <p14:creationId xmlns:p14="http://schemas.microsoft.com/office/powerpoint/2010/main" val="3818368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738438" y="228600"/>
            <a:ext cx="6715125" cy="914400"/>
          </a:xfrm>
        </p:spPr>
        <p:txBody>
          <a:bodyPr/>
          <a:lstStyle/>
          <a:p>
            <a:pPr marL="742950" indent="-742950" algn="ctr" eaLnBrk="1" hangingPunct="1">
              <a:lnSpc>
                <a:spcPct val="100000"/>
              </a:lnSpc>
              <a:buClr>
                <a:srgbClr val="CC66FF"/>
              </a:buClr>
              <a:buFont typeface="+mj-lt"/>
              <a:buAutoNum type="alphaUcPeriod" startAt="3"/>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Acts 7:57-60</a:t>
            </a:r>
            <a:br>
              <a:rPr lang="en-US" sz="3600" dirty="0">
                <a:effectLst>
                  <a:outerShdw blurRad="38100" dist="38100" dir="2700000" algn="tl">
                    <a:srgbClr val="000000">
                      <a:alpha val="43137"/>
                    </a:srgbClr>
                  </a:outerShdw>
                </a:effectLst>
                <a:cs typeface="Calibri" panose="020F0502020204030204" pitchFamily="34" charset="0"/>
              </a:rPr>
            </a:br>
            <a:r>
              <a:rPr lang="en-US" sz="2800" dirty="0">
                <a:effectLst>
                  <a:outerShdw blurRad="38100" dist="38100" dir="2700000" algn="tl">
                    <a:srgbClr val="000000">
                      <a:alpha val="43137"/>
                    </a:srgbClr>
                  </a:outerShdw>
                </a:effectLst>
                <a:latin typeface="+mn-lt"/>
                <a:ea typeface="+mn-ea"/>
                <a:cs typeface="+mn-cs"/>
              </a:rPr>
              <a:t>Stephen’s Death</a:t>
            </a:r>
          </a:p>
        </p:txBody>
      </p:sp>
      <p:sp>
        <p:nvSpPr>
          <p:cNvPr id="161795" name="Rectangle 3"/>
          <p:cNvSpPr>
            <a:spLocks noGrp="1" noChangeArrowheads="1"/>
          </p:cNvSpPr>
          <p:nvPr>
            <p:ph type="body" idx="1"/>
          </p:nvPr>
        </p:nvSpPr>
        <p:spPr>
          <a:xfrm>
            <a:off x="762000" y="2057400"/>
            <a:ext cx="7086600" cy="3124200"/>
          </a:xfrm>
        </p:spPr>
        <p:txBody>
          <a:bodyPr/>
          <a:lstStyle/>
          <a:p>
            <a:pPr marL="457200" lvl="3" indent="-457200" eaLnBrk="1" hangingPunct="1">
              <a:lnSpc>
                <a:spcPct val="100000"/>
              </a:lnSpc>
              <a:spcBef>
                <a:spcPts val="0"/>
              </a:spcBef>
              <a:spcAft>
                <a:spcPts val="2400"/>
              </a:spcAft>
              <a:buClr>
                <a:srgbClr val="00FF00"/>
              </a:buClr>
              <a:buFont typeface="+mj-lt"/>
              <a:buAutoNum type="arabicPeriod"/>
              <a:defRPr/>
            </a:pPr>
            <a:r>
              <a:rPr lang="en-US" sz="3200" dirty="0">
                <a:effectLst>
                  <a:outerShdw blurRad="38100" dist="38100" dir="2700000" algn="tl">
                    <a:srgbClr val="000000">
                      <a:alpha val="43137"/>
                    </a:srgbClr>
                  </a:outerShdw>
                </a:effectLst>
                <a:latin typeface="Calibri" panose="020F0502020204030204" pitchFamily="34" charset="0"/>
              </a:rPr>
              <a:t>Mob response (57)</a:t>
            </a:r>
          </a:p>
          <a:p>
            <a:pPr marL="457200" lvl="3" indent="-457200">
              <a:lnSpc>
                <a:spcPct val="100000"/>
              </a:lnSpc>
              <a:spcBef>
                <a:spcPts val="0"/>
              </a:spcBef>
              <a:spcAft>
                <a:spcPts val="2400"/>
              </a:spcAft>
              <a:buClr>
                <a:srgbClr val="00FF00"/>
              </a:buClr>
              <a:buFont typeface="+mj-lt"/>
              <a:buAutoNum type="arabicPeriod"/>
              <a:defRPr/>
            </a:pPr>
            <a:r>
              <a:rPr lang="en-US" sz="3200" dirty="0">
                <a:effectLst>
                  <a:outerShdw blurRad="38100" dist="38100" dir="2700000" algn="tl">
                    <a:srgbClr val="000000">
                      <a:alpha val="43137"/>
                    </a:srgbClr>
                  </a:outerShdw>
                </a:effectLst>
                <a:latin typeface="Calibri" panose="020F0502020204030204" pitchFamily="34" charset="0"/>
              </a:rPr>
              <a:t>Stephen’s stoning (58)</a:t>
            </a:r>
          </a:p>
          <a:p>
            <a:pPr marL="457200" lvl="3" indent="-457200">
              <a:lnSpc>
                <a:spcPct val="100000"/>
              </a:lnSpc>
              <a:spcBef>
                <a:spcPts val="0"/>
              </a:spcBef>
              <a:spcAft>
                <a:spcPts val="2400"/>
              </a:spcAft>
              <a:buClr>
                <a:srgbClr val="00FF00"/>
              </a:buClr>
              <a:buFont typeface="+mj-lt"/>
              <a:buAutoNum type="arabicPeriod"/>
              <a:defRPr/>
            </a:pPr>
            <a:r>
              <a:rPr lang="en-US" sz="3200" dirty="0">
                <a:effectLst>
                  <a:outerShdw blurRad="38100" dist="38100" dir="2700000" algn="tl">
                    <a:srgbClr val="000000">
                      <a:alpha val="43137"/>
                    </a:srgbClr>
                  </a:outerShdw>
                </a:effectLst>
                <a:latin typeface="Calibri" panose="020F0502020204030204" pitchFamily="34" charset="0"/>
              </a:rPr>
              <a:t>Stephen’s response (59)</a:t>
            </a:r>
          </a:p>
          <a:p>
            <a:pPr marL="457200" lvl="3" indent="-457200">
              <a:lnSpc>
                <a:spcPct val="100000"/>
              </a:lnSpc>
              <a:spcBef>
                <a:spcPts val="0"/>
              </a:spcBef>
              <a:spcAft>
                <a:spcPts val="2400"/>
              </a:spcAft>
              <a:buClr>
                <a:srgbClr val="00FF00"/>
              </a:buClr>
              <a:buFont typeface="+mj-lt"/>
              <a:buAutoNum type="arabicPeriod"/>
              <a:defRPr/>
            </a:pPr>
            <a:r>
              <a:rPr lang="en-US" sz="3200" dirty="0">
                <a:effectLst>
                  <a:outerShdw blurRad="38100" dist="38100" dir="2700000" algn="tl">
                    <a:srgbClr val="000000">
                      <a:alpha val="43137"/>
                    </a:srgbClr>
                  </a:outerShdw>
                </a:effectLst>
                <a:latin typeface="Calibri" panose="020F0502020204030204" pitchFamily="34" charset="0"/>
              </a:rPr>
              <a:t>Stephen’s death (60)</a:t>
            </a:r>
          </a:p>
          <a:p>
            <a:pPr marL="457200" lvl="3" indent="-457200">
              <a:lnSpc>
                <a:spcPct val="100000"/>
              </a:lnSpc>
              <a:spcBef>
                <a:spcPts val="0"/>
              </a:spcBef>
              <a:spcAft>
                <a:spcPts val="2400"/>
              </a:spcAft>
              <a:buClr>
                <a:srgbClr val="00FF00"/>
              </a:buClr>
              <a:buFont typeface="+mj-lt"/>
              <a:buAutoNum type="arabicPeriod"/>
              <a:defRPr/>
            </a:pPr>
            <a:endParaRPr lang="en-US" sz="3200" dirty="0">
              <a:effectLst>
                <a:outerShdw blurRad="38100" dist="38100" dir="2700000" algn="tl">
                  <a:srgbClr val="000000">
                    <a:alpha val="43137"/>
                  </a:srgbClr>
                </a:outerShdw>
              </a:effectLst>
              <a:latin typeface="Calibri" panose="020F0502020204030204" pitchFamily="34" charset="0"/>
            </a:endParaRPr>
          </a:p>
        </p:txBody>
      </p:sp>
      <p:pic>
        <p:nvPicPr>
          <p:cNvPr id="2" name="Picture 1">
            <a:extLst>
              <a:ext uri="{FF2B5EF4-FFF2-40B4-BE49-F238E27FC236}">
                <a16:creationId xmlns:a16="http://schemas.microsoft.com/office/drawing/2014/main" id="{ACD253F0-8F4A-93E0-C8AB-4D044A1EE27C}"/>
              </a:ext>
            </a:extLst>
          </p:cNvPr>
          <p:cNvPicPr>
            <a:picLocks noChangeAspect="1"/>
          </p:cNvPicPr>
          <p:nvPr/>
        </p:nvPicPr>
        <p:blipFill>
          <a:blip r:embed="rId2"/>
          <a:stretch>
            <a:fillRect/>
          </a:stretch>
        </p:blipFill>
        <p:spPr>
          <a:xfrm>
            <a:off x="8190586" y="2147131"/>
            <a:ext cx="3391814" cy="2377440"/>
          </a:xfrm>
          <a:prstGeom prst="rect">
            <a:avLst/>
          </a:prstGeom>
        </p:spPr>
      </p:pic>
    </p:spTree>
    <p:extLst>
      <p:ext uri="{BB962C8B-B14F-4D97-AF65-F5344CB8AC3E}">
        <p14:creationId xmlns:p14="http://schemas.microsoft.com/office/powerpoint/2010/main" val="3928342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738438" y="228600"/>
            <a:ext cx="6715125" cy="914400"/>
          </a:xfrm>
        </p:spPr>
        <p:txBody>
          <a:bodyPr/>
          <a:lstStyle/>
          <a:p>
            <a:pPr marL="742950" indent="-742950" algn="ctr" eaLnBrk="1" hangingPunct="1">
              <a:lnSpc>
                <a:spcPct val="100000"/>
              </a:lnSpc>
              <a:buClr>
                <a:srgbClr val="CC66FF"/>
              </a:buClr>
              <a:buFont typeface="+mj-lt"/>
              <a:buAutoNum type="alphaUcPeriod" startAt="3"/>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Acts 7:57-60</a:t>
            </a:r>
            <a:br>
              <a:rPr lang="en-US" sz="3600" dirty="0">
                <a:effectLst>
                  <a:outerShdw blurRad="38100" dist="38100" dir="2700000" algn="tl">
                    <a:srgbClr val="000000">
                      <a:alpha val="43137"/>
                    </a:srgbClr>
                  </a:outerShdw>
                </a:effectLst>
                <a:cs typeface="Calibri" panose="020F0502020204030204" pitchFamily="34" charset="0"/>
              </a:rPr>
            </a:br>
            <a:r>
              <a:rPr lang="en-US" sz="2800" dirty="0">
                <a:effectLst>
                  <a:outerShdw blurRad="38100" dist="38100" dir="2700000" algn="tl">
                    <a:srgbClr val="000000">
                      <a:alpha val="43137"/>
                    </a:srgbClr>
                  </a:outerShdw>
                </a:effectLst>
                <a:latin typeface="+mn-lt"/>
                <a:ea typeface="+mn-ea"/>
                <a:cs typeface="+mn-cs"/>
              </a:rPr>
              <a:t>Stephen’s Death</a:t>
            </a:r>
          </a:p>
        </p:txBody>
      </p:sp>
      <p:sp>
        <p:nvSpPr>
          <p:cNvPr id="161795" name="Rectangle 3"/>
          <p:cNvSpPr>
            <a:spLocks noGrp="1" noChangeArrowheads="1"/>
          </p:cNvSpPr>
          <p:nvPr>
            <p:ph type="body" idx="1"/>
          </p:nvPr>
        </p:nvSpPr>
        <p:spPr>
          <a:xfrm>
            <a:off x="762000" y="2057400"/>
            <a:ext cx="7086600" cy="2467171"/>
          </a:xfrm>
        </p:spPr>
        <p:txBody>
          <a:bodyPr/>
          <a:lstStyle/>
          <a:p>
            <a:pPr marL="457200" lvl="3" indent="-457200" eaLnBrk="1" hangingPunct="1">
              <a:lnSpc>
                <a:spcPct val="100000"/>
              </a:lnSpc>
              <a:spcBef>
                <a:spcPts val="0"/>
              </a:spcBef>
              <a:spcAft>
                <a:spcPts val="2400"/>
              </a:spcAft>
              <a:buClr>
                <a:srgbClr val="00FF00"/>
              </a:buClr>
              <a:buFont typeface="+mj-lt"/>
              <a:buAutoNum type="arabicPeriod"/>
              <a:defRPr/>
            </a:pP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Mob response (57)</a:t>
            </a:r>
          </a:p>
          <a:p>
            <a:pPr marL="457200" lvl="3" indent="-457200">
              <a:lnSpc>
                <a:spcPct val="100000"/>
              </a:lnSpc>
              <a:spcBef>
                <a:spcPts val="0"/>
              </a:spcBef>
              <a:spcAft>
                <a:spcPts val="2400"/>
              </a:spcAft>
              <a:buClr>
                <a:srgbClr val="00FF00"/>
              </a:buClr>
              <a:buFont typeface="+mj-lt"/>
              <a:buAutoNum type="arabicPeriod"/>
              <a:defRPr/>
            </a:pPr>
            <a:r>
              <a:rPr lang="en-US" sz="3200" dirty="0">
                <a:effectLst>
                  <a:outerShdw blurRad="38100" dist="38100" dir="2700000" algn="tl">
                    <a:srgbClr val="000000">
                      <a:alpha val="43137"/>
                    </a:srgbClr>
                  </a:outerShdw>
                </a:effectLst>
                <a:latin typeface="Calibri" panose="020F0502020204030204" pitchFamily="34" charset="0"/>
              </a:rPr>
              <a:t>Stephen’s stoning (58)</a:t>
            </a:r>
          </a:p>
          <a:p>
            <a:pPr marL="457200" lvl="3" indent="-457200">
              <a:lnSpc>
                <a:spcPct val="100000"/>
              </a:lnSpc>
              <a:spcBef>
                <a:spcPts val="0"/>
              </a:spcBef>
              <a:spcAft>
                <a:spcPts val="2400"/>
              </a:spcAft>
              <a:buClr>
                <a:srgbClr val="00FF00"/>
              </a:buClr>
              <a:buFont typeface="+mj-lt"/>
              <a:buAutoNum type="arabicPeriod"/>
              <a:defRPr/>
            </a:pPr>
            <a:r>
              <a:rPr lang="en-US" sz="3200" dirty="0">
                <a:effectLst>
                  <a:outerShdw blurRad="38100" dist="38100" dir="2700000" algn="tl">
                    <a:srgbClr val="000000">
                      <a:alpha val="43137"/>
                    </a:srgbClr>
                  </a:outerShdw>
                </a:effectLst>
                <a:latin typeface="Calibri" panose="020F0502020204030204" pitchFamily="34" charset="0"/>
              </a:rPr>
              <a:t>Stephen’s response (59)</a:t>
            </a:r>
          </a:p>
          <a:p>
            <a:pPr marL="457200" lvl="3" indent="-457200">
              <a:lnSpc>
                <a:spcPct val="100000"/>
              </a:lnSpc>
              <a:spcBef>
                <a:spcPts val="0"/>
              </a:spcBef>
              <a:spcAft>
                <a:spcPts val="2400"/>
              </a:spcAft>
              <a:buClr>
                <a:srgbClr val="00FF00"/>
              </a:buClr>
              <a:buFont typeface="+mj-lt"/>
              <a:buAutoNum type="arabicPeriod"/>
              <a:defRPr/>
            </a:pPr>
            <a:r>
              <a:rPr lang="en-US" sz="3200" dirty="0">
                <a:effectLst>
                  <a:outerShdw blurRad="38100" dist="38100" dir="2700000" algn="tl">
                    <a:srgbClr val="000000">
                      <a:alpha val="43137"/>
                    </a:srgbClr>
                  </a:outerShdw>
                </a:effectLst>
                <a:latin typeface="Calibri" panose="020F0502020204030204" pitchFamily="34" charset="0"/>
              </a:rPr>
              <a:t>Stephen’s death (60)</a:t>
            </a:r>
          </a:p>
          <a:p>
            <a:pPr marL="457200" lvl="3" indent="-457200">
              <a:lnSpc>
                <a:spcPct val="100000"/>
              </a:lnSpc>
              <a:spcBef>
                <a:spcPts val="0"/>
              </a:spcBef>
              <a:spcAft>
                <a:spcPts val="2400"/>
              </a:spcAft>
              <a:buClr>
                <a:srgbClr val="00FF00"/>
              </a:buClr>
              <a:buFont typeface="+mj-lt"/>
              <a:buAutoNum type="arabicPeriod"/>
              <a:defRPr/>
            </a:pPr>
            <a:endParaRPr lang="en-US" sz="3200" dirty="0">
              <a:effectLst>
                <a:outerShdw blurRad="38100" dist="38100" dir="2700000" algn="tl">
                  <a:srgbClr val="000000">
                    <a:alpha val="43137"/>
                  </a:srgbClr>
                </a:outerShdw>
              </a:effectLst>
              <a:latin typeface="Calibri" panose="020F0502020204030204" pitchFamily="34" charset="0"/>
            </a:endParaRPr>
          </a:p>
        </p:txBody>
      </p:sp>
      <p:pic>
        <p:nvPicPr>
          <p:cNvPr id="2" name="Picture 1">
            <a:extLst>
              <a:ext uri="{FF2B5EF4-FFF2-40B4-BE49-F238E27FC236}">
                <a16:creationId xmlns:a16="http://schemas.microsoft.com/office/drawing/2014/main" id="{ACD253F0-8F4A-93E0-C8AB-4D044A1EE27C}"/>
              </a:ext>
            </a:extLst>
          </p:cNvPr>
          <p:cNvPicPr>
            <a:picLocks noChangeAspect="1"/>
          </p:cNvPicPr>
          <p:nvPr/>
        </p:nvPicPr>
        <p:blipFill>
          <a:blip r:embed="rId2"/>
          <a:stretch>
            <a:fillRect/>
          </a:stretch>
        </p:blipFill>
        <p:spPr>
          <a:xfrm>
            <a:off x="8190586" y="2147131"/>
            <a:ext cx="3391814" cy="2377440"/>
          </a:xfrm>
          <a:prstGeom prst="rect">
            <a:avLst/>
          </a:prstGeom>
        </p:spPr>
      </p:pic>
    </p:spTree>
    <p:extLst>
      <p:ext uri="{BB962C8B-B14F-4D97-AF65-F5344CB8AC3E}">
        <p14:creationId xmlns:p14="http://schemas.microsoft.com/office/powerpoint/2010/main" val="3831390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738438" y="228600"/>
            <a:ext cx="6715125" cy="914400"/>
          </a:xfrm>
        </p:spPr>
        <p:txBody>
          <a:bodyPr/>
          <a:lstStyle/>
          <a:p>
            <a:pPr marL="742950" indent="-742950" algn="ctr" eaLnBrk="1" hangingPunct="1">
              <a:lnSpc>
                <a:spcPct val="100000"/>
              </a:lnSpc>
              <a:buClr>
                <a:srgbClr val="CC66FF"/>
              </a:buClr>
              <a:buFont typeface="+mj-lt"/>
              <a:buAutoNum type="alphaUcPeriod" startAt="3"/>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Acts 7:57-60</a:t>
            </a:r>
            <a:br>
              <a:rPr lang="en-US" sz="3600" dirty="0">
                <a:effectLst>
                  <a:outerShdw blurRad="38100" dist="38100" dir="2700000" algn="tl">
                    <a:srgbClr val="000000">
                      <a:alpha val="43137"/>
                    </a:srgbClr>
                  </a:outerShdw>
                </a:effectLst>
                <a:cs typeface="Calibri" panose="020F0502020204030204" pitchFamily="34" charset="0"/>
              </a:rPr>
            </a:br>
            <a:r>
              <a:rPr lang="en-US" sz="2800" dirty="0">
                <a:effectLst>
                  <a:outerShdw blurRad="38100" dist="38100" dir="2700000" algn="tl">
                    <a:srgbClr val="000000">
                      <a:alpha val="43137"/>
                    </a:srgbClr>
                  </a:outerShdw>
                </a:effectLst>
                <a:latin typeface="+mn-lt"/>
                <a:ea typeface="+mn-ea"/>
                <a:cs typeface="+mn-cs"/>
              </a:rPr>
              <a:t>Stephen’s Death</a:t>
            </a:r>
          </a:p>
        </p:txBody>
      </p:sp>
      <p:sp>
        <p:nvSpPr>
          <p:cNvPr id="161795" name="Rectangle 3"/>
          <p:cNvSpPr>
            <a:spLocks noGrp="1" noChangeArrowheads="1"/>
          </p:cNvSpPr>
          <p:nvPr>
            <p:ph type="body" idx="1"/>
          </p:nvPr>
        </p:nvSpPr>
        <p:spPr>
          <a:xfrm>
            <a:off x="762000" y="2057400"/>
            <a:ext cx="7086600" cy="2467171"/>
          </a:xfrm>
        </p:spPr>
        <p:txBody>
          <a:bodyPr/>
          <a:lstStyle/>
          <a:p>
            <a:pPr marL="457200" lvl="3" indent="-457200" eaLnBrk="1" hangingPunct="1">
              <a:lnSpc>
                <a:spcPct val="100000"/>
              </a:lnSpc>
              <a:spcBef>
                <a:spcPts val="0"/>
              </a:spcBef>
              <a:spcAft>
                <a:spcPts val="2400"/>
              </a:spcAft>
              <a:buClr>
                <a:srgbClr val="00FF00"/>
              </a:buClr>
              <a:buFont typeface="+mj-lt"/>
              <a:buAutoNum type="arabicPeriod"/>
              <a:defRPr/>
            </a:pPr>
            <a:r>
              <a:rPr lang="en-US" sz="3200" dirty="0">
                <a:effectLst>
                  <a:outerShdw blurRad="38100" dist="38100" dir="2700000" algn="tl">
                    <a:srgbClr val="000000">
                      <a:alpha val="43137"/>
                    </a:srgbClr>
                  </a:outerShdw>
                </a:effectLst>
                <a:latin typeface="Calibri" panose="020F0502020204030204" pitchFamily="34" charset="0"/>
              </a:rPr>
              <a:t>Mob response (57)</a:t>
            </a:r>
          </a:p>
          <a:p>
            <a:pPr marL="457200" lvl="3" indent="-457200">
              <a:lnSpc>
                <a:spcPct val="100000"/>
              </a:lnSpc>
              <a:spcBef>
                <a:spcPts val="0"/>
              </a:spcBef>
              <a:spcAft>
                <a:spcPts val="2400"/>
              </a:spcAft>
              <a:buClr>
                <a:srgbClr val="00FF00"/>
              </a:buClr>
              <a:buFont typeface="+mj-lt"/>
              <a:buAutoNum type="arabicPeriod"/>
              <a:defRPr/>
            </a:pP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Stephen’s stoning (58)</a:t>
            </a:r>
          </a:p>
          <a:p>
            <a:pPr marL="457200" lvl="3" indent="-457200">
              <a:lnSpc>
                <a:spcPct val="100000"/>
              </a:lnSpc>
              <a:spcBef>
                <a:spcPts val="0"/>
              </a:spcBef>
              <a:spcAft>
                <a:spcPts val="2400"/>
              </a:spcAft>
              <a:buClr>
                <a:srgbClr val="00FF00"/>
              </a:buClr>
              <a:buFont typeface="+mj-lt"/>
              <a:buAutoNum type="arabicPeriod"/>
              <a:defRPr/>
            </a:pPr>
            <a:r>
              <a:rPr lang="en-US" sz="3200" dirty="0">
                <a:effectLst>
                  <a:outerShdw blurRad="38100" dist="38100" dir="2700000" algn="tl">
                    <a:srgbClr val="000000">
                      <a:alpha val="43137"/>
                    </a:srgbClr>
                  </a:outerShdw>
                </a:effectLst>
                <a:latin typeface="Calibri" panose="020F0502020204030204" pitchFamily="34" charset="0"/>
              </a:rPr>
              <a:t>Stephen’s response (59)</a:t>
            </a:r>
          </a:p>
          <a:p>
            <a:pPr marL="457200" lvl="3" indent="-457200">
              <a:lnSpc>
                <a:spcPct val="100000"/>
              </a:lnSpc>
              <a:spcBef>
                <a:spcPts val="0"/>
              </a:spcBef>
              <a:spcAft>
                <a:spcPts val="2400"/>
              </a:spcAft>
              <a:buClr>
                <a:srgbClr val="00FF00"/>
              </a:buClr>
              <a:buFont typeface="+mj-lt"/>
              <a:buAutoNum type="arabicPeriod"/>
              <a:defRPr/>
            </a:pPr>
            <a:r>
              <a:rPr lang="en-US" sz="3200" dirty="0">
                <a:effectLst>
                  <a:outerShdw blurRad="38100" dist="38100" dir="2700000" algn="tl">
                    <a:srgbClr val="000000">
                      <a:alpha val="43137"/>
                    </a:srgbClr>
                  </a:outerShdw>
                </a:effectLst>
                <a:latin typeface="Calibri" panose="020F0502020204030204" pitchFamily="34" charset="0"/>
              </a:rPr>
              <a:t>Stephen’s death (60)</a:t>
            </a:r>
          </a:p>
          <a:p>
            <a:pPr marL="457200" lvl="3" indent="-457200">
              <a:lnSpc>
                <a:spcPct val="100000"/>
              </a:lnSpc>
              <a:spcBef>
                <a:spcPts val="0"/>
              </a:spcBef>
              <a:spcAft>
                <a:spcPts val="2400"/>
              </a:spcAft>
              <a:buClr>
                <a:srgbClr val="00FF00"/>
              </a:buClr>
              <a:buFont typeface="+mj-lt"/>
              <a:buAutoNum type="arabicPeriod"/>
              <a:defRPr/>
            </a:pPr>
            <a:endParaRPr lang="en-US" sz="3200" dirty="0">
              <a:effectLst>
                <a:outerShdw blurRad="38100" dist="38100" dir="2700000" algn="tl">
                  <a:srgbClr val="000000">
                    <a:alpha val="43137"/>
                  </a:srgbClr>
                </a:outerShdw>
              </a:effectLst>
              <a:latin typeface="Calibri" panose="020F0502020204030204" pitchFamily="34" charset="0"/>
            </a:endParaRPr>
          </a:p>
        </p:txBody>
      </p:sp>
      <p:pic>
        <p:nvPicPr>
          <p:cNvPr id="2" name="Picture 1">
            <a:extLst>
              <a:ext uri="{FF2B5EF4-FFF2-40B4-BE49-F238E27FC236}">
                <a16:creationId xmlns:a16="http://schemas.microsoft.com/office/drawing/2014/main" id="{ACD253F0-8F4A-93E0-C8AB-4D044A1EE27C}"/>
              </a:ext>
            </a:extLst>
          </p:cNvPr>
          <p:cNvPicPr>
            <a:picLocks noChangeAspect="1"/>
          </p:cNvPicPr>
          <p:nvPr/>
        </p:nvPicPr>
        <p:blipFill>
          <a:blip r:embed="rId2"/>
          <a:stretch>
            <a:fillRect/>
          </a:stretch>
        </p:blipFill>
        <p:spPr>
          <a:xfrm>
            <a:off x="8190586" y="2147131"/>
            <a:ext cx="3391814" cy="2377440"/>
          </a:xfrm>
          <a:prstGeom prst="rect">
            <a:avLst/>
          </a:prstGeom>
        </p:spPr>
      </p:pic>
    </p:spTree>
    <p:extLst>
      <p:ext uri="{BB962C8B-B14F-4D97-AF65-F5344CB8AC3E}">
        <p14:creationId xmlns:p14="http://schemas.microsoft.com/office/powerpoint/2010/main" val="203096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202463"/>
            <a:ext cx="10972800" cy="3657600"/>
          </a:xfrm>
        </p:spPr>
        <p:txBody>
          <a:bodyPr/>
          <a:lstStyle/>
          <a:p>
            <a:pPr marL="0" indent="0" algn="just">
              <a:lnSpc>
                <a:spcPct val="100000"/>
              </a:lnSpc>
              <a:spcBef>
                <a:spcPts val="0"/>
              </a:spcBef>
              <a:spcAft>
                <a:spcPts val="0"/>
              </a:spcAft>
              <a:buNone/>
            </a:pPr>
            <a:r>
              <a:rPr lang="en-US" sz="3150" dirty="0">
                <a:effectLst>
                  <a:outerShdw blurRad="38100" dist="38100" dir="2700000" algn="tl">
                    <a:srgbClr val="000000">
                      <a:alpha val="43137"/>
                    </a:srgbClr>
                  </a:outerShdw>
                </a:effectLst>
              </a:rPr>
              <a:t>“A second explanation is that this event may have occurred in A.D. 36. In that year, Vitellus became the new imperial legate of the Province of Syria, which included Judea. He deposed Pontius Pilate from his procuratorship in A.D. 36. Pilate’s successor, Marullus, did not arrive until A.D. 38. So there may have been a hiatus or a break between the deposing of Pilate and the arrival of the new procurator. It could very well be that the stoning of Stephen occurred during this time, which would have left the Sanhedrin without tight Roman oversight. A third explanation is that this was a mob scene, and mobs do not regard the rules of law.”</a:t>
            </a:r>
          </a:p>
        </p:txBody>
      </p:sp>
      <p:sp>
        <p:nvSpPr>
          <p:cNvPr id="4" name="Text Box 5"/>
          <p:cNvSpPr txBox="1">
            <a:spLocks noChangeArrowheads="1"/>
          </p:cNvSpPr>
          <p:nvPr/>
        </p:nvSpPr>
        <p:spPr bwMode="auto">
          <a:xfrm>
            <a:off x="3381375" y="22860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rgbClr val="00FFFF"/>
                </a:solidFill>
                <a:effectLst>
                  <a:outerShdw blurRad="38100" dist="38100" dir="2700000" algn="tl">
                    <a:srgbClr val="000000">
                      <a:alpha val="43137"/>
                    </a:srgbClr>
                  </a:outerShdw>
                </a:effectLst>
                <a:ea typeface="+mj-ea"/>
                <a:cs typeface="Calibri" panose="020F0502020204030204" pitchFamily="34" charset="0"/>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a:t>
            </a:r>
            <a:r>
              <a:rPr lang="en-US" altLang="en-US" i="1" dirty="0">
                <a:effectLst>
                  <a:outerShdw blurRad="38100" dist="38100" dir="2700000" algn="tl">
                    <a:srgbClr val="000000"/>
                  </a:outerShdw>
                </a:effectLst>
              </a:rPr>
              <a:t>Acts</a:t>
            </a:r>
            <a:r>
              <a:rPr lang="en-US" altLang="en-US" sz="1800" dirty="0">
                <a:effectLst>
                  <a:outerShdw blurRad="38100" dist="38100" dir="2700000" algn="tl">
                    <a:srgbClr val="000000"/>
                  </a:outerShdw>
                </a:effectLst>
                <a:latin typeface="Calibri" panose="020F0502020204030204" pitchFamily="34" charset="0"/>
                <a:cs typeface="+mn-cs"/>
              </a:rPr>
              <a:t>, </a:t>
            </a:r>
            <a:r>
              <a:rPr lang="en-US" altLang="en-US" dirty="0">
                <a:effectLst>
                  <a:outerShdw blurRad="38100" dist="38100" dir="2700000" algn="tl">
                    <a:srgbClr val="000000"/>
                  </a:outerShdw>
                </a:effectLst>
              </a:rPr>
              <a:t>176-77</a:t>
            </a:r>
            <a:endParaRPr lang="en-US" altLang="en-US" sz="1800" dirty="0">
              <a:effectLst>
                <a:outerShdw blurRad="38100" dist="38100" dir="2700000" algn="tl">
                  <a:srgbClr val="000000"/>
                </a:outerShdw>
              </a:effectLst>
              <a:latin typeface="Calibri" panose="020F0502020204030204" pitchFamily="34" charset="0"/>
              <a:cs typeface="+mn-cs"/>
            </a:endParaRP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3563572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a:extLst>
              <a:ext uri="{FF2B5EF4-FFF2-40B4-BE49-F238E27FC236}">
                <a16:creationId xmlns:a16="http://schemas.microsoft.com/office/drawing/2014/main" id="{26C76C27-44C4-C7CE-CBA0-FB85C0CF42A1}"/>
              </a:ext>
            </a:extLst>
          </p:cNvPr>
          <p:cNvGraphicFramePr>
            <a:graphicFrameLocks noGrp="1"/>
          </p:cNvGraphicFramePr>
          <p:nvPr>
            <p:ph idx="1"/>
          </p:nvPr>
        </p:nvGraphicFramePr>
        <p:xfrm>
          <a:off x="548640" y="685800"/>
          <a:ext cx="11094720" cy="4572000"/>
        </p:xfrm>
        <a:graphic>
          <a:graphicData uri="http://schemas.openxmlformats.org/drawingml/2006/table">
            <a:tbl>
              <a:tblPr firstRow="1" bandRow="1">
                <a:tableStyleId>{5C22544A-7EE6-4342-B048-85BDC9FD1C3A}</a:tableStyleId>
              </a:tblPr>
              <a:tblGrid>
                <a:gridCol w="1920240">
                  <a:extLst>
                    <a:ext uri="{9D8B030D-6E8A-4147-A177-3AD203B41FA5}">
                      <a16:colId xmlns:a16="http://schemas.microsoft.com/office/drawing/2014/main" val="20000"/>
                    </a:ext>
                  </a:extLst>
                </a:gridCol>
                <a:gridCol w="176784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3749040">
                  <a:extLst>
                    <a:ext uri="{9D8B030D-6E8A-4147-A177-3AD203B41FA5}">
                      <a16:colId xmlns:a16="http://schemas.microsoft.com/office/drawing/2014/main" val="20003"/>
                    </a:ext>
                  </a:extLst>
                </a:gridCol>
                <a:gridCol w="2011680">
                  <a:extLst>
                    <a:ext uri="{9D8B030D-6E8A-4147-A177-3AD203B41FA5}">
                      <a16:colId xmlns:a16="http://schemas.microsoft.com/office/drawing/2014/main" val="20004"/>
                    </a:ext>
                  </a:extLst>
                </a:gridCol>
              </a:tblGrid>
              <a:tr h="914400">
                <a:tc gridSpan="5">
                  <a:txBody>
                    <a:bodyPr/>
                    <a:lstStyle/>
                    <a:p>
                      <a:pPr algn="ctr"/>
                      <a:r>
                        <a:rPr kumimoji="0" lang="en-US" sz="3600" b="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mn-lt"/>
                        </a:rPr>
                        <a:t>From Peter to Paul</a:t>
                      </a:r>
                      <a:endParaRPr lang="en-US" sz="1400" b="0" dirty="0">
                        <a:solidFill>
                          <a:schemeClr val="tx1"/>
                        </a:solidFill>
                        <a:effectLst>
                          <a:outerShdw blurRad="38100" dist="38100" dir="2700000" algn="tl">
                            <a:srgbClr val="000000">
                              <a:alpha val="43137"/>
                            </a:srgbClr>
                          </a:outerShdw>
                        </a:effectLst>
                        <a:latin typeface="+mn-lt"/>
                      </a:endParaRPr>
                    </a:p>
                  </a:txBody>
                  <a:tcPr marT="45717" marB="45717" anchor="ctr"/>
                </a:tc>
                <a:tc hMerge="1">
                  <a:txBody>
                    <a:bodyPr/>
                    <a:lstStyle/>
                    <a:p>
                      <a:endParaRPr lang="en-US" sz="1800" dirty="0">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tc hMerge="1">
                  <a:txBody>
                    <a:bodyPr/>
                    <a:lstStyle/>
                    <a:p>
                      <a:endParaRPr lang="en-US" sz="1800" b="1" u="sng" dirty="0">
                        <a:solidFill>
                          <a:schemeClr val="bg1"/>
                        </a:solidFill>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extLst>
                  <a:ext uri="{0D108BD9-81ED-4DB2-BD59-A6C34878D82A}">
                    <a16:rowId xmlns:a16="http://schemas.microsoft.com/office/drawing/2014/main" val="1141638253"/>
                  </a:ext>
                </a:extLst>
              </a:tr>
              <a:tr h="91440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1" u="none" strike="noStrike" cap="none" normalizeH="0" baseline="0" dirty="0">
                          <a:ln>
                            <a:noFill/>
                          </a:ln>
                          <a:solidFill>
                            <a:schemeClr val="bg1"/>
                          </a:solidFill>
                          <a:effectLst/>
                          <a:latin typeface="+mn-lt"/>
                        </a:rPr>
                        <a:t>Reference</a:t>
                      </a:r>
                      <a:endParaRPr kumimoji="0" lang="en-US" altLang="en-US" sz="2800" b="1" i="0" u="none" strike="noStrike" cap="none" normalizeH="0" baseline="0" dirty="0">
                        <a:ln>
                          <a:noFill/>
                        </a:ln>
                        <a:solidFill>
                          <a:schemeClr val="bg1"/>
                        </a:solidFill>
                        <a:effectLst/>
                        <a:latin typeface="+mn-lt"/>
                      </a:endParaRPr>
                    </a:p>
                  </a:txBody>
                  <a:tcPr anchor="ctr" horzOverflow="overflow"/>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1" u="none" strike="noStrike" cap="none" normalizeH="0" baseline="0" dirty="0">
                          <a:ln>
                            <a:noFill/>
                          </a:ln>
                          <a:solidFill>
                            <a:schemeClr val="bg1"/>
                          </a:solidFill>
                          <a:effectLst/>
                          <a:latin typeface="+mn-lt"/>
                        </a:rPr>
                        <a:t>Center</a:t>
                      </a:r>
                      <a:endParaRPr kumimoji="0" lang="en-US" altLang="en-US" sz="2800" b="1" i="0" u="none" strike="noStrike" cap="none" normalizeH="0" baseline="0" dirty="0">
                        <a:ln>
                          <a:noFill/>
                        </a:ln>
                        <a:solidFill>
                          <a:schemeClr val="bg1"/>
                        </a:solidFill>
                        <a:effectLst/>
                        <a:latin typeface="+mn-lt"/>
                      </a:endParaRPr>
                    </a:p>
                  </a:txBody>
                  <a:tcPr anchor="ctr" horzOverflow="overflow"/>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1" u="none" strike="noStrike" cap="none" normalizeH="0" baseline="0" dirty="0">
                          <a:ln>
                            <a:noFill/>
                          </a:ln>
                          <a:solidFill>
                            <a:schemeClr val="bg1"/>
                          </a:solidFill>
                          <a:effectLst/>
                          <a:latin typeface="+mn-lt"/>
                        </a:rPr>
                        <a:t>Person</a:t>
                      </a:r>
                      <a:endParaRPr kumimoji="0" lang="en-US" altLang="en-US" sz="2800" b="1" i="0" u="none" strike="noStrike" cap="none" normalizeH="0" baseline="0" dirty="0">
                        <a:ln>
                          <a:noFill/>
                        </a:ln>
                        <a:solidFill>
                          <a:schemeClr val="bg1"/>
                        </a:solidFill>
                        <a:effectLst/>
                        <a:latin typeface="+mn-lt"/>
                      </a:endParaRPr>
                    </a:p>
                  </a:txBody>
                  <a:tcPr anchor="ctr" horzOverflow="overflow"/>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1" u="none" strike="noStrike" cap="none" normalizeH="0" baseline="0" dirty="0">
                          <a:ln>
                            <a:noFill/>
                          </a:ln>
                          <a:solidFill>
                            <a:schemeClr val="bg1"/>
                          </a:solidFill>
                          <a:effectLst/>
                          <a:latin typeface="+mn-lt"/>
                        </a:rPr>
                        <a:t>Place</a:t>
                      </a:r>
                      <a:endParaRPr kumimoji="0" lang="en-US" altLang="en-US" sz="2800" b="1" i="0" u="none" strike="noStrike" cap="none" normalizeH="0" baseline="0" dirty="0">
                        <a:ln>
                          <a:noFill/>
                        </a:ln>
                        <a:solidFill>
                          <a:schemeClr val="bg1"/>
                        </a:solidFill>
                        <a:effectLst/>
                        <a:latin typeface="+mn-lt"/>
                      </a:endParaRPr>
                    </a:p>
                  </a:txBody>
                  <a:tcPr anchor="ctr" horzOverflow="overflow"/>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1" u="none" strike="noStrike" cap="none" normalizeH="0" baseline="0" dirty="0">
                          <a:ln>
                            <a:noFill/>
                          </a:ln>
                          <a:solidFill>
                            <a:schemeClr val="bg1"/>
                          </a:solidFill>
                          <a:effectLst/>
                          <a:latin typeface="+mn-lt"/>
                        </a:rPr>
                        <a:t>Outreach</a:t>
                      </a:r>
                      <a:endParaRPr kumimoji="0" lang="en-US" altLang="en-US" sz="2800" b="1" i="0" u="none" strike="noStrike" cap="none" normalizeH="0" baseline="0" dirty="0">
                        <a:ln>
                          <a:noFill/>
                        </a:ln>
                        <a:solidFill>
                          <a:schemeClr val="bg1"/>
                        </a:solidFill>
                        <a:effectLst/>
                        <a:latin typeface="+mn-lt"/>
                      </a:endParaRPr>
                    </a:p>
                  </a:txBody>
                  <a:tcPr anchor="ctr" horzOverflow="overflow"/>
                </a:tc>
                <a:extLst>
                  <a:ext uri="{0D108BD9-81ED-4DB2-BD59-A6C34878D82A}">
                    <a16:rowId xmlns:a16="http://schemas.microsoft.com/office/drawing/2014/main" val="10000"/>
                  </a:ext>
                </a:extLst>
              </a:tr>
              <a:tr h="137160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600" b="1" u="none" strike="noStrike" kern="1200" cap="none" normalizeH="0" baseline="0" dirty="0">
                          <a:ln>
                            <a:noFill/>
                          </a:ln>
                          <a:solidFill>
                            <a:srgbClr val="0000CC"/>
                          </a:solidFill>
                          <a:effectLst/>
                          <a:latin typeface="+mn-lt"/>
                          <a:ea typeface="+mn-ea"/>
                          <a:cs typeface="+mn-cs"/>
                        </a:rPr>
                        <a:t>Acts 1–12</a:t>
                      </a:r>
                    </a:p>
                  </a:txBody>
                  <a:tcPr anchor="ctr" horzOverflow="overflow"/>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600" b="1" u="none" strike="noStrike" kern="1200" cap="none" normalizeH="0" baseline="0" dirty="0">
                          <a:ln>
                            <a:noFill/>
                          </a:ln>
                          <a:solidFill>
                            <a:srgbClr val="0000CC"/>
                          </a:solidFill>
                          <a:effectLst/>
                          <a:latin typeface="+mn-lt"/>
                          <a:ea typeface="+mn-ea"/>
                          <a:cs typeface="+mn-cs"/>
                        </a:rPr>
                        <a:t>Jerusalem</a:t>
                      </a:r>
                    </a:p>
                  </a:txBody>
                  <a:tcPr anchor="ctr" horzOverflow="overflow"/>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600" b="1" u="none" strike="noStrike" kern="1200" cap="none" normalizeH="0" baseline="0" dirty="0">
                          <a:ln>
                            <a:noFill/>
                          </a:ln>
                          <a:solidFill>
                            <a:srgbClr val="0000CC"/>
                          </a:solidFill>
                          <a:effectLst/>
                          <a:latin typeface="+mn-lt"/>
                          <a:ea typeface="+mn-ea"/>
                          <a:cs typeface="+mn-cs"/>
                        </a:rPr>
                        <a:t>Peter</a:t>
                      </a:r>
                    </a:p>
                  </a:txBody>
                  <a:tcPr anchor="ctr" horzOverflow="overflow"/>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600" b="1" u="none" strike="noStrike" kern="1200" cap="none" normalizeH="0" baseline="0" dirty="0">
                          <a:ln>
                            <a:noFill/>
                          </a:ln>
                          <a:solidFill>
                            <a:srgbClr val="0000CC"/>
                          </a:solidFill>
                          <a:effectLst/>
                          <a:latin typeface="+mn-lt"/>
                          <a:ea typeface="+mn-ea"/>
                          <a:cs typeface="+mn-cs"/>
                        </a:rPr>
                        <a:t>Jerusalem, Judea, Samaria</a:t>
                      </a:r>
                    </a:p>
                  </a:txBody>
                  <a:tcPr anchor="ctr" horzOverflow="overflow"/>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600" b="1" u="none" strike="noStrike" kern="1200" cap="none" normalizeH="0" baseline="0" dirty="0">
                          <a:ln>
                            <a:noFill/>
                          </a:ln>
                          <a:solidFill>
                            <a:srgbClr val="0000CC"/>
                          </a:solidFill>
                          <a:effectLst/>
                          <a:latin typeface="+mn-lt"/>
                          <a:ea typeface="+mn-ea"/>
                          <a:cs typeface="+mn-cs"/>
                        </a:rPr>
                        <a:t>Jewish</a:t>
                      </a:r>
                    </a:p>
                  </a:txBody>
                  <a:tcPr anchor="ctr" horzOverflow="overflow"/>
                </a:tc>
                <a:extLst>
                  <a:ext uri="{0D108BD9-81ED-4DB2-BD59-A6C34878D82A}">
                    <a16:rowId xmlns:a16="http://schemas.microsoft.com/office/drawing/2014/main" val="10002"/>
                  </a:ext>
                </a:extLst>
              </a:tr>
              <a:tr h="137160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600" b="1" u="none" strike="noStrike" kern="1200" cap="none" normalizeH="0" baseline="0" dirty="0">
                          <a:ln>
                            <a:noFill/>
                          </a:ln>
                          <a:solidFill>
                            <a:schemeClr val="bg1"/>
                          </a:solidFill>
                          <a:effectLst/>
                          <a:latin typeface="+mn-lt"/>
                        </a:rPr>
                        <a:t>Acts 13–28</a:t>
                      </a:r>
                      <a:endParaRPr kumimoji="0" lang="en-US" altLang="en-US" sz="2600" b="1" u="none" strike="noStrike" kern="1200" cap="none" normalizeH="0" baseline="0" dirty="0">
                        <a:ln>
                          <a:noFill/>
                        </a:ln>
                        <a:solidFill>
                          <a:schemeClr val="bg1"/>
                        </a:solidFill>
                        <a:effectLst/>
                        <a:latin typeface="+mn-lt"/>
                        <a:ea typeface="+mn-ea"/>
                        <a:cs typeface="+mn-cs"/>
                      </a:endParaRPr>
                    </a:p>
                  </a:txBody>
                  <a:tcPr anchor="ctr" horzOverflow="overflow"/>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600" b="1" u="none" strike="noStrike" kern="1200" cap="none" normalizeH="0" baseline="0" dirty="0">
                          <a:ln>
                            <a:noFill/>
                          </a:ln>
                          <a:solidFill>
                            <a:schemeClr val="bg1"/>
                          </a:solidFill>
                          <a:effectLst/>
                          <a:latin typeface="+mn-lt"/>
                        </a:rPr>
                        <a:t>Antioch</a:t>
                      </a:r>
                      <a:endParaRPr kumimoji="0" lang="en-US" altLang="en-US" sz="2600" b="1" u="none" strike="noStrike" kern="1200" cap="none" normalizeH="0" baseline="0" dirty="0">
                        <a:ln>
                          <a:noFill/>
                        </a:ln>
                        <a:solidFill>
                          <a:schemeClr val="bg1"/>
                        </a:solidFill>
                        <a:effectLst/>
                        <a:latin typeface="+mn-lt"/>
                        <a:ea typeface="+mn-ea"/>
                        <a:cs typeface="+mn-cs"/>
                      </a:endParaRPr>
                    </a:p>
                  </a:txBody>
                  <a:tcPr anchor="ctr" horzOverflow="overflow"/>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600" b="1" u="none" strike="noStrike" kern="1200" cap="none" normalizeH="0" baseline="0" dirty="0">
                          <a:ln>
                            <a:noFill/>
                          </a:ln>
                          <a:solidFill>
                            <a:schemeClr val="bg1"/>
                          </a:solidFill>
                          <a:effectLst/>
                          <a:latin typeface="+mn-lt"/>
                        </a:rPr>
                        <a:t>Paul</a:t>
                      </a:r>
                      <a:endParaRPr kumimoji="0" lang="en-US" altLang="en-US" sz="2600" b="1" u="none" strike="noStrike" kern="1200" cap="none" normalizeH="0" baseline="0" dirty="0">
                        <a:ln>
                          <a:noFill/>
                        </a:ln>
                        <a:solidFill>
                          <a:schemeClr val="bg1"/>
                        </a:solidFill>
                        <a:effectLst/>
                        <a:latin typeface="+mn-lt"/>
                        <a:ea typeface="+mn-ea"/>
                        <a:cs typeface="+mn-cs"/>
                      </a:endParaRPr>
                    </a:p>
                  </a:txBody>
                  <a:tcPr anchor="ctr" horzOverflow="overflow"/>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600" b="1" u="none" strike="noStrike" kern="1200" cap="none" normalizeH="0" baseline="0" dirty="0">
                          <a:ln>
                            <a:noFill/>
                          </a:ln>
                          <a:solidFill>
                            <a:schemeClr val="bg1"/>
                          </a:solidFill>
                          <a:effectLst/>
                          <a:latin typeface="+mn-lt"/>
                        </a:rPr>
                        <a:t>Uttermost parts</a:t>
                      </a:r>
                      <a:endParaRPr kumimoji="0" lang="en-US" altLang="en-US" sz="2600" b="1" u="none" strike="noStrike" kern="1200" cap="none" normalizeH="0" baseline="0" dirty="0">
                        <a:ln>
                          <a:noFill/>
                        </a:ln>
                        <a:solidFill>
                          <a:schemeClr val="bg1"/>
                        </a:solidFill>
                        <a:effectLst/>
                        <a:latin typeface="+mn-lt"/>
                        <a:ea typeface="+mn-ea"/>
                        <a:cs typeface="+mn-cs"/>
                      </a:endParaRPr>
                    </a:p>
                  </a:txBody>
                  <a:tcPr anchor="ctr" horzOverflow="overflow"/>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600" b="1" u="none" strike="noStrike" kern="1200" cap="none" normalizeH="0" baseline="0" dirty="0">
                          <a:ln>
                            <a:noFill/>
                          </a:ln>
                          <a:solidFill>
                            <a:schemeClr val="bg1"/>
                          </a:solidFill>
                          <a:effectLst/>
                          <a:latin typeface="+mn-lt"/>
                        </a:rPr>
                        <a:t>Gentiles</a:t>
                      </a:r>
                      <a:endParaRPr kumimoji="0" lang="en-US" altLang="en-US" sz="2600" b="1" u="none" strike="noStrike" kern="1200" cap="none" normalizeH="0" baseline="0" dirty="0">
                        <a:ln>
                          <a:noFill/>
                        </a:ln>
                        <a:solidFill>
                          <a:schemeClr val="bg1"/>
                        </a:solidFill>
                        <a:effectLst/>
                        <a:latin typeface="+mn-lt"/>
                        <a:ea typeface="+mn-ea"/>
                        <a:cs typeface="+mn-cs"/>
                      </a:endParaRPr>
                    </a:p>
                  </a:txBody>
                  <a:tcPr anchor="ctr" horzOverflow="overflow"/>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28193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a:extLst>
              <a:ext uri="{FF2B5EF4-FFF2-40B4-BE49-F238E27FC236}">
                <a16:creationId xmlns:a16="http://schemas.microsoft.com/office/drawing/2014/main" id="{26C76C27-44C4-C7CE-CBA0-FB85C0CF42A1}"/>
              </a:ext>
            </a:extLst>
          </p:cNvPr>
          <p:cNvGraphicFramePr>
            <a:graphicFrameLocks noGrp="1"/>
          </p:cNvGraphicFramePr>
          <p:nvPr>
            <p:ph idx="1"/>
          </p:nvPr>
        </p:nvGraphicFramePr>
        <p:xfrm>
          <a:off x="609600" y="411480"/>
          <a:ext cx="10972800" cy="6035040"/>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914400">
                <a:tc gridSpan="2">
                  <a:txBody>
                    <a:bodyPr/>
                    <a:lstStyle/>
                    <a:p>
                      <a:pPr algn="ctr"/>
                      <a:r>
                        <a:rPr kumimoji="0" lang="en-US" sz="3600" b="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mn-lt"/>
                        </a:rPr>
                        <a:t>From Peter to Paul</a:t>
                      </a:r>
                      <a:endParaRPr lang="en-US" sz="1400" b="0" dirty="0">
                        <a:solidFill>
                          <a:schemeClr val="tx1"/>
                        </a:solidFill>
                        <a:effectLst>
                          <a:outerShdw blurRad="38100" dist="38100" dir="2700000" algn="tl">
                            <a:srgbClr val="000000">
                              <a:alpha val="43137"/>
                            </a:srgbClr>
                          </a:outerShdw>
                        </a:effectLst>
                        <a:latin typeface="+mn-lt"/>
                      </a:endParaRPr>
                    </a:p>
                  </a:txBody>
                  <a:tcPr marT="45717" marB="45717" anchor="ctr"/>
                </a:tc>
                <a:tc hMerge="1">
                  <a:txBody>
                    <a:bodyPr/>
                    <a:lstStyle/>
                    <a:p>
                      <a:endParaRPr lang="en-US" sz="1800" dirty="0">
                        <a:latin typeface="Calibri" panose="020F0502020204030204" pitchFamily="34" charset="0"/>
                      </a:endParaRPr>
                    </a:p>
                  </a:txBody>
                  <a:tcPr marT="45717" marB="45717"/>
                </a:tc>
                <a:extLst>
                  <a:ext uri="{0D108BD9-81ED-4DB2-BD59-A6C34878D82A}">
                    <a16:rowId xmlns:a16="http://schemas.microsoft.com/office/drawing/2014/main" val="1141638253"/>
                  </a:ext>
                </a:extLst>
              </a:tr>
              <a:tr h="73152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1" u="none" strike="noStrike" kern="1200" cap="none" normalizeH="0" baseline="0" dirty="0">
                          <a:ln>
                            <a:noFill/>
                          </a:ln>
                          <a:solidFill>
                            <a:srgbClr val="0000CC"/>
                          </a:solidFill>
                          <a:effectLst/>
                          <a:latin typeface="+mn-lt"/>
                        </a:rPr>
                        <a:t>Peter</a:t>
                      </a:r>
                      <a:endParaRPr kumimoji="0" lang="en-US" altLang="en-US" sz="2800" b="1" u="none" strike="noStrike" kern="1200" cap="none" normalizeH="0" baseline="0" dirty="0">
                        <a:ln>
                          <a:noFill/>
                        </a:ln>
                        <a:solidFill>
                          <a:srgbClr val="0000CC"/>
                        </a:solidFill>
                        <a:effectLst/>
                        <a:latin typeface="+mn-lt"/>
                        <a:ea typeface="+mn-ea"/>
                        <a:cs typeface="+mn-cs"/>
                      </a:endParaRPr>
                    </a:p>
                  </a:txBody>
                  <a:tcPr anchor="ctr" horzOverflow="overflow"/>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1" u="none" strike="noStrike" kern="1200" cap="none" normalizeH="0" baseline="0" dirty="0">
                          <a:ln>
                            <a:noFill/>
                          </a:ln>
                          <a:solidFill>
                            <a:schemeClr val="bg1"/>
                          </a:solidFill>
                          <a:effectLst/>
                          <a:latin typeface="+mn-lt"/>
                        </a:rPr>
                        <a:t>Paul</a:t>
                      </a:r>
                      <a:endParaRPr kumimoji="0" lang="en-US" altLang="en-US" sz="2800" b="1" u="none" strike="noStrike" kern="1200" cap="none" normalizeH="0" baseline="0" dirty="0">
                        <a:ln>
                          <a:noFill/>
                        </a:ln>
                        <a:solidFill>
                          <a:schemeClr val="bg1"/>
                        </a:solidFill>
                        <a:effectLst/>
                        <a:latin typeface="+mn-lt"/>
                        <a:ea typeface="+mn-ea"/>
                        <a:cs typeface="+mn-cs"/>
                      </a:endParaRPr>
                    </a:p>
                  </a:txBody>
                  <a:tcPr anchor="ctr" horzOverflow="overflow"/>
                </a:tc>
                <a:extLst>
                  <a:ext uri="{0D108BD9-81ED-4DB2-BD59-A6C34878D82A}">
                    <a16:rowId xmlns:a16="http://schemas.microsoft.com/office/drawing/2014/main" val="10000"/>
                  </a:ext>
                </a:extLst>
              </a:tr>
              <a:tr h="73152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1" u="none" strike="noStrike" kern="1200" cap="none" normalizeH="0" baseline="0" dirty="0">
                          <a:ln>
                            <a:noFill/>
                          </a:ln>
                          <a:solidFill>
                            <a:srgbClr val="0000CC"/>
                          </a:solidFill>
                          <a:effectLst/>
                          <a:latin typeface="+mn-lt"/>
                        </a:rPr>
                        <a:t>Heals a man lame from birth (3:1-11)</a:t>
                      </a:r>
                      <a:endParaRPr kumimoji="0" lang="en-US" altLang="en-US" sz="2400" b="1" u="none" strike="noStrike" kern="1200" cap="none" normalizeH="0" baseline="0" dirty="0">
                        <a:ln>
                          <a:noFill/>
                        </a:ln>
                        <a:solidFill>
                          <a:srgbClr val="0000CC"/>
                        </a:solidFill>
                        <a:effectLst/>
                        <a:latin typeface="+mn-lt"/>
                        <a:ea typeface="+mn-ea"/>
                        <a:cs typeface="+mn-cs"/>
                      </a:endParaRPr>
                    </a:p>
                  </a:txBody>
                  <a:tcPr anchor="ctr" horzOverflow="overflow"/>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1" u="none" strike="noStrike" kern="1200" cap="none" normalizeH="0" baseline="0" dirty="0">
                          <a:ln>
                            <a:noFill/>
                          </a:ln>
                          <a:solidFill>
                            <a:schemeClr val="bg1"/>
                          </a:solidFill>
                          <a:effectLst/>
                          <a:latin typeface="+mn-lt"/>
                        </a:rPr>
                        <a:t>Heals a man lame from birth (14:8-18)</a:t>
                      </a:r>
                      <a:endParaRPr kumimoji="0" lang="en-US" altLang="en-US" sz="2400" b="1" u="none" strike="noStrike" kern="1200" cap="none" normalizeH="0" baseline="0" dirty="0">
                        <a:ln>
                          <a:noFill/>
                        </a:ln>
                        <a:solidFill>
                          <a:schemeClr val="bg1"/>
                        </a:solidFill>
                        <a:effectLst/>
                        <a:latin typeface="+mn-lt"/>
                        <a:ea typeface="+mn-ea"/>
                        <a:cs typeface="+mn-cs"/>
                      </a:endParaRPr>
                    </a:p>
                  </a:txBody>
                  <a:tcPr anchor="ctr" horzOverflow="overflow"/>
                </a:tc>
                <a:extLst>
                  <a:ext uri="{0D108BD9-81ED-4DB2-BD59-A6C34878D82A}">
                    <a16:rowId xmlns:a16="http://schemas.microsoft.com/office/drawing/2014/main" val="108520682"/>
                  </a:ext>
                </a:extLst>
              </a:tr>
              <a:tr h="73152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1" u="none" strike="noStrike" kern="1200" cap="none" normalizeH="0" baseline="0" dirty="0">
                          <a:ln>
                            <a:noFill/>
                          </a:ln>
                          <a:solidFill>
                            <a:srgbClr val="0000CC"/>
                          </a:solidFill>
                          <a:effectLst/>
                          <a:latin typeface="+mn-lt"/>
                        </a:rPr>
                        <a:t>Heals by </a:t>
                      </a:r>
                      <a:r>
                        <a:rPr kumimoji="0" lang="en-US" altLang="en-US" sz="2400" b="1" u="none" strike="noStrike" kern="1200" cap="none" normalizeH="0" baseline="0">
                          <a:ln>
                            <a:noFill/>
                          </a:ln>
                          <a:solidFill>
                            <a:srgbClr val="0000CC"/>
                          </a:solidFill>
                          <a:effectLst/>
                          <a:latin typeface="+mn-lt"/>
                        </a:rPr>
                        <a:t>shadow (5:15-16</a:t>
                      </a:r>
                      <a:r>
                        <a:rPr kumimoji="0" lang="en-US" altLang="en-US" sz="2400" b="1" u="none" strike="noStrike" kern="1200" cap="none" normalizeH="0" baseline="0" dirty="0">
                          <a:ln>
                            <a:noFill/>
                          </a:ln>
                          <a:solidFill>
                            <a:srgbClr val="0000CC"/>
                          </a:solidFill>
                          <a:effectLst/>
                          <a:latin typeface="+mn-lt"/>
                        </a:rPr>
                        <a:t>)</a:t>
                      </a:r>
                      <a:endParaRPr kumimoji="0" lang="en-US" altLang="en-US" sz="2400" b="1" u="none" strike="noStrike" kern="1200" cap="none" normalizeH="0" baseline="0" dirty="0">
                        <a:ln>
                          <a:noFill/>
                        </a:ln>
                        <a:solidFill>
                          <a:srgbClr val="0000CC"/>
                        </a:solidFill>
                        <a:effectLst/>
                        <a:latin typeface="+mn-lt"/>
                        <a:ea typeface="+mn-ea"/>
                        <a:cs typeface="+mn-cs"/>
                      </a:endParaRPr>
                    </a:p>
                  </a:txBody>
                  <a:tcPr anchor="ctr" horzOverflow="overflow"/>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1" u="none" strike="noStrike" kern="1200" cap="none" normalizeH="0" baseline="0" dirty="0">
                          <a:ln>
                            <a:noFill/>
                          </a:ln>
                          <a:solidFill>
                            <a:schemeClr val="bg1"/>
                          </a:solidFill>
                          <a:effectLst/>
                          <a:latin typeface="+mn-lt"/>
                        </a:rPr>
                        <a:t>Heals by handkerchief (19:11-12)</a:t>
                      </a:r>
                      <a:endParaRPr kumimoji="0" lang="en-US" altLang="en-US" sz="2400" b="1" u="none" strike="noStrike" kern="1200" cap="none" normalizeH="0" baseline="0" dirty="0">
                        <a:ln>
                          <a:noFill/>
                        </a:ln>
                        <a:solidFill>
                          <a:schemeClr val="bg1"/>
                        </a:solidFill>
                        <a:effectLst/>
                        <a:latin typeface="+mn-lt"/>
                        <a:ea typeface="+mn-ea"/>
                        <a:cs typeface="+mn-cs"/>
                      </a:endParaRPr>
                    </a:p>
                  </a:txBody>
                  <a:tcPr anchor="ctr" horzOverflow="overflow"/>
                </a:tc>
                <a:extLst>
                  <a:ext uri="{0D108BD9-81ED-4DB2-BD59-A6C34878D82A}">
                    <a16:rowId xmlns:a16="http://schemas.microsoft.com/office/drawing/2014/main" val="1135070679"/>
                  </a:ext>
                </a:extLst>
              </a:tr>
              <a:tr h="73152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1" u="none" strike="noStrike" kern="1200" cap="none" normalizeH="0" baseline="0" dirty="0">
                          <a:ln>
                            <a:noFill/>
                          </a:ln>
                          <a:solidFill>
                            <a:srgbClr val="0000CC"/>
                          </a:solidFill>
                          <a:effectLst/>
                          <a:latin typeface="+mn-lt"/>
                        </a:rPr>
                        <a:t>Success is a cause of jealousy (5:17)</a:t>
                      </a:r>
                      <a:endParaRPr kumimoji="0" lang="en-US" altLang="en-US" sz="2400" b="1" u="none" strike="noStrike" kern="1200" cap="none" normalizeH="0" baseline="0" dirty="0">
                        <a:ln>
                          <a:noFill/>
                        </a:ln>
                        <a:solidFill>
                          <a:srgbClr val="0000CC"/>
                        </a:solidFill>
                        <a:effectLst/>
                        <a:latin typeface="+mn-lt"/>
                        <a:ea typeface="+mn-ea"/>
                        <a:cs typeface="+mn-cs"/>
                      </a:endParaRPr>
                    </a:p>
                  </a:txBody>
                  <a:tcPr anchor="ctr" horzOverflow="overflow"/>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1" u="none" strike="noStrike" kern="1200" cap="none" normalizeH="0" baseline="0" dirty="0">
                          <a:ln>
                            <a:noFill/>
                          </a:ln>
                          <a:solidFill>
                            <a:schemeClr val="bg1"/>
                          </a:solidFill>
                          <a:effectLst/>
                          <a:latin typeface="+mn-lt"/>
                        </a:rPr>
                        <a:t>Success is a cause of jealousy (13:45)</a:t>
                      </a:r>
                      <a:endParaRPr kumimoji="0" lang="en-US" altLang="en-US" sz="2400" b="1" u="none" strike="noStrike" kern="1200" cap="none" normalizeH="0" baseline="0" dirty="0">
                        <a:ln>
                          <a:noFill/>
                        </a:ln>
                        <a:solidFill>
                          <a:schemeClr val="bg1"/>
                        </a:solidFill>
                        <a:effectLst/>
                        <a:latin typeface="+mn-lt"/>
                        <a:ea typeface="+mn-ea"/>
                        <a:cs typeface="+mn-cs"/>
                      </a:endParaRPr>
                    </a:p>
                  </a:txBody>
                  <a:tcPr anchor="ctr" horzOverflow="overflow"/>
                </a:tc>
                <a:extLst>
                  <a:ext uri="{0D108BD9-81ED-4DB2-BD59-A6C34878D82A}">
                    <a16:rowId xmlns:a16="http://schemas.microsoft.com/office/drawing/2014/main" val="10002"/>
                  </a:ext>
                </a:extLst>
              </a:tr>
              <a:tr h="73152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1" u="none" strike="noStrike" kern="1200" cap="none" normalizeH="0" baseline="0" dirty="0">
                          <a:ln>
                            <a:noFill/>
                          </a:ln>
                          <a:solidFill>
                            <a:srgbClr val="0000CC"/>
                          </a:solidFill>
                          <a:effectLst/>
                          <a:latin typeface="+mn-lt"/>
                        </a:rPr>
                        <a:t>Confronts a sorcerer (8:9-24)</a:t>
                      </a:r>
                      <a:endParaRPr kumimoji="0" lang="en-US" altLang="en-US" sz="2400" b="1" u="none" strike="noStrike" kern="1200" cap="none" normalizeH="0" baseline="0" dirty="0">
                        <a:ln>
                          <a:noFill/>
                        </a:ln>
                        <a:solidFill>
                          <a:srgbClr val="0000CC"/>
                        </a:solidFill>
                        <a:effectLst/>
                        <a:latin typeface="+mn-lt"/>
                        <a:ea typeface="+mn-ea"/>
                        <a:cs typeface="+mn-cs"/>
                      </a:endParaRPr>
                    </a:p>
                  </a:txBody>
                  <a:tcPr anchor="ctr" horzOverflow="overflow"/>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1" u="none" strike="noStrike" kern="1200" cap="none" normalizeH="0" baseline="0" dirty="0">
                          <a:ln>
                            <a:noFill/>
                          </a:ln>
                          <a:solidFill>
                            <a:schemeClr val="bg1"/>
                          </a:solidFill>
                          <a:effectLst/>
                          <a:latin typeface="+mn-lt"/>
                        </a:rPr>
                        <a:t>Confronts a sorcerer (13:6-11)</a:t>
                      </a:r>
                      <a:endParaRPr kumimoji="0" lang="en-US" altLang="en-US" sz="2400" b="1" u="none" strike="noStrike" kern="1200" cap="none" normalizeH="0" baseline="0" dirty="0">
                        <a:ln>
                          <a:noFill/>
                        </a:ln>
                        <a:solidFill>
                          <a:schemeClr val="bg1"/>
                        </a:solidFill>
                        <a:effectLst/>
                        <a:latin typeface="+mn-lt"/>
                        <a:ea typeface="+mn-ea"/>
                        <a:cs typeface="+mn-cs"/>
                      </a:endParaRPr>
                    </a:p>
                  </a:txBody>
                  <a:tcPr anchor="ctr" horzOverflow="overflow"/>
                </a:tc>
                <a:extLst>
                  <a:ext uri="{0D108BD9-81ED-4DB2-BD59-A6C34878D82A}">
                    <a16:rowId xmlns:a16="http://schemas.microsoft.com/office/drawing/2014/main" val="10003"/>
                  </a:ext>
                </a:extLst>
              </a:tr>
              <a:tr h="73152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1" u="none" strike="noStrike" kern="1200" cap="none" normalizeH="0" baseline="0" dirty="0">
                          <a:ln>
                            <a:noFill/>
                          </a:ln>
                          <a:solidFill>
                            <a:srgbClr val="0000CC"/>
                          </a:solidFill>
                          <a:effectLst/>
                          <a:latin typeface="+mn-lt"/>
                        </a:rPr>
                        <a:t>Raises Dorcas (9:36-41)</a:t>
                      </a:r>
                      <a:endParaRPr kumimoji="0" lang="en-US" altLang="en-US" sz="2400" b="1" u="none" strike="noStrike" kern="1200" cap="none" normalizeH="0" baseline="0" dirty="0">
                        <a:ln>
                          <a:noFill/>
                        </a:ln>
                        <a:solidFill>
                          <a:srgbClr val="0000CC"/>
                        </a:solidFill>
                        <a:effectLst/>
                        <a:latin typeface="+mn-lt"/>
                        <a:ea typeface="+mn-ea"/>
                        <a:cs typeface="+mn-cs"/>
                      </a:endParaRPr>
                    </a:p>
                  </a:txBody>
                  <a:tcPr anchor="ctr" horzOverflow="overflow"/>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1" u="none" strike="noStrike" kern="1200" cap="none" normalizeH="0" baseline="0" dirty="0">
                          <a:ln>
                            <a:noFill/>
                          </a:ln>
                          <a:solidFill>
                            <a:schemeClr val="bg1"/>
                          </a:solidFill>
                          <a:effectLst/>
                          <a:latin typeface="+mn-lt"/>
                        </a:rPr>
                        <a:t>Raises Eutychus (20:9-12)</a:t>
                      </a:r>
                      <a:endParaRPr kumimoji="0" lang="en-US" altLang="en-US" sz="2400" b="1" u="none" strike="noStrike" kern="1200" cap="none" normalizeH="0" baseline="0" dirty="0">
                        <a:ln>
                          <a:noFill/>
                        </a:ln>
                        <a:solidFill>
                          <a:schemeClr val="bg1"/>
                        </a:solidFill>
                        <a:effectLst/>
                        <a:latin typeface="+mn-lt"/>
                        <a:ea typeface="+mn-ea"/>
                        <a:cs typeface="+mn-cs"/>
                      </a:endParaRPr>
                    </a:p>
                  </a:txBody>
                  <a:tcPr anchor="ctr" horzOverflow="overflow"/>
                </a:tc>
                <a:extLst>
                  <a:ext uri="{0D108BD9-81ED-4DB2-BD59-A6C34878D82A}">
                    <a16:rowId xmlns:a16="http://schemas.microsoft.com/office/drawing/2014/main" val="3036090237"/>
                  </a:ext>
                </a:extLst>
              </a:tr>
              <a:tr h="73152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1" u="none" strike="noStrike" kern="1200" cap="none" normalizeH="0" baseline="0" dirty="0">
                          <a:ln>
                            <a:noFill/>
                          </a:ln>
                          <a:solidFill>
                            <a:srgbClr val="0000CC"/>
                          </a:solidFill>
                          <a:effectLst/>
                          <a:latin typeface="+mn-lt"/>
                        </a:rPr>
                        <a:t>Jailed and miraculously freed (12:3-19)</a:t>
                      </a:r>
                      <a:endParaRPr kumimoji="0" lang="en-US" altLang="en-US" sz="2400" b="1" u="none" strike="noStrike" kern="1200" cap="none" normalizeH="0" baseline="0" dirty="0">
                        <a:ln>
                          <a:noFill/>
                        </a:ln>
                        <a:solidFill>
                          <a:srgbClr val="0000CC"/>
                        </a:solidFill>
                        <a:effectLst/>
                        <a:latin typeface="+mn-lt"/>
                        <a:ea typeface="+mn-ea"/>
                        <a:cs typeface="+mn-cs"/>
                      </a:endParaRPr>
                    </a:p>
                  </a:txBody>
                  <a:tcPr anchor="ctr" horzOverflow="overflow"/>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1" u="none" strike="noStrike" kern="1200" cap="none" normalizeH="0" baseline="0" dirty="0">
                          <a:ln>
                            <a:noFill/>
                          </a:ln>
                          <a:solidFill>
                            <a:schemeClr val="bg1"/>
                          </a:solidFill>
                          <a:effectLst/>
                          <a:latin typeface="+mn-lt"/>
                        </a:rPr>
                        <a:t>Jailed and miraculously freed (16:25-34)</a:t>
                      </a:r>
                      <a:endParaRPr kumimoji="0" lang="en-US" altLang="en-US" sz="2400" b="1" u="none" strike="noStrike" kern="1200" cap="none" normalizeH="0" baseline="0" dirty="0">
                        <a:ln>
                          <a:noFill/>
                        </a:ln>
                        <a:solidFill>
                          <a:schemeClr val="bg1"/>
                        </a:solidFill>
                        <a:effectLst/>
                        <a:latin typeface="+mn-lt"/>
                        <a:ea typeface="+mn-ea"/>
                        <a:cs typeface="+mn-cs"/>
                      </a:endParaRPr>
                    </a:p>
                  </a:txBody>
                  <a:tcPr anchor="ctr" horzOverflow="overflow"/>
                </a:tc>
                <a:extLst>
                  <a:ext uri="{0D108BD9-81ED-4DB2-BD59-A6C34878D82A}">
                    <a16:rowId xmlns:a16="http://schemas.microsoft.com/office/drawing/2014/main" val="2574615815"/>
                  </a:ext>
                </a:extLst>
              </a:tr>
            </a:tbl>
          </a:graphicData>
        </a:graphic>
      </p:graphicFrame>
    </p:spTree>
    <p:extLst>
      <p:ext uri="{BB962C8B-B14F-4D97-AF65-F5344CB8AC3E}">
        <p14:creationId xmlns:p14="http://schemas.microsoft.com/office/powerpoint/2010/main" val="737230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lnSpc>
                <a:spcPct val="100000"/>
              </a:lnSpc>
            </a:pPr>
            <a:r>
              <a:rPr lang="en-US" sz="3600">
                <a:solidFill>
                  <a:srgbClr val="00FFFF"/>
                </a:solidFill>
                <a:effectLst>
                  <a:outerShdw blurRad="38100" dist="38100" dir="2700000" algn="tl">
                    <a:srgbClr val="000000">
                      <a:alpha val="43137"/>
                    </a:srgbClr>
                  </a:outerShdw>
                </a:effectLst>
                <a:latin typeface="Calibri" panose="020F0502020204030204" pitchFamily="34" charset="0"/>
              </a:rPr>
              <a:t>Acts 6:8</a:t>
            </a:r>
            <a:r>
              <a:rPr lang="en-US" sz="360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‒8:4</a:t>
            </a:r>
            <a:br>
              <a:rPr lang="en-US" sz="3600" dirty="0">
                <a:effectLst>
                  <a:outerShdw blurRad="38100" dist="38100" dir="2700000" algn="tl">
                    <a:srgbClr val="000000">
                      <a:alpha val="43137"/>
                    </a:srgbClr>
                  </a:outerShdw>
                </a:effectLst>
                <a:cs typeface="Calibri" panose="020F0502020204030204" pitchFamily="34" charset="0"/>
              </a:rPr>
            </a:br>
            <a:r>
              <a:rPr lang="en-US" sz="2800" dirty="0">
                <a:effectLst>
                  <a:outerShdw blurRad="38100" dist="38100" dir="2700000" algn="tl">
                    <a:srgbClr val="000000">
                      <a:alpha val="43137"/>
                    </a:srgbClr>
                  </a:outerShdw>
                </a:effectLst>
                <a:latin typeface="+mn-lt"/>
                <a:ea typeface="+mn-ea"/>
                <a:cs typeface="+mn-cs"/>
              </a:rPr>
              <a:t>Stephen</a:t>
            </a:r>
          </a:p>
        </p:txBody>
      </p:sp>
      <p:sp>
        <p:nvSpPr>
          <p:cNvPr id="161795" name="Rectangle 3"/>
          <p:cNvSpPr>
            <a:spLocks noGrp="1" noChangeArrowheads="1"/>
          </p:cNvSpPr>
          <p:nvPr>
            <p:ph type="body" idx="1"/>
          </p:nvPr>
        </p:nvSpPr>
        <p:spPr>
          <a:xfrm>
            <a:off x="609600" y="2057400"/>
            <a:ext cx="7467600" cy="3581400"/>
          </a:xfrm>
        </p:spPr>
        <p:txBody>
          <a:bodyPr/>
          <a:lstStyle/>
          <a:p>
            <a:pPr marL="574675" lvl="1" indent="-574675" eaLnBrk="1" hangingPunct="1">
              <a:lnSpc>
                <a:spcPct val="100000"/>
              </a:lnSpc>
              <a:spcBef>
                <a:spcPts val="0"/>
              </a:spcBef>
              <a:spcAft>
                <a:spcPts val="3600"/>
              </a:spcAft>
              <a:buClr>
                <a:srgbClr val="00FFFF"/>
              </a:buClr>
              <a:buSzPct val="100000"/>
              <a:buFont typeface="Wingdings" pitchFamily="2" charset="2"/>
              <a:buAutoNum type="romanUcPeriod"/>
              <a:defRPr/>
            </a:pPr>
            <a:r>
              <a:rPr lang="en-US" sz="3200" b="1" u="sng" dirty="0">
                <a:solidFill>
                  <a:srgbClr val="FFFFCC"/>
                </a:solidFill>
                <a:effectLst>
                  <a:outerShdw blurRad="38100" dist="38100" dir="2700000" algn="tl">
                    <a:srgbClr val="000000">
                      <a:alpha val="43137"/>
                    </a:srgbClr>
                  </a:outerShdw>
                </a:effectLst>
              </a:rPr>
              <a:t>Stephen’s Arrest (6:8</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‒7:1</a:t>
            </a:r>
            <a:r>
              <a:rPr lang="en-US" sz="3200" b="1" u="sng" dirty="0">
                <a:solidFill>
                  <a:srgbClr val="FFFFCC"/>
                </a:solidFill>
                <a:effectLst>
                  <a:outerShdw blurRad="38100" dist="38100" dir="2700000" algn="tl">
                    <a:srgbClr val="000000">
                      <a:alpha val="43137"/>
                    </a:srgbClr>
                  </a:outerShdw>
                </a:effectLst>
              </a:rPr>
              <a:t>)</a:t>
            </a:r>
          </a:p>
          <a:p>
            <a:pPr marL="574675" lvl="1" indent="-574675" eaLnBrk="1" hangingPunct="1">
              <a:lnSpc>
                <a:spcPct val="100000"/>
              </a:lnSpc>
              <a:spcBef>
                <a:spcPts val="0"/>
              </a:spcBef>
              <a:spcAft>
                <a:spcPts val="3600"/>
              </a:spcAft>
              <a:buClr>
                <a:srgbClr val="00FFFF"/>
              </a:buClr>
              <a:buSzPct val="100000"/>
              <a:buFont typeface="Wingdings" pitchFamily="2" charset="2"/>
              <a:buAutoNum type="romanUcPeriod"/>
              <a:defRPr/>
            </a:pPr>
            <a:r>
              <a:rPr lang="en-US" sz="3200" dirty="0">
                <a:effectLst>
                  <a:outerShdw blurRad="38100" dist="38100" dir="2700000" algn="tl">
                    <a:srgbClr val="000000">
                      <a:alpha val="43137"/>
                    </a:srgbClr>
                  </a:outerShdw>
                </a:effectLst>
              </a:rPr>
              <a:t>Stephen’s Defense (Acts 7:2-53)</a:t>
            </a:r>
          </a:p>
          <a:p>
            <a:pPr marL="574675" lvl="1" indent="-574675" eaLnBrk="1" hangingPunct="1">
              <a:lnSpc>
                <a:spcPct val="100000"/>
              </a:lnSpc>
              <a:spcBef>
                <a:spcPts val="0"/>
              </a:spcBef>
              <a:spcAft>
                <a:spcPts val="3600"/>
              </a:spcAft>
              <a:buClr>
                <a:srgbClr val="00FFFF"/>
              </a:buClr>
              <a:buSzPct val="100000"/>
              <a:buFont typeface="Wingdings" pitchFamily="2" charset="2"/>
              <a:buAutoNum type="romanUcPeriod"/>
              <a:defRPr/>
            </a:pPr>
            <a:r>
              <a:rPr lang="en-US" sz="3200" dirty="0">
                <a:effectLst>
                  <a:outerShdw blurRad="38100" dist="38100" dir="2700000" algn="tl">
                    <a:srgbClr val="000000">
                      <a:alpha val="43137"/>
                    </a:srgbClr>
                  </a:outerShdw>
                </a:effectLst>
              </a:rPr>
              <a:t>Stephen’s Stoning (7:54-60)</a:t>
            </a:r>
          </a:p>
          <a:p>
            <a:pPr marL="574675" lvl="1" indent="-574675" eaLnBrk="1" hangingPunct="1">
              <a:lnSpc>
                <a:spcPct val="100000"/>
              </a:lnSpc>
              <a:spcBef>
                <a:spcPts val="0"/>
              </a:spcBef>
              <a:spcAft>
                <a:spcPts val="3600"/>
              </a:spcAft>
              <a:buClr>
                <a:srgbClr val="00FFFF"/>
              </a:buClr>
              <a:buSzPct val="100000"/>
              <a:buFont typeface="Wingdings" pitchFamily="2" charset="2"/>
              <a:buAutoNum type="romanUcPeriod"/>
              <a:defRPr/>
            </a:pPr>
            <a:r>
              <a:rPr lang="en-US" sz="3200" dirty="0">
                <a:effectLst>
                  <a:outerShdw blurRad="38100" dist="38100" dir="2700000" algn="tl">
                    <a:srgbClr val="000000">
                      <a:alpha val="43137"/>
                    </a:srgbClr>
                  </a:outerShdw>
                </a:effectLst>
              </a:rPr>
              <a:t>Third Persecution (Acts 8:1-4)</a:t>
            </a:r>
          </a:p>
        </p:txBody>
      </p:sp>
      <p:pic>
        <p:nvPicPr>
          <p:cNvPr id="2" name="Picture 1">
            <a:extLst>
              <a:ext uri="{FF2B5EF4-FFF2-40B4-BE49-F238E27FC236}">
                <a16:creationId xmlns:a16="http://schemas.microsoft.com/office/drawing/2014/main" id="{F6363DEA-3239-9A3C-4B72-C04F685E9C3A}"/>
              </a:ext>
            </a:extLst>
          </p:cNvPr>
          <p:cNvPicPr>
            <a:picLocks noChangeAspect="1"/>
          </p:cNvPicPr>
          <p:nvPr/>
        </p:nvPicPr>
        <p:blipFill>
          <a:blip r:embed="rId3"/>
          <a:stretch>
            <a:fillRect/>
          </a:stretch>
        </p:blipFill>
        <p:spPr>
          <a:xfrm>
            <a:off x="8190586" y="2147131"/>
            <a:ext cx="3391814" cy="2377440"/>
          </a:xfrm>
          <a:prstGeom prst="rect">
            <a:avLst/>
          </a:prstGeom>
        </p:spPr>
      </p:pic>
    </p:spTree>
    <p:extLst>
      <p:ext uri="{BB962C8B-B14F-4D97-AF65-F5344CB8AC3E}">
        <p14:creationId xmlns:p14="http://schemas.microsoft.com/office/powerpoint/2010/main" val="739680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738438" y="228600"/>
            <a:ext cx="6715125" cy="914400"/>
          </a:xfrm>
        </p:spPr>
        <p:txBody>
          <a:bodyPr/>
          <a:lstStyle/>
          <a:p>
            <a:pPr marL="742950" indent="-742950" algn="ctr" eaLnBrk="1" hangingPunct="1">
              <a:lnSpc>
                <a:spcPct val="100000"/>
              </a:lnSpc>
              <a:buClr>
                <a:srgbClr val="CC66FF"/>
              </a:buClr>
              <a:buFont typeface="+mj-lt"/>
              <a:buAutoNum type="alphaUcPeriod" startAt="3"/>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Acts 7:57-60</a:t>
            </a:r>
            <a:br>
              <a:rPr lang="en-US" sz="3600" dirty="0">
                <a:effectLst>
                  <a:outerShdw blurRad="38100" dist="38100" dir="2700000" algn="tl">
                    <a:srgbClr val="000000">
                      <a:alpha val="43137"/>
                    </a:srgbClr>
                  </a:outerShdw>
                </a:effectLst>
                <a:cs typeface="Calibri" panose="020F0502020204030204" pitchFamily="34" charset="0"/>
              </a:rPr>
            </a:br>
            <a:r>
              <a:rPr lang="en-US" sz="2800" dirty="0">
                <a:effectLst>
                  <a:outerShdw blurRad="38100" dist="38100" dir="2700000" algn="tl">
                    <a:srgbClr val="000000">
                      <a:alpha val="43137"/>
                    </a:srgbClr>
                  </a:outerShdw>
                </a:effectLst>
                <a:latin typeface="+mn-lt"/>
                <a:ea typeface="+mn-ea"/>
                <a:cs typeface="+mn-cs"/>
              </a:rPr>
              <a:t>Stephen’s Death</a:t>
            </a:r>
          </a:p>
        </p:txBody>
      </p:sp>
      <p:sp>
        <p:nvSpPr>
          <p:cNvPr id="161795" name="Rectangle 3"/>
          <p:cNvSpPr>
            <a:spLocks noGrp="1" noChangeArrowheads="1"/>
          </p:cNvSpPr>
          <p:nvPr>
            <p:ph type="body" idx="1"/>
          </p:nvPr>
        </p:nvSpPr>
        <p:spPr>
          <a:xfrm>
            <a:off x="762000" y="2057400"/>
            <a:ext cx="7086600" cy="2467171"/>
          </a:xfrm>
        </p:spPr>
        <p:txBody>
          <a:bodyPr/>
          <a:lstStyle/>
          <a:p>
            <a:pPr marL="457200" lvl="3" indent="-457200" eaLnBrk="1" hangingPunct="1">
              <a:lnSpc>
                <a:spcPct val="100000"/>
              </a:lnSpc>
              <a:spcBef>
                <a:spcPts val="0"/>
              </a:spcBef>
              <a:spcAft>
                <a:spcPts val="2400"/>
              </a:spcAft>
              <a:buClr>
                <a:srgbClr val="00FF00"/>
              </a:buClr>
              <a:buFont typeface="+mj-lt"/>
              <a:buAutoNum type="arabicPeriod"/>
              <a:defRPr/>
            </a:pPr>
            <a:r>
              <a:rPr lang="en-US" sz="3200" dirty="0">
                <a:effectLst>
                  <a:outerShdw blurRad="38100" dist="38100" dir="2700000" algn="tl">
                    <a:srgbClr val="000000">
                      <a:alpha val="43137"/>
                    </a:srgbClr>
                  </a:outerShdw>
                </a:effectLst>
                <a:latin typeface="Calibri" panose="020F0502020204030204" pitchFamily="34" charset="0"/>
              </a:rPr>
              <a:t>Mob response (57)</a:t>
            </a:r>
          </a:p>
          <a:p>
            <a:pPr marL="457200" lvl="3" indent="-457200">
              <a:lnSpc>
                <a:spcPct val="100000"/>
              </a:lnSpc>
              <a:spcBef>
                <a:spcPts val="0"/>
              </a:spcBef>
              <a:spcAft>
                <a:spcPts val="2400"/>
              </a:spcAft>
              <a:buClr>
                <a:srgbClr val="00FF00"/>
              </a:buClr>
              <a:buFont typeface="+mj-lt"/>
              <a:buAutoNum type="arabicPeriod"/>
              <a:defRPr/>
            </a:pPr>
            <a:r>
              <a:rPr lang="en-US" sz="3200" dirty="0">
                <a:effectLst>
                  <a:outerShdw blurRad="38100" dist="38100" dir="2700000" algn="tl">
                    <a:srgbClr val="000000">
                      <a:alpha val="43137"/>
                    </a:srgbClr>
                  </a:outerShdw>
                </a:effectLst>
                <a:latin typeface="Calibri" panose="020F0502020204030204" pitchFamily="34" charset="0"/>
              </a:rPr>
              <a:t>Stephen’s stoning (58)</a:t>
            </a:r>
          </a:p>
          <a:p>
            <a:pPr marL="457200" lvl="3" indent="-457200">
              <a:lnSpc>
                <a:spcPct val="100000"/>
              </a:lnSpc>
              <a:spcBef>
                <a:spcPts val="0"/>
              </a:spcBef>
              <a:spcAft>
                <a:spcPts val="2400"/>
              </a:spcAft>
              <a:buClr>
                <a:srgbClr val="00FF00"/>
              </a:buClr>
              <a:buFont typeface="+mj-lt"/>
              <a:buAutoNum type="arabicPeriod"/>
              <a:defRPr/>
            </a:pP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Stephen’s response (59)</a:t>
            </a:r>
          </a:p>
          <a:p>
            <a:pPr marL="457200" lvl="3" indent="-457200">
              <a:lnSpc>
                <a:spcPct val="100000"/>
              </a:lnSpc>
              <a:spcBef>
                <a:spcPts val="0"/>
              </a:spcBef>
              <a:spcAft>
                <a:spcPts val="2400"/>
              </a:spcAft>
              <a:buClr>
                <a:srgbClr val="00FF00"/>
              </a:buClr>
              <a:buFont typeface="+mj-lt"/>
              <a:buAutoNum type="arabicPeriod"/>
              <a:defRPr/>
            </a:pPr>
            <a:r>
              <a:rPr lang="en-US" sz="3200" dirty="0">
                <a:effectLst>
                  <a:outerShdw blurRad="38100" dist="38100" dir="2700000" algn="tl">
                    <a:srgbClr val="000000">
                      <a:alpha val="43137"/>
                    </a:srgbClr>
                  </a:outerShdw>
                </a:effectLst>
                <a:latin typeface="Calibri" panose="020F0502020204030204" pitchFamily="34" charset="0"/>
              </a:rPr>
              <a:t>Stephen’s death (60)</a:t>
            </a:r>
          </a:p>
          <a:p>
            <a:pPr marL="457200" lvl="3" indent="-457200">
              <a:lnSpc>
                <a:spcPct val="100000"/>
              </a:lnSpc>
              <a:spcBef>
                <a:spcPts val="0"/>
              </a:spcBef>
              <a:spcAft>
                <a:spcPts val="2400"/>
              </a:spcAft>
              <a:buClr>
                <a:srgbClr val="00FF00"/>
              </a:buClr>
              <a:buFont typeface="+mj-lt"/>
              <a:buAutoNum type="arabicPeriod"/>
              <a:defRPr/>
            </a:pPr>
            <a:endParaRPr lang="en-US" sz="3200" dirty="0">
              <a:effectLst>
                <a:outerShdw blurRad="38100" dist="38100" dir="2700000" algn="tl">
                  <a:srgbClr val="000000">
                    <a:alpha val="43137"/>
                  </a:srgbClr>
                </a:outerShdw>
              </a:effectLst>
              <a:latin typeface="Calibri" panose="020F0502020204030204" pitchFamily="34" charset="0"/>
            </a:endParaRPr>
          </a:p>
        </p:txBody>
      </p:sp>
      <p:pic>
        <p:nvPicPr>
          <p:cNvPr id="2" name="Picture 1">
            <a:extLst>
              <a:ext uri="{FF2B5EF4-FFF2-40B4-BE49-F238E27FC236}">
                <a16:creationId xmlns:a16="http://schemas.microsoft.com/office/drawing/2014/main" id="{ACD253F0-8F4A-93E0-C8AB-4D044A1EE27C}"/>
              </a:ext>
            </a:extLst>
          </p:cNvPr>
          <p:cNvPicPr>
            <a:picLocks noChangeAspect="1"/>
          </p:cNvPicPr>
          <p:nvPr/>
        </p:nvPicPr>
        <p:blipFill>
          <a:blip r:embed="rId2"/>
          <a:stretch>
            <a:fillRect/>
          </a:stretch>
        </p:blipFill>
        <p:spPr>
          <a:xfrm>
            <a:off x="8190586" y="2147131"/>
            <a:ext cx="3391814" cy="2377440"/>
          </a:xfrm>
          <a:prstGeom prst="rect">
            <a:avLst/>
          </a:prstGeom>
        </p:spPr>
      </p:pic>
    </p:spTree>
    <p:extLst>
      <p:ext uri="{BB962C8B-B14F-4D97-AF65-F5344CB8AC3E}">
        <p14:creationId xmlns:p14="http://schemas.microsoft.com/office/powerpoint/2010/main" val="4271761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738438" y="228600"/>
            <a:ext cx="6715125" cy="914400"/>
          </a:xfrm>
        </p:spPr>
        <p:txBody>
          <a:bodyPr/>
          <a:lstStyle/>
          <a:p>
            <a:pPr marL="742950" indent="-742950" algn="ctr" eaLnBrk="1" hangingPunct="1">
              <a:lnSpc>
                <a:spcPct val="100000"/>
              </a:lnSpc>
              <a:buClr>
                <a:srgbClr val="CC66FF"/>
              </a:buClr>
              <a:buFont typeface="+mj-lt"/>
              <a:buAutoNum type="alphaUcPeriod" startAt="3"/>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Acts 7:57-60</a:t>
            </a:r>
            <a:br>
              <a:rPr lang="en-US" sz="3600" dirty="0">
                <a:effectLst>
                  <a:outerShdw blurRad="38100" dist="38100" dir="2700000" algn="tl">
                    <a:srgbClr val="000000">
                      <a:alpha val="43137"/>
                    </a:srgbClr>
                  </a:outerShdw>
                </a:effectLst>
                <a:cs typeface="Calibri" panose="020F0502020204030204" pitchFamily="34" charset="0"/>
              </a:rPr>
            </a:br>
            <a:r>
              <a:rPr lang="en-US" sz="2800" dirty="0">
                <a:effectLst>
                  <a:outerShdw blurRad="38100" dist="38100" dir="2700000" algn="tl">
                    <a:srgbClr val="000000">
                      <a:alpha val="43137"/>
                    </a:srgbClr>
                  </a:outerShdw>
                </a:effectLst>
                <a:latin typeface="+mn-lt"/>
                <a:ea typeface="+mn-ea"/>
                <a:cs typeface="+mn-cs"/>
              </a:rPr>
              <a:t>Stephen’s Death</a:t>
            </a:r>
          </a:p>
        </p:txBody>
      </p:sp>
      <p:sp>
        <p:nvSpPr>
          <p:cNvPr id="161795" name="Rectangle 3"/>
          <p:cNvSpPr>
            <a:spLocks noGrp="1" noChangeArrowheads="1"/>
          </p:cNvSpPr>
          <p:nvPr>
            <p:ph type="body" idx="1"/>
          </p:nvPr>
        </p:nvSpPr>
        <p:spPr>
          <a:xfrm>
            <a:off x="762000" y="2057400"/>
            <a:ext cx="7086600" cy="2467171"/>
          </a:xfrm>
        </p:spPr>
        <p:txBody>
          <a:bodyPr/>
          <a:lstStyle/>
          <a:p>
            <a:pPr marL="457200" lvl="3" indent="-457200" eaLnBrk="1" hangingPunct="1">
              <a:lnSpc>
                <a:spcPct val="100000"/>
              </a:lnSpc>
              <a:spcBef>
                <a:spcPts val="0"/>
              </a:spcBef>
              <a:spcAft>
                <a:spcPts val="2400"/>
              </a:spcAft>
              <a:buClr>
                <a:srgbClr val="00FF00"/>
              </a:buClr>
              <a:buFont typeface="+mj-lt"/>
              <a:buAutoNum type="arabicPeriod"/>
              <a:defRPr/>
            </a:pPr>
            <a:r>
              <a:rPr lang="en-US" sz="3200" dirty="0">
                <a:effectLst>
                  <a:outerShdw blurRad="38100" dist="38100" dir="2700000" algn="tl">
                    <a:srgbClr val="000000">
                      <a:alpha val="43137"/>
                    </a:srgbClr>
                  </a:outerShdw>
                </a:effectLst>
                <a:latin typeface="Calibri" panose="020F0502020204030204" pitchFamily="34" charset="0"/>
              </a:rPr>
              <a:t>Mob response (57)</a:t>
            </a:r>
          </a:p>
          <a:p>
            <a:pPr marL="457200" lvl="3" indent="-457200">
              <a:lnSpc>
                <a:spcPct val="100000"/>
              </a:lnSpc>
              <a:spcBef>
                <a:spcPts val="0"/>
              </a:spcBef>
              <a:spcAft>
                <a:spcPts val="2400"/>
              </a:spcAft>
              <a:buClr>
                <a:srgbClr val="00FF00"/>
              </a:buClr>
              <a:buFont typeface="+mj-lt"/>
              <a:buAutoNum type="arabicPeriod"/>
              <a:defRPr/>
            </a:pPr>
            <a:r>
              <a:rPr lang="en-US" sz="3200" dirty="0">
                <a:effectLst>
                  <a:outerShdw blurRad="38100" dist="38100" dir="2700000" algn="tl">
                    <a:srgbClr val="000000">
                      <a:alpha val="43137"/>
                    </a:srgbClr>
                  </a:outerShdw>
                </a:effectLst>
                <a:latin typeface="Calibri" panose="020F0502020204030204" pitchFamily="34" charset="0"/>
              </a:rPr>
              <a:t>Stephen’s stoning (58)</a:t>
            </a:r>
          </a:p>
          <a:p>
            <a:pPr marL="457200" lvl="3" indent="-457200">
              <a:lnSpc>
                <a:spcPct val="100000"/>
              </a:lnSpc>
              <a:spcBef>
                <a:spcPts val="0"/>
              </a:spcBef>
              <a:spcAft>
                <a:spcPts val="2400"/>
              </a:spcAft>
              <a:buClr>
                <a:srgbClr val="00FF00"/>
              </a:buClr>
              <a:buFont typeface="+mj-lt"/>
              <a:buAutoNum type="arabicPeriod"/>
              <a:defRPr/>
            </a:pPr>
            <a:r>
              <a:rPr lang="en-US" sz="3200" dirty="0">
                <a:effectLst>
                  <a:outerShdw blurRad="38100" dist="38100" dir="2700000" algn="tl">
                    <a:srgbClr val="000000">
                      <a:alpha val="43137"/>
                    </a:srgbClr>
                  </a:outerShdw>
                </a:effectLst>
                <a:latin typeface="Calibri" panose="020F0502020204030204" pitchFamily="34" charset="0"/>
              </a:rPr>
              <a:t>Stephen’s response (59)</a:t>
            </a:r>
          </a:p>
          <a:p>
            <a:pPr marL="457200" lvl="3" indent="-457200">
              <a:lnSpc>
                <a:spcPct val="100000"/>
              </a:lnSpc>
              <a:spcBef>
                <a:spcPts val="0"/>
              </a:spcBef>
              <a:spcAft>
                <a:spcPts val="2400"/>
              </a:spcAft>
              <a:buClr>
                <a:srgbClr val="00FF00"/>
              </a:buClr>
              <a:buFont typeface="+mj-lt"/>
              <a:buAutoNum type="arabicPeriod"/>
              <a:defRPr/>
            </a:pP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Stephen’s death (60)</a:t>
            </a:r>
          </a:p>
          <a:p>
            <a:pPr marL="457200" lvl="3" indent="-457200">
              <a:lnSpc>
                <a:spcPct val="100000"/>
              </a:lnSpc>
              <a:spcBef>
                <a:spcPts val="0"/>
              </a:spcBef>
              <a:spcAft>
                <a:spcPts val="2400"/>
              </a:spcAft>
              <a:buClr>
                <a:srgbClr val="00FF00"/>
              </a:buClr>
              <a:buFont typeface="+mj-lt"/>
              <a:buAutoNum type="arabicPeriod"/>
              <a:defRPr/>
            </a:pPr>
            <a:endParaRPr lang="en-US" sz="3200" dirty="0">
              <a:effectLst>
                <a:outerShdw blurRad="38100" dist="38100" dir="2700000" algn="tl">
                  <a:srgbClr val="000000">
                    <a:alpha val="43137"/>
                  </a:srgbClr>
                </a:outerShdw>
              </a:effectLst>
              <a:latin typeface="Calibri" panose="020F0502020204030204" pitchFamily="34" charset="0"/>
            </a:endParaRPr>
          </a:p>
        </p:txBody>
      </p:sp>
      <p:pic>
        <p:nvPicPr>
          <p:cNvPr id="2" name="Picture 1">
            <a:extLst>
              <a:ext uri="{FF2B5EF4-FFF2-40B4-BE49-F238E27FC236}">
                <a16:creationId xmlns:a16="http://schemas.microsoft.com/office/drawing/2014/main" id="{ACD253F0-8F4A-93E0-C8AB-4D044A1EE27C}"/>
              </a:ext>
            </a:extLst>
          </p:cNvPr>
          <p:cNvPicPr>
            <a:picLocks noChangeAspect="1"/>
          </p:cNvPicPr>
          <p:nvPr/>
        </p:nvPicPr>
        <p:blipFill>
          <a:blip r:embed="rId2"/>
          <a:stretch>
            <a:fillRect/>
          </a:stretch>
        </p:blipFill>
        <p:spPr>
          <a:xfrm>
            <a:off x="8190586" y="2147131"/>
            <a:ext cx="3391814" cy="2377440"/>
          </a:xfrm>
          <a:prstGeom prst="rect">
            <a:avLst/>
          </a:prstGeom>
        </p:spPr>
      </p:pic>
    </p:spTree>
    <p:extLst>
      <p:ext uri="{BB962C8B-B14F-4D97-AF65-F5344CB8AC3E}">
        <p14:creationId xmlns:p14="http://schemas.microsoft.com/office/powerpoint/2010/main" val="3769488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762000" y="2057400"/>
            <a:ext cx="7086600" cy="2467171"/>
          </a:xfrm>
        </p:spPr>
        <p:txBody>
          <a:bodyPr/>
          <a:lstStyle/>
          <a:p>
            <a:pPr marL="514350" lvl="3" indent="-514350" eaLnBrk="1" hangingPunct="1">
              <a:lnSpc>
                <a:spcPct val="100000"/>
              </a:lnSpc>
              <a:spcBef>
                <a:spcPts val="0"/>
              </a:spcBef>
              <a:spcAft>
                <a:spcPts val="3600"/>
              </a:spcAft>
              <a:buClr>
                <a:srgbClr val="FFC000"/>
              </a:buClr>
              <a:buFont typeface="+mj-lt"/>
              <a:buAutoNum type="alphaLcParenR"/>
              <a:defRPr/>
            </a:pPr>
            <a:r>
              <a:rPr lang="en-US" sz="3200" dirty="0">
                <a:effectLst>
                  <a:outerShdw blurRad="38100" dist="38100" dir="2700000" algn="tl">
                    <a:srgbClr val="000000">
                      <a:alpha val="43137"/>
                    </a:srgbClr>
                  </a:outerShdw>
                </a:effectLst>
                <a:latin typeface="Calibri" panose="020F0502020204030204" pitchFamily="34" charset="0"/>
              </a:rPr>
              <a:t>Kneeling (60a)</a:t>
            </a:r>
          </a:p>
          <a:p>
            <a:pPr marL="514350" lvl="3" indent="-514350">
              <a:lnSpc>
                <a:spcPct val="100000"/>
              </a:lnSpc>
              <a:spcBef>
                <a:spcPts val="0"/>
              </a:spcBef>
              <a:spcAft>
                <a:spcPts val="3600"/>
              </a:spcAft>
              <a:buClr>
                <a:srgbClr val="FFC000"/>
              </a:buClr>
              <a:buFont typeface="+mj-lt"/>
              <a:buAutoNum type="alphaLcParenR"/>
              <a:defRPr/>
            </a:pPr>
            <a:r>
              <a:rPr lang="en-US" sz="3200" dirty="0">
                <a:effectLst>
                  <a:outerShdw blurRad="38100" dist="38100" dir="2700000" algn="tl">
                    <a:srgbClr val="000000">
                      <a:alpha val="43137"/>
                    </a:srgbClr>
                  </a:outerShdw>
                </a:effectLst>
                <a:latin typeface="Calibri" panose="020F0502020204030204" pitchFamily="34" charset="0"/>
              </a:rPr>
              <a:t>Cried out (60b)</a:t>
            </a:r>
          </a:p>
          <a:p>
            <a:pPr marL="514350" lvl="3" indent="-514350">
              <a:lnSpc>
                <a:spcPct val="100000"/>
              </a:lnSpc>
              <a:spcBef>
                <a:spcPts val="0"/>
              </a:spcBef>
              <a:spcAft>
                <a:spcPts val="3600"/>
              </a:spcAft>
              <a:buClr>
                <a:srgbClr val="FFC000"/>
              </a:buClr>
              <a:buFont typeface="+mj-lt"/>
              <a:buAutoNum type="alphaLcParenR"/>
              <a:defRPr/>
            </a:pPr>
            <a:r>
              <a:rPr lang="en-US" sz="3200" dirty="0">
                <a:effectLst>
                  <a:outerShdw blurRad="38100" dist="38100" dir="2700000" algn="tl">
                    <a:srgbClr val="000000">
                      <a:alpha val="43137"/>
                    </a:srgbClr>
                  </a:outerShdw>
                </a:effectLst>
                <a:latin typeface="Calibri" panose="020F0502020204030204" pitchFamily="34" charset="0"/>
              </a:rPr>
              <a:t>Fell asleep (60c)</a:t>
            </a:r>
          </a:p>
        </p:txBody>
      </p:sp>
      <p:pic>
        <p:nvPicPr>
          <p:cNvPr id="2" name="Picture 1">
            <a:extLst>
              <a:ext uri="{FF2B5EF4-FFF2-40B4-BE49-F238E27FC236}">
                <a16:creationId xmlns:a16="http://schemas.microsoft.com/office/drawing/2014/main" id="{ACD253F0-8F4A-93E0-C8AB-4D044A1EE27C}"/>
              </a:ext>
            </a:extLst>
          </p:cNvPr>
          <p:cNvPicPr>
            <a:picLocks noChangeAspect="1"/>
          </p:cNvPicPr>
          <p:nvPr/>
        </p:nvPicPr>
        <p:blipFill>
          <a:blip r:embed="rId2"/>
          <a:stretch>
            <a:fillRect/>
          </a:stretch>
        </p:blipFill>
        <p:spPr>
          <a:xfrm>
            <a:off x="8190586" y="2147131"/>
            <a:ext cx="3391814" cy="2377440"/>
          </a:xfrm>
          <a:prstGeom prst="rect">
            <a:avLst/>
          </a:prstGeom>
        </p:spPr>
      </p:pic>
      <p:sp>
        <p:nvSpPr>
          <p:cNvPr id="3" name="Rectangle 2">
            <a:extLst>
              <a:ext uri="{FF2B5EF4-FFF2-40B4-BE49-F238E27FC236}">
                <a16:creationId xmlns:a16="http://schemas.microsoft.com/office/drawing/2014/main" id="{F1C4A0F0-D048-3497-45B4-E4BAB7ECE0E9}"/>
              </a:ext>
            </a:extLst>
          </p:cNvPr>
          <p:cNvSpPr txBox="1">
            <a:spLocks noChangeArrowheads="1"/>
          </p:cNvSpPr>
          <p:nvPr/>
        </p:nvSpPr>
        <p:spPr bwMode="auto">
          <a:xfrm>
            <a:off x="2738438" y="228600"/>
            <a:ext cx="6715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742950" indent="-742950" algn="ctr" defTabSz="914400" eaLnBrk="1" hangingPunct="1">
              <a:lnSpc>
                <a:spcPct val="100000"/>
              </a:lnSpc>
              <a:buClr>
                <a:srgbClr val="00FF00"/>
              </a:buClr>
              <a:buFont typeface="+mj-lt"/>
              <a:buAutoNum type="arabicPeriod" startAt="4"/>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Acts 7:60</a:t>
            </a:r>
            <a:br>
              <a:rPr lang="en-US" sz="3600" dirty="0">
                <a:effectLst>
                  <a:outerShdw blurRad="38100" dist="38100" dir="2700000" algn="tl">
                    <a:srgbClr val="000000">
                      <a:alpha val="43137"/>
                    </a:srgbClr>
                  </a:outerShdw>
                </a:effectLst>
                <a:cs typeface="Calibri" panose="020F0502020204030204" pitchFamily="34" charset="0"/>
              </a:rPr>
            </a:br>
            <a:r>
              <a:rPr lang="en-US" sz="2800" dirty="0">
                <a:effectLst>
                  <a:outerShdw blurRad="38100" dist="38100" dir="2700000" algn="tl">
                    <a:srgbClr val="000000">
                      <a:alpha val="43137"/>
                    </a:srgbClr>
                  </a:outerShdw>
                </a:effectLst>
                <a:latin typeface="+mn-lt"/>
                <a:ea typeface="+mn-ea"/>
                <a:cs typeface="+mn-cs"/>
              </a:rPr>
              <a:t>Stephen’s Death</a:t>
            </a:r>
          </a:p>
        </p:txBody>
      </p:sp>
    </p:spTree>
    <p:extLst>
      <p:ext uri="{BB962C8B-B14F-4D97-AF65-F5344CB8AC3E}">
        <p14:creationId xmlns:p14="http://schemas.microsoft.com/office/powerpoint/2010/main" val="591215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762000" y="2057400"/>
            <a:ext cx="7086600" cy="2467171"/>
          </a:xfrm>
        </p:spPr>
        <p:txBody>
          <a:bodyPr/>
          <a:lstStyle/>
          <a:p>
            <a:pPr marL="514350" lvl="3" indent="-514350" eaLnBrk="1" hangingPunct="1">
              <a:lnSpc>
                <a:spcPct val="100000"/>
              </a:lnSpc>
              <a:spcBef>
                <a:spcPts val="0"/>
              </a:spcBef>
              <a:spcAft>
                <a:spcPts val="3600"/>
              </a:spcAft>
              <a:buClr>
                <a:srgbClr val="FFC000"/>
              </a:buClr>
              <a:buFont typeface="+mj-lt"/>
              <a:buAutoNum type="alphaLcParenR"/>
              <a:defRPr/>
            </a:pP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Kneeling (60a)</a:t>
            </a:r>
          </a:p>
          <a:p>
            <a:pPr marL="514350" lvl="3" indent="-514350">
              <a:lnSpc>
                <a:spcPct val="100000"/>
              </a:lnSpc>
              <a:spcBef>
                <a:spcPts val="0"/>
              </a:spcBef>
              <a:spcAft>
                <a:spcPts val="3600"/>
              </a:spcAft>
              <a:buClr>
                <a:srgbClr val="FFC000"/>
              </a:buClr>
              <a:buFont typeface="+mj-lt"/>
              <a:buAutoNum type="alphaLcParenR"/>
              <a:defRPr/>
            </a:pPr>
            <a:r>
              <a:rPr lang="en-US" sz="3200" dirty="0">
                <a:effectLst>
                  <a:outerShdw blurRad="38100" dist="38100" dir="2700000" algn="tl">
                    <a:srgbClr val="000000">
                      <a:alpha val="43137"/>
                    </a:srgbClr>
                  </a:outerShdw>
                </a:effectLst>
                <a:latin typeface="Calibri" panose="020F0502020204030204" pitchFamily="34" charset="0"/>
              </a:rPr>
              <a:t>Cried out (60b)</a:t>
            </a:r>
          </a:p>
          <a:p>
            <a:pPr marL="514350" lvl="3" indent="-514350">
              <a:lnSpc>
                <a:spcPct val="100000"/>
              </a:lnSpc>
              <a:spcBef>
                <a:spcPts val="0"/>
              </a:spcBef>
              <a:spcAft>
                <a:spcPts val="3600"/>
              </a:spcAft>
              <a:buClr>
                <a:srgbClr val="FFC000"/>
              </a:buClr>
              <a:buFont typeface="+mj-lt"/>
              <a:buAutoNum type="alphaLcParenR"/>
              <a:defRPr/>
            </a:pPr>
            <a:r>
              <a:rPr lang="en-US" sz="3200" dirty="0">
                <a:effectLst>
                  <a:outerShdw blurRad="38100" dist="38100" dir="2700000" algn="tl">
                    <a:srgbClr val="000000">
                      <a:alpha val="43137"/>
                    </a:srgbClr>
                  </a:outerShdw>
                </a:effectLst>
                <a:latin typeface="Calibri" panose="020F0502020204030204" pitchFamily="34" charset="0"/>
              </a:rPr>
              <a:t>Fell asleep (60c)</a:t>
            </a:r>
          </a:p>
        </p:txBody>
      </p:sp>
      <p:pic>
        <p:nvPicPr>
          <p:cNvPr id="2" name="Picture 1">
            <a:extLst>
              <a:ext uri="{FF2B5EF4-FFF2-40B4-BE49-F238E27FC236}">
                <a16:creationId xmlns:a16="http://schemas.microsoft.com/office/drawing/2014/main" id="{ACD253F0-8F4A-93E0-C8AB-4D044A1EE27C}"/>
              </a:ext>
            </a:extLst>
          </p:cNvPr>
          <p:cNvPicPr>
            <a:picLocks noChangeAspect="1"/>
          </p:cNvPicPr>
          <p:nvPr/>
        </p:nvPicPr>
        <p:blipFill>
          <a:blip r:embed="rId2"/>
          <a:stretch>
            <a:fillRect/>
          </a:stretch>
        </p:blipFill>
        <p:spPr>
          <a:xfrm>
            <a:off x="8190586" y="2147131"/>
            <a:ext cx="3391814" cy="2377440"/>
          </a:xfrm>
          <a:prstGeom prst="rect">
            <a:avLst/>
          </a:prstGeom>
        </p:spPr>
      </p:pic>
      <p:sp>
        <p:nvSpPr>
          <p:cNvPr id="3" name="Rectangle 2">
            <a:extLst>
              <a:ext uri="{FF2B5EF4-FFF2-40B4-BE49-F238E27FC236}">
                <a16:creationId xmlns:a16="http://schemas.microsoft.com/office/drawing/2014/main" id="{F1C4A0F0-D048-3497-45B4-E4BAB7ECE0E9}"/>
              </a:ext>
            </a:extLst>
          </p:cNvPr>
          <p:cNvSpPr txBox="1">
            <a:spLocks noChangeArrowheads="1"/>
          </p:cNvSpPr>
          <p:nvPr/>
        </p:nvSpPr>
        <p:spPr bwMode="auto">
          <a:xfrm>
            <a:off x="2738438" y="228600"/>
            <a:ext cx="6715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742950" indent="-742950" algn="ctr" defTabSz="914400" eaLnBrk="1" hangingPunct="1">
              <a:lnSpc>
                <a:spcPct val="100000"/>
              </a:lnSpc>
              <a:buClr>
                <a:srgbClr val="00FF00"/>
              </a:buClr>
              <a:buFont typeface="+mj-lt"/>
              <a:buAutoNum type="arabicPeriod" startAt="4"/>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Acts 7:60</a:t>
            </a:r>
            <a:br>
              <a:rPr lang="en-US" sz="3600" dirty="0">
                <a:effectLst>
                  <a:outerShdw blurRad="38100" dist="38100" dir="2700000" algn="tl">
                    <a:srgbClr val="000000">
                      <a:alpha val="43137"/>
                    </a:srgbClr>
                  </a:outerShdw>
                </a:effectLst>
                <a:cs typeface="Calibri" panose="020F0502020204030204" pitchFamily="34" charset="0"/>
              </a:rPr>
            </a:br>
            <a:r>
              <a:rPr lang="en-US" sz="2800" dirty="0">
                <a:effectLst>
                  <a:outerShdw blurRad="38100" dist="38100" dir="2700000" algn="tl">
                    <a:srgbClr val="000000">
                      <a:alpha val="43137"/>
                    </a:srgbClr>
                  </a:outerShdw>
                </a:effectLst>
                <a:latin typeface="+mn-lt"/>
                <a:ea typeface="+mn-ea"/>
                <a:cs typeface="+mn-cs"/>
              </a:rPr>
              <a:t>Stephen’s Death</a:t>
            </a:r>
          </a:p>
        </p:txBody>
      </p:sp>
    </p:spTree>
    <p:extLst>
      <p:ext uri="{BB962C8B-B14F-4D97-AF65-F5344CB8AC3E}">
        <p14:creationId xmlns:p14="http://schemas.microsoft.com/office/powerpoint/2010/main" val="683787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762000" y="2057400"/>
            <a:ext cx="7086600" cy="2467171"/>
          </a:xfrm>
        </p:spPr>
        <p:txBody>
          <a:bodyPr/>
          <a:lstStyle/>
          <a:p>
            <a:pPr marL="514350" lvl="3" indent="-514350" eaLnBrk="1" hangingPunct="1">
              <a:lnSpc>
                <a:spcPct val="100000"/>
              </a:lnSpc>
              <a:spcBef>
                <a:spcPts val="0"/>
              </a:spcBef>
              <a:spcAft>
                <a:spcPts val="3600"/>
              </a:spcAft>
              <a:buClr>
                <a:srgbClr val="FFC000"/>
              </a:buClr>
              <a:buFont typeface="+mj-lt"/>
              <a:buAutoNum type="alphaLcParenR"/>
              <a:defRPr/>
            </a:pPr>
            <a:r>
              <a:rPr lang="en-US" sz="3200" dirty="0">
                <a:effectLst>
                  <a:outerShdw blurRad="38100" dist="38100" dir="2700000" algn="tl">
                    <a:srgbClr val="000000">
                      <a:alpha val="43137"/>
                    </a:srgbClr>
                  </a:outerShdw>
                </a:effectLst>
                <a:latin typeface="Calibri" panose="020F0502020204030204" pitchFamily="34" charset="0"/>
              </a:rPr>
              <a:t>Kneeling (60a)</a:t>
            </a:r>
          </a:p>
          <a:p>
            <a:pPr marL="514350" lvl="3" indent="-514350">
              <a:lnSpc>
                <a:spcPct val="100000"/>
              </a:lnSpc>
              <a:spcBef>
                <a:spcPts val="0"/>
              </a:spcBef>
              <a:spcAft>
                <a:spcPts val="3600"/>
              </a:spcAft>
              <a:buClr>
                <a:srgbClr val="FFC000"/>
              </a:buClr>
              <a:buFont typeface="+mj-lt"/>
              <a:buAutoNum type="alphaLcParenR"/>
              <a:defRPr/>
            </a:pP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Cried out (60b)</a:t>
            </a:r>
          </a:p>
          <a:p>
            <a:pPr marL="514350" lvl="3" indent="-514350">
              <a:lnSpc>
                <a:spcPct val="100000"/>
              </a:lnSpc>
              <a:spcBef>
                <a:spcPts val="0"/>
              </a:spcBef>
              <a:spcAft>
                <a:spcPts val="3600"/>
              </a:spcAft>
              <a:buClr>
                <a:srgbClr val="FFC000"/>
              </a:buClr>
              <a:buFont typeface="+mj-lt"/>
              <a:buAutoNum type="alphaLcParenR"/>
              <a:defRPr/>
            </a:pPr>
            <a:r>
              <a:rPr lang="en-US" sz="3200" dirty="0">
                <a:effectLst>
                  <a:outerShdw blurRad="38100" dist="38100" dir="2700000" algn="tl">
                    <a:srgbClr val="000000">
                      <a:alpha val="43137"/>
                    </a:srgbClr>
                  </a:outerShdw>
                </a:effectLst>
                <a:latin typeface="Calibri" panose="020F0502020204030204" pitchFamily="34" charset="0"/>
              </a:rPr>
              <a:t>Fell asleep (60c)</a:t>
            </a:r>
          </a:p>
        </p:txBody>
      </p:sp>
      <p:pic>
        <p:nvPicPr>
          <p:cNvPr id="2" name="Picture 1">
            <a:extLst>
              <a:ext uri="{FF2B5EF4-FFF2-40B4-BE49-F238E27FC236}">
                <a16:creationId xmlns:a16="http://schemas.microsoft.com/office/drawing/2014/main" id="{ACD253F0-8F4A-93E0-C8AB-4D044A1EE27C}"/>
              </a:ext>
            </a:extLst>
          </p:cNvPr>
          <p:cNvPicPr>
            <a:picLocks noChangeAspect="1"/>
          </p:cNvPicPr>
          <p:nvPr/>
        </p:nvPicPr>
        <p:blipFill>
          <a:blip r:embed="rId2"/>
          <a:stretch>
            <a:fillRect/>
          </a:stretch>
        </p:blipFill>
        <p:spPr>
          <a:xfrm>
            <a:off x="8190586" y="2147131"/>
            <a:ext cx="3391814" cy="2377440"/>
          </a:xfrm>
          <a:prstGeom prst="rect">
            <a:avLst/>
          </a:prstGeom>
        </p:spPr>
      </p:pic>
      <p:sp>
        <p:nvSpPr>
          <p:cNvPr id="3" name="Rectangle 2">
            <a:extLst>
              <a:ext uri="{FF2B5EF4-FFF2-40B4-BE49-F238E27FC236}">
                <a16:creationId xmlns:a16="http://schemas.microsoft.com/office/drawing/2014/main" id="{F1C4A0F0-D048-3497-45B4-E4BAB7ECE0E9}"/>
              </a:ext>
            </a:extLst>
          </p:cNvPr>
          <p:cNvSpPr txBox="1">
            <a:spLocks noChangeArrowheads="1"/>
          </p:cNvSpPr>
          <p:nvPr/>
        </p:nvSpPr>
        <p:spPr bwMode="auto">
          <a:xfrm>
            <a:off x="2738438" y="228600"/>
            <a:ext cx="6715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742950" indent="-742950" algn="ctr" defTabSz="914400" eaLnBrk="1" hangingPunct="1">
              <a:lnSpc>
                <a:spcPct val="100000"/>
              </a:lnSpc>
              <a:buClr>
                <a:srgbClr val="00FF00"/>
              </a:buClr>
              <a:buFont typeface="+mj-lt"/>
              <a:buAutoNum type="arabicPeriod" startAt="4"/>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Acts 7:60</a:t>
            </a:r>
            <a:br>
              <a:rPr lang="en-US" sz="3600" dirty="0">
                <a:effectLst>
                  <a:outerShdw blurRad="38100" dist="38100" dir="2700000" algn="tl">
                    <a:srgbClr val="000000">
                      <a:alpha val="43137"/>
                    </a:srgbClr>
                  </a:outerShdw>
                </a:effectLst>
                <a:cs typeface="Calibri" panose="020F0502020204030204" pitchFamily="34" charset="0"/>
              </a:rPr>
            </a:br>
            <a:r>
              <a:rPr lang="en-US" sz="2800" dirty="0">
                <a:effectLst>
                  <a:outerShdw blurRad="38100" dist="38100" dir="2700000" algn="tl">
                    <a:srgbClr val="000000">
                      <a:alpha val="43137"/>
                    </a:srgbClr>
                  </a:outerShdw>
                </a:effectLst>
                <a:latin typeface="+mn-lt"/>
                <a:ea typeface="+mn-ea"/>
                <a:cs typeface="+mn-cs"/>
              </a:rPr>
              <a:t>Stephen’s Death</a:t>
            </a:r>
          </a:p>
        </p:txBody>
      </p:sp>
    </p:spTree>
    <p:extLst>
      <p:ext uri="{BB962C8B-B14F-4D97-AF65-F5344CB8AC3E}">
        <p14:creationId xmlns:p14="http://schemas.microsoft.com/office/powerpoint/2010/main" val="512874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762000" y="2057400"/>
            <a:ext cx="7086600" cy="2467171"/>
          </a:xfrm>
        </p:spPr>
        <p:txBody>
          <a:bodyPr/>
          <a:lstStyle/>
          <a:p>
            <a:pPr marL="514350" lvl="3" indent="-514350" eaLnBrk="1" hangingPunct="1">
              <a:lnSpc>
                <a:spcPct val="100000"/>
              </a:lnSpc>
              <a:spcBef>
                <a:spcPts val="0"/>
              </a:spcBef>
              <a:spcAft>
                <a:spcPts val="3600"/>
              </a:spcAft>
              <a:buClr>
                <a:srgbClr val="FFC000"/>
              </a:buClr>
              <a:buFont typeface="+mj-lt"/>
              <a:buAutoNum type="alphaLcParenR"/>
              <a:defRPr/>
            </a:pPr>
            <a:r>
              <a:rPr lang="en-US" sz="3200" dirty="0">
                <a:effectLst>
                  <a:outerShdw blurRad="38100" dist="38100" dir="2700000" algn="tl">
                    <a:srgbClr val="000000">
                      <a:alpha val="43137"/>
                    </a:srgbClr>
                  </a:outerShdw>
                </a:effectLst>
                <a:latin typeface="Calibri" panose="020F0502020204030204" pitchFamily="34" charset="0"/>
              </a:rPr>
              <a:t>Kneeling (60a)</a:t>
            </a:r>
          </a:p>
          <a:p>
            <a:pPr marL="514350" lvl="3" indent="-514350">
              <a:lnSpc>
                <a:spcPct val="100000"/>
              </a:lnSpc>
              <a:spcBef>
                <a:spcPts val="0"/>
              </a:spcBef>
              <a:spcAft>
                <a:spcPts val="3600"/>
              </a:spcAft>
              <a:buClr>
                <a:srgbClr val="FFC000"/>
              </a:buClr>
              <a:buFont typeface="+mj-lt"/>
              <a:buAutoNum type="alphaLcParenR"/>
              <a:defRPr/>
            </a:pPr>
            <a:r>
              <a:rPr lang="en-US" sz="3200" dirty="0">
                <a:effectLst>
                  <a:outerShdw blurRad="38100" dist="38100" dir="2700000" algn="tl">
                    <a:srgbClr val="000000">
                      <a:alpha val="43137"/>
                    </a:srgbClr>
                  </a:outerShdw>
                </a:effectLst>
                <a:latin typeface="Calibri" panose="020F0502020204030204" pitchFamily="34" charset="0"/>
              </a:rPr>
              <a:t>Cried out (60b)</a:t>
            </a:r>
          </a:p>
          <a:p>
            <a:pPr marL="514350" lvl="3" indent="-514350">
              <a:lnSpc>
                <a:spcPct val="100000"/>
              </a:lnSpc>
              <a:spcBef>
                <a:spcPts val="0"/>
              </a:spcBef>
              <a:spcAft>
                <a:spcPts val="3600"/>
              </a:spcAft>
              <a:buClr>
                <a:srgbClr val="FFC000"/>
              </a:buClr>
              <a:buFont typeface="+mj-lt"/>
              <a:buAutoNum type="alphaLcParenR"/>
              <a:defRPr/>
            </a:pP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Fell asleep (60c)</a:t>
            </a:r>
            <a:endParaRPr lang="en-US" sz="3200" dirty="0">
              <a:effectLst>
                <a:outerShdw blurRad="38100" dist="38100" dir="2700000" algn="tl">
                  <a:srgbClr val="000000">
                    <a:alpha val="43137"/>
                  </a:srgbClr>
                </a:outerShdw>
              </a:effectLst>
              <a:latin typeface="Calibri" panose="020F0502020204030204" pitchFamily="34" charset="0"/>
            </a:endParaRPr>
          </a:p>
        </p:txBody>
      </p:sp>
      <p:pic>
        <p:nvPicPr>
          <p:cNvPr id="2" name="Picture 1">
            <a:extLst>
              <a:ext uri="{FF2B5EF4-FFF2-40B4-BE49-F238E27FC236}">
                <a16:creationId xmlns:a16="http://schemas.microsoft.com/office/drawing/2014/main" id="{ACD253F0-8F4A-93E0-C8AB-4D044A1EE27C}"/>
              </a:ext>
            </a:extLst>
          </p:cNvPr>
          <p:cNvPicPr>
            <a:picLocks noChangeAspect="1"/>
          </p:cNvPicPr>
          <p:nvPr/>
        </p:nvPicPr>
        <p:blipFill>
          <a:blip r:embed="rId2"/>
          <a:stretch>
            <a:fillRect/>
          </a:stretch>
        </p:blipFill>
        <p:spPr>
          <a:xfrm>
            <a:off x="8190586" y="2147131"/>
            <a:ext cx="3391814" cy="2377440"/>
          </a:xfrm>
          <a:prstGeom prst="rect">
            <a:avLst/>
          </a:prstGeom>
        </p:spPr>
      </p:pic>
      <p:sp>
        <p:nvSpPr>
          <p:cNvPr id="3" name="Rectangle 2">
            <a:extLst>
              <a:ext uri="{FF2B5EF4-FFF2-40B4-BE49-F238E27FC236}">
                <a16:creationId xmlns:a16="http://schemas.microsoft.com/office/drawing/2014/main" id="{F1C4A0F0-D048-3497-45B4-E4BAB7ECE0E9}"/>
              </a:ext>
            </a:extLst>
          </p:cNvPr>
          <p:cNvSpPr txBox="1">
            <a:spLocks noChangeArrowheads="1"/>
          </p:cNvSpPr>
          <p:nvPr/>
        </p:nvSpPr>
        <p:spPr bwMode="auto">
          <a:xfrm>
            <a:off x="2738438" y="228600"/>
            <a:ext cx="6715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742950" indent="-742950" algn="ctr" defTabSz="914400" eaLnBrk="1" hangingPunct="1">
              <a:lnSpc>
                <a:spcPct val="100000"/>
              </a:lnSpc>
              <a:buClr>
                <a:srgbClr val="00FF00"/>
              </a:buClr>
              <a:buFont typeface="+mj-lt"/>
              <a:buAutoNum type="arabicPeriod" startAt="4"/>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Acts 7:60</a:t>
            </a:r>
            <a:br>
              <a:rPr lang="en-US" sz="3600" dirty="0">
                <a:effectLst>
                  <a:outerShdw blurRad="38100" dist="38100" dir="2700000" algn="tl">
                    <a:srgbClr val="000000">
                      <a:alpha val="43137"/>
                    </a:srgbClr>
                  </a:outerShdw>
                </a:effectLst>
                <a:cs typeface="Calibri" panose="020F0502020204030204" pitchFamily="34" charset="0"/>
              </a:rPr>
            </a:br>
            <a:r>
              <a:rPr lang="en-US" sz="2800" dirty="0">
                <a:effectLst>
                  <a:outerShdw blurRad="38100" dist="38100" dir="2700000" algn="tl">
                    <a:srgbClr val="000000">
                      <a:alpha val="43137"/>
                    </a:srgbClr>
                  </a:outerShdw>
                </a:effectLst>
                <a:latin typeface="+mn-lt"/>
                <a:ea typeface="+mn-ea"/>
                <a:cs typeface="+mn-cs"/>
              </a:rPr>
              <a:t>Stephen’s Death</a:t>
            </a:r>
          </a:p>
        </p:txBody>
      </p:sp>
    </p:spTree>
    <p:extLst>
      <p:ext uri="{BB962C8B-B14F-4D97-AF65-F5344CB8AC3E}">
        <p14:creationId xmlns:p14="http://schemas.microsoft.com/office/powerpoint/2010/main" val="192216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9939" name="Rectangle 3"/>
          <p:cNvSpPr>
            <a:spLocks noGrp="1"/>
          </p:cNvSpPr>
          <p:nvPr>
            <p:ph type="body" sz="half" idx="2"/>
          </p:nvPr>
        </p:nvSpPr>
        <p:spPr>
          <a:xfrm>
            <a:off x="609600" y="0"/>
            <a:ext cx="10972800" cy="5105400"/>
          </a:xfrm>
        </p:spPr>
        <p:txBody>
          <a:bodyPr/>
          <a:lstStyle/>
          <a:p>
            <a:pPr marL="0" indent="0" algn="ctr">
              <a:lnSpc>
                <a:spcPct val="100000"/>
              </a:lnSpc>
              <a:spcBef>
                <a:spcPts val="0"/>
              </a:spcBef>
              <a:spcAft>
                <a:spcPts val="1200"/>
              </a:spcAft>
              <a:buNone/>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4:13-18</a:t>
            </a:r>
          </a:p>
          <a:p>
            <a:pPr marL="0" indent="0" algn="just">
              <a:lnSpc>
                <a:spcPct val="100000"/>
              </a:lnSpc>
              <a:spcBef>
                <a:spcPts val="0"/>
              </a:spcBef>
              <a:buNone/>
            </a:pPr>
            <a:r>
              <a:rPr lang="en-US" sz="355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 </a:t>
            </a:r>
            <a:r>
              <a:rPr lang="en-US" sz="35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we do not want you to be uninformed, brethren, about those who are </a:t>
            </a:r>
            <a:r>
              <a:rPr lang="en-US" sz="355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asleep</a:t>
            </a:r>
            <a:r>
              <a:rPr lang="en-US" sz="35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that you will not grieve as do the rest who have no hope. </a:t>
            </a:r>
            <a:r>
              <a:rPr lang="en-US" sz="355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14 </a:t>
            </a:r>
            <a:r>
              <a:rPr lang="en-US" sz="35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if we believe that Jesus died and rose again, even so God will bring with Him those who have fallen asleep in Jesus. </a:t>
            </a:r>
            <a:r>
              <a:rPr lang="en-US" sz="355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sz="35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this we say to you by the word of the Lord, that we who are alive and remain until the coming of the Lord, will not precede . . .</a:t>
            </a:r>
          </a:p>
        </p:txBody>
      </p:sp>
    </p:spTree>
    <p:extLst>
      <p:ext uri="{BB962C8B-B14F-4D97-AF65-F5344CB8AC3E}">
        <p14:creationId xmlns:p14="http://schemas.microsoft.com/office/powerpoint/2010/main" val="2474473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9939" name="Rectangle 3"/>
          <p:cNvSpPr>
            <a:spLocks noGrp="1"/>
          </p:cNvSpPr>
          <p:nvPr>
            <p:ph type="body" sz="half" idx="2"/>
          </p:nvPr>
        </p:nvSpPr>
        <p:spPr>
          <a:xfrm>
            <a:off x="609600" y="0"/>
            <a:ext cx="10972800" cy="5105400"/>
          </a:xfrm>
        </p:spPr>
        <p:txBody>
          <a:bodyPr/>
          <a:lstStyle/>
          <a:p>
            <a:pPr marL="0" indent="0" algn="ctr">
              <a:lnSpc>
                <a:spcPct val="100000"/>
              </a:lnSpc>
              <a:spcBef>
                <a:spcPts val="0"/>
              </a:spcBef>
              <a:spcAft>
                <a:spcPts val="1200"/>
              </a:spcAft>
              <a:buNone/>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4:13-18</a:t>
            </a:r>
          </a:p>
          <a:p>
            <a:pPr marL="0" indent="0" algn="just">
              <a:lnSpc>
                <a:spcPct val="100000"/>
              </a:lnSpc>
              <a:spcBef>
                <a:spcPts val="0"/>
              </a:spcBef>
              <a:buNone/>
            </a:pPr>
            <a:r>
              <a:rPr lang="en-US" sz="35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those who have fallen </a:t>
            </a:r>
            <a:r>
              <a:rPr lang="en-US" sz="355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asleep</a:t>
            </a:r>
            <a:r>
              <a:rPr lang="en-US" sz="35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55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5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Lord Himself descend from heaven with a shout, with the voice of </a:t>
            </a:r>
            <a:r>
              <a:rPr lang="en-US" sz="355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sz="35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archangel and with the trumpet of God, and the dead in Christ will rise first. </a:t>
            </a:r>
            <a:r>
              <a:rPr lang="en-US" sz="355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5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we who are alive and remain will be caught up together with them in the clouds to meet the Lord in the air, and so we shall always be with the Lord. </a:t>
            </a:r>
            <a:r>
              <a:rPr lang="en-US" sz="355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35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comfort one another with these words."</a:t>
            </a:r>
          </a:p>
        </p:txBody>
      </p:sp>
    </p:spTree>
    <p:extLst>
      <p:ext uri="{BB962C8B-B14F-4D97-AF65-F5344CB8AC3E}">
        <p14:creationId xmlns:p14="http://schemas.microsoft.com/office/powerpoint/2010/main" val="3085133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dirty="0">
                <a:solidFill>
                  <a:srgbClr val="00FFFF"/>
                </a:solidFill>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4246602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lnSpc>
                <a:spcPct val="100000"/>
              </a:lnSpc>
            </a:pPr>
            <a:r>
              <a:rPr lang="en-US" sz="3600">
                <a:solidFill>
                  <a:srgbClr val="00FFFF"/>
                </a:solidFill>
                <a:effectLst>
                  <a:outerShdw blurRad="38100" dist="38100" dir="2700000" algn="tl">
                    <a:srgbClr val="000000">
                      <a:alpha val="43137"/>
                    </a:srgbClr>
                  </a:outerShdw>
                </a:effectLst>
                <a:latin typeface="Calibri" panose="020F0502020204030204" pitchFamily="34" charset="0"/>
              </a:rPr>
              <a:t>Acts 6:8</a:t>
            </a:r>
            <a:r>
              <a:rPr lang="en-US" sz="360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‒8:4</a:t>
            </a:r>
            <a:br>
              <a:rPr lang="en-US" sz="3600" dirty="0">
                <a:effectLst>
                  <a:outerShdw blurRad="38100" dist="38100" dir="2700000" algn="tl">
                    <a:srgbClr val="000000">
                      <a:alpha val="43137"/>
                    </a:srgbClr>
                  </a:outerShdw>
                </a:effectLst>
                <a:cs typeface="Calibri" panose="020F0502020204030204" pitchFamily="34" charset="0"/>
              </a:rPr>
            </a:br>
            <a:r>
              <a:rPr lang="en-US" sz="2800" dirty="0">
                <a:effectLst>
                  <a:outerShdw blurRad="38100" dist="38100" dir="2700000" algn="tl">
                    <a:srgbClr val="000000">
                      <a:alpha val="43137"/>
                    </a:srgbClr>
                  </a:outerShdw>
                </a:effectLst>
                <a:latin typeface="+mn-lt"/>
                <a:ea typeface="+mn-ea"/>
                <a:cs typeface="+mn-cs"/>
              </a:rPr>
              <a:t>Stephen</a:t>
            </a:r>
          </a:p>
        </p:txBody>
      </p:sp>
      <p:sp>
        <p:nvSpPr>
          <p:cNvPr id="161795" name="Rectangle 3"/>
          <p:cNvSpPr>
            <a:spLocks noGrp="1" noChangeArrowheads="1"/>
          </p:cNvSpPr>
          <p:nvPr>
            <p:ph type="body" idx="1"/>
          </p:nvPr>
        </p:nvSpPr>
        <p:spPr>
          <a:xfrm>
            <a:off x="609600" y="2057400"/>
            <a:ext cx="7467600" cy="3581400"/>
          </a:xfrm>
        </p:spPr>
        <p:txBody>
          <a:bodyPr/>
          <a:lstStyle/>
          <a:p>
            <a:pPr marL="574675" lvl="1" indent="-574675" eaLnBrk="1" hangingPunct="1">
              <a:lnSpc>
                <a:spcPct val="100000"/>
              </a:lnSpc>
              <a:spcBef>
                <a:spcPts val="0"/>
              </a:spcBef>
              <a:spcAft>
                <a:spcPts val="3600"/>
              </a:spcAft>
              <a:buClr>
                <a:srgbClr val="00FFFF"/>
              </a:buClr>
              <a:buSzPct val="100000"/>
              <a:buFont typeface="Wingdings" pitchFamily="2" charset="2"/>
              <a:buAutoNum type="romanUcPeriod"/>
              <a:defRPr/>
            </a:pPr>
            <a:r>
              <a:rPr lang="en-US" sz="3200" dirty="0">
                <a:effectLst>
                  <a:outerShdw blurRad="38100" dist="38100" dir="2700000" algn="tl">
                    <a:srgbClr val="000000">
                      <a:alpha val="43137"/>
                    </a:srgbClr>
                  </a:outerShdw>
                </a:effectLst>
              </a:rPr>
              <a:t>Stephen’s Arrest (6:8</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‒7:1</a:t>
            </a:r>
            <a:r>
              <a:rPr lang="en-US" sz="3200" dirty="0">
                <a:effectLst>
                  <a:outerShdw blurRad="38100" dist="38100" dir="2700000" algn="tl">
                    <a:srgbClr val="000000">
                      <a:alpha val="43137"/>
                    </a:srgbClr>
                  </a:outerShdw>
                </a:effectLst>
              </a:rPr>
              <a:t>)</a:t>
            </a:r>
          </a:p>
          <a:p>
            <a:pPr marL="574675" lvl="1" indent="-574675" eaLnBrk="1" hangingPunct="1">
              <a:lnSpc>
                <a:spcPct val="100000"/>
              </a:lnSpc>
              <a:spcBef>
                <a:spcPts val="0"/>
              </a:spcBef>
              <a:spcAft>
                <a:spcPts val="3600"/>
              </a:spcAft>
              <a:buClr>
                <a:srgbClr val="00FFFF"/>
              </a:buClr>
              <a:buSzPct val="100000"/>
              <a:buFont typeface="Wingdings" pitchFamily="2" charset="2"/>
              <a:buAutoNum type="romanUcPeriod"/>
              <a:defRPr/>
            </a:pPr>
            <a:r>
              <a:rPr lang="en-US" sz="3200" dirty="0">
                <a:effectLst>
                  <a:outerShdw blurRad="38100" dist="38100" dir="2700000" algn="tl">
                    <a:srgbClr val="000000">
                      <a:alpha val="43137"/>
                    </a:srgbClr>
                  </a:outerShdw>
                </a:effectLst>
              </a:rPr>
              <a:t>Stephen’s Defense (Acts 7:2-53)</a:t>
            </a:r>
          </a:p>
          <a:p>
            <a:pPr marL="574675" lvl="1" indent="-574675" eaLnBrk="1" hangingPunct="1">
              <a:lnSpc>
                <a:spcPct val="100000"/>
              </a:lnSpc>
              <a:spcBef>
                <a:spcPts val="0"/>
              </a:spcBef>
              <a:spcAft>
                <a:spcPts val="3600"/>
              </a:spcAft>
              <a:buClr>
                <a:srgbClr val="00FFFF"/>
              </a:buClr>
              <a:buSzPct val="100000"/>
              <a:buFont typeface="Wingdings" pitchFamily="2" charset="2"/>
              <a:buAutoNum type="romanUcPeriod"/>
              <a:defRPr/>
            </a:pPr>
            <a:r>
              <a:rPr lang="en-US" sz="3200" b="1" u="sng" dirty="0">
                <a:solidFill>
                  <a:srgbClr val="FFFFCC"/>
                </a:solidFill>
                <a:effectLst>
                  <a:outerShdw blurRad="38100" dist="38100" dir="2700000" algn="tl">
                    <a:srgbClr val="000000">
                      <a:alpha val="43137"/>
                    </a:srgbClr>
                  </a:outerShdw>
                </a:effectLst>
              </a:rPr>
              <a:t>Stephen’s Stoning (7:54-60)</a:t>
            </a:r>
          </a:p>
          <a:p>
            <a:pPr marL="574675" lvl="1" indent="-574675" eaLnBrk="1" hangingPunct="1">
              <a:lnSpc>
                <a:spcPct val="100000"/>
              </a:lnSpc>
              <a:spcBef>
                <a:spcPts val="0"/>
              </a:spcBef>
              <a:spcAft>
                <a:spcPts val="3600"/>
              </a:spcAft>
              <a:buClr>
                <a:srgbClr val="00FFFF"/>
              </a:buClr>
              <a:buSzPct val="100000"/>
              <a:buFont typeface="Wingdings" pitchFamily="2" charset="2"/>
              <a:buAutoNum type="romanUcPeriod"/>
              <a:defRPr/>
            </a:pPr>
            <a:r>
              <a:rPr lang="en-US" sz="3200" dirty="0">
                <a:effectLst>
                  <a:outerShdw blurRad="38100" dist="38100" dir="2700000" algn="tl">
                    <a:srgbClr val="000000">
                      <a:alpha val="43137"/>
                    </a:srgbClr>
                  </a:outerShdw>
                </a:effectLst>
              </a:rPr>
              <a:t>Third Persecution (Acts 8:1-4)</a:t>
            </a:r>
          </a:p>
        </p:txBody>
      </p:sp>
      <p:pic>
        <p:nvPicPr>
          <p:cNvPr id="2" name="Picture 1">
            <a:extLst>
              <a:ext uri="{FF2B5EF4-FFF2-40B4-BE49-F238E27FC236}">
                <a16:creationId xmlns:a16="http://schemas.microsoft.com/office/drawing/2014/main" id="{F6363DEA-3239-9A3C-4B72-C04F685E9C3A}"/>
              </a:ext>
            </a:extLst>
          </p:cNvPr>
          <p:cNvPicPr>
            <a:picLocks noChangeAspect="1"/>
          </p:cNvPicPr>
          <p:nvPr/>
        </p:nvPicPr>
        <p:blipFill>
          <a:blip r:embed="rId3"/>
          <a:stretch>
            <a:fillRect/>
          </a:stretch>
        </p:blipFill>
        <p:spPr>
          <a:xfrm>
            <a:off x="8190586" y="2147131"/>
            <a:ext cx="3391814" cy="2377440"/>
          </a:xfrm>
          <a:prstGeom prst="rect">
            <a:avLst/>
          </a:prstGeom>
        </p:spPr>
      </p:pic>
    </p:spTree>
    <p:extLst>
      <p:ext uri="{BB962C8B-B14F-4D97-AF65-F5344CB8AC3E}">
        <p14:creationId xmlns:p14="http://schemas.microsoft.com/office/powerpoint/2010/main" val="2006233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lnSpc>
                <a:spcPct val="100000"/>
              </a:lnSpc>
            </a:pPr>
            <a:r>
              <a:rPr lang="en-US" sz="3600">
                <a:solidFill>
                  <a:srgbClr val="00FFFF"/>
                </a:solidFill>
                <a:effectLst>
                  <a:outerShdw blurRad="38100" dist="38100" dir="2700000" algn="tl">
                    <a:srgbClr val="000000">
                      <a:alpha val="43137"/>
                    </a:srgbClr>
                  </a:outerShdw>
                </a:effectLst>
                <a:latin typeface="Calibri" panose="020F0502020204030204" pitchFamily="34" charset="0"/>
              </a:rPr>
              <a:t>Acts 6:8</a:t>
            </a:r>
            <a:r>
              <a:rPr lang="en-US" sz="360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‒8:4</a:t>
            </a:r>
            <a:br>
              <a:rPr lang="en-US" sz="3600" dirty="0">
                <a:effectLst>
                  <a:outerShdw blurRad="38100" dist="38100" dir="2700000" algn="tl">
                    <a:srgbClr val="000000">
                      <a:alpha val="43137"/>
                    </a:srgbClr>
                  </a:outerShdw>
                </a:effectLst>
                <a:cs typeface="Calibri" panose="020F0502020204030204" pitchFamily="34" charset="0"/>
              </a:rPr>
            </a:br>
            <a:r>
              <a:rPr lang="en-US" sz="2800" dirty="0">
                <a:effectLst>
                  <a:outerShdw blurRad="38100" dist="38100" dir="2700000" algn="tl">
                    <a:srgbClr val="000000">
                      <a:alpha val="43137"/>
                    </a:srgbClr>
                  </a:outerShdw>
                </a:effectLst>
                <a:latin typeface="+mn-lt"/>
                <a:ea typeface="+mn-ea"/>
                <a:cs typeface="+mn-cs"/>
              </a:rPr>
              <a:t>Stephen</a:t>
            </a:r>
          </a:p>
        </p:txBody>
      </p:sp>
      <p:sp>
        <p:nvSpPr>
          <p:cNvPr id="161795" name="Rectangle 3"/>
          <p:cNvSpPr>
            <a:spLocks noGrp="1" noChangeArrowheads="1"/>
          </p:cNvSpPr>
          <p:nvPr>
            <p:ph type="body" idx="1"/>
          </p:nvPr>
        </p:nvSpPr>
        <p:spPr>
          <a:xfrm>
            <a:off x="609600" y="2057400"/>
            <a:ext cx="7467600" cy="3581400"/>
          </a:xfrm>
        </p:spPr>
        <p:txBody>
          <a:bodyPr/>
          <a:lstStyle/>
          <a:p>
            <a:pPr marL="574675" lvl="1" indent="-574675" eaLnBrk="1" hangingPunct="1">
              <a:lnSpc>
                <a:spcPct val="100000"/>
              </a:lnSpc>
              <a:spcBef>
                <a:spcPts val="0"/>
              </a:spcBef>
              <a:spcAft>
                <a:spcPts val="3600"/>
              </a:spcAft>
              <a:buClr>
                <a:srgbClr val="00FFFF"/>
              </a:buClr>
              <a:buSzPct val="100000"/>
              <a:buFont typeface="Wingdings" pitchFamily="2" charset="2"/>
              <a:buAutoNum type="romanUcPeriod"/>
              <a:defRPr/>
            </a:pPr>
            <a:r>
              <a:rPr lang="en-US" sz="3200" dirty="0">
                <a:effectLst>
                  <a:outerShdw blurRad="38100" dist="38100" dir="2700000" algn="tl">
                    <a:srgbClr val="000000">
                      <a:alpha val="43137"/>
                    </a:srgbClr>
                  </a:outerShdw>
                </a:effectLst>
              </a:rPr>
              <a:t>Stephen’s Arrest (6:8</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‒7:1</a:t>
            </a:r>
            <a:r>
              <a:rPr lang="en-US" sz="3200" dirty="0">
                <a:effectLst>
                  <a:outerShdw blurRad="38100" dist="38100" dir="2700000" algn="tl">
                    <a:srgbClr val="000000">
                      <a:alpha val="43137"/>
                    </a:srgbClr>
                  </a:outerShdw>
                </a:effectLst>
              </a:rPr>
              <a:t>)</a:t>
            </a:r>
          </a:p>
          <a:p>
            <a:pPr marL="574675" lvl="1" indent="-574675" eaLnBrk="1" hangingPunct="1">
              <a:lnSpc>
                <a:spcPct val="100000"/>
              </a:lnSpc>
              <a:spcBef>
                <a:spcPts val="0"/>
              </a:spcBef>
              <a:spcAft>
                <a:spcPts val="3600"/>
              </a:spcAft>
              <a:buClr>
                <a:srgbClr val="00FFFF"/>
              </a:buClr>
              <a:buSzPct val="100000"/>
              <a:buFont typeface="Wingdings" pitchFamily="2" charset="2"/>
              <a:buAutoNum type="romanUcPeriod"/>
              <a:defRPr/>
            </a:pPr>
            <a:r>
              <a:rPr lang="en-US" sz="3200" b="1" u="sng" dirty="0">
                <a:solidFill>
                  <a:srgbClr val="FFFFCC"/>
                </a:solidFill>
                <a:effectLst>
                  <a:outerShdw blurRad="38100" dist="38100" dir="2700000" algn="tl">
                    <a:srgbClr val="000000">
                      <a:alpha val="43137"/>
                    </a:srgbClr>
                  </a:outerShdw>
                </a:effectLst>
              </a:rPr>
              <a:t>Stephen’s Defense (Acts 7:2-53)</a:t>
            </a:r>
          </a:p>
          <a:p>
            <a:pPr marL="574675" lvl="1" indent="-574675" eaLnBrk="1" hangingPunct="1">
              <a:lnSpc>
                <a:spcPct val="100000"/>
              </a:lnSpc>
              <a:spcBef>
                <a:spcPts val="0"/>
              </a:spcBef>
              <a:spcAft>
                <a:spcPts val="3600"/>
              </a:spcAft>
              <a:buClr>
                <a:srgbClr val="00FFFF"/>
              </a:buClr>
              <a:buSzPct val="100000"/>
              <a:buFont typeface="Wingdings" pitchFamily="2" charset="2"/>
              <a:buAutoNum type="romanUcPeriod"/>
              <a:defRPr/>
            </a:pPr>
            <a:r>
              <a:rPr lang="en-US" sz="3200" dirty="0">
                <a:effectLst>
                  <a:outerShdw blurRad="38100" dist="38100" dir="2700000" algn="tl">
                    <a:srgbClr val="000000">
                      <a:alpha val="43137"/>
                    </a:srgbClr>
                  </a:outerShdw>
                </a:effectLst>
              </a:rPr>
              <a:t>Stephen’s Stoning (7:54-60)</a:t>
            </a:r>
          </a:p>
          <a:p>
            <a:pPr marL="574675" lvl="1" indent="-574675" eaLnBrk="1" hangingPunct="1">
              <a:lnSpc>
                <a:spcPct val="100000"/>
              </a:lnSpc>
              <a:spcBef>
                <a:spcPts val="0"/>
              </a:spcBef>
              <a:spcAft>
                <a:spcPts val="3600"/>
              </a:spcAft>
              <a:buClr>
                <a:srgbClr val="00FFFF"/>
              </a:buClr>
              <a:buSzPct val="100000"/>
              <a:buFont typeface="Wingdings" pitchFamily="2" charset="2"/>
              <a:buAutoNum type="romanUcPeriod"/>
              <a:defRPr/>
            </a:pPr>
            <a:r>
              <a:rPr lang="en-US" sz="3200" dirty="0">
                <a:effectLst>
                  <a:outerShdw blurRad="38100" dist="38100" dir="2700000" algn="tl">
                    <a:srgbClr val="000000">
                      <a:alpha val="43137"/>
                    </a:srgbClr>
                  </a:outerShdw>
                </a:effectLst>
              </a:rPr>
              <a:t>Third Persecution (Acts 8:1-4)</a:t>
            </a:r>
          </a:p>
        </p:txBody>
      </p:sp>
      <p:pic>
        <p:nvPicPr>
          <p:cNvPr id="2" name="Picture 1">
            <a:extLst>
              <a:ext uri="{FF2B5EF4-FFF2-40B4-BE49-F238E27FC236}">
                <a16:creationId xmlns:a16="http://schemas.microsoft.com/office/drawing/2014/main" id="{F6363DEA-3239-9A3C-4B72-C04F685E9C3A}"/>
              </a:ext>
            </a:extLst>
          </p:cNvPr>
          <p:cNvPicPr>
            <a:picLocks noChangeAspect="1"/>
          </p:cNvPicPr>
          <p:nvPr/>
        </p:nvPicPr>
        <p:blipFill>
          <a:blip r:embed="rId3"/>
          <a:stretch>
            <a:fillRect/>
          </a:stretch>
        </p:blipFill>
        <p:spPr>
          <a:xfrm>
            <a:off x="8190586" y="2147131"/>
            <a:ext cx="3391814" cy="2377440"/>
          </a:xfrm>
          <a:prstGeom prst="rect">
            <a:avLst/>
          </a:prstGeom>
        </p:spPr>
      </p:pic>
    </p:spTree>
    <p:extLst>
      <p:ext uri="{BB962C8B-B14F-4D97-AF65-F5344CB8AC3E}">
        <p14:creationId xmlns:p14="http://schemas.microsoft.com/office/powerpoint/2010/main" val="1334325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762000" y="2147131"/>
            <a:ext cx="7688500" cy="2377440"/>
          </a:xfrm>
        </p:spPr>
        <p:txBody>
          <a:bodyPr/>
          <a:lstStyle/>
          <a:p>
            <a:pPr marL="457200" lvl="1" indent="-457200" eaLnBrk="1" hangingPunct="1">
              <a:lnSpc>
                <a:spcPct val="100000"/>
              </a:lnSpc>
              <a:spcBef>
                <a:spcPts val="0"/>
              </a:spcBef>
              <a:spcAft>
                <a:spcPts val="30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latin typeface="Calibri" panose="020F0502020204030204" pitchFamily="34" charset="0"/>
              </a:rPr>
              <a:t>Audience's reaction (54)</a:t>
            </a:r>
          </a:p>
          <a:p>
            <a:pPr marL="457200" lvl="1" indent="-457200">
              <a:lnSpc>
                <a:spcPct val="100000"/>
              </a:lnSpc>
              <a:spcBef>
                <a:spcPts val="0"/>
              </a:spcBef>
              <a:spcAft>
                <a:spcPts val="30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latin typeface="Calibri" panose="020F0502020204030204" pitchFamily="34" charset="0"/>
              </a:rPr>
              <a:t>Stephen’s dying vision (55-56)</a:t>
            </a:r>
          </a:p>
          <a:p>
            <a:pPr marL="457200" lvl="1" indent="-457200">
              <a:lnSpc>
                <a:spcPct val="100000"/>
              </a:lnSpc>
              <a:spcBef>
                <a:spcPts val="0"/>
              </a:spcBef>
              <a:spcAft>
                <a:spcPts val="30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latin typeface="Calibri" panose="020F0502020204030204" pitchFamily="34" charset="0"/>
              </a:rPr>
              <a:t>Stephen’s death (57-60)</a:t>
            </a:r>
          </a:p>
        </p:txBody>
      </p:sp>
      <p:sp>
        <p:nvSpPr>
          <p:cNvPr id="3" name="Rectangle 2">
            <a:extLst>
              <a:ext uri="{FF2B5EF4-FFF2-40B4-BE49-F238E27FC236}">
                <a16:creationId xmlns:a16="http://schemas.microsoft.com/office/drawing/2014/main" id="{762CC507-6E5B-BC55-F4FA-0BF8C83792AF}"/>
              </a:ext>
            </a:extLst>
          </p:cNvPr>
          <p:cNvSpPr txBox="1">
            <a:spLocks noChangeArrowheads="1"/>
          </p:cNvSpPr>
          <p:nvPr/>
        </p:nvSpPr>
        <p:spPr bwMode="auto">
          <a:xfrm>
            <a:off x="2622804" y="201539"/>
            <a:ext cx="694639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defTabSz="914400" eaLnBrk="1" hangingPunct="1">
              <a:lnSpc>
                <a:spcPct val="100000"/>
              </a:lnSpc>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III. Stephen’s Stoning</a:t>
            </a:r>
            <a:br>
              <a:rPr lang="en-US" sz="3600" dirty="0">
                <a:effectLst>
                  <a:outerShdw blurRad="38100" dist="38100" dir="2700000" algn="tl">
                    <a:srgbClr val="000000">
                      <a:alpha val="43137"/>
                    </a:srgbClr>
                  </a:outerShdw>
                </a:effectLst>
                <a:cs typeface="Calibri" panose="020F0502020204030204" pitchFamily="34" charset="0"/>
              </a:rPr>
            </a:br>
            <a:r>
              <a:rPr lang="en-US" sz="2800" dirty="0">
                <a:effectLst>
                  <a:outerShdw blurRad="38100" dist="38100" dir="2700000" algn="tl">
                    <a:srgbClr val="000000">
                      <a:alpha val="43137"/>
                    </a:srgbClr>
                  </a:outerShdw>
                </a:effectLst>
                <a:latin typeface="+mn-lt"/>
                <a:ea typeface="+mn-ea"/>
                <a:cs typeface="+mn-cs"/>
              </a:rPr>
              <a:t>Acts 7:54-60</a:t>
            </a:r>
          </a:p>
        </p:txBody>
      </p:sp>
      <p:pic>
        <p:nvPicPr>
          <p:cNvPr id="4" name="Picture 3">
            <a:extLst>
              <a:ext uri="{FF2B5EF4-FFF2-40B4-BE49-F238E27FC236}">
                <a16:creationId xmlns:a16="http://schemas.microsoft.com/office/drawing/2014/main" id="{F93C8CFA-B10D-7CF9-C8BF-E619D3E05A3E}"/>
              </a:ext>
            </a:extLst>
          </p:cNvPr>
          <p:cNvPicPr>
            <a:picLocks noChangeAspect="1"/>
          </p:cNvPicPr>
          <p:nvPr/>
        </p:nvPicPr>
        <p:blipFill>
          <a:blip r:embed="rId2"/>
          <a:stretch>
            <a:fillRect/>
          </a:stretch>
        </p:blipFill>
        <p:spPr>
          <a:xfrm>
            <a:off x="8190586" y="2147131"/>
            <a:ext cx="3391814" cy="2377440"/>
          </a:xfrm>
          <a:prstGeom prst="rect">
            <a:avLst/>
          </a:prstGeom>
        </p:spPr>
      </p:pic>
    </p:spTree>
    <p:extLst>
      <p:ext uri="{BB962C8B-B14F-4D97-AF65-F5344CB8AC3E}">
        <p14:creationId xmlns:p14="http://schemas.microsoft.com/office/powerpoint/2010/main" val="2335376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609600" y="175754"/>
          <a:ext cx="10972800" cy="649224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8763000">
                  <a:extLst>
                    <a:ext uri="{9D8B030D-6E8A-4147-A177-3AD203B41FA5}">
                      <a16:colId xmlns:a16="http://schemas.microsoft.com/office/drawing/2014/main" val="20002"/>
                    </a:ext>
                  </a:extLst>
                </a:gridCol>
              </a:tblGrid>
              <a:tr h="944880">
                <a:tc gridSpan="2">
                  <a:txBody>
                    <a:bodyPr/>
                    <a:lstStyle/>
                    <a:p>
                      <a:pPr algn="ctr"/>
                      <a:r>
                        <a:rPr lang="en-US" sz="3600" b="0" dirty="0">
                          <a:solidFill>
                            <a:srgbClr val="00FFFF"/>
                          </a:solidFill>
                          <a:effectLst>
                            <a:outerShdw blurRad="38100" dist="38100" dir="2700000" algn="tl">
                              <a:srgbClr val="000000">
                                <a:alpha val="43137"/>
                              </a:srgbClr>
                            </a:outerShdw>
                          </a:effectLst>
                          <a:latin typeface="+mn-lt"/>
                        </a:rPr>
                        <a:t>Acts 7 – Stephen’s Speech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3200" u="sng" dirty="0">
                        <a:latin typeface="Calibri" panose="020F0502020204030204" pitchFamily="34" charset="0"/>
                      </a:endParaRPr>
                    </a:p>
                  </a:txBody>
                  <a:tcPr/>
                </a:tc>
                <a:extLst>
                  <a:ext uri="{0D108BD9-81ED-4DB2-BD59-A6C34878D82A}">
                    <a16:rowId xmlns:a16="http://schemas.microsoft.com/office/drawing/2014/main" val="73751821"/>
                  </a:ext>
                </a:extLst>
              </a:tr>
              <a:tr h="914400">
                <a:tc>
                  <a:txBody>
                    <a:bodyPr/>
                    <a:lstStyle/>
                    <a:p>
                      <a:pPr marL="457200" marR="0" lvl="0" indent="-457200" algn="just" defTabSz="914400" rtl="0" eaLnBrk="1" fontAlgn="base" latinLnBrk="0" hangingPunct="1">
                        <a:lnSpc>
                          <a:spcPct val="100000"/>
                        </a:lnSpc>
                        <a:spcBef>
                          <a:spcPts val="0"/>
                        </a:spcBef>
                        <a:spcAft>
                          <a:spcPts val="1200"/>
                        </a:spcAft>
                        <a:buClr>
                          <a:srgbClr val="00FFFF"/>
                        </a:buClr>
                        <a:buSzPct val="100000"/>
                        <a:buFont typeface="+mj-lt"/>
                        <a:buNone/>
                        <a:tabLst/>
                        <a:defRPr/>
                      </a:pPr>
                      <a:r>
                        <a:rPr kumimoji="0" lang="en-US" sz="2800" b="0" i="0" u="none" strike="noStrike" kern="1200" cap="none" spc="0" normalizeH="0" baseline="0" noProof="0" dirty="0">
                          <a:ln>
                            <a:noFill/>
                          </a:ln>
                          <a:solidFill>
                            <a:schemeClr val="bg1"/>
                          </a:solidFill>
                          <a:effectLst/>
                          <a:uLnTx/>
                          <a:uFillTx/>
                          <a:latin typeface="+mn-lt"/>
                          <a:ea typeface="+mn-ea"/>
                          <a:cs typeface="+mn-cs"/>
                        </a:rPr>
                        <a:t>1.	7:2-5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mn-lt"/>
                          <a:ea typeface="+mn-ea"/>
                          <a:cs typeface="+mn-cs"/>
                        </a:rPr>
                        <a:t>Abraham’s partial obedience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14400">
                <a:tc>
                  <a:txBody>
                    <a:bodyPr/>
                    <a:lstStyle/>
                    <a:p>
                      <a:pPr marL="457200" marR="0" lvl="0" indent="-457200" algn="just" defTabSz="914400" rtl="0" eaLnBrk="1" fontAlgn="base" latinLnBrk="0" hangingPunct="1">
                        <a:lnSpc>
                          <a:spcPct val="100000"/>
                        </a:lnSpc>
                        <a:spcBef>
                          <a:spcPts val="0"/>
                        </a:spcBef>
                        <a:spcAft>
                          <a:spcPts val="1200"/>
                        </a:spcAft>
                        <a:buClr>
                          <a:srgbClr val="00FFFF"/>
                        </a:buClr>
                        <a:buSzPct val="100000"/>
                        <a:buFont typeface="+mj-lt"/>
                        <a:buNone/>
                        <a:tabLst/>
                        <a:defRPr/>
                      </a:pPr>
                      <a:r>
                        <a:rPr kumimoji="0" lang="en-US" sz="2800" b="0" i="0" u="none" strike="noStrike" kern="1200" cap="none" spc="0" normalizeH="0" baseline="0" noProof="0" dirty="0">
                          <a:ln>
                            <a:noFill/>
                          </a:ln>
                          <a:solidFill>
                            <a:schemeClr val="bg1"/>
                          </a:solidFill>
                          <a:effectLst/>
                          <a:uLnTx/>
                          <a:uFillTx/>
                          <a:latin typeface="+mn-lt"/>
                          <a:ea typeface="+mn-ea"/>
                          <a:cs typeface="+mn-cs"/>
                        </a:rPr>
                        <a:t>2.	7:6-38 </a:t>
                      </a:r>
                      <a:endParaRPr kumimoji="0" lang="en-US" sz="2800" b="0" i="0" u="none" strike="noStrike" kern="1200" cap="none" spc="0" normalizeH="0" baseline="0" dirty="0">
                        <a:ln>
                          <a:noFill/>
                        </a:ln>
                        <a:solidFill>
                          <a:schemeClr val="bg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mn-lt"/>
                          <a:ea typeface="+mn-ea"/>
                          <a:cs typeface="+mn-cs"/>
                        </a:rPr>
                        <a:t>Israel’s initial rejections and later acceptances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14400">
                <a:tc>
                  <a:txBody>
                    <a:bodyPr/>
                    <a:lstStyle/>
                    <a:p>
                      <a:pPr marL="457200" marR="0" lvl="0" indent="-457200" algn="just" defTabSz="914400" rtl="0" eaLnBrk="1" fontAlgn="base" latinLnBrk="0" hangingPunct="1">
                        <a:lnSpc>
                          <a:spcPct val="100000"/>
                        </a:lnSpc>
                        <a:spcBef>
                          <a:spcPts val="0"/>
                        </a:spcBef>
                        <a:spcAft>
                          <a:spcPts val="1200"/>
                        </a:spcAft>
                        <a:buClr>
                          <a:srgbClr val="00FFFF"/>
                        </a:buClr>
                        <a:buSzPct val="100000"/>
                        <a:buFont typeface="+mj-lt"/>
                        <a:buNone/>
                        <a:tabLst/>
                        <a:defRPr/>
                      </a:pPr>
                      <a:r>
                        <a:rPr kumimoji="0" lang="en-US" sz="2800" b="0" i="0" u="none" strike="noStrike" kern="1200" cap="none" spc="0" normalizeH="0" baseline="0" noProof="0" dirty="0">
                          <a:ln>
                            <a:noFill/>
                          </a:ln>
                          <a:solidFill>
                            <a:schemeClr val="bg1"/>
                          </a:solidFill>
                          <a:effectLst/>
                          <a:uLnTx/>
                          <a:uFillTx/>
                          <a:latin typeface="+mn-lt"/>
                          <a:ea typeface="+mn-ea"/>
                          <a:cs typeface="+mn-cs"/>
                        </a:rPr>
                        <a:t>3.	7:39-41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just" defTabSz="914400" rtl="0" eaLnBrk="1" latinLnBrk="0" hangingPunct="1"/>
                      <a:r>
                        <a:rPr kumimoji="0" lang="en-US" sz="2800" b="0" i="0" u="none" strike="noStrike" kern="1200" cap="none" spc="0" normalizeH="0" baseline="0" noProof="0" dirty="0">
                          <a:ln>
                            <a:noFill/>
                          </a:ln>
                          <a:solidFill>
                            <a:schemeClr val="bg1"/>
                          </a:solidFill>
                          <a:effectLst/>
                          <a:uLnTx/>
                          <a:uFillTx/>
                          <a:latin typeface="+mn-lt"/>
                          <a:ea typeface="+mn-ea"/>
                          <a:cs typeface="+mn-cs"/>
                        </a:rPr>
                        <a:t>Israel’s early rebellion against Moses </a:t>
                      </a:r>
                      <a:endParaRPr lang="en-US" sz="2800" b="1" u="none"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44880">
                <a:tc>
                  <a:txBody>
                    <a:bodyPr/>
                    <a:lstStyle/>
                    <a:p>
                      <a:pPr marL="457200" marR="0" lvl="0" indent="-457200" algn="just" defTabSz="914400" rtl="0" eaLnBrk="1" fontAlgn="base" latinLnBrk="0" hangingPunct="1">
                        <a:lnSpc>
                          <a:spcPct val="100000"/>
                        </a:lnSpc>
                        <a:spcBef>
                          <a:spcPts val="0"/>
                        </a:spcBef>
                        <a:spcAft>
                          <a:spcPts val="1200"/>
                        </a:spcAft>
                        <a:buClr>
                          <a:srgbClr val="00FFFF"/>
                        </a:buClr>
                        <a:buSzPct val="100000"/>
                        <a:buFont typeface="+mj-lt"/>
                        <a:buNone/>
                        <a:tabLst/>
                        <a:defRPr/>
                      </a:pPr>
                      <a:r>
                        <a:rPr kumimoji="0" lang="en-US" sz="2800" b="0" i="0" u="none" strike="noStrike" kern="1200" cap="none" spc="0" normalizeH="0" baseline="0" noProof="0" dirty="0">
                          <a:ln>
                            <a:noFill/>
                          </a:ln>
                          <a:solidFill>
                            <a:schemeClr val="bg1"/>
                          </a:solidFill>
                          <a:effectLst/>
                          <a:uLnTx/>
                          <a:uFillTx/>
                          <a:latin typeface="+mn-lt"/>
                          <a:ea typeface="+mn-ea"/>
                          <a:cs typeface="+mn-cs"/>
                        </a:rPr>
                        <a:t>4.	7:42-45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just" defTabSz="914400" rtl="0" eaLnBrk="1" latinLnBrk="0" hangingPunct="1"/>
                      <a:r>
                        <a:rPr kumimoji="0" lang="en-US" sz="2800" b="0" i="0" u="none" strike="noStrike" kern="1200" cap="none" spc="0" normalizeH="0" baseline="0" noProof="0" dirty="0">
                          <a:ln>
                            <a:noFill/>
                          </a:ln>
                          <a:solidFill>
                            <a:schemeClr val="bg1"/>
                          </a:solidFill>
                          <a:effectLst/>
                          <a:uLnTx/>
                          <a:uFillTx/>
                          <a:latin typeface="+mn-lt"/>
                          <a:ea typeface="+mn-ea"/>
                          <a:cs typeface="+mn-cs"/>
                        </a:rPr>
                        <a:t>Israel reinterpreted Moses’ teachings though a polytheistic framework</a:t>
                      </a:r>
                      <a:endParaRPr lang="en-US" sz="2800" b="1" u="none"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944880">
                <a:tc>
                  <a:txBody>
                    <a:bodyPr/>
                    <a:lstStyle/>
                    <a:p>
                      <a:pPr marL="457200" marR="0" lvl="0" indent="-457200" algn="just" defTabSz="914400" rtl="0" eaLnBrk="1" fontAlgn="base" latinLnBrk="0" hangingPunct="1">
                        <a:lnSpc>
                          <a:spcPct val="100000"/>
                        </a:lnSpc>
                        <a:spcBef>
                          <a:spcPts val="0"/>
                        </a:spcBef>
                        <a:spcAft>
                          <a:spcPts val="1200"/>
                        </a:spcAft>
                        <a:buClr>
                          <a:srgbClr val="00FFFF"/>
                        </a:buClr>
                        <a:buSzPct val="100000"/>
                        <a:buFont typeface="+mj-lt"/>
                        <a:buNone/>
                        <a:tabLst/>
                        <a:defRPr/>
                      </a:pPr>
                      <a:r>
                        <a:rPr kumimoji="0" lang="en-US" sz="2800" b="0" i="0" u="none" strike="noStrike" kern="1200" cap="none" spc="0" normalizeH="0" baseline="0" noProof="0" dirty="0">
                          <a:ln>
                            <a:noFill/>
                          </a:ln>
                          <a:solidFill>
                            <a:schemeClr val="bg1"/>
                          </a:solidFill>
                          <a:effectLst/>
                          <a:uLnTx/>
                          <a:uFillTx/>
                          <a:latin typeface="+mn-lt"/>
                          <a:ea typeface="+mn-ea"/>
                          <a:cs typeface="+mn-cs"/>
                        </a:rPr>
                        <a:t>5.	7:46-50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mn-lt"/>
                          <a:ea typeface="+mn-ea"/>
                          <a:cs typeface="+mn-cs"/>
                        </a:rPr>
                        <a:t>Neither the Tabernacle nor Temple were intended as permanent habitations of God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8658981"/>
                  </a:ext>
                </a:extLst>
              </a:tr>
              <a:tr h="914400">
                <a:tc>
                  <a:txBody>
                    <a:bodyPr/>
                    <a:lstStyle/>
                    <a:p>
                      <a:pPr marL="457200" marR="0" lvl="0" indent="-457200" algn="just" defTabSz="914400" rtl="0" eaLnBrk="1" fontAlgn="base" latinLnBrk="0" hangingPunct="1">
                        <a:lnSpc>
                          <a:spcPct val="100000"/>
                        </a:lnSpc>
                        <a:spcBef>
                          <a:spcPts val="0"/>
                        </a:spcBef>
                        <a:spcAft>
                          <a:spcPts val="1200"/>
                        </a:spcAft>
                        <a:buClr>
                          <a:srgbClr val="00FFFF"/>
                        </a:buClr>
                        <a:buSzPct val="100000"/>
                        <a:buFont typeface="+mj-lt"/>
                        <a:buNone/>
                        <a:tabLst/>
                        <a:defRPr/>
                      </a:pPr>
                      <a:r>
                        <a:rPr kumimoji="0" lang="en-US" sz="2800" b="0" i="0" u="none" strike="noStrike" kern="1200" cap="none" spc="0" normalizeH="0" baseline="0" noProof="0" dirty="0">
                          <a:ln>
                            <a:noFill/>
                          </a:ln>
                          <a:solidFill>
                            <a:schemeClr val="bg1"/>
                          </a:solidFill>
                          <a:effectLst/>
                          <a:uLnTx/>
                          <a:uFillTx/>
                          <a:latin typeface="+mn-lt"/>
                          <a:ea typeface="+mn-ea"/>
                          <a:cs typeface="+mn-cs"/>
                        </a:rPr>
                        <a:t>6.	7:51-53</a:t>
                      </a:r>
                      <a:endParaRPr kumimoji="0" lang="en-US" sz="2800" b="0" i="0" u="none" strike="noStrike" kern="1200" cap="none" spc="0" normalizeH="0" baseline="0" dirty="0">
                        <a:ln>
                          <a:noFill/>
                        </a:ln>
                        <a:solidFill>
                          <a:schemeClr val="bg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just" defTabSz="914400" rtl="0" eaLnBrk="1" latinLnBrk="0" hangingPunct="1"/>
                      <a:r>
                        <a:rPr kumimoji="0" lang="en-US" sz="2800" b="0" i="0" u="none" strike="noStrike" kern="1200" cap="none" spc="0" normalizeH="0" baseline="0" noProof="0" dirty="0">
                          <a:ln>
                            <a:noFill/>
                          </a:ln>
                          <a:solidFill>
                            <a:schemeClr val="bg1"/>
                          </a:solidFill>
                          <a:effectLst/>
                          <a:uLnTx/>
                          <a:uFillTx/>
                          <a:latin typeface="+mn-lt"/>
                          <a:ea typeface="+mn-ea"/>
                          <a:cs typeface="+mn-cs"/>
                        </a:rPr>
                        <a:t>Current generation imitating these same rebellions</a:t>
                      </a:r>
                      <a:endParaRPr lang="en-US" sz="2800" b="1" u="none"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0635967"/>
                  </a:ext>
                </a:extLst>
              </a:tr>
            </a:tbl>
          </a:graphicData>
        </a:graphic>
      </p:graphicFrame>
    </p:spTree>
    <p:extLst>
      <p:ext uri="{BB962C8B-B14F-4D97-AF65-F5344CB8AC3E}">
        <p14:creationId xmlns:p14="http://schemas.microsoft.com/office/powerpoint/2010/main" val="2417927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lnSpc>
                <a:spcPct val="100000"/>
              </a:lnSpc>
            </a:pPr>
            <a:r>
              <a:rPr lang="en-US" sz="3600">
                <a:solidFill>
                  <a:srgbClr val="00FFFF"/>
                </a:solidFill>
                <a:effectLst>
                  <a:outerShdw blurRad="38100" dist="38100" dir="2700000" algn="tl">
                    <a:srgbClr val="000000">
                      <a:alpha val="43137"/>
                    </a:srgbClr>
                  </a:outerShdw>
                </a:effectLst>
                <a:latin typeface="Calibri" panose="020F0502020204030204" pitchFamily="34" charset="0"/>
              </a:rPr>
              <a:t>Acts 6:8</a:t>
            </a:r>
            <a:r>
              <a:rPr lang="en-US" sz="360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‒8:4</a:t>
            </a:r>
            <a:br>
              <a:rPr lang="en-US" sz="3600" dirty="0">
                <a:effectLst>
                  <a:outerShdw blurRad="38100" dist="38100" dir="2700000" algn="tl">
                    <a:srgbClr val="000000">
                      <a:alpha val="43137"/>
                    </a:srgbClr>
                  </a:outerShdw>
                </a:effectLst>
                <a:cs typeface="Calibri" panose="020F0502020204030204" pitchFamily="34" charset="0"/>
              </a:rPr>
            </a:br>
            <a:r>
              <a:rPr lang="en-US" sz="2800" dirty="0">
                <a:effectLst>
                  <a:outerShdw blurRad="38100" dist="38100" dir="2700000" algn="tl">
                    <a:srgbClr val="000000">
                      <a:alpha val="43137"/>
                    </a:srgbClr>
                  </a:outerShdw>
                </a:effectLst>
                <a:latin typeface="+mn-lt"/>
                <a:ea typeface="+mn-ea"/>
                <a:cs typeface="+mn-cs"/>
              </a:rPr>
              <a:t>Stephen</a:t>
            </a:r>
          </a:p>
        </p:txBody>
      </p:sp>
      <p:sp>
        <p:nvSpPr>
          <p:cNvPr id="161795" name="Rectangle 3"/>
          <p:cNvSpPr>
            <a:spLocks noGrp="1" noChangeArrowheads="1"/>
          </p:cNvSpPr>
          <p:nvPr>
            <p:ph type="body" idx="1"/>
          </p:nvPr>
        </p:nvSpPr>
        <p:spPr>
          <a:xfrm>
            <a:off x="609600" y="2057400"/>
            <a:ext cx="7467600" cy="3581400"/>
          </a:xfrm>
        </p:spPr>
        <p:txBody>
          <a:bodyPr/>
          <a:lstStyle/>
          <a:p>
            <a:pPr marL="574675" lvl="1" indent="-574675" eaLnBrk="1" hangingPunct="1">
              <a:lnSpc>
                <a:spcPct val="100000"/>
              </a:lnSpc>
              <a:spcBef>
                <a:spcPts val="0"/>
              </a:spcBef>
              <a:spcAft>
                <a:spcPts val="3600"/>
              </a:spcAft>
              <a:buClr>
                <a:srgbClr val="00FFFF"/>
              </a:buClr>
              <a:buSzPct val="100000"/>
              <a:buFont typeface="Wingdings" pitchFamily="2" charset="2"/>
              <a:buAutoNum type="romanUcPeriod"/>
              <a:defRPr/>
            </a:pPr>
            <a:r>
              <a:rPr lang="en-US" sz="3200" dirty="0">
                <a:effectLst>
                  <a:outerShdw blurRad="38100" dist="38100" dir="2700000" algn="tl">
                    <a:srgbClr val="000000">
                      <a:alpha val="43137"/>
                    </a:srgbClr>
                  </a:outerShdw>
                </a:effectLst>
              </a:rPr>
              <a:t>Stephen’s Arrest (6:8</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‒7:1</a:t>
            </a:r>
            <a:r>
              <a:rPr lang="en-US" sz="3200" dirty="0">
                <a:effectLst>
                  <a:outerShdw blurRad="38100" dist="38100" dir="2700000" algn="tl">
                    <a:srgbClr val="000000">
                      <a:alpha val="43137"/>
                    </a:srgbClr>
                  </a:outerShdw>
                </a:effectLst>
              </a:rPr>
              <a:t>)</a:t>
            </a:r>
          </a:p>
          <a:p>
            <a:pPr marL="574675" lvl="1" indent="-574675" eaLnBrk="1" hangingPunct="1">
              <a:lnSpc>
                <a:spcPct val="100000"/>
              </a:lnSpc>
              <a:spcBef>
                <a:spcPts val="0"/>
              </a:spcBef>
              <a:spcAft>
                <a:spcPts val="3600"/>
              </a:spcAft>
              <a:buClr>
                <a:srgbClr val="00FFFF"/>
              </a:buClr>
              <a:buSzPct val="100000"/>
              <a:buFont typeface="Wingdings" pitchFamily="2" charset="2"/>
              <a:buAutoNum type="romanUcPeriod"/>
              <a:defRPr/>
            </a:pPr>
            <a:r>
              <a:rPr lang="en-US" sz="3200" dirty="0">
                <a:effectLst>
                  <a:outerShdw blurRad="38100" dist="38100" dir="2700000" algn="tl">
                    <a:srgbClr val="000000">
                      <a:alpha val="43137"/>
                    </a:srgbClr>
                  </a:outerShdw>
                </a:effectLst>
              </a:rPr>
              <a:t>Stephen’s Defense (Acts 7:2-53)</a:t>
            </a:r>
          </a:p>
          <a:p>
            <a:pPr marL="574675" lvl="1" indent="-574675" eaLnBrk="1" hangingPunct="1">
              <a:lnSpc>
                <a:spcPct val="100000"/>
              </a:lnSpc>
              <a:spcBef>
                <a:spcPts val="0"/>
              </a:spcBef>
              <a:spcAft>
                <a:spcPts val="3600"/>
              </a:spcAft>
              <a:buClr>
                <a:srgbClr val="00FFFF"/>
              </a:buClr>
              <a:buSzPct val="100000"/>
              <a:buFont typeface="Wingdings" pitchFamily="2" charset="2"/>
              <a:buAutoNum type="romanUcPeriod"/>
              <a:defRPr/>
            </a:pPr>
            <a:r>
              <a:rPr lang="en-US" sz="3200" b="1" u="sng" dirty="0">
                <a:solidFill>
                  <a:srgbClr val="FFFFCC"/>
                </a:solidFill>
                <a:effectLst>
                  <a:outerShdw blurRad="38100" dist="38100" dir="2700000" algn="tl">
                    <a:srgbClr val="000000">
                      <a:alpha val="43137"/>
                    </a:srgbClr>
                  </a:outerShdw>
                </a:effectLst>
              </a:rPr>
              <a:t>Stephen’s Stoning (7:54-60)</a:t>
            </a:r>
          </a:p>
          <a:p>
            <a:pPr marL="574675" lvl="1" indent="-574675" eaLnBrk="1" hangingPunct="1">
              <a:lnSpc>
                <a:spcPct val="100000"/>
              </a:lnSpc>
              <a:spcBef>
                <a:spcPts val="0"/>
              </a:spcBef>
              <a:spcAft>
                <a:spcPts val="3600"/>
              </a:spcAft>
              <a:buClr>
                <a:srgbClr val="00FFFF"/>
              </a:buClr>
              <a:buSzPct val="100000"/>
              <a:buFont typeface="Wingdings" pitchFamily="2" charset="2"/>
              <a:buAutoNum type="romanUcPeriod"/>
              <a:defRPr/>
            </a:pPr>
            <a:r>
              <a:rPr lang="en-US" sz="3200" dirty="0">
                <a:effectLst>
                  <a:outerShdw blurRad="38100" dist="38100" dir="2700000" algn="tl">
                    <a:srgbClr val="000000">
                      <a:alpha val="43137"/>
                    </a:srgbClr>
                  </a:outerShdw>
                </a:effectLst>
              </a:rPr>
              <a:t>Third Persecution (Acts 8:1-4)</a:t>
            </a:r>
          </a:p>
        </p:txBody>
      </p:sp>
      <p:pic>
        <p:nvPicPr>
          <p:cNvPr id="2" name="Picture 1">
            <a:extLst>
              <a:ext uri="{FF2B5EF4-FFF2-40B4-BE49-F238E27FC236}">
                <a16:creationId xmlns:a16="http://schemas.microsoft.com/office/drawing/2014/main" id="{F6363DEA-3239-9A3C-4B72-C04F685E9C3A}"/>
              </a:ext>
            </a:extLst>
          </p:cNvPr>
          <p:cNvPicPr>
            <a:picLocks noChangeAspect="1"/>
          </p:cNvPicPr>
          <p:nvPr/>
        </p:nvPicPr>
        <p:blipFill>
          <a:blip r:embed="rId3"/>
          <a:stretch>
            <a:fillRect/>
          </a:stretch>
        </p:blipFill>
        <p:spPr>
          <a:xfrm>
            <a:off x="8190586" y="2147131"/>
            <a:ext cx="3391814" cy="2377440"/>
          </a:xfrm>
          <a:prstGeom prst="rect">
            <a:avLst/>
          </a:prstGeom>
        </p:spPr>
      </p:pic>
    </p:spTree>
    <p:extLst>
      <p:ext uri="{BB962C8B-B14F-4D97-AF65-F5344CB8AC3E}">
        <p14:creationId xmlns:p14="http://schemas.microsoft.com/office/powerpoint/2010/main" val="408227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762000" y="2147131"/>
            <a:ext cx="7688500" cy="2377440"/>
          </a:xfrm>
        </p:spPr>
        <p:txBody>
          <a:bodyPr/>
          <a:lstStyle/>
          <a:p>
            <a:pPr marL="457200" lvl="1" indent="-457200" eaLnBrk="1" hangingPunct="1">
              <a:lnSpc>
                <a:spcPct val="100000"/>
              </a:lnSpc>
              <a:spcBef>
                <a:spcPts val="0"/>
              </a:spcBef>
              <a:spcAft>
                <a:spcPts val="30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latin typeface="Calibri" panose="020F0502020204030204" pitchFamily="34" charset="0"/>
              </a:rPr>
              <a:t>Audience's reaction (54)</a:t>
            </a:r>
          </a:p>
          <a:p>
            <a:pPr marL="457200" lvl="1" indent="-457200">
              <a:lnSpc>
                <a:spcPct val="100000"/>
              </a:lnSpc>
              <a:spcBef>
                <a:spcPts val="0"/>
              </a:spcBef>
              <a:spcAft>
                <a:spcPts val="30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latin typeface="Calibri" panose="020F0502020204030204" pitchFamily="34" charset="0"/>
              </a:rPr>
              <a:t>Stephen’s dying vision (55-56)</a:t>
            </a:r>
          </a:p>
          <a:p>
            <a:pPr marL="457200" lvl="1" indent="-457200">
              <a:lnSpc>
                <a:spcPct val="100000"/>
              </a:lnSpc>
              <a:spcBef>
                <a:spcPts val="0"/>
              </a:spcBef>
              <a:spcAft>
                <a:spcPts val="30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latin typeface="Calibri" panose="020F0502020204030204" pitchFamily="34" charset="0"/>
              </a:rPr>
              <a:t>Stephen’s death (57-60)</a:t>
            </a:r>
          </a:p>
        </p:txBody>
      </p:sp>
      <p:sp>
        <p:nvSpPr>
          <p:cNvPr id="3" name="Rectangle 2">
            <a:extLst>
              <a:ext uri="{FF2B5EF4-FFF2-40B4-BE49-F238E27FC236}">
                <a16:creationId xmlns:a16="http://schemas.microsoft.com/office/drawing/2014/main" id="{762CC507-6E5B-BC55-F4FA-0BF8C83792AF}"/>
              </a:ext>
            </a:extLst>
          </p:cNvPr>
          <p:cNvSpPr txBox="1">
            <a:spLocks noChangeArrowheads="1"/>
          </p:cNvSpPr>
          <p:nvPr/>
        </p:nvSpPr>
        <p:spPr bwMode="auto">
          <a:xfrm>
            <a:off x="2622804" y="201539"/>
            <a:ext cx="694639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defTabSz="914400" eaLnBrk="1" hangingPunct="1">
              <a:lnSpc>
                <a:spcPct val="100000"/>
              </a:lnSpc>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III. Stephen’s Stoning</a:t>
            </a:r>
            <a:br>
              <a:rPr lang="en-US" sz="3600" dirty="0">
                <a:effectLst>
                  <a:outerShdw blurRad="38100" dist="38100" dir="2700000" algn="tl">
                    <a:srgbClr val="000000">
                      <a:alpha val="43137"/>
                    </a:srgbClr>
                  </a:outerShdw>
                </a:effectLst>
                <a:cs typeface="Calibri" panose="020F0502020204030204" pitchFamily="34" charset="0"/>
              </a:rPr>
            </a:br>
            <a:r>
              <a:rPr lang="en-US" sz="2800" dirty="0">
                <a:effectLst>
                  <a:outerShdw blurRad="38100" dist="38100" dir="2700000" algn="tl">
                    <a:srgbClr val="000000">
                      <a:alpha val="43137"/>
                    </a:srgbClr>
                  </a:outerShdw>
                </a:effectLst>
                <a:latin typeface="+mn-lt"/>
                <a:ea typeface="+mn-ea"/>
                <a:cs typeface="+mn-cs"/>
              </a:rPr>
              <a:t>Acts 7:54-60</a:t>
            </a:r>
          </a:p>
        </p:txBody>
      </p:sp>
      <p:pic>
        <p:nvPicPr>
          <p:cNvPr id="4" name="Picture 3">
            <a:extLst>
              <a:ext uri="{FF2B5EF4-FFF2-40B4-BE49-F238E27FC236}">
                <a16:creationId xmlns:a16="http://schemas.microsoft.com/office/drawing/2014/main" id="{F93C8CFA-B10D-7CF9-C8BF-E619D3E05A3E}"/>
              </a:ext>
            </a:extLst>
          </p:cNvPr>
          <p:cNvPicPr>
            <a:picLocks noChangeAspect="1"/>
          </p:cNvPicPr>
          <p:nvPr/>
        </p:nvPicPr>
        <p:blipFill>
          <a:blip r:embed="rId2"/>
          <a:stretch>
            <a:fillRect/>
          </a:stretch>
        </p:blipFill>
        <p:spPr>
          <a:xfrm>
            <a:off x="8190586" y="2147131"/>
            <a:ext cx="3391814" cy="2377440"/>
          </a:xfrm>
          <a:prstGeom prst="rect">
            <a:avLst/>
          </a:prstGeom>
        </p:spPr>
      </p:pic>
    </p:spTree>
    <p:extLst>
      <p:ext uri="{BB962C8B-B14F-4D97-AF65-F5344CB8AC3E}">
        <p14:creationId xmlns:p14="http://schemas.microsoft.com/office/powerpoint/2010/main" val="196002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762000" y="2147131"/>
            <a:ext cx="7688500" cy="2377440"/>
          </a:xfrm>
        </p:spPr>
        <p:txBody>
          <a:bodyPr/>
          <a:lstStyle/>
          <a:p>
            <a:pPr marL="457200" lvl="1" indent="-457200" eaLnBrk="1" hangingPunct="1">
              <a:lnSpc>
                <a:spcPct val="100000"/>
              </a:lnSpc>
              <a:spcBef>
                <a:spcPts val="0"/>
              </a:spcBef>
              <a:spcAft>
                <a:spcPts val="3000"/>
              </a:spcAft>
              <a:buClr>
                <a:srgbClr val="CC66FF"/>
              </a:buClr>
              <a:buSzPct val="100000"/>
              <a:buFont typeface="+mj-lt"/>
              <a:buAutoNum type="alphaUcPeriod"/>
              <a:defRPr/>
            </a:pP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Audience's reaction (54)</a:t>
            </a:r>
          </a:p>
          <a:p>
            <a:pPr marL="457200" lvl="1" indent="-457200">
              <a:lnSpc>
                <a:spcPct val="100000"/>
              </a:lnSpc>
              <a:spcBef>
                <a:spcPts val="0"/>
              </a:spcBef>
              <a:spcAft>
                <a:spcPts val="30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latin typeface="Calibri" panose="020F0502020204030204" pitchFamily="34" charset="0"/>
              </a:rPr>
              <a:t>Stephen’s dying vision (55-56)</a:t>
            </a:r>
          </a:p>
          <a:p>
            <a:pPr marL="457200" lvl="1" indent="-457200">
              <a:lnSpc>
                <a:spcPct val="100000"/>
              </a:lnSpc>
              <a:spcBef>
                <a:spcPts val="0"/>
              </a:spcBef>
              <a:spcAft>
                <a:spcPts val="30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latin typeface="Calibri" panose="020F0502020204030204" pitchFamily="34" charset="0"/>
              </a:rPr>
              <a:t>Stephen’s death (57-60)</a:t>
            </a:r>
          </a:p>
        </p:txBody>
      </p:sp>
      <p:sp>
        <p:nvSpPr>
          <p:cNvPr id="3" name="Rectangle 2">
            <a:extLst>
              <a:ext uri="{FF2B5EF4-FFF2-40B4-BE49-F238E27FC236}">
                <a16:creationId xmlns:a16="http://schemas.microsoft.com/office/drawing/2014/main" id="{762CC507-6E5B-BC55-F4FA-0BF8C83792AF}"/>
              </a:ext>
            </a:extLst>
          </p:cNvPr>
          <p:cNvSpPr txBox="1">
            <a:spLocks noChangeArrowheads="1"/>
          </p:cNvSpPr>
          <p:nvPr/>
        </p:nvSpPr>
        <p:spPr bwMode="auto">
          <a:xfrm>
            <a:off x="2622804" y="201539"/>
            <a:ext cx="694639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defTabSz="914400" eaLnBrk="1" hangingPunct="1">
              <a:lnSpc>
                <a:spcPct val="100000"/>
              </a:lnSpc>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III. Stephen’s Stoning</a:t>
            </a:r>
            <a:br>
              <a:rPr lang="en-US" sz="3600" dirty="0">
                <a:effectLst>
                  <a:outerShdw blurRad="38100" dist="38100" dir="2700000" algn="tl">
                    <a:srgbClr val="000000">
                      <a:alpha val="43137"/>
                    </a:srgbClr>
                  </a:outerShdw>
                </a:effectLst>
                <a:cs typeface="Calibri" panose="020F0502020204030204" pitchFamily="34" charset="0"/>
              </a:rPr>
            </a:br>
            <a:r>
              <a:rPr lang="en-US" sz="2800" dirty="0">
                <a:effectLst>
                  <a:outerShdw blurRad="38100" dist="38100" dir="2700000" algn="tl">
                    <a:srgbClr val="000000">
                      <a:alpha val="43137"/>
                    </a:srgbClr>
                  </a:outerShdw>
                </a:effectLst>
                <a:latin typeface="+mn-lt"/>
                <a:ea typeface="+mn-ea"/>
                <a:cs typeface="+mn-cs"/>
              </a:rPr>
              <a:t>Acts 7:54-60</a:t>
            </a:r>
          </a:p>
        </p:txBody>
      </p:sp>
      <p:pic>
        <p:nvPicPr>
          <p:cNvPr id="4" name="Picture 3">
            <a:extLst>
              <a:ext uri="{FF2B5EF4-FFF2-40B4-BE49-F238E27FC236}">
                <a16:creationId xmlns:a16="http://schemas.microsoft.com/office/drawing/2014/main" id="{F93C8CFA-B10D-7CF9-C8BF-E619D3E05A3E}"/>
              </a:ext>
            </a:extLst>
          </p:cNvPr>
          <p:cNvPicPr>
            <a:picLocks noChangeAspect="1"/>
          </p:cNvPicPr>
          <p:nvPr/>
        </p:nvPicPr>
        <p:blipFill>
          <a:blip r:embed="rId2"/>
          <a:stretch>
            <a:fillRect/>
          </a:stretch>
        </p:blipFill>
        <p:spPr>
          <a:xfrm>
            <a:off x="8190586" y="2147131"/>
            <a:ext cx="3391814" cy="2377440"/>
          </a:xfrm>
          <a:prstGeom prst="rect">
            <a:avLst/>
          </a:prstGeom>
        </p:spPr>
      </p:pic>
    </p:spTree>
    <p:extLst>
      <p:ext uri="{BB962C8B-B14F-4D97-AF65-F5344CB8AC3E}">
        <p14:creationId xmlns:p14="http://schemas.microsoft.com/office/powerpoint/2010/main" val="23826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4" name="TextBox 3">
            <a:extLst>
              <a:ext uri="{FF2B5EF4-FFF2-40B4-BE49-F238E27FC236}">
                <a16:creationId xmlns:a16="http://schemas.microsoft.com/office/drawing/2014/main" id="{3DA3B335-1C23-4929-5CA1-65BA5DBA7AC8}"/>
              </a:ext>
            </a:extLst>
          </p:cNvPr>
          <p:cNvSpPr txBox="1"/>
          <p:nvPr/>
        </p:nvSpPr>
        <p:spPr>
          <a:xfrm>
            <a:off x="609600" y="0"/>
            <a:ext cx="10972800" cy="4898777"/>
          </a:xfrm>
          <a:prstGeom prst="rect">
            <a:avLst/>
          </a:prstGeom>
          <a:noFill/>
        </p:spPr>
        <p:txBody>
          <a:bodyPr wrap="square">
            <a:spAutoFit/>
          </a:bodyPr>
          <a:lstStyle/>
          <a:p>
            <a:pPr marL="0" marR="0" algn="ctr">
              <a:spcBef>
                <a:spcPts val="0"/>
              </a:spcBef>
              <a:spcAft>
                <a:spcPts val="1000"/>
              </a:spcAft>
            </a:pPr>
            <a:r>
              <a:rPr lang="en-US" sz="4000" dirty="0">
                <a:solidFill>
                  <a:srgbClr val="00FFFF"/>
                </a:solidFill>
                <a:effectLst>
                  <a:outerShdw blurRad="38100" dist="38100" dir="2700000" algn="tl">
                    <a:srgbClr val="000000"/>
                  </a:outerShdw>
                </a:effectLst>
                <a:ea typeface="+mj-ea"/>
                <a:cs typeface="Calibri" panose="020F0502020204030204" pitchFamily="34" charset="0"/>
              </a:rPr>
              <a:t>John 16:7–11</a:t>
            </a:r>
          </a:p>
          <a:p>
            <a:pPr marL="0" marR="0" algn="just">
              <a:spcBef>
                <a:spcPts val="0"/>
              </a:spcBef>
              <a:spcAft>
                <a:spcPts val="1000"/>
              </a:spcAft>
            </a:pPr>
            <a:r>
              <a:rPr lang="en-US" sz="3300" u="none" strike="noStrike" baseline="30000" dirty="0">
                <a:effectLst>
                  <a:outerShdw blurRad="38100" dist="38100" dir="2700000" algn="tl">
                    <a:srgbClr val="000000">
                      <a:alpha val="43137"/>
                    </a:srgbClr>
                  </a:outerShdw>
                </a:effectLst>
                <a:latin typeface="Calibri" panose="020F0502020204030204" pitchFamily="34" charset="0"/>
              </a:rPr>
              <a:t>7</a:t>
            </a:r>
            <a:r>
              <a:rPr lang="en-US" sz="3300" u="none" strike="noStrike" dirty="0">
                <a:effectLst>
                  <a:outerShdw blurRad="38100" dist="38100" dir="2700000" algn="tl">
                    <a:srgbClr val="000000">
                      <a:alpha val="43137"/>
                    </a:srgbClr>
                  </a:outerShdw>
                </a:effectLst>
                <a:latin typeface="Calibri" panose="020F0502020204030204" pitchFamily="34" charset="0"/>
              </a:rPr>
              <a:t> </a:t>
            </a:r>
            <a:r>
              <a:rPr lang="en-US" sz="3300" dirty="0">
                <a:effectLst>
                  <a:outerShdw blurRad="38100" dist="38100" dir="2700000" algn="tl">
                    <a:srgbClr val="000000">
                      <a:alpha val="43137"/>
                    </a:srgbClr>
                  </a:outerShdw>
                </a:effectLst>
                <a:latin typeface="Calibri" panose="020F0502020204030204" pitchFamily="34" charset="0"/>
              </a:rPr>
              <a:t>“But I tell you the truth, it is to your advantage that I go away; for if I do not go away, the Helper will not come to you; but if I go, I will send Him to you. </a:t>
            </a:r>
            <a:r>
              <a:rPr lang="en-US" sz="3300" u="none" strike="noStrike" baseline="30000" dirty="0">
                <a:effectLst>
                  <a:outerShdw blurRad="38100" dist="38100" dir="2700000" algn="tl">
                    <a:srgbClr val="000000">
                      <a:alpha val="43137"/>
                    </a:srgbClr>
                  </a:outerShdw>
                </a:effectLst>
                <a:latin typeface="Calibri" panose="020F0502020204030204" pitchFamily="34" charset="0"/>
              </a:rPr>
              <a:t>8</a:t>
            </a:r>
            <a:r>
              <a:rPr lang="en-US" sz="3300" u="none" strike="noStrike" dirty="0">
                <a:effectLst>
                  <a:outerShdw blurRad="38100" dist="38100" dir="2700000" algn="tl">
                    <a:srgbClr val="000000">
                      <a:alpha val="43137"/>
                    </a:srgbClr>
                  </a:outerShdw>
                </a:effectLst>
                <a:latin typeface="Calibri" panose="020F0502020204030204" pitchFamily="34" charset="0"/>
              </a:rPr>
              <a:t> </a:t>
            </a:r>
            <a:r>
              <a:rPr lang="en-US" sz="3300" dirty="0">
                <a:effectLst>
                  <a:outerShdw blurRad="38100" dist="38100" dir="2700000" algn="tl">
                    <a:srgbClr val="000000">
                      <a:alpha val="43137"/>
                    </a:srgbClr>
                  </a:outerShdw>
                </a:effectLst>
                <a:latin typeface="Calibri" panose="020F0502020204030204" pitchFamily="34" charset="0"/>
              </a:rPr>
              <a:t>“And He, when He comes, will </a:t>
            </a:r>
            <a:r>
              <a:rPr lang="en-US" sz="3300" b="1" u="sng" dirty="0">
                <a:solidFill>
                  <a:srgbClr val="FFFFCC"/>
                </a:solidFill>
                <a:effectLst>
                  <a:outerShdw blurRad="38100" dist="38100" dir="2700000" algn="tl">
                    <a:srgbClr val="000000">
                      <a:alpha val="43137"/>
                    </a:srgbClr>
                  </a:outerShdw>
                </a:effectLst>
                <a:latin typeface="Calibri" panose="020F0502020204030204" pitchFamily="34" charset="0"/>
              </a:rPr>
              <a:t>convict</a:t>
            </a:r>
            <a:r>
              <a:rPr lang="en-US" sz="3300" dirty="0">
                <a:effectLst>
                  <a:outerShdw blurRad="38100" dist="38100" dir="2700000" algn="tl">
                    <a:srgbClr val="000000">
                      <a:alpha val="43137"/>
                    </a:srgbClr>
                  </a:outerShdw>
                </a:effectLst>
                <a:latin typeface="Calibri" panose="020F0502020204030204" pitchFamily="34" charset="0"/>
              </a:rPr>
              <a:t> the world concerning sin and righteousness and judgment; </a:t>
            </a:r>
            <a:r>
              <a:rPr lang="en-US" sz="3300" u="none" strike="noStrike" baseline="30000" dirty="0">
                <a:effectLst>
                  <a:outerShdw blurRad="38100" dist="38100" dir="2700000" algn="tl">
                    <a:srgbClr val="000000">
                      <a:alpha val="43137"/>
                    </a:srgbClr>
                  </a:outerShdw>
                </a:effectLst>
                <a:latin typeface="Calibri" panose="020F0502020204030204" pitchFamily="34" charset="0"/>
              </a:rPr>
              <a:t>9</a:t>
            </a:r>
            <a:r>
              <a:rPr lang="en-US" sz="3300" u="none" strike="noStrike" dirty="0">
                <a:effectLst>
                  <a:outerShdw blurRad="38100" dist="38100" dir="2700000" algn="tl">
                    <a:srgbClr val="000000">
                      <a:alpha val="43137"/>
                    </a:srgbClr>
                  </a:outerShdw>
                </a:effectLst>
                <a:latin typeface="Calibri" panose="020F0502020204030204" pitchFamily="34" charset="0"/>
              </a:rPr>
              <a:t> </a:t>
            </a:r>
            <a:r>
              <a:rPr lang="en-US" sz="3300" dirty="0">
                <a:effectLst>
                  <a:outerShdw blurRad="38100" dist="38100" dir="2700000" algn="tl">
                    <a:srgbClr val="000000">
                      <a:alpha val="43137"/>
                    </a:srgbClr>
                  </a:outerShdw>
                </a:effectLst>
                <a:latin typeface="Calibri" panose="020F0502020204030204" pitchFamily="34" charset="0"/>
              </a:rPr>
              <a:t>concerning sin, because they do not believe in Me; </a:t>
            </a:r>
            <a:r>
              <a:rPr lang="en-US" sz="3300" u="none" strike="noStrike" baseline="30000" dirty="0">
                <a:effectLst>
                  <a:outerShdw blurRad="38100" dist="38100" dir="2700000" algn="tl">
                    <a:srgbClr val="000000">
                      <a:alpha val="43137"/>
                    </a:srgbClr>
                  </a:outerShdw>
                </a:effectLst>
                <a:latin typeface="Calibri" panose="020F0502020204030204" pitchFamily="34" charset="0"/>
              </a:rPr>
              <a:t>10</a:t>
            </a:r>
            <a:r>
              <a:rPr lang="en-US" sz="3300" u="none" strike="noStrike" dirty="0">
                <a:effectLst>
                  <a:outerShdw blurRad="38100" dist="38100" dir="2700000" algn="tl">
                    <a:srgbClr val="000000">
                      <a:alpha val="43137"/>
                    </a:srgbClr>
                  </a:outerShdw>
                </a:effectLst>
                <a:latin typeface="Calibri" panose="020F0502020204030204" pitchFamily="34" charset="0"/>
              </a:rPr>
              <a:t> </a:t>
            </a:r>
            <a:r>
              <a:rPr lang="en-US" sz="3300" dirty="0">
                <a:effectLst>
                  <a:outerShdw blurRad="38100" dist="38100" dir="2700000" algn="tl">
                    <a:srgbClr val="000000">
                      <a:alpha val="43137"/>
                    </a:srgbClr>
                  </a:outerShdw>
                </a:effectLst>
                <a:latin typeface="Calibri" panose="020F0502020204030204" pitchFamily="34" charset="0"/>
              </a:rPr>
              <a:t>and concerning righteousness, because I go to the Father and you no longer see Me; </a:t>
            </a:r>
            <a:r>
              <a:rPr lang="en-US" sz="3300" u="none" strike="noStrike" baseline="30000" dirty="0">
                <a:effectLst>
                  <a:outerShdw blurRad="38100" dist="38100" dir="2700000" algn="tl">
                    <a:srgbClr val="000000">
                      <a:alpha val="43137"/>
                    </a:srgbClr>
                  </a:outerShdw>
                </a:effectLst>
                <a:latin typeface="Calibri" panose="020F0502020204030204" pitchFamily="34" charset="0"/>
              </a:rPr>
              <a:t>11</a:t>
            </a:r>
            <a:r>
              <a:rPr lang="en-US" sz="3300" u="none" strike="noStrike" dirty="0">
                <a:effectLst>
                  <a:outerShdw blurRad="38100" dist="38100" dir="2700000" algn="tl">
                    <a:srgbClr val="000000">
                      <a:alpha val="43137"/>
                    </a:srgbClr>
                  </a:outerShdw>
                </a:effectLst>
                <a:latin typeface="Calibri" panose="020F0502020204030204" pitchFamily="34" charset="0"/>
              </a:rPr>
              <a:t> </a:t>
            </a:r>
            <a:r>
              <a:rPr lang="en-US" sz="3300" dirty="0">
                <a:effectLst>
                  <a:outerShdw blurRad="38100" dist="38100" dir="2700000" algn="tl">
                    <a:srgbClr val="000000">
                      <a:alpha val="43137"/>
                    </a:srgbClr>
                  </a:outerShdw>
                </a:effectLst>
                <a:latin typeface="Calibri" panose="020F0502020204030204" pitchFamily="34" charset="0"/>
              </a:rPr>
              <a:t>and concerning judgment, because the ruler of this world has been judged. </a:t>
            </a:r>
          </a:p>
        </p:txBody>
      </p:sp>
    </p:spTree>
    <p:extLst>
      <p:ext uri="{BB962C8B-B14F-4D97-AF65-F5344CB8AC3E}">
        <p14:creationId xmlns:p14="http://schemas.microsoft.com/office/powerpoint/2010/main" val="198890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762000" y="2147131"/>
            <a:ext cx="7688500" cy="2377440"/>
          </a:xfrm>
        </p:spPr>
        <p:txBody>
          <a:bodyPr/>
          <a:lstStyle/>
          <a:p>
            <a:pPr marL="457200" lvl="1" indent="-457200" eaLnBrk="1" hangingPunct="1">
              <a:lnSpc>
                <a:spcPct val="100000"/>
              </a:lnSpc>
              <a:spcBef>
                <a:spcPts val="0"/>
              </a:spcBef>
              <a:spcAft>
                <a:spcPts val="30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latin typeface="Calibri" panose="020F0502020204030204" pitchFamily="34" charset="0"/>
              </a:rPr>
              <a:t>Audience's reaction (54)</a:t>
            </a:r>
          </a:p>
          <a:p>
            <a:pPr marL="457200" lvl="1" indent="-457200">
              <a:lnSpc>
                <a:spcPct val="100000"/>
              </a:lnSpc>
              <a:spcBef>
                <a:spcPts val="0"/>
              </a:spcBef>
              <a:spcAft>
                <a:spcPts val="3000"/>
              </a:spcAft>
              <a:buClr>
                <a:srgbClr val="CC66FF"/>
              </a:buClr>
              <a:buSzPct val="100000"/>
              <a:buFont typeface="+mj-lt"/>
              <a:buAutoNum type="alphaUcPeriod"/>
              <a:defRPr/>
            </a:pP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Stephen’s dying vision (55-56)</a:t>
            </a:r>
          </a:p>
          <a:p>
            <a:pPr marL="457200" lvl="1" indent="-457200">
              <a:lnSpc>
                <a:spcPct val="100000"/>
              </a:lnSpc>
              <a:spcBef>
                <a:spcPts val="0"/>
              </a:spcBef>
              <a:spcAft>
                <a:spcPts val="30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latin typeface="Calibri" panose="020F0502020204030204" pitchFamily="34" charset="0"/>
              </a:rPr>
              <a:t>Stephen’s death (57-60)</a:t>
            </a:r>
          </a:p>
        </p:txBody>
      </p:sp>
      <p:sp>
        <p:nvSpPr>
          <p:cNvPr id="3" name="Rectangle 2">
            <a:extLst>
              <a:ext uri="{FF2B5EF4-FFF2-40B4-BE49-F238E27FC236}">
                <a16:creationId xmlns:a16="http://schemas.microsoft.com/office/drawing/2014/main" id="{762CC507-6E5B-BC55-F4FA-0BF8C83792AF}"/>
              </a:ext>
            </a:extLst>
          </p:cNvPr>
          <p:cNvSpPr txBox="1">
            <a:spLocks noChangeArrowheads="1"/>
          </p:cNvSpPr>
          <p:nvPr/>
        </p:nvSpPr>
        <p:spPr bwMode="auto">
          <a:xfrm>
            <a:off x="2622804" y="201539"/>
            <a:ext cx="694639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defTabSz="914400" eaLnBrk="1" hangingPunct="1">
              <a:lnSpc>
                <a:spcPct val="100000"/>
              </a:lnSpc>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III. Stephen’s Stoning</a:t>
            </a:r>
            <a:br>
              <a:rPr lang="en-US" sz="3600" dirty="0">
                <a:effectLst>
                  <a:outerShdw blurRad="38100" dist="38100" dir="2700000" algn="tl">
                    <a:srgbClr val="000000">
                      <a:alpha val="43137"/>
                    </a:srgbClr>
                  </a:outerShdw>
                </a:effectLst>
                <a:cs typeface="Calibri" panose="020F0502020204030204" pitchFamily="34" charset="0"/>
              </a:rPr>
            </a:br>
            <a:r>
              <a:rPr lang="en-US" sz="2800" dirty="0">
                <a:effectLst>
                  <a:outerShdw blurRad="38100" dist="38100" dir="2700000" algn="tl">
                    <a:srgbClr val="000000">
                      <a:alpha val="43137"/>
                    </a:srgbClr>
                  </a:outerShdw>
                </a:effectLst>
                <a:latin typeface="+mn-lt"/>
                <a:ea typeface="+mn-ea"/>
                <a:cs typeface="+mn-cs"/>
              </a:rPr>
              <a:t>Acts 7:54-60</a:t>
            </a:r>
          </a:p>
        </p:txBody>
      </p:sp>
      <p:pic>
        <p:nvPicPr>
          <p:cNvPr id="4" name="Picture 3">
            <a:extLst>
              <a:ext uri="{FF2B5EF4-FFF2-40B4-BE49-F238E27FC236}">
                <a16:creationId xmlns:a16="http://schemas.microsoft.com/office/drawing/2014/main" id="{F93C8CFA-B10D-7CF9-C8BF-E619D3E05A3E}"/>
              </a:ext>
            </a:extLst>
          </p:cNvPr>
          <p:cNvPicPr>
            <a:picLocks noChangeAspect="1"/>
          </p:cNvPicPr>
          <p:nvPr/>
        </p:nvPicPr>
        <p:blipFill>
          <a:blip r:embed="rId2"/>
          <a:stretch>
            <a:fillRect/>
          </a:stretch>
        </p:blipFill>
        <p:spPr>
          <a:xfrm>
            <a:off x="8190586" y="2147131"/>
            <a:ext cx="3391814" cy="2377440"/>
          </a:xfrm>
          <a:prstGeom prst="rect">
            <a:avLst/>
          </a:prstGeom>
        </p:spPr>
      </p:pic>
    </p:spTree>
    <p:extLst>
      <p:ext uri="{BB962C8B-B14F-4D97-AF65-F5344CB8AC3E}">
        <p14:creationId xmlns:p14="http://schemas.microsoft.com/office/powerpoint/2010/main" val="36836119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VIOUS_ACTIVE_SLIDE" val="256"/>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7146</TotalTime>
  <Words>1105</Words>
  <Application>Microsoft Office PowerPoint</Application>
  <PresentationFormat>Widescreen</PresentationFormat>
  <Paragraphs>145</Paragraphs>
  <Slides>30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Wingdings</vt:lpstr>
      <vt:lpstr>Office Theme</vt:lpstr>
      <vt:lpstr>PowerPoint Presentation</vt:lpstr>
      <vt:lpstr>Acts 6:8‒8:4 Stephen</vt:lpstr>
      <vt:lpstr>Acts 6:8‒8:4 Stephen</vt:lpstr>
      <vt:lpstr>PowerPoint Presentation</vt:lpstr>
      <vt:lpstr>Acts 6:8‒8:4 Stephen</vt:lpstr>
      <vt:lpstr>PowerPoint Presentation</vt:lpstr>
      <vt:lpstr>PowerPoint Presentation</vt:lpstr>
      <vt:lpstr>PowerPoint Presentation</vt:lpstr>
      <vt:lpstr>PowerPoint Presentation</vt:lpstr>
      <vt:lpstr>PowerPoint Presentation</vt:lpstr>
      <vt:lpstr>PowerPoint Presentation</vt:lpstr>
      <vt:lpstr>Tabernacle Diagram</vt:lpstr>
      <vt:lpstr>PowerPoint Presentation</vt:lpstr>
      <vt:lpstr>Acts 7:57-60 Stephen’s Death</vt:lpstr>
      <vt:lpstr>Acts 7:57-60 Stephen’s Death</vt:lpstr>
      <vt:lpstr>Acts 7:57-60 Stephen’s Death</vt:lpstr>
      <vt:lpstr>PowerPoint Presentation</vt:lpstr>
      <vt:lpstr>PowerPoint Presentation</vt:lpstr>
      <vt:lpstr>PowerPoint Presentation</vt:lpstr>
      <vt:lpstr>Acts 7:57-60 Stephen’s Death</vt:lpstr>
      <vt:lpstr>Acts 7:57-60 Stephen’s Death</vt:lpstr>
      <vt:lpstr>PowerPoint Presentation</vt:lpstr>
      <vt:lpstr>PowerPoint Presentation</vt:lpstr>
      <vt:lpstr>PowerPoint Presentation</vt:lpstr>
      <vt:lpstr>PowerPoint Presentation</vt:lpstr>
      <vt:lpstr>PowerPoint Presentation</vt:lpstr>
      <vt:lpstr>PowerPoint Presentation</vt:lpstr>
      <vt:lpstr>Conclusion</vt:lpstr>
      <vt:lpstr>Acts 6:8‒8:4 Stephen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041 Acts 7v54-60</dc:title>
  <dc:subject>ACTS</dc:subject>
  <dc:creator>A. Woods</dc:creator>
  <cp:lastModifiedBy>anne woods</cp:lastModifiedBy>
  <cp:revision>817</cp:revision>
  <cp:lastPrinted>2024-02-28T16:35:31Z</cp:lastPrinted>
  <dcterms:created xsi:type="dcterms:W3CDTF">2009-01-10T23:45:31Z</dcterms:created>
  <dcterms:modified xsi:type="dcterms:W3CDTF">2024-03-13T18:34:24Z</dcterms:modified>
</cp:coreProperties>
</file>