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57"/>
  </p:notesMasterIdLst>
  <p:handoutMasterIdLst>
    <p:handoutMasterId r:id="rId58"/>
  </p:handoutMasterIdLst>
  <p:sldIdLst>
    <p:sldId id="256" r:id="rId2"/>
    <p:sldId id="10590" r:id="rId3"/>
    <p:sldId id="10596" r:id="rId4"/>
    <p:sldId id="2276" r:id="rId5"/>
    <p:sldId id="11001" r:id="rId6"/>
    <p:sldId id="11003" r:id="rId7"/>
    <p:sldId id="7727" r:id="rId8"/>
    <p:sldId id="10974" r:id="rId9"/>
    <p:sldId id="10975" r:id="rId10"/>
    <p:sldId id="10976" r:id="rId11"/>
    <p:sldId id="10977" r:id="rId12"/>
    <p:sldId id="4853" r:id="rId13"/>
    <p:sldId id="4383" r:id="rId14"/>
    <p:sldId id="340" r:id="rId15"/>
    <p:sldId id="10569" r:id="rId16"/>
    <p:sldId id="10570" r:id="rId17"/>
    <p:sldId id="2890" r:id="rId18"/>
    <p:sldId id="10597" r:id="rId19"/>
    <p:sldId id="10601" r:id="rId20"/>
    <p:sldId id="10990" r:id="rId21"/>
    <p:sldId id="11005" r:id="rId22"/>
    <p:sldId id="6378" r:id="rId23"/>
    <p:sldId id="6383" r:id="rId24"/>
    <p:sldId id="8351" r:id="rId25"/>
    <p:sldId id="2056" r:id="rId26"/>
    <p:sldId id="10991" r:id="rId27"/>
    <p:sldId id="1503" r:id="rId28"/>
    <p:sldId id="10992" r:id="rId29"/>
    <p:sldId id="11004" r:id="rId30"/>
    <p:sldId id="5252" r:id="rId31"/>
    <p:sldId id="10605" r:id="rId32"/>
    <p:sldId id="10606" r:id="rId33"/>
    <p:sldId id="10993" r:id="rId34"/>
    <p:sldId id="9600" r:id="rId35"/>
    <p:sldId id="10994" r:id="rId36"/>
    <p:sldId id="4709" r:id="rId37"/>
    <p:sldId id="492" r:id="rId38"/>
    <p:sldId id="10995" r:id="rId39"/>
    <p:sldId id="10270" r:id="rId40"/>
    <p:sldId id="10612" r:id="rId41"/>
    <p:sldId id="10613" r:id="rId42"/>
    <p:sldId id="10112" r:id="rId43"/>
    <p:sldId id="10979" r:id="rId44"/>
    <p:sldId id="10980" r:id="rId45"/>
    <p:sldId id="10614" r:id="rId46"/>
    <p:sldId id="10615" r:id="rId47"/>
    <p:sldId id="10983" r:id="rId48"/>
    <p:sldId id="10996" r:id="rId49"/>
    <p:sldId id="10997" r:id="rId50"/>
    <p:sldId id="10998" r:id="rId51"/>
    <p:sldId id="4645" r:id="rId52"/>
    <p:sldId id="10999" r:id="rId53"/>
    <p:sldId id="8695" r:id="rId54"/>
    <p:sldId id="11000" r:id="rId55"/>
    <p:sldId id="10588" r:id="rId56"/>
  </p:sldIdLst>
  <p:sldSz cx="12192000" cy="6858000"/>
  <p:notesSz cx="7315200" cy="9601200"/>
  <p:custDataLst>
    <p:tags r:id="rId59"/>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FFCC"/>
    <a:srgbClr val="660066"/>
    <a:srgbClr val="FF9900"/>
    <a:srgbClr val="FF99FF"/>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5128" autoAdjust="0"/>
  </p:normalViewPr>
  <p:slideViewPr>
    <p:cSldViewPr>
      <p:cViewPr varScale="1">
        <p:scale>
          <a:sx n="148" d="100"/>
          <a:sy n="148" d="100"/>
        </p:scale>
        <p:origin x="120" y="9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516"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12DEE322-A208-43D2-9216-6449E36BE77E}"/>
    <pc:docChg chg="custSel delSld modSld replTag delTag modHandout">
      <pc:chgData name="Jim McGowan" userId="e2c7446dd3aca506" providerId="LiveId" clId="{12DEE322-A208-43D2-9216-6449E36BE77E}" dt="2024-02-14T13:44:56.953" v="147"/>
      <pc:docMkLst>
        <pc:docMk/>
      </pc:docMkLst>
      <pc:sldChg chg="addSp modSp mod">
        <pc:chgData name="Jim McGowan" userId="e2c7446dd3aca506" providerId="LiveId" clId="{12DEE322-A208-43D2-9216-6449E36BE77E}" dt="2024-02-13T18:19:16.314" v="73" actId="1038"/>
        <pc:sldMkLst>
          <pc:docMk/>
          <pc:sldMk cId="0" sldId="340"/>
        </pc:sldMkLst>
        <pc:picChg chg="mod">
          <ac:chgData name="Jim McGowan" userId="e2c7446dd3aca506" providerId="LiveId" clId="{12DEE322-A208-43D2-9216-6449E36BE77E}" dt="2024-02-13T18:19:12.554" v="69" actId="1038"/>
          <ac:picMkLst>
            <pc:docMk/>
            <pc:sldMk cId="0" sldId="340"/>
            <ac:picMk id="2" creationId="{737CFA1D-B9BA-4A46-A9C9-CA814F37B658}"/>
          </ac:picMkLst>
        </pc:picChg>
        <pc:picChg chg="add mod">
          <ac:chgData name="Jim McGowan" userId="e2c7446dd3aca506" providerId="LiveId" clId="{12DEE322-A208-43D2-9216-6449E36BE77E}" dt="2024-02-13T18:18:59.964" v="61" actId="1076"/>
          <ac:picMkLst>
            <pc:docMk/>
            <pc:sldMk cId="0" sldId="340"/>
            <ac:picMk id="3" creationId="{1A78ABF0-6055-DD32-EBDC-B558E85C4E67}"/>
          </ac:picMkLst>
        </pc:picChg>
        <pc:picChg chg="add mod">
          <ac:chgData name="Jim McGowan" userId="e2c7446dd3aca506" providerId="LiveId" clId="{12DEE322-A208-43D2-9216-6449E36BE77E}" dt="2024-02-13T18:19:16.314" v="73" actId="1038"/>
          <ac:picMkLst>
            <pc:docMk/>
            <pc:sldMk cId="0" sldId="340"/>
            <ac:picMk id="4" creationId="{F7C7050E-062C-B50C-53D2-A404B017FB9E}"/>
          </ac:picMkLst>
        </pc:picChg>
        <pc:picChg chg="mod">
          <ac:chgData name="Jim McGowan" userId="e2c7446dd3aca506" providerId="LiveId" clId="{12DEE322-A208-43D2-9216-6449E36BE77E}" dt="2024-02-13T18:18:48.818" v="54" actId="14100"/>
          <ac:picMkLst>
            <pc:docMk/>
            <pc:sldMk cId="0" sldId="340"/>
            <ac:picMk id="26626" creationId="{597CD29F-C3F0-49F1-AAF3-8D93BF26F16D}"/>
          </ac:picMkLst>
        </pc:picChg>
      </pc:sldChg>
      <pc:sldChg chg="modSp del mod">
        <pc:chgData name="Jim McGowan" userId="e2c7446dd3aca506" providerId="LiveId" clId="{12DEE322-A208-43D2-9216-6449E36BE77E}" dt="2024-02-13T18:19:33.933" v="76" actId="47"/>
        <pc:sldMkLst>
          <pc:docMk/>
          <pc:sldMk cId="0" sldId="4859"/>
        </pc:sldMkLst>
        <pc:picChg chg="mod">
          <ac:chgData name="Jim McGowan" userId="e2c7446dd3aca506" providerId="LiveId" clId="{12DEE322-A208-43D2-9216-6449E36BE77E}" dt="2024-02-13T18:17:30.976" v="3" actId="1440"/>
          <ac:picMkLst>
            <pc:docMk/>
            <pc:sldMk cId="0" sldId="4859"/>
            <ac:picMk id="2" creationId="{4FD1B538-F02D-459C-81B1-6660B5EFDDA7}"/>
          </ac:picMkLst>
        </pc:picChg>
        <pc:picChg chg="mod">
          <ac:chgData name="Jim McGowan" userId="e2c7446dd3aca506" providerId="LiveId" clId="{12DEE322-A208-43D2-9216-6449E36BE77E}" dt="2024-02-13T18:17:28.131" v="2" actId="1440"/>
          <ac:picMkLst>
            <pc:docMk/>
            <pc:sldMk cId="0" sldId="4859"/>
            <ac:picMk id="28674" creationId="{7E031706-ADD2-47E0-8705-3F65804925D3}"/>
          </ac:picMkLst>
        </pc:picChg>
      </pc:sldChg>
      <pc:sldChg chg="addSp delSp modSp mod">
        <pc:chgData name="Jim McGowan" userId="e2c7446dd3aca506" providerId="LiveId" clId="{12DEE322-A208-43D2-9216-6449E36BE77E}" dt="2024-02-13T18:26:53.041" v="136" actId="12789"/>
        <pc:sldMkLst>
          <pc:docMk/>
          <pc:sldMk cId="1859450682" sldId="6378"/>
        </pc:sldMkLst>
        <pc:spChg chg="mod">
          <ac:chgData name="Jim McGowan" userId="e2c7446dd3aca506" providerId="LiveId" clId="{12DEE322-A208-43D2-9216-6449E36BE77E}" dt="2024-02-13T18:26:24.303" v="130" actId="2710"/>
          <ac:spMkLst>
            <pc:docMk/>
            <pc:sldMk cId="1859450682" sldId="6378"/>
            <ac:spMk id="3" creationId="{00000000-0000-0000-0000-000000000000}"/>
          </ac:spMkLst>
        </pc:spChg>
        <pc:spChg chg="mod">
          <ac:chgData name="Jim McGowan" userId="e2c7446dd3aca506" providerId="LiveId" clId="{12DEE322-A208-43D2-9216-6449E36BE77E}" dt="2024-02-13T18:26:40.910" v="133" actId="12788"/>
          <ac:spMkLst>
            <pc:docMk/>
            <pc:sldMk cId="1859450682" sldId="6378"/>
            <ac:spMk id="14338" creationId="{00000000-0000-0000-0000-000000000000}"/>
          </ac:spMkLst>
        </pc:spChg>
        <pc:picChg chg="del">
          <ac:chgData name="Jim McGowan" userId="e2c7446dd3aca506" providerId="LiveId" clId="{12DEE322-A208-43D2-9216-6449E36BE77E}" dt="2024-02-13T18:23:34.692" v="90" actId="478"/>
          <ac:picMkLst>
            <pc:docMk/>
            <pc:sldMk cId="1859450682" sldId="6378"/>
            <ac:picMk id="5" creationId="{FAFFFF3B-ACC4-4388-8FD9-85D946BF1C50}"/>
          </ac:picMkLst>
        </pc:picChg>
        <pc:picChg chg="add mod">
          <ac:chgData name="Jim McGowan" userId="e2c7446dd3aca506" providerId="LiveId" clId="{12DEE322-A208-43D2-9216-6449E36BE77E}" dt="2024-02-13T18:26:53.041" v="136" actId="12789"/>
          <ac:picMkLst>
            <pc:docMk/>
            <pc:sldMk cId="1859450682" sldId="6378"/>
            <ac:picMk id="1026" creationId="{94BAE4BC-7A89-F17A-58F7-AC78912408B9}"/>
          </ac:picMkLst>
        </pc:picChg>
      </pc:sldChg>
      <pc:sldChg chg="modSp mod">
        <pc:chgData name="Jim McGowan" userId="e2c7446dd3aca506" providerId="LiveId" clId="{12DEE322-A208-43D2-9216-6449E36BE77E}" dt="2024-02-14T13:44:48.175" v="145" actId="108"/>
        <pc:sldMkLst>
          <pc:docMk/>
          <pc:sldMk cId="198890871" sldId="9600"/>
        </pc:sldMkLst>
        <pc:spChg chg="mod">
          <ac:chgData name="Jim McGowan" userId="e2c7446dd3aca506" providerId="LiveId" clId="{12DEE322-A208-43D2-9216-6449E36BE77E}" dt="2024-02-14T13:44:48.175" v="145" actId="108"/>
          <ac:spMkLst>
            <pc:docMk/>
            <pc:sldMk cId="198890871" sldId="9600"/>
            <ac:spMk id="4" creationId="{3DA3B335-1C23-4929-5CA1-65BA5DBA7AC8}"/>
          </ac:spMkLst>
        </pc:spChg>
      </pc:sldChg>
      <pc:sldChg chg="modSp mod">
        <pc:chgData name="Jim McGowan" userId="e2c7446dd3aca506" providerId="LiveId" clId="{12DEE322-A208-43D2-9216-6449E36BE77E}" dt="2024-02-14T13:38:34.435" v="142" actId="12788"/>
        <pc:sldMkLst>
          <pc:docMk/>
          <pc:sldMk cId="1072005748" sldId="10570"/>
        </pc:sldMkLst>
        <pc:picChg chg="mod">
          <ac:chgData name="Jim McGowan" userId="e2c7446dd3aca506" providerId="LiveId" clId="{12DEE322-A208-43D2-9216-6449E36BE77E}" dt="2024-02-14T13:38:34.435" v="142" actId="12788"/>
          <ac:picMkLst>
            <pc:docMk/>
            <pc:sldMk cId="1072005748" sldId="10570"/>
            <ac:picMk id="5" creationId="{A60E0686-98F5-4674-BE21-385559D2CBAF}"/>
          </ac:picMkLst>
        </pc:picChg>
      </pc:sldChg>
    </pc:docChg>
  </pc:docChgLst>
  <pc:docChgLst>
    <pc:chgData name="Jim McGowan" userId="e2c7446dd3aca506" providerId="LiveId" clId="{4DD26DA2-D385-4545-9EBB-0B1F68623E1B}"/>
    <pc:docChg chg="custSel replTag delTag modHandout">
      <pc:chgData name="Jim McGowan" userId="e2c7446dd3aca506" providerId="LiveId" clId="{4DD26DA2-D385-4545-9EBB-0B1F68623E1B}" dt="2024-02-28T16:29:57.354" v="5"/>
      <pc:docMkLst>
        <pc:docMk/>
      </pc:docMkLst>
    </pc:docChg>
  </pc:docChgLst>
  <pc:docChgLst>
    <pc:chgData name="Jim McGowan" userId="e2c7446dd3aca506" providerId="LiveId" clId="{E038FE4E-6289-42E8-8F1F-2126D3A1B511}"/>
    <pc:docChg chg="addSld modSld sldOrd">
      <pc:chgData name="Jim McGowan" userId="e2c7446dd3aca506" providerId="LiveId" clId="{E038FE4E-6289-42E8-8F1F-2126D3A1B511}" dt="2023-05-18T00:55:56.307" v="26"/>
      <pc:docMkLst>
        <pc:docMk/>
      </pc:docMkLst>
      <pc:sldChg chg="modSp mod">
        <pc:chgData name="Jim McGowan" userId="e2c7446dd3aca506" providerId="LiveId" clId="{E038FE4E-6289-42E8-8F1F-2126D3A1B511}" dt="2023-05-18T00:52:32.497" v="2" actId="115"/>
        <pc:sldMkLst>
          <pc:docMk/>
          <pc:sldMk cId="2338655053" sldId="4749"/>
        </pc:sldMkLst>
        <pc:spChg chg="mod">
          <ac:chgData name="Jim McGowan" userId="e2c7446dd3aca506" providerId="LiveId" clId="{E038FE4E-6289-42E8-8F1F-2126D3A1B511}" dt="2023-05-18T00:52:32.497" v="2" actId="115"/>
          <ac:spMkLst>
            <pc:docMk/>
            <pc:sldMk cId="2338655053" sldId="4749"/>
            <ac:spMk id="7" creationId="{00000000-0000-0000-0000-000000000000}"/>
          </ac:spMkLst>
        </pc:spChg>
      </pc:sldChg>
      <pc:sldChg chg="modSp">
        <pc:chgData name="Jim McGowan" userId="e2c7446dd3aca506" providerId="LiveId" clId="{E038FE4E-6289-42E8-8F1F-2126D3A1B511}" dt="2023-05-18T00:53:10.836" v="4" actId="1076"/>
        <pc:sldMkLst>
          <pc:docMk/>
          <pc:sldMk cId="2979465289" sldId="9950"/>
        </pc:sldMkLst>
        <pc:spChg chg="mod">
          <ac:chgData name="Jim McGowan" userId="e2c7446dd3aca506" providerId="LiveId" clId="{E038FE4E-6289-42E8-8F1F-2126D3A1B511}" dt="2023-05-18T00:53:10.836" v="4" actId="1076"/>
          <ac:spMkLst>
            <pc:docMk/>
            <pc:sldMk cId="2979465289" sldId="9950"/>
            <ac:spMk id="180226" creationId="{00000000-0000-0000-0000-000000000000}"/>
          </ac:spMkLst>
        </pc:spChg>
      </pc:sldChg>
      <pc:sldChg chg="addSp modSp new mod ord">
        <pc:chgData name="Jim McGowan" userId="e2c7446dd3aca506" providerId="LiveId" clId="{E038FE4E-6289-42E8-8F1F-2126D3A1B511}" dt="2023-05-18T00:55:56.307" v="26"/>
        <pc:sldMkLst>
          <pc:docMk/>
          <pc:sldMk cId="833836159" sldId="9956"/>
        </pc:sldMkLst>
        <pc:spChg chg="add mod">
          <ac:chgData name="Jim McGowan" userId="e2c7446dd3aca506" providerId="LiveId" clId="{E038FE4E-6289-42E8-8F1F-2126D3A1B511}" dt="2023-05-18T00:53:55.485" v="22" actId="12789"/>
          <ac:spMkLst>
            <pc:docMk/>
            <pc:sldMk cId="833836159" sldId="9956"/>
            <ac:spMk id="2" creationId="{AE51DBD9-438C-6FF0-AB5E-950EFCC87B82}"/>
          </ac:spMkLst>
        </pc:spChg>
      </pc:sldChg>
    </pc:docChg>
  </pc:docChgLst>
  <pc:docChgLst>
    <pc:chgData name="Jim McGowan" userId="e2c7446dd3aca506" providerId="LiveId" clId="{B2DE4574-7EB7-4568-8BFC-B15B7BF54A73}"/>
    <pc:docChg chg="custSel modSld replTag delTag modHandout">
      <pc:chgData name="Jim McGowan" userId="e2c7446dd3aca506" providerId="LiveId" clId="{B2DE4574-7EB7-4568-8BFC-B15B7BF54A73}" dt="2023-12-07T16:06:13.594" v="20"/>
      <pc:docMkLst>
        <pc:docMk/>
      </pc:docMkLst>
      <pc:sldChg chg="modSp mod">
        <pc:chgData name="Jim McGowan" userId="e2c7446dd3aca506" providerId="LiveId" clId="{B2DE4574-7EB7-4568-8BFC-B15B7BF54A73}" dt="2023-12-07T16:06:10.868" v="18" actId="20577"/>
        <pc:sldMkLst>
          <pc:docMk/>
          <pc:sldMk cId="655901892" sldId="10226"/>
        </pc:sldMkLst>
        <pc:spChg chg="mod">
          <ac:chgData name="Jim McGowan" userId="e2c7446dd3aca506" providerId="LiveId" clId="{B2DE4574-7EB7-4568-8BFC-B15B7BF54A73}" dt="2023-12-07T16:06:10.868" v="18" actId="20577"/>
          <ac:spMkLst>
            <pc:docMk/>
            <pc:sldMk cId="655901892" sldId="10226"/>
            <ac:spMk id="180226" creationId="{00000000-0000-0000-0000-000000000000}"/>
          </ac:spMkLst>
        </pc:spChg>
      </pc:sldChg>
    </pc:docChg>
  </pc:docChgLst>
  <pc:docChgLst>
    <pc:chgData name="Jim McGowan" userId="e2c7446dd3aca506" providerId="LiveId" clId="{0200865E-E121-4207-82DB-4A5AD8F9F88C}"/>
    <pc:docChg chg="undo custSel addSld delSld modSld sldOrd replTag delTag modHandout">
      <pc:chgData name="Jim McGowan" userId="e2c7446dd3aca506" providerId="LiveId" clId="{0200865E-E121-4207-82DB-4A5AD8F9F88C}" dt="2024-01-23T18:51:47.746" v="359"/>
      <pc:docMkLst>
        <pc:docMk/>
      </pc:docMkLst>
      <pc:sldChg chg="modSp mod">
        <pc:chgData name="Jim McGowan" userId="e2c7446dd3aca506" providerId="LiveId" clId="{0200865E-E121-4207-82DB-4A5AD8F9F88C}" dt="2024-01-23T18:25:23.166" v="5" actId="207"/>
        <pc:sldMkLst>
          <pc:docMk/>
          <pc:sldMk cId="0" sldId="1586"/>
        </pc:sldMkLst>
        <pc:graphicFrameChg chg="mod modGraphic">
          <ac:chgData name="Jim McGowan" userId="e2c7446dd3aca506" providerId="LiveId" clId="{0200865E-E121-4207-82DB-4A5AD8F9F88C}" dt="2024-01-23T18:25:23.166" v="5" actId="207"/>
          <ac:graphicFrameMkLst>
            <pc:docMk/>
            <pc:sldMk cId="0" sldId="1586"/>
            <ac:graphicFrameMk id="6" creationId="{00000000-0000-0000-0000-000000000000}"/>
          </ac:graphicFrameMkLst>
        </pc:graphicFrameChg>
      </pc:sldChg>
      <pc:sldChg chg="addSp delSp modSp del mod">
        <pc:chgData name="Jim McGowan" userId="e2c7446dd3aca506" providerId="LiveId" clId="{0200865E-E121-4207-82DB-4A5AD8F9F88C}" dt="2024-01-23T18:36:35.179" v="86" actId="47"/>
        <pc:sldMkLst>
          <pc:docMk/>
          <pc:sldMk cId="1188035804" sldId="3817"/>
        </pc:sldMkLst>
        <pc:spChg chg="add del mod">
          <ac:chgData name="Jim McGowan" userId="e2c7446dd3aca506" providerId="LiveId" clId="{0200865E-E121-4207-82DB-4A5AD8F9F88C}" dt="2024-01-23T18:33:43.930" v="52" actId="478"/>
          <ac:spMkLst>
            <pc:docMk/>
            <pc:sldMk cId="1188035804" sldId="3817"/>
            <ac:spMk id="2" creationId="{DBAA8072-263C-2F8A-AFB1-9BF3A69152BF}"/>
          </ac:spMkLst>
        </pc:spChg>
        <pc:spChg chg="add del mod">
          <ac:chgData name="Jim McGowan" userId="e2c7446dd3aca506" providerId="LiveId" clId="{0200865E-E121-4207-82DB-4A5AD8F9F88C}" dt="2024-01-23T18:33:49.418" v="54" actId="478"/>
          <ac:spMkLst>
            <pc:docMk/>
            <pc:sldMk cId="1188035804" sldId="3817"/>
            <ac:spMk id="3" creationId="{95BC73A8-BB70-A9F1-3DFD-75A58042494A}"/>
          </ac:spMkLst>
        </pc:spChg>
        <pc:spChg chg="del mod">
          <ac:chgData name="Jim McGowan" userId="e2c7446dd3aca506" providerId="LiveId" clId="{0200865E-E121-4207-82DB-4A5AD8F9F88C}" dt="2024-01-23T18:33:41.443" v="51" actId="478"/>
          <ac:spMkLst>
            <pc:docMk/>
            <pc:sldMk cId="1188035804" sldId="3817"/>
            <ac:spMk id="17411" creationId="{085CB3FA-3B0E-4BC8-872C-C5E03D32C115}"/>
          </ac:spMkLst>
        </pc:spChg>
        <pc:spChg chg="del">
          <ac:chgData name="Jim McGowan" userId="e2c7446dd3aca506" providerId="LiveId" clId="{0200865E-E121-4207-82DB-4A5AD8F9F88C}" dt="2024-01-23T18:33:46.674" v="53" actId="478"/>
          <ac:spMkLst>
            <pc:docMk/>
            <pc:sldMk cId="1188035804" sldId="3817"/>
            <ac:spMk id="70658" creationId="{F1A13ABE-8D3E-47AB-B2B4-E127F920286A}"/>
          </ac:spMkLst>
        </pc:spChg>
      </pc:sldChg>
      <pc:sldChg chg="modSp mod">
        <pc:chgData name="Jim McGowan" userId="e2c7446dd3aca506" providerId="LiveId" clId="{0200865E-E121-4207-82DB-4A5AD8F9F88C}" dt="2024-01-23T18:50:00.349" v="353" actId="179"/>
        <pc:sldMkLst>
          <pc:docMk/>
          <pc:sldMk cId="2175362637" sldId="10586"/>
        </pc:sldMkLst>
        <pc:spChg chg="mod">
          <ac:chgData name="Jim McGowan" userId="e2c7446dd3aca506" providerId="LiveId" clId="{0200865E-E121-4207-82DB-4A5AD8F9F88C}" dt="2024-01-23T18:50:00.349" v="353" actId="179"/>
          <ac:spMkLst>
            <pc:docMk/>
            <pc:sldMk cId="2175362637" sldId="10586"/>
            <ac:spMk id="161795" creationId="{00000000-0000-0000-0000-000000000000}"/>
          </ac:spMkLst>
        </pc:spChg>
      </pc:sldChg>
      <pc:sldChg chg="add del ord">
        <pc:chgData name="Jim McGowan" userId="e2c7446dd3aca506" providerId="LiveId" clId="{0200865E-E121-4207-82DB-4A5AD8F9F88C}" dt="2024-01-23T18:49:46.474" v="350" actId="47"/>
        <pc:sldMkLst>
          <pc:docMk/>
          <pc:sldMk cId="1686546680" sldId="10587"/>
        </pc:sldMkLst>
      </pc:sldChg>
      <pc:sldChg chg="modSp add mod">
        <pc:chgData name="Jim McGowan" userId="e2c7446dd3aca506" providerId="LiveId" clId="{0200865E-E121-4207-82DB-4A5AD8F9F88C}" dt="2024-01-23T18:49:29.708" v="347" actId="207"/>
        <pc:sldMkLst>
          <pc:docMk/>
          <pc:sldMk cId="465675478" sldId="10588"/>
        </pc:sldMkLst>
        <pc:graphicFrameChg chg="mod modGraphic">
          <ac:chgData name="Jim McGowan" userId="e2c7446dd3aca506" providerId="LiveId" clId="{0200865E-E121-4207-82DB-4A5AD8F9F88C}" dt="2024-01-23T18:49:29.708" v="347" actId="207"/>
          <ac:graphicFrameMkLst>
            <pc:docMk/>
            <pc:sldMk cId="465675478" sldId="10588"/>
            <ac:graphicFrameMk id="6" creationId="{00000000-0000-0000-0000-000000000000}"/>
          </ac:graphicFrameMkLst>
        </pc:graphicFrameChg>
      </pc:sldChg>
    </pc:docChg>
  </pc:docChgLst>
  <pc:docChgLst>
    <pc:chgData name="Jim McGowan" userId="e2c7446dd3aca506" providerId="LiveId" clId="{3A553996-1D64-4A20-B4F2-C5D1371077B9}"/>
    <pc:docChg chg="custSel modSld replTag delTag modHandout">
      <pc:chgData name="Jim McGowan" userId="e2c7446dd3aca506" providerId="LiveId" clId="{3A553996-1D64-4A20-B4F2-C5D1371077B9}" dt="2023-09-20T14:57:09.802" v="18"/>
      <pc:docMkLst>
        <pc:docMk/>
      </pc:docMkLst>
      <pc:sldChg chg="modSp mod">
        <pc:chgData name="Jim McGowan" userId="e2c7446dd3aca506" providerId="LiveId" clId="{3A553996-1D64-4A20-B4F2-C5D1371077B9}" dt="2023-09-20T14:51:42.433" v="4" actId="14100"/>
        <pc:sldMkLst>
          <pc:docMk/>
          <pc:sldMk cId="0" sldId="258"/>
        </pc:sldMkLst>
        <pc:spChg chg="mod">
          <ac:chgData name="Jim McGowan" userId="e2c7446dd3aca506" providerId="LiveId" clId="{3A553996-1D64-4A20-B4F2-C5D1371077B9}" dt="2023-09-20T14:51:42.433" v="4" actId="14100"/>
          <ac:spMkLst>
            <pc:docMk/>
            <pc:sldMk cId="0" sldId="258"/>
            <ac:spMk id="15363" creationId="{7C4A91C3-8C18-D5C5-2AD4-D049EA91679B}"/>
          </ac:spMkLst>
        </pc:spChg>
        <pc:picChg chg="mod">
          <ac:chgData name="Jim McGowan" userId="e2c7446dd3aca506" providerId="LiveId" clId="{3A553996-1D64-4A20-B4F2-C5D1371077B9}" dt="2023-09-20T14:51:21.226" v="0" actId="12789"/>
          <ac:picMkLst>
            <pc:docMk/>
            <pc:sldMk cId="0" sldId="258"/>
            <ac:picMk id="4" creationId="{43A73AF8-AD74-2017-C5A1-7CB23663F18D}"/>
          </ac:picMkLst>
        </pc:picChg>
      </pc:sldChg>
      <pc:sldChg chg="modSp mod">
        <pc:chgData name="Jim McGowan" userId="e2c7446dd3aca506" providerId="LiveId" clId="{3A553996-1D64-4A20-B4F2-C5D1371077B9}" dt="2023-09-20T14:54:45.841" v="7" actId="948"/>
        <pc:sldMkLst>
          <pc:docMk/>
          <pc:sldMk cId="0" sldId="695"/>
        </pc:sldMkLst>
        <pc:spChg chg="mod">
          <ac:chgData name="Jim McGowan" userId="e2c7446dd3aca506" providerId="LiveId" clId="{3A553996-1D64-4A20-B4F2-C5D1371077B9}" dt="2023-09-20T14:54:45.841" v="7" actId="948"/>
          <ac:spMkLst>
            <pc:docMk/>
            <pc:sldMk cId="0" sldId="695"/>
            <ac:spMk id="52227" creationId="{32F0957A-0438-2214-8AD6-C288F4095B23}"/>
          </ac:spMkLst>
        </pc:spChg>
      </pc:sldChg>
    </pc:docChg>
  </pc:docChgLst>
  <pc:docChgLst>
    <pc:chgData name="Jim McGowan" userId="e2c7446dd3aca506" providerId="LiveId" clId="{1158173E-7ED0-4943-A666-4E68751525C5}"/>
    <pc:docChg chg="undo custSel addSld delSld modSld sldOrd replTag delTag modHandout">
      <pc:chgData name="Jim McGowan" userId="e2c7446dd3aca506" providerId="LiveId" clId="{1158173E-7ED0-4943-A666-4E68751525C5}" dt="2024-01-31T15:08:59.216" v="829" actId="6549"/>
      <pc:docMkLst>
        <pc:docMk/>
      </pc:docMkLst>
      <pc:sldChg chg="modTransition">
        <pc:chgData name="Jim McGowan" userId="e2c7446dd3aca506" providerId="LiveId" clId="{1158173E-7ED0-4943-A666-4E68751525C5}" dt="2024-01-31T15:00:22.084" v="726"/>
        <pc:sldMkLst>
          <pc:docMk/>
          <pc:sldMk cId="0" sldId="256"/>
        </pc:sldMkLst>
      </pc:sldChg>
      <pc:sldChg chg="modTransition">
        <pc:chgData name="Jim McGowan" userId="e2c7446dd3aca506" providerId="LiveId" clId="{1158173E-7ED0-4943-A666-4E68751525C5}" dt="2024-01-31T15:00:22.084" v="726"/>
        <pc:sldMkLst>
          <pc:docMk/>
          <pc:sldMk cId="0" sldId="284"/>
        </pc:sldMkLst>
      </pc:sldChg>
      <pc:sldChg chg="modTransition">
        <pc:chgData name="Jim McGowan" userId="e2c7446dd3aca506" providerId="LiveId" clId="{1158173E-7ED0-4943-A666-4E68751525C5}" dt="2024-01-31T15:00:22.084" v="726"/>
        <pc:sldMkLst>
          <pc:docMk/>
          <pc:sldMk cId="0" sldId="340"/>
        </pc:sldMkLst>
      </pc:sldChg>
      <pc:sldChg chg="modSp mod modTransition">
        <pc:chgData name="Jim McGowan" userId="e2c7446dd3aca506" providerId="LiveId" clId="{1158173E-7ED0-4943-A666-4E68751525C5}" dt="2024-01-31T15:00:22.084" v="726"/>
        <pc:sldMkLst>
          <pc:docMk/>
          <pc:sldMk cId="0" sldId="345"/>
        </pc:sldMkLst>
        <pc:spChg chg="mod">
          <ac:chgData name="Jim McGowan" userId="e2c7446dd3aca506" providerId="LiveId" clId="{1158173E-7ED0-4943-A666-4E68751525C5}" dt="2024-01-31T14:31:58.915" v="327" actId="108"/>
          <ac:spMkLst>
            <pc:docMk/>
            <pc:sldMk cId="0" sldId="345"/>
            <ac:spMk id="70658" creationId="{2656CA19-CB42-3D9F-63D2-C157378B0255}"/>
          </ac:spMkLst>
        </pc:spChg>
      </pc:sldChg>
      <pc:sldChg chg="modTransition">
        <pc:chgData name="Jim McGowan" userId="e2c7446dd3aca506" providerId="LiveId" clId="{1158173E-7ED0-4943-A666-4E68751525C5}" dt="2024-01-31T15:00:22.084" v="726"/>
        <pc:sldMkLst>
          <pc:docMk/>
          <pc:sldMk cId="1693969766" sldId="353"/>
        </pc:sldMkLst>
      </pc:sldChg>
      <pc:sldChg chg="modTransition">
        <pc:chgData name="Jim McGowan" userId="e2c7446dd3aca506" providerId="LiveId" clId="{1158173E-7ED0-4943-A666-4E68751525C5}" dt="2024-01-31T15:00:22.084" v="726"/>
        <pc:sldMkLst>
          <pc:docMk/>
          <pc:sldMk cId="766360752" sldId="354"/>
        </pc:sldMkLst>
      </pc:sldChg>
      <pc:sldChg chg="modTransition">
        <pc:chgData name="Jim McGowan" userId="e2c7446dd3aca506" providerId="LiveId" clId="{1158173E-7ED0-4943-A666-4E68751525C5}" dt="2024-01-31T15:00:22.084" v="726"/>
        <pc:sldMkLst>
          <pc:docMk/>
          <pc:sldMk cId="1484724949" sldId="492"/>
        </pc:sldMkLst>
      </pc:sldChg>
      <pc:sldChg chg="modTransition">
        <pc:chgData name="Jim McGowan" userId="e2c7446dd3aca506" providerId="LiveId" clId="{1158173E-7ED0-4943-A666-4E68751525C5}" dt="2024-01-31T15:00:22.084" v="726"/>
        <pc:sldMkLst>
          <pc:docMk/>
          <pc:sldMk cId="1737351391" sldId="891"/>
        </pc:sldMkLst>
      </pc:sldChg>
      <pc:sldChg chg="modSp mod modTransition">
        <pc:chgData name="Jim McGowan" userId="e2c7446dd3aca506" providerId="LiveId" clId="{1158173E-7ED0-4943-A666-4E68751525C5}" dt="2024-01-31T15:00:22.084" v="726"/>
        <pc:sldMkLst>
          <pc:docMk/>
          <pc:sldMk cId="1618757556" sldId="1238"/>
        </pc:sldMkLst>
        <pc:spChg chg="mod">
          <ac:chgData name="Jim McGowan" userId="e2c7446dd3aca506" providerId="LiveId" clId="{1158173E-7ED0-4943-A666-4E68751525C5}" dt="2024-01-31T14:58:26.268" v="705" actId="255"/>
          <ac:spMkLst>
            <pc:docMk/>
            <pc:sldMk cId="1618757556" sldId="1238"/>
            <ac:spMk id="134147" creationId="{00000000-0000-0000-0000-000000000000}"/>
          </ac:spMkLst>
        </pc:spChg>
      </pc:sldChg>
      <pc:sldChg chg="addSp delSp modSp mod modTransition">
        <pc:chgData name="Jim McGowan" userId="e2c7446dd3aca506" providerId="LiveId" clId="{1158173E-7ED0-4943-A666-4E68751525C5}" dt="2024-01-31T15:00:22.084" v="726"/>
        <pc:sldMkLst>
          <pc:docMk/>
          <pc:sldMk cId="1861599531" sldId="1239"/>
        </pc:sldMkLst>
        <pc:picChg chg="add ord">
          <ac:chgData name="Jim McGowan" userId="e2c7446dd3aca506" providerId="LiveId" clId="{1158173E-7ED0-4943-A666-4E68751525C5}" dt="2024-01-31T14:24:34.964" v="193" actId="167"/>
          <ac:picMkLst>
            <pc:docMk/>
            <pc:sldMk cId="1861599531" sldId="1239"/>
            <ac:picMk id="2" creationId="{D60E5AA3-4260-E229-DFF6-619D3524E6CD}"/>
          </ac:picMkLst>
        </pc:picChg>
        <pc:picChg chg="del">
          <ac:chgData name="Jim McGowan" userId="e2c7446dd3aca506" providerId="LiveId" clId="{1158173E-7ED0-4943-A666-4E68751525C5}" dt="2024-01-31T14:24:24.498" v="189" actId="478"/>
          <ac:picMkLst>
            <pc:docMk/>
            <pc:sldMk cId="1861599531" sldId="1239"/>
            <ac:picMk id="5" creationId="{CB8E2169-B760-4373-A07A-3371CC03A266}"/>
          </ac:picMkLst>
        </pc:picChg>
      </pc:sldChg>
      <pc:sldChg chg="modSp mod modTransition">
        <pc:chgData name="Jim McGowan" userId="e2c7446dd3aca506" providerId="LiveId" clId="{1158173E-7ED0-4943-A666-4E68751525C5}" dt="2024-01-31T15:01:21.199" v="732" actId="20577"/>
        <pc:sldMkLst>
          <pc:docMk/>
          <pc:sldMk cId="2503370726" sldId="1503"/>
        </pc:sldMkLst>
        <pc:spChg chg="mod">
          <ac:chgData name="Jim McGowan" userId="e2c7446dd3aca506" providerId="LiveId" clId="{1158173E-7ED0-4943-A666-4E68751525C5}" dt="2024-01-31T15:01:21.199" v="732" actId="20577"/>
          <ac:spMkLst>
            <pc:docMk/>
            <pc:sldMk cId="2503370726" sldId="1503"/>
            <ac:spMk id="134147" creationId="{00000000-0000-0000-0000-000000000000}"/>
          </ac:spMkLst>
        </pc:spChg>
      </pc:sldChg>
      <pc:sldChg chg="addSp delSp modSp mod modTransition">
        <pc:chgData name="Jim McGowan" userId="e2c7446dd3aca506" providerId="LiveId" clId="{1158173E-7ED0-4943-A666-4E68751525C5}" dt="2024-01-31T15:00:22.084" v="726"/>
        <pc:sldMkLst>
          <pc:docMk/>
          <pc:sldMk cId="0" sldId="1536"/>
        </pc:sldMkLst>
        <pc:spChg chg="add del mod">
          <ac:chgData name="Jim McGowan" userId="e2c7446dd3aca506" providerId="LiveId" clId="{1158173E-7ED0-4943-A666-4E68751525C5}" dt="2024-01-31T14:25:39.391" v="216" actId="478"/>
          <ac:spMkLst>
            <pc:docMk/>
            <pc:sldMk cId="0" sldId="1536"/>
            <ac:spMk id="3" creationId="{11821401-AB7F-2278-32CF-B07AFB718D37}"/>
          </ac:spMkLst>
        </pc:spChg>
        <pc:spChg chg="add del mod">
          <ac:chgData name="Jim McGowan" userId="e2c7446dd3aca506" providerId="LiveId" clId="{1158173E-7ED0-4943-A666-4E68751525C5}" dt="2024-01-31T14:27:05.415" v="250" actId="478"/>
          <ac:spMkLst>
            <pc:docMk/>
            <pc:sldMk cId="0" sldId="1536"/>
            <ac:spMk id="4" creationId="{A37E8AC6-9837-569A-05B0-AA21112ECFB8}"/>
          </ac:spMkLst>
        </pc:spChg>
        <pc:spChg chg="del mod">
          <ac:chgData name="Jim McGowan" userId="e2c7446dd3aca506" providerId="LiveId" clId="{1158173E-7ED0-4943-A666-4E68751525C5}" dt="2024-01-31T14:26:51.136" v="244" actId="478"/>
          <ac:spMkLst>
            <pc:docMk/>
            <pc:sldMk cId="0" sldId="1536"/>
            <ac:spMk id="5" creationId="{00000000-0000-0000-0000-000000000000}"/>
          </ac:spMkLst>
        </pc:spChg>
        <pc:spChg chg="mod">
          <ac:chgData name="Jim McGowan" userId="e2c7446dd3aca506" providerId="LiveId" clId="{1158173E-7ED0-4943-A666-4E68751525C5}" dt="2024-01-31T14:59:07.814" v="719" actId="6549"/>
          <ac:spMkLst>
            <pc:docMk/>
            <pc:sldMk cId="0" sldId="1536"/>
            <ac:spMk id="15363" creationId="{00000000-0000-0000-0000-000000000000}"/>
          </ac:spMkLst>
        </pc:spChg>
        <pc:spChg chg="del mod">
          <ac:chgData name="Jim McGowan" userId="e2c7446dd3aca506" providerId="LiveId" clId="{1158173E-7ED0-4943-A666-4E68751525C5}" dt="2024-01-31T14:25:35.225" v="213" actId="478"/>
          <ac:spMkLst>
            <pc:docMk/>
            <pc:sldMk cId="0" sldId="1536"/>
            <ac:spMk id="39938" creationId="{00000000-0000-0000-0000-000000000000}"/>
          </ac:spMkLst>
        </pc:spChg>
        <pc:picChg chg="add del mod ord">
          <ac:chgData name="Jim McGowan" userId="e2c7446dd3aca506" providerId="LiveId" clId="{1158173E-7ED0-4943-A666-4E68751525C5}" dt="2024-01-31T14:27:00.911" v="247" actId="478"/>
          <ac:picMkLst>
            <pc:docMk/>
            <pc:sldMk cId="0" sldId="1536"/>
            <ac:picMk id="2" creationId="{83475FFB-2360-7E65-7556-85E993CC6858}"/>
          </ac:picMkLst>
        </pc:picChg>
        <pc:picChg chg="del">
          <ac:chgData name="Jim McGowan" userId="e2c7446dd3aca506" providerId="LiveId" clId="{1158173E-7ED0-4943-A666-4E68751525C5}" dt="2024-01-31T14:24:57.487" v="196" actId="478"/>
          <ac:picMkLst>
            <pc:docMk/>
            <pc:sldMk cId="0" sldId="1536"/>
            <ac:picMk id="6" creationId="{AB01145E-CD06-4061-B7AD-915110B1DB68}"/>
          </ac:picMkLst>
        </pc:picChg>
        <pc:picChg chg="add ord">
          <ac:chgData name="Jim McGowan" userId="e2c7446dd3aca506" providerId="LiveId" clId="{1158173E-7ED0-4943-A666-4E68751525C5}" dt="2024-01-31T14:29:03.724" v="284" actId="167"/>
          <ac:picMkLst>
            <pc:docMk/>
            <pc:sldMk cId="0" sldId="1536"/>
            <ac:picMk id="7" creationId="{4A026338-E83D-EFE3-C3F6-CFDB98A1F80A}"/>
          </ac:picMkLst>
        </pc:picChg>
        <pc:picChg chg="add mod">
          <ac:chgData name="Jim McGowan" userId="e2c7446dd3aca506" providerId="LiveId" clId="{1158173E-7ED0-4943-A666-4E68751525C5}" dt="2024-01-31T14:29:48.831" v="309" actId="1035"/>
          <ac:picMkLst>
            <pc:docMk/>
            <pc:sldMk cId="0" sldId="1536"/>
            <ac:picMk id="8" creationId="{A7F65748-E098-7B2C-5A99-8CCD67235C29}"/>
          </ac:picMkLst>
        </pc:picChg>
        <pc:picChg chg="mod">
          <ac:chgData name="Jim McGowan" userId="e2c7446dd3aca506" providerId="LiveId" clId="{1158173E-7ED0-4943-A666-4E68751525C5}" dt="2024-01-31T14:29:48.831" v="309" actId="1035"/>
          <ac:picMkLst>
            <pc:docMk/>
            <pc:sldMk cId="0" sldId="1536"/>
            <ac:picMk id="39940" creationId="{00000000-0000-0000-0000-000000000000}"/>
          </ac:picMkLst>
        </pc:picChg>
      </pc:sldChg>
      <pc:sldChg chg="modSp mod modTransition">
        <pc:chgData name="Jim McGowan" userId="e2c7446dd3aca506" providerId="LiveId" clId="{1158173E-7ED0-4943-A666-4E68751525C5}" dt="2024-01-31T15:00:22.084" v="726"/>
        <pc:sldMkLst>
          <pc:docMk/>
          <pc:sldMk cId="40394679" sldId="2045"/>
        </pc:sldMkLst>
        <pc:graphicFrameChg chg="mod modGraphic">
          <ac:chgData name="Jim McGowan" userId="e2c7446dd3aca506" providerId="LiveId" clId="{1158173E-7ED0-4943-A666-4E68751525C5}" dt="2024-01-31T14:23:41.910" v="182" actId="207"/>
          <ac:graphicFrameMkLst>
            <pc:docMk/>
            <pc:sldMk cId="40394679" sldId="2045"/>
            <ac:graphicFrameMk id="4" creationId="{E3DAEE16-233B-4E27-A602-4D37C9A249F4}"/>
          </ac:graphicFrameMkLst>
        </pc:graphicFrameChg>
      </pc:sldChg>
      <pc:sldChg chg="modSp mod modTransition">
        <pc:chgData name="Jim McGowan" userId="e2c7446dd3aca506" providerId="LiveId" clId="{1158173E-7ED0-4943-A666-4E68751525C5}" dt="2024-01-31T15:00:22.084" v="726"/>
        <pc:sldMkLst>
          <pc:docMk/>
          <pc:sldMk cId="3851358064" sldId="2056"/>
        </pc:sldMkLst>
        <pc:spChg chg="mod">
          <ac:chgData name="Jim McGowan" userId="e2c7446dd3aca506" providerId="LiveId" clId="{1158173E-7ED0-4943-A666-4E68751525C5}" dt="2024-01-31T14:39:14.659" v="412" actId="2710"/>
          <ac:spMkLst>
            <pc:docMk/>
            <pc:sldMk cId="3851358064" sldId="2056"/>
            <ac:spMk id="134147" creationId="{00000000-0000-0000-0000-000000000000}"/>
          </ac:spMkLst>
        </pc:spChg>
      </pc:sldChg>
      <pc:sldChg chg="addSp delSp modSp mod modTransition">
        <pc:chgData name="Jim McGowan" userId="e2c7446dd3aca506" providerId="LiveId" clId="{1158173E-7ED0-4943-A666-4E68751525C5}" dt="2024-01-31T15:03:47.352" v="762" actId="20577"/>
        <pc:sldMkLst>
          <pc:docMk/>
          <pc:sldMk cId="3500163114" sldId="2276"/>
        </pc:sldMkLst>
        <pc:spChg chg="mod">
          <ac:chgData name="Jim McGowan" userId="e2c7446dd3aca506" providerId="LiveId" clId="{1158173E-7ED0-4943-A666-4E68751525C5}" dt="2024-01-31T15:03:47.352" v="762" actId="20577"/>
          <ac:spMkLst>
            <pc:docMk/>
            <pc:sldMk cId="3500163114" sldId="2276"/>
            <ac:spMk id="24579" creationId="{00000000-0000-0000-0000-000000000000}"/>
          </ac:spMkLst>
        </pc:spChg>
        <pc:spChg chg="del mod">
          <ac:chgData name="Jim McGowan" userId="e2c7446dd3aca506" providerId="LiveId" clId="{1158173E-7ED0-4943-A666-4E68751525C5}" dt="2024-01-31T14:33:44.975" v="356" actId="478"/>
          <ac:spMkLst>
            <pc:docMk/>
            <pc:sldMk cId="3500163114" sldId="2276"/>
            <ac:spMk id="79874" creationId="{00000000-0000-0000-0000-000000000000}"/>
          </ac:spMkLst>
        </pc:spChg>
        <pc:picChg chg="add ord">
          <ac:chgData name="Jim McGowan" userId="e2c7446dd3aca506" providerId="LiveId" clId="{1158173E-7ED0-4943-A666-4E68751525C5}" dt="2024-01-31T14:33:11.250" v="342" actId="167"/>
          <ac:picMkLst>
            <pc:docMk/>
            <pc:sldMk cId="3500163114" sldId="2276"/>
            <ac:picMk id="2" creationId="{31EF66CC-C326-B523-0572-0428AF8674EC}"/>
          </ac:picMkLst>
        </pc:picChg>
        <pc:picChg chg="del">
          <ac:chgData name="Jim McGowan" userId="e2c7446dd3aca506" providerId="LiveId" clId="{1158173E-7ED0-4943-A666-4E68751525C5}" dt="2024-01-31T14:33:01.080" v="338" actId="478"/>
          <ac:picMkLst>
            <pc:docMk/>
            <pc:sldMk cId="3500163114" sldId="2276"/>
            <ac:picMk id="4" creationId="{00000000-0000-0000-0000-000000000000}"/>
          </ac:picMkLst>
        </pc:picChg>
      </pc:sldChg>
      <pc:sldChg chg="modTransition">
        <pc:chgData name="Jim McGowan" userId="e2c7446dd3aca506" providerId="LiveId" clId="{1158173E-7ED0-4943-A666-4E68751525C5}" dt="2024-01-31T15:00:22.084" v="726"/>
        <pc:sldMkLst>
          <pc:docMk/>
          <pc:sldMk cId="798707090" sldId="2331"/>
        </pc:sldMkLst>
      </pc:sldChg>
      <pc:sldChg chg="modTransition">
        <pc:chgData name="Jim McGowan" userId="e2c7446dd3aca506" providerId="LiveId" clId="{1158173E-7ED0-4943-A666-4E68751525C5}" dt="2024-01-31T15:00:22.084" v="726"/>
        <pc:sldMkLst>
          <pc:docMk/>
          <pc:sldMk cId="483966391" sldId="2890"/>
        </pc:sldMkLst>
      </pc:sldChg>
      <pc:sldChg chg="modTransition">
        <pc:chgData name="Jim McGowan" userId="e2c7446dd3aca506" providerId="LiveId" clId="{1158173E-7ED0-4943-A666-4E68751525C5}" dt="2024-01-31T15:00:22.084" v="726"/>
        <pc:sldMkLst>
          <pc:docMk/>
          <pc:sldMk cId="3559866166" sldId="2927"/>
        </pc:sldMkLst>
      </pc:sldChg>
      <pc:sldChg chg="modTransition">
        <pc:chgData name="Jim McGowan" userId="e2c7446dd3aca506" providerId="LiveId" clId="{1158173E-7ED0-4943-A666-4E68751525C5}" dt="2024-01-31T15:00:22.084" v="726"/>
        <pc:sldMkLst>
          <pc:docMk/>
          <pc:sldMk cId="3553840984" sldId="3264"/>
        </pc:sldMkLst>
      </pc:sldChg>
      <pc:sldChg chg="modSp mod modTransition">
        <pc:chgData name="Jim McGowan" userId="e2c7446dd3aca506" providerId="LiveId" clId="{1158173E-7ED0-4943-A666-4E68751525C5}" dt="2024-01-31T15:00:22.084" v="726"/>
        <pc:sldMkLst>
          <pc:docMk/>
          <pc:sldMk cId="49970581" sldId="4383"/>
        </pc:sldMkLst>
        <pc:spChg chg="mod">
          <ac:chgData name="Jim McGowan" userId="e2c7446dd3aca506" providerId="LiveId" clId="{1158173E-7ED0-4943-A666-4E68751525C5}" dt="2024-01-31T14:36:13.948" v="380" actId="255"/>
          <ac:spMkLst>
            <pc:docMk/>
            <pc:sldMk cId="49970581" sldId="4383"/>
            <ac:spMk id="134147" creationId="{00000000-0000-0000-0000-000000000000}"/>
          </ac:spMkLst>
        </pc:spChg>
      </pc:sldChg>
      <pc:sldChg chg="modSp mod modTransition">
        <pc:chgData name="Jim McGowan" userId="e2c7446dd3aca506" providerId="LiveId" clId="{1158173E-7ED0-4943-A666-4E68751525C5}" dt="2024-01-31T15:00:22.084" v="726"/>
        <pc:sldMkLst>
          <pc:docMk/>
          <pc:sldMk cId="2474473148" sldId="4645"/>
        </pc:sldMkLst>
        <pc:spChg chg="mod">
          <ac:chgData name="Jim McGowan" userId="e2c7446dd3aca506" providerId="LiveId" clId="{1158173E-7ED0-4943-A666-4E68751525C5}" dt="2024-01-31T14:53:34.567" v="665" actId="20577"/>
          <ac:spMkLst>
            <pc:docMk/>
            <pc:sldMk cId="2474473148" sldId="4645"/>
            <ac:spMk id="39939" creationId="{00000000-0000-0000-0000-000000000000}"/>
          </ac:spMkLst>
        </pc:spChg>
      </pc:sldChg>
      <pc:sldChg chg="addSp delSp modSp mod modTransition">
        <pc:chgData name="Jim McGowan" userId="e2c7446dd3aca506" providerId="LiveId" clId="{1158173E-7ED0-4943-A666-4E68751525C5}" dt="2024-01-31T15:00:22.084" v="726"/>
        <pc:sldMkLst>
          <pc:docMk/>
          <pc:sldMk cId="2379654135" sldId="4709"/>
        </pc:sldMkLst>
        <pc:spChg chg="mod">
          <ac:chgData name="Jim McGowan" userId="e2c7446dd3aca506" providerId="LiveId" clId="{1158173E-7ED0-4943-A666-4E68751525C5}" dt="2024-01-31T14:43:39.447" v="502" actId="20577"/>
          <ac:spMkLst>
            <pc:docMk/>
            <pc:sldMk cId="2379654135" sldId="4709"/>
            <ac:spMk id="3" creationId="{9FCE1375-9F6D-4FCB-B3CC-1DEAE2B6A2CD}"/>
          </ac:spMkLst>
        </pc:spChg>
        <pc:spChg chg="del">
          <ac:chgData name="Jim McGowan" userId="e2c7446dd3aca506" providerId="LiveId" clId="{1158173E-7ED0-4943-A666-4E68751525C5}" dt="2024-01-31T14:42:05.879" v="463" actId="478"/>
          <ac:spMkLst>
            <pc:docMk/>
            <pc:sldMk cId="2379654135" sldId="4709"/>
            <ac:spMk id="7" creationId="{4AADDCE2-8F2D-40D8-BAC5-35989DB11DB4}"/>
          </ac:spMkLst>
        </pc:spChg>
        <pc:picChg chg="add mod ord">
          <ac:chgData name="Jim McGowan" userId="e2c7446dd3aca506" providerId="LiveId" clId="{1158173E-7ED0-4943-A666-4E68751525C5}" dt="2024-01-31T14:42:30.817" v="475" actId="167"/>
          <ac:picMkLst>
            <pc:docMk/>
            <pc:sldMk cId="2379654135" sldId="4709"/>
            <ac:picMk id="2" creationId="{2B3FE9B9-DD69-A950-9C21-B03A765C251E}"/>
          </ac:picMkLst>
        </pc:picChg>
        <pc:picChg chg="mod">
          <ac:chgData name="Jim McGowan" userId="e2c7446dd3aca506" providerId="LiveId" clId="{1158173E-7ED0-4943-A666-4E68751525C5}" dt="2024-01-31T14:44:00.338" v="515" actId="1582"/>
          <ac:picMkLst>
            <pc:docMk/>
            <pc:sldMk cId="2379654135" sldId="4709"/>
            <ac:picMk id="6" creationId="{C6EDF527-C7F8-4370-B6B4-94E8A8988926}"/>
          </ac:picMkLst>
        </pc:picChg>
        <pc:picChg chg="del">
          <ac:chgData name="Jim McGowan" userId="e2c7446dd3aca506" providerId="LiveId" clId="{1158173E-7ED0-4943-A666-4E68751525C5}" dt="2024-01-31T14:42:10.831" v="466" actId="478"/>
          <ac:picMkLst>
            <pc:docMk/>
            <pc:sldMk cId="2379654135" sldId="4709"/>
            <ac:picMk id="8" creationId="{72321F26-7BC3-4354-AD50-FC0FA517FFA5}"/>
          </ac:picMkLst>
        </pc:picChg>
      </pc:sldChg>
      <pc:sldChg chg="modTransition">
        <pc:chgData name="Jim McGowan" userId="e2c7446dd3aca506" providerId="LiveId" clId="{1158173E-7ED0-4943-A666-4E68751525C5}" dt="2024-01-31T15:00:22.084" v="726"/>
        <pc:sldMkLst>
          <pc:docMk/>
          <pc:sldMk cId="1562630875" sldId="4853"/>
        </pc:sldMkLst>
      </pc:sldChg>
      <pc:sldChg chg="modTransition">
        <pc:chgData name="Jim McGowan" userId="e2c7446dd3aca506" providerId="LiveId" clId="{1158173E-7ED0-4943-A666-4E68751525C5}" dt="2024-01-31T15:00:22.084" v="726"/>
        <pc:sldMkLst>
          <pc:docMk/>
          <pc:sldMk cId="0" sldId="4859"/>
        </pc:sldMkLst>
      </pc:sldChg>
      <pc:sldChg chg="modSp mod modTransition">
        <pc:chgData name="Jim McGowan" userId="e2c7446dd3aca506" providerId="LiveId" clId="{1158173E-7ED0-4943-A666-4E68751525C5}" dt="2024-01-31T15:00:22.084" v="726"/>
        <pc:sldMkLst>
          <pc:docMk/>
          <pc:sldMk cId="384173127" sldId="5181"/>
        </pc:sldMkLst>
        <pc:spChg chg="mod">
          <ac:chgData name="Jim McGowan" userId="e2c7446dd3aca506" providerId="LiveId" clId="{1158173E-7ED0-4943-A666-4E68751525C5}" dt="2024-01-31T14:30:26.643" v="315" actId="2710"/>
          <ac:spMkLst>
            <pc:docMk/>
            <pc:sldMk cId="384173127" sldId="5181"/>
            <ac:spMk id="3" creationId="{00000000-0000-0000-0000-000000000000}"/>
          </ac:spMkLst>
        </pc:spChg>
      </pc:sldChg>
      <pc:sldChg chg="modTransition">
        <pc:chgData name="Jim McGowan" userId="e2c7446dd3aca506" providerId="LiveId" clId="{1158173E-7ED0-4943-A666-4E68751525C5}" dt="2024-01-31T15:00:22.084" v="726"/>
        <pc:sldMkLst>
          <pc:docMk/>
          <pc:sldMk cId="4264352394" sldId="5252"/>
        </pc:sldMkLst>
      </pc:sldChg>
      <pc:sldChg chg="modSp mod modTransition">
        <pc:chgData name="Jim McGowan" userId="e2c7446dd3aca506" providerId="LiveId" clId="{1158173E-7ED0-4943-A666-4E68751525C5}" dt="2024-01-31T15:00:22.084" v="726"/>
        <pc:sldMkLst>
          <pc:docMk/>
          <pc:sldMk cId="698696942" sldId="5255"/>
        </pc:sldMkLst>
        <pc:spChg chg="mod">
          <ac:chgData name="Jim McGowan" userId="e2c7446dd3aca506" providerId="LiveId" clId="{1158173E-7ED0-4943-A666-4E68751525C5}" dt="2024-01-31T15:00:00.254" v="723" actId="313"/>
          <ac:spMkLst>
            <pc:docMk/>
            <pc:sldMk cId="698696942" sldId="5255"/>
            <ac:spMk id="134147" creationId="{00000000-0000-0000-0000-000000000000}"/>
          </ac:spMkLst>
        </pc:spChg>
      </pc:sldChg>
      <pc:sldChg chg="modSp mod modTransition">
        <pc:chgData name="Jim McGowan" userId="e2c7446dd3aca506" providerId="LiveId" clId="{1158173E-7ED0-4943-A666-4E68751525C5}" dt="2024-01-31T15:00:22.084" v="726"/>
        <pc:sldMkLst>
          <pc:docMk/>
          <pc:sldMk cId="3205135654" sldId="5256"/>
        </pc:sldMkLst>
        <pc:spChg chg="mod">
          <ac:chgData name="Jim McGowan" userId="e2c7446dd3aca506" providerId="LiveId" clId="{1158173E-7ED0-4943-A666-4E68751525C5}" dt="2024-01-31T14:32:23.157" v="331" actId="108"/>
          <ac:spMkLst>
            <pc:docMk/>
            <pc:sldMk cId="3205135654" sldId="5256"/>
            <ac:spMk id="134147" creationId="{00000000-0000-0000-0000-000000000000}"/>
          </ac:spMkLst>
        </pc:spChg>
      </pc:sldChg>
      <pc:sldChg chg="modSp mod modTransition">
        <pc:chgData name="Jim McGowan" userId="e2c7446dd3aca506" providerId="LiveId" clId="{1158173E-7ED0-4943-A666-4E68751525C5}" dt="2024-01-31T15:00:22.084" v="726"/>
        <pc:sldMkLst>
          <pc:docMk/>
          <pc:sldMk cId="3991379494" sldId="6405"/>
        </pc:sldMkLst>
        <pc:spChg chg="mod">
          <ac:chgData name="Jim McGowan" userId="e2c7446dd3aca506" providerId="LiveId" clId="{1158173E-7ED0-4943-A666-4E68751525C5}" dt="2024-01-31T14:31:05.058" v="318" actId="108"/>
          <ac:spMkLst>
            <pc:docMk/>
            <pc:sldMk cId="3991379494" sldId="6405"/>
            <ac:spMk id="134147" creationId="{972624A7-20E3-4DA9-A466-8A9F888B1F46}"/>
          </ac:spMkLst>
        </pc:spChg>
      </pc:sldChg>
      <pc:sldChg chg="modTransition">
        <pc:chgData name="Jim McGowan" userId="e2c7446dd3aca506" providerId="LiveId" clId="{1158173E-7ED0-4943-A666-4E68751525C5}" dt="2024-01-31T15:00:22.084" v="726"/>
        <pc:sldMkLst>
          <pc:docMk/>
          <pc:sldMk cId="1161428718" sldId="6495"/>
        </pc:sldMkLst>
      </pc:sldChg>
      <pc:sldChg chg="modTransition">
        <pc:chgData name="Jim McGowan" userId="e2c7446dd3aca506" providerId="LiveId" clId="{1158173E-7ED0-4943-A666-4E68751525C5}" dt="2024-01-31T15:00:22.084" v="726"/>
        <pc:sldMkLst>
          <pc:docMk/>
          <pc:sldMk cId="2834294484" sldId="6918"/>
        </pc:sldMkLst>
      </pc:sldChg>
      <pc:sldChg chg="modTransition">
        <pc:chgData name="Jim McGowan" userId="e2c7446dd3aca506" providerId="LiveId" clId="{1158173E-7ED0-4943-A666-4E68751525C5}" dt="2024-01-31T15:00:22.084" v="726"/>
        <pc:sldMkLst>
          <pc:docMk/>
          <pc:sldMk cId="493605828" sldId="7727"/>
        </pc:sldMkLst>
      </pc:sldChg>
      <pc:sldChg chg="modTransition">
        <pc:chgData name="Jim McGowan" userId="e2c7446dd3aca506" providerId="LiveId" clId="{1158173E-7ED0-4943-A666-4E68751525C5}" dt="2024-01-31T15:00:22.084" v="726"/>
        <pc:sldMkLst>
          <pc:docMk/>
          <pc:sldMk cId="855745938" sldId="7907"/>
        </pc:sldMkLst>
      </pc:sldChg>
      <pc:sldChg chg="modSp mod modTransition">
        <pc:chgData name="Jim McGowan" userId="e2c7446dd3aca506" providerId="LiveId" clId="{1158173E-7ED0-4943-A666-4E68751525C5}" dt="2024-01-31T15:00:22.084" v="726"/>
        <pc:sldMkLst>
          <pc:docMk/>
          <pc:sldMk cId="2545239693" sldId="7915"/>
        </pc:sldMkLst>
        <pc:spChg chg="mod">
          <ac:chgData name="Jim McGowan" userId="e2c7446dd3aca506" providerId="LiveId" clId="{1158173E-7ED0-4943-A666-4E68751525C5}" dt="2024-01-31T14:56:37.105" v="691" actId="113"/>
          <ac:spMkLst>
            <pc:docMk/>
            <pc:sldMk cId="2545239693" sldId="7915"/>
            <ac:spMk id="180226" creationId="{00000000-0000-0000-0000-000000000000}"/>
          </ac:spMkLst>
        </pc:spChg>
      </pc:sldChg>
      <pc:sldChg chg="modTransition">
        <pc:chgData name="Jim McGowan" userId="e2c7446dd3aca506" providerId="LiveId" clId="{1158173E-7ED0-4943-A666-4E68751525C5}" dt="2024-01-31T15:00:22.084" v="726"/>
        <pc:sldMkLst>
          <pc:docMk/>
          <pc:sldMk cId="2851638288" sldId="8234"/>
        </pc:sldMkLst>
      </pc:sldChg>
      <pc:sldChg chg="modSp mod modTransition">
        <pc:chgData name="Jim McGowan" userId="e2c7446dd3aca506" providerId="LiveId" clId="{1158173E-7ED0-4943-A666-4E68751525C5}" dt="2024-01-31T15:00:22.084" v="726"/>
        <pc:sldMkLst>
          <pc:docMk/>
          <pc:sldMk cId="3429140582" sldId="8351"/>
        </pc:sldMkLst>
        <pc:spChg chg="mod">
          <ac:chgData name="Jim McGowan" userId="e2c7446dd3aca506" providerId="LiveId" clId="{1158173E-7ED0-4943-A666-4E68751525C5}" dt="2024-01-31T14:39:06.830" v="411" actId="2710"/>
          <ac:spMkLst>
            <pc:docMk/>
            <pc:sldMk cId="3429140582" sldId="8351"/>
            <ac:spMk id="3" creationId="{00000000-0000-0000-0000-000000000000}"/>
          </ac:spMkLst>
        </pc:spChg>
      </pc:sldChg>
      <pc:sldChg chg="modTransition">
        <pc:chgData name="Jim McGowan" userId="e2c7446dd3aca506" providerId="LiveId" clId="{1158173E-7ED0-4943-A666-4E68751525C5}" dt="2024-01-31T15:00:22.084" v="726"/>
        <pc:sldMkLst>
          <pc:docMk/>
          <pc:sldMk cId="4246602037" sldId="8695"/>
        </pc:sldMkLst>
      </pc:sldChg>
      <pc:sldChg chg="modTransition">
        <pc:chgData name="Jim McGowan" userId="e2c7446dd3aca506" providerId="LiveId" clId="{1158173E-7ED0-4943-A666-4E68751525C5}" dt="2024-01-31T15:00:22.084" v="726"/>
        <pc:sldMkLst>
          <pc:docMk/>
          <pc:sldMk cId="1564420762" sldId="9026"/>
        </pc:sldMkLst>
      </pc:sldChg>
      <pc:sldChg chg="modSp mod modTransition">
        <pc:chgData name="Jim McGowan" userId="e2c7446dd3aca506" providerId="LiveId" clId="{1158173E-7ED0-4943-A666-4E68751525C5}" dt="2024-01-31T15:00:22.084" v="726"/>
        <pc:sldMkLst>
          <pc:docMk/>
          <pc:sldMk cId="3108680324" sldId="9169"/>
        </pc:sldMkLst>
        <pc:spChg chg="mod">
          <ac:chgData name="Jim McGowan" userId="e2c7446dd3aca506" providerId="LiveId" clId="{1158173E-7ED0-4943-A666-4E68751525C5}" dt="2024-01-31T14:55:13.897" v="680" actId="115"/>
          <ac:spMkLst>
            <pc:docMk/>
            <pc:sldMk cId="3108680324" sldId="9169"/>
            <ac:spMk id="180226" creationId="{00000000-0000-0000-0000-000000000000}"/>
          </ac:spMkLst>
        </pc:spChg>
        <pc:graphicFrameChg chg="mod">
          <ac:chgData name="Jim McGowan" userId="e2c7446dd3aca506" providerId="LiveId" clId="{1158173E-7ED0-4943-A666-4E68751525C5}" dt="2024-01-31T14:55:03.572" v="676"/>
          <ac:graphicFrameMkLst>
            <pc:docMk/>
            <pc:sldMk cId="3108680324" sldId="9169"/>
            <ac:graphicFrameMk id="4" creationId="{B1CD723D-B839-526A-B1A0-831FDAA799C5}"/>
          </ac:graphicFrameMkLst>
        </pc:graphicFrameChg>
      </pc:sldChg>
      <pc:sldChg chg="modTransition">
        <pc:chgData name="Jim McGowan" userId="e2c7446dd3aca506" providerId="LiveId" clId="{1158173E-7ED0-4943-A666-4E68751525C5}" dt="2024-01-31T15:00:22.084" v="726"/>
        <pc:sldMkLst>
          <pc:docMk/>
          <pc:sldMk cId="1570063739" sldId="9265"/>
        </pc:sldMkLst>
      </pc:sldChg>
      <pc:sldChg chg="modSp mod modTransition">
        <pc:chgData name="Jim McGowan" userId="e2c7446dd3aca506" providerId="LiveId" clId="{1158173E-7ED0-4943-A666-4E68751525C5}" dt="2024-01-31T15:02:27.109" v="735" actId="255"/>
        <pc:sldMkLst>
          <pc:docMk/>
          <pc:sldMk cId="198890871" sldId="9600"/>
        </pc:sldMkLst>
        <pc:spChg chg="mod">
          <ac:chgData name="Jim McGowan" userId="e2c7446dd3aca506" providerId="LiveId" clId="{1158173E-7ED0-4943-A666-4E68751525C5}" dt="2024-01-31T15:02:27.109" v="735" actId="255"/>
          <ac:spMkLst>
            <pc:docMk/>
            <pc:sldMk cId="198890871" sldId="9600"/>
            <ac:spMk id="4" creationId="{3DA3B335-1C23-4929-5CA1-65BA5DBA7AC8}"/>
          </ac:spMkLst>
        </pc:spChg>
      </pc:sldChg>
      <pc:sldChg chg="modTransition">
        <pc:chgData name="Jim McGowan" userId="e2c7446dd3aca506" providerId="LiveId" clId="{1158173E-7ED0-4943-A666-4E68751525C5}" dt="2024-01-31T15:00:22.084" v="726"/>
        <pc:sldMkLst>
          <pc:docMk/>
          <pc:sldMk cId="2351959228" sldId="9806"/>
        </pc:sldMkLst>
      </pc:sldChg>
      <pc:sldChg chg="modSp mod modTransition">
        <pc:chgData name="Jim McGowan" userId="e2c7446dd3aca506" providerId="LiveId" clId="{1158173E-7ED0-4943-A666-4E68751525C5}" dt="2024-01-31T15:00:22.084" v="726"/>
        <pc:sldMkLst>
          <pc:docMk/>
          <pc:sldMk cId="3563572767" sldId="10112"/>
        </pc:sldMkLst>
        <pc:spChg chg="mod">
          <ac:chgData name="Jim McGowan" userId="e2c7446dd3aca506" providerId="LiveId" clId="{1158173E-7ED0-4943-A666-4E68751525C5}" dt="2024-01-31T14:45:15.970" v="529" actId="255"/>
          <ac:spMkLst>
            <pc:docMk/>
            <pc:sldMk cId="3563572767" sldId="10112"/>
            <ac:spMk id="68611" creationId="{00000000-0000-0000-0000-000000000000}"/>
          </ac:spMkLst>
        </pc:spChg>
      </pc:sldChg>
      <pc:sldChg chg="modSp modTransition">
        <pc:chgData name="Jim McGowan" userId="e2c7446dd3aca506" providerId="LiveId" clId="{1158173E-7ED0-4943-A666-4E68751525C5}" dt="2024-01-31T15:00:22.084" v="726"/>
        <pc:sldMkLst>
          <pc:docMk/>
          <pc:sldMk cId="3928342035" sldId="10270"/>
        </pc:sldMkLst>
        <pc:spChg chg="mod">
          <ac:chgData name="Jim McGowan" userId="e2c7446dd3aca506" providerId="LiveId" clId="{1158173E-7ED0-4943-A666-4E68751525C5}" dt="2024-01-31T14:44:55.441" v="526" actId="14100"/>
          <ac:spMkLst>
            <pc:docMk/>
            <pc:sldMk cId="3928342035" sldId="10270"/>
            <ac:spMk id="161795" creationId="{00000000-0000-0000-0000-000000000000}"/>
          </ac:spMkLst>
        </pc:spChg>
      </pc:sldChg>
      <pc:sldChg chg="modTransition">
        <pc:chgData name="Jim McGowan" userId="e2c7446dd3aca506" providerId="LiveId" clId="{1158173E-7ED0-4943-A666-4E68751525C5}" dt="2024-01-31T15:00:22.084" v="726"/>
        <pc:sldMkLst>
          <pc:docMk/>
          <pc:sldMk cId="3068997622" sldId="10569"/>
        </pc:sldMkLst>
      </pc:sldChg>
      <pc:sldChg chg="modTransition">
        <pc:chgData name="Jim McGowan" userId="e2c7446dd3aca506" providerId="LiveId" clId="{1158173E-7ED0-4943-A666-4E68751525C5}" dt="2024-01-31T15:00:22.084" v="726"/>
        <pc:sldMkLst>
          <pc:docMk/>
          <pc:sldMk cId="1072005748" sldId="10570"/>
        </pc:sldMkLst>
      </pc:sldChg>
      <pc:sldChg chg="del">
        <pc:chgData name="Jim McGowan" userId="e2c7446dd3aca506" providerId="LiveId" clId="{1158173E-7ED0-4943-A666-4E68751525C5}" dt="2024-01-31T14:54:18.093" v="673" actId="47"/>
        <pc:sldMkLst>
          <pc:docMk/>
          <pc:sldMk cId="2175362637" sldId="10586"/>
        </pc:sldMkLst>
      </pc:sldChg>
      <pc:sldChg chg="modTransition">
        <pc:chgData name="Jim McGowan" userId="e2c7446dd3aca506" providerId="LiveId" clId="{1158173E-7ED0-4943-A666-4E68751525C5}" dt="2024-01-31T15:00:22.084" v="726"/>
        <pc:sldMkLst>
          <pc:docMk/>
          <pc:sldMk cId="465675478" sldId="10588"/>
        </pc:sldMkLst>
      </pc:sldChg>
      <pc:sldChg chg="modTransition">
        <pc:chgData name="Jim McGowan" userId="e2c7446dd3aca506" providerId="LiveId" clId="{1158173E-7ED0-4943-A666-4E68751525C5}" dt="2024-01-31T15:00:22.084" v="726"/>
        <pc:sldMkLst>
          <pc:docMk/>
          <pc:sldMk cId="1334325449" sldId="10590"/>
        </pc:sldMkLst>
      </pc:sldChg>
      <pc:sldChg chg="modTransition">
        <pc:chgData name="Jim McGowan" userId="e2c7446dd3aca506" providerId="LiveId" clId="{1158173E-7ED0-4943-A666-4E68751525C5}" dt="2024-01-31T15:00:22.084" v="726"/>
        <pc:sldMkLst>
          <pc:docMk/>
          <pc:sldMk cId="3246036831" sldId="10591"/>
        </pc:sldMkLst>
      </pc:sldChg>
      <pc:sldChg chg="modTransition">
        <pc:chgData name="Jim McGowan" userId="e2c7446dd3aca506" providerId="LiveId" clId="{1158173E-7ED0-4943-A666-4E68751525C5}" dt="2024-01-31T15:00:22.084" v="726"/>
        <pc:sldMkLst>
          <pc:docMk/>
          <pc:sldMk cId="4004653810" sldId="10592"/>
        </pc:sldMkLst>
      </pc:sldChg>
      <pc:sldChg chg="modTransition">
        <pc:chgData name="Jim McGowan" userId="e2c7446dd3aca506" providerId="LiveId" clId="{1158173E-7ED0-4943-A666-4E68751525C5}" dt="2024-01-31T15:00:22.084" v="726"/>
        <pc:sldMkLst>
          <pc:docMk/>
          <pc:sldMk cId="2776319580" sldId="10593"/>
        </pc:sldMkLst>
      </pc:sldChg>
      <pc:sldChg chg="modTransition">
        <pc:chgData name="Jim McGowan" userId="e2c7446dd3aca506" providerId="LiveId" clId="{1158173E-7ED0-4943-A666-4E68751525C5}" dt="2024-01-31T15:00:22.084" v="726"/>
        <pc:sldMkLst>
          <pc:docMk/>
          <pc:sldMk cId="2250358012" sldId="10594"/>
        </pc:sldMkLst>
      </pc:sldChg>
      <pc:sldChg chg="modTransition">
        <pc:chgData name="Jim McGowan" userId="e2c7446dd3aca506" providerId="LiveId" clId="{1158173E-7ED0-4943-A666-4E68751525C5}" dt="2024-01-31T15:00:22.084" v="726"/>
        <pc:sldMkLst>
          <pc:docMk/>
          <pc:sldMk cId="4076477354" sldId="10595"/>
        </pc:sldMkLst>
      </pc:sldChg>
      <pc:sldChg chg="modSp modTransition">
        <pc:chgData name="Jim McGowan" userId="e2c7446dd3aca506" providerId="LiveId" clId="{1158173E-7ED0-4943-A666-4E68751525C5}" dt="2024-01-31T15:00:22.084" v="726"/>
        <pc:sldMkLst>
          <pc:docMk/>
          <pc:sldMk cId="489163188" sldId="10596"/>
        </pc:sldMkLst>
        <pc:graphicFrameChg chg="mod">
          <ac:chgData name="Jim McGowan" userId="e2c7446dd3aca506" providerId="LiveId" clId="{1158173E-7ED0-4943-A666-4E68751525C5}" dt="2024-01-31T14:32:44" v="334"/>
          <ac:graphicFrameMkLst>
            <pc:docMk/>
            <pc:sldMk cId="489163188" sldId="10596"/>
            <ac:graphicFrameMk id="6" creationId="{00000000-0000-0000-0000-000000000000}"/>
          </ac:graphicFrameMkLst>
        </pc:graphicFrameChg>
      </pc:sldChg>
      <pc:sldChg chg="modTransition">
        <pc:chgData name="Jim McGowan" userId="e2c7446dd3aca506" providerId="LiveId" clId="{1158173E-7ED0-4943-A666-4E68751525C5}" dt="2024-01-31T15:00:22.084" v="726"/>
        <pc:sldMkLst>
          <pc:docMk/>
          <pc:sldMk cId="4092080291" sldId="10597"/>
        </pc:sldMkLst>
      </pc:sldChg>
      <pc:sldChg chg="modSp mod modTransition">
        <pc:chgData name="Jim McGowan" userId="e2c7446dd3aca506" providerId="LiveId" clId="{1158173E-7ED0-4943-A666-4E68751525C5}" dt="2024-01-31T15:00:22.084" v="726"/>
        <pc:sldMkLst>
          <pc:docMk/>
          <pc:sldMk cId="3509856394" sldId="10598"/>
        </pc:sldMkLst>
        <pc:spChg chg="mod">
          <ac:chgData name="Jim McGowan" userId="e2c7446dd3aca506" providerId="LiveId" clId="{1158173E-7ED0-4943-A666-4E68751525C5}" dt="2024-01-31T14:14:13.712" v="7" actId="1035"/>
          <ac:spMkLst>
            <pc:docMk/>
            <pc:sldMk cId="3509856394" sldId="10598"/>
            <ac:spMk id="3" creationId="{762CC507-6E5B-BC55-F4FA-0BF8C83792AF}"/>
          </ac:spMkLst>
        </pc:spChg>
        <pc:spChg chg="mod">
          <ac:chgData name="Jim McGowan" userId="e2c7446dd3aca506" providerId="LiveId" clId="{1158173E-7ED0-4943-A666-4E68751525C5}" dt="2024-01-31T14:55:38.120" v="683" actId="948"/>
          <ac:spMkLst>
            <pc:docMk/>
            <pc:sldMk cId="3509856394" sldId="10598"/>
            <ac:spMk id="161795" creationId="{00000000-0000-0000-0000-000000000000}"/>
          </ac:spMkLst>
        </pc:spChg>
      </pc:sldChg>
      <pc:sldChg chg="del">
        <pc:chgData name="Jim McGowan" userId="e2c7446dd3aca506" providerId="LiveId" clId="{1158173E-7ED0-4943-A666-4E68751525C5}" dt="2024-01-31T14:15:24.536" v="18" actId="47"/>
        <pc:sldMkLst>
          <pc:docMk/>
          <pc:sldMk cId="2079394891" sldId="10599"/>
        </pc:sldMkLst>
      </pc:sldChg>
      <pc:sldChg chg="del">
        <pc:chgData name="Jim McGowan" userId="e2c7446dd3aca506" providerId="LiveId" clId="{1158173E-7ED0-4943-A666-4E68751525C5}" dt="2024-01-31T14:17:36.089" v="43" actId="47"/>
        <pc:sldMkLst>
          <pc:docMk/>
          <pc:sldMk cId="2667685757" sldId="10600"/>
        </pc:sldMkLst>
      </pc:sldChg>
      <pc:sldChg chg="modSp mod modTransition">
        <pc:chgData name="Jim McGowan" userId="e2c7446dd3aca506" providerId="LiveId" clId="{1158173E-7ED0-4943-A666-4E68751525C5}" dt="2024-01-31T15:00:22.084" v="726"/>
        <pc:sldMkLst>
          <pc:docMk/>
          <pc:sldMk cId="4045907933" sldId="10601"/>
        </pc:sldMkLst>
        <pc:spChg chg="mod">
          <ac:chgData name="Jim McGowan" userId="e2c7446dd3aca506" providerId="LiveId" clId="{1158173E-7ED0-4943-A666-4E68751525C5}" dt="2024-01-31T14:37:03.726" v="390" actId="1036"/>
          <ac:spMkLst>
            <pc:docMk/>
            <pc:sldMk cId="4045907933" sldId="10601"/>
            <ac:spMk id="3" creationId="{762CC507-6E5B-BC55-F4FA-0BF8C83792AF}"/>
          </ac:spMkLst>
        </pc:spChg>
        <pc:spChg chg="mod">
          <ac:chgData name="Jim McGowan" userId="e2c7446dd3aca506" providerId="LiveId" clId="{1158173E-7ED0-4943-A666-4E68751525C5}" dt="2024-01-31T14:38:39.196" v="406" actId="948"/>
          <ac:spMkLst>
            <pc:docMk/>
            <pc:sldMk cId="4045907933" sldId="10601"/>
            <ac:spMk id="161795" creationId="{00000000-0000-0000-0000-000000000000}"/>
          </ac:spMkLst>
        </pc:spChg>
      </pc:sldChg>
      <pc:sldChg chg="del">
        <pc:chgData name="Jim McGowan" userId="e2c7446dd3aca506" providerId="LiveId" clId="{1158173E-7ED0-4943-A666-4E68751525C5}" dt="2024-01-31T14:38:55.574" v="408" actId="47"/>
        <pc:sldMkLst>
          <pc:docMk/>
          <pc:sldMk cId="3880616370" sldId="10602"/>
        </pc:sldMkLst>
      </pc:sldChg>
      <pc:sldChg chg="del">
        <pc:chgData name="Jim McGowan" userId="e2c7446dd3aca506" providerId="LiveId" clId="{1158173E-7ED0-4943-A666-4E68751525C5}" dt="2024-01-31T14:39:48.507" v="422" actId="47"/>
        <pc:sldMkLst>
          <pc:docMk/>
          <pc:sldMk cId="2361517079" sldId="10603"/>
        </pc:sldMkLst>
      </pc:sldChg>
      <pc:sldChg chg="del">
        <pc:chgData name="Jim McGowan" userId="e2c7446dd3aca506" providerId="LiveId" clId="{1158173E-7ED0-4943-A666-4E68751525C5}" dt="2024-01-31T14:40:17.874" v="432" actId="47"/>
        <pc:sldMkLst>
          <pc:docMk/>
          <pc:sldMk cId="1401063867" sldId="10604"/>
        </pc:sldMkLst>
      </pc:sldChg>
      <pc:sldChg chg="modTransition">
        <pc:chgData name="Jim McGowan" userId="e2c7446dd3aca506" providerId="LiveId" clId="{1158173E-7ED0-4943-A666-4E68751525C5}" dt="2024-01-31T15:00:22.084" v="726"/>
        <pc:sldMkLst>
          <pc:docMk/>
          <pc:sldMk cId="408227795" sldId="10605"/>
        </pc:sldMkLst>
      </pc:sldChg>
      <pc:sldChg chg="modSp mod modTransition">
        <pc:chgData name="Jim McGowan" userId="e2c7446dd3aca506" providerId="LiveId" clId="{1158173E-7ED0-4943-A666-4E68751525C5}" dt="2024-01-31T15:00:22.084" v="726"/>
        <pc:sldMkLst>
          <pc:docMk/>
          <pc:sldMk cId="196002482" sldId="10606"/>
        </pc:sldMkLst>
        <pc:spChg chg="mod">
          <ac:chgData name="Jim McGowan" userId="e2c7446dd3aca506" providerId="LiveId" clId="{1158173E-7ED0-4943-A666-4E68751525C5}" dt="2024-01-31T14:40:57.548" v="441" actId="948"/>
          <ac:spMkLst>
            <pc:docMk/>
            <pc:sldMk cId="196002482" sldId="10606"/>
            <ac:spMk id="161795" creationId="{00000000-0000-0000-0000-000000000000}"/>
          </ac:spMkLst>
        </pc:spChg>
      </pc:sldChg>
      <pc:sldChg chg="del">
        <pc:chgData name="Jim McGowan" userId="e2c7446dd3aca506" providerId="LiveId" clId="{1158173E-7ED0-4943-A666-4E68751525C5}" dt="2024-01-31T14:41:18.605" v="450" actId="47"/>
        <pc:sldMkLst>
          <pc:docMk/>
          <pc:sldMk cId="1025768535" sldId="10607"/>
        </pc:sldMkLst>
      </pc:sldChg>
      <pc:sldChg chg="del">
        <pc:chgData name="Jim McGowan" userId="e2c7446dd3aca506" providerId="LiveId" clId="{1158173E-7ED0-4943-A666-4E68751525C5}" dt="2024-01-31T14:41:47.553" v="458" actId="47"/>
        <pc:sldMkLst>
          <pc:docMk/>
          <pc:sldMk cId="1809547628" sldId="10608"/>
        </pc:sldMkLst>
      </pc:sldChg>
      <pc:sldChg chg="del">
        <pc:chgData name="Jim McGowan" userId="e2c7446dd3aca506" providerId="LiveId" clId="{1158173E-7ED0-4943-A666-4E68751525C5}" dt="2024-01-31T14:44:31.720" v="523" actId="47"/>
        <pc:sldMkLst>
          <pc:docMk/>
          <pc:sldMk cId="4212080133" sldId="10609"/>
        </pc:sldMkLst>
      </pc:sldChg>
      <pc:sldChg chg="modTransition">
        <pc:chgData name="Jim McGowan" userId="e2c7446dd3aca506" providerId="LiveId" clId="{1158173E-7ED0-4943-A666-4E68751525C5}" dt="2024-01-31T15:00:22.084" v="726"/>
        <pc:sldMkLst>
          <pc:docMk/>
          <pc:sldMk cId="217896011" sldId="10610"/>
        </pc:sldMkLst>
      </pc:sldChg>
      <pc:sldChg chg="modTransition">
        <pc:chgData name="Jim McGowan" userId="e2c7446dd3aca506" providerId="LiveId" clId="{1158173E-7ED0-4943-A666-4E68751525C5}" dt="2024-01-31T15:00:22.084" v="726"/>
        <pc:sldMkLst>
          <pc:docMk/>
          <pc:sldMk cId="831986134" sldId="10611"/>
        </pc:sldMkLst>
      </pc:sldChg>
      <pc:sldChg chg="modTransition">
        <pc:chgData name="Jim McGowan" userId="e2c7446dd3aca506" providerId="LiveId" clId="{1158173E-7ED0-4943-A666-4E68751525C5}" dt="2024-01-31T15:00:22.084" v="726"/>
        <pc:sldMkLst>
          <pc:docMk/>
          <pc:sldMk cId="3831390622" sldId="10612"/>
        </pc:sldMkLst>
      </pc:sldChg>
      <pc:sldChg chg="modTransition">
        <pc:chgData name="Jim McGowan" userId="e2c7446dd3aca506" providerId="LiveId" clId="{1158173E-7ED0-4943-A666-4E68751525C5}" dt="2024-01-31T15:00:22.084" v="726"/>
        <pc:sldMkLst>
          <pc:docMk/>
          <pc:sldMk cId="203096735" sldId="10613"/>
        </pc:sldMkLst>
      </pc:sldChg>
      <pc:sldChg chg="modTransition">
        <pc:chgData name="Jim McGowan" userId="e2c7446dd3aca506" providerId="LiveId" clId="{1158173E-7ED0-4943-A666-4E68751525C5}" dt="2024-01-31T15:00:22.084" v="726"/>
        <pc:sldMkLst>
          <pc:docMk/>
          <pc:sldMk cId="4271761749" sldId="10614"/>
        </pc:sldMkLst>
      </pc:sldChg>
      <pc:sldChg chg="modTransition">
        <pc:chgData name="Jim McGowan" userId="e2c7446dd3aca506" providerId="LiveId" clId="{1158173E-7ED0-4943-A666-4E68751525C5}" dt="2024-01-31T15:00:22.084" v="726"/>
        <pc:sldMkLst>
          <pc:docMk/>
          <pc:sldMk cId="3769488351" sldId="10615"/>
        </pc:sldMkLst>
      </pc:sldChg>
      <pc:sldChg chg="modTransition">
        <pc:chgData name="Jim McGowan" userId="e2c7446dd3aca506" providerId="LiveId" clId="{1158173E-7ED0-4943-A666-4E68751525C5}" dt="2024-01-31T15:00:22.084" v="726"/>
        <pc:sldMkLst>
          <pc:docMk/>
          <pc:sldMk cId="1924158256" sldId="10616"/>
        </pc:sldMkLst>
      </pc:sldChg>
      <pc:sldChg chg="modTransition">
        <pc:chgData name="Jim McGowan" userId="e2c7446dd3aca506" providerId="LiveId" clId="{1158173E-7ED0-4943-A666-4E68751525C5}" dt="2024-01-31T15:00:22.084" v="726"/>
        <pc:sldMkLst>
          <pc:docMk/>
          <pc:sldMk cId="4094189632" sldId="10711"/>
        </pc:sldMkLst>
      </pc:sldChg>
      <pc:sldChg chg="modTransition">
        <pc:chgData name="Jim McGowan" userId="e2c7446dd3aca506" providerId="LiveId" clId="{1158173E-7ED0-4943-A666-4E68751525C5}" dt="2024-01-31T15:00:22.084" v="726"/>
        <pc:sldMkLst>
          <pc:docMk/>
          <pc:sldMk cId="309288135" sldId="10966"/>
        </pc:sldMkLst>
      </pc:sldChg>
      <pc:sldChg chg="modTransition">
        <pc:chgData name="Jim McGowan" userId="e2c7446dd3aca506" providerId="LiveId" clId="{1158173E-7ED0-4943-A666-4E68751525C5}" dt="2024-01-31T15:00:22.084" v="726"/>
        <pc:sldMkLst>
          <pc:docMk/>
          <pc:sldMk cId="1427776745" sldId="10967"/>
        </pc:sldMkLst>
      </pc:sldChg>
      <pc:sldChg chg="modTransition">
        <pc:chgData name="Jim McGowan" userId="e2c7446dd3aca506" providerId="LiveId" clId="{1158173E-7ED0-4943-A666-4E68751525C5}" dt="2024-01-31T15:00:22.084" v="726"/>
        <pc:sldMkLst>
          <pc:docMk/>
          <pc:sldMk cId="616610093" sldId="10968"/>
        </pc:sldMkLst>
      </pc:sldChg>
      <pc:sldChg chg="modSp mod modTransition">
        <pc:chgData name="Jim McGowan" userId="e2c7446dd3aca506" providerId="LiveId" clId="{1158173E-7ED0-4943-A666-4E68751525C5}" dt="2024-01-31T15:00:22.084" v="726"/>
        <pc:sldMkLst>
          <pc:docMk/>
          <pc:sldMk cId="1413742468" sldId="10969"/>
        </pc:sldMkLst>
        <pc:spChg chg="mod">
          <ac:chgData name="Jim McGowan" userId="e2c7446dd3aca506" providerId="LiveId" clId="{1158173E-7ED0-4943-A666-4E68751525C5}" dt="2024-01-31T14:57:10.609" v="699" actId="2711"/>
          <ac:spMkLst>
            <pc:docMk/>
            <pc:sldMk cId="1413742468" sldId="10969"/>
            <ac:spMk id="180226" creationId="{00000000-0000-0000-0000-000000000000}"/>
          </ac:spMkLst>
        </pc:spChg>
      </pc:sldChg>
      <pc:sldChg chg="modTransition">
        <pc:chgData name="Jim McGowan" userId="e2c7446dd3aca506" providerId="LiveId" clId="{1158173E-7ED0-4943-A666-4E68751525C5}" dt="2024-01-31T15:00:22.084" v="726"/>
        <pc:sldMkLst>
          <pc:docMk/>
          <pc:sldMk cId="354625587" sldId="10970"/>
        </pc:sldMkLst>
      </pc:sldChg>
      <pc:sldChg chg="modSp del mod">
        <pc:chgData name="Jim McGowan" userId="e2c7446dd3aca506" providerId="LiveId" clId="{1158173E-7ED0-4943-A666-4E68751525C5}" dt="2024-01-31T14:23:59.375" v="186" actId="47"/>
        <pc:sldMkLst>
          <pc:docMk/>
          <pc:sldMk cId="171900480" sldId="10971"/>
        </pc:sldMkLst>
        <pc:graphicFrameChg chg="mod modGraphic">
          <ac:chgData name="Jim McGowan" userId="e2c7446dd3aca506" providerId="LiveId" clId="{1158173E-7ED0-4943-A666-4E68751525C5}" dt="2024-01-31T14:18:32.951" v="54" actId="113"/>
          <ac:graphicFrameMkLst>
            <pc:docMk/>
            <pc:sldMk cId="171900480" sldId="10971"/>
            <ac:graphicFrameMk id="4" creationId="{E3DAEE16-233B-4E27-A602-4D37C9A249F4}"/>
          </ac:graphicFrameMkLst>
        </pc:graphicFrameChg>
      </pc:sldChg>
      <pc:sldChg chg="modTransition">
        <pc:chgData name="Jim McGowan" userId="e2c7446dd3aca506" providerId="LiveId" clId="{1158173E-7ED0-4943-A666-4E68751525C5}" dt="2024-01-31T15:00:22.084" v="726"/>
        <pc:sldMkLst>
          <pc:docMk/>
          <pc:sldMk cId="3822826027" sldId="10972"/>
        </pc:sldMkLst>
      </pc:sldChg>
      <pc:sldChg chg="modTransition">
        <pc:chgData name="Jim McGowan" userId="e2c7446dd3aca506" providerId="LiveId" clId="{1158173E-7ED0-4943-A666-4E68751525C5}" dt="2024-01-31T15:00:22.084" v="726"/>
        <pc:sldMkLst>
          <pc:docMk/>
          <pc:sldMk cId="2898506798" sldId="10973"/>
        </pc:sldMkLst>
      </pc:sldChg>
      <pc:sldChg chg="modTransition">
        <pc:chgData name="Jim McGowan" userId="e2c7446dd3aca506" providerId="LiveId" clId="{1158173E-7ED0-4943-A666-4E68751525C5}" dt="2024-01-31T15:00:22.084" v="726"/>
        <pc:sldMkLst>
          <pc:docMk/>
          <pc:sldMk cId="1003475041" sldId="10974"/>
        </pc:sldMkLst>
      </pc:sldChg>
      <pc:sldChg chg="modTransition">
        <pc:chgData name="Jim McGowan" userId="e2c7446dd3aca506" providerId="LiveId" clId="{1158173E-7ED0-4943-A666-4E68751525C5}" dt="2024-01-31T15:00:22.084" v="726"/>
        <pc:sldMkLst>
          <pc:docMk/>
          <pc:sldMk cId="607449547" sldId="10975"/>
        </pc:sldMkLst>
      </pc:sldChg>
      <pc:sldChg chg="modTransition">
        <pc:chgData name="Jim McGowan" userId="e2c7446dd3aca506" providerId="LiveId" clId="{1158173E-7ED0-4943-A666-4E68751525C5}" dt="2024-01-31T15:00:22.084" v="726"/>
        <pc:sldMkLst>
          <pc:docMk/>
          <pc:sldMk cId="894480689" sldId="10976"/>
        </pc:sldMkLst>
      </pc:sldChg>
      <pc:sldChg chg="modTransition">
        <pc:chgData name="Jim McGowan" userId="e2c7446dd3aca506" providerId="LiveId" clId="{1158173E-7ED0-4943-A666-4E68751525C5}" dt="2024-01-31T15:00:22.084" v="726"/>
        <pc:sldMkLst>
          <pc:docMk/>
          <pc:sldMk cId="2959113814" sldId="10977"/>
        </pc:sldMkLst>
      </pc:sldChg>
      <pc:sldChg chg="modSp mod modTransition">
        <pc:chgData name="Jim McGowan" userId="e2c7446dd3aca506" providerId="LiveId" clId="{1158173E-7ED0-4943-A666-4E68751525C5}" dt="2024-01-31T15:00:22.084" v="726"/>
        <pc:sldMkLst>
          <pc:docMk/>
          <pc:sldMk cId="3333055548" sldId="10978"/>
        </pc:sldMkLst>
        <pc:spChg chg="mod">
          <ac:chgData name="Jim McGowan" userId="e2c7446dd3aca506" providerId="LiveId" clId="{1158173E-7ED0-4943-A666-4E68751525C5}" dt="2024-01-31T14:31:49.393" v="324" actId="255"/>
          <ac:spMkLst>
            <pc:docMk/>
            <pc:sldMk cId="3333055548" sldId="10978"/>
            <ac:spMk id="206850" creationId="{00000000-0000-0000-0000-000000000000}"/>
          </ac:spMkLst>
        </pc:spChg>
      </pc:sldChg>
      <pc:sldChg chg="modTransition">
        <pc:chgData name="Jim McGowan" userId="e2c7446dd3aca506" providerId="LiveId" clId="{1158173E-7ED0-4943-A666-4E68751525C5}" dt="2024-01-31T15:00:22.084" v="726"/>
        <pc:sldMkLst>
          <pc:docMk/>
          <pc:sldMk cId="628193249" sldId="10979"/>
        </pc:sldMkLst>
      </pc:sldChg>
      <pc:sldChg chg="modTransition">
        <pc:chgData name="Jim McGowan" userId="e2c7446dd3aca506" providerId="LiveId" clId="{1158173E-7ED0-4943-A666-4E68751525C5}" dt="2024-01-31T15:00:22.084" v="726"/>
        <pc:sldMkLst>
          <pc:docMk/>
          <pc:sldMk cId="737230127" sldId="10980"/>
        </pc:sldMkLst>
      </pc:sldChg>
      <pc:sldChg chg="modSp mod modTransition">
        <pc:chgData name="Jim McGowan" userId="e2c7446dd3aca506" providerId="LiveId" clId="{1158173E-7ED0-4943-A666-4E68751525C5}" dt="2024-01-31T15:00:22.084" v="726"/>
        <pc:sldMkLst>
          <pc:docMk/>
          <pc:sldMk cId="385349756" sldId="10981"/>
        </pc:sldMkLst>
        <pc:spChg chg="mod">
          <ac:chgData name="Jim McGowan" userId="e2c7446dd3aca506" providerId="LiveId" clId="{1158173E-7ED0-4943-A666-4E68751525C5}" dt="2024-01-31T14:56:54.797" v="696" actId="2711"/>
          <ac:spMkLst>
            <pc:docMk/>
            <pc:sldMk cId="385349756" sldId="10981"/>
            <ac:spMk id="180226" creationId="{00000000-0000-0000-0000-000000000000}"/>
          </ac:spMkLst>
        </pc:spChg>
      </pc:sldChg>
      <pc:sldChg chg="modTransition">
        <pc:chgData name="Jim McGowan" userId="e2c7446dd3aca506" providerId="LiveId" clId="{1158173E-7ED0-4943-A666-4E68751525C5}" dt="2024-01-31T15:00:22.084" v="726"/>
        <pc:sldMkLst>
          <pc:docMk/>
          <pc:sldMk cId="3990011648" sldId="10982"/>
        </pc:sldMkLst>
      </pc:sldChg>
      <pc:sldChg chg="addSp delSp modSp mod modTransition">
        <pc:chgData name="Jim McGowan" userId="e2c7446dd3aca506" providerId="LiveId" clId="{1158173E-7ED0-4943-A666-4E68751525C5}" dt="2024-01-31T15:00:22.084" v="726"/>
        <pc:sldMkLst>
          <pc:docMk/>
          <pc:sldMk cId="591215843" sldId="10983"/>
        </pc:sldMkLst>
        <pc:spChg chg="add mod">
          <ac:chgData name="Jim McGowan" userId="e2c7446dd3aca506" providerId="LiveId" clId="{1158173E-7ED0-4943-A666-4E68751525C5}" dt="2024-01-31T14:48:22.991" v="559" actId="1036"/>
          <ac:spMkLst>
            <pc:docMk/>
            <pc:sldMk cId="591215843" sldId="10983"/>
            <ac:spMk id="3" creationId="{F1C4A0F0-D048-3497-45B4-E4BAB7ECE0E9}"/>
          </ac:spMkLst>
        </pc:spChg>
        <pc:spChg chg="add del mod">
          <ac:chgData name="Jim McGowan" userId="e2c7446dd3aca506" providerId="LiveId" clId="{1158173E-7ED0-4943-A666-4E68751525C5}" dt="2024-01-31T14:47:31.071" v="548" actId="478"/>
          <ac:spMkLst>
            <pc:docMk/>
            <pc:sldMk cId="591215843" sldId="10983"/>
            <ac:spMk id="4" creationId="{36534B65-57B8-45A4-AA93-B70E21786C8F}"/>
          </ac:spMkLst>
        </pc:spChg>
        <pc:spChg chg="mod">
          <ac:chgData name="Jim McGowan" userId="e2c7446dd3aca506" providerId="LiveId" clId="{1158173E-7ED0-4943-A666-4E68751525C5}" dt="2024-01-31T14:49:35.044" v="587" actId="948"/>
          <ac:spMkLst>
            <pc:docMk/>
            <pc:sldMk cId="591215843" sldId="10983"/>
            <ac:spMk id="161795" creationId="{00000000-0000-0000-0000-000000000000}"/>
          </ac:spMkLst>
        </pc:spChg>
        <pc:spChg chg="del">
          <ac:chgData name="Jim McGowan" userId="e2c7446dd3aca506" providerId="LiveId" clId="{1158173E-7ED0-4943-A666-4E68751525C5}" dt="2024-01-31T14:47:28.600" v="547" actId="478"/>
          <ac:spMkLst>
            <pc:docMk/>
            <pc:sldMk cId="591215843" sldId="10983"/>
            <ac:spMk id="180226" creationId="{00000000-0000-0000-0000-000000000000}"/>
          </ac:spMkLst>
        </pc:spChg>
      </pc:sldChg>
      <pc:sldChg chg="del">
        <pc:chgData name="Jim McGowan" userId="e2c7446dd3aca506" providerId="LiveId" clId="{1158173E-7ED0-4943-A666-4E68751525C5}" dt="2024-01-31T14:48:43.937" v="568" actId="47"/>
        <pc:sldMkLst>
          <pc:docMk/>
          <pc:sldMk cId="1684006053" sldId="10984"/>
        </pc:sldMkLst>
      </pc:sldChg>
      <pc:sldChg chg="del">
        <pc:chgData name="Jim McGowan" userId="e2c7446dd3aca506" providerId="LiveId" clId="{1158173E-7ED0-4943-A666-4E68751525C5}" dt="2024-01-31T14:49:02.569" v="576" actId="47"/>
        <pc:sldMkLst>
          <pc:docMk/>
          <pc:sldMk cId="1300423318" sldId="10985"/>
        </pc:sldMkLst>
      </pc:sldChg>
      <pc:sldChg chg="del">
        <pc:chgData name="Jim McGowan" userId="e2c7446dd3aca506" providerId="LiveId" clId="{1158173E-7ED0-4943-A666-4E68751525C5}" dt="2024-01-31T14:50:35.779" v="604" actId="47"/>
        <pc:sldMkLst>
          <pc:docMk/>
          <pc:sldMk cId="1153310870" sldId="10986"/>
        </pc:sldMkLst>
      </pc:sldChg>
      <pc:sldChg chg="modSp add mod modTransition">
        <pc:chgData name="Jim McGowan" userId="e2c7446dd3aca506" providerId="LiveId" clId="{1158173E-7ED0-4943-A666-4E68751525C5}" dt="2024-01-31T15:00:22.084" v="726"/>
        <pc:sldMkLst>
          <pc:docMk/>
          <pc:sldMk cId="3951901428" sldId="10987"/>
        </pc:sldMkLst>
        <pc:spChg chg="mod">
          <ac:chgData name="Jim McGowan" userId="e2c7446dd3aca506" providerId="LiveId" clId="{1158173E-7ED0-4943-A666-4E68751525C5}" dt="2024-01-31T14:55:47.910" v="684" actId="948"/>
          <ac:spMkLst>
            <pc:docMk/>
            <pc:sldMk cId="3951901428" sldId="10987"/>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1533158681" sldId="10988"/>
        </pc:sldMkLst>
        <pc:spChg chg="mod">
          <ac:chgData name="Jim McGowan" userId="e2c7446dd3aca506" providerId="LiveId" clId="{1158173E-7ED0-4943-A666-4E68751525C5}" dt="2024-01-31T14:57:55.331" v="702" actId="948"/>
          <ac:spMkLst>
            <pc:docMk/>
            <pc:sldMk cId="1533158681" sldId="10988"/>
            <ac:spMk id="161795" creationId="{00000000-0000-0000-0000-000000000000}"/>
          </ac:spMkLst>
        </pc:spChg>
      </pc:sldChg>
      <pc:sldChg chg="add modTransition">
        <pc:chgData name="Jim McGowan" userId="e2c7446dd3aca506" providerId="LiveId" clId="{1158173E-7ED0-4943-A666-4E68751525C5}" dt="2024-01-31T15:00:22.084" v="726"/>
        <pc:sldMkLst>
          <pc:docMk/>
          <pc:sldMk cId="3987280233" sldId="10989"/>
        </pc:sldMkLst>
      </pc:sldChg>
      <pc:sldChg chg="modSp add mod modTransition">
        <pc:chgData name="Jim McGowan" userId="e2c7446dd3aca506" providerId="LiveId" clId="{1158173E-7ED0-4943-A666-4E68751525C5}" dt="2024-01-31T15:00:22.084" v="726"/>
        <pc:sldMkLst>
          <pc:docMk/>
          <pc:sldMk cId="2390705113" sldId="10990"/>
        </pc:sldMkLst>
        <pc:spChg chg="mod">
          <ac:chgData name="Jim McGowan" userId="e2c7446dd3aca506" providerId="LiveId" clId="{1158173E-7ED0-4943-A666-4E68751525C5}" dt="2024-01-31T14:38:49.250" v="407" actId="948"/>
          <ac:spMkLst>
            <pc:docMk/>
            <pc:sldMk cId="2390705113" sldId="10990"/>
            <ac:spMk id="161795" creationId="{00000000-0000-0000-0000-000000000000}"/>
          </ac:spMkLst>
        </pc:spChg>
      </pc:sldChg>
      <pc:sldChg chg="modSp add mod ord modTransition">
        <pc:chgData name="Jim McGowan" userId="e2c7446dd3aca506" providerId="LiveId" clId="{1158173E-7ED0-4943-A666-4E68751525C5}" dt="2024-01-31T15:00:22.084" v="726"/>
        <pc:sldMkLst>
          <pc:docMk/>
          <pc:sldMk cId="3080251103" sldId="10991"/>
        </pc:sldMkLst>
        <pc:spChg chg="mod">
          <ac:chgData name="Jim McGowan" userId="e2c7446dd3aca506" providerId="LiveId" clId="{1158173E-7ED0-4943-A666-4E68751525C5}" dt="2024-01-31T14:39:43.957" v="421" actId="108"/>
          <ac:spMkLst>
            <pc:docMk/>
            <pc:sldMk cId="3080251103" sldId="10991"/>
            <ac:spMk id="161795" creationId="{00000000-0000-0000-0000-000000000000}"/>
          </ac:spMkLst>
        </pc:spChg>
      </pc:sldChg>
      <pc:sldChg chg="modSp add mod ord modTransition">
        <pc:chgData name="Jim McGowan" userId="e2c7446dd3aca506" providerId="LiveId" clId="{1158173E-7ED0-4943-A666-4E68751525C5}" dt="2024-01-31T15:00:22.084" v="726"/>
        <pc:sldMkLst>
          <pc:docMk/>
          <pc:sldMk cId="2135961922" sldId="10992"/>
        </pc:sldMkLst>
        <pc:spChg chg="mod">
          <ac:chgData name="Jim McGowan" userId="e2c7446dd3aca506" providerId="LiveId" clId="{1158173E-7ED0-4943-A666-4E68751525C5}" dt="2024-01-31T14:40:13.862" v="431" actId="108"/>
          <ac:spMkLst>
            <pc:docMk/>
            <pc:sldMk cId="2135961922" sldId="10992"/>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23826518" sldId="10993"/>
        </pc:sldMkLst>
        <pc:spChg chg="mod">
          <ac:chgData name="Jim McGowan" userId="e2c7446dd3aca506" providerId="LiveId" clId="{1158173E-7ED0-4943-A666-4E68751525C5}" dt="2024-01-31T14:41:10.147" v="447" actId="108"/>
          <ac:spMkLst>
            <pc:docMk/>
            <pc:sldMk cId="23826518" sldId="10993"/>
            <ac:spMk id="161795" creationId="{00000000-0000-0000-0000-000000000000}"/>
          </ac:spMkLst>
        </pc:spChg>
      </pc:sldChg>
      <pc:sldChg chg="modSp add mod ord modTransition">
        <pc:chgData name="Jim McGowan" userId="e2c7446dd3aca506" providerId="LiveId" clId="{1158173E-7ED0-4943-A666-4E68751525C5}" dt="2024-01-31T15:00:22.084" v="726"/>
        <pc:sldMkLst>
          <pc:docMk/>
          <pc:sldMk cId="3683611966" sldId="10994"/>
        </pc:sldMkLst>
        <pc:spChg chg="mod">
          <ac:chgData name="Jim McGowan" userId="e2c7446dd3aca506" providerId="LiveId" clId="{1158173E-7ED0-4943-A666-4E68751525C5}" dt="2024-01-31T14:41:43.881" v="457" actId="108"/>
          <ac:spMkLst>
            <pc:docMk/>
            <pc:sldMk cId="3683611966" sldId="10994"/>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3818368475" sldId="10995"/>
        </pc:sldMkLst>
        <pc:spChg chg="mod">
          <ac:chgData name="Jim McGowan" userId="e2c7446dd3aca506" providerId="LiveId" clId="{1158173E-7ED0-4943-A666-4E68751525C5}" dt="2024-01-31T14:44:25.583" v="522" actId="108"/>
          <ac:spMkLst>
            <pc:docMk/>
            <pc:sldMk cId="3818368475" sldId="10995"/>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683787335" sldId="10996"/>
        </pc:sldMkLst>
        <pc:spChg chg="mod">
          <ac:chgData name="Jim McGowan" userId="e2c7446dd3aca506" providerId="LiveId" clId="{1158173E-7ED0-4943-A666-4E68751525C5}" dt="2024-01-31T14:49:46.488" v="593" actId="6549"/>
          <ac:spMkLst>
            <pc:docMk/>
            <pc:sldMk cId="683787335" sldId="10996"/>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512874075" sldId="10997"/>
        </pc:sldMkLst>
        <pc:spChg chg="mod">
          <ac:chgData name="Jim McGowan" userId="e2c7446dd3aca506" providerId="LiveId" clId="{1158173E-7ED0-4943-A666-4E68751525C5}" dt="2024-01-31T14:49:58.816" v="597" actId="948"/>
          <ac:spMkLst>
            <pc:docMk/>
            <pc:sldMk cId="512874075" sldId="10997"/>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192216428" sldId="10998"/>
        </pc:sldMkLst>
        <pc:spChg chg="mod">
          <ac:chgData name="Jim McGowan" userId="e2c7446dd3aca506" providerId="LiveId" clId="{1158173E-7ED0-4943-A666-4E68751525C5}" dt="2024-01-31T14:50:13.635" v="601" actId="948"/>
          <ac:spMkLst>
            <pc:docMk/>
            <pc:sldMk cId="192216428" sldId="10998"/>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3085133990" sldId="10999"/>
        </pc:sldMkLst>
        <pc:spChg chg="mod">
          <ac:chgData name="Jim McGowan" userId="e2c7446dd3aca506" providerId="LiveId" clId="{1158173E-7ED0-4943-A666-4E68751525C5}" dt="2024-01-31T14:53:27.070" v="655"/>
          <ac:spMkLst>
            <pc:docMk/>
            <pc:sldMk cId="3085133990" sldId="10999"/>
            <ac:spMk id="39939" creationId="{00000000-0000-0000-0000-000000000000}"/>
          </ac:spMkLst>
        </pc:spChg>
      </pc:sldChg>
      <pc:sldChg chg="modSp add mod modTransition">
        <pc:chgData name="Jim McGowan" userId="e2c7446dd3aca506" providerId="LiveId" clId="{1158173E-7ED0-4943-A666-4E68751525C5}" dt="2024-01-31T15:00:22.084" v="726"/>
        <pc:sldMkLst>
          <pc:docMk/>
          <pc:sldMk cId="2304500427" sldId="11000"/>
        </pc:sldMkLst>
        <pc:spChg chg="mod">
          <ac:chgData name="Jim McGowan" userId="e2c7446dd3aca506" providerId="LiveId" clId="{1158173E-7ED0-4943-A666-4E68751525C5}" dt="2024-01-31T14:54:11.201" v="670" actId="108"/>
          <ac:spMkLst>
            <pc:docMk/>
            <pc:sldMk cId="2304500427" sldId="11000"/>
            <ac:spMk id="161795" creationId="{00000000-0000-0000-0000-000000000000}"/>
          </ac:spMkLst>
        </pc:spChg>
      </pc:sldChg>
      <pc:sldChg chg="addSp modSp add mod">
        <pc:chgData name="Jim McGowan" userId="e2c7446dd3aca506" providerId="LiveId" clId="{1158173E-7ED0-4943-A666-4E68751525C5}" dt="2024-01-31T15:06:31.215" v="813" actId="1036"/>
        <pc:sldMkLst>
          <pc:docMk/>
          <pc:sldMk cId="3923624841" sldId="11001"/>
        </pc:sldMkLst>
        <pc:spChg chg="mod">
          <ac:chgData name="Jim McGowan" userId="e2c7446dd3aca506" providerId="LiveId" clId="{1158173E-7ED0-4943-A666-4E68751525C5}" dt="2024-01-31T15:04:16.119" v="773" actId="20577"/>
          <ac:spMkLst>
            <pc:docMk/>
            <pc:sldMk cId="3923624841" sldId="11001"/>
            <ac:spMk id="24579" creationId="{00000000-0000-0000-0000-000000000000}"/>
          </ac:spMkLst>
        </pc:spChg>
        <pc:picChg chg="add mod">
          <ac:chgData name="Jim McGowan" userId="e2c7446dd3aca506" providerId="LiveId" clId="{1158173E-7ED0-4943-A666-4E68751525C5}" dt="2024-01-31T15:06:31.215" v="813" actId="1036"/>
          <ac:picMkLst>
            <pc:docMk/>
            <pc:sldMk cId="3923624841" sldId="11001"/>
            <ac:picMk id="3" creationId="{E303839D-0A43-5802-4CDB-0CD308EF75FF}"/>
          </ac:picMkLst>
        </pc:picChg>
      </pc:sldChg>
    </pc:docChg>
  </pc:docChgLst>
  <pc:docChgLst>
    <pc:chgData name="Jim McGowan" userId="e2c7446dd3aca506" providerId="LiveId" clId="{138B3907-F736-439E-B848-4E682F3860BA}"/>
    <pc:docChg chg="undo custSel addSld delSld modSld">
      <pc:chgData name="Jim McGowan" userId="e2c7446dd3aca506" providerId="LiveId" clId="{138B3907-F736-439E-B848-4E682F3860BA}" dt="2023-10-31T15:25:07.825" v="77" actId="47"/>
      <pc:docMkLst>
        <pc:docMk/>
      </pc:docMkLst>
      <pc:sldChg chg="modSp mod">
        <pc:chgData name="Jim McGowan" userId="e2c7446dd3aca506" providerId="LiveId" clId="{138B3907-F736-439E-B848-4E682F3860BA}" dt="2023-10-31T15:22:12.210" v="50" actId="6549"/>
        <pc:sldMkLst>
          <pc:docMk/>
          <pc:sldMk cId="828161706" sldId="988"/>
        </pc:sldMkLst>
        <pc:spChg chg="mod">
          <ac:chgData name="Jim McGowan" userId="e2c7446dd3aca506" providerId="LiveId" clId="{138B3907-F736-439E-B848-4E682F3860BA}" dt="2023-10-31T15:22:12.210" v="50" actId="6549"/>
          <ac:spMkLst>
            <pc:docMk/>
            <pc:sldMk cId="828161706" sldId="988"/>
            <ac:spMk id="6" creationId="{FF9BA11E-28E2-4B3A-A673-6773D66734D0}"/>
          </ac:spMkLst>
        </pc:spChg>
      </pc:sldChg>
      <pc:sldChg chg="addSp delSp modSp mod">
        <pc:chgData name="Jim McGowan" userId="e2c7446dd3aca506" providerId="LiveId" clId="{138B3907-F736-439E-B848-4E682F3860BA}" dt="2023-10-31T15:21:07.240" v="46" actId="1035"/>
        <pc:sldMkLst>
          <pc:docMk/>
          <pc:sldMk cId="4146108224" sldId="10119"/>
        </pc:sldMkLst>
        <pc:picChg chg="add del mod">
          <ac:chgData name="Jim McGowan" userId="e2c7446dd3aca506" providerId="LiveId" clId="{138B3907-F736-439E-B848-4E682F3860BA}" dt="2023-10-31T15:20:50.562" v="39" actId="478"/>
          <ac:picMkLst>
            <pc:docMk/>
            <pc:sldMk cId="4146108224" sldId="10119"/>
            <ac:picMk id="3" creationId="{404510D0-4A8F-B899-F8AA-68F6D840AEC7}"/>
          </ac:picMkLst>
        </pc:picChg>
        <pc:picChg chg="add del mod">
          <ac:chgData name="Jim McGowan" userId="e2c7446dd3aca506" providerId="LiveId" clId="{138B3907-F736-439E-B848-4E682F3860BA}" dt="2023-10-31T15:20:50.562" v="39" actId="478"/>
          <ac:picMkLst>
            <pc:docMk/>
            <pc:sldMk cId="4146108224" sldId="10119"/>
            <ac:picMk id="6" creationId="{D236EEFF-C849-4A0F-9B5B-6907C19E4FB1}"/>
          </ac:picMkLst>
        </pc:picChg>
        <pc:picChg chg="add mod">
          <ac:chgData name="Jim McGowan" userId="e2c7446dd3aca506" providerId="LiveId" clId="{138B3907-F736-439E-B848-4E682F3860BA}" dt="2023-10-31T15:21:07.240" v="46" actId="1035"/>
          <ac:picMkLst>
            <pc:docMk/>
            <pc:sldMk cId="4146108224" sldId="10119"/>
            <ac:picMk id="7" creationId="{3356AF4E-7CD6-99EB-4598-458FF24B9419}"/>
          </ac:picMkLst>
        </pc:picChg>
      </pc:sldChg>
      <pc:sldChg chg="addSp delSp modSp mod">
        <pc:chgData name="Jim McGowan" userId="e2c7446dd3aca506" providerId="LiveId" clId="{138B3907-F736-439E-B848-4E682F3860BA}" dt="2023-10-31T15:23:31.281" v="62" actId="6549"/>
        <pc:sldMkLst>
          <pc:docMk/>
          <pc:sldMk cId="991790087" sldId="10122"/>
        </pc:sldMkLst>
        <pc:spChg chg="mod">
          <ac:chgData name="Jim McGowan" userId="e2c7446dd3aca506" providerId="LiveId" clId="{138B3907-F736-439E-B848-4E682F3860BA}" dt="2023-10-31T15:23:31.281" v="62" actId="6549"/>
          <ac:spMkLst>
            <pc:docMk/>
            <pc:sldMk cId="991790087" sldId="10122"/>
            <ac:spMk id="161795" creationId="{00000000-0000-0000-0000-000000000000}"/>
          </ac:spMkLst>
        </pc:spChg>
        <pc:picChg chg="add mod">
          <ac:chgData name="Jim McGowan" userId="e2c7446dd3aca506" providerId="LiveId" clId="{138B3907-F736-439E-B848-4E682F3860BA}" dt="2023-10-31T15:22:32.483" v="52"/>
          <ac:picMkLst>
            <pc:docMk/>
            <pc:sldMk cId="991790087" sldId="10122"/>
            <ac:picMk id="2" creationId="{CB287F93-027F-D0BD-7D22-EFECF8486D65}"/>
          </ac:picMkLst>
        </pc:picChg>
        <pc:picChg chg="del">
          <ac:chgData name="Jim McGowan" userId="e2c7446dd3aca506" providerId="LiveId" clId="{138B3907-F736-439E-B848-4E682F3860BA}" dt="2023-10-31T15:22:32.011" v="51" actId="478"/>
          <ac:picMkLst>
            <pc:docMk/>
            <pc:sldMk cId="991790087" sldId="10122"/>
            <ac:picMk id="3" creationId="{BBBFC5E4-6DFB-583A-DBDC-16520EF4B863}"/>
          </ac:picMkLst>
        </pc:picChg>
      </pc:sldChg>
      <pc:sldChg chg="addSp delSp modSp mod">
        <pc:chgData name="Jim McGowan" userId="e2c7446dd3aca506" providerId="LiveId" clId="{138B3907-F736-439E-B848-4E682F3860BA}" dt="2023-10-31T15:24:05.298" v="67" actId="14100"/>
        <pc:sldMkLst>
          <pc:docMk/>
          <pc:sldMk cId="1919860603" sldId="10123"/>
        </pc:sldMkLst>
        <pc:spChg chg="mod">
          <ac:chgData name="Jim McGowan" userId="e2c7446dd3aca506" providerId="LiveId" clId="{138B3907-F736-439E-B848-4E682F3860BA}" dt="2023-10-31T15:24:05.298" v="67" actId="14100"/>
          <ac:spMkLst>
            <pc:docMk/>
            <pc:sldMk cId="1919860603" sldId="10123"/>
            <ac:spMk id="161795" creationId="{00000000-0000-0000-0000-000000000000}"/>
          </ac:spMkLst>
        </pc:spChg>
        <pc:picChg chg="add mod">
          <ac:chgData name="Jim McGowan" userId="e2c7446dd3aca506" providerId="LiveId" clId="{138B3907-F736-439E-B848-4E682F3860BA}" dt="2023-10-31T15:22:53.099" v="56"/>
          <ac:picMkLst>
            <pc:docMk/>
            <pc:sldMk cId="1919860603" sldId="10123"/>
            <ac:picMk id="2" creationId="{8EC6C62A-4738-65AD-499B-67AF8660DE22}"/>
          </ac:picMkLst>
        </pc:picChg>
        <pc:picChg chg="del">
          <ac:chgData name="Jim McGowan" userId="e2c7446dd3aca506" providerId="LiveId" clId="{138B3907-F736-439E-B848-4E682F3860BA}" dt="2023-10-31T15:22:52.144" v="55" actId="478"/>
          <ac:picMkLst>
            <pc:docMk/>
            <pc:sldMk cId="1919860603" sldId="10123"/>
            <ac:picMk id="3" creationId="{BBBFC5E4-6DFB-583A-DBDC-16520EF4B863}"/>
          </ac:picMkLst>
        </pc:picChg>
      </pc:sldChg>
      <pc:sldChg chg="addSp delSp modSp mod">
        <pc:chgData name="Jim McGowan" userId="e2c7446dd3aca506" providerId="LiveId" clId="{138B3907-F736-439E-B848-4E682F3860BA}" dt="2023-10-31T15:24:40.649" v="73" actId="14100"/>
        <pc:sldMkLst>
          <pc:docMk/>
          <pc:sldMk cId="1196234087" sldId="10124"/>
        </pc:sldMkLst>
        <pc:spChg chg="mod">
          <ac:chgData name="Jim McGowan" userId="e2c7446dd3aca506" providerId="LiveId" clId="{138B3907-F736-439E-B848-4E682F3860BA}" dt="2023-10-31T15:24:40.649" v="73" actId="14100"/>
          <ac:spMkLst>
            <pc:docMk/>
            <pc:sldMk cId="1196234087" sldId="10124"/>
            <ac:spMk id="161795" creationId="{00000000-0000-0000-0000-000000000000}"/>
          </ac:spMkLst>
        </pc:spChg>
        <pc:picChg chg="add mod">
          <ac:chgData name="Jim McGowan" userId="e2c7446dd3aca506" providerId="LiveId" clId="{138B3907-F736-439E-B848-4E682F3860BA}" dt="2023-10-31T15:24:34.389" v="72"/>
          <ac:picMkLst>
            <pc:docMk/>
            <pc:sldMk cId="1196234087" sldId="10124"/>
            <ac:picMk id="2" creationId="{776ACC21-2A53-58E1-4FDC-556DEF2B318B}"/>
          </ac:picMkLst>
        </pc:picChg>
        <pc:picChg chg="del">
          <ac:chgData name="Jim McGowan" userId="e2c7446dd3aca506" providerId="LiveId" clId="{138B3907-F736-439E-B848-4E682F3860BA}" dt="2023-10-31T15:24:33.722" v="71" actId="478"/>
          <ac:picMkLst>
            <pc:docMk/>
            <pc:sldMk cId="1196234087" sldId="10124"/>
            <ac:picMk id="3" creationId="{BBBFC5E4-6DFB-583A-DBDC-16520EF4B863}"/>
          </ac:picMkLst>
        </pc:picChg>
      </pc:sldChg>
      <pc:sldChg chg="del">
        <pc:chgData name="Jim McGowan" userId="e2c7446dd3aca506" providerId="LiveId" clId="{138B3907-F736-439E-B848-4E682F3860BA}" dt="2023-10-31T15:25:07.825" v="77" actId="47"/>
        <pc:sldMkLst>
          <pc:docMk/>
          <pc:sldMk cId="1095232653" sldId="10125"/>
        </pc:sldMkLst>
      </pc:sldChg>
      <pc:sldChg chg="modSp add mod">
        <pc:chgData name="Jim McGowan" userId="e2c7446dd3aca506" providerId="LiveId" clId="{138B3907-F736-439E-B848-4E682F3860BA}" dt="2023-10-31T15:24:59.897" v="76" actId="108"/>
        <pc:sldMkLst>
          <pc:docMk/>
          <pc:sldMk cId="3900155678" sldId="10126"/>
        </pc:sldMkLst>
        <pc:spChg chg="mod">
          <ac:chgData name="Jim McGowan" userId="e2c7446dd3aca506" providerId="LiveId" clId="{138B3907-F736-439E-B848-4E682F3860BA}" dt="2023-10-31T15:24:59.897" v="76" actId="108"/>
          <ac:spMkLst>
            <pc:docMk/>
            <pc:sldMk cId="3900155678" sldId="10126"/>
            <ac:spMk id="161795" creationId="{00000000-0000-0000-0000-000000000000}"/>
          </ac:spMkLst>
        </pc:spChg>
      </pc:sldChg>
    </pc:docChg>
  </pc:docChgLst>
  <pc:docChgLst>
    <pc:chgData name="Jim McGowan" userId="e2c7446dd3aca506" providerId="LiveId" clId="{907A14CE-C168-4343-B3AA-0DA44C01D301}"/>
    <pc:docChg chg="modSld sldOrd">
      <pc:chgData name="Jim McGowan" userId="e2c7446dd3aca506" providerId="LiveId" clId="{907A14CE-C168-4343-B3AA-0DA44C01D301}" dt="2023-05-18T00:59:51.988" v="3"/>
      <pc:docMkLst>
        <pc:docMk/>
      </pc:docMkLst>
      <pc:sldChg chg="ord">
        <pc:chgData name="Jim McGowan" userId="e2c7446dd3aca506" providerId="LiveId" clId="{907A14CE-C168-4343-B3AA-0DA44C01D301}" dt="2023-05-18T00:59:51.988" v="3"/>
        <pc:sldMkLst>
          <pc:docMk/>
          <pc:sldMk cId="833836159" sldId="9956"/>
        </pc:sldMkLst>
      </pc:sldChg>
    </pc:docChg>
  </pc:docChgLst>
  <pc:docChgLst>
    <pc:chgData name="Jim McGowan" userId="e2c7446dd3aca506" providerId="LiveId" clId="{54209F52-B163-4ABB-A493-4F6CE665B04F}"/>
    <pc:docChg chg="custSel modSld replTag delTag">
      <pc:chgData name="Jim McGowan" userId="e2c7446dd3aca506" providerId="LiveId" clId="{54209F52-B163-4ABB-A493-4F6CE665B04F}" dt="2023-11-08T13:56:24.333" v="8"/>
      <pc:docMkLst>
        <pc:docMk/>
      </pc:docMkLst>
      <pc:sldChg chg="modSp mod">
        <pc:chgData name="Jim McGowan" userId="e2c7446dd3aca506" providerId="LiveId" clId="{54209F52-B163-4ABB-A493-4F6CE665B04F}" dt="2023-11-08T13:56:17.789" v="6" actId="6549"/>
        <pc:sldMkLst>
          <pc:docMk/>
          <pc:sldMk cId="4025356254" sldId="484"/>
        </pc:sldMkLst>
        <pc:spChg chg="mod">
          <ac:chgData name="Jim McGowan" userId="e2c7446dd3aca506" providerId="LiveId" clId="{54209F52-B163-4ABB-A493-4F6CE665B04F}" dt="2023-11-08T13:56:17.789" v="6" actId="6549"/>
          <ac:spMkLst>
            <pc:docMk/>
            <pc:sldMk cId="4025356254" sldId="484"/>
            <ac:spMk id="38914" creationId="{00000000-0000-0000-0000-000000000000}"/>
          </ac:spMkLst>
        </pc:spChg>
      </pc:sldChg>
    </pc:docChg>
  </pc:docChgLst>
  <pc:docChgLst>
    <pc:chgData name="Jim McGowan" userId="e2c7446dd3aca506" providerId="LiveId" clId="{903F4D4C-ABA7-409D-83D5-0B65271EE5EE}"/>
    <pc:docChg chg="custSel replTag delTag modHandout">
      <pc:chgData name="Jim McGowan" userId="e2c7446dd3aca506" providerId="LiveId" clId="{903F4D4C-ABA7-409D-83D5-0B65271EE5EE}" dt="2023-11-28T17:20:02.100" v="11"/>
      <pc:docMkLst>
        <pc:docMk/>
      </pc:docMkLst>
    </pc:docChg>
  </pc:docChgLst>
  <pc:docChgLst>
    <pc:chgData name="Jim McGowan" userId="e2c7446dd3aca506" providerId="LiveId" clId="{46FF3F9D-D609-4890-A357-059F55BEB9B5}"/>
    <pc:docChg chg="modSld">
      <pc:chgData name="Jim McGowan" userId="e2c7446dd3aca506" providerId="LiveId" clId="{46FF3F9D-D609-4890-A357-059F55BEB9B5}" dt="2023-05-25T01:00:55.357" v="21" actId="20577"/>
      <pc:docMkLst>
        <pc:docMk/>
      </pc:docMkLst>
      <pc:sldChg chg="modSp mod">
        <pc:chgData name="Jim McGowan" userId="e2c7446dd3aca506" providerId="LiveId" clId="{46FF3F9D-D609-4890-A357-059F55BEB9B5}" dt="2023-05-25T00:34:45.577" v="19" actId="108"/>
        <pc:sldMkLst>
          <pc:docMk/>
          <pc:sldMk cId="707153808" sldId="7502"/>
        </pc:sldMkLst>
        <pc:spChg chg="mod">
          <ac:chgData name="Jim McGowan" userId="e2c7446dd3aca506" providerId="LiveId" clId="{46FF3F9D-D609-4890-A357-059F55BEB9B5}" dt="2023-05-25T00:34:45.577" v="19" actId="108"/>
          <ac:spMkLst>
            <pc:docMk/>
            <pc:sldMk cId="707153808" sldId="7502"/>
            <ac:spMk id="36867" creationId="{00000000-0000-0000-0000-000000000000}"/>
          </ac:spMkLst>
        </pc:spChg>
      </pc:sldChg>
      <pc:sldChg chg="modSp mod">
        <pc:chgData name="Jim McGowan" userId="e2c7446dd3aca506" providerId="LiveId" clId="{46FF3F9D-D609-4890-A357-059F55BEB9B5}" dt="2023-05-25T00:10:50.979" v="2" actId="115"/>
        <pc:sldMkLst>
          <pc:docMk/>
          <pc:sldMk cId="204894617" sldId="8681"/>
        </pc:sldMkLst>
        <pc:spChg chg="mod">
          <ac:chgData name="Jim McGowan" userId="e2c7446dd3aca506" providerId="LiveId" clId="{46FF3F9D-D609-4890-A357-059F55BEB9B5}" dt="2023-05-25T00:10:50.979" v="2" actId="115"/>
          <ac:spMkLst>
            <pc:docMk/>
            <pc:sldMk cId="204894617" sldId="8681"/>
            <ac:spMk id="27651" creationId="{3D708FA2-A4F0-88AE-CC2A-12B3192F2FF5}"/>
          </ac:spMkLst>
        </pc:spChg>
      </pc:sldChg>
      <pc:sldChg chg="modSp mod">
        <pc:chgData name="Jim McGowan" userId="e2c7446dd3aca506" providerId="LiveId" clId="{46FF3F9D-D609-4890-A357-059F55BEB9B5}" dt="2023-05-25T01:00:55.357" v="21" actId="20577"/>
        <pc:sldMkLst>
          <pc:docMk/>
          <pc:sldMk cId="3038055590" sldId="9365"/>
        </pc:sldMkLst>
        <pc:spChg chg="mod">
          <ac:chgData name="Jim McGowan" userId="e2c7446dd3aca506" providerId="LiveId" clId="{46FF3F9D-D609-4890-A357-059F55BEB9B5}" dt="2023-05-25T01:00:55.357" v="21" actId="20577"/>
          <ac:spMkLst>
            <pc:docMk/>
            <pc:sldMk cId="3038055590" sldId="9365"/>
            <ac:spMk id="161795" creationId="{00000000-0000-0000-0000-000000000000}"/>
          </ac:spMkLst>
        </pc:spChg>
      </pc:sldChg>
      <pc:sldChg chg="modSp mod">
        <pc:chgData name="Jim McGowan" userId="e2c7446dd3aca506" providerId="LiveId" clId="{46FF3F9D-D609-4890-A357-059F55BEB9B5}" dt="2023-05-25T00:34:06.164" v="17" actId="20577"/>
        <pc:sldMkLst>
          <pc:docMk/>
          <pc:sldMk cId="523914155" sldId="9602"/>
        </pc:sldMkLst>
        <pc:spChg chg="mod">
          <ac:chgData name="Jim McGowan" userId="e2c7446dd3aca506" providerId="LiveId" clId="{46FF3F9D-D609-4890-A357-059F55BEB9B5}" dt="2023-05-25T00:34:06.164" v="17" actId="20577"/>
          <ac:spMkLst>
            <pc:docMk/>
            <pc:sldMk cId="523914155" sldId="9602"/>
            <ac:spMk id="36867" creationId="{00000000-0000-0000-0000-000000000000}"/>
          </ac:spMkLst>
        </pc:spChg>
      </pc:sldChg>
    </pc:docChg>
  </pc:docChgLst>
  <pc:docChgLst>
    <pc:chgData name="Jim McGowan" userId="e2c7446dd3aca506" providerId="LiveId" clId="{C261120B-2A69-4689-A826-2B81A7CFF312}"/>
    <pc:docChg chg="undo redo custSel addSld delSld modSld sldOrd replTag delTag modHandout">
      <pc:chgData name="Jim McGowan" userId="e2c7446dd3aca506" providerId="LiveId" clId="{C261120B-2A69-4689-A826-2B81A7CFF312}" dt="2023-11-07T19:50:33.019" v="186" actId="6549"/>
      <pc:docMkLst>
        <pc:docMk/>
      </pc:docMkLst>
      <pc:sldChg chg="delSp mod">
        <pc:chgData name="Jim McGowan" userId="e2c7446dd3aca506" providerId="LiveId" clId="{C261120B-2A69-4689-A826-2B81A7CFF312}" dt="2023-11-07T19:46:12.754" v="176" actId="478"/>
        <pc:sldMkLst>
          <pc:docMk/>
          <pc:sldMk cId="3718120260" sldId="342"/>
        </pc:sldMkLst>
        <pc:spChg chg="del">
          <ac:chgData name="Jim McGowan" userId="e2c7446dd3aca506" providerId="LiveId" clId="{C261120B-2A69-4689-A826-2B81A7CFF312}" dt="2023-11-07T19:46:12.754" v="176" actId="478"/>
          <ac:spMkLst>
            <pc:docMk/>
            <pc:sldMk cId="3718120260" sldId="342"/>
            <ac:spMk id="2" creationId="{24712A61-BFEF-2567-E2FC-8DA66D05DF67}"/>
          </ac:spMkLst>
        </pc:spChg>
      </pc:sldChg>
      <pc:sldChg chg="addSp delSp modSp mod">
        <pc:chgData name="Jim McGowan" userId="e2c7446dd3aca506" providerId="LiveId" clId="{C261120B-2A69-4689-A826-2B81A7CFF312}" dt="2023-11-07T17:48:14.066" v="109" actId="554"/>
        <pc:sldMkLst>
          <pc:docMk/>
          <pc:sldMk cId="4025356254" sldId="484"/>
        </pc:sldMkLst>
        <pc:spChg chg="mod">
          <ac:chgData name="Jim McGowan" userId="e2c7446dd3aca506" providerId="LiveId" clId="{C261120B-2A69-4689-A826-2B81A7CFF312}" dt="2023-11-07T17:48:14.066" v="109" actId="554"/>
          <ac:spMkLst>
            <pc:docMk/>
            <pc:sldMk cId="4025356254" sldId="484"/>
            <ac:spMk id="38914" creationId="{00000000-0000-0000-0000-000000000000}"/>
          </ac:spMkLst>
        </pc:spChg>
        <pc:picChg chg="del mod">
          <ac:chgData name="Jim McGowan" userId="e2c7446dd3aca506" providerId="LiveId" clId="{C261120B-2A69-4689-A826-2B81A7CFF312}" dt="2023-11-07T17:47:38.837" v="99" actId="478"/>
          <ac:picMkLst>
            <pc:docMk/>
            <pc:sldMk cId="4025356254" sldId="484"/>
            <ac:picMk id="2" creationId="{00000000-0000-0000-0000-000000000000}"/>
          </ac:picMkLst>
        </pc:picChg>
        <pc:picChg chg="add ord">
          <ac:chgData name="Jim McGowan" userId="e2c7446dd3aca506" providerId="LiveId" clId="{C261120B-2A69-4689-A826-2B81A7CFF312}" dt="2023-11-07T17:47:51.200" v="101" actId="167"/>
          <ac:picMkLst>
            <pc:docMk/>
            <pc:sldMk cId="4025356254" sldId="484"/>
            <ac:picMk id="3" creationId="{4B5DF40A-F47E-C16E-C6D3-8FD5240BDA9D}"/>
          </ac:picMkLst>
        </pc:picChg>
      </pc:sldChg>
      <pc:sldChg chg="modSp mod">
        <pc:chgData name="Jim McGowan" userId="e2c7446dd3aca506" providerId="LiveId" clId="{C261120B-2A69-4689-A826-2B81A7CFF312}" dt="2023-11-07T17:46:25.333" v="87" actId="1036"/>
        <pc:sldMkLst>
          <pc:docMk/>
          <pc:sldMk cId="0" sldId="1324"/>
        </pc:sldMkLst>
        <pc:spChg chg="mod">
          <ac:chgData name="Jim McGowan" userId="e2c7446dd3aca506" providerId="LiveId" clId="{C261120B-2A69-4689-A826-2B81A7CFF312}" dt="2023-11-07T17:46:25.333" v="87" actId="1036"/>
          <ac:spMkLst>
            <pc:docMk/>
            <pc:sldMk cId="0" sldId="1324"/>
            <ac:spMk id="3" creationId="{B753F979-58D4-4007-A47E-51D877C2DA33}"/>
          </ac:spMkLst>
        </pc:spChg>
      </pc:sldChg>
      <pc:sldChg chg="modSp mod">
        <pc:chgData name="Jim McGowan" userId="e2c7446dd3aca506" providerId="LiveId" clId="{C261120B-2A69-4689-A826-2B81A7CFF312}" dt="2023-11-07T17:53:29.044" v="137" actId="12789"/>
        <pc:sldMkLst>
          <pc:docMk/>
          <pc:sldMk cId="267104598" sldId="7039"/>
        </pc:sldMkLst>
        <pc:graphicFrameChg chg="mod modGraphic">
          <ac:chgData name="Jim McGowan" userId="e2c7446dd3aca506" providerId="LiveId" clId="{C261120B-2A69-4689-A826-2B81A7CFF312}" dt="2023-11-07T17:53:29.044" v="137" actId="12789"/>
          <ac:graphicFrameMkLst>
            <pc:docMk/>
            <pc:sldMk cId="267104598" sldId="7039"/>
            <ac:graphicFrameMk id="4" creationId="{E49A613A-85F1-4E0D-982D-96A3538A6C49}"/>
          </ac:graphicFrameMkLst>
        </pc:graphicFrameChg>
      </pc:sldChg>
      <pc:sldChg chg="modSp mod">
        <pc:chgData name="Jim McGowan" userId="e2c7446dd3aca506" providerId="LiveId" clId="{C261120B-2A69-4689-A826-2B81A7CFF312}" dt="2023-11-07T17:54:09.413" v="144" actId="1035"/>
        <pc:sldMkLst>
          <pc:docMk/>
          <pc:sldMk cId="2009566339" sldId="7040"/>
        </pc:sldMkLst>
        <pc:graphicFrameChg chg="mod modGraphic">
          <ac:chgData name="Jim McGowan" userId="e2c7446dd3aca506" providerId="LiveId" clId="{C261120B-2A69-4689-A826-2B81A7CFF312}" dt="2023-11-07T17:54:09.413" v="144" actId="1035"/>
          <ac:graphicFrameMkLst>
            <pc:docMk/>
            <pc:sldMk cId="2009566339" sldId="7040"/>
            <ac:graphicFrameMk id="4" creationId="{E49A613A-85F1-4E0D-982D-96A3538A6C49}"/>
          </ac:graphicFrameMkLst>
        </pc:graphicFrameChg>
      </pc:sldChg>
      <pc:sldChg chg="ord">
        <pc:chgData name="Jim McGowan" userId="e2c7446dd3aca506" providerId="LiveId" clId="{C261120B-2A69-4689-A826-2B81A7CFF312}" dt="2023-11-07T17:46:34.233" v="90"/>
        <pc:sldMkLst>
          <pc:docMk/>
          <pc:sldMk cId="1608569401" sldId="9570"/>
        </pc:sldMkLst>
      </pc:sldChg>
      <pc:sldChg chg="modSp">
        <pc:chgData name="Jim McGowan" userId="e2c7446dd3aca506" providerId="LiveId" clId="{C261120B-2A69-4689-A826-2B81A7CFF312}" dt="2023-11-07T17:32:59.853" v="31" actId="12789"/>
        <pc:sldMkLst>
          <pc:docMk/>
          <pc:sldMk cId="1792945770" sldId="9940"/>
        </pc:sldMkLst>
        <pc:spChg chg="mod">
          <ac:chgData name="Jim McGowan" userId="e2c7446dd3aca506" providerId="LiveId" clId="{C261120B-2A69-4689-A826-2B81A7CFF312}" dt="2023-11-07T17:32:59.853" v="31" actId="12789"/>
          <ac:spMkLst>
            <pc:docMk/>
            <pc:sldMk cId="1792945770" sldId="9940"/>
            <ac:spMk id="161795" creationId="{00000000-0000-0000-0000-000000000000}"/>
          </ac:spMkLst>
        </pc:spChg>
      </pc:sldChg>
      <pc:sldChg chg="modSp mod">
        <pc:chgData name="Jim McGowan" userId="e2c7446dd3aca506" providerId="LiveId" clId="{C261120B-2A69-4689-A826-2B81A7CFF312}" dt="2023-11-07T17:26:03.525" v="7" actId="207"/>
        <pc:sldMkLst>
          <pc:docMk/>
          <pc:sldMk cId="1519897096" sldId="10129"/>
        </pc:sldMkLst>
        <pc:spChg chg="mod">
          <ac:chgData name="Jim McGowan" userId="e2c7446dd3aca506" providerId="LiveId" clId="{C261120B-2A69-4689-A826-2B81A7CFF312}" dt="2023-11-07T17:25:38.279" v="3" actId="14100"/>
          <ac:spMkLst>
            <pc:docMk/>
            <pc:sldMk cId="1519897096" sldId="10129"/>
            <ac:spMk id="161795" creationId="{00000000-0000-0000-0000-000000000000}"/>
          </ac:spMkLst>
        </pc:spChg>
        <pc:spChg chg="mod">
          <ac:chgData name="Jim McGowan" userId="e2c7446dd3aca506" providerId="LiveId" clId="{C261120B-2A69-4689-A826-2B81A7CFF312}" dt="2023-11-07T17:26:03.525" v="7" actId="207"/>
          <ac:spMkLst>
            <pc:docMk/>
            <pc:sldMk cId="1519897096" sldId="10129"/>
            <ac:spMk id="180226" creationId="{00000000-0000-0000-0000-000000000000}"/>
          </ac:spMkLst>
        </pc:spChg>
      </pc:sldChg>
      <pc:sldChg chg="del">
        <pc:chgData name="Jim McGowan" userId="e2c7446dd3aca506" providerId="LiveId" clId="{C261120B-2A69-4689-A826-2B81A7CFF312}" dt="2023-11-07T17:25:52.257" v="6" actId="47"/>
        <pc:sldMkLst>
          <pc:docMk/>
          <pc:sldMk cId="2135823602" sldId="10130"/>
        </pc:sldMkLst>
      </pc:sldChg>
      <pc:sldChg chg="del">
        <pc:chgData name="Jim McGowan" userId="e2c7446dd3aca506" providerId="LiveId" clId="{C261120B-2A69-4689-A826-2B81A7CFF312}" dt="2023-11-07T17:30:28.839" v="19" actId="47"/>
        <pc:sldMkLst>
          <pc:docMk/>
          <pc:sldMk cId="1272309134" sldId="10131"/>
        </pc:sldMkLst>
      </pc:sldChg>
      <pc:sldChg chg="modSp">
        <pc:chgData name="Jim McGowan" userId="e2c7446dd3aca506" providerId="LiveId" clId="{C261120B-2A69-4689-A826-2B81A7CFF312}" dt="2023-11-07T17:26:38.880" v="9" actId="14100"/>
        <pc:sldMkLst>
          <pc:docMk/>
          <pc:sldMk cId="466537294" sldId="10132"/>
        </pc:sldMkLst>
        <pc:spChg chg="mod">
          <ac:chgData name="Jim McGowan" userId="e2c7446dd3aca506" providerId="LiveId" clId="{C261120B-2A69-4689-A826-2B81A7CFF312}" dt="2023-11-07T17:26:38.880" v="9" actId="14100"/>
          <ac:spMkLst>
            <pc:docMk/>
            <pc:sldMk cId="466537294" sldId="10132"/>
            <ac:spMk id="161795" creationId="{00000000-0000-0000-0000-000000000000}"/>
          </ac:spMkLst>
        </pc:spChg>
      </pc:sldChg>
      <pc:sldChg chg="addSp delSp modSp mod">
        <pc:chgData name="Jim McGowan" userId="e2c7446dd3aca506" providerId="LiveId" clId="{C261120B-2A69-4689-A826-2B81A7CFF312}" dt="2023-11-07T17:30:38.959" v="21"/>
        <pc:sldMkLst>
          <pc:docMk/>
          <pc:sldMk cId="3178095295" sldId="10141"/>
        </pc:sldMkLst>
        <pc:picChg chg="add mod">
          <ac:chgData name="Jim McGowan" userId="e2c7446dd3aca506" providerId="LiveId" clId="{C261120B-2A69-4689-A826-2B81A7CFF312}" dt="2023-11-07T17:30:38.959" v="21"/>
          <ac:picMkLst>
            <pc:docMk/>
            <pc:sldMk cId="3178095295" sldId="10141"/>
            <ac:picMk id="2" creationId="{1090309B-7141-6BE5-F713-37AEE45B83E0}"/>
          </ac:picMkLst>
        </pc:picChg>
        <pc:picChg chg="del">
          <ac:chgData name="Jim McGowan" userId="e2c7446dd3aca506" providerId="LiveId" clId="{C261120B-2A69-4689-A826-2B81A7CFF312}" dt="2023-11-07T17:30:38.478" v="20" actId="478"/>
          <ac:picMkLst>
            <pc:docMk/>
            <pc:sldMk cId="3178095295" sldId="10141"/>
            <ac:picMk id="5" creationId="{F1940B0B-6027-B129-53F9-1BD339CCFD17}"/>
          </ac:picMkLst>
        </pc:picChg>
      </pc:sldChg>
      <pc:sldChg chg="addSp delSp modSp mod">
        <pc:chgData name="Jim McGowan" userId="e2c7446dd3aca506" providerId="LiveId" clId="{C261120B-2A69-4689-A826-2B81A7CFF312}" dt="2023-11-07T17:30:52.991" v="23"/>
        <pc:sldMkLst>
          <pc:docMk/>
          <pc:sldMk cId="1733957934" sldId="10142"/>
        </pc:sldMkLst>
        <pc:picChg chg="add mod">
          <ac:chgData name="Jim McGowan" userId="e2c7446dd3aca506" providerId="LiveId" clId="{C261120B-2A69-4689-A826-2B81A7CFF312}" dt="2023-11-07T17:30:52.991" v="23"/>
          <ac:picMkLst>
            <pc:docMk/>
            <pc:sldMk cId="1733957934" sldId="10142"/>
            <ac:picMk id="2" creationId="{AE539729-5D99-A7C6-E739-461088295CB8}"/>
          </ac:picMkLst>
        </pc:picChg>
        <pc:picChg chg="del">
          <ac:chgData name="Jim McGowan" userId="e2c7446dd3aca506" providerId="LiveId" clId="{C261120B-2A69-4689-A826-2B81A7CFF312}" dt="2023-11-07T17:30:52.276" v="22" actId="478"/>
          <ac:picMkLst>
            <pc:docMk/>
            <pc:sldMk cId="1733957934" sldId="10142"/>
            <ac:picMk id="5" creationId="{F1940B0B-6027-B129-53F9-1BD339CCFD17}"/>
          </ac:picMkLst>
        </pc:picChg>
      </pc:sldChg>
      <pc:sldChg chg="addSp delSp modSp mod">
        <pc:chgData name="Jim McGowan" userId="e2c7446dd3aca506" providerId="LiveId" clId="{C261120B-2A69-4689-A826-2B81A7CFF312}" dt="2023-11-07T17:55:37.039" v="149"/>
        <pc:sldMkLst>
          <pc:docMk/>
          <pc:sldMk cId="3121593141" sldId="10144"/>
        </pc:sldMkLst>
        <pc:picChg chg="add mod">
          <ac:chgData name="Jim McGowan" userId="e2c7446dd3aca506" providerId="LiveId" clId="{C261120B-2A69-4689-A826-2B81A7CFF312}" dt="2023-11-07T17:55:37.039" v="149"/>
          <ac:picMkLst>
            <pc:docMk/>
            <pc:sldMk cId="3121593141" sldId="10144"/>
            <ac:picMk id="2" creationId="{290CC506-7451-DF3A-AE29-861C11032C5E}"/>
          </ac:picMkLst>
        </pc:picChg>
        <pc:picChg chg="del">
          <ac:chgData name="Jim McGowan" userId="e2c7446dd3aca506" providerId="LiveId" clId="{C261120B-2A69-4689-A826-2B81A7CFF312}" dt="2023-11-07T17:55:36.261" v="148" actId="478"/>
          <ac:picMkLst>
            <pc:docMk/>
            <pc:sldMk cId="3121593141" sldId="10144"/>
            <ac:picMk id="5" creationId="{F1940B0B-6027-B129-53F9-1BD339CCFD17}"/>
          </ac:picMkLst>
        </pc:picChg>
      </pc:sldChg>
      <pc:sldChg chg="addSp delSp modSp mod">
        <pc:chgData name="Jim McGowan" userId="e2c7446dd3aca506" providerId="LiveId" clId="{C261120B-2A69-4689-A826-2B81A7CFF312}" dt="2023-11-07T18:01:32.009" v="173"/>
        <pc:sldMkLst>
          <pc:docMk/>
          <pc:sldMk cId="203982331" sldId="10145"/>
        </pc:sldMkLst>
        <pc:picChg chg="add mod">
          <ac:chgData name="Jim McGowan" userId="e2c7446dd3aca506" providerId="LiveId" clId="{C261120B-2A69-4689-A826-2B81A7CFF312}" dt="2023-11-07T18:01:32.009" v="173"/>
          <ac:picMkLst>
            <pc:docMk/>
            <pc:sldMk cId="203982331" sldId="10145"/>
            <ac:picMk id="2" creationId="{5D4A0F7C-9B3B-42A0-22AB-64C105941EF4}"/>
          </ac:picMkLst>
        </pc:picChg>
        <pc:picChg chg="del">
          <ac:chgData name="Jim McGowan" userId="e2c7446dd3aca506" providerId="LiveId" clId="{C261120B-2A69-4689-A826-2B81A7CFF312}" dt="2023-11-07T18:01:31.397" v="172" actId="478"/>
          <ac:picMkLst>
            <pc:docMk/>
            <pc:sldMk cId="203982331" sldId="10145"/>
            <ac:picMk id="5" creationId="{F1940B0B-6027-B129-53F9-1BD339CCFD17}"/>
          </ac:picMkLst>
        </pc:picChg>
      </pc:sldChg>
      <pc:sldChg chg="modSp mod">
        <pc:chgData name="Jim McGowan" userId="e2c7446dd3aca506" providerId="LiveId" clId="{C261120B-2A69-4689-A826-2B81A7CFF312}" dt="2023-11-07T17:31:59.995" v="26" actId="12789"/>
        <pc:sldMkLst>
          <pc:docMk/>
          <pc:sldMk cId="1326947560" sldId="10146"/>
        </pc:sldMkLst>
        <pc:spChg chg="mod">
          <ac:chgData name="Jim McGowan" userId="e2c7446dd3aca506" providerId="LiveId" clId="{C261120B-2A69-4689-A826-2B81A7CFF312}" dt="2023-11-07T17:31:59.995" v="26" actId="12789"/>
          <ac:spMkLst>
            <pc:docMk/>
            <pc:sldMk cId="1326947560" sldId="10146"/>
            <ac:spMk id="161795" creationId="{00000000-0000-0000-0000-000000000000}"/>
          </ac:spMkLst>
        </pc:spChg>
      </pc:sldChg>
      <pc:sldChg chg="modSp mod">
        <pc:chgData name="Jim McGowan" userId="e2c7446dd3aca506" providerId="LiveId" clId="{C261120B-2A69-4689-A826-2B81A7CFF312}" dt="2023-11-07T17:32:17.015" v="29" actId="12789"/>
        <pc:sldMkLst>
          <pc:docMk/>
          <pc:sldMk cId="1281036777" sldId="10147"/>
        </pc:sldMkLst>
        <pc:spChg chg="mod">
          <ac:chgData name="Jim McGowan" userId="e2c7446dd3aca506" providerId="LiveId" clId="{C261120B-2A69-4689-A826-2B81A7CFF312}" dt="2023-11-07T17:32:17.015" v="29" actId="12789"/>
          <ac:spMkLst>
            <pc:docMk/>
            <pc:sldMk cId="1281036777" sldId="10147"/>
            <ac:spMk id="161795" creationId="{00000000-0000-0000-0000-000000000000}"/>
          </ac:spMkLst>
        </pc:spChg>
      </pc:sldChg>
      <pc:sldChg chg="modSp mod">
        <pc:chgData name="Jim McGowan" userId="e2c7446dd3aca506" providerId="LiveId" clId="{C261120B-2A69-4689-A826-2B81A7CFF312}" dt="2023-11-07T17:33:20.101" v="34" actId="12789"/>
        <pc:sldMkLst>
          <pc:docMk/>
          <pc:sldMk cId="1152735060" sldId="10148"/>
        </pc:sldMkLst>
        <pc:spChg chg="mod">
          <ac:chgData name="Jim McGowan" userId="e2c7446dd3aca506" providerId="LiveId" clId="{C261120B-2A69-4689-A826-2B81A7CFF312}" dt="2023-11-07T17:33:20.101" v="34" actId="12789"/>
          <ac:spMkLst>
            <pc:docMk/>
            <pc:sldMk cId="1152735060" sldId="10148"/>
            <ac:spMk id="161795" creationId="{00000000-0000-0000-0000-000000000000}"/>
          </ac:spMkLst>
        </pc:spChg>
      </pc:sldChg>
      <pc:sldChg chg="modSp del mod">
        <pc:chgData name="Jim McGowan" userId="e2c7446dd3aca506" providerId="LiveId" clId="{C261120B-2A69-4689-A826-2B81A7CFF312}" dt="2023-11-07T17:35:10.046" v="44" actId="47"/>
        <pc:sldMkLst>
          <pc:docMk/>
          <pc:sldMk cId="2678526483" sldId="10149"/>
        </pc:sldMkLst>
        <pc:spChg chg="mod">
          <ac:chgData name="Jim McGowan" userId="e2c7446dd3aca506" providerId="LiveId" clId="{C261120B-2A69-4689-A826-2B81A7CFF312}" dt="2023-11-07T17:34:24.785" v="40" actId="12789"/>
          <ac:spMkLst>
            <pc:docMk/>
            <pc:sldMk cId="2678526483" sldId="10149"/>
            <ac:spMk id="161795" creationId="{00000000-0000-0000-0000-000000000000}"/>
          </ac:spMkLst>
        </pc:spChg>
      </pc:sldChg>
      <pc:sldChg chg="add del">
        <pc:chgData name="Jim McGowan" userId="e2c7446dd3aca506" providerId="LiveId" clId="{C261120B-2A69-4689-A826-2B81A7CFF312}" dt="2023-11-07T17:39:29.380" v="52" actId="47"/>
        <pc:sldMkLst>
          <pc:docMk/>
          <pc:sldMk cId="2817135471" sldId="10150"/>
        </pc:sldMkLst>
      </pc:sldChg>
      <pc:sldChg chg="modSp">
        <pc:chgData name="Jim McGowan" userId="e2c7446dd3aca506" providerId="LiveId" clId="{C261120B-2A69-4689-A826-2B81A7CFF312}" dt="2023-11-07T17:33:39.872" v="35" actId="14100"/>
        <pc:sldMkLst>
          <pc:docMk/>
          <pc:sldMk cId="87711176" sldId="10151"/>
        </pc:sldMkLst>
        <pc:spChg chg="mod">
          <ac:chgData name="Jim McGowan" userId="e2c7446dd3aca506" providerId="LiveId" clId="{C261120B-2A69-4689-A826-2B81A7CFF312}" dt="2023-11-07T17:33:39.872" v="35" actId="14100"/>
          <ac:spMkLst>
            <pc:docMk/>
            <pc:sldMk cId="87711176" sldId="10151"/>
            <ac:spMk id="161795" creationId="{00000000-0000-0000-0000-000000000000}"/>
          </ac:spMkLst>
        </pc:spChg>
      </pc:sldChg>
      <pc:sldChg chg="addSp delSp modSp mod">
        <pc:chgData name="Jim McGowan" userId="e2c7446dd3aca506" providerId="LiveId" clId="{C261120B-2A69-4689-A826-2B81A7CFF312}" dt="2023-11-07T17:40:11.026" v="58"/>
        <pc:sldMkLst>
          <pc:docMk/>
          <pc:sldMk cId="1065321056" sldId="10157"/>
        </pc:sldMkLst>
        <pc:spChg chg="add del mod">
          <ac:chgData name="Jim McGowan" userId="e2c7446dd3aca506" providerId="LiveId" clId="{C261120B-2A69-4689-A826-2B81A7CFF312}" dt="2023-11-07T17:40:10.437" v="57" actId="478"/>
          <ac:spMkLst>
            <pc:docMk/>
            <pc:sldMk cId="1065321056" sldId="10157"/>
            <ac:spMk id="2" creationId="{2E639132-F75B-34EB-9921-3B0EAB9D7D97}"/>
          </ac:spMkLst>
        </pc:spChg>
        <pc:spChg chg="add mod">
          <ac:chgData name="Jim McGowan" userId="e2c7446dd3aca506" providerId="LiveId" clId="{C261120B-2A69-4689-A826-2B81A7CFF312}" dt="2023-11-07T17:40:11.026" v="58"/>
          <ac:spMkLst>
            <pc:docMk/>
            <pc:sldMk cId="1065321056" sldId="10157"/>
            <ac:spMk id="4" creationId="{25FB8968-C4E7-2097-95F7-A535F657E661}"/>
          </ac:spMkLst>
        </pc:spChg>
        <pc:spChg chg="del mod">
          <ac:chgData name="Jim McGowan" userId="e2c7446dd3aca506" providerId="LiveId" clId="{C261120B-2A69-4689-A826-2B81A7CFF312}" dt="2023-11-07T17:40:07.541" v="56" actId="478"/>
          <ac:spMkLst>
            <pc:docMk/>
            <pc:sldMk cId="1065321056" sldId="10157"/>
            <ac:spMk id="180226" creationId="{00000000-0000-0000-0000-000000000000}"/>
          </ac:spMkLst>
        </pc:spChg>
      </pc:sldChg>
      <pc:sldChg chg="modSp">
        <pc:chgData name="Jim McGowan" userId="e2c7446dd3aca506" providerId="LiveId" clId="{C261120B-2A69-4689-A826-2B81A7CFF312}" dt="2023-11-07T17:43:11.882" v="72" actId="14100"/>
        <pc:sldMkLst>
          <pc:docMk/>
          <pc:sldMk cId="2292156434" sldId="10159"/>
        </pc:sldMkLst>
        <pc:spChg chg="mod">
          <ac:chgData name="Jim McGowan" userId="e2c7446dd3aca506" providerId="LiveId" clId="{C261120B-2A69-4689-A826-2B81A7CFF312}" dt="2023-11-07T17:43:11.882" v="72" actId="14100"/>
          <ac:spMkLst>
            <pc:docMk/>
            <pc:sldMk cId="2292156434" sldId="10159"/>
            <ac:spMk id="161795" creationId="{00000000-0000-0000-0000-000000000000}"/>
          </ac:spMkLst>
        </pc:spChg>
      </pc:sldChg>
      <pc:sldChg chg="modSp">
        <pc:chgData name="Jim McGowan" userId="e2c7446dd3aca506" providerId="LiveId" clId="{C261120B-2A69-4689-A826-2B81A7CFF312}" dt="2023-11-07T17:43:17.342" v="73" actId="14100"/>
        <pc:sldMkLst>
          <pc:docMk/>
          <pc:sldMk cId="880568917" sldId="10160"/>
        </pc:sldMkLst>
        <pc:spChg chg="mod">
          <ac:chgData name="Jim McGowan" userId="e2c7446dd3aca506" providerId="LiveId" clId="{C261120B-2A69-4689-A826-2B81A7CFF312}" dt="2023-11-07T17:43:17.342" v="73" actId="14100"/>
          <ac:spMkLst>
            <pc:docMk/>
            <pc:sldMk cId="880568917" sldId="10160"/>
            <ac:spMk id="161795" creationId="{00000000-0000-0000-0000-000000000000}"/>
          </ac:spMkLst>
        </pc:spChg>
      </pc:sldChg>
      <pc:sldChg chg="modSp">
        <pc:chgData name="Jim McGowan" userId="e2c7446dd3aca506" providerId="LiveId" clId="{C261120B-2A69-4689-A826-2B81A7CFF312}" dt="2023-11-07T17:43:22.974" v="74" actId="14100"/>
        <pc:sldMkLst>
          <pc:docMk/>
          <pc:sldMk cId="762463800" sldId="10161"/>
        </pc:sldMkLst>
        <pc:spChg chg="mod">
          <ac:chgData name="Jim McGowan" userId="e2c7446dd3aca506" providerId="LiveId" clId="{C261120B-2A69-4689-A826-2B81A7CFF312}" dt="2023-11-07T17:43:22.974" v="74" actId="14100"/>
          <ac:spMkLst>
            <pc:docMk/>
            <pc:sldMk cId="762463800" sldId="10161"/>
            <ac:spMk id="161795" creationId="{00000000-0000-0000-0000-000000000000}"/>
          </ac:spMkLst>
        </pc:spChg>
      </pc:sldChg>
      <pc:sldChg chg="modSp mod">
        <pc:chgData name="Jim McGowan" userId="e2c7446dd3aca506" providerId="LiveId" clId="{C261120B-2A69-4689-A826-2B81A7CFF312}" dt="2023-11-07T17:40:55.976" v="60" actId="11"/>
        <pc:sldMkLst>
          <pc:docMk/>
          <pc:sldMk cId="313087646" sldId="10162"/>
        </pc:sldMkLst>
        <pc:spChg chg="mod">
          <ac:chgData name="Jim McGowan" userId="e2c7446dd3aca506" providerId="LiveId" clId="{C261120B-2A69-4689-A826-2B81A7CFF312}" dt="2023-11-07T17:40:55.976" v="60" actId="11"/>
          <ac:spMkLst>
            <pc:docMk/>
            <pc:sldMk cId="313087646" sldId="10162"/>
            <ac:spMk id="161795" creationId="{00000000-0000-0000-0000-000000000000}"/>
          </ac:spMkLst>
        </pc:spChg>
        <pc:spChg chg="mod">
          <ac:chgData name="Jim McGowan" userId="e2c7446dd3aca506" providerId="LiveId" clId="{C261120B-2A69-4689-A826-2B81A7CFF312}" dt="2023-11-07T17:40:39.085" v="59" actId="11"/>
          <ac:spMkLst>
            <pc:docMk/>
            <pc:sldMk cId="313087646" sldId="10162"/>
            <ac:spMk id="180226" creationId="{00000000-0000-0000-0000-000000000000}"/>
          </ac:spMkLst>
        </pc:spChg>
      </pc:sldChg>
      <pc:sldChg chg="del">
        <pc:chgData name="Jim McGowan" userId="e2c7446dd3aca506" providerId="LiveId" clId="{C261120B-2A69-4689-A826-2B81A7CFF312}" dt="2023-11-07T17:41:17.375" v="63" actId="47"/>
        <pc:sldMkLst>
          <pc:docMk/>
          <pc:sldMk cId="3813471331" sldId="10163"/>
        </pc:sldMkLst>
      </pc:sldChg>
      <pc:sldChg chg="del">
        <pc:chgData name="Jim McGowan" userId="e2c7446dd3aca506" providerId="LiveId" clId="{C261120B-2A69-4689-A826-2B81A7CFF312}" dt="2023-11-07T17:41:40.918" v="67" actId="47"/>
        <pc:sldMkLst>
          <pc:docMk/>
          <pc:sldMk cId="915351325" sldId="10164"/>
        </pc:sldMkLst>
      </pc:sldChg>
      <pc:sldChg chg="del">
        <pc:chgData name="Jim McGowan" userId="e2c7446dd3aca506" providerId="LiveId" clId="{C261120B-2A69-4689-A826-2B81A7CFF312}" dt="2023-11-07T17:42:06.774" v="71" actId="47"/>
        <pc:sldMkLst>
          <pc:docMk/>
          <pc:sldMk cId="2858166138" sldId="10165"/>
        </pc:sldMkLst>
      </pc:sldChg>
      <pc:sldChg chg="modSp">
        <pc:chgData name="Jim McGowan" userId="e2c7446dd3aca506" providerId="LiveId" clId="{C261120B-2A69-4689-A826-2B81A7CFF312}" dt="2023-11-07T17:43:47.659" v="75" actId="14100"/>
        <pc:sldMkLst>
          <pc:docMk/>
          <pc:sldMk cId="765174121" sldId="10166"/>
        </pc:sldMkLst>
        <pc:spChg chg="mod">
          <ac:chgData name="Jim McGowan" userId="e2c7446dd3aca506" providerId="LiveId" clId="{C261120B-2A69-4689-A826-2B81A7CFF312}" dt="2023-11-07T17:43:47.659" v="75" actId="14100"/>
          <ac:spMkLst>
            <pc:docMk/>
            <pc:sldMk cId="765174121" sldId="10166"/>
            <ac:spMk id="161795" creationId="{00000000-0000-0000-0000-000000000000}"/>
          </ac:spMkLst>
        </pc:spChg>
      </pc:sldChg>
      <pc:sldChg chg="modSp mod">
        <pc:chgData name="Jim McGowan" userId="e2c7446dd3aca506" providerId="LiveId" clId="{C261120B-2A69-4689-A826-2B81A7CFF312}" dt="2023-11-07T17:45:12.352" v="77" actId="11"/>
        <pc:sldMkLst>
          <pc:docMk/>
          <pc:sldMk cId="316066876" sldId="10181"/>
        </pc:sldMkLst>
        <pc:spChg chg="mod">
          <ac:chgData name="Jim McGowan" userId="e2c7446dd3aca506" providerId="LiveId" clId="{C261120B-2A69-4689-A826-2B81A7CFF312}" dt="2023-11-07T17:45:12.352" v="77" actId="11"/>
          <ac:spMkLst>
            <pc:docMk/>
            <pc:sldMk cId="316066876" sldId="10181"/>
            <ac:spMk id="161795" creationId="{00000000-0000-0000-0000-000000000000}"/>
          </ac:spMkLst>
        </pc:spChg>
        <pc:spChg chg="mod">
          <ac:chgData name="Jim McGowan" userId="e2c7446dd3aca506" providerId="LiveId" clId="{C261120B-2A69-4689-A826-2B81A7CFF312}" dt="2023-11-07T17:45:02.321" v="76" actId="11"/>
          <ac:spMkLst>
            <pc:docMk/>
            <pc:sldMk cId="316066876" sldId="10181"/>
            <ac:spMk id="180226" creationId="{00000000-0000-0000-0000-000000000000}"/>
          </ac:spMkLst>
        </pc:spChg>
      </pc:sldChg>
      <pc:sldChg chg="del">
        <pc:chgData name="Jim McGowan" userId="e2c7446dd3aca506" providerId="LiveId" clId="{C261120B-2A69-4689-A826-2B81A7CFF312}" dt="2023-11-07T17:45:33.980" v="80" actId="47"/>
        <pc:sldMkLst>
          <pc:docMk/>
          <pc:sldMk cId="1631790547" sldId="10182"/>
        </pc:sldMkLst>
      </pc:sldChg>
      <pc:sldChg chg="del">
        <pc:chgData name="Jim McGowan" userId="e2c7446dd3aca506" providerId="LiveId" clId="{C261120B-2A69-4689-A826-2B81A7CFF312}" dt="2023-11-07T17:45:54.808" v="84" actId="47"/>
        <pc:sldMkLst>
          <pc:docMk/>
          <pc:sldMk cId="825937619" sldId="10183"/>
        </pc:sldMkLst>
      </pc:sldChg>
      <pc:sldChg chg="del">
        <pc:chgData name="Jim McGowan" userId="e2c7446dd3aca506" providerId="LiveId" clId="{C261120B-2A69-4689-A826-2B81A7CFF312}" dt="2023-11-07T17:46:55.528" v="93" actId="47"/>
        <pc:sldMkLst>
          <pc:docMk/>
          <pc:sldMk cId="3066186729" sldId="10184"/>
        </pc:sldMkLst>
      </pc:sldChg>
      <pc:sldChg chg="del">
        <pc:chgData name="Jim McGowan" userId="e2c7446dd3aca506" providerId="LiveId" clId="{C261120B-2A69-4689-A826-2B81A7CFF312}" dt="2023-11-07T17:47:26.939" v="97" actId="47"/>
        <pc:sldMkLst>
          <pc:docMk/>
          <pc:sldMk cId="2331445056" sldId="10185"/>
        </pc:sldMkLst>
      </pc:sldChg>
      <pc:sldChg chg="modSp mod">
        <pc:chgData name="Jim McGowan" userId="e2c7446dd3aca506" providerId="LiveId" clId="{C261120B-2A69-4689-A826-2B81A7CFF312}" dt="2023-11-07T19:47:20.556" v="180" actId="108"/>
        <pc:sldMkLst>
          <pc:docMk/>
          <pc:sldMk cId="2864407273" sldId="10186"/>
        </pc:sldMkLst>
        <pc:spChg chg="mod">
          <ac:chgData name="Jim McGowan" userId="e2c7446dd3aca506" providerId="LiveId" clId="{C261120B-2A69-4689-A826-2B81A7CFF312}" dt="2023-11-07T19:47:20.556" v="180" actId="108"/>
          <ac:spMkLst>
            <pc:docMk/>
            <pc:sldMk cId="2864407273" sldId="10186"/>
            <ac:spMk id="161795" creationId="{00000000-0000-0000-0000-000000000000}"/>
          </ac:spMkLst>
        </pc:spChg>
        <pc:spChg chg="mod">
          <ac:chgData name="Jim McGowan" userId="e2c7446dd3aca506" providerId="LiveId" clId="{C261120B-2A69-4689-A826-2B81A7CFF312}" dt="2023-11-07T17:49:14.231" v="110" actId="11"/>
          <ac:spMkLst>
            <pc:docMk/>
            <pc:sldMk cId="2864407273" sldId="10186"/>
            <ac:spMk id="180226" creationId="{00000000-0000-0000-0000-000000000000}"/>
          </ac:spMkLst>
        </pc:spChg>
      </pc:sldChg>
      <pc:sldChg chg="del">
        <pc:chgData name="Jim McGowan" userId="e2c7446dd3aca506" providerId="LiveId" clId="{C261120B-2A69-4689-A826-2B81A7CFF312}" dt="2023-11-07T17:49:49.303" v="113" actId="47"/>
        <pc:sldMkLst>
          <pc:docMk/>
          <pc:sldMk cId="3985716557" sldId="10187"/>
        </pc:sldMkLst>
      </pc:sldChg>
      <pc:sldChg chg="addSp delSp modSp">
        <pc:chgData name="Jim McGowan" userId="e2c7446dd3aca506" providerId="LiveId" clId="{C261120B-2A69-4689-A826-2B81A7CFF312}" dt="2023-11-07T17:55:09.384" v="147"/>
        <pc:sldMkLst>
          <pc:docMk/>
          <pc:sldMk cId="940770753" sldId="10188"/>
        </pc:sldMkLst>
        <pc:spChg chg="add del mod">
          <ac:chgData name="Jim McGowan" userId="e2c7446dd3aca506" providerId="LiveId" clId="{C261120B-2A69-4689-A826-2B81A7CFF312}" dt="2023-11-07T17:55:07.685" v="146" actId="478"/>
          <ac:spMkLst>
            <pc:docMk/>
            <pc:sldMk cId="940770753" sldId="10188"/>
            <ac:spMk id="2" creationId="{883450C4-DC68-3F5A-3EB5-C785B1ED06BB}"/>
          </ac:spMkLst>
        </pc:spChg>
        <pc:spChg chg="add mod">
          <ac:chgData name="Jim McGowan" userId="e2c7446dd3aca506" providerId="LiveId" clId="{C261120B-2A69-4689-A826-2B81A7CFF312}" dt="2023-11-07T17:55:09.384" v="147"/>
          <ac:spMkLst>
            <pc:docMk/>
            <pc:sldMk cId="940770753" sldId="10188"/>
            <ac:spMk id="4" creationId="{56E4A98F-398E-8E22-C63D-64306613EAC3}"/>
          </ac:spMkLst>
        </pc:spChg>
        <pc:spChg chg="del">
          <ac:chgData name="Jim McGowan" userId="e2c7446dd3aca506" providerId="LiveId" clId="{C261120B-2A69-4689-A826-2B81A7CFF312}" dt="2023-11-07T17:55:02.992" v="145" actId="478"/>
          <ac:spMkLst>
            <pc:docMk/>
            <pc:sldMk cId="940770753" sldId="10188"/>
            <ac:spMk id="180226" creationId="{00000000-0000-0000-0000-000000000000}"/>
          </ac:spMkLst>
        </pc:spChg>
      </pc:sldChg>
      <pc:sldChg chg="modSp mod">
        <pc:chgData name="Jim McGowan" userId="e2c7446dd3aca506" providerId="LiveId" clId="{C261120B-2A69-4689-A826-2B81A7CFF312}" dt="2023-11-07T17:57:48.125" v="151" actId="11"/>
        <pc:sldMkLst>
          <pc:docMk/>
          <pc:sldMk cId="229206365" sldId="10199"/>
        </pc:sldMkLst>
        <pc:spChg chg="mod">
          <ac:chgData name="Jim McGowan" userId="e2c7446dd3aca506" providerId="LiveId" clId="{C261120B-2A69-4689-A826-2B81A7CFF312}" dt="2023-11-07T17:57:48.125" v="151" actId="11"/>
          <ac:spMkLst>
            <pc:docMk/>
            <pc:sldMk cId="229206365" sldId="10199"/>
            <ac:spMk id="161795" creationId="{00000000-0000-0000-0000-000000000000}"/>
          </ac:spMkLst>
        </pc:spChg>
        <pc:spChg chg="mod">
          <ac:chgData name="Jim McGowan" userId="e2c7446dd3aca506" providerId="LiveId" clId="{C261120B-2A69-4689-A826-2B81A7CFF312}" dt="2023-11-07T17:57:38.406" v="150" actId="11"/>
          <ac:spMkLst>
            <pc:docMk/>
            <pc:sldMk cId="229206365" sldId="10199"/>
            <ac:spMk id="180226" creationId="{00000000-0000-0000-0000-000000000000}"/>
          </ac:spMkLst>
        </pc:spChg>
      </pc:sldChg>
      <pc:sldChg chg="del ord">
        <pc:chgData name="Jim McGowan" userId="e2c7446dd3aca506" providerId="LiveId" clId="{C261120B-2A69-4689-A826-2B81A7CFF312}" dt="2023-11-07T17:58:17.548" v="157" actId="47"/>
        <pc:sldMkLst>
          <pc:docMk/>
          <pc:sldMk cId="1953295532" sldId="10200"/>
        </pc:sldMkLst>
      </pc:sldChg>
      <pc:sldChg chg="del">
        <pc:chgData name="Jim McGowan" userId="e2c7446dd3aca506" providerId="LiveId" clId="{C261120B-2A69-4689-A826-2B81A7CFF312}" dt="2023-11-07T17:58:35.203" v="159" actId="47"/>
        <pc:sldMkLst>
          <pc:docMk/>
          <pc:sldMk cId="53564999" sldId="10201"/>
        </pc:sldMkLst>
      </pc:sldChg>
      <pc:sldChg chg="modSp mod">
        <pc:chgData name="Jim McGowan" userId="e2c7446dd3aca506" providerId="LiveId" clId="{C261120B-2A69-4689-A826-2B81A7CFF312}" dt="2023-11-07T17:59:17.721" v="161" actId="11"/>
        <pc:sldMkLst>
          <pc:docMk/>
          <pc:sldMk cId="3298557340" sldId="10202"/>
        </pc:sldMkLst>
        <pc:spChg chg="mod">
          <ac:chgData name="Jim McGowan" userId="e2c7446dd3aca506" providerId="LiveId" clId="{C261120B-2A69-4689-A826-2B81A7CFF312}" dt="2023-11-07T17:59:17.721" v="161" actId="11"/>
          <ac:spMkLst>
            <pc:docMk/>
            <pc:sldMk cId="3298557340" sldId="10202"/>
            <ac:spMk id="161795" creationId="{00000000-0000-0000-0000-000000000000}"/>
          </ac:spMkLst>
        </pc:spChg>
        <pc:spChg chg="mod">
          <ac:chgData name="Jim McGowan" userId="e2c7446dd3aca506" providerId="LiveId" clId="{C261120B-2A69-4689-A826-2B81A7CFF312}" dt="2023-11-07T17:59:07.065" v="160" actId="11"/>
          <ac:spMkLst>
            <pc:docMk/>
            <pc:sldMk cId="3298557340" sldId="10202"/>
            <ac:spMk id="180226" creationId="{00000000-0000-0000-0000-000000000000}"/>
          </ac:spMkLst>
        </pc:spChg>
      </pc:sldChg>
      <pc:sldChg chg="del">
        <pc:chgData name="Jim McGowan" userId="e2c7446dd3aca506" providerId="LiveId" clId="{C261120B-2A69-4689-A826-2B81A7CFF312}" dt="2023-11-07T17:59:48.086" v="164" actId="47"/>
        <pc:sldMkLst>
          <pc:docMk/>
          <pc:sldMk cId="3236692404" sldId="10203"/>
        </pc:sldMkLst>
      </pc:sldChg>
      <pc:sldChg chg="del">
        <pc:chgData name="Jim McGowan" userId="e2c7446dd3aca506" providerId="LiveId" clId="{C261120B-2A69-4689-A826-2B81A7CFF312}" dt="2023-11-07T18:00:50.022" v="168" actId="47"/>
        <pc:sldMkLst>
          <pc:docMk/>
          <pc:sldMk cId="3150008327" sldId="10204"/>
        </pc:sldMkLst>
      </pc:sldChg>
      <pc:sldChg chg="del">
        <pc:chgData name="Jim McGowan" userId="e2c7446dd3aca506" providerId="LiveId" clId="{C261120B-2A69-4689-A826-2B81A7CFF312}" dt="2023-11-07T18:02:17.612" v="175" actId="47"/>
        <pc:sldMkLst>
          <pc:docMk/>
          <pc:sldMk cId="1198276319" sldId="10217"/>
        </pc:sldMkLst>
      </pc:sldChg>
      <pc:sldChg chg="modSp mod">
        <pc:chgData name="Jim McGowan" userId="e2c7446dd3aca506" providerId="LiveId" clId="{C261120B-2A69-4689-A826-2B81A7CFF312}" dt="2023-11-07T17:27:38.974" v="13" actId="2710"/>
        <pc:sldMkLst>
          <pc:docMk/>
          <pc:sldMk cId="4200290636" sldId="10219"/>
        </pc:sldMkLst>
        <pc:spChg chg="mod">
          <ac:chgData name="Jim McGowan" userId="e2c7446dd3aca506" providerId="LiveId" clId="{C261120B-2A69-4689-A826-2B81A7CFF312}" dt="2023-11-07T17:27:38.974" v="13" actId="2710"/>
          <ac:spMkLst>
            <pc:docMk/>
            <pc:sldMk cId="4200290636" sldId="10219"/>
            <ac:spMk id="68611" creationId="{00000000-0000-0000-0000-000000000000}"/>
          </ac:spMkLst>
        </pc:spChg>
      </pc:sldChg>
      <pc:sldChg chg="modSp mod">
        <pc:chgData name="Jim McGowan" userId="e2c7446dd3aca506" providerId="LiveId" clId="{C261120B-2A69-4689-A826-2B81A7CFF312}" dt="2023-11-07T18:01:18.198" v="171" actId="2710"/>
        <pc:sldMkLst>
          <pc:docMk/>
          <pc:sldMk cId="2707410090" sldId="10224"/>
        </pc:sldMkLst>
        <pc:spChg chg="mod">
          <ac:chgData name="Jim McGowan" userId="e2c7446dd3aca506" providerId="LiveId" clId="{C261120B-2A69-4689-A826-2B81A7CFF312}" dt="2023-11-07T18:01:18.198" v="171" actId="2710"/>
          <ac:spMkLst>
            <pc:docMk/>
            <pc:sldMk cId="2707410090" sldId="10224"/>
            <ac:spMk id="68611" creationId="{00000000-0000-0000-0000-000000000000}"/>
          </ac:spMkLst>
        </pc:spChg>
      </pc:sldChg>
      <pc:sldChg chg="modSp add mod">
        <pc:chgData name="Jim McGowan" userId="e2c7446dd3aca506" providerId="LiveId" clId="{C261120B-2A69-4689-A826-2B81A7CFF312}" dt="2023-11-07T17:26:10.537" v="8" actId="108"/>
        <pc:sldMkLst>
          <pc:docMk/>
          <pc:sldMk cId="3716181326" sldId="10225"/>
        </pc:sldMkLst>
        <pc:spChg chg="mod">
          <ac:chgData name="Jim McGowan" userId="e2c7446dd3aca506" providerId="LiveId" clId="{C261120B-2A69-4689-A826-2B81A7CFF312}" dt="2023-11-07T17:25:48.455" v="5" actId="108"/>
          <ac:spMkLst>
            <pc:docMk/>
            <pc:sldMk cId="3716181326" sldId="10225"/>
            <ac:spMk id="161795" creationId="{00000000-0000-0000-0000-000000000000}"/>
          </ac:spMkLst>
        </pc:spChg>
        <pc:spChg chg="mod">
          <ac:chgData name="Jim McGowan" userId="e2c7446dd3aca506" providerId="LiveId" clId="{C261120B-2A69-4689-A826-2B81A7CFF312}" dt="2023-11-07T17:26:10.537" v="8" actId="108"/>
          <ac:spMkLst>
            <pc:docMk/>
            <pc:sldMk cId="3716181326" sldId="10225"/>
            <ac:spMk id="180226" creationId="{00000000-0000-0000-0000-000000000000}"/>
          </ac:spMkLst>
        </pc:spChg>
      </pc:sldChg>
      <pc:sldChg chg="modSp add mod">
        <pc:chgData name="Jim McGowan" userId="e2c7446dd3aca506" providerId="LiveId" clId="{C261120B-2A69-4689-A826-2B81A7CFF312}" dt="2023-11-07T17:28:33.439" v="18" actId="207"/>
        <pc:sldMkLst>
          <pc:docMk/>
          <pc:sldMk cId="655901892" sldId="10226"/>
        </pc:sldMkLst>
        <pc:spChg chg="mod">
          <ac:chgData name="Jim McGowan" userId="e2c7446dd3aca506" providerId="LiveId" clId="{C261120B-2A69-4689-A826-2B81A7CFF312}" dt="2023-11-07T17:28:33.439" v="18" actId="207"/>
          <ac:spMkLst>
            <pc:docMk/>
            <pc:sldMk cId="655901892" sldId="10226"/>
            <ac:spMk id="161795" creationId="{00000000-0000-0000-0000-000000000000}"/>
          </ac:spMkLst>
        </pc:spChg>
      </pc:sldChg>
      <pc:sldChg chg="modSp add mod">
        <pc:chgData name="Jim McGowan" userId="e2c7446dd3aca506" providerId="LiveId" clId="{C261120B-2A69-4689-A826-2B81A7CFF312}" dt="2023-11-07T17:35:06.697" v="43" actId="108"/>
        <pc:sldMkLst>
          <pc:docMk/>
          <pc:sldMk cId="1243265355" sldId="10227"/>
        </pc:sldMkLst>
        <pc:spChg chg="mod">
          <ac:chgData name="Jim McGowan" userId="e2c7446dd3aca506" providerId="LiveId" clId="{C261120B-2A69-4689-A826-2B81A7CFF312}" dt="2023-11-07T17:35:06.697" v="43" actId="108"/>
          <ac:spMkLst>
            <pc:docMk/>
            <pc:sldMk cId="1243265355" sldId="10227"/>
            <ac:spMk id="161795" creationId="{00000000-0000-0000-0000-000000000000}"/>
          </ac:spMkLst>
        </pc:spChg>
      </pc:sldChg>
      <pc:sldChg chg="modSp add mod">
        <pc:chgData name="Jim McGowan" userId="e2c7446dd3aca506" providerId="LiveId" clId="{C261120B-2A69-4689-A826-2B81A7CFF312}" dt="2023-11-07T17:35:31.334" v="47" actId="108"/>
        <pc:sldMkLst>
          <pc:docMk/>
          <pc:sldMk cId="3623449231" sldId="10228"/>
        </pc:sldMkLst>
        <pc:spChg chg="mod">
          <ac:chgData name="Jim McGowan" userId="e2c7446dd3aca506" providerId="LiveId" clId="{C261120B-2A69-4689-A826-2B81A7CFF312}" dt="2023-11-07T17:35:31.334" v="47" actId="108"/>
          <ac:spMkLst>
            <pc:docMk/>
            <pc:sldMk cId="3623449231" sldId="10228"/>
            <ac:spMk id="161795" creationId="{00000000-0000-0000-0000-000000000000}"/>
          </ac:spMkLst>
        </pc:spChg>
      </pc:sldChg>
      <pc:sldChg chg="modSp add mod">
        <pc:chgData name="Jim McGowan" userId="e2c7446dd3aca506" providerId="LiveId" clId="{C261120B-2A69-4689-A826-2B81A7CFF312}" dt="2023-11-07T17:41:08.763" v="62" actId="108"/>
        <pc:sldMkLst>
          <pc:docMk/>
          <pc:sldMk cId="151909697" sldId="10229"/>
        </pc:sldMkLst>
        <pc:spChg chg="mod">
          <ac:chgData name="Jim McGowan" userId="e2c7446dd3aca506" providerId="LiveId" clId="{C261120B-2A69-4689-A826-2B81A7CFF312}" dt="2023-11-07T17:41:08.763" v="62" actId="108"/>
          <ac:spMkLst>
            <pc:docMk/>
            <pc:sldMk cId="151909697" sldId="10229"/>
            <ac:spMk id="161795" creationId="{00000000-0000-0000-0000-000000000000}"/>
          </ac:spMkLst>
        </pc:spChg>
      </pc:sldChg>
      <pc:sldChg chg="modSp add mod">
        <pc:chgData name="Jim McGowan" userId="e2c7446dd3aca506" providerId="LiveId" clId="{C261120B-2A69-4689-A826-2B81A7CFF312}" dt="2023-11-07T17:41:33.740" v="66" actId="108"/>
        <pc:sldMkLst>
          <pc:docMk/>
          <pc:sldMk cId="1058456935" sldId="10230"/>
        </pc:sldMkLst>
        <pc:spChg chg="mod">
          <ac:chgData name="Jim McGowan" userId="e2c7446dd3aca506" providerId="LiveId" clId="{C261120B-2A69-4689-A826-2B81A7CFF312}" dt="2023-11-07T17:41:33.740" v="66" actId="108"/>
          <ac:spMkLst>
            <pc:docMk/>
            <pc:sldMk cId="1058456935" sldId="10230"/>
            <ac:spMk id="161795" creationId="{00000000-0000-0000-0000-000000000000}"/>
          </ac:spMkLst>
        </pc:spChg>
      </pc:sldChg>
      <pc:sldChg chg="modSp add mod">
        <pc:chgData name="Jim McGowan" userId="e2c7446dd3aca506" providerId="LiveId" clId="{C261120B-2A69-4689-A826-2B81A7CFF312}" dt="2023-11-07T17:42:00.096" v="70" actId="108"/>
        <pc:sldMkLst>
          <pc:docMk/>
          <pc:sldMk cId="451176619" sldId="10231"/>
        </pc:sldMkLst>
        <pc:spChg chg="mod">
          <ac:chgData name="Jim McGowan" userId="e2c7446dd3aca506" providerId="LiveId" clId="{C261120B-2A69-4689-A826-2B81A7CFF312}" dt="2023-11-07T17:42:00.096" v="70" actId="108"/>
          <ac:spMkLst>
            <pc:docMk/>
            <pc:sldMk cId="451176619" sldId="10231"/>
            <ac:spMk id="161795" creationId="{00000000-0000-0000-0000-000000000000}"/>
          </ac:spMkLst>
        </pc:spChg>
      </pc:sldChg>
      <pc:sldChg chg="modSp add mod">
        <pc:chgData name="Jim McGowan" userId="e2c7446dd3aca506" providerId="LiveId" clId="{C261120B-2A69-4689-A826-2B81A7CFF312}" dt="2023-11-07T17:45:27.531" v="79" actId="108"/>
        <pc:sldMkLst>
          <pc:docMk/>
          <pc:sldMk cId="2566645118" sldId="10232"/>
        </pc:sldMkLst>
        <pc:spChg chg="mod">
          <ac:chgData name="Jim McGowan" userId="e2c7446dd3aca506" providerId="LiveId" clId="{C261120B-2A69-4689-A826-2B81A7CFF312}" dt="2023-11-07T17:45:27.531" v="79" actId="108"/>
          <ac:spMkLst>
            <pc:docMk/>
            <pc:sldMk cId="2566645118" sldId="10232"/>
            <ac:spMk id="161795" creationId="{00000000-0000-0000-0000-000000000000}"/>
          </ac:spMkLst>
        </pc:spChg>
      </pc:sldChg>
      <pc:sldChg chg="modSp add mod">
        <pc:chgData name="Jim McGowan" userId="e2c7446dd3aca506" providerId="LiveId" clId="{C261120B-2A69-4689-A826-2B81A7CFF312}" dt="2023-11-07T17:45:51.506" v="83" actId="108"/>
        <pc:sldMkLst>
          <pc:docMk/>
          <pc:sldMk cId="3642872151" sldId="10233"/>
        </pc:sldMkLst>
        <pc:spChg chg="mod">
          <ac:chgData name="Jim McGowan" userId="e2c7446dd3aca506" providerId="LiveId" clId="{C261120B-2A69-4689-A826-2B81A7CFF312}" dt="2023-11-07T17:45:51.506" v="83" actId="108"/>
          <ac:spMkLst>
            <pc:docMk/>
            <pc:sldMk cId="3642872151" sldId="10233"/>
            <ac:spMk id="161795" creationId="{00000000-0000-0000-0000-000000000000}"/>
          </ac:spMkLst>
        </pc:spChg>
      </pc:sldChg>
      <pc:sldChg chg="modSp add mod">
        <pc:chgData name="Jim McGowan" userId="e2c7446dd3aca506" providerId="LiveId" clId="{C261120B-2A69-4689-A826-2B81A7CFF312}" dt="2023-11-07T17:46:50.551" v="92" actId="108"/>
        <pc:sldMkLst>
          <pc:docMk/>
          <pc:sldMk cId="4027740897" sldId="10234"/>
        </pc:sldMkLst>
        <pc:spChg chg="mod">
          <ac:chgData name="Jim McGowan" userId="e2c7446dd3aca506" providerId="LiveId" clId="{C261120B-2A69-4689-A826-2B81A7CFF312}" dt="2023-11-07T17:46:50.551" v="92" actId="108"/>
          <ac:spMkLst>
            <pc:docMk/>
            <pc:sldMk cId="4027740897" sldId="10234"/>
            <ac:spMk id="161795" creationId="{00000000-0000-0000-0000-000000000000}"/>
          </ac:spMkLst>
        </pc:spChg>
      </pc:sldChg>
      <pc:sldChg chg="modSp add mod">
        <pc:chgData name="Jim McGowan" userId="e2c7446dd3aca506" providerId="LiveId" clId="{C261120B-2A69-4689-A826-2B81A7CFF312}" dt="2023-11-07T17:47:20.714" v="96" actId="108"/>
        <pc:sldMkLst>
          <pc:docMk/>
          <pc:sldMk cId="922365875" sldId="10235"/>
        </pc:sldMkLst>
        <pc:spChg chg="mod">
          <ac:chgData name="Jim McGowan" userId="e2c7446dd3aca506" providerId="LiveId" clId="{C261120B-2A69-4689-A826-2B81A7CFF312}" dt="2023-11-07T17:47:20.714" v="96" actId="108"/>
          <ac:spMkLst>
            <pc:docMk/>
            <pc:sldMk cId="922365875" sldId="10235"/>
            <ac:spMk id="161795" creationId="{00000000-0000-0000-0000-000000000000}"/>
          </ac:spMkLst>
        </pc:spChg>
      </pc:sldChg>
      <pc:sldChg chg="modSp add mod">
        <pc:chgData name="Jim McGowan" userId="e2c7446dd3aca506" providerId="LiveId" clId="{C261120B-2A69-4689-A826-2B81A7CFF312}" dt="2023-11-07T17:58:07.351" v="154" actId="108"/>
        <pc:sldMkLst>
          <pc:docMk/>
          <pc:sldMk cId="4189815750" sldId="10236"/>
        </pc:sldMkLst>
        <pc:spChg chg="mod">
          <ac:chgData name="Jim McGowan" userId="e2c7446dd3aca506" providerId="LiveId" clId="{C261120B-2A69-4689-A826-2B81A7CFF312}" dt="2023-11-07T17:58:07.351" v="154" actId="108"/>
          <ac:spMkLst>
            <pc:docMk/>
            <pc:sldMk cId="4189815750" sldId="10236"/>
            <ac:spMk id="161795" creationId="{00000000-0000-0000-0000-000000000000}"/>
          </ac:spMkLst>
        </pc:spChg>
      </pc:sldChg>
      <pc:sldChg chg="modSp add mod">
        <pc:chgData name="Jim McGowan" userId="e2c7446dd3aca506" providerId="LiveId" clId="{C261120B-2A69-4689-A826-2B81A7CFF312}" dt="2023-11-07T17:58:29.481" v="158" actId="108"/>
        <pc:sldMkLst>
          <pc:docMk/>
          <pc:sldMk cId="40499639" sldId="10237"/>
        </pc:sldMkLst>
        <pc:spChg chg="mod">
          <ac:chgData name="Jim McGowan" userId="e2c7446dd3aca506" providerId="LiveId" clId="{C261120B-2A69-4689-A826-2B81A7CFF312}" dt="2023-11-07T17:58:29.481" v="158" actId="108"/>
          <ac:spMkLst>
            <pc:docMk/>
            <pc:sldMk cId="40499639" sldId="10237"/>
            <ac:spMk id="161795" creationId="{00000000-0000-0000-0000-000000000000}"/>
          </ac:spMkLst>
        </pc:spChg>
      </pc:sldChg>
      <pc:sldChg chg="modSp add mod">
        <pc:chgData name="Jim McGowan" userId="e2c7446dd3aca506" providerId="LiveId" clId="{C261120B-2A69-4689-A826-2B81A7CFF312}" dt="2023-11-07T17:59:36.316" v="163" actId="108"/>
        <pc:sldMkLst>
          <pc:docMk/>
          <pc:sldMk cId="781625397" sldId="10238"/>
        </pc:sldMkLst>
        <pc:spChg chg="mod">
          <ac:chgData name="Jim McGowan" userId="e2c7446dd3aca506" providerId="LiveId" clId="{C261120B-2A69-4689-A826-2B81A7CFF312}" dt="2023-11-07T17:59:36.316" v="163" actId="108"/>
          <ac:spMkLst>
            <pc:docMk/>
            <pc:sldMk cId="781625397" sldId="10238"/>
            <ac:spMk id="161795" creationId="{00000000-0000-0000-0000-000000000000}"/>
          </ac:spMkLst>
        </pc:spChg>
      </pc:sldChg>
      <pc:sldChg chg="modSp add mod">
        <pc:chgData name="Jim McGowan" userId="e2c7446dd3aca506" providerId="LiveId" clId="{C261120B-2A69-4689-A826-2B81A7CFF312}" dt="2023-11-07T18:00:27.047" v="167" actId="108"/>
        <pc:sldMkLst>
          <pc:docMk/>
          <pc:sldMk cId="2280844531" sldId="10239"/>
        </pc:sldMkLst>
        <pc:spChg chg="mod">
          <ac:chgData name="Jim McGowan" userId="e2c7446dd3aca506" providerId="LiveId" clId="{C261120B-2A69-4689-A826-2B81A7CFF312}" dt="2023-11-07T18:00:27.047" v="167" actId="108"/>
          <ac:spMkLst>
            <pc:docMk/>
            <pc:sldMk cId="2280844531" sldId="10239"/>
            <ac:spMk id="161795" creationId="{00000000-0000-0000-0000-000000000000}"/>
          </ac:spMkLst>
        </pc:spChg>
      </pc:sldChg>
      <pc:sldChg chg="add">
        <pc:chgData name="Jim McGowan" userId="e2c7446dd3aca506" providerId="LiveId" clId="{C261120B-2A69-4689-A826-2B81A7CFF312}" dt="2023-11-07T18:02:11.052" v="174"/>
        <pc:sldMkLst>
          <pc:docMk/>
          <pc:sldMk cId="1602988443" sldId="10240"/>
        </pc:sldMkLst>
      </pc:sldChg>
      <pc:sldChg chg="add">
        <pc:chgData name="Jim McGowan" userId="e2c7446dd3aca506" providerId="LiveId" clId="{C261120B-2A69-4689-A826-2B81A7CFF312}" dt="2023-11-07T19:47:16.238" v="179"/>
        <pc:sldMkLst>
          <pc:docMk/>
          <pc:sldMk cId="1414865565" sldId="10241"/>
        </pc:sldMkLst>
      </pc:sldChg>
    </pc:docChg>
  </pc:docChgLst>
  <pc:docChgLst>
    <pc:chgData name="Jim McGowan" userId="e2c7446dd3aca506" providerId="LiveId" clId="{B0FBFC09-B6BB-46F8-9652-A3E46D70DAED}"/>
    <pc:docChg chg="custSel modSld replTag delTag modHandout">
      <pc:chgData name="Jim McGowan" userId="e2c7446dd3aca506" providerId="LiveId" clId="{B0FBFC09-B6BB-46F8-9652-A3E46D70DAED}" dt="2024-02-06T18:13:37.182" v="11" actId="6549"/>
      <pc:docMkLst>
        <pc:docMk/>
      </pc:docMkLst>
      <pc:sldChg chg="modSp mod">
        <pc:chgData name="Jim McGowan" userId="e2c7446dd3aca506" providerId="LiveId" clId="{B0FBFC09-B6BB-46F8-9652-A3E46D70DAED}" dt="2024-02-06T18:12:42.087" v="0" actId="207"/>
        <pc:sldMkLst>
          <pc:docMk/>
          <pc:sldMk cId="483966391" sldId="2890"/>
        </pc:sldMkLst>
        <pc:graphicFrameChg chg="modGraphic">
          <ac:chgData name="Jim McGowan" userId="e2c7446dd3aca506" providerId="LiveId" clId="{B0FBFC09-B6BB-46F8-9652-A3E46D70DAED}" dt="2024-02-06T18:12:42.087" v="0" actId="207"/>
          <ac:graphicFrameMkLst>
            <pc:docMk/>
            <pc:sldMk cId="483966391" sldId="2890"/>
            <ac:graphicFrameMk id="2" creationId="{F376116D-0650-4EE2-9908-68B4366A6E17}"/>
          </ac:graphicFrameMkLst>
        </pc:graphicFrameChg>
      </pc:sldChg>
    </pc:docChg>
  </pc:docChgLst>
  <pc:docChgLst>
    <pc:chgData name="Jim McGowan" userId="e2c7446dd3aca506" providerId="LiveId" clId="{441EDAC9-EB0C-40C4-8F32-85F1001F6C89}"/>
    <pc:docChg chg="custSel addSld modSld sldOrd replTag delTag">
      <pc:chgData name="Jim McGowan" userId="e2c7446dd3aca506" providerId="LiveId" clId="{441EDAC9-EB0C-40C4-8F32-85F1001F6C89}" dt="2023-11-16T02:08:07.590" v="37"/>
      <pc:docMkLst>
        <pc:docMk/>
      </pc:docMkLst>
      <pc:sldChg chg="delSp modSp new mod ord">
        <pc:chgData name="Jim McGowan" userId="e2c7446dd3aca506" providerId="LiveId" clId="{441EDAC9-EB0C-40C4-8F32-85F1001F6C89}" dt="2023-11-16T02:08:02.714" v="35"/>
        <pc:sldMkLst>
          <pc:docMk/>
          <pc:sldMk cId="998142572" sldId="10244"/>
        </pc:sldMkLst>
        <pc:spChg chg="mod">
          <ac:chgData name="Jim McGowan" userId="e2c7446dd3aca506" providerId="LiveId" clId="{441EDAC9-EB0C-40C4-8F32-85F1001F6C89}" dt="2023-11-16T01:57:20.588" v="27" actId="113"/>
          <ac:spMkLst>
            <pc:docMk/>
            <pc:sldMk cId="998142572" sldId="10244"/>
            <ac:spMk id="2" creationId="{EE75044C-A6DA-6266-CF10-3917F7DA4F05}"/>
          </ac:spMkLst>
        </pc:spChg>
        <pc:spChg chg="del">
          <ac:chgData name="Jim McGowan" userId="e2c7446dd3aca506" providerId="LiveId" clId="{441EDAC9-EB0C-40C4-8F32-85F1001F6C89}" dt="2023-11-16T01:56:47.138" v="1" actId="478"/>
          <ac:spMkLst>
            <pc:docMk/>
            <pc:sldMk cId="998142572" sldId="10244"/>
            <ac:spMk id="3" creationId="{FC8E2386-7818-B4D7-E3C1-C426294AF5B1}"/>
          </ac:spMkLst>
        </pc:spChg>
      </pc:sldChg>
    </pc:docChg>
  </pc:docChgLst>
  <pc:docChgLst>
    <pc:chgData name="Jim McGowan" userId="e2c7446dd3aca506" providerId="LiveId" clId="{55502896-DE1F-4AFD-9006-DBE7E2692665}"/>
    <pc:docChg chg="custSel modSld replTag delTag modHandout">
      <pc:chgData name="Jim McGowan" userId="e2c7446dd3aca506" providerId="LiveId" clId="{55502896-DE1F-4AFD-9006-DBE7E2692665}" dt="2023-11-29T16:36:53.361" v="8" actId="6549"/>
      <pc:docMkLst>
        <pc:docMk/>
      </pc:docMkLst>
      <pc:sldChg chg="modSp mod">
        <pc:chgData name="Jim McGowan" userId="e2c7446dd3aca506" providerId="LiveId" clId="{55502896-DE1F-4AFD-9006-DBE7E2692665}" dt="2023-11-29T16:35:39.906" v="2" actId="6549"/>
        <pc:sldMkLst>
          <pc:docMk/>
          <pc:sldMk cId="3707918369" sldId="10243"/>
        </pc:sldMkLst>
        <pc:spChg chg="mod">
          <ac:chgData name="Jim McGowan" userId="e2c7446dd3aca506" providerId="LiveId" clId="{55502896-DE1F-4AFD-9006-DBE7E2692665}" dt="2023-11-29T16:35:39.906" v="2" actId="6549"/>
          <ac:spMkLst>
            <pc:docMk/>
            <pc:sldMk cId="3707918369" sldId="10243"/>
            <ac:spMk id="38914" creationId="{00000000-0000-0000-0000-000000000000}"/>
          </ac:spMkLst>
        </pc:spChg>
      </pc:sldChg>
    </pc:docChg>
  </pc:docChgLst>
  <pc:docChgLst>
    <pc:chgData name="Jim McGowan" userId="e2c7446dd3aca506" providerId="LiveId" clId="{60ED29D9-27D0-4FBA-8DC7-2EC6E3ECA466}"/>
    <pc:docChg chg="addSld modSld sldOrd">
      <pc:chgData name="Jim McGowan" userId="e2c7446dd3aca506" providerId="LiveId" clId="{60ED29D9-27D0-4FBA-8DC7-2EC6E3ECA466}" dt="2023-05-11T00:58:46.228" v="23"/>
      <pc:docMkLst>
        <pc:docMk/>
      </pc:docMkLst>
      <pc:sldChg chg="addSp modSp new mod ord">
        <pc:chgData name="Jim McGowan" userId="e2c7446dd3aca506" providerId="LiveId" clId="{60ED29D9-27D0-4FBA-8DC7-2EC6E3ECA466}" dt="2023-05-11T00:58:46.228" v="23"/>
        <pc:sldMkLst>
          <pc:docMk/>
          <pc:sldMk cId="2153512854" sldId="9956"/>
        </pc:sldMkLst>
        <pc:spChg chg="add mod">
          <ac:chgData name="Jim McGowan" userId="e2c7446dd3aca506" providerId="LiveId" clId="{60ED29D9-27D0-4FBA-8DC7-2EC6E3ECA466}" dt="2023-05-11T00:51:11.126" v="17" actId="12789"/>
          <ac:spMkLst>
            <pc:docMk/>
            <pc:sldMk cId="2153512854" sldId="9956"/>
            <ac:spMk id="2" creationId="{892C71B3-1AA0-CE64-E8F5-7AC30B35346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040 Acts 7v46-53 </a:t>
            </a:r>
          </a:p>
          <a:p>
            <a:pPr>
              <a:defRPr/>
            </a:pPr>
            <a:r>
              <a:rPr lang="en-US" sz="1400" dirty="0"/>
              <a:t>02-28-2024</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2/28/2024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a:t>
            </a:fld>
            <a:endParaRPr lang="en-US"/>
          </a:p>
        </p:txBody>
      </p:sp>
    </p:spTree>
    <p:extLst>
      <p:ext uri="{BB962C8B-B14F-4D97-AF65-F5344CB8AC3E}">
        <p14:creationId xmlns:p14="http://schemas.microsoft.com/office/powerpoint/2010/main" val="2589914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16</a:t>
            </a:fld>
            <a:endParaRPr lang="en-US"/>
          </a:p>
        </p:txBody>
      </p:sp>
    </p:spTree>
    <p:extLst>
      <p:ext uri="{BB962C8B-B14F-4D97-AF65-F5344CB8AC3E}">
        <p14:creationId xmlns:p14="http://schemas.microsoft.com/office/powerpoint/2010/main" val="2118492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17</a:t>
            </a:fld>
            <a:endParaRPr lang="en-US" dirty="0"/>
          </a:p>
        </p:txBody>
      </p:sp>
    </p:spTree>
    <p:extLst>
      <p:ext uri="{BB962C8B-B14F-4D97-AF65-F5344CB8AC3E}">
        <p14:creationId xmlns:p14="http://schemas.microsoft.com/office/powerpoint/2010/main" val="1294391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31</a:t>
            </a:fld>
            <a:endParaRPr lang="en-US"/>
          </a:p>
        </p:txBody>
      </p:sp>
    </p:spTree>
    <p:extLst>
      <p:ext uri="{BB962C8B-B14F-4D97-AF65-F5344CB8AC3E}">
        <p14:creationId xmlns:p14="http://schemas.microsoft.com/office/powerpoint/2010/main" val="2448694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34</a:t>
            </a:fld>
            <a:endParaRPr lang="en-US"/>
          </a:p>
        </p:txBody>
      </p:sp>
    </p:spTree>
    <p:extLst>
      <p:ext uri="{BB962C8B-B14F-4D97-AF65-F5344CB8AC3E}">
        <p14:creationId xmlns:p14="http://schemas.microsoft.com/office/powerpoint/2010/main" val="440680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42</a:t>
            </a:fld>
            <a:endParaRPr lang="en-US" altLang="en-US" dirty="0"/>
          </a:p>
        </p:txBody>
      </p:sp>
    </p:spTree>
    <p:extLst>
      <p:ext uri="{BB962C8B-B14F-4D97-AF65-F5344CB8AC3E}">
        <p14:creationId xmlns:p14="http://schemas.microsoft.com/office/powerpoint/2010/main" val="1608448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54</a:t>
            </a:fld>
            <a:endParaRPr lang="en-US"/>
          </a:p>
        </p:txBody>
      </p:sp>
    </p:spTree>
    <p:extLst>
      <p:ext uri="{BB962C8B-B14F-4D97-AF65-F5344CB8AC3E}">
        <p14:creationId xmlns:p14="http://schemas.microsoft.com/office/powerpoint/2010/main" val="415271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01171702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dirty="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35259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8" r:id="rId12"/>
    <p:sldLayoutId id="2147483709" r:id="rId13"/>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6781800" y="685800"/>
            <a:ext cx="1447800" cy="762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5981700" y="4648200"/>
            <a:ext cx="1219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894480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6781800" y="685800"/>
            <a:ext cx="1447800" cy="762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7505700" y="3962400"/>
            <a:ext cx="1219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959113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FFF7A-03C0-43AF-9B91-CAAF5175F3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799" cy="3754874"/>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Matthew 24:1-2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Jesus came out from the temple and was going away when His disciples came up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point out the temple buildings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Him.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said to them, “Do you not see all these things? Truly I say to you,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not one stone here will be left upon another, which will not be torn down</a:t>
            </a: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4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562630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8F361E-033E-4040-8180-7B9AB542D7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070619"/>
          </a:xfrm>
          <a:prstGeom prst="rect">
            <a:avLst/>
          </a:prstGeom>
          <a:noFill/>
          <a:ln w="28575">
            <a:noFill/>
            <a:miter lim="800000"/>
            <a:headEnd/>
            <a:tailEnd/>
          </a:ln>
        </p:spPr>
        <p:txBody>
          <a:bodyPr wrap="square">
            <a:spAutoFit/>
          </a:bodyPr>
          <a:lstStyle/>
          <a:p>
            <a:pPr algn="ctr">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Luke 19:42-44</a:t>
            </a:r>
          </a:p>
          <a:p>
            <a:pPr algn="just"/>
            <a:r>
              <a:rPr lang="en-US" sz="34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“42</a:t>
            </a:r>
            <a:r>
              <a:rPr lang="en-US" sz="3450" baseline="30000" dirty="0">
                <a:effectLst>
                  <a:outerShdw blurRad="38100" dist="38100" dir="2700000" algn="tl">
                    <a:srgbClr val="000000">
                      <a:alpha val="43137"/>
                    </a:srgbClr>
                  </a:outerShdw>
                </a:effectLst>
                <a:latin typeface="Calibri" panose="020F0502020204030204" pitchFamily="34" charset="0"/>
              </a:rPr>
              <a:t> </a:t>
            </a:r>
            <a:r>
              <a:rPr lang="en-US" sz="3450" dirty="0">
                <a:effectLst>
                  <a:outerShdw blurRad="38100" dist="38100" dir="2700000" algn="tl">
                    <a:srgbClr val="000000">
                      <a:alpha val="43137"/>
                    </a:srgbClr>
                  </a:outerShdw>
                </a:effectLst>
                <a:latin typeface="Calibri" panose="020F0502020204030204" pitchFamily="34" charset="0"/>
              </a:rPr>
              <a:t>saying, ‘If you had known in </a:t>
            </a:r>
            <a:r>
              <a:rPr lang="en-US" sz="3450" dirty="0">
                <a:effectLst>
                  <a:outerShdw blurRad="38100" dist="38100" dir="2700000" algn="tl">
                    <a:srgbClr val="000000">
                      <a:alpha val="43137"/>
                    </a:srgbClr>
                  </a:outerShdw>
                </a:effectLst>
              </a:rPr>
              <a:t>this day, </a:t>
            </a:r>
            <a:r>
              <a:rPr lang="en-US" sz="3450" dirty="0">
                <a:effectLst>
                  <a:outerShdw blurRad="38100" dist="38100" dir="2700000" algn="tl">
                    <a:srgbClr val="000000">
                      <a:alpha val="43137"/>
                    </a:srgbClr>
                  </a:outerShdw>
                </a:effectLst>
                <a:latin typeface="Calibri" panose="020F0502020204030204" pitchFamily="34" charset="0"/>
              </a:rPr>
              <a:t>even you, the things which make for peace! But now they have been hidden from your eyes. </a:t>
            </a:r>
            <a:r>
              <a:rPr lang="en-US" sz="3450" baseline="30000" dirty="0">
                <a:effectLst>
                  <a:outerShdw blurRad="38100" dist="38100" dir="2700000" algn="tl">
                    <a:srgbClr val="000000">
                      <a:alpha val="43137"/>
                    </a:srgbClr>
                  </a:outerShdw>
                </a:effectLst>
                <a:latin typeface="Calibri" panose="020F0502020204030204" pitchFamily="34" charset="0"/>
              </a:rPr>
              <a:t>43 </a:t>
            </a:r>
            <a:r>
              <a:rPr lang="en-US" sz="3450" dirty="0">
                <a:effectLst>
                  <a:outerShdw blurRad="38100" dist="38100" dir="2700000" algn="tl">
                    <a:srgbClr val="000000">
                      <a:alpha val="43137"/>
                    </a:srgbClr>
                  </a:outerShdw>
                </a:effectLst>
                <a:latin typeface="Calibri" panose="020F0502020204030204" pitchFamily="34" charset="0"/>
              </a:rPr>
              <a:t>For the days will come upon you when your enemies will throw up a barricade against you, and surround you and hem you in on every side, </a:t>
            </a:r>
            <a:r>
              <a:rPr lang="en-US" sz="3450" baseline="30000" dirty="0">
                <a:effectLst>
                  <a:outerShdw blurRad="38100" dist="38100" dir="2700000" algn="tl">
                    <a:srgbClr val="000000">
                      <a:alpha val="43137"/>
                    </a:srgbClr>
                  </a:outerShdw>
                </a:effectLst>
                <a:latin typeface="Calibri" panose="020F0502020204030204" pitchFamily="34" charset="0"/>
              </a:rPr>
              <a:t>44 </a:t>
            </a:r>
            <a:r>
              <a:rPr lang="en-US" sz="3450" dirty="0">
                <a:effectLst>
                  <a:outerShdw blurRad="38100" dist="38100" dir="2700000" algn="tl">
                    <a:srgbClr val="000000">
                      <a:alpha val="43137"/>
                    </a:srgbClr>
                  </a:outerShdw>
                </a:effectLst>
                <a:latin typeface="Calibri" panose="020F0502020204030204" pitchFamily="34" charset="0"/>
              </a:rPr>
              <a:t>and they will level you to the ground and your children within you, and </a:t>
            </a:r>
            <a:r>
              <a:rPr lang="en-US" sz="3450" b="1" u="sng" dirty="0">
                <a:solidFill>
                  <a:srgbClr val="FFFFCC"/>
                </a:solidFill>
                <a:effectLst>
                  <a:outerShdw blurRad="38100" dist="38100" dir="2700000" algn="tl">
                    <a:srgbClr val="000000">
                      <a:alpha val="43137"/>
                    </a:srgbClr>
                  </a:outerShdw>
                </a:effectLst>
              </a:rPr>
              <a:t>they will not leave in you one stone upon another</a:t>
            </a:r>
            <a:r>
              <a:rPr lang="en-US" sz="3450" dirty="0">
                <a:effectLst>
                  <a:outerShdw blurRad="38100" dist="38100" dir="2700000" algn="tl">
                    <a:srgbClr val="000000">
                      <a:alpha val="43137"/>
                    </a:srgbClr>
                  </a:outerShdw>
                </a:effectLst>
                <a:latin typeface="Calibri" panose="020F0502020204030204" pitchFamily="34" charset="0"/>
              </a:rPr>
              <a:t>, because you did not recognize the time of your visitation.’”</a:t>
            </a:r>
          </a:p>
        </p:txBody>
      </p:sp>
    </p:spTree>
    <p:extLst>
      <p:ext uri="{BB962C8B-B14F-4D97-AF65-F5344CB8AC3E}">
        <p14:creationId xmlns:p14="http://schemas.microsoft.com/office/powerpoint/2010/main" val="49970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Placeholder 4" descr="Temple Stones 03.jpg">
            <a:extLst>
              <a:ext uri="{FF2B5EF4-FFF2-40B4-BE49-F238E27FC236}">
                <a16:creationId xmlns:a16="http://schemas.microsoft.com/office/drawing/2014/main" id="{597CD29F-C3F0-49F1-AAF3-8D93BF26F16D}"/>
              </a:ext>
            </a:extLst>
          </p:cNvPr>
          <p:cNvPicPr>
            <a:picLocks noGrp="1" noChangeAspect="1"/>
          </p:cNvPicPr>
          <p:nvPr>
            <p:ph type="pic" idx="4294967295"/>
          </p:nvPr>
        </p:nvPicPr>
        <p:blipFill>
          <a:blip r:embed="rId2" cstate="email">
            <a:extLst>
              <a:ext uri="{28A0092B-C50C-407E-A947-70E740481C1C}">
                <a14:useLocalDpi xmlns:a14="http://schemas.microsoft.com/office/drawing/2010/main"/>
              </a:ext>
            </a:extLst>
          </a:blip>
          <a:srcRect/>
          <a:stretch>
            <a:fillRect/>
          </a:stretch>
        </p:blipFill>
        <p:spPr>
          <a:xfrm>
            <a:off x="685800" y="152400"/>
            <a:ext cx="5030651" cy="2926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737CFA1D-B9BA-4A46-A9C9-CA814F37B6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52271" y="152123"/>
            <a:ext cx="5030129" cy="2926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Placeholder 4" descr="temple stones.jpg">
            <a:extLst>
              <a:ext uri="{FF2B5EF4-FFF2-40B4-BE49-F238E27FC236}">
                <a16:creationId xmlns:a16="http://schemas.microsoft.com/office/drawing/2014/main" id="{1A78ABF0-6055-DD32-EBDC-B558E85C4E6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9230" y="3352800"/>
            <a:ext cx="4981575"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F7C7050E-062C-B50C-53D2-A404B017FB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00696" y="3352523"/>
            <a:ext cx="4981704" cy="32006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F4C4DD-CFD6-4945-C15C-3E63C9FF30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1" hangingPunct="1">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Samuel 16:13-14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Samuel took the horn of oil and anointed him in the midst of his brothers;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came mightily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upon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David from that day forward. And Samuel arose and went to Ramah.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departed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Saul, and an evil spirit from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terrorized him.”</a:t>
            </a:r>
          </a:p>
        </p:txBody>
      </p:sp>
    </p:spTree>
    <p:extLst>
      <p:ext uri="{BB962C8B-B14F-4D97-AF65-F5344CB8AC3E}">
        <p14:creationId xmlns:p14="http://schemas.microsoft.com/office/powerpoint/2010/main" val="306899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9BC6AC-1898-A7D0-4F54-C25F8CF3CD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1" hangingPunct="1">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14:16-17</a:t>
            </a:r>
          </a:p>
          <a:p>
            <a:pPr algn="just">
              <a:spcAft>
                <a:spcPts val="75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ask the Father, and He will give you another Helper,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may be with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truth, whom the world cannot receive, because it does not see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know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know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abides with you and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A60E0686-98F5-4674-BE21-385559D2CB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67966" y="3505200"/>
            <a:ext cx="1456068" cy="1371600"/>
          </a:xfrm>
          <a:prstGeom prst="rect">
            <a:avLst/>
          </a:prstGeom>
          <a:ln>
            <a:solidFill>
              <a:schemeClr val="tx1"/>
            </a:solidFill>
          </a:ln>
        </p:spPr>
      </p:pic>
    </p:spTree>
    <p:extLst>
      <p:ext uri="{BB962C8B-B14F-4D97-AF65-F5344CB8AC3E}">
        <p14:creationId xmlns:p14="http://schemas.microsoft.com/office/powerpoint/2010/main" val="1072005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376116D-0650-4EE2-9908-68B4366A6E17}"/>
              </a:ext>
            </a:extLst>
          </p:cNvPr>
          <p:cNvGraphicFramePr>
            <a:graphicFrameLocks noGrp="1"/>
          </p:cNvGraphicFramePr>
          <p:nvPr>
            <p:extLst>
              <p:ext uri="{D42A27DB-BD31-4B8C-83A1-F6EECF244321}">
                <p14:modId xmlns:p14="http://schemas.microsoft.com/office/powerpoint/2010/main" val="1752418918"/>
              </p:ext>
            </p:extLst>
          </p:nvPr>
        </p:nvGraphicFramePr>
        <p:xfrm>
          <a:off x="609600" y="189223"/>
          <a:ext cx="10972800" cy="6479554"/>
        </p:xfrm>
        <a:graphic>
          <a:graphicData uri="http://schemas.openxmlformats.org/drawingml/2006/table">
            <a:tbl>
              <a:tblPr firstRow="1" bandRow="1">
                <a:tableStyleId>{073A0DAA-6AF3-43AB-8588-CEC1D06C72B9}</a:tableStyleId>
              </a:tblPr>
              <a:tblGrid>
                <a:gridCol w="3657600">
                  <a:extLst>
                    <a:ext uri="{9D8B030D-6E8A-4147-A177-3AD203B41FA5}">
                      <a16:colId xmlns:a16="http://schemas.microsoft.com/office/drawing/2014/main" val="1149162532"/>
                    </a:ext>
                  </a:extLst>
                </a:gridCol>
                <a:gridCol w="3657600">
                  <a:extLst>
                    <a:ext uri="{9D8B030D-6E8A-4147-A177-3AD203B41FA5}">
                      <a16:colId xmlns:a16="http://schemas.microsoft.com/office/drawing/2014/main" val="2962285687"/>
                    </a:ext>
                  </a:extLst>
                </a:gridCol>
                <a:gridCol w="3657600">
                  <a:extLst>
                    <a:ext uri="{9D8B030D-6E8A-4147-A177-3AD203B41FA5}">
                      <a16:colId xmlns:a16="http://schemas.microsoft.com/office/drawing/2014/main" val="376398144"/>
                    </a:ext>
                  </a:extLst>
                </a:gridCol>
              </a:tblGrid>
              <a:tr h="731520">
                <a:tc gridSpan="3">
                  <a:txBody>
                    <a:bodyPr/>
                    <a:lstStyle/>
                    <a:p>
                      <a:pPr algn="ctr">
                        <a:spcBef>
                          <a:spcPts val="600"/>
                        </a:spcBef>
                        <a:spcAft>
                          <a:spcPts val="600"/>
                        </a:spcAft>
                      </a:pPr>
                      <a:r>
                        <a:rPr lang="en-US" sz="3600" b="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WORK OF THE SPIRIT IN THE OT</a:t>
                      </a:r>
                    </a:p>
                  </a:txBody>
                  <a:tcPr anchor="ctr"/>
                </a:tc>
                <a:tc hMerge="1">
                  <a:txBody>
                    <a:bodyPr/>
                    <a:lstStyle/>
                    <a:p>
                      <a:endParaRPr lang="en-US" dirty="0"/>
                    </a:p>
                  </a:txBody>
                  <a:tcPr/>
                </a:tc>
                <a:tc hMerge="1">
                  <a:txBody>
                    <a:bodyPr/>
                    <a:lstStyle/>
                    <a:p>
                      <a:pPr algn="ctr">
                        <a:spcBef>
                          <a:spcPts val="600"/>
                        </a:spcBef>
                        <a:spcAft>
                          <a:spcPts val="600"/>
                        </a:spcAft>
                      </a:pPr>
                      <a:endParaRPr lang="en-US" sz="3600" b="0" dirty="0">
                        <a:solidFill>
                          <a:srgbClr val="00FFFF"/>
                        </a:solidFill>
                        <a:effectLst/>
                        <a:latin typeface="Calibri" panose="020F0502020204030204" pitchFamily="34" charset="0"/>
                        <a:ea typeface="+mj-ea"/>
                        <a:cs typeface="+mj-cs"/>
                      </a:endParaRPr>
                    </a:p>
                  </a:txBody>
                  <a:tcPr anchor="ctr"/>
                </a:tc>
                <a:extLst>
                  <a:ext uri="{0D108BD9-81ED-4DB2-BD59-A6C34878D82A}">
                    <a16:rowId xmlns:a16="http://schemas.microsoft.com/office/drawing/2014/main" val="3529848444"/>
                  </a:ext>
                </a:extLst>
              </a:tr>
              <a:tr h="68797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OT/GOSPELS/ACTS 1</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ACTS 2/TODAY</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4199846802"/>
                  </a:ext>
                </a:extLst>
              </a:tr>
              <a:tr h="891729">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External vs. Internal</a:t>
                      </a: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Upon (1 Sam. 16:13)</a:t>
                      </a: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rPr>
                        <a:t>Within (John 14:17)</a:t>
                      </a:r>
                    </a:p>
                  </a:txBody>
                  <a:tcPr marT="45723" marB="45723" anchor="ctr" horzOverflow="overflow"/>
                </a:tc>
                <a:extLst>
                  <a:ext uri="{0D108BD9-81ED-4DB2-BD59-A6C34878D82A}">
                    <a16:rowId xmlns:a16="http://schemas.microsoft.com/office/drawing/2014/main" val="2415364954"/>
                  </a:ext>
                </a:extLst>
              </a:tr>
              <a:tr h="1769501">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cs typeface="Calibri" panose="020F0502020204030204" pitchFamily="34" charset="0"/>
                        </a:rPr>
                        <a:t>Reception of all of the Spirit at the moment of salvation?</a:t>
                      </a:r>
                      <a:endParaRPr kumimoji="0" lang="en-US" sz="2800" b="1"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Subsequent to salvation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a:t>
                      </a:r>
                      <a:r>
                        <a:rPr kumimoji="0" lang="en-US" sz="28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Exod</a:t>
                      </a: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31:3)</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At moment of salvation (Rom 8:9)</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1062385765"/>
                  </a:ext>
                </a:extLst>
              </a:tr>
              <a:tr h="114758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cs typeface="Calibri" panose="020F0502020204030204" pitchFamily="34" charset="0"/>
                        </a:rPr>
                        <a:t>How long is the indwelling?</a:t>
                      </a:r>
                      <a:endParaRPr kumimoji="0" lang="en-US" sz="2800" b="1"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Temporary indwelling (1 Sam 16:14; Ps 51:11)</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Permanent indwelling (John 14:16)</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571592761"/>
                  </a:ext>
                </a:extLst>
              </a:tr>
              <a:tr h="125124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cs typeface="Calibri" panose="020F0502020204030204" pitchFamily="34" charset="0"/>
                        </a:rPr>
                        <a:t>Who is indwelt?</a:t>
                      </a:r>
                      <a:endParaRPr kumimoji="0" lang="en-US" sz="2800" b="1"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Selective indwelling (Joel 2:28)</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Universal indwelling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(1 Cor 12:13)</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1898418030"/>
                  </a:ext>
                </a:extLst>
              </a:tr>
            </a:tbl>
          </a:graphicData>
        </a:graphic>
      </p:graphicFrame>
    </p:spTree>
    <p:extLst>
      <p:ext uri="{BB962C8B-B14F-4D97-AF65-F5344CB8AC3E}">
        <p14:creationId xmlns:p14="http://schemas.microsoft.com/office/powerpoint/2010/main" val="483966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446856526"/>
              </p:ext>
            </p:extLst>
          </p:nvPr>
        </p:nvGraphicFramePr>
        <p:xfrm>
          <a:off x="609600" y="175754"/>
          <a:ext cx="10972800" cy="64922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8763000">
                  <a:extLst>
                    <a:ext uri="{9D8B030D-6E8A-4147-A177-3AD203B41FA5}">
                      <a16:colId xmlns:a16="http://schemas.microsoft.com/office/drawing/2014/main" val="20002"/>
                    </a:ext>
                  </a:extLst>
                </a:gridCol>
              </a:tblGrid>
              <a:tr h="944880">
                <a:tc gridSpan="2">
                  <a:txBody>
                    <a:bodyPr/>
                    <a:lstStyle/>
                    <a:p>
                      <a:pPr algn="ctr"/>
                      <a:r>
                        <a:rPr lang="en-US" sz="3600" b="0" dirty="0">
                          <a:solidFill>
                            <a:srgbClr val="00FFFF"/>
                          </a:solidFill>
                          <a:effectLst>
                            <a:outerShdw blurRad="38100" dist="38100" dir="2700000" algn="tl">
                              <a:srgbClr val="000000">
                                <a:alpha val="43137"/>
                              </a:srgbClr>
                            </a:outerShdw>
                          </a:effectLst>
                          <a:latin typeface="+mn-lt"/>
                        </a:rPr>
                        <a:t>Acts 7 – Stephen’s Speech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1.	7:2-5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Abraham’s partial obedience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2.	7:6-38 </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Israel’s initial rejections and later acceptances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3.	7:39-41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Israel’s early rebellion against Moses </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4.	7:42-45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 reinterpreted Moses’ teachings though a polytheistic framework</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5.	7:46-50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Neither the Tabernacle nor Temple were intended as permanent habitations of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865898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1" i="0" u="none" strike="noStrike" kern="1200" cap="none" spc="0" normalizeH="0" baseline="0" noProof="0" dirty="0">
                          <a:ln>
                            <a:noFill/>
                          </a:ln>
                          <a:solidFill>
                            <a:schemeClr val="bg1"/>
                          </a:solidFill>
                          <a:effectLst/>
                          <a:uLnTx/>
                          <a:uFillTx/>
                          <a:latin typeface="+mn-lt"/>
                          <a:ea typeface="+mn-ea"/>
                          <a:cs typeface="+mn-cs"/>
                        </a:rPr>
                        <a:t>6.	7:51-53</a:t>
                      </a:r>
                      <a:endParaRPr kumimoji="0" lang="en-US" sz="2800" b="1"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algn="just" defTabSz="914400" rtl="0" eaLnBrk="1" latinLnBrk="0" hangingPunct="1"/>
                      <a:r>
                        <a:rPr kumimoji="0" lang="en-US" sz="2800" b="1" i="0" u="none" strike="noStrike" kern="1200" cap="none" spc="0" normalizeH="0" baseline="0" noProof="0" dirty="0">
                          <a:ln>
                            <a:noFill/>
                          </a:ln>
                          <a:solidFill>
                            <a:schemeClr val="bg1"/>
                          </a:solidFill>
                          <a:effectLst/>
                          <a:uLnTx/>
                          <a:uFillTx/>
                          <a:latin typeface="+mn-lt"/>
                          <a:ea typeface="+mn-ea"/>
                          <a:cs typeface="+mn-cs"/>
                        </a:rPr>
                        <a:t>Current generation imitating these same rebellions</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950635967"/>
                  </a:ext>
                </a:extLst>
              </a:tr>
            </a:tbl>
          </a:graphicData>
        </a:graphic>
      </p:graphicFrame>
    </p:spTree>
    <p:extLst>
      <p:ext uri="{BB962C8B-B14F-4D97-AF65-F5344CB8AC3E}">
        <p14:creationId xmlns:p14="http://schemas.microsoft.com/office/powerpoint/2010/main" val="4092080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133599"/>
            <a:ext cx="7688500" cy="2390971"/>
          </a:xfrm>
        </p:spPr>
        <p:txBody>
          <a:bodyPr/>
          <a:lstStyle/>
          <a:p>
            <a:pPr marL="457200" lvl="1" indent="-457200" eaLnBrk="1" hangingPunct="1">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Resisting the Spirit (51)</a:t>
            </a:r>
          </a:p>
          <a:p>
            <a:pPr marL="457200" lvl="1" indent="-457200">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Prophet Killers (52)</a:t>
            </a:r>
          </a:p>
          <a:p>
            <a:pPr marL="457200" lvl="1" indent="-457200">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Law Breakers (53)</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609600" y="228600"/>
            <a:ext cx="1097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Current Generation Imitating These Rebellions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7:51-53</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045907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a:solidFill>
                  <a:srgbClr val="00FFFF"/>
                </a:solidFill>
                <a:effectLst>
                  <a:outerShdw blurRad="38100" dist="38100" dir="2700000" algn="tl">
                    <a:srgbClr val="000000">
                      <a:alpha val="43137"/>
                    </a:srgbClr>
                  </a:outerShdw>
                </a:effectLst>
                <a:latin typeface="Calibri" panose="020F0502020204030204" pitchFamily="34" charset="0"/>
              </a:rPr>
              <a:t>Acts 6:8</a:t>
            </a: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a:t>
            </a:r>
          </a:p>
        </p:txBody>
      </p:sp>
      <p:sp>
        <p:nvSpPr>
          <p:cNvPr id="161795" name="Rectangle 3"/>
          <p:cNvSpPr>
            <a:spLocks noGrp="1" noChangeArrowheads="1"/>
          </p:cNvSpPr>
          <p:nvPr>
            <p:ph type="body" idx="1"/>
          </p:nvPr>
        </p:nvSpPr>
        <p:spPr>
          <a:xfrm>
            <a:off x="609600" y="2057400"/>
            <a:ext cx="7467600" cy="3581400"/>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Arrest (6:8</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‒7:1</a:t>
            </a:r>
            <a:r>
              <a:rPr lang="en-US" sz="3200" dirty="0">
                <a:effectLst>
                  <a:outerShdw blurRad="38100" dist="38100" dir="2700000" algn="tl">
                    <a:srgbClr val="000000">
                      <a:alpha val="43137"/>
                    </a:srgbClr>
                  </a:outerShdw>
                </a:effectLst>
              </a:rPr>
              <a:t>)</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Stephen’s Defense (Acts 7:2-53)</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Stoning (7:54-60)</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Third Persecution (Acts 8:1-4)</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334325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133599"/>
            <a:ext cx="7688500" cy="2390971"/>
          </a:xfrm>
        </p:spPr>
        <p:txBody>
          <a:bodyPr/>
          <a:lstStyle/>
          <a:p>
            <a:pPr marL="457200" lvl="1" indent="-457200" eaLnBrk="1" hangingPunct="1">
              <a:lnSpc>
                <a:spcPct val="100000"/>
              </a:lnSpc>
              <a:spcBef>
                <a:spcPts val="0"/>
              </a:spcBef>
              <a:spcAft>
                <a:spcPts val="36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Resisting the Spirit (51)</a:t>
            </a:r>
          </a:p>
          <a:p>
            <a:pPr marL="457200" lvl="1" indent="-457200">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Prophet Killers (52)</a:t>
            </a:r>
          </a:p>
          <a:p>
            <a:pPr marL="457200" lvl="1" indent="-457200">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Law Breakers (53)</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609600" y="228600"/>
            <a:ext cx="1097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Current Generation Imitating These Rebellions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7:51-53</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390705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5C701-C890-6E23-22C2-467F041ED605}"/>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BFF2EFD-0E89-0627-5675-420D90C2166F}"/>
              </a:ext>
            </a:extLst>
          </p:cNvPr>
          <p:cNvSpPr>
            <a:spLocks noGrp="1"/>
          </p:cNvSpPr>
          <p:nvPr>
            <p:ph type="title"/>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Running </a:t>
            </a:r>
            <a:r>
              <a:rPr lang="en-US" sz="3600" u="sng"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TULIP</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the Grid of Scripture</a:t>
            </a:r>
          </a:p>
        </p:txBody>
      </p:sp>
      <p:sp>
        <p:nvSpPr>
          <p:cNvPr id="3" name="Content Placeholder 2">
            <a:extLst>
              <a:ext uri="{FF2B5EF4-FFF2-40B4-BE49-F238E27FC236}">
                <a16:creationId xmlns:a16="http://schemas.microsoft.com/office/drawing/2014/main" id="{48D2C05D-0331-937A-15B0-C3EB7B6F31B2}"/>
              </a:ext>
            </a:extLst>
          </p:cNvPr>
          <p:cNvSpPr>
            <a:spLocks noGrp="1"/>
          </p:cNvSpPr>
          <p:nvPr>
            <p:ph idx="1"/>
          </p:nvPr>
        </p:nvSpPr>
        <p:spPr>
          <a:xfrm>
            <a:off x="609600" y="1771650"/>
            <a:ext cx="6019800" cy="3314700"/>
          </a:xfrm>
        </p:spPr>
        <p:txBody>
          <a:bodyPr/>
          <a:lstStyle/>
          <a:p>
            <a:pPr marL="742950" indent="-742950">
              <a:lnSpc>
                <a:spcPct val="100000"/>
              </a:lnSpc>
              <a:spcBef>
                <a:spcPts val="600"/>
              </a:spcBef>
              <a:spcAft>
                <a:spcPts val="1200"/>
              </a:spcAft>
              <a:buClr>
                <a:srgbClr val="00FFFF"/>
              </a:buClr>
              <a:buSzPct val="100000"/>
              <a:buFont typeface="+mj-lt"/>
              <a:buAutoNum type="alphaUcPeriod"/>
              <a:defRPr/>
            </a:pPr>
            <a:r>
              <a:rPr lang="en-US" sz="3200" b="1" u="sng" dirty="0">
                <a:solidFill>
                  <a:srgbClr val="FFFFCC"/>
                </a:solidFill>
                <a:cs typeface="Calibri" pitchFamily="34" charset="0"/>
              </a:rPr>
              <a:t>T</a:t>
            </a:r>
            <a:r>
              <a:rPr lang="en-US" sz="3200" dirty="0">
                <a:cs typeface="Calibri" pitchFamily="34" charset="0"/>
              </a:rPr>
              <a:t>otal Depravity</a:t>
            </a:r>
          </a:p>
          <a:p>
            <a:pPr marL="742950" indent="-742950">
              <a:lnSpc>
                <a:spcPct val="100000"/>
              </a:lnSpc>
              <a:spcBef>
                <a:spcPts val="600"/>
              </a:spcBef>
              <a:spcAft>
                <a:spcPts val="1200"/>
              </a:spcAft>
              <a:buClr>
                <a:srgbClr val="00FFFF"/>
              </a:buClr>
              <a:buSzPct val="100000"/>
              <a:buFont typeface="+mj-lt"/>
              <a:buAutoNum type="alphaUcPeriod"/>
              <a:defRPr/>
            </a:pPr>
            <a:r>
              <a:rPr lang="en-US" sz="3200" b="1" u="sng" dirty="0">
                <a:solidFill>
                  <a:srgbClr val="FFFFCC"/>
                </a:solidFill>
                <a:cs typeface="Calibri" pitchFamily="34" charset="0"/>
              </a:rPr>
              <a:t>U</a:t>
            </a:r>
            <a:r>
              <a:rPr lang="en-US" sz="3200" dirty="0">
                <a:cs typeface="Calibri" pitchFamily="34" charset="0"/>
              </a:rPr>
              <a:t>nconditional Election</a:t>
            </a:r>
          </a:p>
          <a:p>
            <a:pPr marL="742950" indent="-742950">
              <a:lnSpc>
                <a:spcPct val="100000"/>
              </a:lnSpc>
              <a:spcBef>
                <a:spcPts val="600"/>
              </a:spcBef>
              <a:spcAft>
                <a:spcPts val="1200"/>
              </a:spcAft>
              <a:buClr>
                <a:srgbClr val="00FFFF"/>
              </a:buClr>
              <a:buSzPct val="100000"/>
              <a:buFont typeface="+mj-lt"/>
              <a:buAutoNum type="alphaUcPeriod"/>
              <a:defRPr/>
            </a:pPr>
            <a:r>
              <a:rPr lang="en-US" sz="3200" b="1" u="sng" dirty="0">
                <a:solidFill>
                  <a:srgbClr val="FFFFCC"/>
                </a:solidFill>
                <a:cs typeface="Calibri" pitchFamily="34" charset="0"/>
              </a:rPr>
              <a:t>L</a:t>
            </a:r>
            <a:r>
              <a:rPr lang="en-US" sz="3200" dirty="0">
                <a:cs typeface="Calibri" pitchFamily="34" charset="0"/>
              </a:rPr>
              <a:t>imited Atonement</a:t>
            </a:r>
          </a:p>
          <a:p>
            <a:pPr marL="742950" indent="-742950">
              <a:lnSpc>
                <a:spcPct val="100000"/>
              </a:lnSpc>
              <a:spcBef>
                <a:spcPts val="600"/>
              </a:spcBef>
              <a:spcAft>
                <a:spcPts val="1200"/>
              </a:spcAft>
              <a:buClr>
                <a:srgbClr val="00FFFF"/>
              </a:buClr>
              <a:buSzPct val="100000"/>
              <a:buFont typeface="+mj-lt"/>
              <a:buAutoNum type="alphaUcPeriod"/>
              <a:defRPr/>
            </a:pPr>
            <a:r>
              <a:rPr lang="en-US" sz="3200" b="1" u="sng" dirty="0">
                <a:solidFill>
                  <a:srgbClr val="FFFFCC"/>
                </a:solidFill>
                <a:cs typeface="Calibri" pitchFamily="34" charset="0"/>
              </a:rPr>
              <a:t>I</a:t>
            </a:r>
            <a:r>
              <a:rPr lang="en-US" sz="3200" dirty="0">
                <a:cs typeface="Calibri" pitchFamily="34" charset="0"/>
              </a:rPr>
              <a:t>rresistible Grace</a:t>
            </a:r>
          </a:p>
          <a:p>
            <a:pPr marL="742950" indent="-742950">
              <a:lnSpc>
                <a:spcPct val="100000"/>
              </a:lnSpc>
              <a:spcBef>
                <a:spcPts val="600"/>
              </a:spcBef>
              <a:spcAft>
                <a:spcPts val="1200"/>
              </a:spcAft>
              <a:buClr>
                <a:srgbClr val="00FFFF"/>
              </a:buClr>
              <a:buSzPct val="100000"/>
              <a:buFont typeface="+mj-lt"/>
              <a:buAutoNum type="alphaUcPeriod"/>
              <a:defRPr/>
            </a:pPr>
            <a:r>
              <a:rPr lang="en-US" sz="3200" b="1" u="sng" dirty="0">
                <a:solidFill>
                  <a:srgbClr val="FFFFCC"/>
                </a:solidFill>
                <a:cs typeface="Calibri" pitchFamily="34" charset="0"/>
              </a:rPr>
              <a:t>P</a:t>
            </a:r>
            <a:r>
              <a:rPr lang="en-US" sz="3200" dirty="0">
                <a:cs typeface="Calibri" pitchFamily="34" charset="0"/>
              </a:rPr>
              <a:t>erseverance of the Saints</a:t>
            </a:r>
          </a:p>
        </p:txBody>
      </p:sp>
      <p:pic>
        <p:nvPicPr>
          <p:cNvPr id="1026" name="Picture 2">
            <a:extLst>
              <a:ext uri="{FF2B5EF4-FFF2-40B4-BE49-F238E27FC236}">
                <a16:creationId xmlns:a16="http://schemas.microsoft.com/office/drawing/2014/main" id="{078ECA67-22D6-57C8-E672-D76C11823E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56"/>
          <a:stretch/>
        </p:blipFill>
        <p:spPr bwMode="auto">
          <a:xfrm>
            <a:off x="6629400" y="1828800"/>
            <a:ext cx="5190277"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084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Running </a:t>
            </a:r>
            <a:r>
              <a:rPr lang="en-US" sz="3600" u="sng"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TULIP</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the Grid of Scripture</a:t>
            </a:r>
          </a:p>
        </p:txBody>
      </p:sp>
      <p:sp>
        <p:nvSpPr>
          <p:cNvPr id="3" name="Content Placeholder 2"/>
          <p:cNvSpPr>
            <a:spLocks noGrp="1"/>
          </p:cNvSpPr>
          <p:nvPr>
            <p:ph idx="1"/>
          </p:nvPr>
        </p:nvSpPr>
        <p:spPr>
          <a:xfrm>
            <a:off x="609600" y="1771650"/>
            <a:ext cx="6019800" cy="3314700"/>
          </a:xfrm>
        </p:spPr>
        <p:txBody>
          <a:bodyPr/>
          <a:lstStyle/>
          <a:p>
            <a:pPr marL="742950" indent="-742950">
              <a:lnSpc>
                <a:spcPct val="100000"/>
              </a:lnSpc>
              <a:spcBef>
                <a:spcPts val="600"/>
              </a:spcBef>
              <a:spcAft>
                <a:spcPts val="1200"/>
              </a:spcAft>
              <a:buClr>
                <a:srgbClr val="00FFFF"/>
              </a:buClr>
              <a:buSzPct val="100000"/>
              <a:buFont typeface="+mj-lt"/>
              <a:buAutoNum type="alphaUcPeriod"/>
              <a:defRPr/>
            </a:pPr>
            <a:r>
              <a:rPr lang="en-US" sz="3200" b="1" u="sng" dirty="0">
                <a:solidFill>
                  <a:srgbClr val="FFFFCC"/>
                </a:solidFill>
                <a:cs typeface="Calibri" pitchFamily="34" charset="0"/>
              </a:rPr>
              <a:t>T</a:t>
            </a:r>
            <a:r>
              <a:rPr lang="en-US" sz="3200" dirty="0">
                <a:cs typeface="Calibri" pitchFamily="34" charset="0"/>
              </a:rPr>
              <a:t>otal Depravity</a:t>
            </a:r>
          </a:p>
          <a:p>
            <a:pPr marL="742950" indent="-742950">
              <a:lnSpc>
                <a:spcPct val="100000"/>
              </a:lnSpc>
              <a:spcBef>
                <a:spcPts val="600"/>
              </a:spcBef>
              <a:spcAft>
                <a:spcPts val="1200"/>
              </a:spcAft>
              <a:buClr>
                <a:srgbClr val="00FFFF"/>
              </a:buClr>
              <a:buSzPct val="100000"/>
              <a:buFont typeface="+mj-lt"/>
              <a:buAutoNum type="alphaUcPeriod"/>
              <a:defRPr/>
            </a:pPr>
            <a:r>
              <a:rPr lang="en-US" sz="3200" b="1" u="sng" dirty="0">
                <a:solidFill>
                  <a:srgbClr val="FFFFCC"/>
                </a:solidFill>
                <a:cs typeface="Calibri" pitchFamily="34" charset="0"/>
              </a:rPr>
              <a:t>U</a:t>
            </a:r>
            <a:r>
              <a:rPr lang="en-US" sz="3200" dirty="0">
                <a:cs typeface="Calibri" pitchFamily="34" charset="0"/>
              </a:rPr>
              <a:t>nconditional Election</a:t>
            </a:r>
          </a:p>
          <a:p>
            <a:pPr marL="742950" indent="-742950">
              <a:lnSpc>
                <a:spcPct val="100000"/>
              </a:lnSpc>
              <a:spcBef>
                <a:spcPts val="600"/>
              </a:spcBef>
              <a:spcAft>
                <a:spcPts val="1200"/>
              </a:spcAft>
              <a:buClr>
                <a:srgbClr val="00FFFF"/>
              </a:buClr>
              <a:buSzPct val="100000"/>
              <a:buFont typeface="+mj-lt"/>
              <a:buAutoNum type="alphaUcPeriod"/>
              <a:defRPr/>
            </a:pPr>
            <a:r>
              <a:rPr lang="en-US" sz="3200" b="1" u="sng" dirty="0">
                <a:solidFill>
                  <a:srgbClr val="FFFFCC"/>
                </a:solidFill>
                <a:cs typeface="Calibri" pitchFamily="34" charset="0"/>
              </a:rPr>
              <a:t>L</a:t>
            </a:r>
            <a:r>
              <a:rPr lang="en-US" sz="3200" dirty="0">
                <a:cs typeface="Calibri" pitchFamily="34" charset="0"/>
              </a:rPr>
              <a:t>imited Atonement</a:t>
            </a:r>
          </a:p>
          <a:p>
            <a:pPr marL="742950" indent="-742950">
              <a:lnSpc>
                <a:spcPct val="100000"/>
              </a:lnSpc>
              <a:spcBef>
                <a:spcPts val="600"/>
              </a:spcBef>
              <a:spcAft>
                <a:spcPts val="1200"/>
              </a:spcAft>
              <a:buClr>
                <a:srgbClr val="00FFFF"/>
              </a:buClr>
              <a:buSzPct val="100000"/>
              <a:buFont typeface="+mj-lt"/>
              <a:buAutoNum type="alphaUcPeriod"/>
              <a:defRPr/>
            </a:pPr>
            <a:r>
              <a:rPr lang="en-US" sz="3200" b="1" u="sng" dirty="0">
                <a:solidFill>
                  <a:srgbClr val="FFFFCC"/>
                </a:solidFill>
                <a:cs typeface="Calibri" pitchFamily="34" charset="0"/>
              </a:rPr>
              <a:t>Irresistible Grace</a:t>
            </a:r>
          </a:p>
          <a:p>
            <a:pPr marL="742950" indent="-742950">
              <a:lnSpc>
                <a:spcPct val="100000"/>
              </a:lnSpc>
              <a:spcBef>
                <a:spcPts val="600"/>
              </a:spcBef>
              <a:spcAft>
                <a:spcPts val="1200"/>
              </a:spcAft>
              <a:buClr>
                <a:srgbClr val="00FFFF"/>
              </a:buClr>
              <a:buSzPct val="100000"/>
              <a:buFont typeface="+mj-lt"/>
              <a:buAutoNum type="alphaUcPeriod"/>
              <a:defRPr/>
            </a:pPr>
            <a:r>
              <a:rPr lang="en-US" sz="3200" b="1" u="sng" dirty="0">
                <a:solidFill>
                  <a:srgbClr val="FFFFCC"/>
                </a:solidFill>
                <a:cs typeface="Calibri" pitchFamily="34" charset="0"/>
              </a:rPr>
              <a:t>P</a:t>
            </a:r>
            <a:r>
              <a:rPr lang="en-US" sz="3200" dirty="0">
                <a:cs typeface="Calibri" pitchFamily="34" charset="0"/>
              </a:rPr>
              <a:t>erseverance of the Saints</a:t>
            </a:r>
          </a:p>
        </p:txBody>
      </p:sp>
      <p:pic>
        <p:nvPicPr>
          <p:cNvPr id="1026" name="Picture 2">
            <a:extLst>
              <a:ext uri="{FF2B5EF4-FFF2-40B4-BE49-F238E27FC236}">
                <a16:creationId xmlns:a16="http://schemas.microsoft.com/office/drawing/2014/main" id="{94BAE4BC-7A89-F17A-58F7-AC78912408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56"/>
          <a:stretch/>
        </p:blipFill>
        <p:spPr bwMode="auto">
          <a:xfrm>
            <a:off x="6629400" y="1828800"/>
            <a:ext cx="5190277"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450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2286000"/>
            <a:ext cx="10972800" cy="2286000"/>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The “efficacious call of the Spirit or irresistible grace” is “the special inward call of the Spirit [that] never fails to result in the conversion of those to whom it is made. This special call is not made to all sinners what is issued to the elect only.”</a:t>
            </a:r>
          </a:p>
        </p:txBody>
      </p:sp>
      <p:sp>
        <p:nvSpPr>
          <p:cNvPr id="6" name="Rectangle 2"/>
          <p:cNvSpPr>
            <a:spLocks noChangeArrowheads="1"/>
          </p:cNvSpPr>
          <p:nvPr/>
        </p:nvSpPr>
        <p:spPr bwMode="auto">
          <a:xfrm>
            <a:off x="1786813" y="228600"/>
            <a:ext cx="8618375" cy="1025951"/>
          </a:xfrm>
          <a:prstGeom prst="rect">
            <a:avLst/>
          </a:prstGeom>
          <a:noFill/>
          <a:ln w="9525">
            <a:noFill/>
            <a:miter lim="800000"/>
            <a:headEnd/>
            <a:tailEnd/>
          </a:ln>
          <a:effectLst/>
        </p:spPr>
        <p:txBody>
          <a:bodyPr anchor="ctr"/>
          <a:lstStyle/>
          <a:p>
            <a:pPr algn="ctr" eaLnBrk="0" hangingPunct="0">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David N. Steele &amp; Curtis C. Thomas </a:t>
            </a:r>
          </a:p>
        </p:txBody>
      </p:sp>
      <p:sp>
        <p:nvSpPr>
          <p:cNvPr id="3" name="TextBox 2">
            <a:extLst>
              <a:ext uri="{FF2B5EF4-FFF2-40B4-BE49-F238E27FC236}">
                <a16:creationId xmlns:a16="http://schemas.microsoft.com/office/drawing/2014/main" id="{8EE002FD-3B48-499C-A419-5390C6A53357}"/>
              </a:ext>
            </a:extLst>
          </p:cNvPr>
          <p:cNvSpPr txBox="1"/>
          <p:nvPr/>
        </p:nvSpPr>
        <p:spPr>
          <a:xfrm>
            <a:off x="609600" y="5943600"/>
            <a:ext cx="10972800"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David N. Steele, Curtis C. Thomas, and S. Lance Quinn, The Five Points of Calvinism, 2nd ed. (Phillipsburg, NJ: Presbyterian and Reformed Publishing, 1963), 52-53.</a:t>
            </a:r>
          </a:p>
        </p:txBody>
      </p:sp>
    </p:spTree>
    <p:extLst>
      <p:ext uri="{BB962C8B-B14F-4D97-AF65-F5344CB8AC3E}">
        <p14:creationId xmlns:p14="http://schemas.microsoft.com/office/powerpoint/2010/main" val="4269532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5486400"/>
          </a:xfrm>
        </p:spPr>
        <p:txBody>
          <a:bodyPr/>
          <a:lstStyle/>
          <a:p>
            <a:pPr marL="0" indent="0" algn="ctr" defTabSz="685800">
              <a:lnSpc>
                <a:spcPct val="100000"/>
              </a:lnSpc>
              <a:spcBef>
                <a:spcPct val="0"/>
              </a:spcBef>
              <a:spcAft>
                <a:spcPts val="1200"/>
              </a:spcAft>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6:1-3</a:t>
            </a:r>
          </a:p>
          <a:p>
            <a:pPr marL="0" indent="0" algn="just">
              <a:lnSpc>
                <a:spcPct val="100000"/>
              </a:lnSpc>
              <a:spcBef>
                <a:spcPts val="0"/>
              </a:spcBef>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it came about, when men began to multiply on the face of the land, and daughters were born to them</a:t>
            </a:r>
            <a:r>
              <a:rPr lang="en-US" sz="3600" dirty="0">
                <a:effectLst/>
                <a:latin typeface="Calibri" panose="020F0502020204030204" pitchFamily="34" charset="0"/>
                <a:cs typeface="Calibri" panose="020F0502020204030204" pitchFamily="34" charset="0"/>
              </a:rPr>
              <a:t>, </a:t>
            </a:r>
            <a:r>
              <a:rPr lang="en-US" sz="3600" baseline="30000" dirty="0">
                <a:effectLst/>
                <a:latin typeface="Calibri" panose="020F0502020204030204" pitchFamily="34" charset="0"/>
                <a:cs typeface="Calibri" panose="020F0502020204030204" pitchFamily="34" charset="0"/>
              </a:rPr>
              <a:t>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the sons of God saw that the daughters of men were beautiful; and they took wives for themselves, whomever they chose. </a:t>
            </a:r>
            <a:r>
              <a:rPr lang="en-US" sz="3600" baseline="30000" dirty="0">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Then the Lord said, “My Spirit shall not strive with man forever, because he also is flesh; nevertheless his days shall be one hundred and twenty years</a:t>
            </a:r>
            <a:r>
              <a:rPr lang="en-US" sz="3600" dirty="0">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3429140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FA5E6C2-2247-4ED5-8212-3BAA046D3DA5}"/>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185761"/>
          </a:xfrm>
          <a:prstGeom prst="rect">
            <a:avLst/>
          </a:prstGeom>
          <a:noFill/>
          <a:ln w="28575">
            <a:noFill/>
            <a:miter lim="800000"/>
            <a:headEnd/>
            <a:tailEnd/>
          </a:ln>
        </p:spPr>
        <p:txBody>
          <a:bodyPr wrap="square">
            <a:spAutoFit/>
          </a:bodyPr>
          <a:lstStyle/>
          <a:p>
            <a:pPr algn="ctr" defTabSz="685800">
              <a:spcAft>
                <a:spcPts val="1200"/>
              </a:spcAft>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Zechariah 12:10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pour out on the house of David and on the inhabitants of Jerusalem, the Spirit of grace</a:t>
            </a:r>
            <a:r>
              <a:rPr lang="en-US" sz="36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of supplication, so that they will look on Me whom they have pierced; and they will mourn for Him, as one mourns for an only son, and they will weep bitterly over Him like the bitter weeping over a firstborn.”</a:t>
            </a:r>
          </a:p>
        </p:txBody>
      </p:sp>
    </p:spTree>
    <p:extLst>
      <p:ext uri="{BB962C8B-B14F-4D97-AF65-F5344CB8AC3E}">
        <p14:creationId xmlns:p14="http://schemas.microsoft.com/office/powerpoint/2010/main" val="3851358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133599"/>
            <a:ext cx="7688500" cy="2390971"/>
          </a:xfrm>
        </p:spPr>
        <p:txBody>
          <a:bodyPr/>
          <a:lstStyle/>
          <a:p>
            <a:pPr marL="457200" lvl="1" indent="-457200" eaLnBrk="1" hangingPunct="1">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Resisting the Spirit (51)</a:t>
            </a:r>
          </a:p>
          <a:p>
            <a:pPr marL="457200" lvl="1" indent="-457200">
              <a:lnSpc>
                <a:spcPct val="100000"/>
              </a:lnSpc>
              <a:spcBef>
                <a:spcPts val="0"/>
              </a:spcBef>
              <a:spcAft>
                <a:spcPts val="36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Prophet Killers (52)</a:t>
            </a:r>
          </a:p>
          <a:p>
            <a:pPr marL="457200" lvl="1" indent="-457200">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Law Breakers (53)</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609600" y="228600"/>
            <a:ext cx="1097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Current Generation Imitating These Rebellions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7:51-53</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080251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05A0DD-D3BF-4BB9-ADD8-1FEC68F4D0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Luke 24:27, 44</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27</a:t>
            </a:r>
            <a:r>
              <a:rPr lang="en-US" b="1" baseline="30000" dirty="0"/>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beginning with Moses and with all the prophets, He explained to them the things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Himself in all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44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He said to them, ‘These are My words which I spoke to you while I was still with you, that all things which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 of 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must be fulfilled.’”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3370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133599"/>
            <a:ext cx="7688500" cy="2390971"/>
          </a:xfrm>
        </p:spPr>
        <p:txBody>
          <a:bodyPr/>
          <a:lstStyle/>
          <a:p>
            <a:pPr marL="457200" lvl="1" indent="-457200" eaLnBrk="1" hangingPunct="1">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Resisting the Spirit (51)</a:t>
            </a:r>
          </a:p>
          <a:p>
            <a:pPr marL="457200" lvl="1" indent="-457200">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Prophet Killers (52)</a:t>
            </a:r>
          </a:p>
          <a:p>
            <a:pPr marL="457200" lvl="1" indent="-457200">
              <a:lnSpc>
                <a:spcPct val="100000"/>
              </a:lnSpc>
              <a:spcBef>
                <a:spcPts val="0"/>
              </a:spcBef>
              <a:spcAft>
                <a:spcPts val="36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Law Breakers (53)</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609600" y="228600"/>
            <a:ext cx="1097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Current Generation Imitating These Rebellions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7:51-53</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1359619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5A276-A1AD-A344-FC0B-084470E10298}"/>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FA90A4AD-257D-C091-4521-7654A4FED2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88508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799898005"/>
              </p:ext>
            </p:extLst>
          </p:nvPr>
        </p:nvGraphicFramePr>
        <p:xfrm>
          <a:off x="609600" y="175754"/>
          <a:ext cx="10972800" cy="64922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8763000">
                  <a:extLst>
                    <a:ext uri="{9D8B030D-6E8A-4147-A177-3AD203B41FA5}">
                      <a16:colId xmlns:a16="http://schemas.microsoft.com/office/drawing/2014/main" val="20002"/>
                    </a:ext>
                  </a:extLst>
                </a:gridCol>
              </a:tblGrid>
              <a:tr h="944880">
                <a:tc gridSpan="2">
                  <a:txBody>
                    <a:bodyPr/>
                    <a:lstStyle/>
                    <a:p>
                      <a:pPr algn="ctr"/>
                      <a:r>
                        <a:rPr lang="en-US" sz="3600" b="0" dirty="0">
                          <a:solidFill>
                            <a:srgbClr val="00FFFF"/>
                          </a:solidFill>
                          <a:effectLst>
                            <a:outerShdw blurRad="38100" dist="38100" dir="2700000" algn="tl">
                              <a:srgbClr val="000000">
                                <a:alpha val="43137"/>
                              </a:srgbClr>
                            </a:outerShdw>
                          </a:effectLst>
                          <a:latin typeface="+mn-lt"/>
                        </a:rPr>
                        <a:t>Acts 7 – Stephen’s Speech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1.	7:2-5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Abraham’s partial obedience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2.	7:6-38 </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Israel’s initial rejections and later acceptances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3.	7:39-41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Israel’s early rebellion against Moses </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4.	7:42-45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 reinterpreted Moses’ teachings though a polytheistic framework</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1" i="0" u="none" strike="noStrike" kern="1200" cap="none" spc="0" normalizeH="0" baseline="0" noProof="0" dirty="0">
                          <a:ln>
                            <a:noFill/>
                          </a:ln>
                          <a:solidFill>
                            <a:schemeClr val="bg1"/>
                          </a:solidFill>
                          <a:effectLst/>
                          <a:uLnTx/>
                          <a:uFillTx/>
                          <a:latin typeface="+mn-lt"/>
                          <a:ea typeface="+mn-ea"/>
                          <a:cs typeface="+mn-cs"/>
                        </a:rPr>
                        <a:t>5.	7:46-50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mn-lt"/>
                          <a:ea typeface="+mn-ea"/>
                          <a:cs typeface="+mn-cs"/>
                        </a:rPr>
                        <a:t>Neither the Tabernacle nor Temple were intended as permanent habitations of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11865898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6.	7:51-53</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Current generation imitating these same rebellions</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0635967"/>
                  </a:ext>
                </a:extLst>
              </a:tr>
            </a:tbl>
          </a:graphicData>
        </a:graphic>
      </p:graphicFrame>
    </p:spTree>
    <p:extLst>
      <p:ext uri="{BB962C8B-B14F-4D97-AF65-F5344CB8AC3E}">
        <p14:creationId xmlns:p14="http://schemas.microsoft.com/office/powerpoint/2010/main" val="489163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305B45-F06D-4104-83FA-CF6C385276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John 5:39, 46</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search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you think that in them you have eternal life;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these that testify about Me…</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you believed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would believe Me, for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wrote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4352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a:solidFill>
                  <a:srgbClr val="00FFFF"/>
                </a:solidFill>
                <a:effectLst>
                  <a:outerShdw blurRad="38100" dist="38100" dir="2700000" algn="tl">
                    <a:srgbClr val="000000">
                      <a:alpha val="43137"/>
                    </a:srgbClr>
                  </a:outerShdw>
                </a:effectLst>
                <a:latin typeface="Calibri" panose="020F0502020204030204" pitchFamily="34" charset="0"/>
              </a:rPr>
              <a:t>Acts 6:8</a:t>
            </a: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a:t>
            </a:r>
          </a:p>
        </p:txBody>
      </p:sp>
      <p:sp>
        <p:nvSpPr>
          <p:cNvPr id="161795" name="Rectangle 3"/>
          <p:cNvSpPr>
            <a:spLocks noGrp="1" noChangeArrowheads="1"/>
          </p:cNvSpPr>
          <p:nvPr>
            <p:ph type="body" idx="1"/>
          </p:nvPr>
        </p:nvSpPr>
        <p:spPr>
          <a:xfrm>
            <a:off x="609600" y="2057400"/>
            <a:ext cx="7467600" cy="3581400"/>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Arrest (6:8</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‒7:1</a:t>
            </a:r>
            <a:r>
              <a:rPr lang="en-US" sz="3200" dirty="0">
                <a:effectLst>
                  <a:outerShdw blurRad="38100" dist="38100" dir="2700000" algn="tl">
                    <a:srgbClr val="000000">
                      <a:alpha val="43137"/>
                    </a:srgbClr>
                  </a:outerShdw>
                </a:effectLst>
              </a:rPr>
              <a:t>)</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Defense (Acts 7:2-53)</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Stephen’s Stoning (7:54-60)</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Third Persecution (Acts 8:1-4)</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082277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147131"/>
            <a:ext cx="7688500" cy="237744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Audience's reaction (54)</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Stephen’s dying vision (55-56)</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Stephen’s death (57-60)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Stephen’s Stoning</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7:54-60</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96002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147131"/>
            <a:ext cx="7688500" cy="237744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Audience's reaction (54)</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Stephen’s dying vision (55-56)</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Stephen’s death (57-60)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Stephen’s Stoning</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7:54-60</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38265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3DA3B335-1C23-4929-5CA1-65BA5DBA7AC8}"/>
              </a:ext>
            </a:extLst>
          </p:cNvPr>
          <p:cNvSpPr txBox="1"/>
          <p:nvPr/>
        </p:nvSpPr>
        <p:spPr>
          <a:xfrm>
            <a:off x="609600" y="0"/>
            <a:ext cx="10972800" cy="4898777"/>
          </a:xfrm>
          <a:prstGeom prst="rect">
            <a:avLst/>
          </a:prstGeom>
          <a:noFill/>
        </p:spPr>
        <p:txBody>
          <a:bodyPr wrap="square">
            <a:spAutoFit/>
          </a:bodyPr>
          <a:lstStyle/>
          <a:p>
            <a:pPr marL="0" marR="0" algn="ctr">
              <a:spcBef>
                <a:spcPts val="0"/>
              </a:spcBef>
              <a:spcAft>
                <a:spcPts val="1000"/>
              </a:spcAft>
            </a:pPr>
            <a:r>
              <a:rPr lang="en-US" sz="4000" dirty="0">
                <a:solidFill>
                  <a:srgbClr val="00FFFF"/>
                </a:solidFill>
                <a:effectLst>
                  <a:outerShdw blurRad="38100" dist="38100" dir="2700000" algn="tl">
                    <a:srgbClr val="000000"/>
                  </a:outerShdw>
                </a:effectLst>
                <a:ea typeface="+mj-ea"/>
                <a:cs typeface="Calibri" panose="020F0502020204030204" pitchFamily="34" charset="0"/>
              </a:rPr>
              <a:t>John 16:7–11</a:t>
            </a:r>
          </a:p>
          <a:p>
            <a:pPr marL="0" marR="0" algn="just">
              <a:spcBef>
                <a:spcPts val="0"/>
              </a:spcBef>
              <a:spcAft>
                <a:spcPts val="1000"/>
              </a:spcAft>
            </a:pPr>
            <a:r>
              <a:rPr lang="en-US" sz="3300" u="none" strike="noStrike" baseline="30000" dirty="0">
                <a:effectLst>
                  <a:outerShdw blurRad="38100" dist="38100" dir="2700000" algn="tl">
                    <a:srgbClr val="000000">
                      <a:alpha val="43137"/>
                    </a:srgbClr>
                  </a:outerShdw>
                </a:effectLst>
                <a:latin typeface="Calibri" panose="020F0502020204030204" pitchFamily="34" charset="0"/>
              </a:rPr>
              <a:t>7</a:t>
            </a:r>
            <a:r>
              <a:rPr lang="en-US" sz="3300" u="none" strike="noStrike" dirty="0">
                <a:effectLst>
                  <a:outerShdw blurRad="38100" dist="38100" dir="2700000" algn="tl">
                    <a:srgbClr val="000000">
                      <a:alpha val="43137"/>
                    </a:srgbClr>
                  </a:outerShdw>
                </a:effectLst>
                <a:latin typeface="Calibri" panose="020F0502020204030204" pitchFamily="34" charset="0"/>
              </a:rPr>
              <a:t> </a:t>
            </a:r>
            <a:r>
              <a:rPr lang="en-US" sz="3300" dirty="0">
                <a:effectLst>
                  <a:outerShdw blurRad="38100" dist="38100" dir="2700000" algn="tl">
                    <a:srgbClr val="000000">
                      <a:alpha val="43137"/>
                    </a:srgbClr>
                  </a:outerShdw>
                </a:effectLst>
                <a:latin typeface="Calibri" panose="020F0502020204030204" pitchFamily="34" charset="0"/>
              </a:rPr>
              <a:t>“But I tell you the truth, it is to your advantage that I go away; for if I do not go away, the Helper will not come to you; but if I go, I will send Him to you. </a:t>
            </a:r>
            <a:r>
              <a:rPr lang="en-US" sz="3300" u="none" strike="noStrike" baseline="30000" dirty="0">
                <a:effectLst>
                  <a:outerShdw blurRad="38100" dist="38100" dir="2700000" algn="tl">
                    <a:srgbClr val="000000">
                      <a:alpha val="43137"/>
                    </a:srgbClr>
                  </a:outerShdw>
                </a:effectLst>
                <a:latin typeface="Calibri" panose="020F0502020204030204" pitchFamily="34" charset="0"/>
              </a:rPr>
              <a:t>8</a:t>
            </a:r>
            <a:r>
              <a:rPr lang="en-US" sz="3300" u="none" strike="noStrike" dirty="0">
                <a:effectLst>
                  <a:outerShdw blurRad="38100" dist="38100" dir="2700000" algn="tl">
                    <a:srgbClr val="000000">
                      <a:alpha val="43137"/>
                    </a:srgbClr>
                  </a:outerShdw>
                </a:effectLst>
                <a:latin typeface="Calibri" panose="020F0502020204030204" pitchFamily="34" charset="0"/>
              </a:rPr>
              <a:t> </a:t>
            </a:r>
            <a:r>
              <a:rPr lang="en-US" sz="3300" dirty="0">
                <a:effectLst>
                  <a:outerShdw blurRad="38100" dist="38100" dir="2700000" algn="tl">
                    <a:srgbClr val="000000">
                      <a:alpha val="43137"/>
                    </a:srgbClr>
                  </a:outerShdw>
                </a:effectLst>
                <a:latin typeface="Calibri" panose="020F0502020204030204" pitchFamily="34" charset="0"/>
              </a:rPr>
              <a:t>“And He, when He comes, will convict the world concerning sin and righteousness and judgment; </a:t>
            </a:r>
            <a:r>
              <a:rPr lang="en-US" sz="3300" u="none" strike="noStrike" baseline="30000" dirty="0">
                <a:effectLst>
                  <a:outerShdw blurRad="38100" dist="38100" dir="2700000" algn="tl">
                    <a:srgbClr val="000000">
                      <a:alpha val="43137"/>
                    </a:srgbClr>
                  </a:outerShdw>
                </a:effectLst>
                <a:latin typeface="Calibri" panose="020F0502020204030204" pitchFamily="34" charset="0"/>
              </a:rPr>
              <a:t>9</a:t>
            </a:r>
            <a:r>
              <a:rPr lang="en-US" sz="3300" u="none" strike="noStrike" dirty="0">
                <a:effectLst>
                  <a:outerShdw blurRad="38100" dist="38100" dir="2700000" algn="tl">
                    <a:srgbClr val="000000">
                      <a:alpha val="43137"/>
                    </a:srgbClr>
                  </a:outerShdw>
                </a:effectLst>
                <a:latin typeface="Calibri" panose="020F0502020204030204" pitchFamily="34" charset="0"/>
              </a:rPr>
              <a:t> </a:t>
            </a:r>
            <a:r>
              <a:rPr lang="en-US" sz="3300" dirty="0">
                <a:effectLst>
                  <a:outerShdw blurRad="38100" dist="38100" dir="2700000" algn="tl">
                    <a:srgbClr val="000000">
                      <a:alpha val="43137"/>
                    </a:srgbClr>
                  </a:outerShdw>
                </a:effectLst>
                <a:latin typeface="Calibri" panose="020F0502020204030204" pitchFamily="34" charset="0"/>
              </a:rPr>
              <a:t>concerning sin, because they do not believe in Me; </a:t>
            </a:r>
            <a:r>
              <a:rPr lang="en-US" sz="3300" u="none" strike="noStrike" baseline="30000" dirty="0">
                <a:effectLst>
                  <a:outerShdw blurRad="38100" dist="38100" dir="2700000" algn="tl">
                    <a:srgbClr val="000000">
                      <a:alpha val="43137"/>
                    </a:srgbClr>
                  </a:outerShdw>
                </a:effectLst>
                <a:latin typeface="Calibri" panose="020F0502020204030204" pitchFamily="34" charset="0"/>
              </a:rPr>
              <a:t>10</a:t>
            </a:r>
            <a:r>
              <a:rPr lang="en-US" sz="3300" u="none" strike="noStrike" dirty="0">
                <a:effectLst>
                  <a:outerShdw blurRad="38100" dist="38100" dir="2700000" algn="tl">
                    <a:srgbClr val="000000">
                      <a:alpha val="43137"/>
                    </a:srgbClr>
                  </a:outerShdw>
                </a:effectLst>
                <a:latin typeface="Calibri" panose="020F0502020204030204" pitchFamily="34" charset="0"/>
              </a:rPr>
              <a:t> </a:t>
            </a:r>
            <a:r>
              <a:rPr lang="en-US" sz="3300" dirty="0">
                <a:effectLst>
                  <a:outerShdw blurRad="38100" dist="38100" dir="2700000" algn="tl">
                    <a:srgbClr val="000000">
                      <a:alpha val="43137"/>
                    </a:srgbClr>
                  </a:outerShdw>
                </a:effectLst>
                <a:latin typeface="Calibri" panose="020F0502020204030204" pitchFamily="34" charset="0"/>
              </a:rPr>
              <a:t>and concerning righteousness, because I go to the Father and you no longer see Me; </a:t>
            </a:r>
            <a:r>
              <a:rPr lang="en-US" sz="3300" u="none" strike="noStrike" baseline="30000" dirty="0">
                <a:effectLst>
                  <a:outerShdw blurRad="38100" dist="38100" dir="2700000" algn="tl">
                    <a:srgbClr val="000000">
                      <a:alpha val="43137"/>
                    </a:srgbClr>
                  </a:outerShdw>
                </a:effectLst>
                <a:latin typeface="Calibri" panose="020F0502020204030204" pitchFamily="34" charset="0"/>
              </a:rPr>
              <a:t>11</a:t>
            </a:r>
            <a:r>
              <a:rPr lang="en-US" sz="3300" u="none" strike="noStrike" dirty="0">
                <a:effectLst>
                  <a:outerShdw blurRad="38100" dist="38100" dir="2700000" algn="tl">
                    <a:srgbClr val="000000">
                      <a:alpha val="43137"/>
                    </a:srgbClr>
                  </a:outerShdw>
                </a:effectLst>
                <a:latin typeface="Calibri" panose="020F0502020204030204" pitchFamily="34" charset="0"/>
              </a:rPr>
              <a:t> </a:t>
            </a:r>
            <a:r>
              <a:rPr lang="en-US" sz="3300" dirty="0">
                <a:effectLst>
                  <a:outerShdw blurRad="38100" dist="38100" dir="2700000" algn="tl">
                    <a:srgbClr val="000000">
                      <a:alpha val="43137"/>
                    </a:srgbClr>
                  </a:outerShdw>
                </a:effectLst>
                <a:latin typeface="Calibri" panose="020F0502020204030204" pitchFamily="34" charset="0"/>
              </a:rPr>
              <a:t>and concerning judgment, because the ruler of this world has been judged. </a:t>
            </a:r>
          </a:p>
        </p:txBody>
      </p:sp>
    </p:spTree>
    <p:extLst>
      <p:ext uri="{BB962C8B-B14F-4D97-AF65-F5344CB8AC3E}">
        <p14:creationId xmlns:p14="http://schemas.microsoft.com/office/powerpoint/2010/main" val="198890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147131"/>
            <a:ext cx="7688500" cy="237744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Audience's reaction (54)</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Stephen’s dying vision (55-56)</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Stephen’s death (57-60)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Stephen’s Stoning</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7:54-60</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683611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3FE9B9-DD69-A950-9C21-B03A765C25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a:extLst>
              <a:ext uri="{FF2B5EF4-FFF2-40B4-BE49-F238E27FC236}">
                <a16:creationId xmlns:a16="http://schemas.microsoft.com/office/drawing/2014/main" id="{9FCE1375-9F6D-4FCB-B3CC-1DEAE2B6A2CD}"/>
              </a:ext>
            </a:extLst>
          </p:cNvPr>
          <p:cNvSpPr>
            <a:spLocks noGrp="1"/>
          </p:cNvSpPr>
          <p:nvPr>
            <p:ph idx="4294967295"/>
          </p:nvPr>
        </p:nvSpPr>
        <p:spPr>
          <a:xfrm>
            <a:off x="609600" y="0"/>
            <a:ext cx="10972800" cy="3810000"/>
          </a:xfrm>
        </p:spPr>
        <p:txBody>
          <a:bodyPr/>
          <a:lstStyle/>
          <a:p>
            <a:pPr marL="0" indent="0" algn="ctr">
              <a:lnSpc>
                <a:spcPct val="100000"/>
              </a:lnSpc>
              <a:spcBef>
                <a:spcPts val="0"/>
              </a:spcBef>
              <a:spcAft>
                <a:spcPts val="600"/>
              </a:spcAft>
              <a:buNone/>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3:21</a:t>
            </a:r>
          </a:p>
          <a:p>
            <a:pPr marL="0" indent="0" algn="ctr">
              <a:lnSpc>
                <a:spcPct val="100000"/>
              </a:lnSpc>
              <a:spcBef>
                <a:spcPts val="0"/>
              </a:spcBef>
              <a:spcAft>
                <a:spcPts val="600"/>
              </a:spcAft>
              <a:buNone/>
              <a:defRPr/>
            </a:pPr>
            <a:r>
              <a:rPr lang="en-US" altLang="en-US" sz="32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Promise to the Overcomers </a:t>
            </a:r>
          </a:p>
          <a:p>
            <a:pPr marL="0" indent="0" algn="just">
              <a:lnSpc>
                <a:spcPct val="100000"/>
              </a:lnSpc>
              <a:spcBef>
                <a:spcPts val="0"/>
              </a:spcBef>
              <a:spcAft>
                <a:spcPts val="1200"/>
              </a:spcAft>
              <a:buNone/>
              <a:defRPr/>
            </a:pPr>
            <a:r>
              <a:rPr lang="en-US" alt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He who overcomes, I will grant to him to sit down with Me on My throne, as I also overcame and </a:t>
            </a:r>
            <a:r>
              <a:rPr lang="en-US" sz="3600" b="1" u="sng" dirty="0">
                <a:solidFill>
                  <a:srgbClr val="FFFFCC"/>
                </a:solidFill>
                <a:effectLst>
                  <a:outerShdw blurRad="38100" dist="38100" dir="2700000" algn="tl">
                    <a:srgbClr val="000000">
                      <a:alpha val="43137"/>
                    </a:srgbClr>
                  </a:outerShdw>
                </a:effectLst>
              </a:rPr>
              <a:t>sat down with My Father on His throne</a:t>
            </a:r>
            <a:r>
              <a:rPr lang="en-US" altLang="en-US" sz="3600" dirty="0">
                <a:effectLst>
                  <a:outerShdw blurRad="38100" dist="38100" dir="2700000" algn="tl">
                    <a:srgbClr val="000000">
                      <a:alpha val="43137"/>
                    </a:srgbClr>
                  </a:outerShdw>
                </a:effectLst>
              </a:rPr>
              <a:t>.”</a:t>
            </a:r>
            <a:endParaRPr lang="en-US" sz="3600" dirty="0">
              <a:effectLst>
                <a:outerShdw blurRad="38100" dist="38100" dir="2700000" algn="tl">
                  <a:srgbClr val="000000">
                    <a:alpha val="43137"/>
                  </a:srgbClr>
                </a:outerShdw>
              </a:effectLst>
              <a:cs typeface="Calibri" pitchFamily="34" charset="0"/>
            </a:endParaRPr>
          </a:p>
        </p:txBody>
      </p:sp>
      <p:pic>
        <p:nvPicPr>
          <p:cNvPr id="6" name="Picture 2" descr="Related image">
            <a:extLst>
              <a:ext uri="{FF2B5EF4-FFF2-40B4-BE49-F238E27FC236}">
                <a16:creationId xmlns:a16="http://schemas.microsoft.com/office/drawing/2014/main" id="{C6EDF527-C7F8-4370-B6B4-94E8A89889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85944" y="3047999"/>
            <a:ext cx="2420112" cy="182880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6541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76805" y="91440"/>
            <a:ext cx="8638390" cy="6675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6477000" y="4114800"/>
            <a:ext cx="1524000" cy="8382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47249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147131"/>
            <a:ext cx="7688500" cy="237744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Audience's reaction (54)</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Stephen’s dying vision (55-56)</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Stephen’s death (57-60)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Stephen’s Stoning</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7:54-60</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8183684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7:57-60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Stephen’s Death</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Mob response (57)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stoning (58)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response (59)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death (60)</a:t>
            </a: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928342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EF66CC-C326-B523-0572-0428AF8674EC}"/>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a:lnSpc>
                <a:spcPct val="100000"/>
              </a:lnSpc>
              <a:spcBef>
                <a:spcPts val="0"/>
              </a:spcBef>
              <a:spcAft>
                <a:spcPts val="600"/>
              </a:spcAft>
              <a:buNone/>
              <a:defRPr/>
            </a:pPr>
            <a:r>
              <a:rPr lang="en-US" altLang="en-US" sz="4000" dirty="0">
                <a:solidFill>
                  <a:srgbClr val="00FFFF"/>
                </a:solidFill>
                <a:effectLst>
                  <a:outerShdw blurRad="38100" dist="38100" dir="2700000" algn="tl">
                    <a:srgbClr val="000000">
                      <a:alpha val="43137"/>
                    </a:srgbClr>
                  </a:outerShdw>
                </a:effectLst>
                <a:latin typeface="+mn-lt"/>
                <a:ea typeface="+mn-ea"/>
                <a:cs typeface="+mn-cs"/>
              </a:rPr>
              <a:t>2 Samuel 7:12-16</a:t>
            </a:r>
          </a:p>
          <a:p>
            <a:pPr marL="0" indent="0" algn="just">
              <a:lnSpc>
                <a:spcPct val="100000"/>
              </a:lnSpc>
              <a:spcBef>
                <a:spcPts val="0"/>
              </a:spcBef>
              <a:buNone/>
              <a:defRPr/>
            </a:pPr>
            <a:r>
              <a:rPr lang="en-US" sz="3500" baseline="30000" dirty="0">
                <a:cs typeface="Calibri" panose="020F0502020204030204" pitchFamily="34" charset="0"/>
              </a:rPr>
              <a:t>12</a:t>
            </a:r>
            <a:r>
              <a:rPr lang="en-US" sz="3500" dirty="0">
                <a:cs typeface="Calibri" panose="020F0502020204030204" pitchFamily="34" charset="0"/>
              </a:rPr>
              <a:t> “When your days are complete and you lie down with your fathers, I will raise up your </a:t>
            </a:r>
            <a:r>
              <a:rPr lang="en-US" sz="3500" b="1" u="sng" dirty="0">
                <a:solidFill>
                  <a:srgbClr val="FFFFCC"/>
                </a:solidFill>
                <a:cs typeface="Calibri" panose="020F0502020204030204" pitchFamily="34" charset="0"/>
              </a:rPr>
              <a:t>descendant</a:t>
            </a:r>
            <a:r>
              <a:rPr lang="en-US" sz="3500" dirty="0">
                <a:cs typeface="Calibri" panose="020F0502020204030204" pitchFamily="34" charset="0"/>
              </a:rPr>
              <a:t> after you, who will come forth from you, and I will establish his kingdom. </a:t>
            </a:r>
            <a:r>
              <a:rPr lang="en-US" sz="3500" baseline="30000" dirty="0">
                <a:cs typeface="Calibri" panose="020F0502020204030204" pitchFamily="34" charset="0"/>
              </a:rPr>
              <a:t>13 </a:t>
            </a:r>
            <a:r>
              <a:rPr lang="en-US" sz="3500" dirty="0">
                <a:cs typeface="Calibri" panose="020F0502020204030204" pitchFamily="34" charset="0"/>
              </a:rPr>
              <a:t>He shall build a house for My name, and I will establish </a:t>
            </a:r>
            <a:r>
              <a:rPr lang="en-US" sz="3500" b="1" u="sng" dirty="0">
                <a:solidFill>
                  <a:srgbClr val="FFFFCC"/>
                </a:solidFill>
                <a:cs typeface="Calibri" panose="020F0502020204030204" pitchFamily="34" charset="0"/>
              </a:rPr>
              <a:t>the</a:t>
            </a:r>
            <a:r>
              <a:rPr lang="en-US" sz="3500" b="1" u="sng" dirty="0">
                <a:cs typeface="Calibri" panose="020F0502020204030204" pitchFamily="34" charset="0"/>
              </a:rPr>
              <a:t> </a:t>
            </a:r>
            <a:r>
              <a:rPr lang="en-US" sz="3500" b="1" u="sng" dirty="0">
                <a:solidFill>
                  <a:srgbClr val="FFFFCC"/>
                </a:solidFill>
                <a:cs typeface="Calibri" panose="020F0502020204030204" pitchFamily="34" charset="0"/>
              </a:rPr>
              <a:t>throne of his kingdom forever</a:t>
            </a:r>
            <a:r>
              <a:rPr lang="en-US" sz="3500" dirty="0">
                <a:cs typeface="Calibri" panose="020F0502020204030204" pitchFamily="34" charset="0"/>
              </a:rPr>
              <a:t>. </a:t>
            </a:r>
            <a:r>
              <a:rPr lang="en-US" sz="3500" baseline="30000" dirty="0">
                <a:cs typeface="Calibri" panose="020F0502020204030204" pitchFamily="34" charset="0"/>
              </a:rPr>
              <a:t>14 </a:t>
            </a:r>
            <a:r>
              <a:rPr lang="en-US" sz="3500" dirty="0">
                <a:cs typeface="Calibri" panose="020F0502020204030204" pitchFamily="34" charset="0"/>
              </a:rPr>
              <a:t>I will be a father to him and he will be a son to Me; when he commits iniquity, I will correct him with the rod of men and the strokes of the sons of men, </a:t>
            </a:r>
            <a:r>
              <a:rPr lang="en-US" sz="3500" baseline="30000" dirty="0">
                <a:cs typeface="Calibri" panose="020F0502020204030204" pitchFamily="34" charset="0"/>
              </a:rPr>
              <a:t>15 </a:t>
            </a:r>
            <a:r>
              <a:rPr lang="en-US" sz="3500" dirty="0">
                <a:cs typeface="Calibri" panose="020F0502020204030204" pitchFamily="34" charset="0"/>
              </a:rPr>
              <a:t>but My lovingkindness shall not depart . . .</a:t>
            </a:r>
          </a:p>
        </p:txBody>
      </p:sp>
    </p:spTree>
    <p:extLst>
      <p:ext uri="{BB962C8B-B14F-4D97-AF65-F5344CB8AC3E}">
        <p14:creationId xmlns:p14="http://schemas.microsoft.com/office/powerpoint/2010/main" val="35001631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7:57-60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Stephen’s Death</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Mob response (57)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stoning (58)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response (59)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death (60)</a:t>
            </a: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8313906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7:57-60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Stephen’s Death</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Mob response (57)</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Stephen’s stoning (58)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response (59)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death (60)</a:t>
            </a: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030967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150" dirty="0">
                <a:effectLst>
                  <a:outerShdw blurRad="38100" dist="38100" dir="2700000" algn="tl">
                    <a:srgbClr val="000000">
                      <a:alpha val="43137"/>
                    </a:srgbClr>
                  </a:outerShdw>
                </a:effectLst>
              </a:rPr>
              <a:t>“A second explanation is that this event may have occurred in A.D. 36. In that year, Vitellus became the new imperial legate of the Province of Syria, which included Judea. He deposed Pontius Pilate from his procuratorship in A.D. 36. Pilate’s successor, Marullus, did not arrive until A.D. 38. So there may have been a hiatus or a break between the deposing of Pilate and the arrival of the new procurator. It could very well be that the stoning of Stephen occurred during this time, which would have left the Sanhedrin without tight Roman oversight. A third explanation is that this was a mob scene, and mobs do not regard the rules of law.”</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176-77</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5635727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nvPr>
        </p:nvGraphicFramePr>
        <p:xfrm>
          <a:off x="548640" y="685800"/>
          <a:ext cx="11094720" cy="4572000"/>
        </p:xfrm>
        <a:graphic>
          <a:graphicData uri="http://schemas.openxmlformats.org/drawingml/2006/table">
            <a:tbl>
              <a:tblPr firstRow="1" bandRow="1">
                <a:tableStyleId>{5C22544A-7EE6-4342-B048-85BDC9FD1C3A}</a:tableStyleId>
              </a:tblPr>
              <a:tblGrid>
                <a:gridCol w="19202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3749040">
                  <a:extLst>
                    <a:ext uri="{9D8B030D-6E8A-4147-A177-3AD203B41FA5}">
                      <a16:colId xmlns:a16="http://schemas.microsoft.com/office/drawing/2014/main" val="20003"/>
                    </a:ext>
                  </a:extLst>
                </a:gridCol>
                <a:gridCol w="2011680">
                  <a:extLst>
                    <a:ext uri="{9D8B030D-6E8A-4147-A177-3AD203B41FA5}">
                      <a16:colId xmlns:a16="http://schemas.microsoft.com/office/drawing/2014/main" val="20004"/>
                    </a:ext>
                  </a:extLst>
                </a:gridCol>
              </a:tblGrid>
              <a:tr h="914400">
                <a:tc gridSpan="5">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9144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Reference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Center</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Person</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Place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Outreach</a:t>
                      </a:r>
                      <a:endParaRPr kumimoji="0" lang="en-US" altLang="en-US" sz="2800" b="1" i="0" u="none" strike="noStrike" cap="none" normalizeH="0" baseline="0" dirty="0">
                        <a:ln>
                          <a:noFill/>
                        </a:ln>
                        <a:solidFill>
                          <a:schemeClr val="bg1"/>
                        </a:solidFill>
                        <a:effectLst/>
                        <a:latin typeface="+mn-lt"/>
                      </a:endParaRPr>
                    </a:p>
                  </a:txBody>
                  <a:tcPr anchor="ctr" horzOverflow="overflow"/>
                </a:tc>
                <a:extLst>
                  <a:ext uri="{0D108BD9-81ED-4DB2-BD59-A6C34878D82A}">
                    <a16:rowId xmlns:a16="http://schemas.microsoft.com/office/drawing/2014/main" val="10000"/>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Acts 1–12</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Peter</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 Judea, Samaria</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Jewish</a:t>
                      </a:r>
                    </a:p>
                  </a:txBody>
                  <a:tcPr anchor="ctr" horzOverflow="overflow"/>
                </a:tc>
                <a:extLst>
                  <a:ext uri="{0D108BD9-81ED-4DB2-BD59-A6C34878D82A}">
                    <a16:rowId xmlns:a16="http://schemas.microsoft.com/office/drawing/2014/main" val="10002"/>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Acts 13–28</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Antioch</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Paul</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Uttermost parts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Gentiles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281932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nvPr>
        </p:nvGraphicFramePr>
        <p:xfrm>
          <a:off x="609600" y="411480"/>
          <a:ext cx="10972800" cy="603504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14400">
                <a:tc gridSpan="2">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rgbClr val="0000CC"/>
                          </a:solidFill>
                          <a:effectLst/>
                          <a:latin typeface="+mn-lt"/>
                        </a:rPr>
                        <a:t>Peter</a:t>
                      </a:r>
                      <a:endParaRPr kumimoji="0" lang="en-US" altLang="en-US" sz="28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chemeClr val="bg1"/>
                          </a:solidFill>
                          <a:effectLst/>
                          <a:latin typeface="+mn-lt"/>
                        </a:rPr>
                        <a:t>Paul</a:t>
                      </a:r>
                      <a:endParaRPr kumimoji="0" lang="en-US" altLang="en-US" sz="28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0"/>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a man lame from birth (3:1-11)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a man lame from birth (14:8-18)</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852068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by </a:t>
                      </a:r>
                      <a:r>
                        <a:rPr kumimoji="0" lang="en-US" altLang="en-US" sz="2400" b="1" u="none" strike="noStrike" kern="1200" cap="none" normalizeH="0" baseline="0">
                          <a:ln>
                            <a:noFill/>
                          </a:ln>
                          <a:solidFill>
                            <a:srgbClr val="0000CC"/>
                          </a:solidFill>
                          <a:effectLst/>
                          <a:latin typeface="+mn-lt"/>
                        </a:rPr>
                        <a:t>shadow (5:15-16</a:t>
                      </a:r>
                      <a:r>
                        <a:rPr kumimoji="0" lang="en-US" altLang="en-US" sz="2400" b="1" u="none" strike="noStrike" kern="1200" cap="none" normalizeH="0" baseline="0" dirty="0">
                          <a:ln>
                            <a:noFill/>
                          </a:ln>
                          <a:solidFill>
                            <a:srgbClr val="0000CC"/>
                          </a:solidFill>
                          <a:effectLst/>
                          <a:latin typeface="+mn-lt"/>
                        </a:rPr>
                        <a:t>)</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by handkerchief (19:11-12)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135070679"/>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Success is a cause of jealousy (5:17)</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Success is a cause of jealousy (13:45)</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Confronts a sorcerer (8:9-24)</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Confronts a sorcerer (13:6-11)</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Raises Dorcas (9:36-41)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Raises Eutychus (20:9-12)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3036090237"/>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Jailed and miraculously freed (12:3-19)</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Jailed and miraculously freed (16:25-34)</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2574615815"/>
                  </a:ext>
                </a:extLst>
              </a:tr>
            </a:tbl>
          </a:graphicData>
        </a:graphic>
      </p:graphicFrame>
    </p:spTree>
    <p:extLst>
      <p:ext uri="{BB962C8B-B14F-4D97-AF65-F5344CB8AC3E}">
        <p14:creationId xmlns:p14="http://schemas.microsoft.com/office/powerpoint/2010/main" val="7372301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7:57-60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Stephen’s Death</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Mob response (57)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stoning (58)</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Stephen’s response (59)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death (60)</a:t>
            </a: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2717617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7:57-60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Stephen’s Death</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Mob response (57)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stoning (58)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response (59)</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Stephen’s death (60)</a:t>
            </a: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7694883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057400"/>
            <a:ext cx="7086600" cy="2467171"/>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Kneeling (60a)</a:t>
            </a:r>
          </a:p>
          <a:p>
            <a:pPr marL="514350" lvl="3" indent="-514350">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Cried out (60b)</a:t>
            </a:r>
          </a:p>
          <a:p>
            <a:pPr marL="514350" lvl="3" indent="-514350">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Fell asleep (60c)</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
        <p:nvSpPr>
          <p:cNvPr id="3" name="Rectangle 2">
            <a:extLst>
              <a:ext uri="{FF2B5EF4-FFF2-40B4-BE49-F238E27FC236}">
                <a16:creationId xmlns:a16="http://schemas.microsoft.com/office/drawing/2014/main" id="{F1C4A0F0-D048-3497-45B4-E4BAB7ECE0E9}"/>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7:60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Stephen’s Death</a:t>
            </a:r>
          </a:p>
        </p:txBody>
      </p:sp>
    </p:spTree>
    <p:extLst>
      <p:ext uri="{BB962C8B-B14F-4D97-AF65-F5344CB8AC3E}">
        <p14:creationId xmlns:p14="http://schemas.microsoft.com/office/powerpoint/2010/main" val="5912158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057400"/>
            <a:ext cx="7086600" cy="2467171"/>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Kneeling (60a)</a:t>
            </a:r>
          </a:p>
          <a:p>
            <a:pPr marL="514350" lvl="3" indent="-514350">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Cried out (60b)</a:t>
            </a:r>
          </a:p>
          <a:p>
            <a:pPr marL="514350" lvl="3" indent="-514350">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Fell asleep (60c)</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
        <p:nvSpPr>
          <p:cNvPr id="3" name="Rectangle 2">
            <a:extLst>
              <a:ext uri="{FF2B5EF4-FFF2-40B4-BE49-F238E27FC236}">
                <a16:creationId xmlns:a16="http://schemas.microsoft.com/office/drawing/2014/main" id="{F1C4A0F0-D048-3497-45B4-E4BAB7ECE0E9}"/>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7:60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Stephen’s Death</a:t>
            </a:r>
          </a:p>
        </p:txBody>
      </p:sp>
    </p:spTree>
    <p:extLst>
      <p:ext uri="{BB962C8B-B14F-4D97-AF65-F5344CB8AC3E}">
        <p14:creationId xmlns:p14="http://schemas.microsoft.com/office/powerpoint/2010/main" val="6837873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057400"/>
            <a:ext cx="7086600" cy="2467171"/>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Kneeling (60a)</a:t>
            </a:r>
          </a:p>
          <a:p>
            <a:pPr marL="514350" lvl="3" indent="-514350">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Cried out (60b)</a:t>
            </a:r>
          </a:p>
          <a:p>
            <a:pPr marL="514350" lvl="3" indent="-514350">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Fell asleep (60c)</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
        <p:nvSpPr>
          <p:cNvPr id="3" name="Rectangle 2">
            <a:extLst>
              <a:ext uri="{FF2B5EF4-FFF2-40B4-BE49-F238E27FC236}">
                <a16:creationId xmlns:a16="http://schemas.microsoft.com/office/drawing/2014/main" id="{F1C4A0F0-D048-3497-45B4-E4BAB7ECE0E9}"/>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7:60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Stephen’s Death</a:t>
            </a:r>
          </a:p>
        </p:txBody>
      </p:sp>
    </p:spTree>
    <p:extLst>
      <p:ext uri="{BB962C8B-B14F-4D97-AF65-F5344CB8AC3E}">
        <p14:creationId xmlns:p14="http://schemas.microsoft.com/office/powerpoint/2010/main" val="512874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EF66CC-C326-B523-0572-0428AF8674EC}"/>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a:lnSpc>
                <a:spcPct val="100000"/>
              </a:lnSpc>
              <a:spcBef>
                <a:spcPts val="0"/>
              </a:spcBef>
              <a:spcAft>
                <a:spcPts val="600"/>
              </a:spcAft>
              <a:buNone/>
              <a:defRPr/>
            </a:pPr>
            <a:r>
              <a:rPr lang="en-US" altLang="en-US" sz="4000" dirty="0">
                <a:solidFill>
                  <a:srgbClr val="00FFFF"/>
                </a:solidFill>
                <a:effectLst>
                  <a:outerShdw blurRad="38100" dist="38100" dir="2700000" algn="tl">
                    <a:srgbClr val="000000">
                      <a:alpha val="43137"/>
                    </a:srgbClr>
                  </a:outerShdw>
                </a:effectLst>
                <a:latin typeface="+mn-lt"/>
                <a:ea typeface="+mn-ea"/>
                <a:cs typeface="+mn-cs"/>
              </a:rPr>
              <a:t>2 Samuel 7:12-16</a:t>
            </a:r>
          </a:p>
          <a:p>
            <a:pPr marL="0" indent="0" algn="just">
              <a:lnSpc>
                <a:spcPct val="100000"/>
              </a:lnSpc>
              <a:spcBef>
                <a:spcPts val="0"/>
              </a:spcBef>
              <a:buNone/>
              <a:defRPr/>
            </a:pPr>
            <a:r>
              <a:rPr lang="en-US" sz="3500" dirty="0">
                <a:cs typeface="Calibri" panose="020F0502020204030204" pitchFamily="34" charset="0"/>
              </a:rPr>
              <a:t>. . .from him, as I took </a:t>
            </a:r>
            <a:r>
              <a:rPr lang="en-US" sz="3500" i="1" dirty="0">
                <a:cs typeface="Calibri" panose="020F0502020204030204" pitchFamily="34" charset="0"/>
              </a:rPr>
              <a:t>it</a:t>
            </a:r>
            <a:r>
              <a:rPr lang="en-US" sz="3500" dirty="0">
                <a:cs typeface="Calibri" panose="020F0502020204030204" pitchFamily="34" charset="0"/>
              </a:rPr>
              <a:t> away from Saul, whom I removed from before you. </a:t>
            </a:r>
            <a:r>
              <a:rPr lang="en-US" sz="3500" baseline="30000" dirty="0">
                <a:cs typeface="Calibri" panose="020F0502020204030204" pitchFamily="34" charset="0"/>
              </a:rPr>
              <a:t>16 </a:t>
            </a:r>
            <a:r>
              <a:rPr lang="en-US" sz="3500" b="1" u="sng" dirty="0">
                <a:solidFill>
                  <a:srgbClr val="FFFFCC"/>
                </a:solidFill>
                <a:cs typeface="Calibri" panose="020F0502020204030204" pitchFamily="34" charset="0"/>
              </a:rPr>
              <a:t>Your house and your kingdom shall endure before Me forever; your throne shall be established forever</a:t>
            </a:r>
            <a:r>
              <a:rPr lang="en-US" sz="3500" dirty="0">
                <a:cs typeface="Calibri" panose="020F0502020204030204" pitchFamily="34" charset="0"/>
              </a:rPr>
              <a:t>.” </a:t>
            </a:r>
            <a:r>
              <a:rPr lang="en-US" sz="3500" baseline="30000" dirty="0">
                <a:cs typeface="Calibri" panose="020F0502020204030204" pitchFamily="34" charset="0"/>
              </a:rPr>
              <a:t>17 </a:t>
            </a:r>
            <a:r>
              <a:rPr lang="en-US" sz="3500" dirty="0">
                <a:cs typeface="Calibri" panose="020F0502020204030204" pitchFamily="34" charset="0"/>
              </a:rPr>
              <a:t>In accordance with all these words and all this vision, so Nathan spoke </a:t>
            </a:r>
            <a:r>
              <a:rPr lang="en-US" sz="3500" b="1" u="sng" dirty="0">
                <a:solidFill>
                  <a:srgbClr val="FFFFCC"/>
                </a:solidFill>
                <a:cs typeface="Calibri" panose="020F0502020204030204" pitchFamily="34" charset="0"/>
              </a:rPr>
              <a:t>to David</a:t>
            </a:r>
            <a:r>
              <a:rPr lang="en-US" sz="3500" dirty="0">
                <a:cs typeface="Calibri" panose="020F0502020204030204" pitchFamily="34" charset="0"/>
              </a:rPr>
              <a:t>.”</a:t>
            </a:r>
          </a:p>
        </p:txBody>
      </p:sp>
      <p:pic>
        <p:nvPicPr>
          <p:cNvPr id="3" name="Picture 2">
            <a:extLst>
              <a:ext uri="{FF2B5EF4-FFF2-40B4-BE49-F238E27FC236}">
                <a16:creationId xmlns:a16="http://schemas.microsoft.com/office/drawing/2014/main" id="{E303839D-0A43-5802-4CDB-0CD308EF75FF}"/>
              </a:ext>
            </a:extLst>
          </p:cNvPr>
          <p:cNvPicPr>
            <a:picLocks noChangeAspect="1"/>
          </p:cNvPicPr>
          <p:nvPr/>
        </p:nvPicPr>
        <p:blipFill>
          <a:blip r:embed="rId3"/>
          <a:stretch>
            <a:fillRect/>
          </a:stretch>
        </p:blipFill>
        <p:spPr>
          <a:xfrm>
            <a:off x="5068214" y="3505200"/>
            <a:ext cx="2055572" cy="1371600"/>
          </a:xfrm>
          <a:prstGeom prst="rect">
            <a:avLst/>
          </a:prstGeom>
          <a:ln>
            <a:solidFill>
              <a:schemeClr val="tx1"/>
            </a:solidFill>
          </a:ln>
        </p:spPr>
      </p:pic>
    </p:spTree>
    <p:extLst>
      <p:ext uri="{BB962C8B-B14F-4D97-AF65-F5344CB8AC3E}">
        <p14:creationId xmlns:p14="http://schemas.microsoft.com/office/powerpoint/2010/main" val="39236248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057400"/>
            <a:ext cx="7086600" cy="2467171"/>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Kneeling (60a)</a:t>
            </a:r>
          </a:p>
          <a:p>
            <a:pPr marL="514350" lvl="3" indent="-514350">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Cried out (60b)</a:t>
            </a:r>
          </a:p>
          <a:p>
            <a:pPr marL="514350" lvl="3" indent="-514350">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Fell asleep (60c)</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
        <p:nvSpPr>
          <p:cNvPr id="3" name="Rectangle 2">
            <a:extLst>
              <a:ext uri="{FF2B5EF4-FFF2-40B4-BE49-F238E27FC236}">
                <a16:creationId xmlns:a16="http://schemas.microsoft.com/office/drawing/2014/main" id="{F1C4A0F0-D048-3497-45B4-E4BAB7ECE0E9}"/>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7:60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Stephen’s Death</a:t>
            </a:r>
          </a:p>
        </p:txBody>
      </p:sp>
    </p:spTree>
    <p:extLst>
      <p:ext uri="{BB962C8B-B14F-4D97-AF65-F5344CB8AC3E}">
        <p14:creationId xmlns:p14="http://schemas.microsoft.com/office/powerpoint/2010/main" val="1922164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a:lnSpc>
                <a:spcPct val="100000"/>
              </a:lnSpc>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Thessalonians 4:13-18</a:t>
            </a:r>
          </a:p>
          <a:p>
            <a:pPr marL="0" indent="0" algn="just">
              <a:lnSpc>
                <a:spcPct val="100000"/>
              </a:lnSpc>
              <a:spcBef>
                <a:spcPts val="0"/>
              </a:spcBef>
              <a:buNone/>
            </a:pPr>
            <a:r>
              <a:rPr lang="en-US" sz="35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t>
            </a:r>
            <a:r>
              <a:rPr lang="en-US" sz="35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asleep</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you will not grieve as do the rest who have no hope. </a:t>
            </a:r>
            <a:r>
              <a:rPr lang="en-US" sz="35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5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that we who are alive and remain until the coming of the Lord, will not precede . . .</a:t>
            </a:r>
          </a:p>
        </p:txBody>
      </p:sp>
    </p:spTree>
    <p:extLst>
      <p:ext uri="{BB962C8B-B14F-4D97-AF65-F5344CB8AC3E}">
        <p14:creationId xmlns:p14="http://schemas.microsoft.com/office/powerpoint/2010/main" val="24744731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a:lnSpc>
                <a:spcPct val="100000"/>
              </a:lnSpc>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Thessalonians 4:13-18</a:t>
            </a:r>
          </a:p>
          <a:p>
            <a:pPr marL="0" indent="0" algn="just">
              <a:lnSpc>
                <a:spcPct val="100000"/>
              </a:lnSpc>
              <a:spcBef>
                <a:spcPts val="0"/>
              </a:spcBef>
              <a:buNone/>
            </a:pP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those who have fallen asleep. </a:t>
            </a:r>
            <a:r>
              <a:rPr lang="en-US" sz="35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descend from heaven with a shout, with the voice of </a:t>
            </a:r>
            <a:r>
              <a:rPr lang="en-US" sz="355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sz="35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caught up together with them in the clouds to meet the Lord in the air, and so we shall always be with the Lord. </a:t>
            </a:r>
            <a:r>
              <a:rPr lang="en-US" sz="35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30851339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a:solidFill>
                  <a:srgbClr val="00FFFF"/>
                </a:solidFill>
                <a:effectLst>
                  <a:outerShdw blurRad="38100" dist="38100" dir="2700000" algn="tl">
                    <a:srgbClr val="000000">
                      <a:alpha val="43137"/>
                    </a:srgbClr>
                  </a:outerShdw>
                </a:effectLst>
                <a:latin typeface="Calibri" panose="020F0502020204030204" pitchFamily="34" charset="0"/>
              </a:rPr>
              <a:t>Acts 6:8</a:t>
            </a: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a:t>
            </a:r>
          </a:p>
        </p:txBody>
      </p:sp>
      <p:sp>
        <p:nvSpPr>
          <p:cNvPr id="161795" name="Rectangle 3"/>
          <p:cNvSpPr>
            <a:spLocks noGrp="1" noChangeArrowheads="1"/>
          </p:cNvSpPr>
          <p:nvPr>
            <p:ph type="body" idx="1"/>
          </p:nvPr>
        </p:nvSpPr>
        <p:spPr>
          <a:xfrm>
            <a:off x="609600" y="2057400"/>
            <a:ext cx="7467600" cy="3581400"/>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Arrest (6:8‒7:1)</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Stephen’s Defense (Acts 7:2-53)</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Stoning (7:54-60)</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Third Persecution (Acts 8:1-4)</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3045004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169229406"/>
              </p:ext>
            </p:extLst>
          </p:nvPr>
        </p:nvGraphicFramePr>
        <p:xfrm>
          <a:off x="609600" y="175754"/>
          <a:ext cx="10972800" cy="64922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8763000">
                  <a:extLst>
                    <a:ext uri="{9D8B030D-6E8A-4147-A177-3AD203B41FA5}">
                      <a16:colId xmlns:a16="http://schemas.microsoft.com/office/drawing/2014/main" val="20002"/>
                    </a:ext>
                  </a:extLst>
                </a:gridCol>
              </a:tblGrid>
              <a:tr h="944880">
                <a:tc gridSpan="2">
                  <a:txBody>
                    <a:bodyPr/>
                    <a:lstStyle/>
                    <a:p>
                      <a:pPr algn="ctr"/>
                      <a:r>
                        <a:rPr lang="en-US" sz="3600" b="0" dirty="0">
                          <a:solidFill>
                            <a:srgbClr val="00FFFF"/>
                          </a:solidFill>
                          <a:effectLst>
                            <a:outerShdw blurRad="38100" dist="38100" dir="2700000" algn="tl">
                              <a:srgbClr val="000000">
                                <a:alpha val="43137"/>
                              </a:srgbClr>
                            </a:outerShdw>
                          </a:effectLst>
                          <a:latin typeface="+mn-lt"/>
                        </a:rPr>
                        <a:t>Acts 7 – Stephen’s Speech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1.	7:2-5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Abraham’s partial obedience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2.	7:6-38 </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Israel’s initial rejections and later acceptances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3.	7:39-41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Israel’s early rebellion against Moses </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4.	7:42-45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 reinterpreted Moses’ teachings though a polytheistic framework</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5.	7:46-50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Neither the Tabernacle nor Temple were intended as permanent habitations of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865898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6.	7:51-53</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Current generation imitating these same rebellions</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0635967"/>
                  </a:ext>
                </a:extLst>
              </a:tr>
            </a:tbl>
          </a:graphicData>
        </a:graphic>
      </p:graphicFrame>
    </p:spTree>
    <p:extLst>
      <p:ext uri="{BB962C8B-B14F-4D97-AF65-F5344CB8AC3E}">
        <p14:creationId xmlns:p14="http://schemas.microsoft.com/office/powerpoint/2010/main" val="465675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1EA29-40EC-F4B0-DC35-E91E0CD4D5B7}"/>
            </a:ext>
          </a:extLst>
        </p:cNvPr>
        <p:cNvGrpSpPr/>
        <p:nvPr/>
      </p:nvGrpSpPr>
      <p:grpSpPr>
        <a:xfrm>
          <a:off x="0" y="0"/>
          <a:ext cx="0" cy="0"/>
          <a:chOff x="0" y="0"/>
          <a:chExt cx="0" cy="0"/>
        </a:xfrm>
      </p:grpSpPr>
      <p:sp>
        <p:nvSpPr>
          <p:cNvPr id="47106" name="Rectangle 2">
            <a:extLst>
              <a:ext uri="{FF2B5EF4-FFF2-40B4-BE49-F238E27FC236}">
                <a16:creationId xmlns:a16="http://schemas.microsoft.com/office/drawing/2014/main" id="{4AB9849D-0138-DCDF-4E98-F5D8479AB66B}"/>
              </a:ext>
            </a:extLst>
          </p:cNvPr>
          <p:cNvSpPr>
            <a:spLocks noGrp="1" noChangeArrowheads="1"/>
          </p:cNvSpPr>
          <p:nvPr>
            <p:ph type="title"/>
          </p:nvPr>
        </p:nvSpPr>
        <p:spPr>
          <a:xfrm>
            <a:off x="3467100" y="304800"/>
            <a:ext cx="5257800" cy="838200"/>
          </a:xfrm>
        </p:spPr>
        <p:txBody>
          <a:bodyPr>
            <a:normAutofit/>
          </a:bodyPr>
          <a:lstStyle/>
          <a:p>
            <a:pPr algn="ctr" eaLnBrk="1" hangingPunct="1"/>
            <a:r>
              <a:rPr lang="en-US" altLang="en-US" sz="3600" b="1" dirty="0">
                <a:solidFill>
                  <a:srgbClr val="00FFFF"/>
                </a:solidFill>
                <a:effectLst>
                  <a:outerShdw blurRad="38100" dist="38100" dir="2700000" algn="tl">
                    <a:srgbClr val="000000">
                      <a:alpha val="43137"/>
                    </a:srgbClr>
                  </a:outerShdw>
                </a:effectLst>
              </a:rPr>
              <a:t>ISRAEL’S FOUR TEMPLES</a:t>
            </a:r>
          </a:p>
        </p:txBody>
      </p:sp>
      <p:sp>
        <p:nvSpPr>
          <p:cNvPr id="47107" name="Rectangle 3">
            <a:extLst>
              <a:ext uri="{FF2B5EF4-FFF2-40B4-BE49-F238E27FC236}">
                <a16:creationId xmlns:a16="http://schemas.microsoft.com/office/drawing/2014/main" id="{14ACC89C-B082-6264-D28A-5FB7867250DB}"/>
              </a:ext>
            </a:extLst>
          </p:cNvPr>
          <p:cNvSpPr>
            <a:spLocks noGrp="1" noChangeArrowheads="1"/>
          </p:cNvSpPr>
          <p:nvPr>
            <p:ph idx="1"/>
          </p:nvPr>
        </p:nvSpPr>
        <p:spPr>
          <a:xfrm>
            <a:off x="1028700" y="1524000"/>
            <a:ext cx="10134600" cy="3810000"/>
          </a:xfrm>
        </p:spPr>
        <p:txBody>
          <a:bodyPr/>
          <a:lstStyle/>
          <a:p>
            <a:pPr marL="571500" indent="-571500">
              <a:spcBef>
                <a:spcPts val="0"/>
              </a:spcBef>
              <a:spcAft>
                <a:spcPts val="3600"/>
              </a:spcAft>
              <a:buClr>
                <a:srgbClr val="FF99FF"/>
              </a:buClr>
              <a:buSzPct val="100000"/>
              <a:buFont typeface="+mj-lt"/>
              <a:buAutoNum type="arabicPeriod"/>
            </a:pPr>
            <a:r>
              <a:rPr lang="en-US" altLang="en-US" sz="3200" dirty="0">
                <a:solidFill>
                  <a:srgbClr val="FFFFFF"/>
                </a:solidFill>
              </a:rPr>
              <a:t>Solomon’s pre-exilic temple (Kings and Chronicles)</a:t>
            </a:r>
          </a:p>
          <a:p>
            <a:pPr marL="571500" indent="-571500">
              <a:spcBef>
                <a:spcPts val="0"/>
              </a:spcBef>
              <a:spcAft>
                <a:spcPts val="3600"/>
              </a:spcAft>
              <a:buClr>
                <a:srgbClr val="FF99FF"/>
              </a:buClr>
              <a:buSzPct val="100000"/>
              <a:buFont typeface="+mj-lt"/>
              <a:buAutoNum type="arabicPeriod"/>
            </a:pPr>
            <a:r>
              <a:rPr lang="en-US" altLang="en-US" sz="3200" dirty="0">
                <a:solidFill>
                  <a:srgbClr val="FFFFFF"/>
                </a:solidFill>
              </a:rPr>
              <a:t>Zerubbabel’s post exilic temple (Ezra 1-6; John 2:20)</a:t>
            </a:r>
          </a:p>
          <a:p>
            <a:pPr marL="571500" indent="-571500">
              <a:spcBef>
                <a:spcPts val="0"/>
              </a:spcBef>
              <a:spcAft>
                <a:spcPts val="3600"/>
              </a:spcAft>
              <a:buClr>
                <a:srgbClr val="FF99FF"/>
              </a:buClr>
              <a:buSzPct val="100000"/>
              <a:buFont typeface="+mj-lt"/>
              <a:buAutoNum type="arabicPeriod"/>
            </a:pPr>
            <a:r>
              <a:rPr lang="en-US" altLang="en-US" sz="3200" dirty="0">
                <a:solidFill>
                  <a:srgbClr val="FFFFFF"/>
                </a:solidFill>
              </a:rPr>
              <a:t>Antichrist's temple (Dan. 9:27; Matt. 24:15; 2 Thess. 2:4; Rev. 11:1-2)</a:t>
            </a:r>
          </a:p>
          <a:p>
            <a:pPr marL="571500" indent="-571500">
              <a:spcBef>
                <a:spcPts val="0"/>
              </a:spcBef>
              <a:spcAft>
                <a:spcPts val="3600"/>
              </a:spcAft>
              <a:buClr>
                <a:srgbClr val="FF99FF"/>
              </a:buClr>
              <a:buSzPct val="100000"/>
              <a:buFont typeface="+mj-lt"/>
              <a:buAutoNum type="arabicPeriod"/>
            </a:pPr>
            <a:r>
              <a:rPr lang="en-US" altLang="en-US" sz="3200" dirty="0">
                <a:solidFill>
                  <a:srgbClr val="FFFFFF"/>
                </a:solidFill>
              </a:rPr>
              <a:t> Millennial temple (Ezek. 40-48)</a:t>
            </a:r>
          </a:p>
        </p:txBody>
      </p:sp>
    </p:spTree>
    <p:extLst>
      <p:ext uri="{BB962C8B-B14F-4D97-AF65-F5344CB8AC3E}">
        <p14:creationId xmlns:p14="http://schemas.microsoft.com/office/powerpoint/2010/main" val="69107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4D328E8-DDB8-4F8A-8C65-5022407DF850}"/>
              </a:ext>
            </a:extLst>
          </p:cNvPr>
          <p:cNvSpPr>
            <a:spLocks noGrp="1" noChangeArrowheads="1"/>
          </p:cNvSpPr>
          <p:nvPr>
            <p:ph type="title"/>
          </p:nvPr>
        </p:nvSpPr>
        <p:spPr>
          <a:xfrm>
            <a:off x="3467100" y="304800"/>
            <a:ext cx="5257800" cy="838200"/>
          </a:xfrm>
        </p:spPr>
        <p:txBody>
          <a:bodyPr>
            <a:normAutofit/>
          </a:bodyPr>
          <a:lstStyle/>
          <a:p>
            <a:pPr algn="ctr" eaLnBrk="1" hangingPunct="1"/>
            <a:r>
              <a:rPr lang="en-US" altLang="en-US" sz="3600" b="1" dirty="0">
                <a:solidFill>
                  <a:srgbClr val="00FFFF"/>
                </a:solidFill>
                <a:effectLst>
                  <a:outerShdw blurRad="38100" dist="38100" dir="2700000" algn="tl">
                    <a:srgbClr val="000000">
                      <a:alpha val="43137"/>
                    </a:srgbClr>
                  </a:outerShdw>
                </a:effectLst>
              </a:rPr>
              <a:t>ISRAEL’S FOUR TEMPLES</a:t>
            </a:r>
          </a:p>
        </p:txBody>
      </p:sp>
      <p:sp>
        <p:nvSpPr>
          <p:cNvPr id="47107" name="Rectangle 3">
            <a:extLst>
              <a:ext uri="{FF2B5EF4-FFF2-40B4-BE49-F238E27FC236}">
                <a16:creationId xmlns:a16="http://schemas.microsoft.com/office/drawing/2014/main" id="{095B9FCF-E2CF-4F35-BD43-10128E30BA0D}"/>
              </a:ext>
            </a:extLst>
          </p:cNvPr>
          <p:cNvSpPr>
            <a:spLocks noGrp="1" noChangeArrowheads="1"/>
          </p:cNvSpPr>
          <p:nvPr>
            <p:ph idx="1"/>
          </p:nvPr>
        </p:nvSpPr>
        <p:spPr>
          <a:xfrm>
            <a:off x="1028700" y="1524000"/>
            <a:ext cx="10134600" cy="3810000"/>
          </a:xfrm>
        </p:spPr>
        <p:txBody>
          <a:bodyPr/>
          <a:lstStyle/>
          <a:p>
            <a:pPr marL="571500" indent="-571500">
              <a:spcBef>
                <a:spcPts val="0"/>
              </a:spcBef>
              <a:spcAft>
                <a:spcPts val="3600"/>
              </a:spcAft>
              <a:buClr>
                <a:srgbClr val="FF99FF"/>
              </a:buClr>
              <a:buSzPct val="100000"/>
              <a:buFont typeface="+mj-lt"/>
              <a:buAutoNum type="arabicPeriod"/>
            </a:pPr>
            <a:r>
              <a:rPr lang="en-US" altLang="en-US" sz="3200" dirty="0">
                <a:solidFill>
                  <a:srgbClr val="FFFFFF"/>
                </a:solidFill>
              </a:rPr>
              <a:t>Solomon’s pre-exilic temple (Kings and Chronicles)</a:t>
            </a:r>
          </a:p>
          <a:p>
            <a:pPr marL="571500" indent="-571500">
              <a:spcBef>
                <a:spcPts val="0"/>
              </a:spcBef>
              <a:spcAft>
                <a:spcPts val="3600"/>
              </a:spcAft>
              <a:buClr>
                <a:srgbClr val="FF99FF"/>
              </a:buClr>
              <a:buSzPct val="100000"/>
              <a:buFont typeface="+mj-lt"/>
              <a:buAutoNum type="arabicPeriod"/>
            </a:pPr>
            <a:r>
              <a:rPr lang="en-US" altLang="en-US" sz="3200" b="1" u="sng" dirty="0">
                <a:solidFill>
                  <a:srgbClr val="FFFFCC"/>
                </a:solidFill>
              </a:rPr>
              <a:t>Zerubbabel’s post exilic temple (Ezra 1-6; John 2:20)</a:t>
            </a:r>
          </a:p>
          <a:p>
            <a:pPr marL="571500" indent="-571500">
              <a:spcBef>
                <a:spcPts val="0"/>
              </a:spcBef>
              <a:spcAft>
                <a:spcPts val="3600"/>
              </a:spcAft>
              <a:buClr>
                <a:srgbClr val="FF99FF"/>
              </a:buClr>
              <a:buSzPct val="100000"/>
              <a:buFont typeface="+mj-lt"/>
              <a:buAutoNum type="arabicPeriod"/>
            </a:pPr>
            <a:r>
              <a:rPr lang="en-US" altLang="en-US" sz="3200" dirty="0">
                <a:solidFill>
                  <a:srgbClr val="FFFFFF"/>
                </a:solidFill>
              </a:rPr>
              <a:t>Antichrist's temple (Dan. 9:27; Matt. 24:15; 2 Thess. 2:4; Rev. 11:1-2)</a:t>
            </a:r>
          </a:p>
          <a:p>
            <a:pPr marL="571500" indent="-571500">
              <a:spcBef>
                <a:spcPts val="0"/>
              </a:spcBef>
              <a:spcAft>
                <a:spcPts val="3600"/>
              </a:spcAft>
              <a:buClr>
                <a:srgbClr val="FF99FF"/>
              </a:buClr>
              <a:buSzPct val="100000"/>
              <a:buFont typeface="+mj-lt"/>
              <a:buAutoNum type="arabicPeriod"/>
            </a:pPr>
            <a:r>
              <a:rPr lang="en-US" altLang="en-US" sz="3200" dirty="0">
                <a:solidFill>
                  <a:srgbClr val="FFFFFF"/>
                </a:solidFill>
              </a:rPr>
              <a:t> Millennial temple (Ezek. 40-48)</a:t>
            </a:r>
          </a:p>
        </p:txBody>
      </p:sp>
    </p:spTree>
    <p:extLst>
      <p:ext uri="{BB962C8B-B14F-4D97-AF65-F5344CB8AC3E}">
        <p14:creationId xmlns:p14="http://schemas.microsoft.com/office/powerpoint/2010/main" val="493605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3475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6781800" y="685800"/>
            <a:ext cx="1447800" cy="762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2362200" y="39624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6074495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5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7096</TotalTime>
  <Words>2404</Words>
  <Application>Microsoft Office PowerPoint</Application>
  <PresentationFormat>Widescreen</PresentationFormat>
  <Paragraphs>243</Paragraphs>
  <Slides>55</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Arial</vt:lpstr>
      <vt:lpstr>Calibri</vt:lpstr>
      <vt:lpstr>Calibri Light</vt:lpstr>
      <vt:lpstr>Wingdings</vt:lpstr>
      <vt:lpstr>Office Theme</vt:lpstr>
      <vt:lpstr>PowerPoint Presentation</vt:lpstr>
      <vt:lpstr>Acts 6:8‒8:4 Stephen</vt:lpstr>
      <vt:lpstr>PowerPoint Presentation</vt:lpstr>
      <vt:lpstr>PowerPoint Presentation</vt:lpstr>
      <vt:lpstr>PowerPoint Presentation</vt:lpstr>
      <vt:lpstr>ISRAEL’S FOUR TEMPLES</vt:lpstr>
      <vt:lpstr>ISRAEL’S FOUR TEMPLES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Running TULIP Through the Grid of Scripture</vt:lpstr>
      <vt:lpstr>Running TULIP Through the Grid of Scripture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6:8‒8:4 Stephen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7:57-60 Stephen’s Death</vt:lpstr>
      <vt:lpstr>Acts 7:57-60 Stephen’s Death</vt:lpstr>
      <vt:lpstr>Acts 7:57-60 Stephen’s Death</vt:lpstr>
      <vt:lpstr>PowerPoint Presentation</vt:lpstr>
      <vt:lpstr>PowerPoint Presentation</vt:lpstr>
      <vt:lpstr>PowerPoint Presentation</vt:lpstr>
      <vt:lpstr>Acts 7:57-60 Stephen’s Death</vt:lpstr>
      <vt:lpstr>Acts 7:57-60 Stephen’s Death</vt:lpstr>
      <vt:lpstr>PowerPoint Presentation</vt:lpstr>
      <vt:lpstr>PowerPoint Presentation</vt:lpstr>
      <vt:lpstr>PowerPoint Presentation</vt:lpstr>
      <vt:lpstr>PowerPoint Presentation</vt:lpstr>
      <vt:lpstr>PowerPoint Presentation</vt:lpstr>
      <vt:lpstr>PowerPoint Presentation</vt:lpstr>
      <vt:lpstr>Conclusion</vt:lpstr>
      <vt:lpstr>Acts 6:8‒8:4 Stephen</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040 Acts 7v46-53</dc:title>
  <dc:subject>ACTS</dc:subject>
  <dc:creator>A. Woods</dc:creator>
  <cp:lastModifiedBy>Jim McGowan</cp:lastModifiedBy>
  <cp:revision>808</cp:revision>
  <cp:lastPrinted>2024-02-28T16:35:31Z</cp:lastPrinted>
  <dcterms:created xsi:type="dcterms:W3CDTF">2009-01-10T23:45:31Z</dcterms:created>
  <dcterms:modified xsi:type="dcterms:W3CDTF">2024-02-28T16:35:39Z</dcterms:modified>
</cp:coreProperties>
</file>