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1"/>
  </p:notesMasterIdLst>
  <p:handoutMasterIdLst>
    <p:handoutMasterId r:id="rId62"/>
  </p:handoutMasterIdLst>
  <p:sldIdLst>
    <p:sldId id="1065" r:id="rId2"/>
    <p:sldId id="1087" r:id="rId3"/>
    <p:sldId id="9370" r:id="rId4"/>
    <p:sldId id="1089" r:id="rId5"/>
    <p:sldId id="4439" r:id="rId6"/>
    <p:sldId id="1182" r:id="rId7"/>
    <p:sldId id="9375" r:id="rId8"/>
    <p:sldId id="9371" r:id="rId9"/>
    <p:sldId id="1141" r:id="rId10"/>
    <p:sldId id="9349" r:id="rId11"/>
    <p:sldId id="7038" r:id="rId12"/>
    <p:sldId id="9350" r:id="rId13"/>
    <p:sldId id="6487" r:id="rId14"/>
    <p:sldId id="6488" r:id="rId15"/>
    <p:sldId id="916" r:id="rId16"/>
    <p:sldId id="9372" r:id="rId17"/>
    <p:sldId id="1152" r:id="rId18"/>
    <p:sldId id="9317" r:id="rId19"/>
    <p:sldId id="1096" r:id="rId20"/>
    <p:sldId id="9351" r:id="rId21"/>
    <p:sldId id="9376" r:id="rId22"/>
    <p:sldId id="6485" r:id="rId23"/>
    <p:sldId id="9344" r:id="rId24"/>
    <p:sldId id="9338" r:id="rId25"/>
    <p:sldId id="9352" r:id="rId26"/>
    <p:sldId id="1103" r:id="rId27"/>
    <p:sldId id="337" r:id="rId28"/>
    <p:sldId id="6506" r:id="rId29"/>
    <p:sldId id="6653" r:id="rId30"/>
    <p:sldId id="3101" r:id="rId31"/>
    <p:sldId id="1134" r:id="rId32"/>
    <p:sldId id="1151" r:id="rId33"/>
    <p:sldId id="9318" r:id="rId34"/>
    <p:sldId id="1111" r:id="rId35"/>
    <p:sldId id="6472" r:id="rId36"/>
    <p:sldId id="9354" r:id="rId37"/>
    <p:sldId id="6542" r:id="rId38"/>
    <p:sldId id="9316" r:id="rId39"/>
    <p:sldId id="9331" r:id="rId40"/>
    <p:sldId id="9332" r:id="rId41"/>
    <p:sldId id="9333" r:id="rId42"/>
    <p:sldId id="9320" r:id="rId43"/>
    <p:sldId id="1119" r:id="rId44"/>
    <p:sldId id="9313" r:id="rId45"/>
    <p:sldId id="3233" r:id="rId46"/>
    <p:sldId id="9373" r:id="rId47"/>
    <p:sldId id="5053" r:id="rId48"/>
    <p:sldId id="6543" r:id="rId49"/>
    <p:sldId id="9321" r:id="rId50"/>
    <p:sldId id="9358" r:id="rId51"/>
    <p:sldId id="9359" r:id="rId52"/>
    <p:sldId id="6496" r:id="rId53"/>
    <p:sldId id="6498" r:id="rId54"/>
    <p:sldId id="9360" r:id="rId55"/>
    <p:sldId id="6508" r:id="rId56"/>
    <p:sldId id="9361" r:id="rId57"/>
    <p:sldId id="9366" r:id="rId58"/>
    <p:sldId id="5602" r:id="rId59"/>
    <p:sldId id="9374" r:id="rId60"/>
  </p:sldIdLst>
  <p:sldSz cx="12192000" cy="6858000"/>
  <p:notesSz cx="7315200" cy="9601200"/>
  <p:custDataLst>
    <p:tags r:id="rId63"/>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E2796-6213-44F5-A715-2F5C6264AA12}" v="29" dt="2024-02-22T16:35:56.52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8" autoAdjust="0"/>
    <p:restoredTop sz="96224" autoAdjust="0"/>
  </p:normalViewPr>
  <p:slideViewPr>
    <p:cSldViewPr>
      <p:cViewPr varScale="1">
        <p:scale>
          <a:sx n="147" d="100"/>
          <a:sy n="147" d="100"/>
        </p:scale>
        <p:origin x="104" y="1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500"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04E2796-6213-44F5-A715-2F5C6264AA12}"/>
    <pc:docChg chg="undo custSel addSld delSld modSld replTag delTag modHandout">
      <pc:chgData name="Jim McGowan" userId="e2c7446dd3aca506" providerId="LiveId" clId="{504E2796-6213-44F5-A715-2F5C6264AA12}" dt="2024-02-22T16:43:17.442" v="164"/>
      <pc:docMkLst>
        <pc:docMk/>
      </pc:docMkLst>
      <pc:sldChg chg="modSp mod">
        <pc:chgData name="Jim McGowan" userId="e2c7446dd3aca506" providerId="LiveId" clId="{504E2796-6213-44F5-A715-2F5C6264AA12}" dt="2024-02-22T16:27:32.296" v="8" actId="1035"/>
        <pc:sldMkLst>
          <pc:docMk/>
          <pc:sldMk cId="0" sldId="1065"/>
        </pc:sldMkLst>
        <pc:spChg chg="mod">
          <ac:chgData name="Jim McGowan" userId="e2c7446dd3aca506" providerId="LiveId" clId="{504E2796-6213-44F5-A715-2F5C6264AA12}" dt="2024-02-22T16:27:32.296" v="8" actId="1035"/>
          <ac:spMkLst>
            <pc:docMk/>
            <pc:sldMk cId="0" sldId="1065"/>
            <ac:spMk id="4" creationId="{1B9DE844-3DF0-4D6F-A349-71B9CEE4F25A}"/>
          </ac:spMkLst>
        </pc:spChg>
        <pc:spChg chg="mod">
          <ac:chgData name="Jim McGowan" userId="e2c7446dd3aca506" providerId="LiveId" clId="{504E2796-6213-44F5-A715-2F5C6264AA12}" dt="2024-02-22T16:27:22.394" v="4"/>
          <ac:spMkLst>
            <pc:docMk/>
            <pc:sldMk cId="0" sldId="1065"/>
            <ac:spMk id="19458" creationId="{00000000-0000-0000-0000-000000000000}"/>
          </ac:spMkLst>
        </pc:spChg>
      </pc:sldChg>
      <pc:sldChg chg="modSp">
        <pc:chgData name="Jim McGowan" userId="e2c7446dd3aca506" providerId="LiveId" clId="{504E2796-6213-44F5-A715-2F5C6264AA12}" dt="2024-02-22T16:35:56.521" v="119" actId="1036"/>
        <pc:sldMkLst>
          <pc:docMk/>
          <pc:sldMk cId="0" sldId="1119"/>
        </pc:sldMkLst>
        <pc:spChg chg="mod">
          <ac:chgData name="Jim McGowan" userId="e2c7446dd3aca506" providerId="LiveId" clId="{504E2796-6213-44F5-A715-2F5C6264AA12}" dt="2024-02-22T16:35:56.521" v="119" actId="1036"/>
          <ac:spMkLst>
            <pc:docMk/>
            <pc:sldMk cId="0" sldId="1119"/>
            <ac:spMk id="60418" creationId="{00000000-0000-0000-0000-000000000000}"/>
          </ac:spMkLst>
        </pc:spChg>
      </pc:sldChg>
      <pc:sldChg chg="modSp mod">
        <pc:chgData name="Jim McGowan" userId="e2c7446dd3aca506" providerId="LiveId" clId="{504E2796-6213-44F5-A715-2F5C6264AA12}" dt="2024-02-22T16:36:12.443" v="129" actId="6549"/>
        <pc:sldMkLst>
          <pc:docMk/>
          <pc:sldMk cId="2472933879" sldId="3233"/>
        </pc:sldMkLst>
        <pc:spChg chg="mod">
          <ac:chgData name="Jim McGowan" userId="e2c7446dd3aca506" providerId="LiveId" clId="{504E2796-6213-44F5-A715-2F5C6264AA12}" dt="2024-02-22T16:36:12.443" v="129" actId="6549"/>
          <ac:spMkLst>
            <pc:docMk/>
            <pc:sldMk cId="2472933879" sldId="3233"/>
            <ac:spMk id="38914" creationId="{00000000-0000-0000-0000-000000000000}"/>
          </ac:spMkLst>
        </pc:spChg>
      </pc:sldChg>
      <pc:sldChg chg="modSp mod">
        <pc:chgData name="Jim McGowan" userId="e2c7446dd3aca506" providerId="LiveId" clId="{504E2796-6213-44F5-A715-2F5C6264AA12}" dt="2024-02-22T16:30:13.488" v="63" actId="12788"/>
        <pc:sldMkLst>
          <pc:docMk/>
          <pc:sldMk cId="2409085948" sldId="4439"/>
        </pc:sldMkLst>
        <pc:spChg chg="mod">
          <ac:chgData name="Jim McGowan" userId="e2c7446dd3aca506" providerId="LiveId" clId="{504E2796-6213-44F5-A715-2F5C6264AA12}" dt="2024-02-22T16:28:57.416" v="43" actId="1036"/>
          <ac:spMkLst>
            <pc:docMk/>
            <pc:sldMk cId="2409085948" sldId="4439"/>
            <ac:spMk id="93186" creationId="{00000000-0000-0000-0000-000000000000}"/>
          </ac:spMkLst>
        </pc:spChg>
        <pc:spChg chg="mod">
          <ac:chgData name="Jim McGowan" userId="e2c7446dd3aca506" providerId="LiveId" clId="{504E2796-6213-44F5-A715-2F5C6264AA12}" dt="2024-02-22T16:30:13.488" v="63" actId="12788"/>
          <ac:spMkLst>
            <pc:docMk/>
            <pc:sldMk cId="2409085948" sldId="4439"/>
            <ac:spMk id="93187" creationId="{00000000-0000-0000-0000-000000000000}"/>
          </ac:spMkLst>
        </pc:spChg>
        <pc:picChg chg="mod">
          <ac:chgData name="Jim McGowan" userId="e2c7446dd3aca506" providerId="LiveId" clId="{504E2796-6213-44F5-A715-2F5C6264AA12}" dt="2024-02-22T16:29:39.518" v="54" actId="14100"/>
          <ac:picMkLst>
            <pc:docMk/>
            <pc:sldMk cId="2409085948" sldId="4439"/>
            <ac:picMk id="4" creationId="{B64A933F-EC2C-8373-E6CA-750FD2F18CFA}"/>
          </ac:picMkLst>
        </pc:picChg>
      </pc:sldChg>
      <pc:sldChg chg="del">
        <pc:chgData name="Jim McGowan" userId="e2c7446dd3aca506" providerId="LiveId" clId="{504E2796-6213-44F5-A715-2F5C6264AA12}" dt="2024-02-22T16:35:07.604" v="113" actId="47"/>
        <pc:sldMkLst>
          <pc:docMk/>
          <pc:sldMk cId="273163185" sldId="6493"/>
        </pc:sldMkLst>
      </pc:sldChg>
      <pc:sldChg chg="modSp">
        <pc:chgData name="Jim McGowan" userId="e2c7446dd3aca506" providerId="LiveId" clId="{504E2796-6213-44F5-A715-2F5C6264AA12}" dt="2024-02-22T16:35:48.657" v="117" actId="1036"/>
        <pc:sldMkLst>
          <pc:docMk/>
          <pc:sldMk cId="585507695" sldId="9320"/>
        </pc:sldMkLst>
        <pc:spChg chg="mod">
          <ac:chgData name="Jim McGowan" userId="e2c7446dd3aca506" providerId="LiveId" clId="{504E2796-6213-44F5-A715-2F5C6264AA12}" dt="2024-02-22T16:35:48.657" v="117" actId="1036"/>
          <ac:spMkLst>
            <pc:docMk/>
            <pc:sldMk cId="585507695" sldId="9320"/>
            <ac:spMk id="39938" creationId="{00000000-0000-0000-0000-000000000000}"/>
          </ac:spMkLst>
        </pc:spChg>
      </pc:sldChg>
      <pc:sldChg chg="addSp delSp modSp mod">
        <pc:chgData name="Jim McGowan" userId="e2c7446dd3aca506" providerId="LiveId" clId="{504E2796-6213-44F5-A715-2F5C6264AA12}" dt="2024-02-22T16:31:12.077" v="72" actId="12788"/>
        <pc:sldMkLst>
          <pc:docMk/>
          <pc:sldMk cId="2377370331" sldId="9375"/>
        </pc:sldMkLst>
        <pc:spChg chg="add mod">
          <ac:chgData name="Jim McGowan" userId="e2c7446dd3aca506" providerId="LiveId" clId="{504E2796-6213-44F5-A715-2F5C6264AA12}" dt="2024-02-22T16:30:47.950" v="68"/>
          <ac:spMkLst>
            <pc:docMk/>
            <pc:sldMk cId="2377370331" sldId="9375"/>
            <ac:spMk id="2" creationId="{8C5501D1-0070-61DA-6CA7-2A50555DA057}"/>
          </ac:spMkLst>
        </pc:spChg>
        <pc:spChg chg="mod">
          <ac:chgData name="Jim McGowan" userId="e2c7446dd3aca506" providerId="LiveId" clId="{504E2796-6213-44F5-A715-2F5C6264AA12}" dt="2024-02-22T16:31:12.077" v="72" actId="12788"/>
          <ac:spMkLst>
            <pc:docMk/>
            <pc:sldMk cId="2377370331" sldId="9375"/>
            <ac:spMk id="93186" creationId="{59FF5B19-C1A2-18F2-1652-E6CDF8EE1007}"/>
          </ac:spMkLst>
        </pc:spChg>
        <pc:spChg chg="del">
          <ac:chgData name="Jim McGowan" userId="e2c7446dd3aca506" providerId="LiveId" clId="{504E2796-6213-44F5-A715-2F5C6264AA12}" dt="2024-02-22T16:30:45.842" v="67" actId="478"/>
          <ac:spMkLst>
            <pc:docMk/>
            <pc:sldMk cId="2377370331" sldId="9375"/>
            <ac:spMk id="93187" creationId="{2FD01D0B-DBD0-F524-A24C-F5DEA65BFA5F}"/>
          </ac:spMkLst>
        </pc:spChg>
        <pc:picChg chg="add mod">
          <ac:chgData name="Jim McGowan" userId="e2c7446dd3aca506" providerId="LiveId" clId="{504E2796-6213-44F5-A715-2F5C6264AA12}" dt="2024-02-22T16:30:47.950" v="68"/>
          <ac:picMkLst>
            <pc:docMk/>
            <pc:sldMk cId="2377370331" sldId="9375"/>
            <ac:picMk id="3" creationId="{8543EB10-1FFB-58EA-9C19-CED55ABC273E}"/>
          </ac:picMkLst>
        </pc:picChg>
        <pc:picChg chg="del">
          <ac:chgData name="Jim McGowan" userId="e2c7446dd3aca506" providerId="LiveId" clId="{504E2796-6213-44F5-A715-2F5C6264AA12}" dt="2024-02-22T16:30:43.265" v="66" actId="478"/>
          <ac:picMkLst>
            <pc:docMk/>
            <pc:sldMk cId="2377370331" sldId="9375"/>
            <ac:picMk id="4" creationId="{69CABF11-356F-D2F9-FF8A-E38434C3722D}"/>
          </ac:picMkLst>
        </pc:picChg>
      </pc:sldChg>
      <pc:sldChg chg="addSp delSp modSp add mod">
        <pc:chgData name="Jim McGowan" userId="e2c7446dd3aca506" providerId="LiveId" clId="{504E2796-6213-44F5-A715-2F5C6264AA12}" dt="2024-02-22T16:34:58.553" v="112" actId="20577"/>
        <pc:sldMkLst>
          <pc:docMk/>
          <pc:sldMk cId="726140157" sldId="9376"/>
        </pc:sldMkLst>
        <pc:spChg chg="add mod">
          <ac:chgData name="Jim McGowan" userId="e2c7446dd3aca506" providerId="LiveId" clId="{504E2796-6213-44F5-A715-2F5C6264AA12}" dt="2024-02-22T16:34:58.553" v="112" actId="20577"/>
          <ac:spMkLst>
            <pc:docMk/>
            <pc:sldMk cId="726140157" sldId="9376"/>
            <ac:spMk id="4" creationId="{F8B55A09-70C7-9296-763C-3B2FEB0BC992}"/>
          </ac:spMkLst>
        </pc:spChg>
        <pc:spChg chg="del">
          <ac:chgData name="Jim McGowan" userId="e2c7446dd3aca506" providerId="LiveId" clId="{504E2796-6213-44F5-A715-2F5C6264AA12}" dt="2024-02-22T16:32:01.432" v="76" actId="478"/>
          <ac:spMkLst>
            <pc:docMk/>
            <pc:sldMk cId="726140157" sldId="9376"/>
            <ac:spMk id="38914" creationId="{37646DF2-E7D2-3967-1E92-6C4B8143E42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4B0ED1-CBE6-4161-BDBF-8BDF028832B5}"/>
              </a:ext>
            </a:extLst>
          </p:cNvPr>
          <p:cNvSpPr>
            <a:spLocks noGrp="1"/>
          </p:cNvSpPr>
          <p:nvPr>
            <p:ph type="ftr" sz="quarter" idx="2"/>
          </p:nvPr>
        </p:nvSpPr>
        <p:spPr>
          <a:xfrm>
            <a:off x="0" y="9120188"/>
            <a:ext cx="3170238" cy="481012"/>
          </a:xfrm>
          <a:prstGeom prst="rect">
            <a:avLst/>
          </a:prstGeom>
        </p:spPr>
        <p:txBody>
          <a:bodyPr vert="horz" lIns="96661" tIns="48331" rIns="96661" bIns="48331" rtlCol="0" anchor="b"/>
          <a:lstStyle>
            <a:lvl1pPr algn="l">
              <a:defRPr sz="1300" dirty="0">
                <a:latin typeface="Calibri" panose="020F0502020204030204" pitchFamily="34" charset="0"/>
                <a:cs typeface="Calibri" panose="020F0502020204030204" pitchFamily="34" charset="0"/>
              </a:defRPr>
            </a:lvl1pPr>
          </a:lstStyle>
          <a:p>
            <a:pPr>
              <a:defRPr/>
            </a:pPr>
            <a:r>
              <a:rPr lang="en-US"/>
              <a:t>Sugar Land Bible Church</a:t>
            </a:r>
          </a:p>
        </p:txBody>
      </p:sp>
      <p:sp>
        <p:nvSpPr>
          <p:cNvPr id="5" name="Slide Number Placeholder 4">
            <a:extLst>
              <a:ext uri="{FF2B5EF4-FFF2-40B4-BE49-F238E27FC236}">
                <a16:creationId xmlns:a16="http://schemas.microsoft.com/office/drawing/2014/main" id="{191E65DF-47E6-4F21-9CCD-1F6F4DA94AC4}"/>
              </a:ext>
            </a:extLst>
          </p:cNvPr>
          <p:cNvSpPr>
            <a:spLocks noGrp="1"/>
          </p:cNvSpPr>
          <p:nvPr>
            <p:ph type="sldNum" sz="quarter" idx="3"/>
          </p:nvPr>
        </p:nvSpPr>
        <p:spPr>
          <a:xfrm>
            <a:off x="4143375" y="9120188"/>
            <a:ext cx="3170238" cy="481012"/>
          </a:xfrm>
          <a:prstGeom prst="rect">
            <a:avLst/>
          </a:prstGeom>
        </p:spPr>
        <p:txBody>
          <a:bodyPr vert="horz" lIns="96661" tIns="48331" rIns="96661" bIns="48331" rtlCol="0" anchor="b"/>
          <a:lstStyle>
            <a:lvl1pPr algn="r">
              <a:defRPr sz="1300" smtClean="0"/>
            </a:lvl1pPr>
          </a:lstStyle>
          <a:p>
            <a:pPr>
              <a:defRPr/>
            </a:pPr>
            <a:fld id="{E5F9CD63-06A6-4459-BDCB-DEA0CAD18413}" type="slidenum">
              <a:rPr lang="en-US"/>
              <a:pPr>
                <a:defRPr/>
              </a:pPr>
              <a:t>‹#›</a:t>
            </a:fld>
            <a:endParaRPr lang="en-US"/>
          </a:p>
        </p:txBody>
      </p:sp>
      <p:sp>
        <p:nvSpPr>
          <p:cNvPr id="6" name="Header Placeholder 1">
            <a:extLst>
              <a:ext uri="{FF2B5EF4-FFF2-40B4-BE49-F238E27FC236}">
                <a16:creationId xmlns:a16="http://schemas.microsoft.com/office/drawing/2014/main" id="{1A53B7D8-0198-4E34-B878-990EC5856748}"/>
              </a:ext>
            </a:extLst>
          </p:cNvPr>
          <p:cNvSpPr>
            <a:spLocks noGrp="1"/>
          </p:cNvSpPr>
          <p:nvPr>
            <p:ph type="hdr" sz="quarter"/>
          </p:nvPr>
        </p:nvSpPr>
        <p:spPr>
          <a:xfrm>
            <a:off x="2211388" y="166688"/>
            <a:ext cx="3381375" cy="747712"/>
          </a:xfrm>
          <a:prstGeom prst="rect">
            <a:avLst/>
          </a:prstGeom>
        </p:spPr>
        <p:txBody>
          <a:bodyPr vert="horz" lIns="102166" tIns="51083" rIns="102166" bIns="51083" rtlCol="0"/>
          <a:lstStyle>
            <a:lvl1pPr algn="ctr">
              <a:defRPr sz="1400" dirty="0">
                <a:latin typeface="Calibri" panose="020F0502020204030204" pitchFamily="34" charset="0"/>
                <a:cs typeface="Calibri" panose="020F0502020204030204" pitchFamily="34" charset="0"/>
              </a:defRPr>
            </a:lvl1pPr>
          </a:lstStyle>
          <a:p>
            <a:pPr>
              <a:defRPr/>
            </a:pPr>
            <a:r>
              <a:rPr lang="en-US" dirty="0"/>
              <a:t>Dr. Andy Woods - 2 Peter 3 </a:t>
            </a:r>
          </a:p>
          <a:p>
            <a:pPr>
              <a:defRPr/>
            </a:pPr>
            <a:r>
              <a:rPr lang="en-US" dirty="0"/>
              <a:t>2024 SLBC Prophecy Conference</a:t>
            </a:r>
          </a:p>
          <a:p>
            <a:pPr>
              <a:defRPr/>
            </a:pPr>
            <a:r>
              <a:rPr lang="en-US" dirty="0"/>
              <a:t>02-24-2024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4CC02A1-7F3D-4E1B-8BCF-293A42A7CB0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67" name="Rectangle 3">
            <a:extLst>
              <a:ext uri="{FF2B5EF4-FFF2-40B4-BE49-F238E27FC236}">
                <a16:creationId xmlns:a16="http://schemas.microsoft.com/office/drawing/2014/main" id="{DF2953DC-AAFE-4C13-A2A1-8333654930F8}"/>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defRPr>
            </a:lvl1pPr>
          </a:lstStyle>
          <a:p>
            <a:pPr>
              <a:defRPr/>
            </a:pPr>
            <a:fld id="{FDBEA049-136B-4CC2-9698-4F65AE0CB2F9}" type="datetimeFigureOut">
              <a:rPr lang="en-US"/>
              <a:pPr>
                <a:defRPr/>
              </a:pPr>
              <a:t>2/22/2024</a:t>
            </a:fld>
            <a:endParaRPr lang="en-US" dirty="0"/>
          </a:p>
        </p:txBody>
      </p:sp>
      <p:sp>
        <p:nvSpPr>
          <p:cNvPr id="3076" name="Rectangle 4">
            <a:extLst>
              <a:ext uri="{FF2B5EF4-FFF2-40B4-BE49-F238E27FC236}">
                <a16:creationId xmlns:a16="http://schemas.microsoft.com/office/drawing/2014/main" id="{B52E7196-9E8B-484E-BA79-A65D500EFF90}"/>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a:extLst>
              <a:ext uri="{FF2B5EF4-FFF2-40B4-BE49-F238E27FC236}">
                <a16:creationId xmlns:a16="http://schemas.microsoft.com/office/drawing/2014/main" id="{BFA1ACDC-5CE9-4834-B06A-A03A68E47F80}"/>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88070" name="Rectangle 6">
            <a:extLst>
              <a:ext uri="{FF2B5EF4-FFF2-40B4-BE49-F238E27FC236}">
                <a16:creationId xmlns:a16="http://schemas.microsoft.com/office/drawing/2014/main" id="{F33FBF54-73BD-40EF-9449-070FA9D22EA1}"/>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71" name="Rectangle 7">
            <a:extLst>
              <a:ext uri="{FF2B5EF4-FFF2-40B4-BE49-F238E27FC236}">
                <a16:creationId xmlns:a16="http://schemas.microsoft.com/office/drawing/2014/main" id="{2C68375F-FB48-43B5-B2DC-4F060235399F}"/>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888B744C-CCA7-42F0-B026-54AA483E0A4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24</a:t>
            </a:fld>
            <a:endParaRPr lang="en-US" altLang="en-US" dirty="0"/>
          </a:p>
        </p:txBody>
      </p:sp>
    </p:spTree>
    <p:extLst>
      <p:ext uri="{BB962C8B-B14F-4D97-AF65-F5344CB8AC3E}">
        <p14:creationId xmlns:p14="http://schemas.microsoft.com/office/powerpoint/2010/main" val="389022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32</a:t>
            </a:fld>
            <a:endParaRPr lang="en-US"/>
          </a:p>
        </p:txBody>
      </p:sp>
    </p:spTree>
    <p:extLst>
      <p:ext uri="{BB962C8B-B14F-4D97-AF65-F5344CB8AC3E}">
        <p14:creationId xmlns:p14="http://schemas.microsoft.com/office/powerpoint/2010/main" val="339701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58</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550F614-E827-47BC-BE7B-BF8F97B141E9}"/>
              </a:ext>
            </a:extLst>
          </p:cNvPr>
          <p:cNvGrpSpPr>
            <a:grpSpLocks/>
          </p:cNvGrpSpPr>
          <p:nvPr/>
        </p:nvGrpSpPr>
        <p:grpSpPr bwMode="auto">
          <a:xfrm>
            <a:off x="0" y="1"/>
            <a:ext cx="1447800" cy="6854825"/>
            <a:chOff x="0" y="0"/>
            <a:chExt cx="684" cy="4318"/>
          </a:xfrm>
        </p:grpSpPr>
        <p:sp>
          <p:nvSpPr>
            <p:cNvPr id="5" name="Rectangle 3">
              <a:extLst>
                <a:ext uri="{FF2B5EF4-FFF2-40B4-BE49-F238E27FC236}">
                  <a16:creationId xmlns:a16="http://schemas.microsoft.com/office/drawing/2014/main" id="{30FCF259-2034-4054-87A9-5466F1842CF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endParaRPr>
            </a:p>
          </p:txBody>
        </p:sp>
        <p:grpSp>
          <p:nvGrpSpPr>
            <p:cNvPr id="6" name="Group 4">
              <a:extLst>
                <a:ext uri="{FF2B5EF4-FFF2-40B4-BE49-F238E27FC236}">
                  <a16:creationId xmlns:a16="http://schemas.microsoft.com/office/drawing/2014/main" id="{7A0B702E-AB58-47CB-AEFE-F0E9EFED1F77}"/>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B96C0198-EF82-4699-A6BF-3BCEEAD0B3BA}"/>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8" name="Rectangle 6">
                <a:extLst>
                  <a:ext uri="{FF2B5EF4-FFF2-40B4-BE49-F238E27FC236}">
                    <a16:creationId xmlns:a16="http://schemas.microsoft.com/office/drawing/2014/main" id="{68B258B8-77B5-4C90-9CB2-83AD422CAEFC}"/>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9" name="Rectangle 7">
                <a:extLst>
                  <a:ext uri="{FF2B5EF4-FFF2-40B4-BE49-F238E27FC236}">
                    <a16:creationId xmlns:a16="http://schemas.microsoft.com/office/drawing/2014/main" id="{25D18A30-99B6-4B90-8080-0DCE7AD088BB}"/>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0" name="Rectangle 8">
                <a:extLst>
                  <a:ext uri="{FF2B5EF4-FFF2-40B4-BE49-F238E27FC236}">
                    <a16:creationId xmlns:a16="http://schemas.microsoft.com/office/drawing/2014/main" id="{E3F0ED99-912B-48B6-88A1-49FB6E588F17}"/>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1" name="Rectangle 9">
                <a:extLst>
                  <a:ext uri="{FF2B5EF4-FFF2-40B4-BE49-F238E27FC236}">
                    <a16:creationId xmlns:a16="http://schemas.microsoft.com/office/drawing/2014/main" id="{0D390E92-210D-4BEE-91B2-904D8FEA65FA}"/>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2" name="Rectangle 10">
                <a:extLst>
                  <a:ext uri="{FF2B5EF4-FFF2-40B4-BE49-F238E27FC236}">
                    <a16:creationId xmlns:a16="http://schemas.microsoft.com/office/drawing/2014/main" id="{49E15023-916E-41CD-8863-67933193509A}"/>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3" name="Rectangle 11">
                <a:extLst>
                  <a:ext uri="{FF2B5EF4-FFF2-40B4-BE49-F238E27FC236}">
                    <a16:creationId xmlns:a16="http://schemas.microsoft.com/office/drawing/2014/main" id="{E5CD53A4-3941-4379-8793-27BCED8DE6A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4" name="Rectangle 12">
                <a:extLst>
                  <a:ext uri="{FF2B5EF4-FFF2-40B4-BE49-F238E27FC236}">
                    <a16:creationId xmlns:a16="http://schemas.microsoft.com/office/drawing/2014/main" id="{FB7D9E5C-2927-4EB8-A9DC-F47DC37AB022}"/>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5" name="Rectangle 13">
                <a:extLst>
                  <a:ext uri="{FF2B5EF4-FFF2-40B4-BE49-F238E27FC236}">
                    <a16:creationId xmlns:a16="http://schemas.microsoft.com/office/drawing/2014/main" id="{3012B5F3-8679-42DB-B8DD-DAF0E316E88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6" name="Rectangle 14">
                <a:extLst>
                  <a:ext uri="{FF2B5EF4-FFF2-40B4-BE49-F238E27FC236}">
                    <a16:creationId xmlns:a16="http://schemas.microsoft.com/office/drawing/2014/main" id="{F7A7F273-C82E-4601-B808-05B4DADA2075}"/>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7" name="Rectangle 15">
                <a:extLst>
                  <a:ext uri="{FF2B5EF4-FFF2-40B4-BE49-F238E27FC236}">
                    <a16:creationId xmlns:a16="http://schemas.microsoft.com/office/drawing/2014/main" id="{F90A35D3-1482-48E6-AE8A-A516F545C537}"/>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8" name="Rectangle 16">
                <a:extLst>
                  <a:ext uri="{FF2B5EF4-FFF2-40B4-BE49-F238E27FC236}">
                    <a16:creationId xmlns:a16="http://schemas.microsoft.com/office/drawing/2014/main" id="{5A5B9A46-C7A1-4E7A-B091-A5DE83D0CD47}"/>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9" name="Rectangle 17">
                <a:extLst>
                  <a:ext uri="{FF2B5EF4-FFF2-40B4-BE49-F238E27FC236}">
                    <a16:creationId xmlns:a16="http://schemas.microsoft.com/office/drawing/2014/main" id="{5762CC14-19E0-4833-B388-B5882C62541F}"/>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0" name="Rectangle 18">
                <a:extLst>
                  <a:ext uri="{FF2B5EF4-FFF2-40B4-BE49-F238E27FC236}">
                    <a16:creationId xmlns:a16="http://schemas.microsoft.com/office/drawing/2014/main" id="{B864788B-C4C6-4F44-87A5-50CB69764FB9}"/>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1" name="Rectangle 19">
                <a:extLst>
                  <a:ext uri="{FF2B5EF4-FFF2-40B4-BE49-F238E27FC236}">
                    <a16:creationId xmlns:a16="http://schemas.microsoft.com/office/drawing/2014/main" id="{B20B36C5-7937-477E-A542-040BAD0031E9}"/>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2" name="Rectangle 20">
                <a:extLst>
                  <a:ext uri="{FF2B5EF4-FFF2-40B4-BE49-F238E27FC236}">
                    <a16:creationId xmlns:a16="http://schemas.microsoft.com/office/drawing/2014/main" id="{DBDF7278-9DBF-4A62-96F1-BF8BFDCA711D}"/>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3" name="Rectangle 21">
                <a:extLst>
                  <a:ext uri="{FF2B5EF4-FFF2-40B4-BE49-F238E27FC236}">
                    <a16:creationId xmlns:a16="http://schemas.microsoft.com/office/drawing/2014/main" id="{CCB0F6B9-BD25-4EF5-99A6-22146DEB46E1}"/>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4" name="Rectangle 22">
                <a:extLst>
                  <a:ext uri="{FF2B5EF4-FFF2-40B4-BE49-F238E27FC236}">
                    <a16:creationId xmlns:a16="http://schemas.microsoft.com/office/drawing/2014/main" id="{BAF2B939-090E-4706-832D-CDCD7611945A}"/>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5" name="Rectangle 23">
                <a:extLst>
                  <a:ext uri="{FF2B5EF4-FFF2-40B4-BE49-F238E27FC236}">
                    <a16:creationId xmlns:a16="http://schemas.microsoft.com/office/drawing/2014/main" id="{EE35447C-DCB4-4A27-BF1B-85BBA2EF07C5}"/>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6" name="Rectangle 24">
                <a:extLst>
                  <a:ext uri="{FF2B5EF4-FFF2-40B4-BE49-F238E27FC236}">
                    <a16:creationId xmlns:a16="http://schemas.microsoft.com/office/drawing/2014/main" id="{1EA143CB-7011-46D8-802D-10275202B03C}"/>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7" name="Rectangle 25">
                <a:extLst>
                  <a:ext uri="{FF2B5EF4-FFF2-40B4-BE49-F238E27FC236}">
                    <a16:creationId xmlns:a16="http://schemas.microsoft.com/office/drawing/2014/main" id="{42D81E21-2C22-4719-B0B0-7DD5BC8C7EA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8" name="Rectangle 26">
                <a:extLst>
                  <a:ext uri="{FF2B5EF4-FFF2-40B4-BE49-F238E27FC236}">
                    <a16:creationId xmlns:a16="http://schemas.microsoft.com/office/drawing/2014/main" id="{A9B89494-BBED-48BA-B8E6-F94AE711EC22}"/>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9" name="Rectangle 27">
                <a:extLst>
                  <a:ext uri="{FF2B5EF4-FFF2-40B4-BE49-F238E27FC236}">
                    <a16:creationId xmlns:a16="http://schemas.microsoft.com/office/drawing/2014/main" id="{85E3BD2D-6670-4E20-8310-32FADED73527}"/>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0" name="Rectangle 28">
                <a:extLst>
                  <a:ext uri="{FF2B5EF4-FFF2-40B4-BE49-F238E27FC236}">
                    <a16:creationId xmlns:a16="http://schemas.microsoft.com/office/drawing/2014/main" id="{3A7937DE-86B9-4C84-B2D4-3A8DCA60CC23}"/>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1" name="Rectangle 29">
                <a:extLst>
                  <a:ext uri="{FF2B5EF4-FFF2-40B4-BE49-F238E27FC236}">
                    <a16:creationId xmlns:a16="http://schemas.microsoft.com/office/drawing/2014/main" id="{005E1689-0142-465E-B83E-57C2D7C1230F}"/>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2" name="Rectangle 30">
                <a:extLst>
                  <a:ext uri="{FF2B5EF4-FFF2-40B4-BE49-F238E27FC236}">
                    <a16:creationId xmlns:a16="http://schemas.microsoft.com/office/drawing/2014/main" id="{9CA664C4-FD59-4632-8900-E2594BFA945E}"/>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3" name="Rectangle 31">
                <a:extLst>
                  <a:ext uri="{FF2B5EF4-FFF2-40B4-BE49-F238E27FC236}">
                    <a16:creationId xmlns:a16="http://schemas.microsoft.com/office/drawing/2014/main" id="{06B3559C-A9B6-4066-854F-8C6CD5E25FA1}"/>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4" name="Rectangle 32">
                <a:extLst>
                  <a:ext uri="{FF2B5EF4-FFF2-40B4-BE49-F238E27FC236}">
                    <a16:creationId xmlns:a16="http://schemas.microsoft.com/office/drawing/2014/main" id="{D73385C9-38B2-4183-AD49-601D82465A39}"/>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5" name="Rectangle 33">
                <a:extLst>
                  <a:ext uri="{FF2B5EF4-FFF2-40B4-BE49-F238E27FC236}">
                    <a16:creationId xmlns:a16="http://schemas.microsoft.com/office/drawing/2014/main" id="{B960A2CE-5D31-4A1C-9709-6F0AB3E466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grpSp>
      </p:grpSp>
      <p:sp>
        <p:nvSpPr>
          <p:cNvPr id="17442"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7443"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ABD1C9DA-0D4D-42CA-8D64-2AAF6FFCF032}"/>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C8203E26-996A-4927-9761-1FADE8C4185D}"/>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03CBEAB8-6F1E-405F-AAF9-7F7C033BE879}"/>
              </a:ext>
            </a:extLst>
          </p:cNvPr>
          <p:cNvSpPr>
            <a:spLocks noGrp="1" noChangeArrowheads="1"/>
          </p:cNvSpPr>
          <p:nvPr>
            <p:ph type="sldNum" sz="quarter" idx="12"/>
          </p:nvPr>
        </p:nvSpPr>
        <p:spPr/>
        <p:txBody>
          <a:bodyPr/>
          <a:lstStyle>
            <a:lvl1pPr>
              <a:defRPr>
                <a:solidFill>
                  <a:srgbClr val="FFFFFF"/>
                </a:solidFill>
              </a:defRPr>
            </a:lvl1pPr>
          </a:lstStyle>
          <a:p>
            <a:pPr>
              <a:defRPr/>
            </a:pPr>
            <a:fld id="{81F0FBF6-82F7-4760-B034-D77C3C4E42C1}" type="slidenum">
              <a:rPr lang="en-US" altLang="en-US"/>
              <a:pPr>
                <a:defRPr/>
              </a:pPr>
              <a:t>‹#›</a:t>
            </a:fld>
            <a:endParaRPr lang="en-US" altLang="en-US"/>
          </a:p>
        </p:txBody>
      </p:sp>
    </p:spTree>
    <p:extLst>
      <p:ext uri="{BB962C8B-B14F-4D97-AF65-F5344CB8AC3E}">
        <p14:creationId xmlns:p14="http://schemas.microsoft.com/office/powerpoint/2010/main" val="347127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3E0A8-1FEA-4B29-B445-AE9081ED9C02}"/>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BFCFE5-64E5-4159-A5B4-8E335674179D}"/>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994406-043B-4B19-8AE9-988ACC96CBD9}"/>
              </a:ext>
            </a:extLst>
          </p:cNvPr>
          <p:cNvSpPr>
            <a:spLocks noGrp="1"/>
          </p:cNvSpPr>
          <p:nvPr>
            <p:ph type="sldNum" sz="quarter" idx="12"/>
          </p:nvPr>
        </p:nvSpPr>
        <p:spPr>
          <a:ln/>
        </p:spPr>
        <p:txBody>
          <a:bodyPr/>
          <a:lstStyle>
            <a:lvl1pPr>
              <a:defRPr/>
            </a:lvl1pPr>
          </a:lstStyle>
          <a:p>
            <a:pPr>
              <a:defRPr/>
            </a:pPr>
            <a:fld id="{F32FBB96-2CAF-4362-84E8-7C44026281F4}" type="slidenum">
              <a:rPr lang="en-US" altLang="en-US"/>
              <a:pPr>
                <a:defRPr/>
              </a:pPr>
              <a:t>‹#›</a:t>
            </a:fld>
            <a:endParaRPr lang="en-US" altLang="en-US" dirty="0"/>
          </a:p>
        </p:txBody>
      </p:sp>
    </p:spTree>
    <p:extLst>
      <p:ext uri="{BB962C8B-B14F-4D97-AF65-F5344CB8AC3E}">
        <p14:creationId xmlns:p14="http://schemas.microsoft.com/office/powerpoint/2010/main" val="171945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B0C713-C718-4F6F-9A5E-B9ACE923D878}"/>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6D55F19-33E3-43DD-A16D-E7255A103E24}"/>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47F1BD-306A-4103-B9E7-05F17A4F30F2}"/>
              </a:ext>
            </a:extLst>
          </p:cNvPr>
          <p:cNvSpPr>
            <a:spLocks noGrp="1"/>
          </p:cNvSpPr>
          <p:nvPr>
            <p:ph type="sldNum" sz="quarter" idx="12"/>
          </p:nvPr>
        </p:nvSpPr>
        <p:spPr>
          <a:ln/>
        </p:spPr>
        <p:txBody>
          <a:bodyPr/>
          <a:lstStyle>
            <a:lvl1pPr>
              <a:defRPr/>
            </a:lvl1pPr>
          </a:lstStyle>
          <a:p>
            <a:pPr>
              <a:defRPr/>
            </a:pPr>
            <a:fld id="{761CD733-9455-4CFA-8FD5-E1E05E5B36B9}" type="slidenum">
              <a:rPr lang="en-US" altLang="en-US"/>
              <a:pPr>
                <a:defRPr/>
              </a:pPr>
              <a:t>‹#›</a:t>
            </a:fld>
            <a:endParaRPr lang="en-US" altLang="en-US" dirty="0"/>
          </a:p>
        </p:txBody>
      </p:sp>
    </p:spTree>
    <p:extLst>
      <p:ext uri="{BB962C8B-B14F-4D97-AF65-F5344CB8AC3E}">
        <p14:creationId xmlns:p14="http://schemas.microsoft.com/office/powerpoint/2010/main" val="221707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A7CBC6B6-6A9C-4D16-A76B-D6FE586BCA37}"/>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AA322-D5EC-4ABD-BD33-EC5C84C28F2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9756A-EBDD-4B32-93C4-1B9A6E613D1E}"/>
              </a:ext>
            </a:extLst>
          </p:cNvPr>
          <p:cNvSpPr>
            <a:spLocks noGrp="1"/>
          </p:cNvSpPr>
          <p:nvPr>
            <p:ph type="sldNum" sz="quarter" idx="12"/>
          </p:nvPr>
        </p:nvSpPr>
        <p:spPr>
          <a:ln/>
        </p:spPr>
        <p:txBody>
          <a:bodyPr/>
          <a:lstStyle>
            <a:lvl1pPr>
              <a:defRPr/>
            </a:lvl1pPr>
          </a:lstStyle>
          <a:p>
            <a:pPr>
              <a:defRPr/>
            </a:pPr>
            <a:fld id="{2EDB0633-5B89-4012-8380-D90D98B698EC}" type="slidenum">
              <a:rPr lang="en-US" altLang="en-US"/>
              <a:pPr>
                <a:defRPr/>
              </a:pPr>
              <a:t>‹#›</a:t>
            </a:fld>
            <a:endParaRPr lang="en-US" altLang="en-US" dirty="0"/>
          </a:p>
        </p:txBody>
      </p:sp>
    </p:spTree>
    <p:extLst>
      <p:ext uri="{BB962C8B-B14F-4D97-AF65-F5344CB8AC3E}">
        <p14:creationId xmlns:p14="http://schemas.microsoft.com/office/powerpoint/2010/main" val="39493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E6ADDD-3FBF-4B1E-93D2-9F428E5B0F0C}"/>
              </a:ext>
            </a:extLst>
          </p:cNvPr>
          <p:cNvSpPr>
            <a:spLocks noGrp="1"/>
          </p:cNvSpPr>
          <p:nvPr>
            <p:ph type="dt" sz="half" idx="10"/>
          </p:nvPr>
        </p:nvSpPr>
        <p:spPr/>
        <p:txBody>
          <a:bodyPr/>
          <a:lstStyle>
            <a:lvl1pPr>
              <a:defRPr/>
            </a:lvl1pPr>
          </a:lstStyle>
          <a:p>
            <a:pPr>
              <a:defRPr/>
            </a:pPr>
            <a:fld id="{5767CE11-5874-49D8-92C1-30075F73CB28}" type="datetimeFigureOut">
              <a:rPr lang="en-US"/>
              <a:pPr>
                <a:defRPr/>
              </a:pPr>
              <a:t>2/22/2024</a:t>
            </a:fld>
            <a:endParaRPr lang="en-US"/>
          </a:p>
        </p:txBody>
      </p:sp>
      <p:sp>
        <p:nvSpPr>
          <p:cNvPr id="3" name="Footer Placeholder 4">
            <a:extLst>
              <a:ext uri="{FF2B5EF4-FFF2-40B4-BE49-F238E27FC236}">
                <a16:creationId xmlns:a16="http://schemas.microsoft.com/office/drawing/2014/main" id="{563C4595-6613-468F-9CD1-5F61333959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259AA4-FCBD-45D8-BB26-1747D091ED17}"/>
              </a:ext>
            </a:extLst>
          </p:cNvPr>
          <p:cNvSpPr>
            <a:spLocks noGrp="1"/>
          </p:cNvSpPr>
          <p:nvPr>
            <p:ph type="sldNum" sz="quarter" idx="12"/>
          </p:nvPr>
        </p:nvSpPr>
        <p:spPr/>
        <p:txBody>
          <a:bodyPr/>
          <a:lstStyle>
            <a:lvl1pPr>
              <a:defRPr smtClean="0"/>
            </a:lvl1pPr>
          </a:lstStyle>
          <a:p>
            <a:pPr>
              <a:defRPr/>
            </a:pPr>
            <a:fld id="{9756AE89-0BA9-4F43-AAE5-6BAEADCF4C39}" type="slidenum">
              <a:rPr lang="en-US" altLang="en-US"/>
              <a:pPr>
                <a:defRPr/>
              </a:pPr>
              <a:t>‹#›</a:t>
            </a:fld>
            <a:endParaRPr lang="en-US" altLang="en-US"/>
          </a:p>
        </p:txBody>
      </p:sp>
    </p:spTree>
    <p:extLst>
      <p:ext uri="{BB962C8B-B14F-4D97-AF65-F5344CB8AC3E}">
        <p14:creationId xmlns:p14="http://schemas.microsoft.com/office/powerpoint/2010/main" val="413828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5256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r>
              <a:rPr lang="en-US"/>
              <a:t>6/4/2017</a:t>
            </a:r>
          </a:p>
        </p:txBody>
      </p:sp>
      <p:sp>
        <p:nvSpPr>
          <p:cNvPr id="4" name="Rectangle 1030"/>
          <p:cNvSpPr>
            <a:spLocks noGrp="1" noChangeArrowheads="1"/>
          </p:cNvSpPr>
          <p:nvPr>
            <p:ph type="ftr" sz="quarter" idx="11"/>
          </p:nvPr>
        </p:nvSpPr>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p:txBody>
          <a:bodyPr/>
          <a:lstStyle>
            <a:lvl1pPr>
              <a:defRPr smtClean="0"/>
            </a:lvl1pPr>
          </a:lstStyle>
          <a:p>
            <a:pPr>
              <a:defRPr/>
            </a:pPr>
            <a:fld id="{9F070BD3-8335-4875-88D0-5DF827222724}" type="slidenum">
              <a:rPr lang="en-US" altLang="en-US"/>
              <a:pPr>
                <a:defRPr/>
              </a:pPr>
              <a:t>‹#›</a:t>
            </a:fld>
            <a:endParaRPr lang="en-US" altLang="en-US"/>
          </a:p>
        </p:txBody>
      </p:sp>
    </p:spTree>
    <p:extLst>
      <p:ext uri="{BB962C8B-B14F-4D97-AF65-F5344CB8AC3E}">
        <p14:creationId xmlns:p14="http://schemas.microsoft.com/office/powerpoint/2010/main" val="158569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F874D755-1183-40D3-B5A2-94754E8F179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422" name="Rectangle 38">
            <a:extLst>
              <a:ext uri="{FF2B5EF4-FFF2-40B4-BE49-F238E27FC236}">
                <a16:creationId xmlns:a16="http://schemas.microsoft.com/office/drawing/2014/main" id="{0D32768F-A5EF-4C81-98F2-3561FB9B4C2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Date Placeholder 3">
            <a:extLst>
              <a:ext uri="{FF2B5EF4-FFF2-40B4-BE49-F238E27FC236}">
                <a16:creationId xmlns:a16="http://schemas.microsoft.com/office/drawing/2014/main" id="{0C5EB69E-4B1B-4251-B035-828539110E81}"/>
              </a:ext>
            </a:extLst>
          </p:cNvPr>
          <p:cNvSpPr>
            <a:spLocks noGrp="1"/>
          </p:cNvSpPr>
          <p:nvPr>
            <p:ph type="dt" sz="half" idx="2"/>
          </p:nvPr>
        </p:nvSpPr>
        <p:spPr bwMode="auto">
          <a:xfrm>
            <a:off x="1524000" y="6248400"/>
            <a:ext cx="2540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40" name="Footer Placeholder 4">
            <a:extLst>
              <a:ext uri="{FF2B5EF4-FFF2-40B4-BE49-F238E27FC236}">
                <a16:creationId xmlns:a16="http://schemas.microsoft.com/office/drawing/2014/main" id="{1FBB85C3-D141-494C-B040-FAFB5FBA4E31}"/>
              </a:ext>
            </a:extLst>
          </p:cNvPr>
          <p:cNvSpPr>
            <a:spLocks noGrp="1"/>
          </p:cNvSpPr>
          <p:nvPr>
            <p:ph type="ftr" sz="quarter" idx="3"/>
          </p:nvPr>
        </p:nvSpPr>
        <p:spPr bwMode="auto">
          <a:xfrm>
            <a:off x="4775200" y="6248400"/>
            <a:ext cx="38608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41" name="Slide Number Placeholder 5">
            <a:extLst>
              <a:ext uri="{FF2B5EF4-FFF2-40B4-BE49-F238E27FC236}">
                <a16:creationId xmlns:a16="http://schemas.microsoft.com/office/drawing/2014/main" id="{67D80AE9-DEA3-4EE7-86E0-76DE6F76F244}"/>
              </a:ext>
            </a:extLst>
          </p:cNvPr>
          <p:cNvSpPr>
            <a:spLocks noGrp="1"/>
          </p:cNvSpPr>
          <p:nvPr>
            <p:ph type="sldNum" sz="quarter" idx="4"/>
          </p:nvPr>
        </p:nvSpPr>
        <p:spPr bwMode="auto">
          <a:xfrm>
            <a:off x="9347200" y="6248400"/>
            <a:ext cx="2540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FA16C88E-948D-4B3E-91C5-437A0271C801}"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814" r:id="rId1"/>
    <p:sldLayoutId id="2147483810" r:id="rId2"/>
    <p:sldLayoutId id="2147483811" r:id="rId3"/>
    <p:sldLayoutId id="2147483812" r:id="rId4"/>
    <p:sldLayoutId id="2147483818" r:id="rId5"/>
    <p:sldLayoutId id="2147483819" r:id="rId6"/>
    <p:sldLayoutId id="2147483820" r:id="rId7"/>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xml"/><Relationship Id="rId7"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609600" y="228600"/>
            <a:ext cx="10972800" cy="1905000"/>
          </a:xfrm>
        </p:spPr>
        <p:txBody>
          <a:bodyPr/>
          <a:lstStyle/>
          <a:p>
            <a:pPr algn="ctr"/>
            <a:r>
              <a:rPr lang="en-US" sz="4000" dirty="0">
                <a:effectLst>
                  <a:outerShdw blurRad="38100" dist="38100" dir="2700000" algn="tl">
                    <a:srgbClr val="000000">
                      <a:alpha val="43137"/>
                    </a:srgbClr>
                  </a:outerShdw>
                </a:effectLst>
              </a:rPr>
              <a:t>FROM FLOOD TO FIRE</a:t>
            </a:r>
            <a:br>
              <a:rPr lang="en-US" sz="4000" b="1" dirty="0"/>
            </a:br>
            <a:r>
              <a:rPr lang="en-US" sz="3600" dirty="0">
                <a:solidFill>
                  <a:srgbClr val="FFFFCC"/>
                </a:solidFill>
                <a:effectLst>
                  <a:outerShdw blurRad="38100" dist="38100" dir="2700000" algn="tl">
                    <a:srgbClr val="000000">
                      <a:alpha val="43137"/>
                    </a:srgbClr>
                  </a:outerShdw>
                </a:effectLst>
                <a:ea typeface="+mn-ea"/>
                <a:cs typeface="+mn-cs"/>
              </a:rPr>
              <a:t>2 Peter 3:3-15</a:t>
            </a:r>
            <a:endParaRPr lang="en-US" sz="4000" dirty="0">
              <a:solidFill>
                <a:srgbClr val="FFFFCC"/>
              </a:solidFill>
              <a:effectLst>
                <a:outerShdw blurRad="38100" dist="38100" dir="2700000" algn="tl">
                  <a:srgbClr val="000000">
                    <a:alpha val="43137"/>
                  </a:srgbClr>
                </a:outerShdw>
              </a:effectLst>
              <a:ea typeface="+mn-ea"/>
              <a:cs typeface="+mn-cs"/>
            </a:endParaRPr>
          </a:p>
        </p:txBody>
      </p:sp>
      <p:sp>
        <p:nvSpPr>
          <p:cNvPr id="4" name="Rectangle 7">
            <a:extLst>
              <a:ext uri="{FF2B5EF4-FFF2-40B4-BE49-F238E27FC236}">
                <a16:creationId xmlns:a16="http://schemas.microsoft.com/office/drawing/2014/main" id="{1B9DE844-3DF0-4D6F-A349-71B9CEE4F25A}"/>
              </a:ext>
            </a:extLst>
          </p:cNvPr>
          <p:cNvSpPr txBox="1">
            <a:spLocks noChangeArrowheads="1"/>
          </p:cNvSpPr>
          <p:nvPr/>
        </p:nvSpPr>
        <p:spPr bwMode="auto">
          <a:xfrm>
            <a:off x="571500" y="5486400"/>
            <a:ext cx="11049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None/>
            </a:pPr>
            <a:r>
              <a:rPr lang="en-US" altLang="en-US" sz="2400" kern="0" dirty="0"/>
              <a:t>Andrew Marshall Woods, Th.M., JD., PhD.</a:t>
            </a:r>
          </a:p>
          <a:p>
            <a:pPr marL="0" indent="0" algn="ctr" eaLnBrk="1" hangingPunct="1">
              <a:spcBef>
                <a:spcPts val="0"/>
              </a:spcBef>
              <a:buNone/>
            </a:pPr>
            <a:r>
              <a:rPr lang="en-US" altLang="en-US" sz="2400" kern="0" dirty="0"/>
              <a:t>Sr. Pastor, Sugar Land Bible Church </a:t>
            </a:r>
          </a:p>
          <a:p>
            <a:pPr marL="0" indent="0" algn="ctr" eaLnBrk="1" hangingPunct="1">
              <a:spcBef>
                <a:spcPts val="0"/>
              </a:spcBef>
              <a:buNone/>
            </a:pPr>
            <a:r>
              <a:rPr lang="en-US" altLang="en-US" sz="2400" kern="0" dirty="0">
                <a:solidFill>
                  <a:schemeClr val="tx1"/>
                </a:solidFill>
                <a:effectLst>
                  <a:outerShdw blurRad="38100" dist="38100" dir="2700000" algn="tl">
                    <a:srgbClr val="000000">
                      <a:alpha val="43137"/>
                    </a:srgbClr>
                  </a:outerShdw>
                </a:effectLst>
              </a:rPr>
              <a:t>President – Chafer Theological Seminary</a:t>
            </a:r>
            <a:endParaRPr lang="en-US" altLang="en-US" sz="2400" kern="0" dirty="0"/>
          </a:p>
        </p:txBody>
      </p:sp>
      <p:pic>
        <p:nvPicPr>
          <p:cNvPr id="3" name="Picture 2">
            <a:extLst>
              <a:ext uri="{FF2B5EF4-FFF2-40B4-BE49-F238E27FC236}">
                <a16:creationId xmlns:a16="http://schemas.microsoft.com/office/drawing/2014/main" id="{07FDCE4F-CCCB-4BCE-0C6C-478E997217F4}"/>
              </a:ext>
            </a:extLst>
          </p:cNvPr>
          <p:cNvPicPr>
            <a:picLocks noChangeAspect="1"/>
          </p:cNvPicPr>
          <p:nvPr/>
        </p:nvPicPr>
        <p:blipFill>
          <a:blip r:embed="rId2"/>
          <a:stretch>
            <a:fillRect/>
          </a:stretch>
        </p:blipFill>
        <p:spPr>
          <a:xfrm>
            <a:off x="4953000" y="2667000"/>
            <a:ext cx="2286000" cy="2286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8580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b="1" u="sng" dirty="0">
                <a:solidFill>
                  <a:srgbClr val="FFFFCC"/>
                </a:solidFill>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22355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D263D-90DD-AC8B-C9B1-FD7F5E9D6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2"/>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24:46-50</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“46</a:t>
            </a:r>
            <a:r>
              <a:rPr lang="en-US" sz="3400" dirty="0">
                <a:effectLst>
                  <a:outerShdw blurRad="38100" dist="38100" dir="2700000" algn="tl">
                    <a:srgbClr val="000000">
                      <a:alpha val="43137"/>
                    </a:srgbClr>
                  </a:outerShdw>
                </a:effectLst>
                <a:latin typeface="Calibri" panose="020F0502020204030204" pitchFamily="34" charset="0"/>
              </a:rPr>
              <a:t> Blessed is that slave whom his master finds so doing when he comes. </a:t>
            </a:r>
            <a:r>
              <a:rPr lang="en-US" sz="3400" baseline="30000" dirty="0">
                <a:effectLst>
                  <a:outerShdw blurRad="38100" dist="38100" dir="2700000" algn="tl">
                    <a:srgbClr val="000000">
                      <a:alpha val="43137"/>
                    </a:srgbClr>
                  </a:outerShdw>
                </a:effectLst>
                <a:latin typeface="Calibri" panose="020F0502020204030204" pitchFamily="34" charset="0"/>
              </a:rPr>
              <a:t>47</a:t>
            </a:r>
            <a:r>
              <a:rPr lang="en-US" sz="3400" dirty="0">
                <a:effectLst>
                  <a:outerShdw blurRad="38100" dist="38100" dir="2700000" algn="tl">
                    <a:srgbClr val="000000">
                      <a:alpha val="43137"/>
                    </a:srgbClr>
                  </a:outerShdw>
                </a:effectLst>
                <a:latin typeface="Calibri" panose="020F0502020204030204" pitchFamily="34" charset="0"/>
              </a:rPr>
              <a:t> Truly I say to you that he will put him in charge of all his possessions. </a:t>
            </a:r>
            <a:r>
              <a:rPr lang="en-US" sz="3400" baseline="30000" dirty="0">
                <a:effectLst>
                  <a:outerShdw blurRad="38100" dist="38100" dir="2700000" algn="tl">
                    <a:srgbClr val="000000">
                      <a:alpha val="43137"/>
                    </a:srgbClr>
                  </a:outerShdw>
                </a:effectLst>
                <a:latin typeface="Calibri" panose="020F0502020204030204" pitchFamily="34" charset="0"/>
              </a:rPr>
              <a:t>48</a:t>
            </a:r>
            <a:r>
              <a:rPr lang="en-US" sz="3400" dirty="0">
                <a:effectLst>
                  <a:outerShdw blurRad="38100" dist="38100" dir="2700000" algn="tl">
                    <a:srgbClr val="000000">
                      <a:alpha val="43137"/>
                    </a:srgbClr>
                  </a:outerShdw>
                </a:effectLst>
                <a:latin typeface="Calibri" panose="020F0502020204030204" pitchFamily="34" charset="0"/>
              </a:rPr>
              <a:t> But if that evil slave says in his heart,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My master is not coming for a long time,’ </a:t>
            </a:r>
            <a:r>
              <a:rPr lang="en-US" sz="34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49</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and he begins to beat his fellow slaves, and he eats and drinks with those habitually drunk</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50</a:t>
            </a:r>
            <a:r>
              <a:rPr lang="en-US" sz="3400" dirty="0">
                <a:effectLst>
                  <a:outerShdw blurRad="38100" dist="38100" dir="2700000" algn="tl">
                    <a:srgbClr val="000000">
                      <a:alpha val="43137"/>
                    </a:srgbClr>
                  </a:outerShdw>
                </a:effectLst>
                <a:latin typeface="Calibri" panose="020F0502020204030204" pitchFamily="34" charset="0"/>
              </a:rPr>
              <a:t> then the master of that slave will come on a day that he does not expect, and at an hour that he does not know.”</a:t>
            </a:r>
          </a:p>
        </p:txBody>
      </p:sp>
    </p:spTree>
    <p:extLst>
      <p:ext uri="{BB962C8B-B14F-4D97-AF65-F5344CB8AC3E}">
        <p14:creationId xmlns:p14="http://schemas.microsoft.com/office/powerpoint/2010/main" val="2369163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9342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b="1" u="sng" dirty="0">
                <a:solidFill>
                  <a:srgbClr val="FFFFCC"/>
                </a:solidFill>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53128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76800"/>
          </a:xfrm>
        </p:spPr>
        <p:txBody>
          <a:bodyPr/>
          <a:lstStyle/>
          <a:p>
            <a:pPr marL="0" indent="0" algn="just">
              <a:spcBef>
                <a:spcPts val="0"/>
              </a:spcBef>
              <a:buNone/>
              <a:defRPr/>
            </a:pPr>
            <a:r>
              <a:rPr lang="en-US" sz="3150" dirty="0"/>
              <a:t>“Uniformitarianism, in geology, the doctrine suggesting that Earth’s geologic processes acted in the same manner and with essentially the same intensity in the past as they do in the present and that such uniformity is sufficient to account for all geologic change. This principle is fundamental to geologic thinking and underlies the whole development of the science of geology... When William Whewell, a University of Cambridge scholar, introduced the term in 1832, the prevailing view (called catastrophism) was that Earth had originated through supernatural means and had been affected by a series of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Uniformitarianism Defined</a:t>
            </a:r>
          </a:p>
          <a:p>
            <a:pPr algn="ctr" eaLnBrk="1" hangingPunct="1"/>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12784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76800"/>
          </a:xfrm>
        </p:spPr>
        <p:txBody>
          <a:bodyPr/>
          <a:lstStyle/>
          <a:p>
            <a:pPr marL="0" indent="0" algn="just">
              <a:spcBef>
                <a:spcPts val="0"/>
              </a:spcBef>
              <a:buNone/>
              <a:defRPr/>
            </a:pPr>
            <a:r>
              <a:rPr lang="en-US" dirty="0"/>
              <a:t>“. . . catastrophic events such as the biblical Flood. In contrast to catastrophism, uniformitarianism postulates that phenomena displayed in rocks may be entirely accounted for by geologic processes that continue to operate—in other words, the present is the key to the past.”</a:t>
            </a:r>
          </a:p>
        </p:txBody>
      </p:sp>
      <p:sp>
        <p:nvSpPr>
          <p:cNvPr id="4" name="Rectangle 2">
            <a:extLst>
              <a:ext uri="{FF2B5EF4-FFF2-40B4-BE49-F238E27FC236}">
                <a16:creationId xmlns:a16="http://schemas.microsoft.com/office/drawing/2014/main" id="{6CA108EA-E273-4C4F-9F7D-D3BFD9A254A2}"/>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Uniformitarianism Defined</a:t>
            </a:r>
          </a:p>
          <a:p>
            <a:pPr algn="ctr" eaLnBrk="1" hangingPunct="1"/>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pic>
        <p:nvPicPr>
          <p:cNvPr id="2" name="Picture 1">
            <a:extLst>
              <a:ext uri="{FF2B5EF4-FFF2-40B4-BE49-F238E27FC236}">
                <a16:creationId xmlns:a16="http://schemas.microsoft.com/office/drawing/2014/main" id="{9C2E37E9-26C1-586F-6C35-1697E67F1F19}"/>
              </a:ext>
            </a:extLst>
          </p:cNvPr>
          <p:cNvPicPr>
            <a:picLocks noChangeAspect="1"/>
          </p:cNvPicPr>
          <p:nvPr/>
        </p:nvPicPr>
        <p:blipFill>
          <a:blip r:embed="rId2"/>
          <a:stretch>
            <a:fillRect/>
          </a:stretch>
        </p:blipFill>
        <p:spPr>
          <a:xfrm>
            <a:off x="4386921" y="3962400"/>
            <a:ext cx="3418159" cy="2560320"/>
          </a:xfrm>
          <a:prstGeom prst="rect">
            <a:avLst/>
          </a:prstGeom>
          <a:ln>
            <a:solidFill>
              <a:schemeClr val="tx1"/>
            </a:solidFill>
          </a:ln>
        </p:spPr>
      </p:pic>
    </p:spTree>
    <p:extLst>
      <p:ext uri="{BB962C8B-B14F-4D97-AF65-F5344CB8AC3E}">
        <p14:creationId xmlns:p14="http://schemas.microsoft.com/office/powerpoint/2010/main" val="3160826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EA7E9-60D4-9948-D2C2-EB3F31DB0F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1049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2:8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See to it that no one takes you captive through </a:t>
            </a:r>
            <a:r>
              <a:rPr lang="en-US" sz="3600" b="1" u="sng" dirty="0">
                <a:solidFill>
                  <a:srgbClr val="FFFFCC"/>
                </a:solidFill>
                <a:latin typeface="Calibri" panose="020F0502020204030204" pitchFamily="34" charset="0"/>
                <a:cs typeface="Calibri" panose="020F0502020204030204" pitchFamily="34" charset="0"/>
              </a:rPr>
              <a:t>philosophy</a:t>
            </a:r>
            <a:r>
              <a:rPr lang="en-US" sz="3600" dirty="0">
                <a:latin typeface="Calibri" panose="020F0502020204030204" pitchFamily="34" charset="0"/>
                <a:cs typeface="Calibri" panose="020F0502020204030204" pitchFamily="34" charset="0"/>
              </a:rPr>
              <a:t> and empty deception, according to the tradition of </a:t>
            </a:r>
            <a:r>
              <a:rPr lang="en-US" sz="3600" b="1" u="sng" dirty="0">
                <a:solidFill>
                  <a:srgbClr val="FFFFCC"/>
                </a:solidFill>
                <a:latin typeface="Calibri" panose="020F0502020204030204" pitchFamily="34" charset="0"/>
                <a:cs typeface="Calibri" panose="020F0502020204030204" pitchFamily="34" charset="0"/>
              </a:rPr>
              <a:t>men</a:t>
            </a:r>
            <a:r>
              <a:rPr lang="en-US" sz="3600" dirty="0">
                <a:latin typeface="Calibri" panose="020F0502020204030204" pitchFamily="34" charset="0"/>
                <a:cs typeface="Calibri" panose="020F0502020204030204" pitchFamily="34" charset="0"/>
              </a:rPr>
              <a:t>, according to the </a:t>
            </a:r>
            <a:r>
              <a:rPr lang="en-US" sz="3600" b="1" u="sng" dirty="0">
                <a:solidFill>
                  <a:srgbClr val="FFFFCC"/>
                </a:solidFill>
                <a:latin typeface="Calibri" panose="020F0502020204030204" pitchFamily="34" charset="0"/>
                <a:cs typeface="Calibri" panose="020F0502020204030204" pitchFamily="34" charset="0"/>
              </a:rPr>
              <a:t>elementary</a:t>
            </a:r>
            <a:r>
              <a:rPr lang="en-US" sz="3600" dirty="0">
                <a:latin typeface="Calibri" panose="020F0502020204030204" pitchFamily="34" charset="0"/>
                <a:cs typeface="Calibri" panose="020F0502020204030204" pitchFamily="34" charset="0"/>
              </a:rPr>
              <a:t> principles of the world, rather than according to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91700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1025468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259806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4112548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extLst>
      <p:ext uri="{BB962C8B-B14F-4D97-AF65-F5344CB8AC3E}">
        <p14:creationId xmlns:p14="http://schemas.microsoft.com/office/powerpoint/2010/main" val="38708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0F06-6C33-742C-025D-5E226D8D31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DE2956-3EDA-838F-4DE2-E2C88FF38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F8B55A09-70C7-9296-763C-3B2FEB0BC992}"/>
              </a:ext>
            </a:extLst>
          </p:cNvPr>
          <p:cNvSpPr txBox="1"/>
          <p:nvPr/>
        </p:nvSpPr>
        <p:spPr>
          <a:xfrm>
            <a:off x="609600" y="0"/>
            <a:ext cx="10972800" cy="3606115"/>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Genesis 1:1-3</a:t>
            </a:r>
          </a:p>
          <a:p>
            <a:pPr marL="0" marR="0"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dirty="0">
                <a:latin typeface="Calibri" panose="020F0502020204030204" pitchFamily="34" charset="0"/>
              </a:rPr>
              <a:t> 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latin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latin typeface="Calibri" panose="020F0502020204030204" pitchFamily="34" charset="0"/>
              </a:rPr>
              <a:t>. </a:t>
            </a:r>
          </a:p>
        </p:txBody>
      </p:sp>
    </p:spTree>
    <p:extLst>
      <p:ext uri="{BB962C8B-B14F-4D97-AF65-F5344CB8AC3E}">
        <p14:creationId xmlns:p14="http://schemas.microsoft.com/office/powerpoint/2010/main" val="726140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CC3F8-1097-4625-8F56-45B50429952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609600" y="0"/>
            <a:ext cx="10972800" cy="25908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Peter 3:5 (KJV)</a:t>
            </a:r>
          </a:p>
          <a:p>
            <a:pPr marL="0" indent="0" algn="just">
              <a:spcBef>
                <a:spcPts val="0"/>
              </a:spcBef>
              <a:buNone/>
              <a:defRPr/>
            </a:pPr>
            <a:r>
              <a:rPr lang="en-US" sz="3600" dirty="0">
                <a:solidFill>
                  <a:srgbClr val="FFFFFF"/>
                </a:solidFill>
                <a:cs typeface="Calibri" panose="020F0502020204030204" pitchFamily="34" charset="0"/>
              </a:rPr>
              <a:t>“</a:t>
            </a:r>
            <a:r>
              <a:rPr lang="en-US" sz="3600" dirty="0">
                <a:effectLst/>
              </a:rPr>
              <a:t>For this </a:t>
            </a:r>
            <a:r>
              <a:rPr lang="en-US" sz="3600" b="1" u="sng" dirty="0">
                <a:solidFill>
                  <a:srgbClr val="FFFFCC"/>
                </a:solidFill>
                <a:effectLst/>
              </a:rPr>
              <a:t>they willingly are ignorant of [</a:t>
            </a:r>
            <a:r>
              <a:rPr lang="en-US" sz="3600" b="1" i="1" u="sng" dirty="0" err="1">
                <a:solidFill>
                  <a:srgbClr val="FFFFCC"/>
                </a:solidFill>
                <a:effectLst/>
              </a:rPr>
              <a:t>thelō</a:t>
            </a:r>
            <a:r>
              <a:rPr lang="en-US" sz="3600" b="1" u="sng" dirty="0">
                <a:solidFill>
                  <a:srgbClr val="FFFFCC"/>
                </a:solidFill>
                <a:effectLst/>
              </a:rPr>
              <a:t>]</a:t>
            </a:r>
            <a:r>
              <a:rPr lang="en-US" sz="3600" dirty="0">
                <a:effectLst/>
              </a:rPr>
              <a:t>, that by the word of God the heavens were of old, and the earth standing out of the water and in the water</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9193" y="2971800"/>
            <a:ext cx="3213614" cy="1828800"/>
          </a:xfrm>
          <a:prstGeom prst="rect">
            <a:avLst/>
          </a:prstGeom>
          <a:ln>
            <a:solidFill>
              <a:schemeClr val="tx1"/>
            </a:solidFill>
          </a:ln>
        </p:spPr>
      </p:pic>
    </p:spTree>
    <p:extLst>
      <p:ext uri="{BB962C8B-B14F-4D97-AF65-F5344CB8AC3E}">
        <p14:creationId xmlns:p14="http://schemas.microsoft.com/office/powerpoint/2010/main" val="6080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FE86F-7679-DFF4-15F5-ABC2B84553A9}"/>
              </a:ext>
            </a:extLst>
          </p:cNvPr>
          <p:cNvPicPr>
            <a:picLocks noChangeAspect="1"/>
          </p:cNvPicPr>
          <p:nvPr/>
        </p:nvPicPr>
        <p:blipFill>
          <a:blip r:embed="rId2"/>
          <a:stretch>
            <a:fillRect/>
          </a:stretch>
        </p:blipFill>
        <p:spPr>
          <a:xfrm>
            <a:off x="2334654" y="228600"/>
            <a:ext cx="75226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7730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052316" y="228600"/>
            <a:ext cx="8087369" cy="1371600"/>
          </a:xfrm>
        </p:spPr>
        <p:txBody>
          <a:bodyPr/>
          <a:lstStyle/>
          <a:p>
            <a:pPr algn="ctr">
              <a:spcAft>
                <a:spcPts val="600"/>
              </a:spcAft>
            </a:pPr>
            <a:r>
              <a:rPr lang="en-US" sz="4000" dirty="0">
                <a:effectLst>
                  <a:outerShdw blurRad="38100" dist="38100" dir="2700000" algn="tl">
                    <a:srgbClr val="000000">
                      <a:alpha val="43137"/>
                    </a:srgbClr>
                  </a:outerShdw>
                </a:effectLst>
                <a:cs typeface="Calibri" panose="020F0502020204030204" pitchFamily="34" charset="0"/>
              </a:rPr>
              <a:t>William Lane Craig</a:t>
            </a:r>
            <a:br>
              <a:rPr lang="en-US" sz="2400" dirty="0"/>
            </a:br>
            <a:r>
              <a:rPr lang="en-US" sz="1800" dirty="0">
                <a:solidFill>
                  <a:schemeClr val="tx1"/>
                </a:solidFill>
              </a:rPr>
              <a:t>“See William Lane Craig, "Dr. Craig on Collins vs Dawkins on Design of Universe," January 20, 2013, https://www.reasonablefaith.org/media/reasonable-faith-podcast/dr.-craig-on-</a:t>
            </a:r>
            <a:r>
              <a:rPr lang="en-US" sz="1800" dirty="0" err="1">
                <a:solidFill>
                  <a:schemeClr val="tx1"/>
                </a:solidFill>
              </a:rPr>
              <a:t>collins</a:t>
            </a:r>
            <a:r>
              <a:rPr lang="en-US" sz="1800" dirty="0">
                <a:solidFill>
                  <a:schemeClr val="tx1"/>
                </a:solidFill>
              </a:rPr>
              <a:t>-vs-</a:t>
            </a:r>
            <a:r>
              <a:rPr lang="en-US" sz="1800" dirty="0" err="1">
                <a:solidFill>
                  <a:schemeClr val="tx1"/>
                </a:solidFill>
              </a:rPr>
              <a:t>dawkins</a:t>
            </a:r>
            <a:r>
              <a:rPr lang="en-US" sz="1800" dirty="0">
                <a:solidFill>
                  <a:schemeClr val="tx1"/>
                </a:solidFill>
              </a:rPr>
              <a:t>-on-design-of-universe/.”.</a:t>
            </a:r>
            <a:endParaRPr lang="en-US" altLang="en-US" sz="1800" dirty="0">
              <a:solidFill>
                <a:schemeClr val="tx1"/>
              </a:solidFill>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905000"/>
            <a:ext cx="10972800" cy="4343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400" dirty="0">
                <a:effectLst/>
                <a:latin typeface="Calibri" panose="020F0502020204030204" pitchFamily="34" charset="0"/>
              </a:rPr>
              <a:t>“…I've seen a comparable statistic that says that over 50% of evangelical pastors think that the world is less than ten thousand years old. Now, when you think about that … that is just hugely embarrassing; that over half of our ministers really believe that the universe is only around ten thousand years old. This is just scientifically nonsense, and yet this is the view that the majority of our pastors hold. It's really quite shocking when you think about 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5"/>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7"/>
              <a:stretch>
                <a:fillRect/>
              </a:stretch>
            </p:blipFill>
            <p:spPr>
              <a:xfrm>
                <a:off x="6212419" y="5154400"/>
                <a:ext cx="29880" cy="18000"/>
              </a:xfrm>
              <a:prstGeom prst="rect">
                <a:avLst/>
              </a:prstGeom>
            </p:spPr>
          </p:pic>
        </mc:Fallback>
      </mc:AlternateContent>
      <p:pic>
        <p:nvPicPr>
          <p:cNvPr id="2" name="Picture 1">
            <a:extLst>
              <a:ext uri="{FF2B5EF4-FFF2-40B4-BE49-F238E27FC236}">
                <a16:creationId xmlns:a16="http://schemas.microsoft.com/office/drawing/2014/main" id="{F2F770B8-9AF3-4A22-B5AB-FD8BFC47E959}"/>
              </a:ext>
            </a:extLst>
          </p:cNvPr>
          <p:cNvPicPr>
            <a:picLocks noChangeAspect="1"/>
          </p:cNvPicPr>
          <p:nvPr/>
        </p:nvPicPr>
        <p:blipFill rotWithShape="1">
          <a:blip r:embed="rId8"/>
          <a:srcRect l="16573"/>
          <a:stretch/>
        </p:blipFill>
        <p:spPr>
          <a:xfrm>
            <a:off x="609600" y="76200"/>
            <a:ext cx="1251716" cy="1097280"/>
          </a:xfrm>
          <a:prstGeom prst="rect">
            <a:avLst/>
          </a:prstGeom>
          <a:ln>
            <a:solidFill>
              <a:schemeClr val="tx1"/>
            </a:solidFill>
          </a:ln>
        </p:spPr>
      </p:pic>
    </p:spTree>
    <p:extLst>
      <p:ext uri="{BB962C8B-B14F-4D97-AF65-F5344CB8AC3E}">
        <p14:creationId xmlns:p14="http://schemas.microsoft.com/office/powerpoint/2010/main" val="131782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extLst>
      <p:ext uri="{BB962C8B-B14F-4D97-AF65-F5344CB8AC3E}">
        <p14:creationId xmlns:p14="http://schemas.microsoft.com/office/powerpoint/2010/main" val="363476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coming of the Son of Man will be just like the days of Noah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p>
        </p:txBody>
      </p:sp>
    </p:spTree>
    <p:extLst>
      <p:ext uri="{BB962C8B-B14F-4D97-AF65-F5344CB8AC3E}">
        <p14:creationId xmlns:p14="http://schemas.microsoft.com/office/powerpoint/2010/main" val="14589221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671719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667000"/>
          </a:xfrm>
        </p:spPr>
        <p:txBody>
          <a:bodyPr/>
          <a:lstStyle/>
          <a:p>
            <a:pPr marL="0" indent="0" algn="just">
              <a:buNone/>
            </a:pPr>
            <a:r>
              <a:rPr lang="en-US" altLang="en-US" sz="3600" kern="12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The Book of Revelation is the sequel to the Book of Genesis, the two books together bounding all history and bounding all of God’s revelations to mankind. They constitute the alpha and omega of God’s written Word, the Book of Beginnings, and the Book of Unveilings.</a:t>
            </a:r>
            <a:r>
              <a:rPr lang="en-US" altLang="en-US" sz="36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Henry Morris</a:t>
            </a:r>
            <a:endPar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a:t>
            </a:r>
            <a:r>
              <a:rPr lang="en-US" altLang="en-US" sz="2000" dirty="0">
                <a:effectLst>
                  <a:outerShdw blurRad="38100" dist="38100" dir="2700000" algn="tl">
                    <a:srgbClr val="000000">
                      <a:alpha val="43137"/>
                    </a:srgbClr>
                  </a:outerShdw>
                </a:effectLst>
                <a:latin typeface="Calibri" panose="020F0502020204030204" pitchFamily="34" charset="0"/>
                <a:cs typeface="+mn-cs"/>
              </a:rPr>
              <a:t>14</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55755156"/>
              </p:ext>
            </p:extLst>
          </p:nvPr>
        </p:nvGraphicFramePr>
        <p:xfrm>
          <a:off x="624666" y="228600"/>
          <a:ext cx="10881360" cy="6400800"/>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dirty="0">
                          <a:solidFill>
                            <a:srgbClr val="7030A0"/>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0000FF"/>
                          </a:solidFill>
                          <a:latin typeface="Calibri" panose="020F0502020204030204" pitchFamily="34" charset="0"/>
                          <a:cs typeface="Calibri" panose="020F0502020204030204" pitchFamily="34" charset="0"/>
                        </a:rPr>
                        <a:t>Scripture</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dirty="0">
                          <a:latin typeface="Calibri" panose="020F0502020204030204" pitchFamily="34" charset="0"/>
                          <a:cs typeface="Calibri" panose="020F0502020204030204" pitchFamily="34" charset="0"/>
                        </a:rPr>
                        <a:t>1. Creation</a:t>
                      </a:r>
                    </a:p>
                  </a:txBody>
                  <a:tcPr anchor="ctr"/>
                </a:tc>
                <a:tc>
                  <a:txBody>
                    <a:bodyPr/>
                    <a:lstStyle/>
                    <a:p>
                      <a:pPr algn="ctr"/>
                      <a:r>
                        <a:rPr lang="en-US" sz="2800" dirty="0">
                          <a:latin typeface="Calibri" panose="020F0502020204030204" pitchFamily="34" charset="0"/>
                          <a:cs typeface="Calibri" panose="020F0502020204030204" pitchFamily="34" charset="0"/>
                        </a:rPr>
                        <a:t>Gen. 1-2</a:t>
                      </a:r>
                    </a:p>
                  </a:txBody>
                  <a:tcPr anchor="ctr"/>
                </a:tc>
                <a:tc>
                  <a:txBody>
                    <a:bodyPr/>
                    <a:lstStyle/>
                    <a:p>
                      <a:r>
                        <a:rPr lang="en-US" sz="2800" dirty="0">
                          <a:latin typeface="Calibri" panose="020F0502020204030204" pitchFamily="34" charset="0"/>
                          <a:cs typeface="Calibri" panose="020F0502020204030204" pitchFamily="34" charset="0"/>
                        </a:rPr>
                        <a:t>No death</a:t>
                      </a:r>
                    </a:p>
                  </a:txBody>
                  <a:tcPr anchor="ctr"/>
                </a:tc>
                <a:extLst>
                  <a:ext uri="{0D108BD9-81ED-4DB2-BD59-A6C34878D82A}">
                    <a16:rowId xmlns:a16="http://schemas.microsoft.com/office/drawing/2014/main" val="10001"/>
                  </a:ext>
                </a:extLst>
              </a:tr>
              <a:tr h="1566788">
                <a:tc>
                  <a:txBody>
                    <a:bodyPr/>
                    <a:lstStyle/>
                    <a:p>
                      <a:r>
                        <a:rPr lang="en-US" sz="2800" dirty="0">
                          <a:latin typeface="Calibri" panose="020F0502020204030204" pitchFamily="34" charset="0"/>
                          <a:cs typeface="Calibri" panose="020F0502020204030204" pitchFamily="34" charset="0"/>
                        </a:rPr>
                        <a:t>2. Fall</a:t>
                      </a:r>
                    </a:p>
                  </a:txBody>
                  <a:tcPr anchor="ctr"/>
                </a:tc>
                <a:tc>
                  <a:txBody>
                    <a:bodyPr/>
                    <a:lstStyle/>
                    <a:p>
                      <a:pPr algn="ctr"/>
                      <a:r>
                        <a:rPr lang="en-US" sz="2800" dirty="0">
                          <a:latin typeface="Calibri" panose="020F0502020204030204" pitchFamily="34" charset="0"/>
                          <a:cs typeface="Calibri" panose="020F0502020204030204" pitchFamily="34" charset="0"/>
                        </a:rPr>
                        <a:t>Gen. 3-6</a:t>
                      </a:r>
                    </a:p>
                  </a:txBody>
                  <a:tcPr anchor="ctr"/>
                </a:tc>
                <a:tc>
                  <a:txBody>
                    <a:bodyPr/>
                    <a:lstStyle/>
                    <a:p>
                      <a:r>
                        <a:rPr lang="en-US" sz="2800" dirty="0">
                          <a:latin typeface="Calibri" panose="020F0502020204030204" pitchFamily="34" charset="0"/>
                          <a:cs typeface="Calibri" panose="020F0502020204030204" pitchFamily="34" charset="0"/>
                        </a:rPr>
                        <a:t>Death, painful</a:t>
                      </a:r>
                      <a:r>
                        <a:rPr lang="en-US" sz="2800" baseline="0" dirty="0">
                          <a:latin typeface="Calibri" panose="020F0502020204030204" pitchFamily="34" charset="0"/>
                          <a:cs typeface="Calibri" panose="020F0502020204030204" pitchFamily="34" charset="0"/>
                        </a:rPr>
                        <a:t> pregnancy &amp; toil, long life spans, no human government</a:t>
                      </a:r>
                      <a:endParaRPr lang="en-US" sz="2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1566788">
                <a:tc>
                  <a:txBody>
                    <a:bodyPr/>
                    <a:lstStyle/>
                    <a:p>
                      <a:r>
                        <a:rPr lang="en-US" sz="2800" dirty="0">
                          <a:latin typeface="Calibri" panose="020F0502020204030204" pitchFamily="34" charset="0"/>
                          <a:cs typeface="Calibri" panose="020F0502020204030204" pitchFamily="34" charset="0"/>
                        </a:rPr>
                        <a:t>3. Flood</a:t>
                      </a:r>
                    </a:p>
                  </a:txBody>
                  <a:tcPr anchor="ctr"/>
                </a:tc>
                <a:tc>
                  <a:txBody>
                    <a:bodyPr/>
                    <a:lstStyle/>
                    <a:p>
                      <a:pPr algn="ctr"/>
                      <a:r>
                        <a:rPr lang="en-US" sz="2800" dirty="0">
                          <a:latin typeface="Calibri" panose="020F0502020204030204" pitchFamily="34" charset="0"/>
                          <a:cs typeface="Calibri" panose="020F0502020204030204" pitchFamily="34" charset="0"/>
                        </a:rPr>
                        <a:t>Gen. 7-10</a:t>
                      </a:r>
                    </a:p>
                  </a:txBody>
                  <a:tcPr anchor="ctr"/>
                </a:tc>
                <a:tc>
                  <a:txBody>
                    <a:bodyPr/>
                    <a:lstStyle/>
                    <a:p>
                      <a:r>
                        <a:rPr lang="en-US" sz="2800" dirty="0">
                          <a:latin typeface="Calibri" panose="020F0502020204030204" pitchFamily="34" charset="0"/>
                          <a:cs typeface="Calibri" panose="020F0502020204030204" pitchFamily="34" charset="0"/>
                        </a:rPr>
                        <a:t>Shorter life spans, one language, no nations, human government</a:t>
                      </a:r>
                    </a:p>
                  </a:txBody>
                  <a:tcPr anchor="ctr"/>
                </a:tc>
                <a:extLst>
                  <a:ext uri="{0D108BD9-81ED-4DB2-BD59-A6C34878D82A}">
                    <a16:rowId xmlns:a16="http://schemas.microsoft.com/office/drawing/2014/main" val="10003"/>
                  </a:ext>
                </a:extLst>
              </a:tr>
              <a:tr h="1084699">
                <a:tc>
                  <a:txBody>
                    <a:bodyPr/>
                    <a:lstStyle/>
                    <a:p>
                      <a:r>
                        <a:rPr lang="en-US" sz="2800" u="none" dirty="0">
                          <a:latin typeface="Calibri" panose="020F0502020204030204" pitchFamily="34" charset="0"/>
                          <a:cs typeface="Calibri" panose="020F0502020204030204" pitchFamily="34" charset="0"/>
                        </a:rPr>
                        <a:t>4. </a:t>
                      </a:r>
                      <a:r>
                        <a:rPr lang="en-US" sz="2800" u="sng" dirty="0">
                          <a:latin typeface="Calibri" panose="020F0502020204030204" pitchFamily="34" charset="0"/>
                          <a:cs typeface="Calibri" panose="020F0502020204030204" pitchFamily="34" charset="0"/>
                        </a:rPr>
                        <a:t>Babel</a:t>
                      </a:r>
                      <a:endParaRPr lang="en-US" sz="2800" b="1" u="sng" dirty="0">
                        <a:latin typeface="Calibri" panose="020F0502020204030204" pitchFamily="34" charset="0"/>
                        <a:cs typeface="Calibri" panose="020F0502020204030204" pitchFamily="34" charset="0"/>
                      </a:endParaRPr>
                    </a:p>
                  </a:txBody>
                  <a:tcPr anchor="ctr"/>
                </a:tc>
                <a:tc>
                  <a:txBody>
                    <a:bodyPr/>
                    <a:lstStyle/>
                    <a:p>
                      <a:pPr algn="ctr"/>
                      <a:r>
                        <a:rPr lang="en-US" sz="2800" u="sng" dirty="0">
                          <a:latin typeface="Calibri" panose="020F0502020204030204" pitchFamily="34" charset="0"/>
                          <a:cs typeface="Calibri" panose="020F0502020204030204" pitchFamily="34" charset="0"/>
                        </a:rPr>
                        <a:t>Gen. 11-present</a:t>
                      </a:r>
                      <a:endParaRPr lang="en-US" sz="2800" b="1" u="sng" dirty="0">
                        <a:latin typeface="Calibri" panose="020F0502020204030204" pitchFamily="34" charset="0"/>
                        <a:cs typeface="Calibri" panose="020F0502020204030204" pitchFamily="34" charset="0"/>
                      </a:endParaRPr>
                    </a:p>
                  </a:txBody>
                  <a:tcPr anchor="ctr"/>
                </a:tc>
                <a:tc>
                  <a:txBody>
                    <a:bodyPr/>
                    <a:lstStyle/>
                    <a:p>
                      <a:r>
                        <a:rPr lang="en-US" sz="2800" u="sng" dirty="0">
                          <a:latin typeface="Calibri" panose="020F0502020204030204" pitchFamily="34" charset="0"/>
                          <a:cs typeface="Calibri" panose="020F0502020204030204" pitchFamily="34" charset="0"/>
                        </a:rPr>
                        <a:t>No</a:t>
                      </a:r>
                      <a:r>
                        <a:rPr lang="en-US" sz="2800" u="sng" baseline="0" dirty="0">
                          <a:latin typeface="Calibri" panose="020F0502020204030204" pitchFamily="34" charset="0"/>
                          <a:cs typeface="Calibri" panose="020F0502020204030204" pitchFamily="34" charset="0"/>
                        </a:rPr>
                        <a:t> global government, multiple languages, nations, ethnicities</a:t>
                      </a:r>
                      <a:endParaRPr lang="en-US" sz="2800" b="1" u="sng"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66229776"/>
              </p:ext>
            </p:extLst>
          </p:nvPr>
        </p:nvGraphicFramePr>
        <p:xfrm>
          <a:off x="609600" y="228600"/>
          <a:ext cx="10881360" cy="5658371"/>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kern="1200" dirty="0">
                          <a:solidFill>
                            <a:srgbClr val="7030A0"/>
                          </a:solidFill>
                          <a:latin typeface="Calibri" panose="020F0502020204030204" pitchFamily="34" charset="0"/>
                          <a:ea typeface="+mn-ea"/>
                          <a:cs typeface="Calibri" panose="020F0502020204030204" pitchFamily="34" charset="0"/>
                        </a:rPr>
                        <a:t>Era</a:t>
                      </a:r>
                    </a:p>
                  </a:txBody>
                  <a:tcPr anchor="ctr"/>
                </a:tc>
                <a:tc>
                  <a:txBody>
                    <a:bodyPr/>
                    <a:lstStyle/>
                    <a:p>
                      <a:pPr algn="ctr"/>
                      <a:r>
                        <a:rPr lang="en-US" sz="2800" b="1" kern="1200" dirty="0">
                          <a:solidFill>
                            <a:srgbClr val="0000FF"/>
                          </a:solidFill>
                          <a:latin typeface="Calibri" panose="020F0502020204030204" pitchFamily="34" charset="0"/>
                          <a:ea typeface="+mn-ea"/>
                          <a:cs typeface="Calibri" panose="020F0502020204030204" pitchFamily="34" charset="0"/>
                        </a:rPr>
                        <a:t>Scripture</a:t>
                      </a:r>
                    </a:p>
                  </a:txBody>
                  <a:tcPr anchor="ctr"/>
                </a:tc>
                <a:tc>
                  <a:txBody>
                    <a:bodyPr/>
                    <a:lstStyle/>
                    <a:p>
                      <a:pPr algn="ctr"/>
                      <a:r>
                        <a:rPr lang="en-US" sz="2800" b="1" kern="1200" dirty="0">
                          <a:solidFill>
                            <a:srgbClr val="C00000"/>
                          </a:solidFill>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5. Antichrist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Rapture to 2nd Advent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1"/>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6. Kingdom</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20:1-10</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0002"/>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7. Eternal State</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21-22</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7146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905275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Scripture V. 8</a:t>
            </a:r>
          </a:p>
        </p:txBody>
      </p:sp>
      <p:sp>
        <p:nvSpPr>
          <p:cNvPr id="54275" name="Rectangle 3"/>
          <p:cNvSpPr>
            <a:spLocks noGrp="1" noChangeArrowheads="1"/>
          </p:cNvSpPr>
          <p:nvPr>
            <p:ph type="body" sz="half" idx="4294967295"/>
          </p:nvPr>
        </p:nvSpPr>
        <p:spPr>
          <a:xfrm>
            <a:off x="5334000" y="2763838"/>
            <a:ext cx="5791200" cy="1330325"/>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timing is not the same as ours</a:t>
            </a:r>
          </a:p>
        </p:txBody>
      </p:sp>
      <p:pic>
        <p:nvPicPr>
          <p:cNvPr id="54276" name="Picture 4" descr="SY01261_"/>
          <p:cNvPicPr>
            <a:picLocks noGrp="1" noChangeAspect="1" noChangeArrowheads="1"/>
          </p:cNvPicPr>
          <p:nvPr>
            <p:ph type="clipArt" sz="half" idx="4294967295"/>
          </p:nvPr>
        </p:nvPicPr>
        <p:blipFill>
          <a:blip r:embed="rId2" cstate="print"/>
          <a:srcRect/>
          <a:stretch>
            <a:fillRect/>
          </a:stretch>
        </p:blipFill>
        <p:spPr>
          <a:xfrm>
            <a:off x="1219200" y="1694656"/>
            <a:ext cx="3810000" cy="3468688"/>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latin typeface="Calibri" panose="020F0502020204030204" pitchFamily="34" charset="0"/>
              </a:rPr>
              <a:t>29</a:t>
            </a:r>
            <a:r>
              <a:rPr lang="en-US" sz="3600" u="none" strike="noStrike" dirty="0">
                <a:effectLst/>
                <a:latin typeface="Calibri" panose="020F0502020204030204" pitchFamily="34" charset="0"/>
              </a:rPr>
              <a:t> </a:t>
            </a:r>
            <a:r>
              <a:rPr lang="en-US" sz="3600" dirty="0">
                <a:effectLst/>
                <a:latin typeface="Calibri" panose="020F0502020204030204" pitchFamily="34" charset="0"/>
              </a:rPr>
              <a:t>For those whom He </a:t>
            </a:r>
            <a:r>
              <a:rPr lang="en-US" sz="3600" b="1" u="sng" dirty="0">
                <a:solidFill>
                  <a:srgbClr val="FFFFCC"/>
                </a:solidFill>
                <a:effectLst/>
                <a:latin typeface="Calibri" panose="020F0502020204030204" pitchFamily="34" charset="0"/>
              </a:rPr>
              <a:t>foreknew</a:t>
            </a:r>
            <a:r>
              <a:rPr lang="en-US" sz="3600" dirty="0">
                <a:effectLst/>
                <a:latin typeface="Calibri" panose="020F0502020204030204" pitchFamily="34" charset="0"/>
              </a:rPr>
              <a:t>, He also </a:t>
            </a:r>
            <a:r>
              <a:rPr lang="en-US" sz="3600" b="1" u="sng" dirty="0">
                <a:solidFill>
                  <a:srgbClr val="FFFFCC"/>
                </a:solidFill>
                <a:effectLst/>
                <a:latin typeface="Calibri" panose="020F0502020204030204" pitchFamily="34" charset="0"/>
              </a:rPr>
              <a:t>predestined</a:t>
            </a:r>
            <a:r>
              <a:rPr lang="en-US" sz="3600" dirty="0">
                <a:effectLst/>
                <a:latin typeface="Calibri" panose="020F0502020204030204" pitchFamily="34" charset="0"/>
              </a:rPr>
              <a:t> </a:t>
            </a:r>
            <a:r>
              <a:rPr lang="en-US" sz="3600" i="1" dirty="0">
                <a:effectLst/>
                <a:latin typeface="Calibri" panose="020F0502020204030204" pitchFamily="34" charset="0"/>
              </a:rPr>
              <a:t>to become</a:t>
            </a:r>
            <a:r>
              <a:rPr lang="en-US" sz="3600" dirty="0">
                <a:effectLst/>
                <a:latin typeface="Calibri" panose="020F0502020204030204" pitchFamily="34" charset="0"/>
              </a:rPr>
              <a:t> conformed to the image of His Son, so that He would be the firstborn among many brethren; </a:t>
            </a:r>
            <a:r>
              <a:rPr lang="en-US" sz="3600" u="none" strike="noStrike" baseline="30000" dirty="0">
                <a:effectLst/>
                <a:latin typeface="Calibri" panose="020F0502020204030204" pitchFamily="34" charset="0"/>
              </a:rPr>
              <a:t>30</a:t>
            </a:r>
            <a:r>
              <a:rPr lang="en-US" sz="3600" u="none" strike="noStrike" dirty="0">
                <a:effectLst/>
                <a:latin typeface="Calibri" panose="020F0502020204030204" pitchFamily="34" charset="0"/>
              </a:rPr>
              <a:t> </a:t>
            </a:r>
            <a:r>
              <a:rPr lang="en-US" sz="3600" dirty="0">
                <a:effectLst/>
                <a:latin typeface="Calibri" panose="020F0502020204030204" pitchFamily="34" charset="0"/>
              </a:rPr>
              <a:t>and these whom He predestined, He also called; and these whom He </a:t>
            </a:r>
            <a:r>
              <a:rPr lang="en-US" sz="3600" b="1" u="sng" dirty="0">
                <a:solidFill>
                  <a:srgbClr val="FFFFCC"/>
                </a:solidFill>
                <a:effectLst/>
                <a:latin typeface="Calibri" panose="020F0502020204030204" pitchFamily="34" charset="0"/>
              </a:rPr>
              <a:t>called</a:t>
            </a:r>
            <a:r>
              <a:rPr lang="en-US" sz="3600" dirty="0">
                <a:effectLst/>
                <a:latin typeface="Calibri" panose="020F0502020204030204" pitchFamily="34" charset="0"/>
              </a:rPr>
              <a:t>, He also justified; and these whom He </a:t>
            </a:r>
            <a:r>
              <a:rPr lang="en-US" sz="3600" b="1" u="sng" dirty="0">
                <a:solidFill>
                  <a:srgbClr val="FFFFCC"/>
                </a:solidFill>
                <a:effectLst/>
                <a:latin typeface="Calibri" panose="020F0502020204030204" pitchFamily="34" charset="0"/>
              </a:rPr>
              <a:t>justified</a:t>
            </a:r>
            <a:r>
              <a:rPr lang="en-US" sz="3600" dirty="0">
                <a:effectLst/>
                <a:latin typeface="Calibri" panose="020F0502020204030204" pitchFamily="34" charset="0"/>
              </a:rPr>
              <a:t>, He also </a:t>
            </a:r>
            <a:r>
              <a:rPr lang="en-US" sz="3600" b="1" u="sng" dirty="0">
                <a:solidFill>
                  <a:srgbClr val="FFFFCC"/>
                </a:solidFill>
                <a:effectLst/>
                <a:latin typeface="Calibri" panose="020F0502020204030204" pitchFamily="34" charset="0"/>
              </a:rPr>
              <a:t>glorified</a:t>
            </a:r>
            <a:r>
              <a:rPr lang="en-US" sz="3600" dirty="0">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194675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30D9AB6-C742-476D-A3A3-7C631F8A830F}"/>
              </a:ext>
            </a:extLst>
          </p:cNvPr>
          <p:cNvSpPr>
            <a:spLocks noGrp="1" noChangeArrowheads="1"/>
          </p:cNvSpPr>
          <p:nvPr>
            <p:ph type="title" idx="4294967295"/>
          </p:nvPr>
        </p:nvSpPr>
        <p:spPr>
          <a:xfrm>
            <a:off x="2209800" y="228600"/>
            <a:ext cx="7772400" cy="1143000"/>
          </a:xfrm>
        </p:spPr>
        <p:txBody>
          <a:bodyPr/>
          <a:lstStyle/>
          <a:p>
            <a:pPr algn="ctr"/>
            <a:r>
              <a:rPr lang="en-US" altLang="en-US" sz="4000" dirty="0">
                <a:effectLst>
                  <a:outerShdw blurRad="38100" dist="38100" dir="2700000" algn="tl">
                    <a:srgbClr val="000000">
                      <a:alpha val="43137"/>
                    </a:srgbClr>
                  </a:outerShdw>
                </a:effectLst>
              </a:rPr>
              <a:t>God’s Character</a:t>
            </a:r>
            <a:br>
              <a:rPr lang="en-US" altLang="en-US" sz="40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V. 9</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03427" name="Rectangle 3">
            <a:extLst>
              <a:ext uri="{FF2B5EF4-FFF2-40B4-BE49-F238E27FC236}">
                <a16:creationId xmlns:a16="http://schemas.microsoft.com/office/drawing/2014/main" id="{95EC6DA9-8380-4643-ADA2-75DB7BBD3090}"/>
              </a:ext>
            </a:extLst>
          </p:cNvPr>
          <p:cNvSpPr>
            <a:spLocks noGrp="1" noChangeArrowheads="1"/>
          </p:cNvSpPr>
          <p:nvPr>
            <p:ph type="body" sz="half" idx="4294967295"/>
          </p:nvPr>
        </p:nvSpPr>
        <p:spPr>
          <a:xfrm>
            <a:off x="1066800" y="2552700"/>
            <a:ext cx="55626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sz="3600" dirty="0">
                <a:effectLst>
                  <a:outerShdw blurRad="38100" dist="38100" dir="2700000" algn="tl">
                    <a:srgbClr val="000000">
                      <a:alpha val="43137"/>
                    </a:srgbClr>
                  </a:outerShdw>
                </a:effectLst>
                <a:cs typeface="Calibri" panose="020F0502020204030204" pitchFamily="34" charset="0"/>
              </a:rPr>
              <a:t>Delay </a:t>
            </a:r>
            <a:r>
              <a:rPr lang="en-US" altLang="en-US" sz="4000" b="1" dirty="0">
                <a:solidFill>
                  <a:srgbClr val="FF0000"/>
                </a:solidFill>
                <a:effectLst>
                  <a:outerShdw blurRad="38100" dist="38100" dir="2700000" algn="tl">
                    <a:srgbClr val="000000">
                      <a:alpha val="43137"/>
                    </a:srgbClr>
                  </a:outerShdw>
                </a:effectLst>
                <a:cs typeface="Calibri" panose="020F0502020204030204" pitchFamily="34" charset="0"/>
                <a:sym typeface="Symbol" panose="05050102010706020507" pitchFamily="18" charset="2"/>
              </a:rPr>
              <a:t></a:t>
            </a:r>
            <a:r>
              <a:rPr lang="en-US" altLang="en-US" sz="3600" dirty="0">
                <a:effectLst>
                  <a:outerShdw blurRad="38100" dist="38100" dir="2700000" algn="tl">
                    <a:srgbClr val="000000">
                      <a:alpha val="43137"/>
                    </a:srgbClr>
                  </a:outerShdw>
                </a:effectLst>
                <a:cs typeface="Calibri" panose="020F0502020204030204" pitchFamily="34" charset="0"/>
                <a:sym typeface="Symbol" panose="05050102010706020507" pitchFamily="18" charset="2"/>
              </a:rPr>
              <a:t> </a:t>
            </a:r>
            <a:r>
              <a:rPr lang="en-US" altLang="en-US" sz="3600" dirty="0">
                <a:effectLst>
                  <a:outerShdw blurRad="38100" dist="38100" dir="2700000" algn="tl">
                    <a:srgbClr val="000000">
                      <a:alpha val="43137"/>
                    </a:srgbClr>
                  </a:outerShdw>
                </a:effectLst>
                <a:cs typeface="Calibri" panose="020F0502020204030204" pitchFamily="34" charset="0"/>
              </a:rPr>
              <a:t>no 2</a:t>
            </a:r>
            <a:r>
              <a:rPr lang="en-US" altLang="en-US" sz="3600" baseline="30000" dirty="0">
                <a:effectLst>
                  <a:outerShdw blurRad="38100" dist="38100" dir="2700000" algn="tl">
                    <a:srgbClr val="000000">
                      <a:alpha val="43137"/>
                    </a:srgbClr>
                  </a:outerShdw>
                </a:effectLst>
                <a:cs typeface="Calibri" panose="020F0502020204030204" pitchFamily="34" charset="0"/>
              </a:rPr>
              <a:t>nd</a:t>
            </a:r>
            <a:r>
              <a:rPr lang="en-US" altLang="en-US" sz="3600" dirty="0">
                <a:effectLst>
                  <a:outerShdw blurRad="38100" dist="38100" dir="2700000" algn="tl">
                    <a:srgbClr val="000000">
                      <a:alpha val="43137"/>
                    </a:srgbClr>
                  </a:outerShdw>
                </a:effectLst>
                <a:cs typeface="Calibri" panose="020F0502020204030204" pitchFamily="34" charset="0"/>
              </a:rPr>
              <a:t> Coming</a:t>
            </a:r>
          </a:p>
          <a:p>
            <a:pPr marL="461963" indent="-461963" eaLnBrk="1" hangingPunct="1">
              <a:spcBef>
                <a:spcPts val="0"/>
              </a:spcBef>
              <a:spcAft>
                <a:spcPts val="3600"/>
              </a:spcAft>
              <a:defRPr/>
            </a:pPr>
            <a:r>
              <a:rPr lang="en-US" altLang="en-US" sz="3600" dirty="0">
                <a:effectLst>
                  <a:outerShdw blurRad="38100" dist="38100" dir="2700000" algn="tl">
                    <a:srgbClr val="000000">
                      <a:alpha val="43137"/>
                    </a:srgbClr>
                  </a:outerShdw>
                </a:effectLst>
                <a:cs typeface="Calibri" panose="020F0502020204030204" pitchFamily="34" charset="0"/>
              </a:rPr>
              <a:t>Delay </a:t>
            </a:r>
            <a:r>
              <a:rPr lang="en-US" alt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3600" dirty="0">
                <a:effectLst>
                  <a:outerShdw blurRad="38100" dist="38100" dir="2700000" algn="tl">
                    <a:srgbClr val="000000">
                      <a:alpha val="43137"/>
                    </a:srgbClr>
                  </a:outerShdw>
                </a:effectLst>
                <a:cs typeface="Calibri" panose="020F0502020204030204" pitchFamily="34" charset="0"/>
              </a:rPr>
              <a:t> patience</a:t>
            </a:r>
          </a:p>
        </p:txBody>
      </p:sp>
      <p:pic>
        <p:nvPicPr>
          <p:cNvPr id="103428" name="Picture 4" descr="j0299195">
            <a:extLst>
              <a:ext uri="{FF2B5EF4-FFF2-40B4-BE49-F238E27FC236}">
                <a16:creationId xmlns:a16="http://schemas.microsoft.com/office/drawing/2014/main" id="{43BDB252-E40C-4494-9586-F79FA9536975}"/>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7010400" y="1749425"/>
            <a:ext cx="4114800" cy="33591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AEBC-F7B2-273C-8682-CDCB9B7544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 </a:t>
            </a:r>
            <a:r>
              <a:rPr lang="en-US" sz="3600" baseline="30000" dirty="0">
                <a:effectLst>
                  <a:outerShdw blurRad="38100" dist="38100" dir="2700000" algn="tl">
                    <a:srgbClr val="000000">
                      <a:alpha val="43137"/>
                    </a:srgbClr>
                  </a:outerShdw>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237779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t>Doctrine of False Teachers V.3-4</a:t>
            </a:r>
          </a:p>
        </p:txBody>
      </p:sp>
      <p:sp>
        <p:nvSpPr>
          <p:cNvPr id="2052" name="Rectangle 4"/>
          <p:cNvSpPr>
            <a:spLocks noGrp="1" noChangeArrowheads="1"/>
          </p:cNvSpPr>
          <p:nvPr>
            <p:ph type="body" sz="half" idx="4294967295"/>
          </p:nvPr>
        </p:nvSpPr>
        <p:spPr>
          <a:xfrm>
            <a:off x="1905000" y="2057400"/>
            <a:ext cx="4114800" cy="2743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Scoffing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Future tense</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7442" y="1593945"/>
            <a:ext cx="3761558" cy="367011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AEBC-F7B2-273C-8682-CDCB9B7544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136202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0B0A2-F7DE-23DE-4F7A-F7525C4991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181600"/>
          </a:xfrm>
        </p:spPr>
        <p:txBody>
          <a:bodyPr/>
          <a:lstStyle/>
          <a:p>
            <a:pPr marL="0" indent="0" algn="ctr" defTabSz="685800">
              <a:spcBef>
                <a:spcPct val="0"/>
              </a:spcBef>
              <a:spcAft>
                <a:spcPts val="1200"/>
              </a:spcAft>
              <a:buNone/>
              <a:defRPr/>
            </a:pPr>
            <a:r>
              <a:rPr lang="en-US" sz="4000" kern="1200" dirty="0">
                <a:solidFill>
                  <a:schemeClr val="tx2"/>
                </a:solidFill>
                <a:ea typeface="+mj-ea"/>
              </a:rPr>
              <a:t>1 Peter 3:19-20</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19 </a:t>
            </a:r>
            <a:r>
              <a:rPr lang="en-US" sz="3600" dirty="0">
                <a:effectLst>
                  <a:outerShdw blurRad="38100" dist="38100" dir="2700000" algn="tl">
                    <a:srgbClr val="000000">
                      <a:alpha val="43137"/>
                    </a:srgbClr>
                  </a:outerShdw>
                </a:effectLst>
              </a:rPr>
              <a:t>in which also He went and made proclamation</a:t>
            </a:r>
            <a:r>
              <a:rPr lang="en-US" sz="3600"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spirits </a:t>
            </a:r>
            <a:r>
              <a:rPr lang="en-US" sz="3600" i="1" dirty="0">
                <a:effectLst>
                  <a:outerShdw blurRad="38100" dist="38100" dir="2700000" algn="tl">
                    <a:srgbClr val="000000">
                      <a:alpha val="43137"/>
                    </a:srgbClr>
                  </a:outerShdw>
                </a:effectLst>
              </a:rPr>
              <a:t>now</a:t>
            </a:r>
            <a:r>
              <a:rPr lang="en-US" sz="3600" dirty="0">
                <a:effectLst>
                  <a:outerShdw blurRad="38100" dist="38100" dir="2700000" algn="tl">
                    <a:srgbClr val="000000">
                      <a:alpha val="43137"/>
                    </a:srgbClr>
                  </a:outerShdw>
                </a:effectLst>
              </a:rPr>
              <a:t> in prison, </a:t>
            </a:r>
            <a:r>
              <a:rPr lang="en-US" sz="3600" baseline="30000" dirty="0">
                <a:effectLst>
                  <a:outerShdw blurRad="38100" dist="38100" dir="2700000" algn="tl">
                    <a:srgbClr val="000000">
                      <a:alpha val="43137"/>
                    </a:srgbClr>
                  </a:outerShdw>
                </a:effectLst>
              </a:rPr>
              <a:t>20 </a:t>
            </a:r>
            <a:r>
              <a:rPr lang="en-US" sz="3600" dirty="0">
                <a:effectLst>
                  <a:outerShdw blurRad="38100" dist="38100" dir="2700000" algn="tl">
                    <a:srgbClr val="000000">
                      <a:alpha val="43137"/>
                    </a:srgbClr>
                  </a:outerShdw>
                </a:effectLst>
              </a:rPr>
              <a:t>who once were disobedient, when the </a:t>
            </a:r>
            <a:r>
              <a:rPr lang="en-US" sz="3600" b="1" u="sng" dirty="0">
                <a:solidFill>
                  <a:srgbClr val="FFFFCC"/>
                </a:solidFill>
                <a:effectLst>
                  <a:outerShdw blurRad="38100" dist="38100" dir="2700000" algn="tl">
                    <a:srgbClr val="000000">
                      <a:alpha val="43137"/>
                    </a:srgbClr>
                  </a:outerShdw>
                </a:effectLst>
              </a:rPr>
              <a:t>patience</a:t>
            </a:r>
            <a:r>
              <a:rPr lang="en-US" sz="3600" dirty="0">
                <a:effectLst>
                  <a:outerShdw blurRad="38100" dist="38100" dir="2700000" algn="tl">
                    <a:srgbClr val="000000">
                      <a:alpha val="43137"/>
                    </a:srgbClr>
                  </a:outerShdw>
                </a:effectLst>
              </a:rPr>
              <a:t> of God kept waiting in the days of Noah, during the construction of the ark, in which a few, that is, eight persons, were brought safely through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water.”</a:t>
            </a:r>
          </a:p>
        </p:txBody>
      </p:sp>
    </p:spTree>
    <p:extLst>
      <p:ext uri="{BB962C8B-B14F-4D97-AF65-F5344CB8AC3E}">
        <p14:creationId xmlns:p14="http://schemas.microsoft.com/office/powerpoint/2010/main" val="3815329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58550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3390900" y="228600"/>
            <a:ext cx="5410200" cy="762000"/>
          </a:xfrm>
        </p:spPr>
        <p:txBody>
          <a:bodyPr/>
          <a:lstStyle/>
          <a:p>
            <a:pPr algn="ctr"/>
            <a:r>
              <a:rPr lang="en-US" sz="4000" dirty="0">
                <a:effectLst>
                  <a:outerShdw blurRad="38100" dist="38100" dir="2700000" algn="tl">
                    <a:srgbClr val="000000">
                      <a:alpha val="43137"/>
                    </a:srgbClr>
                  </a:outerShdw>
                </a:effectLst>
              </a:rPr>
              <a:t>God’s Promise V. 10</a:t>
            </a:r>
          </a:p>
        </p:txBody>
      </p:sp>
      <p:sp>
        <p:nvSpPr>
          <p:cNvPr id="60419" name="Rectangle 3"/>
          <p:cNvSpPr>
            <a:spLocks noGrp="1" noChangeArrowheads="1"/>
          </p:cNvSpPr>
          <p:nvPr>
            <p:ph type="body" sz="half" idx="4294967295"/>
          </p:nvPr>
        </p:nvSpPr>
        <p:spPr>
          <a:xfrm>
            <a:off x="5181600" y="1427163"/>
            <a:ext cx="6400800" cy="4003675"/>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Despite delay, </a:t>
            </a:r>
          </a:p>
          <a:p>
            <a:pPr marL="461963" lvl="1" indent="-461963" eaLnBrk="1" hangingPunct="1">
              <a:spcBef>
                <a:spcPts val="0"/>
              </a:spcBef>
              <a:spcAft>
                <a:spcPts val="3600"/>
              </a:spcAft>
              <a:buClr>
                <a:schemeClr val="tx2"/>
              </a:buClr>
              <a:buSzPct val="75000"/>
              <a:buFont typeface="Wingdings" pitchFamily="2" charset="2"/>
              <a:buChar char="n"/>
              <a:defRPr/>
            </a:pPr>
            <a:r>
              <a:rPr lang="en-US" sz="3600" dirty="0">
                <a:effectLst>
                  <a:outerShdw blurRad="38100" dist="38100" dir="2700000" algn="tl">
                    <a:srgbClr val="000000">
                      <a:alpha val="43137"/>
                    </a:srgbClr>
                  </a:outerShdw>
                </a:effectLst>
                <a:ea typeface="+mn-ea"/>
                <a:cs typeface="+mn-cs"/>
              </a:rPr>
              <a:t>the day will come:</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Like a thief</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According to God’s promise</a:t>
            </a:r>
          </a:p>
        </p:txBody>
      </p:sp>
      <p:pic>
        <p:nvPicPr>
          <p:cNvPr id="60420" name="Picture 4" descr="BD06577_"/>
          <p:cNvPicPr>
            <a:picLocks noGrp="1" noChangeAspect="1" noChangeArrowheads="1"/>
          </p:cNvPicPr>
          <p:nvPr>
            <p:ph type="clipArt" sz="half" idx="4294967295"/>
          </p:nvPr>
        </p:nvPicPr>
        <p:blipFill>
          <a:blip r:embed="rId2" cstate="print"/>
          <a:srcRect/>
          <a:stretch>
            <a:fillRect/>
          </a:stretch>
        </p:blipFill>
        <p:spPr>
          <a:xfrm>
            <a:off x="609600" y="1447800"/>
            <a:ext cx="3313611" cy="39624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015" y="228600"/>
            <a:ext cx="7959970" cy="64008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61B52-E933-CE87-15DA-07AF2A74C19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mj-ea"/>
                <a:cs typeface="+mn-cs"/>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42A152F-C45C-A6AA-2E8C-AF50EEFCBB45}"/>
              </a:ext>
            </a:extLst>
          </p:cNvPr>
          <p:cNvPicPr>
            <a:picLocks noChangeAspect="1"/>
          </p:cNvPicPr>
          <p:nvPr/>
        </p:nvPicPr>
        <p:blipFill>
          <a:blip r:embed="rId3"/>
          <a:stretch>
            <a:fillRect/>
          </a:stretch>
        </p:blipFill>
        <p:spPr>
          <a:xfrm>
            <a:off x="4470400" y="3009900"/>
            <a:ext cx="3251200" cy="1828800"/>
          </a:xfrm>
          <a:prstGeom prst="rect">
            <a:avLst/>
          </a:prstGeom>
          <a:ln>
            <a:solidFill>
              <a:schemeClr val="tx1"/>
            </a:solidFill>
          </a:ln>
        </p:spPr>
      </p:pic>
    </p:spTree>
    <p:extLst>
      <p:ext uri="{BB962C8B-B14F-4D97-AF65-F5344CB8AC3E}">
        <p14:creationId xmlns:p14="http://schemas.microsoft.com/office/powerpoint/2010/main" val="247293387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755232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sz="3000" dirty="0"/>
              <a:t>“[rescue Rapture Doctrine]…they think Jesus is going to rescue them. On the other hand there are a lot of people </a:t>
            </a:r>
            <a:r>
              <a:rPr lang="en-US" sz="3000" dirty="0" err="1"/>
              <a:t>l've</a:t>
            </a:r>
            <a:r>
              <a:rPr lang="en-US" sz="3000" dirty="0"/>
              <a:t> met that they're almost psyched to see the world go to hell. They're almost psyched to see everything get worse, like </a:t>
            </a:r>
            <a:r>
              <a:rPr lang="en-US" sz="3000" dirty="0" err="1"/>
              <a:t>haha</a:t>
            </a:r>
            <a:r>
              <a:rPr lang="en-US" sz="3000" dirty="0"/>
              <a:t> judgment is coming, instead of being moved by compassion to help those who might be helped. They're kind of glad to see it go downhill…and a lot of people who have this rescue Rapture rescue mentality…they're kind of like we we're happy to see America go down the tubes…and they're not even slightly patriotic thinking what can I do to help my nation stand for God's principles…I'm just about Jesus.”</a:t>
            </a:r>
          </a:p>
        </p:txBody>
      </p:sp>
      <p:sp>
        <p:nvSpPr>
          <p:cNvPr id="93187" name="TextBox 2"/>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4" name="Picture 3">
            <a:extLst>
              <a:ext uri="{FF2B5EF4-FFF2-40B4-BE49-F238E27FC236}">
                <a16:creationId xmlns:a16="http://schemas.microsoft.com/office/drawing/2014/main" id="{B64A933F-EC2C-8373-E6CA-750FD2F18CFA}"/>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409085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009797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2469032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AB9449D-91BE-B546-6D58-934FF19682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“looking for and </a:t>
            </a:r>
            <a:r>
              <a:rPr lang="en-US" sz="3600" b="1" u="sng" dirty="0">
                <a:solidFill>
                  <a:srgbClr val="FFFFCC"/>
                </a:solidFill>
                <a:latin typeface="Calibri" panose="020F0502020204030204" pitchFamily="34" charset="0"/>
                <a:cs typeface="Calibri" panose="020F0502020204030204" pitchFamily="34" charset="0"/>
              </a:rPr>
              <a:t>hastening</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speudō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coming of the day of God, because of which the heavens will be destroyed by burning, and the elements will melt with intense heat!.”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50" name="Picture 2" descr="Evangelism &amp; Street Preaching for Outreaches – Harveston Lake Church">
            <a:extLst>
              <a:ext uri="{FF2B5EF4-FFF2-40B4-BE49-F238E27FC236}">
                <a16:creationId xmlns:a16="http://schemas.microsoft.com/office/drawing/2014/main" id="{5C599329-FD60-49F9-93C5-61DA5234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43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2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953937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65FC1A-B29D-A121-0B51-4DFD665C30D1}"/>
              </a:ext>
            </a:extLst>
          </p:cNvPr>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D7D1111-EF85-7845-B13C-5594314182FB}"/>
              </a:ext>
            </a:extLst>
          </p:cNvPr>
          <p:cNvPicPr>
            <a:picLocks noChangeAspect="1"/>
          </p:cNvPicPr>
          <p:nvPr/>
        </p:nvPicPr>
        <p:blipFill>
          <a:blip r:embed="rId3"/>
          <a:stretch>
            <a:fillRect/>
          </a:stretch>
        </p:blipFill>
        <p:spPr>
          <a:xfrm>
            <a:off x="4732302" y="3000375"/>
            <a:ext cx="2727396" cy="1828800"/>
          </a:xfrm>
          <a:prstGeom prst="rect">
            <a:avLst/>
          </a:prstGeom>
          <a:ln>
            <a:solidFill>
              <a:schemeClr val="tx1"/>
            </a:solidFill>
          </a:ln>
        </p:spPr>
      </p:pic>
    </p:spTree>
    <p:extLst>
      <p:ext uri="{BB962C8B-B14F-4D97-AF65-F5344CB8AC3E}">
        <p14:creationId xmlns:p14="http://schemas.microsoft.com/office/powerpoint/2010/main" val="1319498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730545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0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2209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65377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
        <p:nvSpPr>
          <p:cNvPr id="2" name="Slide Number Placeholder 1">
            <a:extLst>
              <a:ext uri="{FF2B5EF4-FFF2-40B4-BE49-F238E27FC236}">
                <a16:creationId xmlns:a16="http://schemas.microsoft.com/office/drawing/2014/main" id="{196AC262-60E3-BC50-75B8-9D7F621F6057}"/>
              </a:ext>
            </a:extLst>
          </p:cNvPr>
          <p:cNvSpPr>
            <a:spLocks noGrp="1"/>
          </p:cNvSpPr>
          <p:nvPr>
            <p:ph type="sldNum" sz="quarter" idx="12"/>
          </p:nvPr>
        </p:nvSpPr>
        <p:spPr>
          <a:xfrm>
            <a:off x="9347200" y="6248400"/>
            <a:ext cx="22352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6F440-5D10-45D9-8CEF-05FCBC835039}" type="slidenum">
              <a:rPr kumimoji="0" lang="en-US" altLang="en-US" sz="2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936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F50E-B216-906D-51F1-7162E310304F}"/>
            </a:ext>
          </a:extLst>
        </p:cNvPr>
        <p:cNvGrpSpPr/>
        <p:nvPr/>
      </p:nvGrpSpPr>
      <p:grpSpPr>
        <a:xfrm>
          <a:off x="0" y="0"/>
          <a:ext cx="0" cy="0"/>
          <a:chOff x="0" y="0"/>
          <a:chExt cx="0" cy="0"/>
        </a:xfrm>
      </p:grpSpPr>
      <p:sp>
        <p:nvSpPr>
          <p:cNvPr id="93186" name="Rectangle 1">
            <a:extLst>
              <a:ext uri="{FF2B5EF4-FFF2-40B4-BE49-F238E27FC236}">
                <a16:creationId xmlns:a16="http://schemas.microsoft.com/office/drawing/2014/main" id="{59FF5B19-C1A2-18F2-1652-E6CDF8EE1007}"/>
              </a:ext>
            </a:extLst>
          </p:cNvPr>
          <p:cNvSpPr>
            <a:spLocks noChangeArrowheads="1"/>
          </p:cNvSpPr>
          <p:nvPr/>
        </p:nvSpPr>
        <p:spPr bwMode="auto">
          <a:xfrm>
            <a:off x="609600" y="1828800"/>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t>“Let's call it what it is folks. It’s bad Theology. And by the way I want to be very clear. I say this in all my speeches. Bad theology to be clear is from the pit of Hell. It's Satan's theology. It's not like all B minus theology. It's from the pit of Hell.”</a:t>
            </a:r>
          </a:p>
        </p:txBody>
      </p:sp>
      <p:sp>
        <p:nvSpPr>
          <p:cNvPr id="2" name="TextBox 2">
            <a:extLst>
              <a:ext uri="{FF2B5EF4-FFF2-40B4-BE49-F238E27FC236}">
                <a16:creationId xmlns:a16="http://schemas.microsoft.com/office/drawing/2014/main" id="{8C5501D1-0070-61DA-6CA7-2A50555DA057}"/>
              </a:ext>
            </a:extLst>
          </p:cNvPr>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3" name="Picture 2">
            <a:extLst>
              <a:ext uri="{FF2B5EF4-FFF2-40B4-BE49-F238E27FC236}">
                <a16:creationId xmlns:a16="http://schemas.microsoft.com/office/drawing/2014/main" id="{8543EB10-1FFB-58EA-9C19-CED55ABC273E}"/>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37737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3580105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8580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12347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65"/>
</p:tagLst>
</file>

<file path=ppt/theme/theme1.xml><?xml version="1.0" encoding="utf-8"?>
<a:theme xmlns:a="http://schemas.openxmlformats.org/drawingml/2006/main" name="1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13_Azur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4234</TotalTime>
  <Words>2826</Words>
  <Application>Microsoft Office PowerPoint</Application>
  <PresentationFormat>Widescreen</PresentationFormat>
  <Paragraphs>225</Paragraphs>
  <Slides>59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Calibri</vt:lpstr>
      <vt:lpstr>Times New Roman</vt:lpstr>
      <vt:lpstr>Wingdings</vt:lpstr>
      <vt:lpstr>13_Azure</vt:lpstr>
      <vt:lpstr>FROM FLOOD TO FIRE 2 Peter 3:3-15</vt:lpstr>
      <vt:lpstr>Overview 2 Peter 3:3-15</vt:lpstr>
      <vt:lpstr>Overview 2 Peter 3:3-15</vt:lpstr>
      <vt:lpstr>Doctrine of False Teachers V.3-4</vt:lpstr>
      <vt:lpstr>PowerPoint Presentation</vt:lpstr>
      <vt:lpstr>PowerPoint Presentation</vt:lpstr>
      <vt:lpstr>PowerPoint Presentation</vt:lpstr>
      <vt:lpstr>Overview 2 Peter 3:3-15</vt:lpstr>
      <vt:lpstr>Motive of False Teachers V.3-4</vt:lpstr>
      <vt:lpstr>Motive of False Teachers V.3-4</vt:lpstr>
      <vt:lpstr>PowerPoint Presentation</vt:lpstr>
      <vt:lpstr>Motive of False Teachers V.3-4</vt:lpstr>
      <vt:lpstr>PowerPoint Presentation</vt:lpstr>
      <vt:lpstr>PowerPoint Presentation</vt:lpstr>
      <vt:lpstr>PowerPoint Presentation</vt:lpstr>
      <vt:lpstr>Overview 2 Peter 3:3-15</vt:lpstr>
      <vt:lpstr>Peter’s Rebuttal V.5-10</vt:lpstr>
      <vt:lpstr>Peter’s Rebuttal V.5-10</vt:lpstr>
      <vt:lpstr>History V. 5-7</vt:lpstr>
      <vt:lpstr>History V. 5-7</vt:lpstr>
      <vt:lpstr>PowerPoint Presentation</vt:lpstr>
      <vt:lpstr>PowerPoint Presentation</vt:lpstr>
      <vt:lpstr>PowerPoint Presentation</vt:lpstr>
      <vt:lpstr>William Lane Craig “See William Lane Craig, "Dr. Craig on Collins vs Dawkins on Design of Universe," January 20, 2013, https://www.reasonablefaith.org/media/reasonable-faith-podcast/dr.-craig-on-collins-vs-dawkins-on-design-of-universe/.”.</vt:lpstr>
      <vt:lpstr>History V. 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Peter’s Rebuttal V.5-10</vt:lpstr>
      <vt:lpstr>Scripture V. 8</vt:lpstr>
      <vt:lpstr>PowerPoint Presentation</vt:lpstr>
      <vt:lpstr>Peter’s Rebuttal V.5-10</vt:lpstr>
      <vt:lpstr>PowerPoint Presentation</vt:lpstr>
      <vt:lpstr>God’s Character V. 9</vt:lpstr>
      <vt:lpstr>PowerPoint Presentation</vt:lpstr>
      <vt:lpstr>PowerPoint Presentation</vt:lpstr>
      <vt:lpstr>PowerPoint Presentation</vt:lpstr>
      <vt:lpstr>Peter’s Rebuttal V.5-10</vt:lpstr>
      <vt:lpstr>God’s Promise V. 10</vt:lpstr>
      <vt:lpstr>PowerPoint Presentation</vt:lpstr>
      <vt:lpstr>PowerPoint Presentation</vt:lpstr>
      <vt:lpstr>Overview 2 Peter 3:3-15</vt:lpstr>
      <vt:lpstr>PowerPoint Presentation</vt:lpstr>
      <vt:lpstr>PowerPoint Presentation</vt:lpstr>
      <vt:lpstr>Application V. 11-15</vt:lpstr>
      <vt:lpstr>Application V. 11-15</vt:lpstr>
      <vt:lpstr>Application V. 11-15</vt:lpstr>
      <vt:lpstr>PowerPoint Presentation</vt:lpstr>
      <vt:lpstr>PowerPoint Presentation</vt:lpstr>
      <vt:lpstr>Application V. 11-15</vt:lpstr>
      <vt:lpstr>PowerPoint Presentation</vt:lpstr>
      <vt:lpstr>Application V. 11-15</vt:lpstr>
      <vt:lpstr>PowerPoint Presentation</vt:lpstr>
      <vt:lpstr>CONCLUSION</vt:lpstr>
      <vt:lpstr>Overview 2 Peter 3:3-15</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Peter 3 - 16 x 9 - 2024 SLBC Prophecy Conference</dc:title>
  <dc:subject>2 Peter 3 - 16 x 9 - 2024 SLBC Prophecy Conference</dc:subject>
  <dc:creator>A. Woods</dc:creator>
  <cp:lastModifiedBy>Jim McGowan</cp:lastModifiedBy>
  <cp:revision>404</cp:revision>
  <cp:lastPrinted>2020-04-08T12:45:35Z</cp:lastPrinted>
  <dcterms:created xsi:type="dcterms:W3CDTF">2008-02-23T18:28:51Z</dcterms:created>
  <dcterms:modified xsi:type="dcterms:W3CDTF">2024-02-22T16:43:17Z</dcterms:modified>
</cp:coreProperties>
</file>