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2"/>
  </p:notesMasterIdLst>
  <p:handoutMasterIdLst>
    <p:handoutMasterId r:id="rId113"/>
  </p:handoutMasterIdLst>
  <p:sldIdLst>
    <p:sldId id="2094" r:id="rId2"/>
    <p:sldId id="9505" r:id="rId3"/>
    <p:sldId id="11096" r:id="rId4"/>
    <p:sldId id="11021" r:id="rId5"/>
    <p:sldId id="11026" r:id="rId6"/>
    <p:sldId id="11035" r:id="rId7"/>
    <p:sldId id="11036" r:id="rId8"/>
    <p:sldId id="11041" r:id="rId9"/>
    <p:sldId id="11042" r:id="rId10"/>
    <p:sldId id="11043" r:id="rId11"/>
    <p:sldId id="11106" r:id="rId12"/>
    <p:sldId id="11037" r:id="rId13"/>
    <p:sldId id="2606" r:id="rId14"/>
    <p:sldId id="4281" r:id="rId15"/>
    <p:sldId id="2929" r:id="rId16"/>
    <p:sldId id="11107" r:id="rId17"/>
    <p:sldId id="11038" r:id="rId18"/>
    <p:sldId id="11044" r:id="rId19"/>
    <p:sldId id="11045" r:id="rId20"/>
    <p:sldId id="11046" r:id="rId21"/>
    <p:sldId id="11047" r:id="rId22"/>
    <p:sldId id="11108" r:id="rId23"/>
    <p:sldId id="11039" r:id="rId24"/>
    <p:sldId id="11051" r:id="rId25"/>
    <p:sldId id="11052" r:id="rId26"/>
    <p:sldId id="10752" r:id="rId27"/>
    <p:sldId id="11115" r:id="rId28"/>
    <p:sldId id="11116" r:id="rId29"/>
    <p:sldId id="11053" r:id="rId30"/>
    <p:sldId id="11056" r:id="rId31"/>
    <p:sldId id="11117" r:id="rId32"/>
    <p:sldId id="10575" r:id="rId33"/>
    <p:sldId id="11118" r:id="rId34"/>
    <p:sldId id="11109" r:id="rId35"/>
    <p:sldId id="11110" r:id="rId36"/>
    <p:sldId id="11120" r:id="rId37"/>
    <p:sldId id="11040" r:id="rId38"/>
    <p:sldId id="11048" r:id="rId39"/>
    <p:sldId id="11049" r:id="rId40"/>
    <p:sldId id="11050" r:id="rId41"/>
    <p:sldId id="11027" r:id="rId42"/>
    <p:sldId id="11060" r:id="rId43"/>
    <p:sldId id="11061" r:id="rId44"/>
    <p:sldId id="11066" r:id="rId45"/>
    <p:sldId id="11067" r:id="rId46"/>
    <p:sldId id="11068" r:id="rId47"/>
    <p:sldId id="11121" r:id="rId48"/>
    <p:sldId id="11069" r:id="rId49"/>
    <p:sldId id="11070" r:id="rId50"/>
    <p:sldId id="11071" r:id="rId51"/>
    <p:sldId id="11122" r:id="rId52"/>
    <p:sldId id="11123" r:id="rId53"/>
    <p:sldId id="11124" r:id="rId54"/>
    <p:sldId id="11125" r:id="rId55"/>
    <p:sldId id="11062" r:id="rId56"/>
    <p:sldId id="11075" r:id="rId57"/>
    <p:sldId id="11076" r:id="rId58"/>
    <p:sldId id="11111" r:id="rId59"/>
    <p:sldId id="10973" r:id="rId60"/>
    <p:sldId id="9902" r:id="rId61"/>
    <p:sldId id="11077" r:id="rId62"/>
    <p:sldId id="11079" r:id="rId63"/>
    <p:sldId id="11080" r:id="rId64"/>
    <p:sldId id="11081" r:id="rId65"/>
    <p:sldId id="11082" r:id="rId66"/>
    <p:sldId id="11083" r:id="rId67"/>
    <p:sldId id="11084" r:id="rId68"/>
    <p:sldId id="11085" r:id="rId69"/>
    <p:sldId id="11078" r:id="rId70"/>
    <p:sldId id="11063" r:id="rId71"/>
    <p:sldId id="11064" r:id="rId72"/>
    <p:sldId id="11091" r:id="rId73"/>
    <p:sldId id="11092" r:id="rId74"/>
    <p:sldId id="11093" r:id="rId75"/>
    <p:sldId id="11094" r:id="rId76"/>
    <p:sldId id="11095" r:id="rId77"/>
    <p:sldId id="11065" r:id="rId78"/>
    <p:sldId id="11086" r:id="rId79"/>
    <p:sldId id="11087" r:id="rId80"/>
    <p:sldId id="11088" r:id="rId81"/>
    <p:sldId id="11089" r:id="rId82"/>
    <p:sldId id="11090" r:id="rId83"/>
    <p:sldId id="11028" r:id="rId84"/>
    <p:sldId id="10926" r:id="rId85"/>
    <p:sldId id="11030" r:id="rId86"/>
    <p:sldId id="9269" r:id="rId87"/>
    <p:sldId id="4383" r:id="rId88"/>
    <p:sldId id="11031" r:id="rId89"/>
    <p:sldId id="11032" r:id="rId90"/>
    <p:sldId id="10932" r:id="rId91"/>
    <p:sldId id="11033" r:id="rId92"/>
    <p:sldId id="2074" r:id="rId93"/>
    <p:sldId id="1324" r:id="rId94"/>
    <p:sldId id="6675" r:id="rId95"/>
    <p:sldId id="11034" r:id="rId96"/>
    <p:sldId id="11097" r:id="rId97"/>
    <p:sldId id="11098" r:id="rId98"/>
    <p:sldId id="11099" r:id="rId99"/>
    <p:sldId id="10976" r:id="rId100"/>
    <p:sldId id="10967" r:id="rId101"/>
    <p:sldId id="11100" r:id="rId102"/>
    <p:sldId id="11101" r:id="rId103"/>
    <p:sldId id="11102" r:id="rId104"/>
    <p:sldId id="11103" r:id="rId105"/>
    <p:sldId id="11112" r:id="rId106"/>
    <p:sldId id="11104" r:id="rId107"/>
    <p:sldId id="11105" r:id="rId108"/>
    <p:sldId id="10522" r:id="rId109"/>
    <p:sldId id="11029" r:id="rId110"/>
    <p:sldId id="10524" r:id="rId111"/>
  </p:sldIdLst>
  <p:sldSz cx="12192000" cy="6858000"/>
  <p:notesSz cx="7315200" cy="9601200"/>
  <p:custDataLst>
    <p:tags r:id="rId114"/>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2" autoAdjust="0"/>
    <p:restoredTop sz="96191" autoAdjust="0"/>
  </p:normalViewPr>
  <p:slideViewPr>
    <p:cSldViewPr>
      <p:cViewPr varScale="1">
        <p:scale>
          <a:sx n="147" d="100"/>
          <a:sy n="147" d="100"/>
        </p:scale>
        <p:origin x="124" y="1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734" y="91"/>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handoutMaster" Target="handoutMasters/handoutMaster1.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tags" Target="tags/tag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D14A6EBF-BEE6-4481-AF9E-EBBF98EC1B69}"/>
    <pc:docChg chg="custSel addSld delSld modSld sldOrd">
      <pc:chgData name="Jim McGowan" userId="e2c7446dd3aca506" providerId="LiveId" clId="{D14A6EBF-BEE6-4481-AF9E-EBBF98EC1B69}" dt="2023-10-29T17:32:25.998" v="32" actId="47"/>
      <pc:docMkLst>
        <pc:docMk/>
      </pc:docMkLst>
      <pc:sldChg chg="modSp mod">
        <pc:chgData name="Jim McGowan" userId="e2c7446dd3aca506" providerId="LiveId" clId="{D14A6EBF-BEE6-4481-AF9E-EBBF98EC1B69}" dt="2023-10-29T17:17:10.753" v="1" actId="207"/>
        <pc:sldMkLst>
          <pc:docMk/>
          <pc:sldMk cId="2629928329" sldId="10579"/>
        </pc:sldMkLst>
        <pc:spChg chg="mod">
          <ac:chgData name="Jim McGowan" userId="e2c7446dd3aca506" providerId="LiveId" clId="{D14A6EBF-BEE6-4481-AF9E-EBBF98EC1B69}" dt="2023-10-29T17:17:10.753" v="1" actId="207"/>
          <ac:spMkLst>
            <pc:docMk/>
            <pc:sldMk cId="2629928329" sldId="10579"/>
            <ac:spMk id="68611" creationId="{00000000-0000-0000-0000-000000000000}"/>
          </ac:spMkLst>
        </pc:spChg>
      </pc:sldChg>
      <pc:sldChg chg="modSp mod">
        <pc:chgData name="Jim McGowan" userId="e2c7446dd3aca506" providerId="LiveId" clId="{D14A6EBF-BEE6-4481-AF9E-EBBF98EC1B69}" dt="2023-10-29T17:27:02.180" v="3" actId="207"/>
        <pc:sldMkLst>
          <pc:docMk/>
          <pc:sldMk cId="2629185296" sldId="10581"/>
        </pc:sldMkLst>
        <pc:spChg chg="mod">
          <ac:chgData name="Jim McGowan" userId="e2c7446dd3aca506" providerId="LiveId" clId="{D14A6EBF-BEE6-4481-AF9E-EBBF98EC1B69}" dt="2023-10-29T17:27:02.180" v="3" actId="207"/>
          <ac:spMkLst>
            <pc:docMk/>
            <pc:sldMk cId="2629185296" sldId="10581"/>
            <ac:spMk id="68611" creationId="{00000000-0000-0000-0000-000000000000}"/>
          </ac:spMkLst>
        </pc:spChg>
      </pc:sldChg>
      <pc:sldChg chg="delSp modSp new del mod ord">
        <pc:chgData name="Jim McGowan" userId="e2c7446dd3aca506" providerId="LiveId" clId="{D14A6EBF-BEE6-4481-AF9E-EBBF98EC1B69}" dt="2023-10-29T17:32:25.998" v="32" actId="47"/>
        <pc:sldMkLst>
          <pc:docMk/>
          <pc:sldMk cId="3147419128" sldId="10590"/>
        </pc:sldMkLst>
        <pc:spChg chg="mod">
          <ac:chgData name="Jim McGowan" userId="e2c7446dd3aca506" providerId="LiveId" clId="{D14A6EBF-BEE6-4481-AF9E-EBBF98EC1B69}" dt="2023-10-29T17:28:23.016" v="21" actId="255"/>
          <ac:spMkLst>
            <pc:docMk/>
            <pc:sldMk cId="3147419128" sldId="10590"/>
            <ac:spMk id="2" creationId="{C96F6F14-F7A0-466F-167C-2E664B02960B}"/>
          </ac:spMkLst>
        </pc:spChg>
        <pc:spChg chg="del">
          <ac:chgData name="Jim McGowan" userId="e2c7446dd3aca506" providerId="LiveId" clId="{D14A6EBF-BEE6-4481-AF9E-EBBF98EC1B69}" dt="2023-10-29T17:28:00.314" v="5" actId="478"/>
          <ac:spMkLst>
            <pc:docMk/>
            <pc:sldMk cId="3147419128" sldId="10590"/>
            <ac:spMk id="3" creationId="{4F0EDE58-0CD0-80D9-96A1-F6F5B3C16155}"/>
          </ac:spMkLst>
        </pc:spChg>
      </pc:sldChg>
    </pc:docChg>
  </pc:docChgLst>
  <pc:docChgLst>
    <pc:chgData name="Jim McGowan" userId="e2c7446dd3aca506" providerId="LiveId" clId="{2A90909D-AB4F-4510-A472-4B4E31EAFF2E}"/>
    <pc:docChg chg="custSel addSld modSld replTag delTag">
      <pc:chgData name="Jim McGowan" userId="e2c7446dd3aca506" providerId="LiveId" clId="{2A90909D-AB4F-4510-A472-4B4E31EAFF2E}" dt="2023-11-12T18:28:42.806" v="26"/>
      <pc:docMkLst>
        <pc:docMk/>
      </pc:docMkLst>
      <pc:sldChg chg="modSp mod">
        <pc:chgData name="Jim McGowan" userId="e2c7446dd3aca506" providerId="LiveId" clId="{2A90909D-AB4F-4510-A472-4B4E31EAFF2E}" dt="2023-11-12T18:17:00.005" v="0" actId="207"/>
        <pc:sldMkLst>
          <pc:docMk/>
          <pc:sldMk cId="945526024" sldId="10144"/>
        </pc:sldMkLst>
        <pc:spChg chg="mod">
          <ac:chgData name="Jim McGowan" userId="e2c7446dd3aca506" providerId="LiveId" clId="{2A90909D-AB4F-4510-A472-4B4E31EAFF2E}" dt="2023-11-12T18:17:00.005" v="0" actId="207"/>
          <ac:spMkLst>
            <pc:docMk/>
            <pc:sldMk cId="945526024" sldId="10144"/>
            <ac:spMk id="3" creationId="{FCAB0259-2ED2-1928-0EE2-46625A5A800A}"/>
          </ac:spMkLst>
        </pc:spChg>
      </pc:sldChg>
      <pc:sldChg chg="delSp modSp new mod">
        <pc:chgData name="Jim McGowan" userId="e2c7446dd3aca506" providerId="LiveId" clId="{2A90909D-AB4F-4510-A472-4B4E31EAFF2E}" dt="2023-11-12T18:28:39.334" v="24" actId="12789"/>
        <pc:sldMkLst>
          <pc:docMk/>
          <pc:sldMk cId="1338648141" sldId="10725"/>
        </pc:sldMkLst>
        <pc:spChg chg="mod">
          <ac:chgData name="Jim McGowan" userId="e2c7446dd3aca506" providerId="LiveId" clId="{2A90909D-AB4F-4510-A472-4B4E31EAFF2E}" dt="2023-11-12T18:28:39.334" v="24" actId="12789"/>
          <ac:spMkLst>
            <pc:docMk/>
            <pc:sldMk cId="1338648141" sldId="10725"/>
            <ac:spMk id="2" creationId="{6C000071-2930-7DF5-EF4C-38564E38AA8E}"/>
          </ac:spMkLst>
        </pc:spChg>
        <pc:spChg chg="del">
          <ac:chgData name="Jim McGowan" userId="e2c7446dd3aca506" providerId="LiveId" clId="{2A90909D-AB4F-4510-A472-4B4E31EAFF2E}" dt="2023-11-12T18:28:23.193" v="4" actId="478"/>
          <ac:spMkLst>
            <pc:docMk/>
            <pc:sldMk cId="1338648141" sldId="10725"/>
            <ac:spMk id="3" creationId="{CDBC9D72-EFB8-27F8-2D0E-440350CC8D71}"/>
          </ac:spMkLst>
        </pc:spChg>
      </pc:sldChg>
    </pc:docChg>
  </pc:docChgLst>
  <pc:docChgLst>
    <pc:chgData name="Jim McGowan" userId="e2c7446dd3aca506" providerId="LiveId" clId="{D87AD03F-5A63-4A46-9195-CE1C1CDCA2CD}"/>
    <pc:docChg chg="custSel addSld modSld sldOrd">
      <pc:chgData name="Jim McGowan" userId="e2c7446dd3aca506" providerId="LiveId" clId="{D87AD03F-5A63-4A46-9195-CE1C1CDCA2CD}" dt="2023-11-05T18:23:52.041" v="19"/>
      <pc:docMkLst>
        <pc:docMk/>
      </pc:docMkLst>
      <pc:sldChg chg="delSp modSp new mod ord">
        <pc:chgData name="Jim McGowan" userId="e2c7446dd3aca506" providerId="LiveId" clId="{D87AD03F-5A63-4A46-9195-CE1C1CDCA2CD}" dt="2023-11-05T18:23:52.041" v="19"/>
        <pc:sldMkLst>
          <pc:docMk/>
          <pc:sldMk cId="690174162" sldId="10721"/>
        </pc:sldMkLst>
        <pc:spChg chg="mod">
          <ac:chgData name="Jim McGowan" userId="e2c7446dd3aca506" providerId="LiveId" clId="{D87AD03F-5A63-4A46-9195-CE1C1CDCA2CD}" dt="2023-11-05T18:22:45.581" v="17" actId="12788"/>
          <ac:spMkLst>
            <pc:docMk/>
            <pc:sldMk cId="690174162" sldId="10721"/>
            <ac:spMk id="2" creationId="{5B50E682-7A46-95EC-6044-5DCD5C8FB0AC}"/>
          </ac:spMkLst>
        </pc:spChg>
        <pc:spChg chg="del">
          <ac:chgData name="Jim McGowan" userId="e2c7446dd3aca506" providerId="LiveId" clId="{D87AD03F-5A63-4A46-9195-CE1C1CDCA2CD}" dt="2023-11-05T18:22:20.162" v="1" actId="478"/>
          <ac:spMkLst>
            <pc:docMk/>
            <pc:sldMk cId="690174162" sldId="10721"/>
            <ac:spMk id="3" creationId="{3D1A7854-1FEE-30F1-C1FF-53A8E37D6654}"/>
          </ac:spMkLst>
        </pc:spChg>
      </pc:sldChg>
    </pc:docChg>
  </pc:docChgLst>
  <pc:docChgLst>
    <pc:chgData name="Jim McGowan" userId="e2c7446dd3aca506" providerId="LiveId" clId="{90DED008-242B-447D-BFD0-95C708B86E4C}"/>
    <pc:docChg chg="custSel addSld modSld sldOrd replTag delTag">
      <pc:chgData name="Jim McGowan" userId="e2c7446dd3aca506" providerId="LiveId" clId="{90DED008-242B-447D-BFD0-95C708B86E4C}" dt="2024-01-14T18:34:51.072" v="110"/>
      <pc:docMkLst>
        <pc:docMk/>
      </pc:docMkLst>
      <pc:sldChg chg="modSp mod">
        <pc:chgData name="Jim McGowan" userId="e2c7446dd3aca506" providerId="LiveId" clId="{90DED008-242B-447D-BFD0-95C708B86E4C}" dt="2024-01-14T18:17:25.601" v="7" actId="115"/>
        <pc:sldMkLst>
          <pc:docMk/>
          <pc:sldMk cId="1410371500" sldId="2073"/>
        </pc:sldMkLst>
        <pc:spChg chg="mod">
          <ac:chgData name="Jim McGowan" userId="e2c7446dd3aca506" providerId="LiveId" clId="{90DED008-242B-447D-BFD0-95C708B86E4C}" dt="2024-01-14T18:17:25.601" v="7" actId="115"/>
          <ac:spMkLst>
            <pc:docMk/>
            <pc:sldMk cId="1410371500" sldId="2073"/>
            <ac:spMk id="3" creationId="{00000000-0000-0000-0000-000000000000}"/>
          </ac:spMkLst>
        </pc:spChg>
      </pc:sldChg>
      <pc:sldChg chg="modSp mod">
        <pc:chgData name="Jim McGowan" userId="e2c7446dd3aca506" providerId="LiveId" clId="{90DED008-242B-447D-BFD0-95C708B86E4C}" dt="2024-01-14T18:25:26.813" v="70" actId="255"/>
        <pc:sldMkLst>
          <pc:docMk/>
          <pc:sldMk cId="4092281720" sldId="2921"/>
        </pc:sldMkLst>
        <pc:spChg chg="mod">
          <ac:chgData name="Jim McGowan" userId="e2c7446dd3aca506" providerId="LiveId" clId="{90DED008-242B-447D-BFD0-95C708B86E4C}" dt="2024-01-14T18:25:26.813" v="70" actId="255"/>
          <ac:spMkLst>
            <pc:docMk/>
            <pc:sldMk cId="4092281720" sldId="2921"/>
            <ac:spMk id="68611" creationId="{00000000-0000-0000-0000-000000000000}"/>
          </ac:spMkLst>
        </pc:spChg>
        <pc:spChg chg="mod">
          <ac:chgData name="Jim McGowan" userId="e2c7446dd3aca506" providerId="LiveId" clId="{90DED008-242B-447D-BFD0-95C708B86E4C}" dt="2024-01-14T18:24:15.616" v="60" actId="255"/>
          <ac:spMkLst>
            <pc:docMk/>
            <pc:sldMk cId="4092281720" sldId="2921"/>
            <ac:spMk id="68613" creationId="{00000000-0000-0000-0000-000000000000}"/>
          </ac:spMkLst>
        </pc:spChg>
        <pc:picChg chg="mod">
          <ac:chgData name="Jim McGowan" userId="e2c7446dd3aca506" providerId="LiveId" clId="{90DED008-242B-447D-BFD0-95C708B86E4C}" dt="2024-01-14T18:22:14.250" v="36" actId="1036"/>
          <ac:picMkLst>
            <pc:docMk/>
            <pc:sldMk cId="4092281720" sldId="2921"/>
            <ac:picMk id="2" creationId="{00000000-0000-0000-0000-000000000000}"/>
          </ac:picMkLst>
        </pc:picChg>
      </pc:sldChg>
      <pc:sldChg chg="modSp mod">
        <pc:chgData name="Jim McGowan" userId="e2c7446dd3aca506" providerId="LiveId" clId="{90DED008-242B-447D-BFD0-95C708B86E4C}" dt="2024-01-14T17:50:54.087" v="2" actId="207"/>
        <pc:sldMkLst>
          <pc:docMk/>
          <pc:sldMk cId="1974650363" sldId="8993"/>
        </pc:sldMkLst>
        <pc:spChg chg="mod">
          <ac:chgData name="Jim McGowan" userId="e2c7446dd3aca506" providerId="LiveId" clId="{90DED008-242B-447D-BFD0-95C708B86E4C}" dt="2024-01-14T17:50:54.087" v="2" actId="207"/>
          <ac:spMkLst>
            <pc:docMk/>
            <pc:sldMk cId="1974650363" sldId="8993"/>
            <ac:spMk id="16387" creationId="{00000000-0000-0000-0000-000000000000}"/>
          </ac:spMkLst>
        </pc:spChg>
      </pc:sldChg>
      <pc:sldChg chg="addSp modSp new mod ord">
        <pc:chgData name="Jim McGowan" userId="e2c7446dd3aca506" providerId="LiveId" clId="{90DED008-242B-447D-BFD0-95C708B86E4C}" dt="2024-01-14T18:34:45.156" v="108"/>
        <pc:sldMkLst>
          <pc:docMk/>
          <pc:sldMk cId="3218475734" sldId="11023"/>
        </pc:sldMkLst>
        <pc:spChg chg="add mod">
          <ac:chgData name="Jim McGowan" userId="e2c7446dd3aca506" providerId="LiveId" clId="{90DED008-242B-447D-BFD0-95C708B86E4C}" dt="2024-01-14T18:27:47.711" v="96" actId="255"/>
          <ac:spMkLst>
            <pc:docMk/>
            <pc:sldMk cId="3218475734" sldId="11023"/>
            <ac:spMk id="2" creationId="{1CA58075-A2EE-B86F-3102-614A24808FF0}"/>
          </ac:spMkLst>
        </pc:spChg>
      </pc:sldChg>
    </pc:docChg>
  </pc:docChgLst>
  <pc:docChgLst>
    <pc:chgData name="Jim McGowan" userId="e2c7446dd3aca506" providerId="LiveId" clId="{146CACF0-0E6D-40D8-885B-86AA793B22C6}"/>
    <pc:docChg chg="custSel modSld replTag delTag">
      <pc:chgData name="Jim McGowan" userId="e2c7446dd3aca506" providerId="LiveId" clId="{146CACF0-0E6D-40D8-885B-86AA793B22C6}" dt="2024-02-17T15:08:35.898" v="2"/>
      <pc:docMkLst>
        <pc:docMk/>
      </pc:docMkLst>
      <pc:sldChg chg="modSp mod">
        <pc:chgData name="Jim McGowan" userId="e2c7446dd3aca506" providerId="LiveId" clId="{146CACF0-0E6D-40D8-885B-86AA793B22C6}" dt="2024-02-17T15:08:27.032" v="0" actId="1035"/>
        <pc:sldMkLst>
          <pc:docMk/>
          <pc:sldMk cId="2001177815" sldId="11109"/>
        </pc:sldMkLst>
        <pc:spChg chg="mod">
          <ac:chgData name="Jim McGowan" userId="e2c7446dd3aca506" providerId="LiveId" clId="{146CACF0-0E6D-40D8-885B-86AA793B22C6}" dt="2024-02-17T15:08:27.032" v="0" actId="1035"/>
          <ac:spMkLst>
            <pc:docMk/>
            <pc:sldMk cId="2001177815" sldId="11109"/>
            <ac:spMk id="68611" creationId="{318A5512-CBB6-0067-EC76-BED03BFA723F}"/>
          </ac:spMkLst>
        </pc:spChg>
      </pc:sldChg>
    </pc:docChg>
  </pc:docChgLst>
  <pc:docChgLst>
    <pc:chgData name="Jim McGowan" userId="e2c7446dd3aca506" providerId="LiveId" clId="{6CDB262F-E37A-4525-B6E5-45E0385DA3E4}"/>
    <pc:docChg chg="custSel addSld modSld replTag delTag">
      <pc:chgData name="Jim McGowan" userId="e2c7446dd3aca506" providerId="LiveId" clId="{6CDB262F-E37A-4525-B6E5-45E0385DA3E4}" dt="2023-11-19T18:29:26.713" v="23"/>
      <pc:docMkLst>
        <pc:docMk/>
      </pc:docMkLst>
      <pc:sldChg chg="delSp modSp new mod">
        <pc:chgData name="Jim McGowan" userId="e2c7446dd3aca506" providerId="LiveId" clId="{6CDB262F-E37A-4525-B6E5-45E0385DA3E4}" dt="2023-11-19T18:29:20.242" v="21" actId="12789"/>
        <pc:sldMkLst>
          <pc:docMk/>
          <pc:sldMk cId="1270480948" sldId="10714"/>
        </pc:sldMkLst>
        <pc:spChg chg="mod">
          <ac:chgData name="Jim McGowan" userId="e2c7446dd3aca506" providerId="LiveId" clId="{6CDB262F-E37A-4525-B6E5-45E0385DA3E4}" dt="2023-11-19T18:29:20.242" v="21" actId="12789"/>
          <ac:spMkLst>
            <pc:docMk/>
            <pc:sldMk cId="1270480948" sldId="10714"/>
            <ac:spMk id="2" creationId="{2BA80AE1-C118-1FD5-E875-96F5C1203B94}"/>
          </ac:spMkLst>
        </pc:spChg>
        <pc:spChg chg="del">
          <ac:chgData name="Jim McGowan" userId="e2c7446dd3aca506" providerId="LiveId" clId="{6CDB262F-E37A-4525-B6E5-45E0385DA3E4}" dt="2023-11-19T18:29:02.766" v="1" actId="478"/>
          <ac:spMkLst>
            <pc:docMk/>
            <pc:sldMk cId="1270480948" sldId="10714"/>
            <ac:spMk id="3" creationId="{4296CCB1-6AD3-DAC0-1AE7-10AB5ACA40C3}"/>
          </ac:spMkLst>
        </pc:spChg>
      </pc:sldChg>
    </pc:docChg>
  </pc:docChgLst>
  <pc:docChgLst>
    <pc:chgData name="Jim McGowan" userId="e2c7446dd3aca506" providerId="LiveId" clId="{F9AA8DA8-D5B6-409D-9271-43B5DA148FE6}"/>
    <pc:docChg chg="custSel modSld replTag delTag">
      <pc:chgData name="Jim McGowan" userId="e2c7446dd3aca506" providerId="LiveId" clId="{F9AA8DA8-D5B6-409D-9271-43B5DA148FE6}" dt="2023-12-03T18:31:21.636" v="32"/>
      <pc:docMkLst>
        <pc:docMk/>
      </pc:docMkLst>
      <pc:sldChg chg="modSp mod">
        <pc:chgData name="Jim McGowan" userId="e2c7446dd3aca506" providerId="LiveId" clId="{F9AA8DA8-D5B6-409D-9271-43B5DA148FE6}" dt="2023-12-03T18:31:17.627" v="30" actId="20577"/>
        <pc:sldMkLst>
          <pc:docMk/>
          <pc:sldMk cId="2238536345" sldId="1804"/>
        </pc:sldMkLst>
        <pc:spChg chg="mod">
          <ac:chgData name="Jim McGowan" userId="e2c7446dd3aca506" providerId="LiveId" clId="{F9AA8DA8-D5B6-409D-9271-43B5DA148FE6}" dt="2023-12-03T18:31:17.627" v="30" actId="20577"/>
          <ac:spMkLst>
            <pc:docMk/>
            <pc:sldMk cId="2238536345" sldId="1804"/>
            <ac:spMk id="56323" creationId="{00000000-0000-0000-0000-000000000000}"/>
          </ac:spMkLst>
        </pc:spChg>
      </pc:sldChg>
      <pc:sldChg chg="addSp modSp mod">
        <pc:chgData name="Jim McGowan" userId="e2c7446dd3aca506" providerId="LiveId" clId="{F9AA8DA8-D5B6-409D-9271-43B5DA148FE6}" dt="2023-12-03T17:49:14.136" v="19" actId="1036"/>
        <pc:sldMkLst>
          <pc:docMk/>
          <pc:sldMk cId="1578221738" sldId="2929"/>
        </pc:sldMkLst>
        <pc:picChg chg="add mod">
          <ac:chgData name="Jim McGowan" userId="e2c7446dd3aca506" providerId="LiveId" clId="{F9AA8DA8-D5B6-409D-9271-43B5DA148FE6}" dt="2023-12-03T17:49:14.136" v="19" actId="1036"/>
          <ac:picMkLst>
            <pc:docMk/>
            <pc:sldMk cId="1578221738" sldId="2929"/>
            <ac:picMk id="3" creationId="{0F1A84FD-0396-A80A-42D7-C5A5C0B15FC9}"/>
          </ac:picMkLst>
        </pc:picChg>
      </pc:sldChg>
      <pc:sldChg chg="modSp mod">
        <pc:chgData name="Jim McGowan" userId="e2c7446dd3aca506" providerId="LiveId" clId="{F9AA8DA8-D5B6-409D-9271-43B5DA148FE6}" dt="2023-12-03T17:50:02.188" v="26" actId="2710"/>
        <pc:sldMkLst>
          <pc:docMk/>
          <pc:sldMk cId="1784409767" sldId="5591"/>
        </pc:sldMkLst>
        <pc:spChg chg="mod">
          <ac:chgData name="Jim McGowan" userId="e2c7446dd3aca506" providerId="LiveId" clId="{F9AA8DA8-D5B6-409D-9271-43B5DA148FE6}" dt="2023-12-03T17:50:02.188" v="26" actId="2710"/>
          <ac:spMkLst>
            <pc:docMk/>
            <pc:sldMk cId="1784409767" sldId="5591"/>
            <ac:spMk id="64514" creationId="{00000000-0000-0000-0000-000000000000}"/>
          </ac:spMkLst>
        </pc:spChg>
      </pc:sldChg>
    </pc:docChg>
  </pc:docChgLst>
  <pc:docChgLst>
    <pc:chgData name="Jim McGowan" userId="e2c7446dd3aca506" providerId="LiveId" clId="{0467854E-7EB0-4D2F-A3AF-721AEE0DFF50}"/>
    <pc:docChg chg="custSel replTag delTag modHandout">
      <pc:chgData name="Jim McGowan" userId="e2c7446dd3aca506" providerId="LiveId" clId="{0467854E-7EB0-4D2F-A3AF-721AEE0DFF50}" dt="2023-11-15T15:00:05.424" v="8"/>
      <pc:docMkLst>
        <pc:docMk/>
      </pc:docMkLst>
    </pc:docChg>
  </pc:docChgLst>
  <pc:docChgLst>
    <pc:chgData name="Jim McGowan" userId="e2c7446dd3aca506" providerId="LiveId" clId="{2A5CDAB4-7CF4-460F-A90E-3E1958903FC1}"/>
    <pc:docChg chg="custSel addSld modSld replTag delTag">
      <pc:chgData name="Jim McGowan" userId="e2c7446dd3aca506" providerId="LiveId" clId="{2A5CDAB4-7CF4-460F-A90E-3E1958903FC1}" dt="2023-09-19T15:09:50.906" v="20"/>
      <pc:docMkLst>
        <pc:docMk/>
      </pc:docMkLst>
      <pc:sldChg chg="delSp modSp new mod">
        <pc:chgData name="Jim McGowan" userId="e2c7446dd3aca506" providerId="LiveId" clId="{2A5CDAB4-7CF4-460F-A90E-3E1958903FC1}" dt="2023-09-19T15:09:50.021" v="18" actId="12789"/>
        <pc:sldMkLst>
          <pc:docMk/>
          <pc:sldMk cId="20911479" sldId="10588"/>
        </pc:sldMkLst>
        <pc:spChg chg="mod">
          <ac:chgData name="Jim McGowan" userId="e2c7446dd3aca506" providerId="LiveId" clId="{2A5CDAB4-7CF4-460F-A90E-3E1958903FC1}" dt="2023-09-19T15:09:50.021" v="18" actId="12789"/>
          <ac:spMkLst>
            <pc:docMk/>
            <pc:sldMk cId="20911479" sldId="10588"/>
            <ac:spMk id="2" creationId="{CAC63AA0-4867-EC5A-EE46-86F2C4CBF2CE}"/>
          </ac:spMkLst>
        </pc:spChg>
        <pc:spChg chg="del">
          <ac:chgData name="Jim McGowan" userId="e2c7446dd3aca506" providerId="LiveId" clId="{2A5CDAB4-7CF4-460F-A90E-3E1958903FC1}" dt="2023-09-19T15:09:35.493" v="1" actId="478"/>
          <ac:spMkLst>
            <pc:docMk/>
            <pc:sldMk cId="20911479" sldId="10588"/>
            <ac:spMk id="3" creationId="{B08B43F3-6E9E-F31D-9AFB-519F5A14AF81}"/>
          </ac:spMkLst>
        </pc:spChg>
      </pc:sldChg>
    </pc:docChg>
  </pc:docChgLst>
  <pc:docChgLst>
    <pc:chgData name="Jim McGowan" userId="e2c7446dd3aca506" providerId="LiveId" clId="{7BDF0CE1-433D-417A-B360-211CB5A845AE}"/>
    <pc:docChg chg="custSel addSld delSld modSld sldOrd replTag delTag">
      <pc:chgData name="Jim McGowan" userId="e2c7446dd3aca506" providerId="LiveId" clId="{7BDF0CE1-433D-417A-B360-211CB5A845AE}" dt="2023-11-26T18:30:14.001" v="129"/>
      <pc:docMkLst>
        <pc:docMk/>
      </pc:docMkLst>
      <pc:sldChg chg="modSp mod">
        <pc:chgData name="Jim McGowan" userId="e2c7446dd3aca506" providerId="LiveId" clId="{7BDF0CE1-433D-417A-B360-211CB5A845AE}" dt="2023-11-26T18:18:26.116" v="29"/>
        <pc:sldMkLst>
          <pc:docMk/>
          <pc:sldMk cId="2565671554" sldId="2850"/>
        </pc:sldMkLst>
        <pc:graphicFrameChg chg="mod modGraphic">
          <ac:chgData name="Jim McGowan" userId="e2c7446dd3aca506" providerId="LiveId" clId="{7BDF0CE1-433D-417A-B360-211CB5A845AE}" dt="2023-11-26T18:18:26.116" v="29"/>
          <ac:graphicFrameMkLst>
            <pc:docMk/>
            <pc:sldMk cId="2565671554" sldId="2850"/>
            <ac:graphicFrameMk id="4" creationId="{00000000-0000-0000-0000-000000000000}"/>
          </ac:graphicFrameMkLst>
        </pc:graphicFrameChg>
      </pc:sldChg>
      <pc:sldChg chg="modSp mod">
        <pc:chgData name="Jim McGowan" userId="e2c7446dd3aca506" providerId="LiveId" clId="{7BDF0CE1-433D-417A-B360-211CB5A845AE}" dt="2023-11-26T18:24:26.139" v="98" actId="208"/>
        <pc:sldMkLst>
          <pc:docMk/>
          <pc:sldMk cId="0" sldId="2854"/>
        </pc:sldMkLst>
        <pc:picChg chg="mod">
          <ac:chgData name="Jim McGowan" userId="e2c7446dd3aca506" providerId="LiveId" clId="{7BDF0CE1-433D-417A-B360-211CB5A845AE}" dt="2023-11-26T18:24:26.139" v="98" actId="208"/>
          <ac:picMkLst>
            <pc:docMk/>
            <pc:sldMk cId="0" sldId="2854"/>
            <ac:picMk id="2" creationId="{00000000-0000-0000-0000-000000000000}"/>
          </ac:picMkLst>
        </pc:picChg>
      </pc:sldChg>
      <pc:sldChg chg="addSp modSp mod">
        <pc:chgData name="Jim McGowan" userId="e2c7446dd3aca506" providerId="LiveId" clId="{7BDF0CE1-433D-417A-B360-211CB5A845AE}" dt="2023-11-26T18:19:28.635" v="39" actId="255"/>
        <pc:sldMkLst>
          <pc:docMk/>
          <pc:sldMk cId="0" sldId="2878"/>
        </pc:sldMkLst>
        <pc:spChg chg="mod">
          <ac:chgData name="Jim McGowan" userId="e2c7446dd3aca506" providerId="LiveId" clId="{7BDF0CE1-433D-417A-B360-211CB5A845AE}" dt="2023-11-26T18:19:28.635" v="39" actId="255"/>
          <ac:spMkLst>
            <pc:docMk/>
            <pc:sldMk cId="0" sldId="2878"/>
            <ac:spMk id="134147" creationId="{00000000-0000-0000-0000-000000000000}"/>
          </ac:spMkLst>
        </pc:spChg>
        <pc:picChg chg="add mod">
          <ac:chgData name="Jim McGowan" userId="e2c7446dd3aca506" providerId="LiveId" clId="{7BDF0CE1-433D-417A-B360-211CB5A845AE}" dt="2023-11-26T18:19:03.784" v="32"/>
          <ac:picMkLst>
            <pc:docMk/>
            <pc:sldMk cId="0" sldId="2878"/>
            <ac:picMk id="3" creationId="{F52442A8-CCC0-4FC3-1379-7E7E6501B13A}"/>
          </ac:picMkLst>
        </pc:picChg>
      </pc:sldChg>
      <pc:sldChg chg="modSp del mod">
        <pc:chgData name="Jim McGowan" userId="e2c7446dd3aca506" providerId="LiveId" clId="{7BDF0CE1-433D-417A-B360-211CB5A845AE}" dt="2023-11-26T18:22:46.726" v="94" actId="47"/>
        <pc:sldMkLst>
          <pc:docMk/>
          <pc:sldMk cId="3998961023" sldId="10714"/>
        </pc:sldMkLst>
        <pc:graphicFrameChg chg="mod modGraphic">
          <ac:chgData name="Jim McGowan" userId="e2c7446dd3aca506" providerId="LiveId" clId="{7BDF0CE1-433D-417A-B360-211CB5A845AE}" dt="2023-11-26T18:21:28.438" v="81"/>
          <ac:graphicFrameMkLst>
            <pc:docMk/>
            <pc:sldMk cId="3998961023" sldId="10714"/>
            <ac:graphicFrameMk id="43041" creationId="{00000000-0000-0000-0000-000000000000}"/>
          </ac:graphicFrameMkLst>
        </pc:graphicFrameChg>
      </pc:sldChg>
      <pc:sldChg chg="ord">
        <pc:chgData name="Jim McGowan" userId="e2c7446dd3aca506" providerId="LiveId" clId="{7BDF0CE1-433D-417A-B360-211CB5A845AE}" dt="2023-11-26T18:22:30.715" v="91"/>
        <pc:sldMkLst>
          <pc:docMk/>
          <pc:sldMk cId="2825033403" sldId="10716"/>
        </pc:sldMkLst>
      </pc:sldChg>
      <pc:sldChg chg="add del ord">
        <pc:chgData name="Jim McGowan" userId="e2c7446dd3aca506" providerId="LiveId" clId="{7BDF0CE1-433D-417A-B360-211CB5A845AE}" dt="2023-11-26T18:22:52.900" v="95" actId="47"/>
        <pc:sldMkLst>
          <pc:docMk/>
          <pc:sldMk cId="1439248386" sldId="10720"/>
        </pc:sldMkLst>
      </pc:sldChg>
      <pc:sldChg chg="add">
        <pc:chgData name="Jim McGowan" userId="e2c7446dd3aca506" providerId="LiveId" clId="{7BDF0CE1-433D-417A-B360-211CB5A845AE}" dt="2023-11-26T18:22:26.619" v="89"/>
        <pc:sldMkLst>
          <pc:docMk/>
          <pc:sldMk cId="1176100282" sldId="10721"/>
        </pc:sldMkLst>
      </pc:sldChg>
      <pc:sldChg chg="addSp modSp new mod">
        <pc:chgData name="Jim McGowan" userId="e2c7446dd3aca506" providerId="LiveId" clId="{7BDF0CE1-433D-417A-B360-211CB5A845AE}" dt="2023-11-26T18:30:09.639" v="127"/>
        <pc:sldMkLst>
          <pc:docMk/>
          <pc:sldMk cId="4213333438" sldId="10722"/>
        </pc:sldMkLst>
        <pc:spChg chg="add mod">
          <ac:chgData name="Jim McGowan" userId="e2c7446dd3aca506" providerId="LiveId" clId="{7BDF0CE1-433D-417A-B360-211CB5A845AE}" dt="2023-11-26T18:30:09.639" v="127"/>
          <ac:spMkLst>
            <pc:docMk/>
            <pc:sldMk cId="4213333438" sldId="10722"/>
            <ac:spMk id="2" creationId="{6CF48A8A-E406-A33C-2CB6-C230C5E7FDD4}"/>
          </ac:spMkLst>
        </pc:spChg>
      </pc:sldChg>
    </pc:docChg>
  </pc:docChgLst>
  <pc:docChgLst>
    <pc:chgData name="Jim McGowan" userId="e2c7446dd3aca506" providerId="LiveId" clId="{EF676501-EA29-471A-AFA7-96809012EEAF}"/>
    <pc:docChg chg="custSel addSld modSld replTag delTag">
      <pc:chgData name="Jim McGowan" userId="e2c7446dd3aca506" providerId="LiveId" clId="{EF676501-EA29-471A-AFA7-96809012EEAF}" dt="2024-02-04T18:32:43.967" v="48"/>
      <pc:docMkLst>
        <pc:docMk/>
      </pc:docMkLst>
      <pc:sldChg chg="modSp mod">
        <pc:chgData name="Jim McGowan" userId="e2c7446dd3aca506" providerId="LiveId" clId="{EF676501-EA29-471A-AFA7-96809012EEAF}" dt="2024-02-04T18:31:35.440" v="22" actId="115"/>
        <pc:sldMkLst>
          <pc:docMk/>
          <pc:sldMk cId="279019114" sldId="9902"/>
        </pc:sldMkLst>
        <pc:spChg chg="mod">
          <ac:chgData name="Jim McGowan" userId="e2c7446dd3aca506" providerId="LiveId" clId="{EF676501-EA29-471A-AFA7-96809012EEAF}" dt="2024-02-04T18:31:35.440" v="22" actId="115"/>
          <ac:spMkLst>
            <pc:docMk/>
            <pc:sldMk cId="279019114" sldId="9902"/>
            <ac:spMk id="68611" creationId="{00000000-0000-0000-0000-000000000000}"/>
          </ac:spMkLst>
        </pc:spChg>
      </pc:sldChg>
      <pc:sldChg chg="delSp modSp new mod">
        <pc:chgData name="Jim McGowan" userId="e2c7446dd3aca506" providerId="LiveId" clId="{EF676501-EA29-471A-AFA7-96809012EEAF}" dt="2024-02-04T18:32:40.825" v="46" actId="12789"/>
        <pc:sldMkLst>
          <pc:docMk/>
          <pc:sldMk cId="1425527122" sldId="11025"/>
        </pc:sldMkLst>
        <pc:spChg chg="mod">
          <ac:chgData name="Jim McGowan" userId="e2c7446dd3aca506" providerId="LiveId" clId="{EF676501-EA29-471A-AFA7-96809012EEAF}" dt="2024-02-04T18:32:40.825" v="46" actId="12789"/>
          <ac:spMkLst>
            <pc:docMk/>
            <pc:sldMk cId="1425527122" sldId="11025"/>
            <ac:spMk id="2" creationId="{8AC528B9-5588-A092-2872-73195BA04BE9}"/>
          </ac:spMkLst>
        </pc:spChg>
        <pc:spChg chg="del">
          <ac:chgData name="Jim McGowan" userId="e2c7446dd3aca506" providerId="LiveId" clId="{EF676501-EA29-471A-AFA7-96809012EEAF}" dt="2024-02-04T18:32:23.201" v="26" actId="478"/>
          <ac:spMkLst>
            <pc:docMk/>
            <pc:sldMk cId="1425527122" sldId="11025"/>
            <ac:spMk id="3" creationId="{B84BC8D5-BC14-CEB8-B2BB-A05810467CBC}"/>
          </ac:spMkLst>
        </pc:spChg>
      </pc:sldChg>
    </pc:docChg>
  </pc:docChgLst>
  <pc:docChgLst>
    <pc:chgData name="Jim McGowan" userId="e2c7446dd3aca506" providerId="LiveId" clId="{CE41C84B-C297-48DA-920C-840512922ACC}"/>
    <pc:docChg chg="undo custSel addSld delSld modSld sldOrd replTag delTag modHandout">
      <pc:chgData name="Jim McGowan" userId="e2c7446dd3aca506" providerId="LiveId" clId="{CE41C84B-C297-48DA-920C-840512922ACC}" dt="2023-12-28T15:01:38.508" v="902"/>
      <pc:docMkLst>
        <pc:docMk/>
      </pc:docMkLst>
      <pc:sldChg chg="delSp mod">
        <pc:chgData name="Jim McGowan" userId="e2c7446dd3aca506" providerId="LiveId" clId="{CE41C84B-C297-48DA-920C-840512922ACC}" dt="2023-12-28T14:16:44.940" v="259" actId="478"/>
        <pc:sldMkLst>
          <pc:docMk/>
          <pc:sldMk cId="384173127" sldId="5181"/>
        </pc:sldMkLst>
        <pc:spChg chg="del">
          <ac:chgData name="Jim McGowan" userId="e2c7446dd3aca506" providerId="LiveId" clId="{CE41C84B-C297-48DA-920C-840512922ACC}" dt="2023-12-28T14:16:44.940" v="259" actId="478"/>
          <ac:spMkLst>
            <pc:docMk/>
            <pc:sldMk cId="384173127" sldId="5181"/>
            <ac:spMk id="4" creationId="{A1C10D15-D2FE-405A-9633-0BFFFAD6C8F3}"/>
          </ac:spMkLst>
        </pc:spChg>
      </pc:sldChg>
      <pc:sldChg chg="modSp mod">
        <pc:chgData name="Jim McGowan" userId="e2c7446dd3aca506" providerId="LiveId" clId="{CE41C84B-C297-48DA-920C-840512922ACC}" dt="2023-12-28T14:03:36.308" v="65" actId="14100"/>
        <pc:sldMkLst>
          <pc:docMk/>
          <pc:sldMk cId="590753144" sldId="10717"/>
        </pc:sldMkLst>
        <pc:spChg chg="mod">
          <ac:chgData name="Jim McGowan" userId="e2c7446dd3aca506" providerId="LiveId" clId="{CE41C84B-C297-48DA-920C-840512922ACC}" dt="2023-12-28T14:03:36.308" v="65" actId="14100"/>
          <ac:spMkLst>
            <pc:docMk/>
            <pc:sldMk cId="590753144" sldId="10717"/>
            <ac:spMk id="161795" creationId="{00000000-0000-0000-0000-000000000000}"/>
          </ac:spMkLst>
        </pc:spChg>
      </pc:sldChg>
      <pc:sldChg chg="del">
        <pc:chgData name="Jim McGowan" userId="e2c7446dd3aca506" providerId="LiveId" clId="{CE41C84B-C297-48DA-920C-840512922ACC}" dt="2023-12-28T13:59:11.077" v="14" actId="47"/>
        <pc:sldMkLst>
          <pc:docMk/>
          <pc:sldMk cId="1417009776" sldId="10843"/>
        </pc:sldMkLst>
      </pc:sldChg>
      <pc:sldChg chg="del">
        <pc:chgData name="Jim McGowan" userId="e2c7446dd3aca506" providerId="LiveId" clId="{CE41C84B-C297-48DA-920C-840512922ACC}" dt="2023-12-28T13:59:55.021" v="22" actId="47"/>
        <pc:sldMkLst>
          <pc:docMk/>
          <pc:sldMk cId="4061045181" sldId="10844"/>
        </pc:sldMkLst>
      </pc:sldChg>
      <pc:sldChg chg="del">
        <pc:chgData name="Jim McGowan" userId="e2c7446dd3aca506" providerId="LiveId" clId="{CE41C84B-C297-48DA-920C-840512922ACC}" dt="2023-12-28T14:00:36.829" v="30" actId="47"/>
        <pc:sldMkLst>
          <pc:docMk/>
          <pc:sldMk cId="900611345" sldId="10845"/>
        </pc:sldMkLst>
      </pc:sldChg>
      <pc:sldChg chg="del">
        <pc:chgData name="Jim McGowan" userId="e2c7446dd3aca506" providerId="LiveId" clId="{CE41C84B-C297-48DA-920C-840512922ACC}" dt="2023-12-28T14:01:17.637" v="38" actId="47"/>
        <pc:sldMkLst>
          <pc:docMk/>
          <pc:sldMk cId="3889478319" sldId="10846"/>
        </pc:sldMkLst>
      </pc:sldChg>
      <pc:sldChg chg="addSp delSp modSp mod">
        <pc:chgData name="Jim McGowan" userId="e2c7446dd3aca506" providerId="LiveId" clId="{CE41C84B-C297-48DA-920C-840512922ACC}" dt="2023-12-28T14:04:04.175" v="69" actId="948"/>
        <pc:sldMkLst>
          <pc:docMk/>
          <pc:sldMk cId="2779431842" sldId="10847"/>
        </pc:sldMkLst>
        <pc:spChg chg="mod">
          <ac:chgData name="Jim McGowan" userId="e2c7446dd3aca506" providerId="LiveId" clId="{CE41C84B-C297-48DA-920C-840512922ACC}" dt="2023-12-28T14:04:04.175" v="69" actId="948"/>
          <ac:spMkLst>
            <pc:docMk/>
            <pc:sldMk cId="2779431842" sldId="10847"/>
            <ac:spMk id="161795" creationId="{00000000-0000-0000-0000-000000000000}"/>
          </ac:spMkLst>
        </pc:spChg>
        <pc:picChg chg="add mod">
          <ac:chgData name="Jim McGowan" userId="e2c7446dd3aca506" providerId="LiveId" clId="{CE41C84B-C297-48DA-920C-840512922ACC}" dt="2023-12-28T14:02:00.506" v="49"/>
          <ac:picMkLst>
            <pc:docMk/>
            <pc:sldMk cId="2779431842" sldId="10847"/>
            <ac:picMk id="2" creationId="{9B62CD44-2D5B-F8BF-749E-A0AD078D447A}"/>
          </ac:picMkLst>
        </pc:picChg>
        <pc:picChg chg="del">
          <ac:chgData name="Jim McGowan" userId="e2c7446dd3aca506" providerId="LiveId" clId="{CE41C84B-C297-48DA-920C-840512922ACC}" dt="2023-12-28T14:01:59.789" v="48" actId="478"/>
          <ac:picMkLst>
            <pc:docMk/>
            <pc:sldMk cId="2779431842" sldId="10847"/>
            <ac:picMk id="3" creationId="{6C05FAA2-2760-4803-49A3-30A1463837D1}"/>
          </ac:picMkLst>
        </pc:picChg>
      </pc:sldChg>
      <pc:sldChg chg="del">
        <pc:chgData name="Jim McGowan" userId="e2c7446dd3aca506" providerId="LiveId" clId="{CE41C84B-C297-48DA-920C-840512922ACC}" dt="2023-12-28T14:04:35.175" v="79" actId="47"/>
        <pc:sldMkLst>
          <pc:docMk/>
          <pc:sldMk cId="99725487" sldId="10848"/>
        </pc:sldMkLst>
      </pc:sldChg>
      <pc:sldChg chg="del">
        <pc:chgData name="Jim McGowan" userId="e2c7446dd3aca506" providerId="LiveId" clId="{CE41C84B-C297-48DA-920C-840512922ACC}" dt="2023-12-28T14:05:01.358" v="87" actId="47"/>
        <pc:sldMkLst>
          <pc:docMk/>
          <pc:sldMk cId="327512602" sldId="10849"/>
        </pc:sldMkLst>
      </pc:sldChg>
      <pc:sldChg chg="del">
        <pc:chgData name="Jim McGowan" userId="e2c7446dd3aca506" providerId="LiveId" clId="{CE41C84B-C297-48DA-920C-840512922ACC}" dt="2023-12-28T14:05:33.454" v="95" actId="47"/>
        <pc:sldMkLst>
          <pc:docMk/>
          <pc:sldMk cId="3594623172" sldId="10850"/>
        </pc:sldMkLst>
      </pc:sldChg>
      <pc:sldChg chg="del">
        <pc:chgData name="Jim McGowan" userId="e2c7446dd3aca506" providerId="LiveId" clId="{CE41C84B-C297-48DA-920C-840512922ACC}" dt="2023-12-28T14:05:56.901" v="105" actId="47"/>
        <pc:sldMkLst>
          <pc:docMk/>
          <pc:sldMk cId="2697548472" sldId="10851"/>
        </pc:sldMkLst>
      </pc:sldChg>
      <pc:sldChg chg="modSp mod">
        <pc:chgData name="Jim McGowan" userId="e2c7446dd3aca506" providerId="LiveId" clId="{CE41C84B-C297-48DA-920C-840512922ACC}" dt="2023-12-28T14:07:56.577" v="118" actId="12789"/>
        <pc:sldMkLst>
          <pc:docMk/>
          <pc:sldMk cId="2845805997" sldId="10852"/>
        </pc:sldMkLst>
        <pc:spChg chg="mod">
          <ac:chgData name="Jim McGowan" userId="e2c7446dd3aca506" providerId="LiveId" clId="{CE41C84B-C297-48DA-920C-840512922ACC}" dt="2023-12-28T14:07:56.577" v="118" actId="12789"/>
          <ac:spMkLst>
            <pc:docMk/>
            <pc:sldMk cId="2845805997" sldId="10852"/>
            <ac:spMk id="161795" creationId="{00000000-0000-0000-0000-000000000000}"/>
          </ac:spMkLst>
        </pc:spChg>
      </pc:sldChg>
      <pc:sldChg chg="del">
        <pc:chgData name="Jim McGowan" userId="e2c7446dd3aca506" providerId="LiveId" clId="{CE41C84B-C297-48DA-920C-840512922ACC}" dt="2023-12-28T14:08:21.998" v="123" actId="47"/>
        <pc:sldMkLst>
          <pc:docMk/>
          <pc:sldMk cId="2867556016" sldId="10853"/>
        </pc:sldMkLst>
      </pc:sldChg>
      <pc:sldChg chg="del">
        <pc:chgData name="Jim McGowan" userId="e2c7446dd3aca506" providerId="LiveId" clId="{CE41C84B-C297-48DA-920C-840512922ACC}" dt="2023-12-28T14:08:43.581" v="131" actId="47"/>
        <pc:sldMkLst>
          <pc:docMk/>
          <pc:sldMk cId="105188975" sldId="10854"/>
        </pc:sldMkLst>
      </pc:sldChg>
      <pc:sldChg chg="del">
        <pc:chgData name="Jim McGowan" userId="e2c7446dd3aca506" providerId="LiveId" clId="{CE41C84B-C297-48DA-920C-840512922ACC}" dt="2023-12-28T14:09:16.187" v="141" actId="47"/>
        <pc:sldMkLst>
          <pc:docMk/>
          <pc:sldMk cId="492612415" sldId="10855"/>
        </pc:sldMkLst>
      </pc:sldChg>
      <pc:sldChg chg="del">
        <pc:chgData name="Jim McGowan" userId="e2c7446dd3aca506" providerId="LiveId" clId="{CE41C84B-C297-48DA-920C-840512922ACC}" dt="2023-12-28T14:09:34.957" v="151" actId="47"/>
        <pc:sldMkLst>
          <pc:docMk/>
          <pc:sldMk cId="3325693169" sldId="10856"/>
        </pc:sldMkLst>
      </pc:sldChg>
      <pc:sldChg chg="modSp mod">
        <pc:chgData name="Jim McGowan" userId="e2c7446dd3aca506" providerId="LiveId" clId="{CE41C84B-C297-48DA-920C-840512922ACC}" dt="2023-12-28T14:10:00.500" v="156" actId="14100"/>
        <pc:sldMkLst>
          <pc:docMk/>
          <pc:sldMk cId="154610393" sldId="10857"/>
        </pc:sldMkLst>
        <pc:spChg chg="mod">
          <ac:chgData name="Jim McGowan" userId="e2c7446dd3aca506" providerId="LiveId" clId="{CE41C84B-C297-48DA-920C-840512922ACC}" dt="2023-12-28T14:10:00.500" v="156" actId="14100"/>
          <ac:spMkLst>
            <pc:docMk/>
            <pc:sldMk cId="154610393" sldId="10857"/>
            <ac:spMk id="161795" creationId="{00000000-0000-0000-0000-000000000000}"/>
          </ac:spMkLst>
        </pc:spChg>
      </pc:sldChg>
      <pc:sldChg chg="modSp mod">
        <pc:chgData name="Jim McGowan" userId="e2c7446dd3aca506" providerId="LiveId" clId="{CE41C84B-C297-48DA-920C-840512922ACC}" dt="2023-12-28T14:11:21.621" v="179" actId="6549"/>
        <pc:sldMkLst>
          <pc:docMk/>
          <pc:sldMk cId="2476218859" sldId="10858"/>
        </pc:sldMkLst>
        <pc:spChg chg="mod">
          <ac:chgData name="Jim McGowan" userId="e2c7446dd3aca506" providerId="LiveId" clId="{CE41C84B-C297-48DA-920C-840512922ACC}" dt="2023-12-28T14:11:21.621" v="179" actId="6549"/>
          <ac:spMkLst>
            <pc:docMk/>
            <pc:sldMk cId="2476218859" sldId="10858"/>
            <ac:spMk id="161795" creationId="{00000000-0000-0000-0000-000000000000}"/>
          </ac:spMkLst>
        </pc:spChg>
      </pc:sldChg>
      <pc:sldChg chg="del">
        <pc:chgData name="Jim McGowan" userId="e2c7446dd3aca506" providerId="LiveId" clId="{CE41C84B-C297-48DA-920C-840512922ACC}" dt="2023-12-28T14:10:36.267" v="163" actId="47"/>
        <pc:sldMkLst>
          <pc:docMk/>
          <pc:sldMk cId="3319497685" sldId="10859"/>
        </pc:sldMkLst>
      </pc:sldChg>
      <pc:sldChg chg="del">
        <pc:chgData name="Jim McGowan" userId="e2c7446dd3aca506" providerId="LiveId" clId="{CE41C84B-C297-48DA-920C-840512922ACC}" dt="2023-12-28T14:11:00.707" v="174" actId="47"/>
        <pc:sldMkLst>
          <pc:docMk/>
          <pc:sldMk cId="3855259437" sldId="10860"/>
        </pc:sldMkLst>
      </pc:sldChg>
      <pc:sldChg chg="modSp mod">
        <pc:chgData name="Jim McGowan" userId="e2c7446dd3aca506" providerId="LiveId" clId="{CE41C84B-C297-48DA-920C-840512922ACC}" dt="2023-12-28T14:11:30.517" v="184" actId="6549"/>
        <pc:sldMkLst>
          <pc:docMk/>
          <pc:sldMk cId="3782449832" sldId="10861"/>
        </pc:sldMkLst>
        <pc:spChg chg="mod">
          <ac:chgData name="Jim McGowan" userId="e2c7446dd3aca506" providerId="LiveId" clId="{CE41C84B-C297-48DA-920C-840512922ACC}" dt="2023-12-28T14:11:30.517" v="184" actId="6549"/>
          <ac:spMkLst>
            <pc:docMk/>
            <pc:sldMk cId="3782449832" sldId="10861"/>
            <ac:spMk id="161795" creationId="{00000000-0000-0000-0000-000000000000}"/>
          </ac:spMkLst>
        </pc:spChg>
      </pc:sldChg>
      <pc:sldChg chg="modSp mod">
        <pc:chgData name="Jim McGowan" userId="e2c7446dd3aca506" providerId="LiveId" clId="{CE41C84B-C297-48DA-920C-840512922ACC}" dt="2023-12-28T14:12:08.686" v="191" actId="6549"/>
        <pc:sldMkLst>
          <pc:docMk/>
          <pc:sldMk cId="2210628708" sldId="10862"/>
        </pc:sldMkLst>
        <pc:spChg chg="mod">
          <ac:chgData name="Jim McGowan" userId="e2c7446dd3aca506" providerId="LiveId" clId="{CE41C84B-C297-48DA-920C-840512922ACC}" dt="2023-12-28T14:12:08.686" v="191" actId="6549"/>
          <ac:spMkLst>
            <pc:docMk/>
            <pc:sldMk cId="2210628708" sldId="10862"/>
            <ac:spMk id="161795" creationId="{00000000-0000-0000-0000-000000000000}"/>
          </ac:spMkLst>
        </pc:spChg>
      </pc:sldChg>
      <pc:sldChg chg="addSp delSp modSp mod">
        <pc:chgData name="Jim McGowan" userId="e2c7446dd3aca506" providerId="LiveId" clId="{CE41C84B-C297-48DA-920C-840512922ACC}" dt="2023-12-28T14:21:08.562" v="328" actId="14100"/>
        <pc:sldMkLst>
          <pc:docMk/>
          <pc:sldMk cId="2216614056" sldId="10863"/>
        </pc:sldMkLst>
        <pc:spChg chg="mod">
          <ac:chgData name="Jim McGowan" userId="e2c7446dd3aca506" providerId="LiveId" clId="{CE41C84B-C297-48DA-920C-840512922ACC}" dt="2023-12-28T14:21:08.562" v="328" actId="14100"/>
          <ac:spMkLst>
            <pc:docMk/>
            <pc:sldMk cId="2216614056" sldId="10863"/>
            <ac:spMk id="161795" creationId="{00000000-0000-0000-0000-000000000000}"/>
          </ac:spMkLst>
        </pc:spChg>
        <pc:picChg chg="add mod">
          <ac:chgData name="Jim McGowan" userId="e2c7446dd3aca506" providerId="LiveId" clId="{CE41C84B-C297-48DA-920C-840512922ACC}" dt="2023-12-28T14:13:32.327" v="205"/>
          <ac:picMkLst>
            <pc:docMk/>
            <pc:sldMk cId="2216614056" sldId="10863"/>
            <ac:picMk id="2" creationId="{9333BAB7-6FDB-93EC-A909-24BF092F2923}"/>
          </ac:picMkLst>
        </pc:picChg>
        <pc:picChg chg="del">
          <ac:chgData name="Jim McGowan" userId="e2c7446dd3aca506" providerId="LiveId" clId="{CE41C84B-C297-48DA-920C-840512922ACC}" dt="2023-12-28T14:13:31.877" v="204" actId="478"/>
          <ac:picMkLst>
            <pc:docMk/>
            <pc:sldMk cId="2216614056" sldId="10863"/>
            <ac:picMk id="3" creationId="{6C05FAA2-2760-4803-49A3-30A1463837D1}"/>
          </ac:picMkLst>
        </pc:picChg>
      </pc:sldChg>
      <pc:sldChg chg="del">
        <pc:chgData name="Jim McGowan" userId="e2c7446dd3aca506" providerId="LiveId" clId="{CE41C84B-C297-48DA-920C-840512922ACC}" dt="2023-12-28T14:13:57.237" v="214" actId="47"/>
        <pc:sldMkLst>
          <pc:docMk/>
          <pc:sldMk cId="3341210965" sldId="10864"/>
        </pc:sldMkLst>
      </pc:sldChg>
      <pc:sldChg chg="del">
        <pc:chgData name="Jim McGowan" userId="e2c7446dd3aca506" providerId="LiveId" clId="{CE41C84B-C297-48DA-920C-840512922ACC}" dt="2023-12-28T14:16:06.142" v="244" actId="47"/>
        <pc:sldMkLst>
          <pc:docMk/>
          <pc:sldMk cId="4241880668" sldId="10865"/>
        </pc:sldMkLst>
      </pc:sldChg>
      <pc:sldChg chg="addSp delSp modSp mod">
        <pc:chgData name="Jim McGowan" userId="e2c7446dd3aca506" providerId="LiveId" clId="{CE41C84B-C297-48DA-920C-840512922ACC}" dt="2023-12-28T14:20:22.564" v="325" actId="14100"/>
        <pc:sldMkLst>
          <pc:docMk/>
          <pc:sldMk cId="2124945685" sldId="10866"/>
        </pc:sldMkLst>
        <pc:spChg chg="mod">
          <ac:chgData name="Jim McGowan" userId="e2c7446dd3aca506" providerId="LiveId" clId="{CE41C84B-C297-48DA-920C-840512922ACC}" dt="2023-12-28T14:20:22.564" v="325" actId="14100"/>
          <ac:spMkLst>
            <pc:docMk/>
            <pc:sldMk cId="2124945685" sldId="10866"/>
            <ac:spMk id="161795" creationId="{00000000-0000-0000-0000-000000000000}"/>
          </ac:spMkLst>
        </pc:spChg>
        <pc:picChg chg="add mod">
          <ac:chgData name="Jim McGowan" userId="e2c7446dd3aca506" providerId="LiveId" clId="{CE41C84B-C297-48DA-920C-840512922ACC}" dt="2023-12-28T14:19:48.616" v="314"/>
          <ac:picMkLst>
            <pc:docMk/>
            <pc:sldMk cId="2124945685" sldId="10866"/>
            <ac:picMk id="2" creationId="{B01D1B6E-A7B9-3726-375B-C6F3FA1EAA0C}"/>
          </ac:picMkLst>
        </pc:picChg>
        <pc:picChg chg="del">
          <ac:chgData name="Jim McGowan" userId="e2c7446dd3aca506" providerId="LiveId" clId="{CE41C84B-C297-48DA-920C-840512922ACC}" dt="2023-12-28T14:19:47.836" v="311" actId="478"/>
          <ac:picMkLst>
            <pc:docMk/>
            <pc:sldMk cId="2124945685" sldId="10866"/>
            <ac:picMk id="3" creationId="{6C05FAA2-2760-4803-49A3-30A1463837D1}"/>
          </ac:picMkLst>
        </pc:picChg>
      </pc:sldChg>
      <pc:sldChg chg="modSp mod">
        <pc:chgData name="Jim McGowan" userId="e2c7446dd3aca506" providerId="LiveId" clId="{CE41C84B-C297-48DA-920C-840512922ACC}" dt="2023-12-28T14:14:21.837" v="219" actId="6549"/>
        <pc:sldMkLst>
          <pc:docMk/>
          <pc:sldMk cId="359065923" sldId="10867"/>
        </pc:sldMkLst>
        <pc:spChg chg="mod">
          <ac:chgData name="Jim McGowan" userId="e2c7446dd3aca506" providerId="LiveId" clId="{CE41C84B-C297-48DA-920C-840512922ACC}" dt="2023-12-28T14:14:21.837" v="219" actId="6549"/>
          <ac:spMkLst>
            <pc:docMk/>
            <pc:sldMk cId="359065923" sldId="10867"/>
            <ac:spMk id="161795" creationId="{00000000-0000-0000-0000-000000000000}"/>
          </ac:spMkLst>
        </pc:spChg>
      </pc:sldChg>
      <pc:sldChg chg="modSp mod">
        <pc:chgData name="Jim McGowan" userId="e2c7446dd3aca506" providerId="LiveId" clId="{CE41C84B-C297-48DA-920C-840512922ACC}" dt="2023-12-28T14:14:58.994" v="224" actId="14100"/>
        <pc:sldMkLst>
          <pc:docMk/>
          <pc:sldMk cId="1282786898" sldId="10868"/>
        </pc:sldMkLst>
        <pc:spChg chg="mod">
          <ac:chgData name="Jim McGowan" userId="e2c7446dd3aca506" providerId="LiveId" clId="{CE41C84B-C297-48DA-920C-840512922ACC}" dt="2023-12-28T14:14:58.994" v="224" actId="14100"/>
          <ac:spMkLst>
            <pc:docMk/>
            <pc:sldMk cId="1282786898" sldId="10868"/>
            <ac:spMk id="161795" creationId="{00000000-0000-0000-0000-000000000000}"/>
          </ac:spMkLst>
        </pc:spChg>
      </pc:sldChg>
      <pc:sldChg chg="modSp mod">
        <pc:chgData name="Jim McGowan" userId="e2c7446dd3aca506" providerId="LiveId" clId="{CE41C84B-C297-48DA-920C-840512922ACC}" dt="2023-12-28T14:15:13.783" v="229" actId="14100"/>
        <pc:sldMkLst>
          <pc:docMk/>
          <pc:sldMk cId="1147243580" sldId="10869"/>
        </pc:sldMkLst>
        <pc:spChg chg="mod">
          <ac:chgData name="Jim McGowan" userId="e2c7446dd3aca506" providerId="LiveId" clId="{CE41C84B-C297-48DA-920C-840512922ACC}" dt="2023-12-28T14:15:13.783" v="229" actId="14100"/>
          <ac:spMkLst>
            <pc:docMk/>
            <pc:sldMk cId="1147243580" sldId="10869"/>
            <ac:spMk id="161795" creationId="{00000000-0000-0000-0000-000000000000}"/>
          </ac:spMkLst>
        </pc:spChg>
      </pc:sldChg>
      <pc:sldChg chg="modSp mod">
        <pc:chgData name="Jim McGowan" userId="e2c7446dd3aca506" providerId="LiveId" clId="{CE41C84B-C297-48DA-920C-840512922ACC}" dt="2023-12-28T14:15:28.078" v="236" actId="14100"/>
        <pc:sldMkLst>
          <pc:docMk/>
          <pc:sldMk cId="4188956432" sldId="10870"/>
        </pc:sldMkLst>
        <pc:spChg chg="mod">
          <ac:chgData name="Jim McGowan" userId="e2c7446dd3aca506" providerId="LiveId" clId="{CE41C84B-C297-48DA-920C-840512922ACC}" dt="2023-12-28T14:15:28.078" v="236" actId="14100"/>
          <ac:spMkLst>
            <pc:docMk/>
            <pc:sldMk cId="4188956432" sldId="10870"/>
            <ac:spMk id="161795" creationId="{00000000-0000-0000-0000-000000000000}"/>
          </ac:spMkLst>
        </pc:spChg>
      </pc:sldChg>
      <pc:sldChg chg="modSp mod">
        <pc:chgData name="Jim McGowan" userId="e2c7446dd3aca506" providerId="LiveId" clId="{CE41C84B-C297-48DA-920C-840512922ACC}" dt="2023-12-28T14:16:19.397" v="251" actId="14100"/>
        <pc:sldMkLst>
          <pc:docMk/>
          <pc:sldMk cId="987887120" sldId="10871"/>
        </pc:sldMkLst>
        <pc:spChg chg="mod">
          <ac:chgData name="Jim McGowan" userId="e2c7446dd3aca506" providerId="LiveId" clId="{CE41C84B-C297-48DA-920C-840512922ACC}" dt="2023-12-28T14:16:19.397" v="251" actId="14100"/>
          <ac:spMkLst>
            <pc:docMk/>
            <pc:sldMk cId="987887120" sldId="10871"/>
            <ac:spMk id="161795" creationId="{00000000-0000-0000-0000-000000000000}"/>
          </ac:spMkLst>
        </pc:spChg>
      </pc:sldChg>
      <pc:sldChg chg="modSp mod">
        <pc:chgData name="Jim McGowan" userId="e2c7446dd3aca506" providerId="LiveId" clId="{CE41C84B-C297-48DA-920C-840512922ACC}" dt="2023-12-28T14:16:31.412" v="256" actId="14100"/>
        <pc:sldMkLst>
          <pc:docMk/>
          <pc:sldMk cId="1183716182" sldId="10872"/>
        </pc:sldMkLst>
        <pc:spChg chg="mod">
          <ac:chgData name="Jim McGowan" userId="e2c7446dd3aca506" providerId="LiveId" clId="{CE41C84B-C297-48DA-920C-840512922ACC}" dt="2023-12-28T14:16:31.412" v="256" actId="14100"/>
          <ac:spMkLst>
            <pc:docMk/>
            <pc:sldMk cId="1183716182" sldId="10872"/>
            <ac:spMk id="161795" creationId="{00000000-0000-0000-0000-000000000000}"/>
          </ac:spMkLst>
        </pc:spChg>
      </pc:sldChg>
      <pc:sldChg chg="modSp mod">
        <pc:chgData name="Jim McGowan" userId="e2c7446dd3aca506" providerId="LiveId" clId="{CE41C84B-C297-48DA-920C-840512922ACC}" dt="2023-12-28T14:17:01.754" v="266" actId="14100"/>
        <pc:sldMkLst>
          <pc:docMk/>
          <pc:sldMk cId="1150756141" sldId="10873"/>
        </pc:sldMkLst>
        <pc:spChg chg="mod">
          <ac:chgData name="Jim McGowan" userId="e2c7446dd3aca506" providerId="LiveId" clId="{CE41C84B-C297-48DA-920C-840512922ACC}" dt="2023-12-28T14:17:01.754" v="266" actId="14100"/>
          <ac:spMkLst>
            <pc:docMk/>
            <pc:sldMk cId="1150756141" sldId="10873"/>
            <ac:spMk id="161795" creationId="{00000000-0000-0000-0000-000000000000}"/>
          </ac:spMkLst>
        </pc:spChg>
      </pc:sldChg>
      <pc:sldChg chg="modSp mod">
        <pc:chgData name="Jim McGowan" userId="e2c7446dd3aca506" providerId="LiveId" clId="{CE41C84B-C297-48DA-920C-840512922ACC}" dt="2023-12-28T14:17:13.747" v="271" actId="14100"/>
        <pc:sldMkLst>
          <pc:docMk/>
          <pc:sldMk cId="1203477183" sldId="10874"/>
        </pc:sldMkLst>
        <pc:spChg chg="mod">
          <ac:chgData name="Jim McGowan" userId="e2c7446dd3aca506" providerId="LiveId" clId="{CE41C84B-C297-48DA-920C-840512922ACC}" dt="2023-12-28T14:17:13.747" v="271" actId="14100"/>
          <ac:spMkLst>
            <pc:docMk/>
            <pc:sldMk cId="1203477183" sldId="10874"/>
            <ac:spMk id="161795" creationId="{00000000-0000-0000-0000-000000000000}"/>
          </ac:spMkLst>
        </pc:spChg>
      </pc:sldChg>
      <pc:sldChg chg="modSp mod">
        <pc:chgData name="Jim McGowan" userId="e2c7446dd3aca506" providerId="LiveId" clId="{CE41C84B-C297-48DA-920C-840512922ACC}" dt="2023-12-28T14:18:22.671" v="285" actId="14100"/>
        <pc:sldMkLst>
          <pc:docMk/>
          <pc:sldMk cId="70472508" sldId="10875"/>
        </pc:sldMkLst>
        <pc:spChg chg="mod">
          <ac:chgData name="Jim McGowan" userId="e2c7446dd3aca506" providerId="LiveId" clId="{CE41C84B-C297-48DA-920C-840512922ACC}" dt="2023-12-28T14:18:22.671" v="285" actId="14100"/>
          <ac:spMkLst>
            <pc:docMk/>
            <pc:sldMk cId="70472508" sldId="10875"/>
            <ac:spMk id="161795" creationId="{00000000-0000-0000-0000-000000000000}"/>
          </ac:spMkLst>
        </pc:spChg>
      </pc:sldChg>
      <pc:sldChg chg="modSp mod">
        <pc:chgData name="Jim McGowan" userId="e2c7446dd3aca506" providerId="LiveId" clId="{CE41C84B-C297-48DA-920C-840512922ACC}" dt="2023-12-28T14:19:08.545" v="298" actId="14100"/>
        <pc:sldMkLst>
          <pc:docMk/>
          <pc:sldMk cId="4053933800" sldId="10876"/>
        </pc:sldMkLst>
        <pc:spChg chg="mod">
          <ac:chgData name="Jim McGowan" userId="e2c7446dd3aca506" providerId="LiveId" clId="{CE41C84B-C297-48DA-920C-840512922ACC}" dt="2023-12-28T14:19:08.545" v="298" actId="14100"/>
          <ac:spMkLst>
            <pc:docMk/>
            <pc:sldMk cId="4053933800" sldId="10876"/>
            <ac:spMk id="161795" creationId="{00000000-0000-0000-0000-000000000000}"/>
          </ac:spMkLst>
        </pc:spChg>
      </pc:sldChg>
      <pc:sldChg chg="del">
        <pc:chgData name="Jim McGowan" userId="e2c7446dd3aca506" providerId="LiveId" clId="{CE41C84B-C297-48DA-920C-840512922ACC}" dt="2023-12-28T14:19:38.374" v="308" actId="47"/>
        <pc:sldMkLst>
          <pc:docMk/>
          <pc:sldMk cId="1201968517" sldId="10877"/>
        </pc:sldMkLst>
      </pc:sldChg>
      <pc:sldChg chg="modSp mod">
        <pc:chgData name="Jim McGowan" userId="e2c7446dd3aca506" providerId="LiveId" clId="{CE41C84B-C297-48DA-920C-840512922ACC}" dt="2023-12-28T14:21:54.221" v="337" actId="6549"/>
        <pc:sldMkLst>
          <pc:docMk/>
          <pc:sldMk cId="3115049990" sldId="10878"/>
        </pc:sldMkLst>
        <pc:spChg chg="mod">
          <ac:chgData name="Jim McGowan" userId="e2c7446dd3aca506" providerId="LiveId" clId="{CE41C84B-C297-48DA-920C-840512922ACC}" dt="2023-12-28T14:21:54.221" v="337" actId="6549"/>
          <ac:spMkLst>
            <pc:docMk/>
            <pc:sldMk cId="3115049990" sldId="10878"/>
            <ac:spMk id="161795" creationId="{00000000-0000-0000-0000-000000000000}"/>
          </ac:spMkLst>
        </pc:spChg>
      </pc:sldChg>
      <pc:sldChg chg="modSp mod">
        <pc:chgData name="Jim McGowan" userId="e2c7446dd3aca506" providerId="LiveId" clId="{CE41C84B-C297-48DA-920C-840512922ACC}" dt="2023-12-28T14:22:24.957" v="342" actId="6549"/>
        <pc:sldMkLst>
          <pc:docMk/>
          <pc:sldMk cId="2125655550" sldId="10879"/>
        </pc:sldMkLst>
        <pc:spChg chg="mod">
          <ac:chgData name="Jim McGowan" userId="e2c7446dd3aca506" providerId="LiveId" clId="{CE41C84B-C297-48DA-920C-840512922ACC}" dt="2023-12-28T14:22:24.957" v="342" actId="6549"/>
          <ac:spMkLst>
            <pc:docMk/>
            <pc:sldMk cId="2125655550" sldId="10879"/>
            <ac:spMk id="161795" creationId="{00000000-0000-0000-0000-000000000000}"/>
          </ac:spMkLst>
        </pc:spChg>
      </pc:sldChg>
      <pc:sldChg chg="modSp mod">
        <pc:chgData name="Jim McGowan" userId="e2c7446dd3aca506" providerId="LiveId" clId="{CE41C84B-C297-48DA-920C-840512922ACC}" dt="2023-12-28T14:22:48.532" v="347" actId="14100"/>
        <pc:sldMkLst>
          <pc:docMk/>
          <pc:sldMk cId="3546669492" sldId="10880"/>
        </pc:sldMkLst>
        <pc:spChg chg="mod">
          <ac:chgData name="Jim McGowan" userId="e2c7446dd3aca506" providerId="LiveId" clId="{CE41C84B-C297-48DA-920C-840512922ACC}" dt="2023-12-28T14:22:48.532" v="347" actId="14100"/>
          <ac:spMkLst>
            <pc:docMk/>
            <pc:sldMk cId="3546669492" sldId="10880"/>
            <ac:spMk id="161795" creationId="{00000000-0000-0000-0000-000000000000}"/>
          </ac:spMkLst>
        </pc:spChg>
      </pc:sldChg>
      <pc:sldChg chg="modSp mod">
        <pc:chgData name="Jim McGowan" userId="e2c7446dd3aca506" providerId="LiveId" clId="{CE41C84B-C297-48DA-920C-840512922ACC}" dt="2023-12-28T14:23:37.920" v="352" actId="14100"/>
        <pc:sldMkLst>
          <pc:docMk/>
          <pc:sldMk cId="1006083573" sldId="10881"/>
        </pc:sldMkLst>
        <pc:spChg chg="mod">
          <ac:chgData name="Jim McGowan" userId="e2c7446dd3aca506" providerId="LiveId" clId="{CE41C84B-C297-48DA-920C-840512922ACC}" dt="2023-12-28T14:23:37.920" v="352" actId="14100"/>
          <ac:spMkLst>
            <pc:docMk/>
            <pc:sldMk cId="1006083573" sldId="10881"/>
            <ac:spMk id="161795" creationId="{00000000-0000-0000-0000-000000000000}"/>
          </ac:spMkLst>
        </pc:spChg>
      </pc:sldChg>
      <pc:sldChg chg="modSp mod">
        <pc:chgData name="Jim McGowan" userId="e2c7446dd3aca506" providerId="LiveId" clId="{CE41C84B-C297-48DA-920C-840512922ACC}" dt="2023-12-28T14:24:04.967" v="360" actId="14100"/>
        <pc:sldMkLst>
          <pc:docMk/>
          <pc:sldMk cId="2511571730" sldId="10882"/>
        </pc:sldMkLst>
        <pc:spChg chg="mod">
          <ac:chgData name="Jim McGowan" userId="e2c7446dd3aca506" providerId="LiveId" clId="{CE41C84B-C297-48DA-920C-840512922ACC}" dt="2023-12-28T14:24:04.967" v="360" actId="14100"/>
          <ac:spMkLst>
            <pc:docMk/>
            <pc:sldMk cId="2511571730" sldId="10882"/>
            <ac:spMk id="161795" creationId="{00000000-0000-0000-0000-000000000000}"/>
          </ac:spMkLst>
        </pc:spChg>
      </pc:sldChg>
      <pc:sldChg chg="modSp mod">
        <pc:chgData name="Jim McGowan" userId="e2c7446dd3aca506" providerId="LiveId" clId="{CE41C84B-C297-48DA-920C-840512922ACC}" dt="2023-12-28T14:24:53.542" v="368" actId="948"/>
        <pc:sldMkLst>
          <pc:docMk/>
          <pc:sldMk cId="813686521" sldId="10883"/>
        </pc:sldMkLst>
        <pc:spChg chg="mod">
          <ac:chgData name="Jim McGowan" userId="e2c7446dd3aca506" providerId="LiveId" clId="{CE41C84B-C297-48DA-920C-840512922ACC}" dt="2023-12-28T14:24:53.542" v="368" actId="948"/>
          <ac:spMkLst>
            <pc:docMk/>
            <pc:sldMk cId="813686521" sldId="10883"/>
            <ac:spMk id="161795" creationId="{00000000-0000-0000-0000-000000000000}"/>
          </ac:spMkLst>
        </pc:spChg>
      </pc:sldChg>
      <pc:sldChg chg="addSp delSp modSp mod">
        <pc:chgData name="Jim McGowan" userId="e2c7446dd3aca506" providerId="LiveId" clId="{CE41C84B-C297-48DA-920C-840512922ACC}" dt="2023-12-28T14:26:30.286" v="394" actId="14100"/>
        <pc:sldMkLst>
          <pc:docMk/>
          <pc:sldMk cId="2692650788" sldId="10885"/>
        </pc:sldMkLst>
        <pc:spChg chg="mod">
          <ac:chgData name="Jim McGowan" userId="e2c7446dd3aca506" providerId="LiveId" clId="{CE41C84B-C297-48DA-920C-840512922ACC}" dt="2023-12-28T14:26:30.286" v="394" actId="14100"/>
          <ac:spMkLst>
            <pc:docMk/>
            <pc:sldMk cId="2692650788" sldId="10885"/>
            <ac:spMk id="161795" creationId="{00000000-0000-0000-0000-000000000000}"/>
          </ac:spMkLst>
        </pc:spChg>
        <pc:picChg chg="add mod">
          <ac:chgData name="Jim McGowan" userId="e2c7446dd3aca506" providerId="LiveId" clId="{CE41C84B-C297-48DA-920C-840512922ACC}" dt="2023-12-28T14:25:48.151" v="380"/>
          <ac:picMkLst>
            <pc:docMk/>
            <pc:sldMk cId="2692650788" sldId="10885"/>
            <ac:picMk id="2" creationId="{3EB25527-DCF3-44ED-F84E-808AB2D652EF}"/>
          </ac:picMkLst>
        </pc:picChg>
        <pc:picChg chg="del">
          <ac:chgData name="Jim McGowan" userId="e2c7446dd3aca506" providerId="LiveId" clId="{CE41C84B-C297-48DA-920C-840512922ACC}" dt="2023-12-28T14:25:47.444" v="379" actId="478"/>
          <ac:picMkLst>
            <pc:docMk/>
            <pc:sldMk cId="2692650788" sldId="10885"/>
            <ac:picMk id="3" creationId="{6C05FAA2-2760-4803-49A3-30A1463837D1}"/>
          </ac:picMkLst>
        </pc:picChg>
      </pc:sldChg>
      <pc:sldChg chg="del">
        <pc:chgData name="Jim McGowan" userId="e2c7446dd3aca506" providerId="LiveId" clId="{CE41C84B-C297-48DA-920C-840512922ACC}" dt="2023-12-28T14:26:53.742" v="401" actId="47"/>
        <pc:sldMkLst>
          <pc:docMk/>
          <pc:sldMk cId="1657625693" sldId="10886"/>
        </pc:sldMkLst>
      </pc:sldChg>
      <pc:sldChg chg="del">
        <pc:chgData name="Jim McGowan" userId="e2c7446dd3aca506" providerId="LiveId" clId="{CE41C84B-C297-48DA-920C-840512922ACC}" dt="2023-12-28T14:27:47.615" v="415" actId="47"/>
        <pc:sldMkLst>
          <pc:docMk/>
          <pc:sldMk cId="4065077800" sldId="10887"/>
        </pc:sldMkLst>
      </pc:sldChg>
      <pc:sldChg chg="modSp mod">
        <pc:chgData name="Jim McGowan" userId="e2c7446dd3aca506" providerId="LiveId" clId="{CE41C84B-C297-48DA-920C-840512922ACC}" dt="2023-12-28T14:28:12.981" v="419" actId="6549"/>
        <pc:sldMkLst>
          <pc:docMk/>
          <pc:sldMk cId="679178162" sldId="10889"/>
        </pc:sldMkLst>
        <pc:spChg chg="mod">
          <ac:chgData name="Jim McGowan" userId="e2c7446dd3aca506" providerId="LiveId" clId="{CE41C84B-C297-48DA-920C-840512922ACC}" dt="2023-12-28T14:28:12.981" v="419" actId="6549"/>
          <ac:spMkLst>
            <pc:docMk/>
            <pc:sldMk cId="679178162" sldId="10889"/>
            <ac:spMk id="161795" creationId="{00000000-0000-0000-0000-000000000000}"/>
          </ac:spMkLst>
        </pc:spChg>
      </pc:sldChg>
      <pc:sldChg chg="modSp mod">
        <pc:chgData name="Jim McGowan" userId="e2c7446dd3aca506" providerId="LiveId" clId="{CE41C84B-C297-48DA-920C-840512922ACC}" dt="2023-12-28T14:28:19.349" v="421" actId="6549"/>
        <pc:sldMkLst>
          <pc:docMk/>
          <pc:sldMk cId="3622196125" sldId="10890"/>
        </pc:sldMkLst>
        <pc:spChg chg="mod">
          <ac:chgData name="Jim McGowan" userId="e2c7446dd3aca506" providerId="LiveId" clId="{CE41C84B-C297-48DA-920C-840512922ACC}" dt="2023-12-28T14:28:19.349" v="421" actId="6549"/>
          <ac:spMkLst>
            <pc:docMk/>
            <pc:sldMk cId="3622196125" sldId="10890"/>
            <ac:spMk id="161795" creationId="{00000000-0000-0000-0000-000000000000}"/>
          </ac:spMkLst>
        </pc:spChg>
      </pc:sldChg>
      <pc:sldChg chg="modSp mod">
        <pc:chgData name="Jim McGowan" userId="e2c7446dd3aca506" providerId="LiveId" clId="{CE41C84B-C297-48DA-920C-840512922ACC}" dt="2023-12-28T14:28:39.621" v="430" actId="6549"/>
        <pc:sldMkLst>
          <pc:docMk/>
          <pc:sldMk cId="4197784893" sldId="10891"/>
        </pc:sldMkLst>
        <pc:spChg chg="mod">
          <ac:chgData name="Jim McGowan" userId="e2c7446dd3aca506" providerId="LiveId" clId="{CE41C84B-C297-48DA-920C-840512922ACC}" dt="2023-12-28T14:28:39.621" v="430" actId="6549"/>
          <ac:spMkLst>
            <pc:docMk/>
            <pc:sldMk cId="4197784893" sldId="10891"/>
            <ac:spMk id="161795" creationId="{00000000-0000-0000-0000-000000000000}"/>
          </ac:spMkLst>
        </pc:spChg>
      </pc:sldChg>
      <pc:sldChg chg="modSp mod">
        <pc:chgData name="Jim McGowan" userId="e2c7446dd3aca506" providerId="LiveId" clId="{CE41C84B-C297-48DA-920C-840512922ACC}" dt="2023-12-28T14:29:32.226" v="440" actId="12789"/>
        <pc:sldMkLst>
          <pc:docMk/>
          <pc:sldMk cId="2588643573" sldId="10894"/>
        </pc:sldMkLst>
        <pc:spChg chg="mod">
          <ac:chgData name="Jim McGowan" userId="e2c7446dd3aca506" providerId="LiveId" clId="{CE41C84B-C297-48DA-920C-840512922ACC}" dt="2023-12-28T14:29:32.226" v="440" actId="12789"/>
          <ac:spMkLst>
            <pc:docMk/>
            <pc:sldMk cId="2588643573" sldId="10894"/>
            <ac:spMk id="161795" creationId="{00000000-0000-0000-0000-000000000000}"/>
          </ac:spMkLst>
        </pc:spChg>
      </pc:sldChg>
      <pc:sldChg chg="del">
        <pc:chgData name="Jim McGowan" userId="e2c7446dd3aca506" providerId="LiveId" clId="{CE41C84B-C297-48DA-920C-840512922ACC}" dt="2023-12-28T14:30:01.934" v="447" actId="47"/>
        <pc:sldMkLst>
          <pc:docMk/>
          <pc:sldMk cId="3405162311" sldId="10895"/>
        </pc:sldMkLst>
      </pc:sldChg>
      <pc:sldChg chg="del">
        <pc:chgData name="Jim McGowan" userId="e2c7446dd3aca506" providerId="LiveId" clId="{CE41C84B-C297-48DA-920C-840512922ACC}" dt="2023-12-28T14:30:20.765" v="453" actId="47"/>
        <pc:sldMkLst>
          <pc:docMk/>
          <pc:sldMk cId="3713766579" sldId="10896"/>
        </pc:sldMkLst>
      </pc:sldChg>
      <pc:sldChg chg="del">
        <pc:chgData name="Jim McGowan" userId="e2c7446dd3aca506" providerId="LiveId" clId="{CE41C84B-C297-48DA-920C-840512922ACC}" dt="2023-12-28T14:30:40.614" v="461" actId="47"/>
        <pc:sldMkLst>
          <pc:docMk/>
          <pc:sldMk cId="3465026644" sldId="10897"/>
        </pc:sldMkLst>
      </pc:sldChg>
      <pc:sldChg chg="del">
        <pc:chgData name="Jim McGowan" userId="e2c7446dd3aca506" providerId="LiveId" clId="{CE41C84B-C297-48DA-920C-840512922ACC}" dt="2023-12-28T14:30:59.507" v="469" actId="47"/>
        <pc:sldMkLst>
          <pc:docMk/>
          <pc:sldMk cId="1103815347" sldId="10898"/>
        </pc:sldMkLst>
      </pc:sldChg>
      <pc:sldChg chg="modSp mod">
        <pc:chgData name="Jim McGowan" userId="e2c7446dd3aca506" providerId="LiveId" clId="{CE41C84B-C297-48DA-920C-840512922ACC}" dt="2023-12-28T14:31:50.724" v="482" actId="14100"/>
        <pc:sldMkLst>
          <pc:docMk/>
          <pc:sldMk cId="1200904917" sldId="10899"/>
        </pc:sldMkLst>
        <pc:spChg chg="mod">
          <ac:chgData name="Jim McGowan" userId="e2c7446dd3aca506" providerId="LiveId" clId="{CE41C84B-C297-48DA-920C-840512922ACC}" dt="2023-12-28T14:31:50.724" v="482" actId="14100"/>
          <ac:spMkLst>
            <pc:docMk/>
            <pc:sldMk cId="1200904917" sldId="10899"/>
            <ac:spMk id="161795" creationId="{00000000-0000-0000-0000-000000000000}"/>
          </ac:spMkLst>
        </pc:spChg>
      </pc:sldChg>
      <pc:sldChg chg="del">
        <pc:chgData name="Jim McGowan" userId="e2c7446dd3aca506" providerId="LiveId" clId="{CE41C84B-C297-48DA-920C-840512922ACC}" dt="2023-12-28T14:32:12.534" v="491" actId="47"/>
        <pc:sldMkLst>
          <pc:docMk/>
          <pc:sldMk cId="283221788" sldId="10900"/>
        </pc:sldMkLst>
      </pc:sldChg>
      <pc:sldChg chg="del">
        <pc:chgData name="Jim McGowan" userId="e2c7446dd3aca506" providerId="LiveId" clId="{CE41C84B-C297-48DA-920C-840512922ACC}" dt="2023-12-28T14:32:30.292" v="497" actId="47"/>
        <pc:sldMkLst>
          <pc:docMk/>
          <pc:sldMk cId="1421006535" sldId="10901"/>
        </pc:sldMkLst>
      </pc:sldChg>
      <pc:sldChg chg="modSp mod">
        <pc:chgData name="Jim McGowan" userId="e2c7446dd3aca506" providerId="LiveId" clId="{CE41C84B-C297-48DA-920C-840512922ACC}" dt="2023-12-28T14:36:51.560" v="517" actId="948"/>
        <pc:sldMkLst>
          <pc:docMk/>
          <pc:sldMk cId="1436340062" sldId="10902"/>
        </pc:sldMkLst>
        <pc:spChg chg="mod">
          <ac:chgData name="Jim McGowan" userId="e2c7446dd3aca506" providerId="LiveId" clId="{CE41C84B-C297-48DA-920C-840512922ACC}" dt="2023-12-28T14:36:51.560" v="517" actId="948"/>
          <ac:spMkLst>
            <pc:docMk/>
            <pc:sldMk cId="1436340062" sldId="10902"/>
            <ac:spMk id="161795" creationId="{00000000-0000-0000-0000-000000000000}"/>
          </ac:spMkLst>
        </pc:spChg>
        <pc:spChg chg="mod">
          <ac:chgData name="Jim McGowan" userId="e2c7446dd3aca506" providerId="LiveId" clId="{CE41C84B-C297-48DA-920C-840512922ACC}" dt="2023-12-28T14:35:46.586" v="500" actId="11"/>
          <ac:spMkLst>
            <pc:docMk/>
            <pc:sldMk cId="1436340062" sldId="10902"/>
            <ac:spMk id="180226" creationId="{00000000-0000-0000-0000-000000000000}"/>
          </ac:spMkLst>
        </pc:spChg>
      </pc:sldChg>
      <pc:sldChg chg="del">
        <pc:chgData name="Jim McGowan" userId="e2c7446dd3aca506" providerId="LiveId" clId="{CE41C84B-C297-48DA-920C-840512922ACC}" dt="2023-12-28T14:37:11.628" v="523" actId="47"/>
        <pc:sldMkLst>
          <pc:docMk/>
          <pc:sldMk cId="3803799592" sldId="10903"/>
        </pc:sldMkLst>
      </pc:sldChg>
      <pc:sldChg chg="del">
        <pc:chgData name="Jim McGowan" userId="e2c7446dd3aca506" providerId="LiveId" clId="{CE41C84B-C297-48DA-920C-840512922ACC}" dt="2023-12-28T14:37:36.485" v="533" actId="47"/>
        <pc:sldMkLst>
          <pc:docMk/>
          <pc:sldMk cId="2888933911" sldId="10904"/>
        </pc:sldMkLst>
      </pc:sldChg>
      <pc:sldChg chg="del">
        <pc:chgData name="Jim McGowan" userId="e2c7446dd3aca506" providerId="LiveId" clId="{CE41C84B-C297-48DA-920C-840512922ACC}" dt="2023-12-28T14:37:58.412" v="541" actId="47"/>
        <pc:sldMkLst>
          <pc:docMk/>
          <pc:sldMk cId="2498746910" sldId="10905"/>
        </pc:sldMkLst>
      </pc:sldChg>
      <pc:sldChg chg="modSp mod">
        <pc:chgData name="Jim McGowan" userId="e2c7446dd3aca506" providerId="LiveId" clId="{CE41C84B-C297-48DA-920C-840512922ACC}" dt="2023-12-28T14:39:17.826" v="550" actId="14100"/>
        <pc:sldMkLst>
          <pc:docMk/>
          <pc:sldMk cId="1195413049" sldId="10906"/>
        </pc:sldMkLst>
        <pc:spChg chg="mod">
          <ac:chgData name="Jim McGowan" userId="e2c7446dd3aca506" providerId="LiveId" clId="{CE41C84B-C297-48DA-920C-840512922ACC}" dt="2023-12-28T14:39:17.826" v="550" actId="14100"/>
          <ac:spMkLst>
            <pc:docMk/>
            <pc:sldMk cId="1195413049" sldId="10906"/>
            <ac:spMk id="161795" creationId="{00000000-0000-0000-0000-000000000000}"/>
          </ac:spMkLst>
        </pc:spChg>
      </pc:sldChg>
      <pc:sldChg chg="modSp mod">
        <pc:chgData name="Jim McGowan" userId="e2c7446dd3aca506" providerId="LiveId" clId="{CE41C84B-C297-48DA-920C-840512922ACC}" dt="2023-12-28T14:39:25.403" v="555" actId="14100"/>
        <pc:sldMkLst>
          <pc:docMk/>
          <pc:sldMk cId="2791879442" sldId="10907"/>
        </pc:sldMkLst>
        <pc:spChg chg="mod">
          <ac:chgData name="Jim McGowan" userId="e2c7446dd3aca506" providerId="LiveId" clId="{CE41C84B-C297-48DA-920C-840512922ACC}" dt="2023-12-28T14:39:25.403" v="555" actId="14100"/>
          <ac:spMkLst>
            <pc:docMk/>
            <pc:sldMk cId="2791879442" sldId="10907"/>
            <ac:spMk id="161795" creationId="{00000000-0000-0000-0000-000000000000}"/>
          </ac:spMkLst>
        </pc:spChg>
      </pc:sldChg>
      <pc:sldChg chg="modSp mod">
        <pc:chgData name="Jim McGowan" userId="e2c7446dd3aca506" providerId="LiveId" clId="{CE41C84B-C297-48DA-920C-840512922ACC}" dt="2023-12-28T14:43:22.877" v="618" actId="6549"/>
        <pc:sldMkLst>
          <pc:docMk/>
          <pc:sldMk cId="3512297800" sldId="10908"/>
        </pc:sldMkLst>
        <pc:spChg chg="mod">
          <ac:chgData name="Jim McGowan" userId="e2c7446dd3aca506" providerId="LiveId" clId="{CE41C84B-C297-48DA-920C-840512922ACC}" dt="2023-12-28T14:43:22.877" v="618" actId="6549"/>
          <ac:spMkLst>
            <pc:docMk/>
            <pc:sldMk cId="3512297800" sldId="10908"/>
            <ac:spMk id="161795" creationId="{00000000-0000-0000-0000-000000000000}"/>
          </ac:spMkLst>
        </pc:spChg>
      </pc:sldChg>
      <pc:sldChg chg="modSp mod">
        <pc:chgData name="Jim McGowan" userId="e2c7446dd3aca506" providerId="LiveId" clId="{CE41C84B-C297-48DA-920C-840512922ACC}" dt="2023-12-28T14:48:14.937" v="687" actId="14100"/>
        <pc:sldMkLst>
          <pc:docMk/>
          <pc:sldMk cId="1613175376" sldId="10909"/>
        </pc:sldMkLst>
        <pc:spChg chg="mod">
          <ac:chgData name="Jim McGowan" userId="e2c7446dd3aca506" providerId="LiveId" clId="{CE41C84B-C297-48DA-920C-840512922ACC}" dt="2023-12-28T14:48:14.937" v="687" actId="14100"/>
          <ac:spMkLst>
            <pc:docMk/>
            <pc:sldMk cId="1613175376" sldId="10909"/>
            <ac:spMk id="161795" creationId="{00000000-0000-0000-0000-000000000000}"/>
          </ac:spMkLst>
        </pc:spChg>
      </pc:sldChg>
      <pc:sldChg chg="modSp mod">
        <pc:chgData name="Jim McGowan" userId="e2c7446dd3aca506" providerId="LiveId" clId="{CE41C84B-C297-48DA-920C-840512922ACC}" dt="2023-12-28T14:39:56.468" v="565" actId="948"/>
        <pc:sldMkLst>
          <pc:docMk/>
          <pc:sldMk cId="2197553857" sldId="10910"/>
        </pc:sldMkLst>
        <pc:spChg chg="mod">
          <ac:chgData name="Jim McGowan" userId="e2c7446dd3aca506" providerId="LiveId" clId="{CE41C84B-C297-48DA-920C-840512922ACC}" dt="2023-12-28T14:39:56.468" v="565" actId="948"/>
          <ac:spMkLst>
            <pc:docMk/>
            <pc:sldMk cId="2197553857" sldId="10910"/>
            <ac:spMk id="161795" creationId="{00000000-0000-0000-0000-000000000000}"/>
          </ac:spMkLst>
        </pc:spChg>
      </pc:sldChg>
      <pc:sldChg chg="del">
        <pc:chgData name="Jim McGowan" userId="e2c7446dd3aca506" providerId="LiveId" clId="{CE41C84B-C297-48DA-920C-840512922ACC}" dt="2023-12-28T14:40:26.411" v="572" actId="47"/>
        <pc:sldMkLst>
          <pc:docMk/>
          <pc:sldMk cId="2645140211" sldId="10911"/>
        </pc:sldMkLst>
      </pc:sldChg>
      <pc:sldChg chg="del">
        <pc:chgData name="Jim McGowan" userId="e2c7446dd3aca506" providerId="LiveId" clId="{CE41C84B-C297-48DA-920C-840512922ACC}" dt="2023-12-28T14:40:55.926" v="581" actId="47"/>
        <pc:sldMkLst>
          <pc:docMk/>
          <pc:sldMk cId="576162673" sldId="10912"/>
        </pc:sldMkLst>
      </pc:sldChg>
      <pc:sldChg chg="modSp mod">
        <pc:chgData name="Jim McGowan" userId="e2c7446dd3aca506" providerId="LiveId" clId="{CE41C84B-C297-48DA-920C-840512922ACC}" dt="2023-12-28T14:41:54.184" v="594" actId="14100"/>
        <pc:sldMkLst>
          <pc:docMk/>
          <pc:sldMk cId="754933145" sldId="10913"/>
        </pc:sldMkLst>
        <pc:spChg chg="mod">
          <ac:chgData name="Jim McGowan" userId="e2c7446dd3aca506" providerId="LiveId" clId="{CE41C84B-C297-48DA-920C-840512922ACC}" dt="2023-12-28T14:41:54.184" v="594" actId="14100"/>
          <ac:spMkLst>
            <pc:docMk/>
            <pc:sldMk cId="754933145" sldId="10913"/>
            <ac:spMk id="161795" creationId="{00000000-0000-0000-0000-000000000000}"/>
          </ac:spMkLst>
        </pc:spChg>
        <pc:spChg chg="mod">
          <ac:chgData name="Jim McGowan" userId="e2c7446dd3aca506" providerId="LiveId" clId="{CE41C84B-C297-48DA-920C-840512922ACC}" dt="2023-12-28T14:41:20.264" v="584" actId="11"/>
          <ac:spMkLst>
            <pc:docMk/>
            <pc:sldMk cId="754933145" sldId="10913"/>
            <ac:spMk id="180226" creationId="{00000000-0000-0000-0000-000000000000}"/>
          </ac:spMkLst>
        </pc:spChg>
      </pc:sldChg>
      <pc:sldChg chg="del">
        <pc:chgData name="Jim McGowan" userId="e2c7446dd3aca506" providerId="LiveId" clId="{CE41C84B-C297-48DA-920C-840512922ACC}" dt="2023-12-28T14:42:28.859" v="601" actId="47"/>
        <pc:sldMkLst>
          <pc:docMk/>
          <pc:sldMk cId="358694458" sldId="10914"/>
        </pc:sldMkLst>
      </pc:sldChg>
      <pc:sldChg chg="del">
        <pc:chgData name="Jim McGowan" userId="e2c7446dd3aca506" providerId="LiveId" clId="{CE41C84B-C297-48DA-920C-840512922ACC}" dt="2023-12-28T14:43:01.965" v="614" actId="47"/>
        <pc:sldMkLst>
          <pc:docMk/>
          <pc:sldMk cId="1035235931" sldId="10915"/>
        </pc:sldMkLst>
      </pc:sldChg>
      <pc:sldChg chg="modSp mod">
        <pc:chgData name="Jim McGowan" userId="e2c7446dd3aca506" providerId="LiveId" clId="{CE41C84B-C297-48DA-920C-840512922ACC}" dt="2023-12-28T14:44:32.413" v="626" actId="948"/>
        <pc:sldMkLst>
          <pc:docMk/>
          <pc:sldMk cId="3088185386" sldId="10916"/>
        </pc:sldMkLst>
        <pc:spChg chg="mod">
          <ac:chgData name="Jim McGowan" userId="e2c7446dd3aca506" providerId="LiveId" clId="{CE41C84B-C297-48DA-920C-840512922ACC}" dt="2023-12-28T14:44:32.413" v="626" actId="948"/>
          <ac:spMkLst>
            <pc:docMk/>
            <pc:sldMk cId="3088185386" sldId="10916"/>
            <ac:spMk id="161795" creationId="{00000000-0000-0000-0000-000000000000}"/>
          </ac:spMkLst>
        </pc:spChg>
      </pc:sldChg>
      <pc:sldChg chg="del">
        <pc:chgData name="Jim McGowan" userId="e2c7446dd3aca506" providerId="LiveId" clId="{CE41C84B-C297-48DA-920C-840512922ACC}" dt="2023-12-28T14:44:56.844" v="633" actId="47"/>
        <pc:sldMkLst>
          <pc:docMk/>
          <pc:sldMk cId="1161817455" sldId="10917"/>
        </pc:sldMkLst>
      </pc:sldChg>
      <pc:sldChg chg="del">
        <pc:chgData name="Jim McGowan" userId="e2c7446dd3aca506" providerId="LiveId" clId="{CE41C84B-C297-48DA-920C-840512922ACC}" dt="2023-12-28T14:45:24.717" v="645" actId="47"/>
        <pc:sldMkLst>
          <pc:docMk/>
          <pc:sldMk cId="2933046849" sldId="10918"/>
        </pc:sldMkLst>
      </pc:sldChg>
      <pc:sldChg chg="modSp mod">
        <pc:chgData name="Jim McGowan" userId="e2c7446dd3aca506" providerId="LiveId" clId="{CE41C84B-C297-48DA-920C-840512922ACC}" dt="2023-12-28T14:46:14.866" v="656" actId="14100"/>
        <pc:sldMkLst>
          <pc:docMk/>
          <pc:sldMk cId="1178719969" sldId="10919"/>
        </pc:sldMkLst>
        <pc:spChg chg="mod">
          <ac:chgData name="Jim McGowan" userId="e2c7446dd3aca506" providerId="LiveId" clId="{CE41C84B-C297-48DA-920C-840512922ACC}" dt="2023-12-28T14:46:14.866" v="656" actId="14100"/>
          <ac:spMkLst>
            <pc:docMk/>
            <pc:sldMk cId="1178719969" sldId="10919"/>
            <ac:spMk id="161795" creationId="{00000000-0000-0000-0000-000000000000}"/>
          </ac:spMkLst>
        </pc:spChg>
        <pc:spChg chg="mod">
          <ac:chgData name="Jim McGowan" userId="e2c7446dd3aca506" providerId="LiveId" clId="{CE41C84B-C297-48DA-920C-840512922ACC}" dt="2023-12-28T14:45:47.455" v="648" actId="11"/>
          <ac:spMkLst>
            <pc:docMk/>
            <pc:sldMk cId="1178719969" sldId="10919"/>
            <ac:spMk id="180226" creationId="{00000000-0000-0000-0000-000000000000}"/>
          </ac:spMkLst>
        </pc:spChg>
      </pc:sldChg>
      <pc:sldChg chg="del">
        <pc:chgData name="Jim McGowan" userId="e2c7446dd3aca506" providerId="LiveId" clId="{CE41C84B-C297-48DA-920C-840512922ACC}" dt="2023-12-28T14:46:39.108" v="663" actId="47"/>
        <pc:sldMkLst>
          <pc:docMk/>
          <pc:sldMk cId="1959274740" sldId="10920"/>
        </pc:sldMkLst>
      </pc:sldChg>
      <pc:sldChg chg="del">
        <pc:chgData name="Jim McGowan" userId="e2c7446dd3aca506" providerId="LiveId" clId="{CE41C84B-C297-48DA-920C-840512922ACC}" dt="2023-12-28T14:47:14.908" v="678" actId="47"/>
        <pc:sldMkLst>
          <pc:docMk/>
          <pc:sldMk cId="2356713084" sldId="10921"/>
        </pc:sldMkLst>
      </pc:sldChg>
      <pc:sldChg chg="del">
        <pc:chgData name="Jim McGowan" userId="e2c7446dd3aca506" providerId="LiveId" clId="{CE41C84B-C297-48DA-920C-840512922ACC}" dt="2023-12-28T14:47:55.277" v="682" actId="47"/>
        <pc:sldMkLst>
          <pc:docMk/>
          <pc:sldMk cId="3447680920" sldId="10922"/>
        </pc:sldMkLst>
      </pc:sldChg>
      <pc:sldChg chg="modSp mod">
        <pc:chgData name="Jim McGowan" userId="e2c7446dd3aca506" providerId="LiveId" clId="{CE41C84B-C297-48DA-920C-840512922ACC}" dt="2023-12-28T14:48:55.235" v="695" actId="108"/>
        <pc:sldMkLst>
          <pc:docMk/>
          <pc:sldMk cId="81785224" sldId="10923"/>
        </pc:sldMkLst>
        <pc:spChg chg="mod">
          <ac:chgData name="Jim McGowan" userId="e2c7446dd3aca506" providerId="LiveId" clId="{CE41C84B-C297-48DA-920C-840512922ACC}" dt="2023-12-28T14:48:55.235" v="695" actId="108"/>
          <ac:spMkLst>
            <pc:docMk/>
            <pc:sldMk cId="81785224" sldId="10923"/>
            <ac:spMk id="161795" creationId="{00000000-0000-0000-0000-000000000000}"/>
          </ac:spMkLst>
        </pc:spChg>
      </pc:sldChg>
      <pc:sldChg chg="del">
        <pc:chgData name="Jim McGowan" userId="e2c7446dd3aca506" providerId="LiveId" clId="{CE41C84B-C297-48DA-920C-840512922ACC}" dt="2023-12-28T14:49:14.917" v="702" actId="47"/>
        <pc:sldMkLst>
          <pc:docMk/>
          <pc:sldMk cId="1892847151" sldId="10924"/>
        </pc:sldMkLst>
      </pc:sldChg>
      <pc:sldChg chg="del">
        <pc:chgData name="Jim McGowan" userId="e2c7446dd3aca506" providerId="LiveId" clId="{CE41C84B-C297-48DA-920C-840512922ACC}" dt="2023-12-28T14:49:36.677" v="710" actId="47"/>
        <pc:sldMkLst>
          <pc:docMk/>
          <pc:sldMk cId="2140304851" sldId="10925"/>
        </pc:sldMkLst>
      </pc:sldChg>
      <pc:sldChg chg="addSp delSp modSp mod">
        <pc:chgData name="Jim McGowan" userId="e2c7446dd3aca506" providerId="LiveId" clId="{CE41C84B-C297-48DA-920C-840512922ACC}" dt="2023-12-28T14:49:59.420" v="714" actId="478"/>
        <pc:sldMkLst>
          <pc:docMk/>
          <pc:sldMk cId="1817564731" sldId="10926"/>
        </pc:sldMkLst>
        <pc:picChg chg="add mod">
          <ac:chgData name="Jim McGowan" userId="e2c7446dd3aca506" providerId="LiveId" clId="{CE41C84B-C297-48DA-920C-840512922ACC}" dt="2023-12-28T14:49:57.383" v="713"/>
          <ac:picMkLst>
            <pc:docMk/>
            <pc:sldMk cId="1817564731" sldId="10926"/>
            <ac:picMk id="2" creationId="{839BFF80-26DA-A40D-2528-C9550E957C5D}"/>
          </ac:picMkLst>
        </pc:picChg>
        <pc:picChg chg="del">
          <ac:chgData name="Jim McGowan" userId="e2c7446dd3aca506" providerId="LiveId" clId="{CE41C84B-C297-48DA-920C-840512922ACC}" dt="2023-12-28T14:49:59.420" v="714" actId="478"/>
          <ac:picMkLst>
            <pc:docMk/>
            <pc:sldMk cId="1817564731" sldId="10926"/>
            <ac:picMk id="3" creationId="{6C05FAA2-2760-4803-49A3-30A1463837D1}"/>
          </ac:picMkLst>
        </pc:picChg>
      </pc:sldChg>
      <pc:sldChg chg="addSp delSp modSp mod">
        <pc:chgData name="Jim McGowan" userId="e2c7446dd3aca506" providerId="LiveId" clId="{CE41C84B-C297-48DA-920C-840512922ACC}" dt="2023-12-28T14:50:03.455" v="716"/>
        <pc:sldMkLst>
          <pc:docMk/>
          <pc:sldMk cId="1073624890" sldId="10927"/>
        </pc:sldMkLst>
        <pc:picChg chg="add mod">
          <ac:chgData name="Jim McGowan" userId="e2c7446dd3aca506" providerId="LiveId" clId="{CE41C84B-C297-48DA-920C-840512922ACC}" dt="2023-12-28T14:50:03.455" v="716"/>
          <ac:picMkLst>
            <pc:docMk/>
            <pc:sldMk cId="1073624890" sldId="10927"/>
            <ac:picMk id="2" creationId="{9CB4209B-A0E9-DFD0-7E93-432ED7B94614}"/>
          </ac:picMkLst>
        </pc:picChg>
        <pc:picChg chg="del">
          <ac:chgData name="Jim McGowan" userId="e2c7446dd3aca506" providerId="LiveId" clId="{CE41C84B-C297-48DA-920C-840512922ACC}" dt="2023-12-28T14:50:02.996" v="715" actId="478"/>
          <ac:picMkLst>
            <pc:docMk/>
            <pc:sldMk cId="1073624890" sldId="10927"/>
            <ac:picMk id="3" creationId="{6C05FAA2-2760-4803-49A3-30A1463837D1}"/>
          </ac:picMkLst>
        </pc:picChg>
      </pc:sldChg>
      <pc:sldChg chg="addSp delSp modSp mod">
        <pc:chgData name="Jim McGowan" userId="e2c7446dd3aca506" providerId="LiveId" clId="{CE41C84B-C297-48DA-920C-840512922ACC}" dt="2023-12-28T14:55:12.336" v="787" actId="12789"/>
        <pc:sldMkLst>
          <pc:docMk/>
          <pc:sldMk cId="2980317866" sldId="10928"/>
        </pc:sldMkLst>
        <pc:spChg chg="mod">
          <ac:chgData name="Jim McGowan" userId="e2c7446dd3aca506" providerId="LiveId" clId="{CE41C84B-C297-48DA-920C-840512922ACC}" dt="2023-12-28T14:55:12.336" v="787" actId="12789"/>
          <ac:spMkLst>
            <pc:docMk/>
            <pc:sldMk cId="2980317866" sldId="10928"/>
            <ac:spMk id="161795" creationId="{00000000-0000-0000-0000-000000000000}"/>
          </ac:spMkLst>
        </pc:spChg>
        <pc:picChg chg="add mod">
          <ac:chgData name="Jim McGowan" userId="e2c7446dd3aca506" providerId="LiveId" clId="{CE41C84B-C297-48DA-920C-840512922ACC}" dt="2023-12-28T14:53:26.071" v="771"/>
          <ac:picMkLst>
            <pc:docMk/>
            <pc:sldMk cId="2980317866" sldId="10928"/>
            <ac:picMk id="2" creationId="{80091D06-36A5-8830-26E5-4FB6F9D2FBE1}"/>
          </ac:picMkLst>
        </pc:picChg>
        <pc:picChg chg="del">
          <ac:chgData name="Jim McGowan" userId="e2c7446dd3aca506" providerId="LiveId" clId="{CE41C84B-C297-48DA-920C-840512922ACC}" dt="2023-12-28T14:53:25.500" v="770" actId="478"/>
          <ac:picMkLst>
            <pc:docMk/>
            <pc:sldMk cId="2980317866" sldId="10928"/>
            <ac:picMk id="3" creationId="{6C05FAA2-2760-4803-49A3-30A1463837D1}"/>
          </ac:picMkLst>
        </pc:picChg>
      </pc:sldChg>
      <pc:sldChg chg="addSp delSp modSp mod">
        <pc:chgData name="Jim McGowan" userId="e2c7446dd3aca506" providerId="LiveId" clId="{CE41C84B-C297-48DA-920C-840512922ACC}" dt="2023-12-28T14:56:06.007" v="812"/>
        <pc:sldMkLst>
          <pc:docMk/>
          <pc:sldMk cId="229552380" sldId="10929"/>
        </pc:sldMkLst>
        <pc:picChg chg="add mod">
          <ac:chgData name="Jim McGowan" userId="e2c7446dd3aca506" providerId="LiveId" clId="{CE41C84B-C297-48DA-920C-840512922ACC}" dt="2023-12-28T14:56:06.007" v="812"/>
          <ac:picMkLst>
            <pc:docMk/>
            <pc:sldMk cId="229552380" sldId="10929"/>
            <ac:picMk id="2" creationId="{4BDE63F5-A0F5-FCD9-4148-5CE3601DFD5E}"/>
          </ac:picMkLst>
        </pc:picChg>
        <pc:picChg chg="del">
          <ac:chgData name="Jim McGowan" userId="e2c7446dd3aca506" providerId="LiveId" clId="{CE41C84B-C297-48DA-920C-840512922ACC}" dt="2023-12-28T14:56:05.499" v="811" actId="478"/>
          <ac:picMkLst>
            <pc:docMk/>
            <pc:sldMk cId="229552380" sldId="10929"/>
            <ac:picMk id="3" creationId="{6C05FAA2-2760-4803-49A3-30A1463837D1}"/>
          </ac:picMkLst>
        </pc:picChg>
      </pc:sldChg>
      <pc:sldChg chg="addSp delSp modSp mod">
        <pc:chgData name="Jim McGowan" userId="e2c7446dd3aca506" providerId="LiveId" clId="{CE41C84B-C297-48DA-920C-840512922ACC}" dt="2023-12-28T14:57:06.550" v="833"/>
        <pc:sldMkLst>
          <pc:docMk/>
          <pc:sldMk cId="3657441797" sldId="10930"/>
        </pc:sldMkLst>
        <pc:picChg chg="add mod">
          <ac:chgData name="Jim McGowan" userId="e2c7446dd3aca506" providerId="LiveId" clId="{CE41C84B-C297-48DA-920C-840512922ACC}" dt="2023-12-28T14:57:06.550" v="833"/>
          <ac:picMkLst>
            <pc:docMk/>
            <pc:sldMk cId="3657441797" sldId="10930"/>
            <ac:picMk id="2" creationId="{FBA12D5D-290B-A47C-3DDB-D6338B41CC83}"/>
          </ac:picMkLst>
        </pc:picChg>
        <pc:picChg chg="del">
          <ac:chgData name="Jim McGowan" userId="e2c7446dd3aca506" providerId="LiveId" clId="{CE41C84B-C297-48DA-920C-840512922ACC}" dt="2023-12-28T14:57:06.109" v="832" actId="478"/>
          <ac:picMkLst>
            <pc:docMk/>
            <pc:sldMk cId="3657441797" sldId="10930"/>
            <ac:picMk id="3" creationId="{6C05FAA2-2760-4803-49A3-30A1463837D1}"/>
          </ac:picMkLst>
        </pc:picChg>
      </pc:sldChg>
      <pc:sldChg chg="addSp delSp modSp mod">
        <pc:chgData name="Jim McGowan" userId="e2c7446dd3aca506" providerId="LiveId" clId="{CE41C84B-C297-48DA-920C-840512922ACC}" dt="2023-12-28T14:58:27.715" v="863" actId="14100"/>
        <pc:sldMkLst>
          <pc:docMk/>
          <pc:sldMk cId="79140470" sldId="10931"/>
        </pc:sldMkLst>
        <pc:spChg chg="mod">
          <ac:chgData name="Jim McGowan" userId="e2c7446dd3aca506" providerId="LiveId" clId="{CE41C84B-C297-48DA-920C-840512922ACC}" dt="2023-12-28T14:58:27.715" v="863" actId="14100"/>
          <ac:spMkLst>
            <pc:docMk/>
            <pc:sldMk cId="79140470" sldId="10931"/>
            <ac:spMk id="161795" creationId="{00000000-0000-0000-0000-000000000000}"/>
          </ac:spMkLst>
        </pc:spChg>
        <pc:picChg chg="add mod">
          <ac:chgData name="Jim McGowan" userId="e2c7446dd3aca506" providerId="LiveId" clId="{CE41C84B-C297-48DA-920C-840512922ACC}" dt="2023-12-28T14:57:58.063" v="857"/>
          <ac:picMkLst>
            <pc:docMk/>
            <pc:sldMk cId="79140470" sldId="10931"/>
            <ac:picMk id="2" creationId="{7271E40A-EB81-F8CB-9793-4F3B3B9F8249}"/>
          </ac:picMkLst>
        </pc:picChg>
        <pc:picChg chg="del">
          <ac:chgData name="Jim McGowan" userId="e2c7446dd3aca506" providerId="LiveId" clId="{CE41C84B-C297-48DA-920C-840512922ACC}" dt="2023-12-28T14:57:57.508" v="856" actId="478"/>
          <ac:picMkLst>
            <pc:docMk/>
            <pc:sldMk cId="79140470" sldId="10931"/>
            <ac:picMk id="3" creationId="{6C05FAA2-2760-4803-49A3-30A1463837D1}"/>
          </ac:picMkLst>
        </pc:picChg>
      </pc:sldChg>
      <pc:sldChg chg="modSp mod">
        <pc:chgData name="Jim McGowan" userId="e2c7446dd3aca506" providerId="LiveId" clId="{CE41C84B-C297-48DA-920C-840512922ACC}" dt="2023-12-28T14:50:20.620" v="723" actId="14100"/>
        <pc:sldMkLst>
          <pc:docMk/>
          <pc:sldMk cId="172297797" sldId="10932"/>
        </pc:sldMkLst>
        <pc:spChg chg="mod">
          <ac:chgData name="Jim McGowan" userId="e2c7446dd3aca506" providerId="LiveId" clId="{CE41C84B-C297-48DA-920C-840512922ACC}" dt="2023-12-28T14:50:20.620" v="723" actId="14100"/>
          <ac:spMkLst>
            <pc:docMk/>
            <pc:sldMk cId="172297797" sldId="10932"/>
            <ac:spMk id="161795" creationId="{00000000-0000-0000-0000-000000000000}"/>
          </ac:spMkLst>
        </pc:spChg>
      </pc:sldChg>
      <pc:sldChg chg="modSp mod">
        <pc:chgData name="Jim McGowan" userId="e2c7446dd3aca506" providerId="LiveId" clId="{CE41C84B-C297-48DA-920C-840512922ACC}" dt="2023-12-28T14:50:51.917" v="727" actId="6549"/>
        <pc:sldMkLst>
          <pc:docMk/>
          <pc:sldMk cId="3015321196" sldId="10933"/>
        </pc:sldMkLst>
        <pc:spChg chg="mod">
          <ac:chgData name="Jim McGowan" userId="e2c7446dd3aca506" providerId="LiveId" clId="{CE41C84B-C297-48DA-920C-840512922ACC}" dt="2023-12-28T14:50:51.917" v="727" actId="6549"/>
          <ac:spMkLst>
            <pc:docMk/>
            <pc:sldMk cId="3015321196" sldId="10933"/>
            <ac:spMk id="161795" creationId="{00000000-0000-0000-0000-000000000000}"/>
          </ac:spMkLst>
        </pc:spChg>
      </pc:sldChg>
      <pc:sldChg chg="modSp mod">
        <pc:chgData name="Jim McGowan" userId="e2c7446dd3aca506" providerId="LiveId" clId="{CE41C84B-C297-48DA-920C-840512922ACC}" dt="2023-12-28T14:51:15.052" v="732" actId="6549"/>
        <pc:sldMkLst>
          <pc:docMk/>
          <pc:sldMk cId="2191936632" sldId="10934"/>
        </pc:sldMkLst>
        <pc:spChg chg="mod">
          <ac:chgData name="Jim McGowan" userId="e2c7446dd3aca506" providerId="LiveId" clId="{CE41C84B-C297-48DA-920C-840512922ACC}" dt="2023-12-28T14:51:15.052" v="732" actId="6549"/>
          <ac:spMkLst>
            <pc:docMk/>
            <pc:sldMk cId="2191936632" sldId="10934"/>
            <ac:spMk id="161795" creationId="{00000000-0000-0000-0000-000000000000}"/>
          </ac:spMkLst>
        </pc:spChg>
      </pc:sldChg>
      <pc:sldChg chg="modSp mod">
        <pc:chgData name="Jim McGowan" userId="e2c7446dd3aca506" providerId="LiveId" clId="{CE41C84B-C297-48DA-920C-840512922ACC}" dt="2023-12-28T14:52:46.445" v="763" actId="6549"/>
        <pc:sldMkLst>
          <pc:docMk/>
          <pc:sldMk cId="2371210272" sldId="10935"/>
        </pc:sldMkLst>
        <pc:spChg chg="mod">
          <ac:chgData name="Jim McGowan" userId="e2c7446dd3aca506" providerId="LiveId" clId="{CE41C84B-C297-48DA-920C-840512922ACC}" dt="2023-12-28T14:52:46.445" v="763" actId="6549"/>
          <ac:spMkLst>
            <pc:docMk/>
            <pc:sldMk cId="2371210272" sldId="10935"/>
            <ac:spMk id="161795" creationId="{00000000-0000-0000-0000-000000000000}"/>
          </ac:spMkLst>
        </pc:spChg>
      </pc:sldChg>
      <pc:sldChg chg="modSp mod">
        <pc:chgData name="Jim McGowan" userId="e2c7446dd3aca506" providerId="LiveId" clId="{CE41C84B-C297-48DA-920C-840512922ACC}" dt="2023-12-28T14:52:55.764" v="767" actId="6549"/>
        <pc:sldMkLst>
          <pc:docMk/>
          <pc:sldMk cId="4076071032" sldId="10936"/>
        </pc:sldMkLst>
        <pc:spChg chg="mod">
          <ac:chgData name="Jim McGowan" userId="e2c7446dd3aca506" providerId="LiveId" clId="{CE41C84B-C297-48DA-920C-840512922ACC}" dt="2023-12-28T14:52:55.764" v="767" actId="6549"/>
          <ac:spMkLst>
            <pc:docMk/>
            <pc:sldMk cId="4076071032" sldId="10936"/>
            <ac:spMk id="161795" creationId="{00000000-0000-0000-0000-000000000000}"/>
          </ac:spMkLst>
        </pc:spChg>
      </pc:sldChg>
      <pc:sldChg chg="modSp mod">
        <pc:chgData name="Jim McGowan" userId="e2c7446dd3aca506" providerId="LiveId" clId="{CE41C84B-C297-48DA-920C-840512922ACC}" dt="2023-12-28T14:51:43.670" v="740" actId="948"/>
        <pc:sldMkLst>
          <pc:docMk/>
          <pc:sldMk cId="1806133970" sldId="10937"/>
        </pc:sldMkLst>
        <pc:spChg chg="mod">
          <ac:chgData name="Jim McGowan" userId="e2c7446dd3aca506" providerId="LiveId" clId="{CE41C84B-C297-48DA-920C-840512922ACC}" dt="2023-12-28T14:51:43.670" v="740" actId="948"/>
          <ac:spMkLst>
            <pc:docMk/>
            <pc:sldMk cId="1806133970" sldId="10937"/>
            <ac:spMk id="161795" creationId="{00000000-0000-0000-0000-000000000000}"/>
          </ac:spMkLst>
        </pc:spChg>
      </pc:sldChg>
      <pc:sldChg chg="del">
        <pc:chgData name="Jim McGowan" userId="e2c7446dd3aca506" providerId="LiveId" clId="{CE41C84B-C297-48DA-920C-840512922ACC}" dt="2023-12-28T14:52:03.035" v="747" actId="47"/>
        <pc:sldMkLst>
          <pc:docMk/>
          <pc:sldMk cId="3106955956" sldId="10938"/>
        </pc:sldMkLst>
      </pc:sldChg>
      <pc:sldChg chg="del">
        <pc:chgData name="Jim McGowan" userId="e2c7446dd3aca506" providerId="LiveId" clId="{CE41C84B-C297-48DA-920C-840512922ACC}" dt="2023-12-28T14:52:33.973" v="759" actId="47"/>
        <pc:sldMkLst>
          <pc:docMk/>
          <pc:sldMk cId="2966599533" sldId="10939"/>
        </pc:sldMkLst>
      </pc:sldChg>
      <pc:sldChg chg="modSp mod">
        <pc:chgData name="Jim McGowan" userId="e2c7446dd3aca506" providerId="LiveId" clId="{CE41C84B-C297-48DA-920C-840512922ACC}" dt="2023-12-28T14:55:33.154" v="798" actId="14100"/>
        <pc:sldMkLst>
          <pc:docMk/>
          <pc:sldMk cId="2997882280" sldId="10940"/>
        </pc:sldMkLst>
        <pc:spChg chg="mod">
          <ac:chgData name="Jim McGowan" userId="e2c7446dd3aca506" providerId="LiveId" clId="{CE41C84B-C297-48DA-920C-840512922ACC}" dt="2023-12-28T14:55:33.154" v="798" actId="14100"/>
          <ac:spMkLst>
            <pc:docMk/>
            <pc:sldMk cId="2997882280" sldId="10940"/>
            <ac:spMk id="161795" creationId="{00000000-0000-0000-0000-000000000000}"/>
          </ac:spMkLst>
        </pc:spChg>
      </pc:sldChg>
      <pc:sldChg chg="modSp mod">
        <pc:chgData name="Jim McGowan" userId="e2c7446dd3aca506" providerId="LiveId" clId="{CE41C84B-C297-48DA-920C-840512922ACC}" dt="2023-12-28T14:55:46.230" v="803" actId="14100"/>
        <pc:sldMkLst>
          <pc:docMk/>
          <pc:sldMk cId="1030563115" sldId="10941"/>
        </pc:sldMkLst>
        <pc:spChg chg="mod">
          <ac:chgData name="Jim McGowan" userId="e2c7446dd3aca506" providerId="LiveId" clId="{CE41C84B-C297-48DA-920C-840512922ACC}" dt="2023-12-28T14:55:46.230" v="803" actId="14100"/>
          <ac:spMkLst>
            <pc:docMk/>
            <pc:sldMk cId="1030563115" sldId="10941"/>
            <ac:spMk id="161795" creationId="{00000000-0000-0000-0000-000000000000}"/>
          </ac:spMkLst>
        </pc:spChg>
      </pc:sldChg>
      <pc:sldChg chg="modSp mod">
        <pc:chgData name="Jim McGowan" userId="e2c7446dd3aca506" providerId="LiveId" clId="{CE41C84B-C297-48DA-920C-840512922ACC}" dt="2023-12-28T14:55:56.229" v="808" actId="14100"/>
        <pc:sldMkLst>
          <pc:docMk/>
          <pc:sldMk cId="621040577" sldId="10942"/>
        </pc:sldMkLst>
        <pc:spChg chg="mod">
          <ac:chgData name="Jim McGowan" userId="e2c7446dd3aca506" providerId="LiveId" clId="{CE41C84B-C297-48DA-920C-840512922ACC}" dt="2023-12-28T14:55:56.229" v="808" actId="14100"/>
          <ac:spMkLst>
            <pc:docMk/>
            <pc:sldMk cId="621040577" sldId="10942"/>
            <ac:spMk id="161795" creationId="{00000000-0000-0000-0000-000000000000}"/>
          </ac:spMkLst>
        </pc:spChg>
      </pc:sldChg>
      <pc:sldChg chg="modSp mod">
        <pc:chgData name="Jim McGowan" userId="e2c7446dd3aca506" providerId="LiveId" clId="{CE41C84B-C297-48DA-920C-840512922ACC}" dt="2023-12-28T14:56:24.788" v="817" actId="6549"/>
        <pc:sldMkLst>
          <pc:docMk/>
          <pc:sldMk cId="4097952518" sldId="10943"/>
        </pc:sldMkLst>
        <pc:spChg chg="mod">
          <ac:chgData name="Jim McGowan" userId="e2c7446dd3aca506" providerId="LiveId" clId="{CE41C84B-C297-48DA-920C-840512922ACC}" dt="2023-12-28T14:56:24.788" v="817" actId="6549"/>
          <ac:spMkLst>
            <pc:docMk/>
            <pc:sldMk cId="4097952518" sldId="10943"/>
            <ac:spMk id="161795" creationId="{00000000-0000-0000-0000-000000000000}"/>
          </ac:spMkLst>
        </pc:spChg>
      </pc:sldChg>
      <pc:sldChg chg="modSp mod">
        <pc:chgData name="Jim McGowan" userId="e2c7446dd3aca506" providerId="LiveId" clId="{CE41C84B-C297-48DA-920C-840512922ACC}" dt="2023-12-28T14:56:34.421" v="822" actId="6549"/>
        <pc:sldMkLst>
          <pc:docMk/>
          <pc:sldMk cId="2231059415" sldId="10944"/>
        </pc:sldMkLst>
        <pc:spChg chg="mod">
          <ac:chgData name="Jim McGowan" userId="e2c7446dd3aca506" providerId="LiveId" clId="{CE41C84B-C297-48DA-920C-840512922ACC}" dt="2023-12-28T14:56:34.421" v="822" actId="6549"/>
          <ac:spMkLst>
            <pc:docMk/>
            <pc:sldMk cId="2231059415" sldId="10944"/>
            <ac:spMk id="161795" creationId="{00000000-0000-0000-0000-000000000000}"/>
          </ac:spMkLst>
        </pc:spChg>
      </pc:sldChg>
      <pc:sldChg chg="modSp mod">
        <pc:chgData name="Jim McGowan" userId="e2c7446dd3aca506" providerId="LiveId" clId="{CE41C84B-C297-48DA-920C-840512922ACC}" dt="2023-12-28T14:56:53.055" v="829" actId="14100"/>
        <pc:sldMkLst>
          <pc:docMk/>
          <pc:sldMk cId="334985343" sldId="10945"/>
        </pc:sldMkLst>
        <pc:spChg chg="mod">
          <ac:chgData name="Jim McGowan" userId="e2c7446dd3aca506" providerId="LiveId" clId="{CE41C84B-C297-48DA-920C-840512922ACC}" dt="2023-12-28T14:56:53.055" v="829" actId="14100"/>
          <ac:spMkLst>
            <pc:docMk/>
            <pc:sldMk cId="334985343" sldId="10945"/>
            <ac:spMk id="161795" creationId="{00000000-0000-0000-0000-000000000000}"/>
          </ac:spMkLst>
        </pc:spChg>
      </pc:sldChg>
      <pc:sldChg chg="modSp mod">
        <pc:chgData name="Jim McGowan" userId="e2c7446dd3aca506" providerId="LiveId" clId="{CE41C84B-C297-48DA-920C-840512922ACC}" dt="2023-12-28T14:57:20.914" v="838" actId="14100"/>
        <pc:sldMkLst>
          <pc:docMk/>
          <pc:sldMk cId="3194610511" sldId="10946"/>
        </pc:sldMkLst>
        <pc:spChg chg="mod">
          <ac:chgData name="Jim McGowan" userId="e2c7446dd3aca506" providerId="LiveId" clId="{CE41C84B-C297-48DA-920C-840512922ACC}" dt="2023-12-28T14:57:20.914" v="838" actId="14100"/>
          <ac:spMkLst>
            <pc:docMk/>
            <pc:sldMk cId="3194610511" sldId="10946"/>
            <ac:spMk id="161795" creationId="{00000000-0000-0000-0000-000000000000}"/>
          </ac:spMkLst>
        </pc:spChg>
      </pc:sldChg>
      <pc:sldChg chg="modSp mod">
        <pc:chgData name="Jim McGowan" userId="e2c7446dd3aca506" providerId="LiveId" clId="{CE41C84B-C297-48DA-920C-840512922ACC}" dt="2023-12-28T14:57:28.984" v="843" actId="14100"/>
        <pc:sldMkLst>
          <pc:docMk/>
          <pc:sldMk cId="1998374081" sldId="10947"/>
        </pc:sldMkLst>
        <pc:spChg chg="mod">
          <ac:chgData name="Jim McGowan" userId="e2c7446dd3aca506" providerId="LiveId" clId="{CE41C84B-C297-48DA-920C-840512922ACC}" dt="2023-12-28T14:57:28.984" v="843" actId="14100"/>
          <ac:spMkLst>
            <pc:docMk/>
            <pc:sldMk cId="1998374081" sldId="10947"/>
            <ac:spMk id="161795" creationId="{00000000-0000-0000-0000-000000000000}"/>
          </ac:spMkLst>
        </pc:spChg>
      </pc:sldChg>
      <pc:sldChg chg="modSp mod">
        <pc:chgData name="Jim McGowan" userId="e2c7446dd3aca506" providerId="LiveId" clId="{CE41C84B-C297-48DA-920C-840512922ACC}" dt="2023-12-28T14:57:40.632" v="850" actId="14100"/>
        <pc:sldMkLst>
          <pc:docMk/>
          <pc:sldMk cId="338658582" sldId="10948"/>
        </pc:sldMkLst>
        <pc:spChg chg="mod">
          <ac:chgData name="Jim McGowan" userId="e2c7446dd3aca506" providerId="LiveId" clId="{CE41C84B-C297-48DA-920C-840512922ACC}" dt="2023-12-28T14:57:40.632" v="850" actId="14100"/>
          <ac:spMkLst>
            <pc:docMk/>
            <pc:sldMk cId="338658582" sldId="10948"/>
            <ac:spMk id="161795" creationId="{00000000-0000-0000-0000-000000000000}"/>
          </ac:spMkLst>
        </pc:spChg>
      </pc:sldChg>
      <pc:sldChg chg="modSp mod">
        <pc:chgData name="Jim McGowan" userId="e2c7446dd3aca506" providerId="LiveId" clId="{CE41C84B-C297-48DA-920C-840512922ACC}" dt="2023-12-28T14:57:49.559" v="853" actId="14100"/>
        <pc:sldMkLst>
          <pc:docMk/>
          <pc:sldMk cId="4019383668" sldId="10949"/>
        </pc:sldMkLst>
        <pc:spChg chg="mod">
          <ac:chgData name="Jim McGowan" userId="e2c7446dd3aca506" providerId="LiveId" clId="{CE41C84B-C297-48DA-920C-840512922ACC}" dt="2023-12-28T14:57:49.559" v="853" actId="14100"/>
          <ac:spMkLst>
            <pc:docMk/>
            <pc:sldMk cId="4019383668" sldId="10949"/>
            <ac:spMk id="161795" creationId="{00000000-0000-0000-0000-000000000000}"/>
          </ac:spMkLst>
        </pc:spChg>
      </pc:sldChg>
      <pc:sldChg chg="modSp mod">
        <pc:chgData name="Jim McGowan" userId="e2c7446dd3aca506" providerId="LiveId" clId="{CE41C84B-C297-48DA-920C-840512922ACC}" dt="2023-12-28T14:58:45.082" v="868" actId="14100"/>
        <pc:sldMkLst>
          <pc:docMk/>
          <pc:sldMk cId="1828358081" sldId="10950"/>
        </pc:sldMkLst>
        <pc:spChg chg="mod">
          <ac:chgData name="Jim McGowan" userId="e2c7446dd3aca506" providerId="LiveId" clId="{CE41C84B-C297-48DA-920C-840512922ACC}" dt="2023-12-28T14:58:45.082" v="868" actId="14100"/>
          <ac:spMkLst>
            <pc:docMk/>
            <pc:sldMk cId="1828358081" sldId="10950"/>
            <ac:spMk id="161795" creationId="{00000000-0000-0000-0000-000000000000}"/>
          </ac:spMkLst>
        </pc:spChg>
      </pc:sldChg>
      <pc:sldChg chg="modSp mod">
        <pc:chgData name="Jim McGowan" userId="e2c7446dd3aca506" providerId="LiveId" clId="{CE41C84B-C297-48DA-920C-840512922ACC}" dt="2023-12-28T14:58:58.436" v="873" actId="6549"/>
        <pc:sldMkLst>
          <pc:docMk/>
          <pc:sldMk cId="2089253047" sldId="10951"/>
        </pc:sldMkLst>
        <pc:spChg chg="mod">
          <ac:chgData name="Jim McGowan" userId="e2c7446dd3aca506" providerId="LiveId" clId="{CE41C84B-C297-48DA-920C-840512922ACC}" dt="2023-12-28T14:58:58.436" v="873" actId="6549"/>
          <ac:spMkLst>
            <pc:docMk/>
            <pc:sldMk cId="2089253047" sldId="10951"/>
            <ac:spMk id="161795" creationId="{00000000-0000-0000-0000-000000000000}"/>
          </ac:spMkLst>
        </pc:spChg>
      </pc:sldChg>
      <pc:sldChg chg="modSp mod">
        <pc:chgData name="Jim McGowan" userId="e2c7446dd3aca506" providerId="LiveId" clId="{CE41C84B-C297-48DA-920C-840512922ACC}" dt="2023-12-28T14:59:23.822" v="881" actId="14100"/>
        <pc:sldMkLst>
          <pc:docMk/>
          <pc:sldMk cId="1557404861" sldId="10952"/>
        </pc:sldMkLst>
        <pc:spChg chg="mod">
          <ac:chgData name="Jim McGowan" userId="e2c7446dd3aca506" providerId="LiveId" clId="{CE41C84B-C297-48DA-920C-840512922ACC}" dt="2023-12-28T14:59:23.822" v="881" actId="14100"/>
          <ac:spMkLst>
            <pc:docMk/>
            <pc:sldMk cId="1557404861" sldId="10952"/>
            <ac:spMk id="161795" creationId="{00000000-0000-0000-0000-000000000000}"/>
          </ac:spMkLst>
        </pc:spChg>
      </pc:sldChg>
      <pc:sldChg chg="del">
        <pc:chgData name="Jim McGowan" userId="e2c7446dd3aca506" providerId="LiveId" clId="{CE41C84B-C297-48DA-920C-840512922ACC}" dt="2023-12-28T14:01:36.295" v="45" actId="47"/>
        <pc:sldMkLst>
          <pc:docMk/>
          <pc:sldMk cId="3463543113" sldId="10953"/>
        </pc:sldMkLst>
      </pc:sldChg>
      <pc:sldChg chg="modSp mod">
        <pc:chgData name="Jim McGowan" userId="e2c7446dd3aca506" providerId="LiveId" clId="{CE41C84B-C297-48DA-920C-840512922ACC}" dt="2023-12-28T14:25:15.682" v="376" actId="948"/>
        <pc:sldMkLst>
          <pc:docMk/>
          <pc:sldMk cId="3163837316" sldId="10954"/>
        </pc:sldMkLst>
        <pc:spChg chg="mod">
          <ac:chgData name="Jim McGowan" userId="e2c7446dd3aca506" providerId="LiveId" clId="{CE41C84B-C297-48DA-920C-840512922ACC}" dt="2023-12-28T14:25:15.682" v="376" actId="948"/>
          <ac:spMkLst>
            <pc:docMk/>
            <pc:sldMk cId="3163837316" sldId="10954"/>
            <ac:spMk id="161795" creationId="{00000000-0000-0000-0000-000000000000}"/>
          </ac:spMkLst>
        </pc:spChg>
      </pc:sldChg>
      <pc:sldChg chg="ord">
        <pc:chgData name="Jim McGowan" userId="e2c7446dd3aca506" providerId="LiveId" clId="{CE41C84B-C297-48DA-920C-840512922ACC}" dt="2023-12-28T14:09:21.311" v="144"/>
        <pc:sldMkLst>
          <pc:docMk/>
          <pc:sldMk cId="251798111" sldId="10955"/>
        </pc:sldMkLst>
      </pc:sldChg>
      <pc:sldChg chg="ord">
        <pc:chgData name="Jim McGowan" userId="e2c7446dd3aca506" providerId="LiveId" clId="{CE41C84B-C297-48DA-920C-840512922ACC}" dt="2023-12-28T14:10:42.312" v="166"/>
        <pc:sldMkLst>
          <pc:docMk/>
          <pc:sldMk cId="1541034360" sldId="10956"/>
        </pc:sldMkLst>
      </pc:sldChg>
      <pc:sldChg chg="modSp mod">
        <pc:chgData name="Jim McGowan" userId="e2c7446dd3aca506" providerId="LiveId" clId="{CE41C84B-C297-48DA-920C-840512922ACC}" dt="2023-12-28T14:28:31.508" v="426" actId="12789"/>
        <pc:sldMkLst>
          <pc:docMk/>
          <pc:sldMk cId="2787309894" sldId="10960"/>
        </pc:sldMkLst>
        <pc:picChg chg="mod">
          <ac:chgData name="Jim McGowan" userId="e2c7446dd3aca506" providerId="LiveId" clId="{CE41C84B-C297-48DA-920C-840512922ACC}" dt="2023-12-28T14:28:31.508" v="426" actId="12789"/>
          <ac:picMkLst>
            <pc:docMk/>
            <pc:sldMk cId="2787309894" sldId="10960"/>
            <ac:picMk id="4" creationId="{314735EB-3AE9-BFA4-7E15-1676033E8440}"/>
          </ac:picMkLst>
        </pc:picChg>
      </pc:sldChg>
      <pc:sldChg chg="addSp delSp modSp mod">
        <pc:chgData name="Jim McGowan" userId="e2c7446dd3aca506" providerId="LiveId" clId="{CE41C84B-C297-48DA-920C-840512922ACC}" dt="2023-12-28T14:31:13.276" v="473"/>
        <pc:sldMkLst>
          <pc:docMk/>
          <pc:sldMk cId="452496126" sldId="10962"/>
        </pc:sldMkLst>
        <pc:picChg chg="add mod">
          <ac:chgData name="Jim McGowan" userId="e2c7446dd3aca506" providerId="LiveId" clId="{CE41C84B-C297-48DA-920C-840512922ACC}" dt="2023-12-28T14:31:13.276" v="473"/>
          <ac:picMkLst>
            <pc:docMk/>
            <pc:sldMk cId="452496126" sldId="10962"/>
            <ac:picMk id="2" creationId="{57604B17-DB19-9DAF-59E2-F5FFA3FF54F8}"/>
          </ac:picMkLst>
        </pc:picChg>
        <pc:picChg chg="del">
          <ac:chgData name="Jim McGowan" userId="e2c7446dd3aca506" providerId="LiveId" clId="{CE41C84B-C297-48DA-920C-840512922ACC}" dt="2023-12-28T14:31:10.909" v="472" actId="478"/>
          <ac:picMkLst>
            <pc:docMk/>
            <pc:sldMk cId="452496126" sldId="10962"/>
            <ac:picMk id="4" creationId="{314735EB-3AE9-BFA4-7E15-1676033E8440}"/>
          </ac:picMkLst>
        </pc:picChg>
      </pc:sldChg>
      <pc:sldChg chg="del">
        <pc:chgData name="Jim McGowan" userId="e2c7446dd3aca506" providerId="LiveId" clId="{CE41C84B-C297-48DA-920C-840512922ACC}" dt="2023-12-28T14:38:37.350" v="545" actId="47"/>
        <pc:sldMkLst>
          <pc:docMk/>
          <pc:sldMk cId="2666099728" sldId="10963"/>
        </pc:sldMkLst>
      </pc:sldChg>
      <pc:sldChg chg="ord">
        <pc:chgData name="Jim McGowan" userId="e2c7446dd3aca506" providerId="LiveId" clId="{CE41C84B-C297-48DA-920C-840512922ACC}" dt="2023-12-28T14:45:03.615" v="638"/>
        <pc:sldMkLst>
          <pc:docMk/>
          <pc:sldMk cId="309288135" sldId="10966"/>
        </pc:sldMkLst>
      </pc:sldChg>
      <pc:sldChg chg="modSp mod">
        <pc:chgData name="Jim McGowan" userId="e2c7446dd3aca506" providerId="LiveId" clId="{CE41C84B-C297-48DA-920C-840512922ACC}" dt="2023-12-28T14:51:02.156" v="728" actId="1440"/>
        <pc:sldMkLst>
          <pc:docMk/>
          <pc:sldMk cId="3642010991" sldId="10967"/>
        </pc:sldMkLst>
        <pc:picChg chg="mod">
          <ac:chgData name="Jim McGowan" userId="e2c7446dd3aca506" providerId="LiveId" clId="{CE41C84B-C297-48DA-920C-840512922ACC}" dt="2023-12-28T14:51:02.156" v="728" actId="1440"/>
          <ac:picMkLst>
            <pc:docMk/>
            <pc:sldMk cId="3642010991" sldId="10967"/>
            <ac:picMk id="2" creationId="{241BCF2E-4296-7AF2-65A6-7B7C2E7F8A89}"/>
          </ac:picMkLst>
        </pc:picChg>
      </pc:sldChg>
      <pc:sldChg chg="ord">
        <pc:chgData name="Jim McGowan" userId="e2c7446dd3aca506" providerId="LiveId" clId="{CE41C84B-C297-48DA-920C-840512922ACC}" dt="2023-12-28T14:42:41.013" v="606"/>
        <pc:sldMkLst>
          <pc:docMk/>
          <pc:sldMk cId="618544975" sldId="10968"/>
        </pc:sldMkLst>
      </pc:sldChg>
      <pc:sldChg chg="modSp mod">
        <pc:chgData name="Jim McGowan" userId="e2c7446dd3aca506" providerId="LiveId" clId="{CE41C84B-C297-48DA-920C-840512922ACC}" dt="2023-12-28T14:59:07.190" v="876" actId="1440"/>
        <pc:sldMkLst>
          <pc:docMk/>
          <pc:sldMk cId="2523672971" sldId="10975"/>
        </pc:sldMkLst>
        <pc:picChg chg="mod">
          <ac:chgData name="Jim McGowan" userId="e2c7446dd3aca506" providerId="LiveId" clId="{CE41C84B-C297-48DA-920C-840512922ACC}" dt="2023-12-28T14:59:07.190" v="876" actId="1440"/>
          <ac:picMkLst>
            <pc:docMk/>
            <pc:sldMk cId="2523672971" sldId="10975"/>
            <ac:picMk id="2" creationId="{241BCF2E-4296-7AF2-65A6-7B7C2E7F8A89}"/>
          </ac:picMkLst>
        </pc:picChg>
      </pc:sldChg>
      <pc:sldChg chg="modSp add mod">
        <pc:chgData name="Jim McGowan" userId="e2c7446dd3aca506" providerId="LiveId" clId="{CE41C84B-C297-48DA-920C-840512922ACC}" dt="2023-12-28T14:03:42.604" v="66" actId="14100"/>
        <pc:sldMkLst>
          <pc:docMk/>
          <pc:sldMk cId="1911253767" sldId="10977"/>
        </pc:sldMkLst>
        <pc:spChg chg="mod">
          <ac:chgData name="Jim McGowan" userId="e2c7446dd3aca506" providerId="LiveId" clId="{CE41C84B-C297-48DA-920C-840512922ACC}" dt="2023-12-28T14:03:42.604" v="66" actId="14100"/>
          <ac:spMkLst>
            <pc:docMk/>
            <pc:sldMk cId="1911253767" sldId="10977"/>
            <ac:spMk id="161795" creationId="{00000000-0000-0000-0000-000000000000}"/>
          </ac:spMkLst>
        </pc:spChg>
      </pc:sldChg>
      <pc:sldChg chg="modSp add mod">
        <pc:chgData name="Jim McGowan" userId="e2c7446dd3aca506" providerId="LiveId" clId="{CE41C84B-C297-48DA-920C-840512922ACC}" dt="2023-12-28T13:59:50.187" v="21" actId="108"/>
        <pc:sldMkLst>
          <pc:docMk/>
          <pc:sldMk cId="3661639445" sldId="10978"/>
        </pc:sldMkLst>
        <pc:spChg chg="mod">
          <ac:chgData name="Jim McGowan" userId="e2c7446dd3aca506" providerId="LiveId" clId="{CE41C84B-C297-48DA-920C-840512922ACC}" dt="2023-12-28T13:59:50.187" v="21" actId="108"/>
          <ac:spMkLst>
            <pc:docMk/>
            <pc:sldMk cId="3661639445" sldId="10978"/>
            <ac:spMk id="161795" creationId="{00000000-0000-0000-0000-000000000000}"/>
          </ac:spMkLst>
        </pc:spChg>
      </pc:sldChg>
      <pc:sldChg chg="modSp add mod">
        <pc:chgData name="Jim McGowan" userId="e2c7446dd3aca506" providerId="LiveId" clId="{CE41C84B-C297-48DA-920C-840512922ACC}" dt="2023-12-28T14:00:33.451" v="29" actId="108"/>
        <pc:sldMkLst>
          <pc:docMk/>
          <pc:sldMk cId="314367887" sldId="10979"/>
        </pc:sldMkLst>
        <pc:spChg chg="mod">
          <ac:chgData name="Jim McGowan" userId="e2c7446dd3aca506" providerId="LiveId" clId="{CE41C84B-C297-48DA-920C-840512922ACC}" dt="2023-12-28T14:00:33.451" v="29" actId="108"/>
          <ac:spMkLst>
            <pc:docMk/>
            <pc:sldMk cId="314367887" sldId="10979"/>
            <ac:spMk id="161795" creationId="{00000000-0000-0000-0000-000000000000}"/>
          </ac:spMkLst>
        </pc:spChg>
      </pc:sldChg>
      <pc:sldChg chg="modSp add mod">
        <pc:chgData name="Jim McGowan" userId="e2c7446dd3aca506" providerId="LiveId" clId="{CE41C84B-C297-48DA-920C-840512922ACC}" dt="2023-12-28T14:01:12.497" v="37" actId="108"/>
        <pc:sldMkLst>
          <pc:docMk/>
          <pc:sldMk cId="1771013358" sldId="10980"/>
        </pc:sldMkLst>
        <pc:spChg chg="mod">
          <ac:chgData name="Jim McGowan" userId="e2c7446dd3aca506" providerId="LiveId" clId="{CE41C84B-C297-48DA-920C-840512922ACC}" dt="2023-12-28T14:01:12.497" v="37" actId="108"/>
          <ac:spMkLst>
            <pc:docMk/>
            <pc:sldMk cId="1771013358" sldId="10980"/>
            <ac:spMk id="161795" creationId="{00000000-0000-0000-0000-000000000000}"/>
          </ac:spMkLst>
        </pc:spChg>
      </pc:sldChg>
      <pc:sldChg chg="modSp add mod">
        <pc:chgData name="Jim McGowan" userId="e2c7446dd3aca506" providerId="LiveId" clId="{CE41C84B-C297-48DA-920C-840512922ACC}" dt="2023-12-28T14:01:33.027" v="44" actId="108"/>
        <pc:sldMkLst>
          <pc:docMk/>
          <pc:sldMk cId="2598410869" sldId="10981"/>
        </pc:sldMkLst>
        <pc:spChg chg="mod">
          <ac:chgData name="Jim McGowan" userId="e2c7446dd3aca506" providerId="LiveId" clId="{CE41C84B-C297-48DA-920C-840512922ACC}" dt="2023-12-28T14:01:33.027" v="44" actId="108"/>
          <ac:spMkLst>
            <pc:docMk/>
            <pc:sldMk cId="2598410869" sldId="10981"/>
            <ac:spMk id="161795" creationId="{00000000-0000-0000-0000-000000000000}"/>
          </ac:spMkLst>
        </pc:spChg>
      </pc:sldChg>
      <pc:sldChg chg="modSp add mod">
        <pc:chgData name="Jim McGowan" userId="e2c7446dd3aca506" providerId="LiveId" clId="{CE41C84B-C297-48DA-920C-840512922ACC}" dt="2023-12-28T14:04:26.965" v="76" actId="255"/>
        <pc:sldMkLst>
          <pc:docMk/>
          <pc:sldMk cId="1738763902" sldId="10982"/>
        </pc:sldMkLst>
        <pc:spChg chg="mod">
          <ac:chgData name="Jim McGowan" userId="e2c7446dd3aca506" providerId="LiveId" clId="{CE41C84B-C297-48DA-920C-840512922ACC}" dt="2023-12-28T14:04:26.965" v="76" actId="255"/>
          <ac:spMkLst>
            <pc:docMk/>
            <pc:sldMk cId="1738763902" sldId="10982"/>
            <ac:spMk id="161795" creationId="{00000000-0000-0000-0000-000000000000}"/>
          </ac:spMkLst>
        </pc:spChg>
      </pc:sldChg>
      <pc:sldChg chg="modSp add mod">
        <pc:chgData name="Jim McGowan" userId="e2c7446dd3aca506" providerId="LiveId" clId="{CE41C84B-C297-48DA-920C-840512922ACC}" dt="2023-12-28T14:04:55.985" v="86" actId="108"/>
        <pc:sldMkLst>
          <pc:docMk/>
          <pc:sldMk cId="2837964912" sldId="10983"/>
        </pc:sldMkLst>
        <pc:spChg chg="mod">
          <ac:chgData name="Jim McGowan" userId="e2c7446dd3aca506" providerId="LiveId" clId="{CE41C84B-C297-48DA-920C-840512922ACC}" dt="2023-12-28T14:04:55.985" v="86" actId="108"/>
          <ac:spMkLst>
            <pc:docMk/>
            <pc:sldMk cId="2837964912" sldId="10983"/>
            <ac:spMk id="161795" creationId="{00000000-0000-0000-0000-000000000000}"/>
          </ac:spMkLst>
        </pc:spChg>
      </pc:sldChg>
      <pc:sldChg chg="modSp add mod">
        <pc:chgData name="Jim McGowan" userId="e2c7446dd3aca506" providerId="LiveId" clId="{CE41C84B-C297-48DA-920C-840512922ACC}" dt="2023-12-28T14:05:25.889" v="94" actId="108"/>
        <pc:sldMkLst>
          <pc:docMk/>
          <pc:sldMk cId="1593470577" sldId="10984"/>
        </pc:sldMkLst>
        <pc:spChg chg="mod">
          <ac:chgData name="Jim McGowan" userId="e2c7446dd3aca506" providerId="LiveId" clId="{CE41C84B-C297-48DA-920C-840512922ACC}" dt="2023-12-28T14:05:25.889" v="94" actId="108"/>
          <ac:spMkLst>
            <pc:docMk/>
            <pc:sldMk cId="1593470577" sldId="10984"/>
            <ac:spMk id="161795" creationId="{00000000-0000-0000-0000-000000000000}"/>
          </ac:spMkLst>
        </pc:spChg>
      </pc:sldChg>
      <pc:sldChg chg="modSp add mod">
        <pc:chgData name="Jim McGowan" userId="e2c7446dd3aca506" providerId="LiveId" clId="{CE41C84B-C297-48DA-920C-840512922ACC}" dt="2023-12-28T14:05:52.927" v="102" actId="108"/>
        <pc:sldMkLst>
          <pc:docMk/>
          <pc:sldMk cId="3038917001" sldId="10985"/>
        </pc:sldMkLst>
        <pc:spChg chg="mod">
          <ac:chgData name="Jim McGowan" userId="e2c7446dd3aca506" providerId="LiveId" clId="{CE41C84B-C297-48DA-920C-840512922ACC}" dt="2023-12-28T14:05:52.927" v="102" actId="108"/>
          <ac:spMkLst>
            <pc:docMk/>
            <pc:sldMk cId="3038917001" sldId="10985"/>
            <ac:spMk id="161795" creationId="{00000000-0000-0000-0000-000000000000}"/>
          </ac:spMkLst>
        </pc:spChg>
      </pc:sldChg>
      <pc:sldChg chg="modSp add mod">
        <pc:chgData name="Jim McGowan" userId="e2c7446dd3aca506" providerId="LiveId" clId="{CE41C84B-C297-48DA-920C-840512922ACC}" dt="2023-12-28T14:08:16.349" v="122" actId="108"/>
        <pc:sldMkLst>
          <pc:docMk/>
          <pc:sldMk cId="446270834" sldId="10986"/>
        </pc:sldMkLst>
        <pc:spChg chg="mod">
          <ac:chgData name="Jim McGowan" userId="e2c7446dd3aca506" providerId="LiveId" clId="{CE41C84B-C297-48DA-920C-840512922ACC}" dt="2023-12-28T14:08:16.349" v="122" actId="108"/>
          <ac:spMkLst>
            <pc:docMk/>
            <pc:sldMk cId="446270834" sldId="10986"/>
            <ac:spMk id="161795" creationId="{00000000-0000-0000-0000-000000000000}"/>
          </ac:spMkLst>
        </pc:spChg>
      </pc:sldChg>
      <pc:sldChg chg="modSp add mod">
        <pc:chgData name="Jim McGowan" userId="e2c7446dd3aca506" providerId="LiveId" clId="{CE41C84B-C297-48DA-920C-840512922ACC}" dt="2023-12-28T14:08:37.457" v="130" actId="108"/>
        <pc:sldMkLst>
          <pc:docMk/>
          <pc:sldMk cId="910858486" sldId="10987"/>
        </pc:sldMkLst>
        <pc:spChg chg="mod">
          <ac:chgData name="Jim McGowan" userId="e2c7446dd3aca506" providerId="LiveId" clId="{CE41C84B-C297-48DA-920C-840512922ACC}" dt="2023-12-28T14:08:37.457" v="130" actId="108"/>
          <ac:spMkLst>
            <pc:docMk/>
            <pc:sldMk cId="910858486" sldId="10987"/>
            <ac:spMk id="161795" creationId="{00000000-0000-0000-0000-000000000000}"/>
          </ac:spMkLst>
        </pc:spChg>
      </pc:sldChg>
      <pc:sldChg chg="modSp add mod">
        <pc:chgData name="Jim McGowan" userId="e2c7446dd3aca506" providerId="LiveId" clId="{CE41C84B-C297-48DA-920C-840512922ACC}" dt="2023-12-28T14:09:01.667" v="138" actId="108"/>
        <pc:sldMkLst>
          <pc:docMk/>
          <pc:sldMk cId="1967551070" sldId="10988"/>
        </pc:sldMkLst>
        <pc:spChg chg="mod">
          <ac:chgData name="Jim McGowan" userId="e2c7446dd3aca506" providerId="LiveId" clId="{CE41C84B-C297-48DA-920C-840512922ACC}" dt="2023-12-28T14:09:01.667" v="138" actId="108"/>
          <ac:spMkLst>
            <pc:docMk/>
            <pc:sldMk cId="1967551070" sldId="10988"/>
            <ac:spMk id="161795" creationId="{00000000-0000-0000-0000-000000000000}"/>
          </ac:spMkLst>
        </pc:spChg>
      </pc:sldChg>
      <pc:sldChg chg="modSp add mod">
        <pc:chgData name="Jim McGowan" userId="e2c7446dd3aca506" providerId="LiveId" clId="{CE41C84B-C297-48DA-920C-840512922ACC}" dt="2023-12-28T14:09:31.282" v="148" actId="108"/>
        <pc:sldMkLst>
          <pc:docMk/>
          <pc:sldMk cId="1223910507" sldId="10989"/>
        </pc:sldMkLst>
        <pc:spChg chg="mod">
          <ac:chgData name="Jim McGowan" userId="e2c7446dd3aca506" providerId="LiveId" clId="{CE41C84B-C297-48DA-920C-840512922ACC}" dt="2023-12-28T14:09:31.282" v="148" actId="108"/>
          <ac:spMkLst>
            <pc:docMk/>
            <pc:sldMk cId="1223910507" sldId="10989"/>
            <ac:spMk id="161795" creationId="{00000000-0000-0000-0000-000000000000}"/>
          </ac:spMkLst>
        </pc:spChg>
      </pc:sldChg>
      <pc:sldChg chg="modSp add mod">
        <pc:chgData name="Jim McGowan" userId="e2c7446dd3aca506" providerId="LiveId" clId="{CE41C84B-C297-48DA-920C-840512922ACC}" dt="2023-12-28T14:10:20.465" v="160" actId="108"/>
        <pc:sldMkLst>
          <pc:docMk/>
          <pc:sldMk cId="690023954" sldId="10990"/>
        </pc:sldMkLst>
        <pc:spChg chg="mod">
          <ac:chgData name="Jim McGowan" userId="e2c7446dd3aca506" providerId="LiveId" clId="{CE41C84B-C297-48DA-920C-840512922ACC}" dt="2023-12-28T14:10:20.465" v="160" actId="108"/>
          <ac:spMkLst>
            <pc:docMk/>
            <pc:sldMk cId="690023954" sldId="10990"/>
            <ac:spMk id="161795" creationId="{00000000-0000-0000-0000-000000000000}"/>
          </ac:spMkLst>
        </pc:spChg>
      </pc:sldChg>
      <pc:sldChg chg="modSp add mod">
        <pc:chgData name="Jim McGowan" userId="e2c7446dd3aca506" providerId="LiveId" clId="{CE41C84B-C297-48DA-920C-840512922ACC}" dt="2023-12-28T14:10:54.701" v="173" actId="108"/>
        <pc:sldMkLst>
          <pc:docMk/>
          <pc:sldMk cId="3443978587" sldId="10991"/>
        </pc:sldMkLst>
        <pc:spChg chg="mod">
          <ac:chgData name="Jim McGowan" userId="e2c7446dd3aca506" providerId="LiveId" clId="{CE41C84B-C297-48DA-920C-840512922ACC}" dt="2023-12-28T14:10:54.701" v="173" actId="108"/>
          <ac:spMkLst>
            <pc:docMk/>
            <pc:sldMk cId="3443978587" sldId="10991"/>
            <ac:spMk id="161795" creationId="{00000000-0000-0000-0000-000000000000}"/>
          </ac:spMkLst>
        </pc:spChg>
      </pc:sldChg>
      <pc:sldChg chg="modSp add mod">
        <pc:chgData name="Jim McGowan" userId="e2c7446dd3aca506" providerId="LiveId" clId="{CE41C84B-C297-48DA-920C-840512922ACC}" dt="2023-12-28T14:21:14.217" v="329" actId="14100"/>
        <pc:sldMkLst>
          <pc:docMk/>
          <pc:sldMk cId="398044721" sldId="10992"/>
        </pc:sldMkLst>
        <pc:spChg chg="mod">
          <ac:chgData name="Jim McGowan" userId="e2c7446dd3aca506" providerId="LiveId" clId="{CE41C84B-C297-48DA-920C-840512922ACC}" dt="2023-12-28T14:21:14.217" v="329" actId="14100"/>
          <ac:spMkLst>
            <pc:docMk/>
            <pc:sldMk cId="398044721" sldId="10992"/>
            <ac:spMk id="161795" creationId="{00000000-0000-0000-0000-000000000000}"/>
          </ac:spMkLst>
        </pc:spChg>
      </pc:sldChg>
      <pc:sldChg chg="modSp add mod">
        <pc:chgData name="Jim McGowan" userId="e2c7446dd3aca506" providerId="LiveId" clId="{CE41C84B-C297-48DA-920C-840512922ACC}" dt="2023-12-28T14:21:23.622" v="332" actId="14100"/>
        <pc:sldMkLst>
          <pc:docMk/>
          <pc:sldMk cId="3602902911" sldId="10993"/>
        </pc:sldMkLst>
        <pc:spChg chg="mod">
          <ac:chgData name="Jim McGowan" userId="e2c7446dd3aca506" providerId="LiveId" clId="{CE41C84B-C297-48DA-920C-840512922ACC}" dt="2023-12-28T14:21:23.622" v="332" actId="14100"/>
          <ac:spMkLst>
            <pc:docMk/>
            <pc:sldMk cId="3602902911" sldId="10993"/>
            <ac:spMk id="161795" creationId="{00000000-0000-0000-0000-000000000000}"/>
          </ac:spMkLst>
        </pc:spChg>
      </pc:sldChg>
      <pc:sldChg chg="modSp add mod">
        <pc:chgData name="Jim McGowan" userId="e2c7446dd3aca506" providerId="LiveId" clId="{CE41C84B-C297-48DA-920C-840512922ACC}" dt="2023-12-28T14:19:31.542" v="307" actId="108"/>
        <pc:sldMkLst>
          <pc:docMk/>
          <pc:sldMk cId="437376809" sldId="10994"/>
        </pc:sldMkLst>
        <pc:spChg chg="mod">
          <ac:chgData name="Jim McGowan" userId="e2c7446dd3aca506" providerId="LiveId" clId="{CE41C84B-C297-48DA-920C-840512922ACC}" dt="2023-12-28T14:19:31.542" v="307" actId="108"/>
          <ac:spMkLst>
            <pc:docMk/>
            <pc:sldMk cId="437376809" sldId="10994"/>
            <ac:spMk id="161795" creationId="{00000000-0000-0000-0000-000000000000}"/>
          </ac:spMkLst>
        </pc:spChg>
      </pc:sldChg>
      <pc:sldChg chg="modSp add mod">
        <pc:chgData name="Jim McGowan" userId="e2c7446dd3aca506" providerId="LiveId" clId="{CE41C84B-C297-48DA-920C-840512922ACC}" dt="2023-12-28T14:26:48.037" v="400" actId="108"/>
        <pc:sldMkLst>
          <pc:docMk/>
          <pc:sldMk cId="4209761094" sldId="10995"/>
        </pc:sldMkLst>
        <pc:spChg chg="mod">
          <ac:chgData name="Jim McGowan" userId="e2c7446dd3aca506" providerId="LiveId" clId="{CE41C84B-C297-48DA-920C-840512922ACC}" dt="2023-12-28T14:26:48.037" v="400" actId="108"/>
          <ac:spMkLst>
            <pc:docMk/>
            <pc:sldMk cId="4209761094" sldId="10995"/>
            <ac:spMk id="161795" creationId="{00000000-0000-0000-0000-000000000000}"/>
          </ac:spMkLst>
        </pc:spChg>
      </pc:sldChg>
      <pc:sldChg chg="modSp add mod">
        <pc:chgData name="Jim McGowan" userId="e2c7446dd3aca506" providerId="LiveId" clId="{CE41C84B-C297-48DA-920C-840512922ACC}" dt="2023-12-28T14:27:37.559" v="412" actId="14100"/>
        <pc:sldMkLst>
          <pc:docMk/>
          <pc:sldMk cId="1800464747" sldId="10996"/>
        </pc:sldMkLst>
        <pc:spChg chg="mod">
          <ac:chgData name="Jim McGowan" userId="e2c7446dd3aca506" providerId="LiveId" clId="{CE41C84B-C297-48DA-920C-840512922ACC}" dt="2023-12-28T14:27:37.559" v="412" actId="14100"/>
          <ac:spMkLst>
            <pc:docMk/>
            <pc:sldMk cId="1800464747" sldId="10996"/>
            <ac:spMk id="161795" creationId="{00000000-0000-0000-0000-000000000000}"/>
          </ac:spMkLst>
        </pc:spChg>
      </pc:sldChg>
      <pc:sldChg chg="modSp add mod">
        <pc:chgData name="Jim McGowan" userId="e2c7446dd3aca506" providerId="LiveId" clId="{CE41C84B-C297-48DA-920C-840512922ACC}" dt="2023-12-28T14:29:45.449" v="444" actId="108"/>
        <pc:sldMkLst>
          <pc:docMk/>
          <pc:sldMk cId="1020159391" sldId="10997"/>
        </pc:sldMkLst>
        <pc:spChg chg="mod">
          <ac:chgData name="Jim McGowan" userId="e2c7446dd3aca506" providerId="LiveId" clId="{CE41C84B-C297-48DA-920C-840512922ACC}" dt="2023-12-28T14:29:45.449" v="444" actId="108"/>
          <ac:spMkLst>
            <pc:docMk/>
            <pc:sldMk cId="1020159391" sldId="10997"/>
            <ac:spMk id="161795" creationId="{00000000-0000-0000-0000-000000000000}"/>
          </ac:spMkLst>
        </pc:spChg>
      </pc:sldChg>
      <pc:sldChg chg="modSp add mod">
        <pc:chgData name="Jim McGowan" userId="e2c7446dd3aca506" providerId="LiveId" clId="{CE41C84B-C297-48DA-920C-840512922ACC}" dt="2023-12-28T14:30:13.855" v="452" actId="108"/>
        <pc:sldMkLst>
          <pc:docMk/>
          <pc:sldMk cId="791474097" sldId="10998"/>
        </pc:sldMkLst>
        <pc:spChg chg="mod">
          <ac:chgData name="Jim McGowan" userId="e2c7446dd3aca506" providerId="LiveId" clId="{CE41C84B-C297-48DA-920C-840512922ACC}" dt="2023-12-28T14:30:13.855" v="452" actId="108"/>
          <ac:spMkLst>
            <pc:docMk/>
            <pc:sldMk cId="791474097" sldId="10998"/>
            <ac:spMk id="161795" creationId="{00000000-0000-0000-0000-000000000000}"/>
          </ac:spMkLst>
        </pc:spChg>
      </pc:sldChg>
      <pc:sldChg chg="modSp add mod">
        <pc:chgData name="Jim McGowan" userId="e2c7446dd3aca506" providerId="LiveId" clId="{CE41C84B-C297-48DA-920C-840512922ACC}" dt="2023-12-28T14:30:31.602" v="460" actId="108"/>
        <pc:sldMkLst>
          <pc:docMk/>
          <pc:sldMk cId="4250400456" sldId="10999"/>
        </pc:sldMkLst>
        <pc:spChg chg="mod">
          <ac:chgData name="Jim McGowan" userId="e2c7446dd3aca506" providerId="LiveId" clId="{CE41C84B-C297-48DA-920C-840512922ACC}" dt="2023-12-28T14:30:31.602" v="460" actId="108"/>
          <ac:spMkLst>
            <pc:docMk/>
            <pc:sldMk cId="4250400456" sldId="10999"/>
            <ac:spMk id="161795" creationId="{00000000-0000-0000-0000-000000000000}"/>
          </ac:spMkLst>
        </pc:spChg>
      </pc:sldChg>
      <pc:sldChg chg="modSp add mod">
        <pc:chgData name="Jim McGowan" userId="e2c7446dd3aca506" providerId="LiveId" clId="{CE41C84B-C297-48DA-920C-840512922ACC}" dt="2023-12-28T14:30:51.640" v="468" actId="108"/>
        <pc:sldMkLst>
          <pc:docMk/>
          <pc:sldMk cId="2071904168" sldId="11000"/>
        </pc:sldMkLst>
        <pc:spChg chg="mod">
          <ac:chgData name="Jim McGowan" userId="e2c7446dd3aca506" providerId="LiveId" clId="{CE41C84B-C297-48DA-920C-840512922ACC}" dt="2023-12-28T14:30:51.640" v="468" actId="108"/>
          <ac:spMkLst>
            <pc:docMk/>
            <pc:sldMk cId="2071904168" sldId="11000"/>
            <ac:spMk id="161795" creationId="{00000000-0000-0000-0000-000000000000}"/>
          </ac:spMkLst>
        </pc:spChg>
      </pc:sldChg>
      <pc:sldChg chg="modSp add mod">
        <pc:chgData name="Jim McGowan" userId="e2c7446dd3aca506" providerId="LiveId" clId="{CE41C84B-C297-48DA-920C-840512922ACC}" dt="2023-12-28T14:32:07.419" v="488" actId="108"/>
        <pc:sldMkLst>
          <pc:docMk/>
          <pc:sldMk cId="4002218128" sldId="11001"/>
        </pc:sldMkLst>
        <pc:spChg chg="mod">
          <ac:chgData name="Jim McGowan" userId="e2c7446dd3aca506" providerId="LiveId" clId="{CE41C84B-C297-48DA-920C-840512922ACC}" dt="2023-12-28T14:32:07.419" v="488" actId="108"/>
          <ac:spMkLst>
            <pc:docMk/>
            <pc:sldMk cId="4002218128" sldId="11001"/>
            <ac:spMk id="161795" creationId="{00000000-0000-0000-0000-000000000000}"/>
          </ac:spMkLst>
        </pc:spChg>
      </pc:sldChg>
      <pc:sldChg chg="modSp add mod">
        <pc:chgData name="Jim McGowan" userId="e2c7446dd3aca506" providerId="LiveId" clId="{CE41C84B-C297-48DA-920C-840512922ACC}" dt="2023-12-28T14:32:23.715" v="496" actId="108"/>
        <pc:sldMkLst>
          <pc:docMk/>
          <pc:sldMk cId="3298859079" sldId="11002"/>
        </pc:sldMkLst>
        <pc:spChg chg="mod">
          <ac:chgData name="Jim McGowan" userId="e2c7446dd3aca506" providerId="LiveId" clId="{CE41C84B-C297-48DA-920C-840512922ACC}" dt="2023-12-28T14:32:23.715" v="496" actId="108"/>
          <ac:spMkLst>
            <pc:docMk/>
            <pc:sldMk cId="3298859079" sldId="11002"/>
            <ac:spMk id="161795" creationId="{00000000-0000-0000-0000-000000000000}"/>
          </ac:spMkLst>
        </pc:spChg>
      </pc:sldChg>
      <pc:sldChg chg="modSp add mod">
        <pc:chgData name="Jim McGowan" userId="e2c7446dd3aca506" providerId="LiveId" clId="{CE41C84B-C297-48DA-920C-840512922ACC}" dt="2023-12-28T14:36:59.537" v="520" actId="948"/>
        <pc:sldMkLst>
          <pc:docMk/>
          <pc:sldMk cId="512058078" sldId="11003"/>
        </pc:sldMkLst>
        <pc:spChg chg="mod">
          <ac:chgData name="Jim McGowan" userId="e2c7446dd3aca506" providerId="LiveId" clId="{CE41C84B-C297-48DA-920C-840512922ACC}" dt="2023-12-28T14:36:59.537" v="520" actId="948"/>
          <ac:spMkLst>
            <pc:docMk/>
            <pc:sldMk cId="512058078" sldId="11003"/>
            <ac:spMk id="161795" creationId="{00000000-0000-0000-0000-000000000000}"/>
          </ac:spMkLst>
        </pc:spChg>
      </pc:sldChg>
      <pc:sldChg chg="modSp add mod">
        <pc:chgData name="Jim McGowan" userId="e2c7446dd3aca506" providerId="LiveId" clId="{CE41C84B-C297-48DA-920C-840512922ACC}" dt="2023-12-28T14:37:21.636" v="530" actId="108"/>
        <pc:sldMkLst>
          <pc:docMk/>
          <pc:sldMk cId="4097813731" sldId="11004"/>
        </pc:sldMkLst>
        <pc:spChg chg="mod">
          <ac:chgData name="Jim McGowan" userId="e2c7446dd3aca506" providerId="LiveId" clId="{CE41C84B-C297-48DA-920C-840512922ACC}" dt="2023-12-28T14:37:21.636" v="530" actId="108"/>
          <ac:spMkLst>
            <pc:docMk/>
            <pc:sldMk cId="4097813731" sldId="11004"/>
            <ac:spMk id="161795" creationId="{00000000-0000-0000-0000-000000000000}"/>
          </ac:spMkLst>
        </pc:spChg>
      </pc:sldChg>
      <pc:sldChg chg="modSp add mod">
        <pc:chgData name="Jim McGowan" userId="e2c7446dd3aca506" providerId="LiveId" clId="{CE41C84B-C297-48DA-920C-840512922ACC}" dt="2023-12-28T14:37:52.707" v="540" actId="108"/>
        <pc:sldMkLst>
          <pc:docMk/>
          <pc:sldMk cId="2160244260" sldId="11005"/>
        </pc:sldMkLst>
        <pc:spChg chg="mod">
          <ac:chgData name="Jim McGowan" userId="e2c7446dd3aca506" providerId="LiveId" clId="{CE41C84B-C297-48DA-920C-840512922ACC}" dt="2023-12-28T14:37:52.707" v="540" actId="108"/>
          <ac:spMkLst>
            <pc:docMk/>
            <pc:sldMk cId="2160244260" sldId="11005"/>
            <ac:spMk id="161795" creationId="{00000000-0000-0000-0000-000000000000}"/>
          </ac:spMkLst>
        </pc:spChg>
      </pc:sldChg>
      <pc:sldChg chg="add">
        <pc:chgData name="Jim McGowan" userId="e2c7446dd3aca506" providerId="LiveId" clId="{CE41C84B-C297-48DA-920C-840512922ACC}" dt="2023-12-28T14:38:33.577" v="544"/>
        <pc:sldMkLst>
          <pc:docMk/>
          <pc:sldMk cId="266148528" sldId="11006"/>
        </pc:sldMkLst>
      </pc:sldChg>
      <pc:sldChg chg="modSp add mod">
        <pc:chgData name="Jim McGowan" userId="e2c7446dd3aca506" providerId="LiveId" clId="{CE41C84B-C297-48DA-920C-840512922ACC}" dt="2023-12-28T14:40:21.261" v="569" actId="108"/>
        <pc:sldMkLst>
          <pc:docMk/>
          <pc:sldMk cId="1483602463" sldId="11007"/>
        </pc:sldMkLst>
        <pc:spChg chg="mod">
          <ac:chgData name="Jim McGowan" userId="e2c7446dd3aca506" providerId="LiveId" clId="{CE41C84B-C297-48DA-920C-840512922ACC}" dt="2023-12-28T14:40:21.261" v="569" actId="108"/>
          <ac:spMkLst>
            <pc:docMk/>
            <pc:sldMk cId="1483602463" sldId="11007"/>
            <ac:spMk id="161795" creationId="{00000000-0000-0000-0000-000000000000}"/>
          </ac:spMkLst>
        </pc:spChg>
      </pc:sldChg>
      <pc:sldChg chg="modSp add mod">
        <pc:chgData name="Jim McGowan" userId="e2c7446dd3aca506" providerId="LiveId" clId="{CE41C84B-C297-48DA-920C-840512922ACC}" dt="2023-12-28T14:40:40.376" v="578" actId="108"/>
        <pc:sldMkLst>
          <pc:docMk/>
          <pc:sldMk cId="1613343815" sldId="11008"/>
        </pc:sldMkLst>
        <pc:spChg chg="mod">
          <ac:chgData name="Jim McGowan" userId="e2c7446dd3aca506" providerId="LiveId" clId="{CE41C84B-C297-48DA-920C-840512922ACC}" dt="2023-12-28T14:40:40.376" v="578" actId="108"/>
          <ac:spMkLst>
            <pc:docMk/>
            <pc:sldMk cId="1613343815" sldId="11008"/>
            <ac:spMk id="161795" creationId="{00000000-0000-0000-0000-000000000000}"/>
          </ac:spMkLst>
        </pc:spChg>
      </pc:sldChg>
      <pc:sldChg chg="modSp add mod">
        <pc:chgData name="Jim McGowan" userId="e2c7446dd3aca506" providerId="LiveId" clId="{CE41C84B-C297-48DA-920C-840512922ACC}" dt="2023-12-28T14:42:22.255" v="598" actId="108"/>
        <pc:sldMkLst>
          <pc:docMk/>
          <pc:sldMk cId="3887126843" sldId="11009"/>
        </pc:sldMkLst>
        <pc:spChg chg="mod">
          <ac:chgData name="Jim McGowan" userId="e2c7446dd3aca506" providerId="LiveId" clId="{CE41C84B-C297-48DA-920C-840512922ACC}" dt="2023-12-28T14:42:22.255" v="598" actId="108"/>
          <ac:spMkLst>
            <pc:docMk/>
            <pc:sldMk cId="3887126843" sldId="11009"/>
            <ac:spMk id="161795" creationId="{00000000-0000-0000-0000-000000000000}"/>
          </ac:spMkLst>
        </pc:spChg>
      </pc:sldChg>
      <pc:sldChg chg="modSp add mod">
        <pc:chgData name="Jim McGowan" userId="e2c7446dd3aca506" providerId="LiveId" clId="{CE41C84B-C297-48DA-920C-840512922ACC}" dt="2023-12-28T14:42:52.564" v="611" actId="108"/>
        <pc:sldMkLst>
          <pc:docMk/>
          <pc:sldMk cId="2851000495" sldId="11010"/>
        </pc:sldMkLst>
        <pc:spChg chg="mod">
          <ac:chgData name="Jim McGowan" userId="e2c7446dd3aca506" providerId="LiveId" clId="{CE41C84B-C297-48DA-920C-840512922ACC}" dt="2023-12-28T14:42:52.564" v="611" actId="108"/>
          <ac:spMkLst>
            <pc:docMk/>
            <pc:sldMk cId="2851000495" sldId="11010"/>
            <ac:spMk id="161795" creationId="{00000000-0000-0000-0000-000000000000}"/>
          </ac:spMkLst>
        </pc:spChg>
      </pc:sldChg>
      <pc:sldChg chg="modSp add mod">
        <pc:chgData name="Jim McGowan" userId="e2c7446dd3aca506" providerId="LiveId" clId="{CE41C84B-C297-48DA-920C-840512922ACC}" dt="2023-12-28T14:44:51.426" v="632" actId="108"/>
        <pc:sldMkLst>
          <pc:docMk/>
          <pc:sldMk cId="1734100201" sldId="11011"/>
        </pc:sldMkLst>
        <pc:spChg chg="mod">
          <ac:chgData name="Jim McGowan" userId="e2c7446dd3aca506" providerId="LiveId" clId="{CE41C84B-C297-48DA-920C-840512922ACC}" dt="2023-12-28T14:44:51.426" v="632" actId="108"/>
          <ac:spMkLst>
            <pc:docMk/>
            <pc:sldMk cId="1734100201" sldId="11011"/>
            <ac:spMk id="161795" creationId="{00000000-0000-0000-0000-000000000000}"/>
          </ac:spMkLst>
        </pc:spChg>
      </pc:sldChg>
      <pc:sldChg chg="modSp add mod">
        <pc:chgData name="Jim McGowan" userId="e2c7446dd3aca506" providerId="LiveId" clId="{CE41C84B-C297-48DA-920C-840512922ACC}" dt="2023-12-28T14:45:20.268" v="644" actId="108"/>
        <pc:sldMkLst>
          <pc:docMk/>
          <pc:sldMk cId="2785366724" sldId="11012"/>
        </pc:sldMkLst>
        <pc:spChg chg="mod">
          <ac:chgData name="Jim McGowan" userId="e2c7446dd3aca506" providerId="LiveId" clId="{CE41C84B-C297-48DA-920C-840512922ACC}" dt="2023-12-28T14:45:20.268" v="644" actId="108"/>
          <ac:spMkLst>
            <pc:docMk/>
            <pc:sldMk cId="2785366724" sldId="11012"/>
            <ac:spMk id="161795" creationId="{00000000-0000-0000-0000-000000000000}"/>
          </ac:spMkLst>
        </pc:spChg>
      </pc:sldChg>
      <pc:sldChg chg="modSp add mod">
        <pc:chgData name="Jim McGowan" userId="e2c7446dd3aca506" providerId="LiveId" clId="{CE41C84B-C297-48DA-920C-840512922ACC}" dt="2023-12-28T14:46:31.601" v="660" actId="108"/>
        <pc:sldMkLst>
          <pc:docMk/>
          <pc:sldMk cId="3503611556" sldId="11013"/>
        </pc:sldMkLst>
        <pc:spChg chg="mod">
          <ac:chgData name="Jim McGowan" userId="e2c7446dd3aca506" providerId="LiveId" clId="{CE41C84B-C297-48DA-920C-840512922ACC}" dt="2023-12-28T14:46:31.601" v="660" actId="108"/>
          <ac:spMkLst>
            <pc:docMk/>
            <pc:sldMk cId="3503611556" sldId="11013"/>
            <ac:spMk id="161795" creationId="{00000000-0000-0000-0000-000000000000}"/>
          </ac:spMkLst>
        </pc:spChg>
      </pc:sldChg>
      <pc:sldChg chg="modSp add mod">
        <pc:chgData name="Jim McGowan" userId="e2c7446dd3aca506" providerId="LiveId" clId="{CE41C84B-C297-48DA-920C-840512922ACC}" dt="2023-12-28T14:46:55.342" v="671" actId="108"/>
        <pc:sldMkLst>
          <pc:docMk/>
          <pc:sldMk cId="255816149" sldId="11014"/>
        </pc:sldMkLst>
        <pc:spChg chg="mod">
          <ac:chgData name="Jim McGowan" userId="e2c7446dd3aca506" providerId="LiveId" clId="{CE41C84B-C297-48DA-920C-840512922ACC}" dt="2023-12-28T14:46:55.342" v="671" actId="108"/>
          <ac:spMkLst>
            <pc:docMk/>
            <pc:sldMk cId="255816149" sldId="11014"/>
            <ac:spMk id="161795" creationId="{00000000-0000-0000-0000-000000000000}"/>
          </ac:spMkLst>
        </pc:spChg>
      </pc:sldChg>
      <pc:sldChg chg="modSp add mod">
        <pc:chgData name="Jim McGowan" userId="e2c7446dd3aca506" providerId="LiveId" clId="{CE41C84B-C297-48DA-920C-840512922ACC}" dt="2023-12-28T14:47:48.260" v="681" actId="108"/>
        <pc:sldMkLst>
          <pc:docMk/>
          <pc:sldMk cId="2632193118" sldId="11015"/>
        </pc:sldMkLst>
        <pc:spChg chg="mod">
          <ac:chgData name="Jim McGowan" userId="e2c7446dd3aca506" providerId="LiveId" clId="{CE41C84B-C297-48DA-920C-840512922ACC}" dt="2023-12-28T14:47:48.260" v="681" actId="108"/>
          <ac:spMkLst>
            <pc:docMk/>
            <pc:sldMk cId="2632193118" sldId="11015"/>
            <ac:spMk id="161795" creationId="{00000000-0000-0000-0000-000000000000}"/>
          </ac:spMkLst>
        </pc:spChg>
      </pc:sldChg>
      <pc:sldChg chg="modSp add mod">
        <pc:chgData name="Jim McGowan" userId="e2c7446dd3aca506" providerId="LiveId" clId="{CE41C84B-C297-48DA-920C-840512922ACC}" dt="2023-12-28T14:49:09.265" v="699" actId="108"/>
        <pc:sldMkLst>
          <pc:docMk/>
          <pc:sldMk cId="319448484" sldId="11016"/>
        </pc:sldMkLst>
        <pc:spChg chg="mod">
          <ac:chgData name="Jim McGowan" userId="e2c7446dd3aca506" providerId="LiveId" clId="{CE41C84B-C297-48DA-920C-840512922ACC}" dt="2023-12-28T14:49:09.265" v="699" actId="108"/>
          <ac:spMkLst>
            <pc:docMk/>
            <pc:sldMk cId="319448484" sldId="11016"/>
            <ac:spMk id="161795" creationId="{00000000-0000-0000-0000-000000000000}"/>
          </ac:spMkLst>
        </pc:spChg>
      </pc:sldChg>
      <pc:sldChg chg="modSp add mod">
        <pc:chgData name="Jim McGowan" userId="e2c7446dd3aca506" providerId="LiveId" clId="{CE41C84B-C297-48DA-920C-840512922ACC}" dt="2023-12-28T14:49:30.310" v="707" actId="108"/>
        <pc:sldMkLst>
          <pc:docMk/>
          <pc:sldMk cId="11113415" sldId="11017"/>
        </pc:sldMkLst>
        <pc:spChg chg="mod">
          <ac:chgData name="Jim McGowan" userId="e2c7446dd3aca506" providerId="LiveId" clId="{CE41C84B-C297-48DA-920C-840512922ACC}" dt="2023-12-28T14:49:30.310" v="707" actId="108"/>
          <ac:spMkLst>
            <pc:docMk/>
            <pc:sldMk cId="11113415" sldId="11017"/>
            <ac:spMk id="161795" creationId="{00000000-0000-0000-0000-000000000000}"/>
          </ac:spMkLst>
        </pc:spChg>
      </pc:sldChg>
      <pc:sldChg chg="modSp add mod">
        <pc:chgData name="Jim McGowan" userId="e2c7446dd3aca506" providerId="LiveId" clId="{CE41C84B-C297-48DA-920C-840512922ACC}" dt="2023-12-28T14:51:57.334" v="746" actId="108"/>
        <pc:sldMkLst>
          <pc:docMk/>
          <pc:sldMk cId="2089958829" sldId="11018"/>
        </pc:sldMkLst>
        <pc:spChg chg="mod">
          <ac:chgData name="Jim McGowan" userId="e2c7446dd3aca506" providerId="LiveId" clId="{CE41C84B-C297-48DA-920C-840512922ACC}" dt="2023-12-28T14:51:57.334" v="746" actId="108"/>
          <ac:spMkLst>
            <pc:docMk/>
            <pc:sldMk cId="2089958829" sldId="11018"/>
            <ac:spMk id="161795" creationId="{00000000-0000-0000-0000-000000000000}"/>
          </ac:spMkLst>
        </pc:spChg>
      </pc:sldChg>
      <pc:sldChg chg="modSp add mod">
        <pc:chgData name="Jim McGowan" userId="e2c7446dd3aca506" providerId="LiveId" clId="{CE41C84B-C297-48DA-920C-840512922ACC}" dt="2023-12-28T14:52:26.722" v="756" actId="108"/>
        <pc:sldMkLst>
          <pc:docMk/>
          <pc:sldMk cId="647907298" sldId="11019"/>
        </pc:sldMkLst>
        <pc:spChg chg="mod">
          <ac:chgData name="Jim McGowan" userId="e2c7446dd3aca506" providerId="LiveId" clId="{CE41C84B-C297-48DA-920C-840512922ACC}" dt="2023-12-28T14:52:26.722" v="756" actId="108"/>
          <ac:spMkLst>
            <pc:docMk/>
            <pc:sldMk cId="647907298" sldId="11019"/>
            <ac:spMk id="161795" creationId="{00000000-0000-0000-0000-000000000000}"/>
          </ac:spMkLst>
        </pc:spChg>
      </pc:sldChg>
    </pc:docChg>
  </pc:docChgLst>
  <pc:docChgLst>
    <pc:chgData name="Jim McGowan" userId="e2c7446dd3aca506" providerId="LiveId" clId="{ED7B4F19-D4D2-49B5-9A10-712BD51AE146}"/>
    <pc:docChg chg="custSel addSld modSld replTag delTag">
      <pc:chgData name="Jim McGowan" userId="e2c7446dd3aca506" providerId="LiveId" clId="{ED7B4F19-D4D2-49B5-9A10-712BD51AE146}" dt="2023-12-10T18:28:39.994" v="31"/>
      <pc:docMkLst>
        <pc:docMk/>
      </pc:docMkLst>
      <pc:sldChg chg="addSp modSp new mod">
        <pc:chgData name="Jim McGowan" userId="e2c7446dd3aca506" providerId="LiveId" clId="{ED7B4F19-D4D2-49B5-9A10-712BD51AE146}" dt="2023-12-10T18:28:38.218" v="29" actId="113"/>
        <pc:sldMkLst>
          <pc:docMk/>
          <pc:sldMk cId="2693959843" sldId="10838"/>
        </pc:sldMkLst>
        <pc:spChg chg="add mod">
          <ac:chgData name="Jim McGowan" userId="e2c7446dd3aca506" providerId="LiveId" clId="{ED7B4F19-D4D2-49B5-9A10-712BD51AE146}" dt="2023-12-10T18:28:38.218" v="29" actId="113"/>
          <ac:spMkLst>
            <pc:docMk/>
            <pc:sldMk cId="2693959843" sldId="10838"/>
            <ac:spMk id="2" creationId="{53392BB9-A519-E8FC-BDFC-44F45DB73DBF}"/>
          </ac:spMkLst>
        </pc:spChg>
      </pc:sldChg>
    </pc:docChg>
  </pc:docChgLst>
  <pc:docChgLst>
    <pc:chgData name="Jim McGowan" userId="e2c7446dd3aca506" providerId="LiveId" clId="{EEC2BE80-793B-4492-B1A6-87984ED1CC8C}"/>
    <pc:docChg chg="custSel modSld replTag delTag modHandout">
      <pc:chgData name="Jim McGowan" userId="e2c7446dd3aca506" providerId="LiveId" clId="{EEC2BE80-793B-4492-B1A6-87984ED1CC8C}" dt="2023-11-28T17:25:27.663" v="24"/>
      <pc:docMkLst>
        <pc:docMk/>
      </pc:docMkLst>
      <pc:sldChg chg="modSp mod">
        <pc:chgData name="Jim McGowan" userId="e2c7446dd3aca506" providerId="LiveId" clId="{EEC2BE80-793B-4492-B1A6-87984ED1CC8C}" dt="2023-11-28T17:23:45.028" v="5" actId="403"/>
        <pc:sldMkLst>
          <pc:docMk/>
          <pc:sldMk cId="4213333438" sldId="10722"/>
        </pc:sldMkLst>
        <pc:spChg chg="mod">
          <ac:chgData name="Jim McGowan" userId="e2c7446dd3aca506" providerId="LiveId" clId="{EEC2BE80-793B-4492-B1A6-87984ED1CC8C}" dt="2023-11-28T17:23:45.028" v="5" actId="403"/>
          <ac:spMkLst>
            <pc:docMk/>
            <pc:sldMk cId="4213333438" sldId="10722"/>
            <ac:spMk id="2" creationId="{6CF48A8A-E406-A33C-2CB6-C230C5E7FDD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150 - 38v1-30</a:t>
            </a:r>
          </a:p>
          <a:p>
            <a:pPr>
              <a:defRPr/>
            </a:pPr>
            <a:r>
              <a:rPr lang="en-US" sz="1400" dirty="0"/>
              <a:t>02-18-2024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2/17/2024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EFEC5-9485-EFCF-6C37-97D15E192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746AE-59AD-0C71-0C52-7D6F9F27F819}"/>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9DE01B49-AB12-39D9-F2D4-026B73CBE4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F27539-50FA-0DC6-EB8E-F1C8F47723B9}"/>
              </a:ext>
            </a:extLst>
          </p:cNvPr>
          <p:cNvSpPr>
            <a:spLocks noGrp="1"/>
          </p:cNvSpPr>
          <p:nvPr>
            <p:ph type="sldNum" sz="quarter" idx="5"/>
          </p:nvPr>
        </p:nvSpPr>
        <p:spPr/>
        <p:txBody>
          <a:bodyPr/>
          <a:lstStyle/>
          <a:p>
            <a:fld id="{3D084339-C7C3-4022-975D-A91B6BCBB8E5}" type="slidenum">
              <a:rPr lang="en-US" altLang="en-US" smtClean="0"/>
              <a:pPr/>
              <a:t>34</a:t>
            </a:fld>
            <a:endParaRPr lang="en-US" altLang="en-US" dirty="0"/>
          </a:p>
        </p:txBody>
      </p:sp>
    </p:spTree>
    <p:extLst>
      <p:ext uri="{BB962C8B-B14F-4D97-AF65-F5344CB8AC3E}">
        <p14:creationId xmlns:p14="http://schemas.microsoft.com/office/powerpoint/2010/main" val="135231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0B77B-8C5C-616E-20B1-3D8B35285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23B08-3178-BA16-E97C-7F0D90261DD9}"/>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8A35FD19-6932-EEBD-0EB1-0A9CD83099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A72D08-D35C-CBD4-3059-1761E8F35E68}"/>
              </a:ext>
            </a:extLst>
          </p:cNvPr>
          <p:cNvSpPr>
            <a:spLocks noGrp="1"/>
          </p:cNvSpPr>
          <p:nvPr>
            <p:ph type="sldNum" sz="quarter" idx="5"/>
          </p:nvPr>
        </p:nvSpPr>
        <p:spPr/>
        <p:txBody>
          <a:bodyPr/>
          <a:lstStyle/>
          <a:p>
            <a:fld id="{3D084339-C7C3-4022-975D-A91B6BCBB8E5}" type="slidenum">
              <a:rPr lang="en-US" altLang="en-US" smtClean="0"/>
              <a:pPr/>
              <a:t>35</a:t>
            </a:fld>
            <a:endParaRPr lang="en-US" altLang="en-US" dirty="0"/>
          </a:p>
        </p:txBody>
      </p:sp>
    </p:spTree>
    <p:extLst>
      <p:ext uri="{BB962C8B-B14F-4D97-AF65-F5344CB8AC3E}">
        <p14:creationId xmlns:p14="http://schemas.microsoft.com/office/powerpoint/2010/main" val="207459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5FA6C-2C17-4A5E-297E-D9AF28541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16223-6DDC-14C1-41D5-F64D22591B99}"/>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93E74D66-4256-154A-57B0-AF789D2031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A2F6DD-23A0-E4ED-DC3D-837B046937CA}"/>
              </a:ext>
            </a:extLst>
          </p:cNvPr>
          <p:cNvSpPr>
            <a:spLocks noGrp="1"/>
          </p:cNvSpPr>
          <p:nvPr>
            <p:ph type="sldNum" sz="quarter" idx="5"/>
          </p:nvPr>
        </p:nvSpPr>
        <p:spPr/>
        <p:txBody>
          <a:bodyPr/>
          <a:lstStyle/>
          <a:p>
            <a:fld id="{3D084339-C7C3-4022-975D-A91B6BCBB8E5}" type="slidenum">
              <a:rPr lang="en-US" altLang="en-US" smtClean="0"/>
              <a:pPr/>
              <a:t>58</a:t>
            </a:fld>
            <a:endParaRPr lang="en-US" altLang="en-US" dirty="0"/>
          </a:p>
        </p:txBody>
      </p:sp>
    </p:spTree>
    <p:extLst>
      <p:ext uri="{BB962C8B-B14F-4D97-AF65-F5344CB8AC3E}">
        <p14:creationId xmlns:p14="http://schemas.microsoft.com/office/powerpoint/2010/main" val="367249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4C82B-CFAE-F657-B94C-2850F736C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5174A-FAC1-482B-184B-EEC7B8DA8216}"/>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0DFBA370-D75E-9E42-BF6C-05663290C7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8F7BAB-F057-EA98-E18E-0F9A617C7598}"/>
              </a:ext>
            </a:extLst>
          </p:cNvPr>
          <p:cNvSpPr>
            <a:spLocks noGrp="1"/>
          </p:cNvSpPr>
          <p:nvPr>
            <p:ph type="sldNum" sz="quarter" idx="5"/>
          </p:nvPr>
        </p:nvSpPr>
        <p:spPr/>
        <p:txBody>
          <a:bodyPr/>
          <a:lstStyle/>
          <a:p>
            <a:fld id="{3D084339-C7C3-4022-975D-A91B6BCBB8E5}" type="slidenum">
              <a:rPr lang="en-US" altLang="en-US" smtClean="0"/>
              <a:pPr/>
              <a:t>59</a:t>
            </a:fld>
            <a:endParaRPr lang="en-US" altLang="en-US" dirty="0"/>
          </a:p>
        </p:txBody>
      </p:sp>
    </p:spTree>
    <p:extLst>
      <p:ext uri="{BB962C8B-B14F-4D97-AF65-F5344CB8AC3E}">
        <p14:creationId xmlns:p14="http://schemas.microsoft.com/office/powerpoint/2010/main" val="156213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3B1AD-A5F8-7882-438C-16FC271C6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07E9F7-4900-98BC-426E-95A13C01CF13}"/>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0987DC04-E283-C99F-3C05-4BA2A25234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2E7AE6-E552-74E6-37A9-AF57FAFEEBDA}"/>
              </a:ext>
            </a:extLst>
          </p:cNvPr>
          <p:cNvSpPr>
            <a:spLocks noGrp="1"/>
          </p:cNvSpPr>
          <p:nvPr>
            <p:ph type="sldNum" sz="quarter" idx="5"/>
          </p:nvPr>
        </p:nvSpPr>
        <p:spPr/>
        <p:txBody>
          <a:bodyPr/>
          <a:lstStyle/>
          <a:p>
            <a:fld id="{3D084339-C7C3-4022-975D-A91B6BCBB8E5}" type="slidenum">
              <a:rPr lang="en-US" altLang="en-US" smtClean="0"/>
              <a:pPr/>
              <a:t>60</a:t>
            </a:fld>
            <a:endParaRPr lang="en-US" altLang="en-US" dirty="0"/>
          </a:p>
        </p:txBody>
      </p:sp>
    </p:spTree>
    <p:extLst>
      <p:ext uri="{BB962C8B-B14F-4D97-AF65-F5344CB8AC3E}">
        <p14:creationId xmlns:p14="http://schemas.microsoft.com/office/powerpoint/2010/main" val="10656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86</a:t>
            </a:fld>
            <a:endParaRPr lang="en-US" altLang="en-US" dirty="0"/>
          </a:p>
        </p:txBody>
      </p:sp>
    </p:spTree>
    <p:extLst>
      <p:ext uri="{BB962C8B-B14F-4D97-AF65-F5344CB8AC3E}">
        <p14:creationId xmlns:p14="http://schemas.microsoft.com/office/powerpoint/2010/main" val="674470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110</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t>
            </a:r>
            <a:r>
              <a:rPr lang="en-US" sz="3200" kern="0">
                <a:effectLst>
                  <a:outerShdw blurRad="38100" dist="38100" dir="2700000" algn="tl">
                    <a:srgbClr val="000000">
                      <a:alpha val="43137"/>
                    </a:srgbClr>
                  </a:outerShdw>
                </a:effectLst>
                <a:sym typeface="Symbol" pitchFamily="18" charset="2"/>
              </a:rPr>
              <a:t>&amp; Preservation</a:t>
            </a:r>
            <a:endParaRPr lang="en-US" sz="3200" kern="0" dirty="0">
              <a:effectLst>
                <a:outerShdw blurRad="38100" dist="38100" dir="2700000" algn="tl">
                  <a:srgbClr val="000000">
                    <a:alpha val="43137"/>
                  </a:srgbClr>
                </a:outerShdw>
              </a:effectLst>
              <a:sym typeface="Symbol" pitchFamily="18" charset="2"/>
            </a:endParaRP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D102B-3C43-BBF6-90DE-0333B7A0E60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7256900A-616D-6EFE-C612-2AC1141C74D0}"/>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38:1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Separation</a:t>
            </a:r>
          </a:p>
        </p:txBody>
      </p:sp>
      <p:sp>
        <p:nvSpPr>
          <p:cNvPr id="161795" name="Rectangle 3">
            <a:extLst>
              <a:ext uri="{FF2B5EF4-FFF2-40B4-BE49-F238E27FC236}">
                <a16:creationId xmlns:a16="http://schemas.microsoft.com/office/drawing/2014/main" id="{0CAFD242-8722-7E8E-4ABD-6CAECBDDFFAD}"/>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(1a)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Event (1b)</a:t>
            </a:r>
          </a:p>
        </p:txBody>
      </p:sp>
      <p:pic>
        <p:nvPicPr>
          <p:cNvPr id="3" name="Picture 2">
            <a:extLst>
              <a:ext uri="{FF2B5EF4-FFF2-40B4-BE49-F238E27FC236}">
                <a16:creationId xmlns:a16="http://schemas.microsoft.com/office/drawing/2014/main" id="{B13CB7AD-6ACB-6C6E-EA18-AC5EE110E1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61721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BCF2E-4296-7AF2-65A6-7B7C2E7F8A89}"/>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469EFFC0-177E-E996-A76B-9672D3FDA1EB}"/>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888017C1-2471-FA5B-AB5F-3D0205BDF8CE}"/>
              </a:ext>
            </a:extLst>
          </p:cNvPr>
          <p:cNvSpPr>
            <a:spLocks noChangeArrowheads="1"/>
          </p:cNvSpPr>
          <p:nvPr/>
        </p:nvSpPr>
        <p:spPr bwMode="auto">
          <a:xfrm>
            <a:off x="8686800" y="2514600"/>
            <a:ext cx="1295400" cy="381000"/>
          </a:xfrm>
          <a:prstGeom prst="ellipse">
            <a:avLst/>
          </a:prstGeom>
          <a:noFill/>
          <a:ln w="76200" algn="ctr">
            <a:solidFill>
              <a:srgbClr val="C00000"/>
            </a:solidFill>
            <a:round/>
            <a:headEnd/>
            <a:tailEnd/>
          </a:ln>
        </p:spPr>
        <p:txBody>
          <a:bodyPr wrap="none"/>
          <a:lstStyle/>
          <a:p>
            <a:endParaRPr lang="en-US"/>
          </a:p>
        </p:txBody>
      </p:sp>
      <p:sp>
        <p:nvSpPr>
          <p:cNvPr id="5" name="Oval 7">
            <a:extLst>
              <a:ext uri="{FF2B5EF4-FFF2-40B4-BE49-F238E27FC236}">
                <a16:creationId xmlns:a16="http://schemas.microsoft.com/office/drawing/2014/main" id="{D4A3F32E-298D-CBA8-5536-C932F406A770}"/>
              </a:ext>
            </a:extLst>
          </p:cNvPr>
          <p:cNvSpPr>
            <a:spLocks noChangeArrowheads="1"/>
          </p:cNvSpPr>
          <p:nvPr/>
        </p:nvSpPr>
        <p:spPr bwMode="auto">
          <a:xfrm>
            <a:off x="9677400" y="1752600"/>
            <a:ext cx="1295400" cy="6096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3642010991"/>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D4AE-E0DB-333B-38EF-40F1030F074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88656E0-755E-77AF-0F04-A8DE2811051A}"/>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9CBAFDDE-77F2-3B3B-2DC1-FC6C7674B603}"/>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E190CA91-C04B-F7B0-5233-F69A4CB2C1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39276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CC487-B719-0CEA-434E-B7C2DAEBF2E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00A7A8B-6BFA-8191-69CA-1FDDC40CCA0C}"/>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7AC99D0D-F96E-09D0-0FC7-4DD5D5DDF7CF}"/>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33156A49-3930-4416-7C91-A2BD6D84DB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54814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AB0B8-746C-216E-AED6-964B187F4B1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4399B27-554A-BBDB-4C11-569DBBA8E471}"/>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CF3B2E5D-1074-609C-186F-C1216EBBCBF6}"/>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3B671DF5-BFFF-5257-DBC8-40FE8B849D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53335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DB6C0-E117-45CF-0F0D-E18EC5A46DF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B165D3B-B06E-0348-D0B2-42BB0E6DC2A3}"/>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748F8541-9B60-A5BA-C71B-F91E0E78B1A2}"/>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C9DAC4FD-B335-8F4B-AC07-342C0E7DBC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65364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BEE54-CA56-ABFB-3EE5-84DDAF88921E}"/>
            </a:ext>
          </a:extLst>
        </p:cNvPr>
        <p:cNvGrpSpPr/>
        <p:nvPr/>
      </p:nvGrpSpPr>
      <p:grpSpPr>
        <a:xfrm>
          <a:off x="0" y="0"/>
          <a:ext cx="0" cy="0"/>
          <a:chOff x="0" y="0"/>
          <a:chExt cx="0" cy="0"/>
        </a:xfrm>
      </p:grpSpPr>
      <p:pic>
        <p:nvPicPr>
          <p:cNvPr id="3" name="Picture 2" descr="11 Icon Of The Genealoy Of Jesus Images - Son of David, Matthew Genealoy of  Jesus Christ and Jesus Genealoy Matthew Luke Charts / Newdesignfile.com">
            <a:extLst>
              <a:ext uri="{FF2B5EF4-FFF2-40B4-BE49-F238E27FC236}">
                <a16:creationId xmlns:a16="http://schemas.microsoft.com/office/drawing/2014/main" id="{443EC9EC-FF36-2F22-5F7B-5A25783DC6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2600" y="114300"/>
            <a:ext cx="8686800" cy="6629400"/>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6667461"/>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85C33-6207-1F0B-8530-6FC076083D8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E2EDCC9-5B38-FF27-8BEA-39487B327C5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F9056D25-6789-1322-607A-8A5777F465F5}"/>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35BB75DE-175F-DDCE-5F23-0D0D75CB50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21180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1692A-78D4-66D4-0F7C-ED3C7BF21E1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3D4BC2C-98BB-3F79-1DA4-34C0B806BCD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C0305392-A2B2-19D5-FD8F-747FAA90D83C}"/>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Sexual temptation: Judah vs. Joseph</a:t>
            </a:r>
          </a:p>
        </p:txBody>
      </p:sp>
      <p:pic>
        <p:nvPicPr>
          <p:cNvPr id="2" name="Picture 1">
            <a:extLst>
              <a:ext uri="{FF2B5EF4-FFF2-40B4-BE49-F238E27FC236}">
                <a16:creationId xmlns:a16="http://schemas.microsoft.com/office/drawing/2014/main" id="{BEAFB914-F5C7-F13B-6E7F-1958E42136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97098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8792F-EB06-DB9D-A2B0-46FA4C3E3F8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D81C7DB-5401-D58A-B773-CCE4EF0E9D05}"/>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&amp; Tamar</a:t>
            </a:r>
          </a:p>
        </p:txBody>
      </p:sp>
      <p:sp>
        <p:nvSpPr>
          <p:cNvPr id="161795" name="Rectangle 3">
            <a:extLst>
              <a:ext uri="{FF2B5EF4-FFF2-40B4-BE49-F238E27FC236}">
                <a16:creationId xmlns:a16="http://schemas.microsoft.com/office/drawing/2014/main" id="{2EE9D8AB-C852-83EF-15AA-33543D917700}"/>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sons (38:1-11)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 (38:12-26)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twins  (38:27-30)</a:t>
            </a:r>
          </a:p>
        </p:txBody>
      </p:sp>
      <p:pic>
        <p:nvPicPr>
          <p:cNvPr id="2" name="Picture 1">
            <a:extLst>
              <a:ext uri="{FF2B5EF4-FFF2-40B4-BE49-F238E27FC236}">
                <a16:creationId xmlns:a16="http://schemas.microsoft.com/office/drawing/2014/main" id="{14FD5816-4B30-3CC8-C456-5823DAE53E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8616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E2CA9F-CABC-B647-672C-3B2A6EE9EB11}"/>
              </a:ext>
            </a:extLst>
          </p:cNvPr>
          <p:cNvPicPr>
            <a:picLocks noChangeAspect="1"/>
          </p:cNvPicPr>
          <p:nvPr/>
        </p:nvPicPr>
        <p:blipFill>
          <a:blip r:embed="rId2"/>
          <a:stretch>
            <a:fillRect/>
          </a:stretch>
        </p:blipFill>
        <p:spPr>
          <a:xfrm>
            <a:off x="1705416" y="228600"/>
            <a:ext cx="8781169"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5518511"/>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14822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92E90-5176-0C71-8A4E-BD7EC6C7F49B}"/>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AD9432A0-0108-EF88-8564-41B410D8F8E4}"/>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separation (1)</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Judah’s wife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sons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marriages (6-10)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widowhood (11)</a:t>
            </a:r>
          </a:p>
        </p:txBody>
      </p:sp>
      <p:sp>
        <p:nvSpPr>
          <p:cNvPr id="4" name="Rectangle 2">
            <a:extLst>
              <a:ext uri="{FF2B5EF4-FFF2-40B4-BE49-F238E27FC236}">
                <a16:creationId xmlns:a16="http://schemas.microsoft.com/office/drawing/2014/main" id="{45081FDD-BDD7-A26F-4D92-5FA0D8E23AB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38:1-11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Judah’s Sons</a:t>
            </a:r>
          </a:p>
        </p:txBody>
      </p:sp>
      <p:pic>
        <p:nvPicPr>
          <p:cNvPr id="2" name="Picture 1">
            <a:extLst>
              <a:ext uri="{FF2B5EF4-FFF2-40B4-BE49-F238E27FC236}">
                <a16:creationId xmlns:a16="http://schemas.microsoft.com/office/drawing/2014/main" id="{7C63EAF1-65ED-7A58-2D85-0824804183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29833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14500" y="228600"/>
            <a:ext cx="8763000" cy="914400"/>
          </a:xfrm>
        </p:spPr>
        <p:txBody>
          <a:bodyPr/>
          <a:lstStyle/>
          <a:p>
            <a:pPr marL="0" indent="0" algn="ctr" eaLnBrk="1" hangingPunct="1">
              <a:buNone/>
              <a:defRPr/>
            </a:pPr>
            <a:r>
              <a:rPr lang="en-US" sz="3600" dirty="0"/>
              <a:t>Messiah must be from the tribe of Judah</a:t>
            </a:r>
          </a:p>
        </p:txBody>
      </p:sp>
      <p:sp>
        <p:nvSpPr>
          <p:cNvPr id="59395" name="Rectangle 3"/>
          <p:cNvSpPr>
            <a:spLocks noGrp="1" noChangeArrowheads="1"/>
          </p:cNvSpPr>
          <p:nvPr>
            <p:ph type="body" idx="1"/>
          </p:nvPr>
        </p:nvSpPr>
        <p:spPr>
          <a:xfrm>
            <a:off x="2286000" y="2609850"/>
            <a:ext cx="3886200" cy="1638300"/>
          </a:xfrm>
        </p:spPr>
        <p:txBody>
          <a:bodyPr/>
          <a:lstStyle/>
          <a:p>
            <a:pPr marL="457200" indent="-457200" eaLnBrk="1" hangingPunct="1">
              <a:spcBef>
                <a:spcPts val="0"/>
              </a:spcBef>
              <a:spcAft>
                <a:spcPts val="3600"/>
              </a:spcAft>
              <a:buFont typeface="Wingdings" panose="05000000000000000000" pitchFamily="2" charset="2"/>
              <a:buChar char="n"/>
              <a:defRPr/>
            </a:pPr>
            <a:r>
              <a:rPr lang="en-US" dirty="0"/>
              <a:t>Genesis 49:10</a:t>
            </a:r>
          </a:p>
          <a:p>
            <a:pPr marL="457200" indent="-457200" eaLnBrk="1" hangingPunct="1">
              <a:spcBef>
                <a:spcPts val="0"/>
              </a:spcBef>
              <a:spcAft>
                <a:spcPts val="3600"/>
              </a:spcAft>
              <a:defRPr/>
            </a:pPr>
            <a:r>
              <a:rPr lang="en-US" dirty="0"/>
              <a:t>Revelation 5:5</a:t>
            </a:r>
          </a:p>
        </p:txBody>
      </p:sp>
      <p:pic>
        <p:nvPicPr>
          <p:cNvPr id="25604" name="Picture 5" descr="C:\Program Files\Common Files\Microsoft Shared\Clipart\cagcat50\AN01124_.wm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1" y="1312069"/>
            <a:ext cx="3478213"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13256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85B31-62D2-EDAA-9DA5-AFBC686B60E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3777AB4-91C8-81DE-18FB-B38B2DD7B5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a:extLst>
              <a:ext uri="{FF2B5EF4-FFF2-40B4-BE49-F238E27FC236}">
                <a16:creationId xmlns:a16="http://schemas.microsoft.com/office/drawing/2014/main" id="{23B5DE86-9FCB-C478-85A7-88D32775F4C2}"/>
              </a:ext>
            </a:extLst>
          </p:cNvPr>
          <p:cNvSpPr>
            <a:spLocks noChangeArrowheads="1"/>
          </p:cNvSpPr>
          <p:nvPr/>
        </p:nvSpPr>
        <p:spPr bwMode="auto">
          <a:xfrm>
            <a:off x="609600" y="1"/>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49:10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scepter</a:t>
            </a:r>
            <a:r>
              <a:rPr lang="en-US" sz="3600" dirty="0">
                <a:effectLst>
                  <a:outerShdw blurRad="38100" dist="38100" dir="2700000" algn="tl">
                    <a:srgbClr val="000000">
                      <a:alpha val="43137"/>
                    </a:srgbClr>
                  </a:outerShdw>
                </a:effectLst>
                <a:latin typeface="Calibri" panose="020F0502020204030204" pitchFamily="34" charset="0"/>
              </a:rPr>
              <a:t> shall not depart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Judah</a:t>
            </a:r>
            <a:r>
              <a:rPr lang="en-US" sz="3600" dirty="0">
                <a:effectLst>
                  <a:outerShdw blurRad="38100" dist="38100" dir="2700000" algn="tl">
                    <a:srgbClr val="000000">
                      <a:alpha val="43137"/>
                    </a:srgbClr>
                  </a:outerShdw>
                </a:effectLst>
                <a:latin typeface="Calibri" panose="020F0502020204030204" pitchFamily="34" charset="0"/>
              </a:rPr>
              <a:t>, Nor the ruler’s staff from between his feet,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Shiloh</a:t>
            </a:r>
            <a:r>
              <a:rPr lang="en-US" sz="3600" dirty="0">
                <a:effectLst>
                  <a:outerShdw blurRad="38100" dist="38100" dir="2700000" algn="tl">
                    <a:srgbClr val="000000">
                      <a:alpha val="43137"/>
                    </a:srgbClr>
                  </a:outerShdw>
                </a:effectLst>
                <a:latin typeface="Calibri" panose="020F0502020204030204" pitchFamily="34" charset="0"/>
              </a:rPr>
              <a:t> comes, And to him shall be the obedience of the peoples.”</a:t>
            </a:r>
          </a:p>
        </p:txBody>
      </p:sp>
      <p:pic>
        <p:nvPicPr>
          <p:cNvPr id="3" name="Picture 2">
            <a:extLst>
              <a:ext uri="{FF2B5EF4-FFF2-40B4-BE49-F238E27FC236}">
                <a16:creationId xmlns:a16="http://schemas.microsoft.com/office/drawing/2014/main" id="{DC735EDF-5A52-C467-1766-8936663894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5229" y="3028950"/>
            <a:ext cx="2441542" cy="1828800"/>
          </a:xfrm>
          <a:prstGeom prst="rect">
            <a:avLst/>
          </a:prstGeom>
          <a:ln>
            <a:solidFill>
              <a:schemeClr val="tx1"/>
            </a:solidFill>
          </a:ln>
        </p:spPr>
      </p:pic>
    </p:spTree>
    <p:extLst>
      <p:ext uri="{BB962C8B-B14F-4D97-AF65-F5344CB8AC3E}">
        <p14:creationId xmlns:p14="http://schemas.microsoft.com/office/powerpoint/2010/main" val="4925272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179AA0-2DE3-45E0-BD01-AAE1F827A6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5:5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of the elders said to me, “Stop weeping; behold, the Lion that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tribe of Judah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Root of David, has overcome so as to open the book and its seven seals.”</a:t>
            </a:r>
          </a:p>
        </p:txBody>
      </p:sp>
    </p:spTree>
    <p:extLst>
      <p:ext uri="{BB962C8B-B14F-4D97-AF65-F5344CB8AC3E}">
        <p14:creationId xmlns:p14="http://schemas.microsoft.com/office/powerpoint/2010/main" val="1578221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678C1-1F98-F105-6A29-745F623A2889}"/>
            </a:ext>
          </a:extLst>
        </p:cNvPr>
        <p:cNvGrpSpPr/>
        <p:nvPr/>
      </p:nvGrpSpPr>
      <p:grpSpPr>
        <a:xfrm>
          <a:off x="0" y="0"/>
          <a:ext cx="0" cy="0"/>
          <a:chOff x="0" y="0"/>
          <a:chExt cx="0" cy="0"/>
        </a:xfrm>
      </p:grpSpPr>
      <p:pic>
        <p:nvPicPr>
          <p:cNvPr id="33793" name="Picture 2">
            <a:extLst>
              <a:ext uri="{FF2B5EF4-FFF2-40B4-BE49-F238E27FC236}">
                <a16:creationId xmlns:a16="http://schemas.microsoft.com/office/drawing/2014/main" id="{F93F7F96-484E-53B0-3F49-F0564ABA72C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241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4CBCF-F5FB-C2E9-1AA5-475CD7A1EE57}"/>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FE15C122-3E87-BE7D-7DE3-8A479128FA26}"/>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separation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wife (2)</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Judah’s sons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marriages (6-10)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widowhood (11)</a:t>
            </a:r>
          </a:p>
        </p:txBody>
      </p:sp>
      <p:sp>
        <p:nvSpPr>
          <p:cNvPr id="4" name="Rectangle 2">
            <a:extLst>
              <a:ext uri="{FF2B5EF4-FFF2-40B4-BE49-F238E27FC236}">
                <a16:creationId xmlns:a16="http://schemas.microsoft.com/office/drawing/2014/main" id="{6B908D5D-BCC2-02AC-5E15-FCF44CEA1B4B}"/>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38:1-11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Judah’s Sons</a:t>
            </a:r>
          </a:p>
        </p:txBody>
      </p:sp>
      <p:pic>
        <p:nvPicPr>
          <p:cNvPr id="2" name="Picture 1">
            <a:extLst>
              <a:ext uri="{FF2B5EF4-FFF2-40B4-BE49-F238E27FC236}">
                <a16:creationId xmlns:a16="http://schemas.microsoft.com/office/drawing/2014/main" id="{6250548B-E0C2-CD55-E8E7-B1C1BED805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40706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42D92-E7DE-F8A2-D7BA-851CB133B4F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8D74BA3-9F0D-6D8A-98B5-CF580A54F7D7}"/>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38:3-5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Sons</a:t>
            </a:r>
          </a:p>
        </p:txBody>
      </p:sp>
      <p:sp>
        <p:nvSpPr>
          <p:cNvPr id="161795" name="Rectangle 3">
            <a:extLst>
              <a:ext uri="{FF2B5EF4-FFF2-40B4-BE49-F238E27FC236}">
                <a16:creationId xmlns:a16="http://schemas.microsoft.com/office/drawing/2014/main" id="{26283C5D-8095-27BE-19BD-E47DAEE2932A}"/>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Er (3)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Onan (4)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Shelah (5)</a:t>
            </a:r>
          </a:p>
        </p:txBody>
      </p:sp>
      <p:pic>
        <p:nvPicPr>
          <p:cNvPr id="3" name="Picture 2">
            <a:extLst>
              <a:ext uri="{FF2B5EF4-FFF2-40B4-BE49-F238E27FC236}">
                <a16:creationId xmlns:a16="http://schemas.microsoft.com/office/drawing/2014/main" id="{A510BAC0-7CAB-090B-554A-A0F13D4ECF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26098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56BD4-6075-EED0-46BF-95396C5747DA}"/>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CA9E4E4-B84C-B588-DC1E-63FE6DF2EA89}"/>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38:3-5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Sons</a:t>
            </a:r>
          </a:p>
        </p:txBody>
      </p:sp>
      <p:sp>
        <p:nvSpPr>
          <p:cNvPr id="161795" name="Rectangle 3">
            <a:extLst>
              <a:ext uri="{FF2B5EF4-FFF2-40B4-BE49-F238E27FC236}">
                <a16:creationId xmlns:a16="http://schemas.microsoft.com/office/drawing/2014/main" id="{D24F4CED-9793-653B-9009-9099B257F11E}"/>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Er (3)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Onan (4)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Shelah (5)</a:t>
            </a:r>
          </a:p>
        </p:txBody>
      </p:sp>
      <p:pic>
        <p:nvPicPr>
          <p:cNvPr id="3" name="Picture 2">
            <a:extLst>
              <a:ext uri="{FF2B5EF4-FFF2-40B4-BE49-F238E27FC236}">
                <a16:creationId xmlns:a16="http://schemas.microsoft.com/office/drawing/2014/main" id="{7A9DCA2E-619D-2997-42A1-9B3105D488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30144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E3303-93E9-A566-A5B9-CAF244646CD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97971264-3F7B-DABF-93DC-9F0BDEF90860}"/>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38:3-5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Sons</a:t>
            </a:r>
          </a:p>
        </p:txBody>
      </p:sp>
      <p:sp>
        <p:nvSpPr>
          <p:cNvPr id="161795" name="Rectangle 3">
            <a:extLst>
              <a:ext uri="{FF2B5EF4-FFF2-40B4-BE49-F238E27FC236}">
                <a16:creationId xmlns:a16="http://schemas.microsoft.com/office/drawing/2014/main" id="{83E9F00B-E11C-6F00-6CA4-487FEF2DBFAF}"/>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Er (3)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Onan (4)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Shelah (5)</a:t>
            </a:r>
          </a:p>
        </p:txBody>
      </p:sp>
      <p:pic>
        <p:nvPicPr>
          <p:cNvPr id="3" name="Picture 2">
            <a:extLst>
              <a:ext uri="{FF2B5EF4-FFF2-40B4-BE49-F238E27FC236}">
                <a16:creationId xmlns:a16="http://schemas.microsoft.com/office/drawing/2014/main" id="{85EEFF23-0730-BEDF-2ECB-0C302AE40F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75218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D022E-3321-2D74-28D2-6580A8F247F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34F4333-9D8D-37D0-3F59-4E977BFE23E0}"/>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38:3-5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Sons</a:t>
            </a:r>
          </a:p>
        </p:txBody>
      </p:sp>
      <p:sp>
        <p:nvSpPr>
          <p:cNvPr id="161795" name="Rectangle 3">
            <a:extLst>
              <a:ext uri="{FF2B5EF4-FFF2-40B4-BE49-F238E27FC236}">
                <a16:creationId xmlns:a16="http://schemas.microsoft.com/office/drawing/2014/main" id="{A507F615-E911-B3BF-F1B6-01033D9B6912}"/>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Er (3)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Onan (4)</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Shelah (5)</a:t>
            </a:r>
          </a:p>
        </p:txBody>
      </p:sp>
      <p:pic>
        <p:nvPicPr>
          <p:cNvPr id="3" name="Picture 2">
            <a:extLst>
              <a:ext uri="{FF2B5EF4-FFF2-40B4-BE49-F238E27FC236}">
                <a16:creationId xmlns:a16="http://schemas.microsoft.com/office/drawing/2014/main" id="{C2D9D4AC-3086-757B-50E8-0E4A19C894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71750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F8974-E868-FA7F-400D-C9799EE1C72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AE71F0D-049E-DCF3-D638-696E683B1E9E}"/>
              </a:ext>
            </a:extLst>
          </p:cNvPr>
          <p:cNvPicPr>
            <a:picLocks noChangeAspect="1"/>
          </p:cNvPicPr>
          <p:nvPr/>
        </p:nvPicPr>
        <p:blipFill>
          <a:blip r:embed="rId2"/>
          <a:stretch>
            <a:fillRect/>
          </a:stretch>
        </p:blipFill>
        <p:spPr>
          <a:xfrm>
            <a:off x="4315155" y="228600"/>
            <a:ext cx="356169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271219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7CA39-E7E3-A8C9-5599-1BFC5CA4C221}"/>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FDE85E55-8F7A-0647-65CC-02B34404FDE3}"/>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separation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wife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sons (3-5)</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Tamar’s marriages (6-10)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widowhood (11)</a:t>
            </a:r>
          </a:p>
        </p:txBody>
      </p:sp>
      <p:sp>
        <p:nvSpPr>
          <p:cNvPr id="4" name="Rectangle 2">
            <a:extLst>
              <a:ext uri="{FF2B5EF4-FFF2-40B4-BE49-F238E27FC236}">
                <a16:creationId xmlns:a16="http://schemas.microsoft.com/office/drawing/2014/main" id="{5DB023E8-1FC0-0472-CCCC-074103D06C99}"/>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38:1-11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Judah’s Sons</a:t>
            </a:r>
          </a:p>
        </p:txBody>
      </p:sp>
      <p:pic>
        <p:nvPicPr>
          <p:cNvPr id="2" name="Picture 1">
            <a:extLst>
              <a:ext uri="{FF2B5EF4-FFF2-40B4-BE49-F238E27FC236}">
                <a16:creationId xmlns:a16="http://schemas.microsoft.com/office/drawing/2014/main" id="{2AFE9347-53D4-435D-83ED-82C95E5558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46008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63B5D-8A78-2E17-B8C0-6C798A89CEB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E9B2167-BDF2-6C50-A934-3D34D2B19584}"/>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38:6-10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Tamar’s Marriages</a:t>
            </a:r>
          </a:p>
        </p:txBody>
      </p:sp>
      <p:sp>
        <p:nvSpPr>
          <p:cNvPr id="161795" name="Rectangle 3">
            <a:extLst>
              <a:ext uri="{FF2B5EF4-FFF2-40B4-BE49-F238E27FC236}">
                <a16:creationId xmlns:a16="http://schemas.microsoft.com/office/drawing/2014/main" id="{08F36B94-8C84-04E3-25B8-C8D08B69DF41}"/>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To Er (6-7)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To Onan (8-10)</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6747496D-2B2A-52C6-4774-FD1896BF6D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01874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525FC-2236-D38A-8C3D-972CCD4BF08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C0DD64AA-FB7E-3BEF-669A-99A7B7EFA8A3}"/>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38:6-10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Tamar’s Marriages</a:t>
            </a:r>
          </a:p>
        </p:txBody>
      </p:sp>
      <p:sp>
        <p:nvSpPr>
          <p:cNvPr id="161795" name="Rectangle 3">
            <a:extLst>
              <a:ext uri="{FF2B5EF4-FFF2-40B4-BE49-F238E27FC236}">
                <a16:creationId xmlns:a16="http://schemas.microsoft.com/office/drawing/2014/main" id="{E0F6C13C-8411-6446-AD66-6B609F39095C}"/>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To Er (6-7)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To Onan (8-10)</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5546CE4-E17E-8BB0-A3EA-5E3BCCE3F0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1131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38:6-7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To Er</a:t>
            </a:r>
          </a:p>
        </p:txBody>
      </p:sp>
      <p:sp>
        <p:nvSpPr>
          <p:cNvPr id="161795" name="Rectangle 3"/>
          <p:cNvSpPr>
            <a:spLocks noGrp="1" noChangeArrowheads="1"/>
          </p:cNvSpPr>
          <p:nvPr>
            <p:ph type="body" idx="1"/>
          </p:nvPr>
        </p:nvSpPr>
        <p:spPr>
          <a:xfrm>
            <a:off x="1447800" y="2057400"/>
            <a:ext cx="5731388" cy="21717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Marriage (6)</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Death (7)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79217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C1C66-F7AF-B6BA-C6DD-18756B20237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7598DC7-6262-3935-4D3C-A7AA77D5C14B}"/>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38:6-7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To Er</a:t>
            </a:r>
          </a:p>
        </p:txBody>
      </p:sp>
      <p:sp>
        <p:nvSpPr>
          <p:cNvPr id="161795" name="Rectangle 3">
            <a:extLst>
              <a:ext uri="{FF2B5EF4-FFF2-40B4-BE49-F238E27FC236}">
                <a16:creationId xmlns:a16="http://schemas.microsoft.com/office/drawing/2014/main" id="{4CC1F2C8-DC31-D15A-92D0-B20519195C31}"/>
              </a:ext>
            </a:extLst>
          </p:cNvPr>
          <p:cNvSpPr>
            <a:spLocks noGrp="1" noChangeArrowheads="1"/>
          </p:cNvSpPr>
          <p:nvPr>
            <p:ph type="body" idx="1"/>
          </p:nvPr>
        </p:nvSpPr>
        <p:spPr>
          <a:xfrm>
            <a:off x="1447800" y="2057400"/>
            <a:ext cx="5731388" cy="21717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Marriage (6)</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Death (7)</a:t>
            </a:r>
          </a:p>
        </p:txBody>
      </p:sp>
      <p:pic>
        <p:nvPicPr>
          <p:cNvPr id="2" name="Picture 1">
            <a:extLst>
              <a:ext uri="{FF2B5EF4-FFF2-40B4-BE49-F238E27FC236}">
                <a16:creationId xmlns:a16="http://schemas.microsoft.com/office/drawing/2014/main" id="{D2AC432E-1D45-9BEB-1E1A-00A54BDEF9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81990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A7403-CBCD-0A92-68CA-BC211AC0DFD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A9EC111-5810-8836-290B-7F31DB168DD2}"/>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38:6-7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To Er</a:t>
            </a:r>
          </a:p>
        </p:txBody>
      </p:sp>
      <p:sp>
        <p:nvSpPr>
          <p:cNvPr id="161795" name="Rectangle 3">
            <a:extLst>
              <a:ext uri="{FF2B5EF4-FFF2-40B4-BE49-F238E27FC236}">
                <a16:creationId xmlns:a16="http://schemas.microsoft.com/office/drawing/2014/main" id="{B6ACF001-4749-FF2B-2CC0-BE6A1F9D5DAC}"/>
              </a:ext>
            </a:extLst>
          </p:cNvPr>
          <p:cNvSpPr>
            <a:spLocks noGrp="1" noChangeArrowheads="1"/>
          </p:cNvSpPr>
          <p:nvPr>
            <p:ph type="body" idx="1"/>
          </p:nvPr>
        </p:nvSpPr>
        <p:spPr>
          <a:xfrm>
            <a:off x="1447800" y="2057400"/>
            <a:ext cx="5731388" cy="21717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Marriage (6)</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Death (7)</a:t>
            </a:r>
          </a:p>
        </p:txBody>
      </p:sp>
      <p:pic>
        <p:nvPicPr>
          <p:cNvPr id="2" name="Picture 1">
            <a:extLst>
              <a:ext uri="{FF2B5EF4-FFF2-40B4-BE49-F238E27FC236}">
                <a16:creationId xmlns:a16="http://schemas.microsoft.com/office/drawing/2014/main" id="{65BBADA2-33E1-C244-DFD5-4732CD08E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19391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0BCF2-4C08-DC4B-1E11-EE439ACC3FF9}"/>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EB00FD9-44CE-43C2-3E2B-47E064B17ADD}"/>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38:6-10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Tamar’s Marriages</a:t>
            </a:r>
          </a:p>
        </p:txBody>
      </p:sp>
      <p:sp>
        <p:nvSpPr>
          <p:cNvPr id="161795" name="Rectangle 3">
            <a:extLst>
              <a:ext uri="{FF2B5EF4-FFF2-40B4-BE49-F238E27FC236}">
                <a16:creationId xmlns:a16="http://schemas.microsoft.com/office/drawing/2014/main" id="{9477B5D9-DFD8-88C0-1B02-26ACAC8DFAF1}"/>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To Er (6-7)</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To Onan (8-10)</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DACF14B-D191-D378-1A17-B6DCC0AAB7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64732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 Sold unto Egypt</a:t>
            </a:r>
          </a:p>
        </p:txBody>
      </p:sp>
      <p:sp>
        <p:nvSpPr>
          <p:cNvPr id="161795" name="Rectangle 3"/>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coat (37:2-4)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dreams (37:5-11)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pit  (37:12-24)</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enslavement (37:25-36)</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854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D1BE6-1D1A-E8CA-05B4-E9B19FA7CAE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1A3E2E8F-954F-5D28-36A5-3713D4B42733}"/>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38:8-10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To Onan</a:t>
            </a:r>
          </a:p>
        </p:txBody>
      </p:sp>
      <p:sp>
        <p:nvSpPr>
          <p:cNvPr id="161795" name="Rectangle 3">
            <a:extLst>
              <a:ext uri="{FF2B5EF4-FFF2-40B4-BE49-F238E27FC236}">
                <a16:creationId xmlns:a16="http://schemas.microsoft.com/office/drawing/2014/main" id="{A99AAE74-9534-1CE2-C800-1391AD2414D8}"/>
              </a:ext>
            </a:extLst>
          </p:cNvPr>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Marriage (8)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Onan’s sin (9)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Death (10)</a:t>
            </a:r>
          </a:p>
        </p:txBody>
      </p:sp>
      <p:pic>
        <p:nvPicPr>
          <p:cNvPr id="2" name="Picture 1">
            <a:extLst>
              <a:ext uri="{FF2B5EF4-FFF2-40B4-BE49-F238E27FC236}">
                <a16:creationId xmlns:a16="http://schemas.microsoft.com/office/drawing/2014/main" id="{7EDD0799-D63B-2DA9-5B6F-B7E9E8D881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5378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C8FCB-EAB8-680C-00AB-0E008E1B6AFD}"/>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7B9BDE3E-F3D2-4AB3-315A-1B7B53636D04}"/>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38:8-10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To Onan</a:t>
            </a:r>
          </a:p>
        </p:txBody>
      </p:sp>
      <p:sp>
        <p:nvSpPr>
          <p:cNvPr id="161795" name="Rectangle 3">
            <a:extLst>
              <a:ext uri="{FF2B5EF4-FFF2-40B4-BE49-F238E27FC236}">
                <a16:creationId xmlns:a16="http://schemas.microsoft.com/office/drawing/2014/main" id="{576F41A5-F819-8F42-6EA2-A966681DBF7F}"/>
              </a:ext>
            </a:extLst>
          </p:cNvPr>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Marriage (8)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Onan’s sin (9)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Death (10)</a:t>
            </a:r>
          </a:p>
        </p:txBody>
      </p:sp>
      <p:pic>
        <p:nvPicPr>
          <p:cNvPr id="2" name="Picture 1">
            <a:extLst>
              <a:ext uri="{FF2B5EF4-FFF2-40B4-BE49-F238E27FC236}">
                <a16:creationId xmlns:a16="http://schemas.microsoft.com/office/drawing/2014/main" id="{F664A693-40DF-CC69-6EF3-10BC8408C5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98761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0273" y="228600"/>
            <a:ext cx="849145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370768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FD6D3-48EA-4D42-67CD-16B3F380963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76825408-9D0B-4976-BC8A-2936F3E3B996}"/>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38:8-10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To Onan</a:t>
            </a:r>
          </a:p>
        </p:txBody>
      </p:sp>
      <p:sp>
        <p:nvSpPr>
          <p:cNvPr id="161795" name="Rectangle 3">
            <a:extLst>
              <a:ext uri="{FF2B5EF4-FFF2-40B4-BE49-F238E27FC236}">
                <a16:creationId xmlns:a16="http://schemas.microsoft.com/office/drawing/2014/main" id="{6A4CAA69-87AA-02C5-4012-2B204AADD553}"/>
              </a:ext>
            </a:extLst>
          </p:cNvPr>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Marriage (8)</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Onan’s sin (9)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Death (10)</a:t>
            </a:r>
          </a:p>
        </p:txBody>
      </p:sp>
      <p:pic>
        <p:nvPicPr>
          <p:cNvPr id="2" name="Picture 1">
            <a:extLst>
              <a:ext uri="{FF2B5EF4-FFF2-40B4-BE49-F238E27FC236}">
                <a16:creationId xmlns:a16="http://schemas.microsoft.com/office/drawing/2014/main" id="{EB8FC00D-334D-796E-6B10-1FCA1A537B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353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7266A-2CF7-841F-5A0A-3DC2101F2FE3}"/>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18A5512-CBB6-0067-EC76-BED03BFA723F}"/>
              </a:ext>
            </a:extLst>
          </p:cNvPr>
          <p:cNvSpPr>
            <a:spLocks noGrp="1" noChangeArrowheads="1"/>
          </p:cNvSpPr>
          <p:nvPr>
            <p:ph type="body" idx="1"/>
          </p:nvPr>
        </p:nvSpPr>
        <p:spPr>
          <a:xfrm>
            <a:off x="609600" y="12954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“Verse 9 describes Onan’s sin: </a:t>
            </a:r>
            <a:r>
              <a:rPr lang="en-US" i="1" dirty="0">
                <a:effectLst>
                  <a:outerShdw blurRad="38100" dist="38100" dir="2700000" algn="tl">
                    <a:srgbClr val="000000">
                      <a:alpha val="43137"/>
                    </a:srgbClr>
                  </a:outerShdw>
                </a:effectLst>
              </a:rPr>
              <a:t>And Onan knew that the seed would not be his; he knew whatever child he had would be the legal child of his dead brother: and it came to pass, when he went in unto his brother’s wife</a:t>
            </a:r>
            <a:r>
              <a:rPr lang="en-US" dirty="0">
                <a:effectLst>
                  <a:outerShdw blurRad="38100" dist="38100" dir="2700000" algn="tl">
                    <a:srgbClr val="000000">
                      <a:alpha val="43137"/>
                    </a:srgbClr>
                  </a:outerShdw>
                </a:effectLst>
              </a:rPr>
              <a:t>, meaning he had sexual intercourse with her, </a:t>
            </a:r>
            <a:r>
              <a:rPr lang="en-US" i="1" dirty="0">
                <a:effectLst>
                  <a:outerShdw blurRad="38100" dist="38100" dir="2700000" algn="tl">
                    <a:srgbClr val="000000">
                      <a:alpha val="43137"/>
                    </a:srgbClr>
                  </a:outerShdw>
                </a:effectLst>
              </a:rPr>
              <a:t>that he spilled it on the ground</a:t>
            </a:r>
            <a:r>
              <a:rPr lang="en-US" dirty="0">
                <a:effectLst>
                  <a:outerShdw blurRad="38100" dist="38100" dir="2700000" algn="tl">
                    <a:srgbClr val="000000">
                      <a:alpha val="43137"/>
                    </a:srgbClr>
                  </a:outerShdw>
                </a:effectLst>
              </a:rPr>
              <a:t>, meaning he ejaculated on the ground. From this account came the term ‘onanism,’ and it is usually a euphemism for masturbation, and so people have used this passage to teach that masturbation itself is a sin. However, in fact, this was not masturbation but </a:t>
            </a:r>
            <a:r>
              <a:rPr lang="en-US" i="1" dirty="0">
                <a:effectLst>
                  <a:outerShdw blurRad="38100" dist="38100" dir="2700000" algn="tl">
                    <a:srgbClr val="000000">
                      <a:alpha val="43137"/>
                    </a:srgbClr>
                  </a:outerShdw>
                </a:effectLst>
              </a:rPr>
              <a:t>coitus interruptus</a:t>
            </a:r>
            <a:r>
              <a:rPr lang="en-US" dirty="0">
                <a:effectLst>
                  <a:outerShdw blurRad="38100" dist="38100" dir="2700000" algn="tl">
                    <a:srgbClr val="000000">
                      <a:alpha val="43137"/>
                    </a:srgbClr>
                  </a:outerShdw>
                </a:effectLst>
              </a:rPr>
              <a:t>, meaning that he withdrew himself before ejaculation and spilled the semen on the ground.</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60134164-3829-0680-C378-EB967C98172A}"/>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540</a:t>
            </a:r>
          </a:p>
        </p:txBody>
      </p:sp>
      <p:pic>
        <p:nvPicPr>
          <p:cNvPr id="5" name="Picture 4">
            <a:extLst>
              <a:ext uri="{FF2B5EF4-FFF2-40B4-BE49-F238E27FC236}">
                <a16:creationId xmlns:a16="http://schemas.microsoft.com/office/drawing/2014/main" id="{6AF4B417-C716-4AEF-2C5A-68955EFA32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30DBB5FD-59D5-BE0A-B54E-AD17C1A0A2A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00117781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2C53E-C5ED-4A2C-651F-82F39286AC5A}"/>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999FF064-B014-4D48-5BBB-3DB41B5D1395}"/>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“His problem was that he was not willing to fulfill the obligation he had to his brother: </a:t>
            </a:r>
            <a:r>
              <a:rPr lang="en-US" i="1" dirty="0">
                <a:effectLst>
                  <a:outerShdw blurRad="38100" dist="38100" dir="2700000" algn="tl">
                    <a:srgbClr val="000000">
                      <a:alpha val="43137"/>
                    </a:srgbClr>
                  </a:outerShdw>
                </a:effectLst>
              </a:rPr>
              <a:t>lest he should give seed to his brother</a:t>
            </a:r>
            <a:r>
              <a:rPr lang="en-US" dirty="0">
                <a:effectLst>
                  <a:outerShdw blurRad="38100" dist="38100" dir="2700000" algn="tl">
                    <a:srgbClr val="000000">
                      <a:alpha val="43137"/>
                    </a:srgbClr>
                  </a:outerShdw>
                </a:effectLst>
              </a:rPr>
              <a:t>. This was the sin; he did not want to honor his dead brother, so he obviously had a hatred for his brother. He was willing to take Tamar for sexual gratification, but he was not willing to take the responsibility to fulfill his obligation. This was not just a one-time act; the way it is phrased means he regularly spilled the seed on the ground.</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41BA5EE3-4B40-9150-37A8-AE90503EE2D8}"/>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540</a:t>
            </a:r>
          </a:p>
        </p:txBody>
      </p:sp>
      <p:pic>
        <p:nvPicPr>
          <p:cNvPr id="5" name="Picture 4">
            <a:extLst>
              <a:ext uri="{FF2B5EF4-FFF2-40B4-BE49-F238E27FC236}">
                <a16:creationId xmlns:a16="http://schemas.microsoft.com/office/drawing/2014/main" id="{6284D09F-8F96-F9E8-7191-71321F6E9C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7CC366AB-9A35-A7B8-D845-AB5363B4B68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54769058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A07C6-12A6-43BA-A319-7E1885BDE6A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6E7C8CF-1108-4DF8-9958-39B2FF877328}"/>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38:8-10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To Onan</a:t>
            </a:r>
          </a:p>
        </p:txBody>
      </p:sp>
      <p:sp>
        <p:nvSpPr>
          <p:cNvPr id="161795" name="Rectangle 3">
            <a:extLst>
              <a:ext uri="{FF2B5EF4-FFF2-40B4-BE49-F238E27FC236}">
                <a16:creationId xmlns:a16="http://schemas.microsoft.com/office/drawing/2014/main" id="{F7DF1A6B-DDC7-AA34-280A-14E8E7B96C39}"/>
              </a:ext>
            </a:extLst>
          </p:cNvPr>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Marriage (8)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Onan’s sin (9)</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Death (10)</a:t>
            </a:r>
          </a:p>
        </p:txBody>
      </p:sp>
      <p:pic>
        <p:nvPicPr>
          <p:cNvPr id="2" name="Picture 1">
            <a:extLst>
              <a:ext uri="{FF2B5EF4-FFF2-40B4-BE49-F238E27FC236}">
                <a16:creationId xmlns:a16="http://schemas.microsoft.com/office/drawing/2014/main" id="{8BD91EE5-8892-15EB-F5B3-D6B84A1BAD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50161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32753-65AF-693C-02A7-B1F147B77B9E}"/>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0AAC786B-BEFA-9DA1-D97E-C1AD6CC4B34C}"/>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separation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wife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sons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marriages (6-10)</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Tamar’s widowhood (11)</a:t>
            </a:r>
          </a:p>
        </p:txBody>
      </p:sp>
      <p:sp>
        <p:nvSpPr>
          <p:cNvPr id="4" name="Rectangle 2">
            <a:extLst>
              <a:ext uri="{FF2B5EF4-FFF2-40B4-BE49-F238E27FC236}">
                <a16:creationId xmlns:a16="http://schemas.microsoft.com/office/drawing/2014/main" id="{9A0D3CBD-2BC9-BAE5-36DA-DA3D1A795FF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38:1-11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Judah’s Sons</a:t>
            </a:r>
          </a:p>
        </p:txBody>
      </p:sp>
      <p:pic>
        <p:nvPicPr>
          <p:cNvPr id="2" name="Picture 1">
            <a:extLst>
              <a:ext uri="{FF2B5EF4-FFF2-40B4-BE49-F238E27FC236}">
                <a16:creationId xmlns:a16="http://schemas.microsoft.com/office/drawing/2014/main" id="{732253C6-F670-1AEB-4F6B-93C047620E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25109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C92FE-66AD-5C2C-57DC-B38A4C9B197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F1EB07F-4D20-5EB6-0321-728A96EF08E7}"/>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38:11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Tamar’s Widowhood</a:t>
            </a:r>
          </a:p>
        </p:txBody>
      </p:sp>
      <p:sp>
        <p:nvSpPr>
          <p:cNvPr id="161795" name="Rectangle 3">
            <a:extLst>
              <a:ext uri="{FF2B5EF4-FFF2-40B4-BE49-F238E27FC236}">
                <a16:creationId xmlns:a16="http://schemas.microsoft.com/office/drawing/2014/main" id="{BE52B709-8C49-EFE8-2F1B-81F32DAF1404}"/>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instructions (11a)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obedience (11b)</a:t>
            </a:r>
          </a:p>
        </p:txBody>
      </p:sp>
      <p:pic>
        <p:nvPicPr>
          <p:cNvPr id="3" name="Picture 2">
            <a:extLst>
              <a:ext uri="{FF2B5EF4-FFF2-40B4-BE49-F238E27FC236}">
                <a16:creationId xmlns:a16="http://schemas.microsoft.com/office/drawing/2014/main" id="{D2B6C96B-0CF9-6187-CF5E-C4A32A268D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72245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08B80-8447-E7E6-08AE-E81C917F666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EF1206A2-894A-8664-4DD2-FE76499DCE0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38:11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Tamar’s Widowhood</a:t>
            </a:r>
          </a:p>
        </p:txBody>
      </p:sp>
      <p:sp>
        <p:nvSpPr>
          <p:cNvPr id="161795" name="Rectangle 3">
            <a:extLst>
              <a:ext uri="{FF2B5EF4-FFF2-40B4-BE49-F238E27FC236}">
                <a16:creationId xmlns:a16="http://schemas.microsoft.com/office/drawing/2014/main" id="{461E9FB5-47D6-6D86-C683-DDA877327C4C}"/>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Judah’s instructions (11a)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obedience (11b)</a:t>
            </a:r>
          </a:p>
        </p:txBody>
      </p:sp>
      <p:pic>
        <p:nvPicPr>
          <p:cNvPr id="3" name="Picture 2">
            <a:extLst>
              <a:ext uri="{FF2B5EF4-FFF2-40B4-BE49-F238E27FC236}">
                <a16:creationId xmlns:a16="http://schemas.microsoft.com/office/drawing/2014/main" id="{E2957D94-DA92-7F7A-3F12-220907C1E2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19530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&amp; Tamar</a:t>
            </a:r>
          </a:p>
        </p:txBody>
      </p:sp>
      <p:sp>
        <p:nvSpPr>
          <p:cNvPr id="161795" name="Rectangle 3"/>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sons (38:1-11)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 (38:12-26)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twins  (38:27-30)</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76397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49B13-16C5-4225-7EB7-9518CD211BE2}"/>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30A43FD-3964-4C38-1817-755A96BB57A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38:11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Tamar’s Widowhood</a:t>
            </a:r>
          </a:p>
        </p:txBody>
      </p:sp>
      <p:sp>
        <p:nvSpPr>
          <p:cNvPr id="161795" name="Rectangle 3">
            <a:extLst>
              <a:ext uri="{FF2B5EF4-FFF2-40B4-BE49-F238E27FC236}">
                <a16:creationId xmlns:a16="http://schemas.microsoft.com/office/drawing/2014/main" id="{1F41C5C7-9857-A76A-0F80-657F7A793BAC}"/>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instructions (11a)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Tamar’s obedience (11b)</a:t>
            </a:r>
          </a:p>
        </p:txBody>
      </p:sp>
      <p:pic>
        <p:nvPicPr>
          <p:cNvPr id="3" name="Picture 2">
            <a:extLst>
              <a:ext uri="{FF2B5EF4-FFF2-40B4-BE49-F238E27FC236}">
                <a16:creationId xmlns:a16="http://schemas.microsoft.com/office/drawing/2014/main" id="{F894F919-68BC-046C-1E8D-9E6E5A1990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17473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B0639-27AB-E7AB-5C73-CCA1F9D308CF}"/>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A64BAE4-4D4D-0593-30E5-402F04C0F89E}"/>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&amp; Tamar</a:t>
            </a:r>
          </a:p>
        </p:txBody>
      </p:sp>
      <p:sp>
        <p:nvSpPr>
          <p:cNvPr id="161795" name="Rectangle 3">
            <a:extLst>
              <a:ext uri="{FF2B5EF4-FFF2-40B4-BE49-F238E27FC236}">
                <a16:creationId xmlns:a16="http://schemas.microsoft.com/office/drawing/2014/main" id="{E84D5A80-A6C2-65B6-34C1-83F290792B95}"/>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sons (38:1-11)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Tamar &amp; Judah (38:12-26)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twins  (38:27-30)</a:t>
            </a:r>
          </a:p>
        </p:txBody>
      </p:sp>
      <p:pic>
        <p:nvPicPr>
          <p:cNvPr id="2" name="Picture 1">
            <a:extLst>
              <a:ext uri="{FF2B5EF4-FFF2-40B4-BE49-F238E27FC236}">
                <a16:creationId xmlns:a16="http://schemas.microsoft.com/office/drawing/2014/main" id="{2BEDC078-F564-AC5B-0000-989D408F48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50064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437B4-5FB5-A924-696D-27AA297883C5}"/>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B90D221A-8827-92C9-A599-B6979B7AA2C4}"/>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(12-14)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Incest (15-18)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departure (19)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attempted payment (20-23)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revelation (24-26)</a:t>
            </a:r>
          </a:p>
        </p:txBody>
      </p:sp>
      <p:sp>
        <p:nvSpPr>
          <p:cNvPr id="4" name="Rectangle 2">
            <a:extLst>
              <a:ext uri="{FF2B5EF4-FFF2-40B4-BE49-F238E27FC236}">
                <a16:creationId xmlns:a16="http://schemas.microsoft.com/office/drawing/2014/main" id="{FF11BE8A-66F8-5854-935B-B2028E113B3E}"/>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38:12-26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a:t>
            </a:r>
          </a:p>
        </p:txBody>
      </p:sp>
      <p:pic>
        <p:nvPicPr>
          <p:cNvPr id="2" name="Picture 1">
            <a:extLst>
              <a:ext uri="{FF2B5EF4-FFF2-40B4-BE49-F238E27FC236}">
                <a16:creationId xmlns:a16="http://schemas.microsoft.com/office/drawing/2014/main" id="{031B417E-D050-ED1A-79C5-8D89500B2E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16475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A1A73-B6F0-D995-096D-A84C0B1D24B9}"/>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DA55DFA5-48BC-479A-47C6-F14DAC45575B}"/>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Occasion (12-14)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Incest (15-18)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departure (19)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attempted payment (20-23)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revelation (24-26)</a:t>
            </a:r>
          </a:p>
        </p:txBody>
      </p:sp>
      <p:sp>
        <p:nvSpPr>
          <p:cNvPr id="4" name="Rectangle 2">
            <a:extLst>
              <a:ext uri="{FF2B5EF4-FFF2-40B4-BE49-F238E27FC236}">
                <a16:creationId xmlns:a16="http://schemas.microsoft.com/office/drawing/2014/main" id="{F382707B-2BB5-B447-E9B3-684C33FE1C2E}"/>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38:12-26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a:t>
            </a:r>
          </a:p>
        </p:txBody>
      </p:sp>
      <p:pic>
        <p:nvPicPr>
          <p:cNvPr id="2" name="Picture 1">
            <a:extLst>
              <a:ext uri="{FF2B5EF4-FFF2-40B4-BE49-F238E27FC236}">
                <a16:creationId xmlns:a16="http://schemas.microsoft.com/office/drawing/2014/main" id="{823B05E8-B7BC-C5A6-58C0-91B25C69DD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35545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7D39A-08CE-5417-BAAA-249E872F480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73B9B96-B38F-3FA9-323F-06DE9E3B6C51}"/>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38:12-14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sp>
        <p:nvSpPr>
          <p:cNvPr id="161795" name="Rectangle 3">
            <a:extLst>
              <a:ext uri="{FF2B5EF4-FFF2-40B4-BE49-F238E27FC236}">
                <a16:creationId xmlns:a16="http://schemas.microsoft.com/office/drawing/2014/main" id="{4011C220-E665-56E5-1925-5B482B56E102}"/>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Death of Judah’s wife (12a)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 goes to Timnah (12b)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Message comes to Tamar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plan (14)</a:t>
            </a:r>
          </a:p>
        </p:txBody>
      </p:sp>
      <p:pic>
        <p:nvPicPr>
          <p:cNvPr id="3" name="Picture 2">
            <a:extLst>
              <a:ext uri="{FF2B5EF4-FFF2-40B4-BE49-F238E27FC236}">
                <a16:creationId xmlns:a16="http://schemas.microsoft.com/office/drawing/2014/main" id="{179AE755-C554-DDAD-0448-BA3C903A80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79987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78833-5DA3-4C56-1C09-87028676606F}"/>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D3CFB3D-B9E4-B5E5-29AE-FEDC3AF579D6}"/>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38:12-14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sp>
        <p:nvSpPr>
          <p:cNvPr id="161795" name="Rectangle 3">
            <a:extLst>
              <a:ext uri="{FF2B5EF4-FFF2-40B4-BE49-F238E27FC236}">
                <a16:creationId xmlns:a16="http://schemas.microsoft.com/office/drawing/2014/main" id="{E83866E9-3E47-84CD-79D2-A67D3C64030E}"/>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Death of Judah’s wife (12a)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 goes to Timnah (12b)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Message comes to Tamar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plan (14)</a:t>
            </a:r>
          </a:p>
        </p:txBody>
      </p:sp>
      <p:pic>
        <p:nvPicPr>
          <p:cNvPr id="3" name="Picture 2">
            <a:extLst>
              <a:ext uri="{FF2B5EF4-FFF2-40B4-BE49-F238E27FC236}">
                <a16:creationId xmlns:a16="http://schemas.microsoft.com/office/drawing/2014/main" id="{DC80FD50-8563-66C8-87D6-18BB64E6AC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65711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C1C47-317A-1AB6-D7E4-5F91854A269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BE3B64F-F5C7-1822-9337-91A59A3ED27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38:12-14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sp>
        <p:nvSpPr>
          <p:cNvPr id="161795" name="Rectangle 3">
            <a:extLst>
              <a:ext uri="{FF2B5EF4-FFF2-40B4-BE49-F238E27FC236}">
                <a16:creationId xmlns:a16="http://schemas.microsoft.com/office/drawing/2014/main" id="{F2D904F6-A0D3-677C-54C6-76AB46B6903D}"/>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Death of Judah’s wife (12a)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 goes to Timnah (12b)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Message comes to Tamar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plan (14)</a:t>
            </a:r>
          </a:p>
        </p:txBody>
      </p:sp>
      <p:pic>
        <p:nvPicPr>
          <p:cNvPr id="3" name="Picture 2">
            <a:extLst>
              <a:ext uri="{FF2B5EF4-FFF2-40B4-BE49-F238E27FC236}">
                <a16:creationId xmlns:a16="http://schemas.microsoft.com/office/drawing/2014/main" id="{FD6D0481-E79F-A245-C884-5B8AD4FC38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94201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3B3CE-0DC7-BE82-1907-A323E92CB2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E738992-91D3-F6E9-CB2B-F8D6783AC339}"/>
              </a:ext>
            </a:extLst>
          </p:cNvPr>
          <p:cNvPicPr>
            <a:picLocks noChangeAspect="1"/>
          </p:cNvPicPr>
          <p:nvPr/>
        </p:nvPicPr>
        <p:blipFill>
          <a:blip r:embed="rId2"/>
          <a:stretch>
            <a:fillRect/>
          </a:stretch>
        </p:blipFill>
        <p:spPr>
          <a:xfrm>
            <a:off x="4315155" y="228600"/>
            <a:ext cx="356169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3925203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ADD7D-A784-7142-8EF1-C7FBCE0C4FF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344B436-3007-8A8D-D795-7196541D99F1}"/>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38:12-14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sp>
        <p:nvSpPr>
          <p:cNvPr id="161795" name="Rectangle 3">
            <a:extLst>
              <a:ext uri="{FF2B5EF4-FFF2-40B4-BE49-F238E27FC236}">
                <a16:creationId xmlns:a16="http://schemas.microsoft.com/office/drawing/2014/main" id="{21434B78-8FEF-B23F-D483-77E4CBA7BB31}"/>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Death of Judah’s wife (12a)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 goes to Timnah (12b)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Message comes to Tamar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plan (14)</a:t>
            </a:r>
          </a:p>
        </p:txBody>
      </p:sp>
      <p:pic>
        <p:nvPicPr>
          <p:cNvPr id="3" name="Picture 2">
            <a:extLst>
              <a:ext uri="{FF2B5EF4-FFF2-40B4-BE49-F238E27FC236}">
                <a16:creationId xmlns:a16="http://schemas.microsoft.com/office/drawing/2014/main" id="{4AB8670F-FD2F-39F0-20CB-B8573AF920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93357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DD8F4-B8CA-1534-2293-ACA5DB4B910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AC6DBE1-F290-CE8C-C0AC-2E0A9AF411C8}"/>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38:12-14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sp>
        <p:nvSpPr>
          <p:cNvPr id="161795" name="Rectangle 3">
            <a:extLst>
              <a:ext uri="{FF2B5EF4-FFF2-40B4-BE49-F238E27FC236}">
                <a16:creationId xmlns:a16="http://schemas.microsoft.com/office/drawing/2014/main" id="{6873DF32-0190-CB19-41CC-ADB0E7F28300}"/>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Death of Judah’s wife (12a)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 goes to Timnah (12b)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Message comes to Tamar (13)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Tamar’s plan (14)</a:t>
            </a:r>
          </a:p>
        </p:txBody>
      </p:sp>
      <p:pic>
        <p:nvPicPr>
          <p:cNvPr id="3" name="Picture 2">
            <a:extLst>
              <a:ext uri="{FF2B5EF4-FFF2-40B4-BE49-F238E27FC236}">
                <a16:creationId xmlns:a16="http://schemas.microsoft.com/office/drawing/2014/main" id="{CFFA0F56-CAE9-B5BD-573F-B3C1D94F98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15331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466EE-B361-E92C-81EB-2D6078C26452}"/>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766D87DB-6142-C1F2-E718-E28DA20A132E}"/>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&amp; Tamar</a:t>
            </a:r>
          </a:p>
        </p:txBody>
      </p:sp>
      <p:sp>
        <p:nvSpPr>
          <p:cNvPr id="161795" name="Rectangle 3">
            <a:extLst>
              <a:ext uri="{FF2B5EF4-FFF2-40B4-BE49-F238E27FC236}">
                <a16:creationId xmlns:a16="http://schemas.microsoft.com/office/drawing/2014/main" id="{C761F3BC-EB28-F219-2763-1C2209B2D67F}"/>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Tamar &amp; Judah’s sons (38:1-11)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 (38:12-26)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twins  (38:27-30)</a:t>
            </a:r>
          </a:p>
        </p:txBody>
      </p:sp>
      <p:pic>
        <p:nvPicPr>
          <p:cNvPr id="2" name="Picture 1">
            <a:extLst>
              <a:ext uri="{FF2B5EF4-FFF2-40B4-BE49-F238E27FC236}">
                <a16:creationId xmlns:a16="http://schemas.microsoft.com/office/drawing/2014/main" id="{A7500778-E7B9-BA32-A9D1-F8F87BE476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09982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21AC5-59B2-E4CF-F9BF-F2B52AD85A6D}"/>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E299E01-E4ED-D5A5-2E6F-0E854F8DBE3A}"/>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38:14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Tamar’s Plan</a:t>
            </a:r>
          </a:p>
        </p:txBody>
      </p:sp>
      <p:sp>
        <p:nvSpPr>
          <p:cNvPr id="161795" name="Rectangle 3">
            <a:extLst>
              <a:ext uri="{FF2B5EF4-FFF2-40B4-BE49-F238E27FC236}">
                <a16:creationId xmlns:a16="http://schemas.microsoft.com/office/drawing/2014/main" id="{4A59DD60-83DF-2A83-D894-31854730EAF8}"/>
              </a:ext>
            </a:extLst>
          </p:cNvPr>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Disguise (14a)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Position (14b)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Reason (14c)</a:t>
            </a:r>
          </a:p>
        </p:txBody>
      </p:sp>
      <p:pic>
        <p:nvPicPr>
          <p:cNvPr id="2" name="Picture 1">
            <a:extLst>
              <a:ext uri="{FF2B5EF4-FFF2-40B4-BE49-F238E27FC236}">
                <a16:creationId xmlns:a16="http://schemas.microsoft.com/office/drawing/2014/main" id="{2CDA8CCA-A993-BCE3-6B5B-965830F132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87257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BD6F7-C184-131A-1F6A-D5B63E74EB7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A925950-813D-A07C-BFCC-2CCF707E6AB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38:14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Tamar’s Plan</a:t>
            </a:r>
          </a:p>
        </p:txBody>
      </p:sp>
      <p:sp>
        <p:nvSpPr>
          <p:cNvPr id="161795" name="Rectangle 3">
            <a:extLst>
              <a:ext uri="{FF2B5EF4-FFF2-40B4-BE49-F238E27FC236}">
                <a16:creationId xmlns:a16="http://schemas.microsoft.com/office/drawing/2014/main" id="{01D52A18-465E-92B3-BA6C-4D5D848803C8}"/>
              </a:ext>
            </a:extLst>
          </p:cNvPr>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Disguise (14a)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Position (14b)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Reason (14c)</a:t>
            </a:r>
          </a:p>
        </p:txBody>
      </p:sp>
      <p:pic>
        <p:nvPicPr>
          <p:cNvPr id="2" name="Picture 1">
            <a:extLst>
              <a:ext uri="{FF2B5EF4-FFF2-40B4-BE49-F238E27FC236}">
                <a16:creationId xmlns:a16="http://schemas.microsoft.com/office/drawing/2014/main" id="{0D352CCA-3681-0FCA-6F28-89F49E40E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66566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D91AF-BFAA-D0CC-4464-97A0AFD1AE1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8333FAC-26EF-D5BE-2098-4D086D722C7C}"/>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38:14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Tamar’s Plan</a:t>
            </a:r>
          </a:p>
        </p:txBody>
      </p:sp>
      <p:sp>
        <p:nvSpPr>
          <p:cNvPr id="161795" name="Rectangle 3">
            <a:extLst>
              <a:ext uri="{FF2B5EF4-FFF2-40B4-BE49-F238E27FC236}">
                <a16:creationId xmlns:a16="http://schemas.microsoft.com/office/drawing/2014/main" id="{DF7448C0-AEEA-5542-93E5-25AB90A43693}"/>
              </a:ext>
            </a:extLst>
          </p:cNvPr>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Disguise (14a)</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Position (14b)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Reason (14c)</a:t>
            </a:r>
          </a:p>
        </p:txBody>
      </p:sp>
      <p:pic>
        <p:nvPicPr>
          <p:cNvPr id="2" name="Picture 1">
            <a:extLst>
              <a:ext uri="{FF2B5EF4-FFF2-40B4-BE49-F238E27FC236}">
                <a16:creationId xmlns:a16="http://schemas.microsoft.com/office/drawing/2014/main" id="{7D156FBE-7B92-D027-ABEB-2AC87ED444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11899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B6ECB-FB39-0736-C568-161C7EE350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0787B6-EE0B-A10B-6005-8E681379CFE6}"/>
              </a:ext>
            </a:extLst>
          </p:cNvPr>
          <p:cNvPicPr>
            <a:picLocks noChangeAspect="1"/>
          </p:cNvPicPr>
          <p:nvPr/>
        </p:nvPicPr>
        <p:blipFill>
          <a:blip r:embed="rId2"/>
          <a:stretch>
            <a:fillRect/>
          </a:stretch>
        </p:blipFill>
        <p:spPr>
          <a:xfrm>
            <a:off x="4315155" y="228600"/>
            <a:ext cx="356169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761496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6E61A-9DA8-ABD7-E331-EA8148A9BE3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87110EC-332C-1B7A-E06A-1174663DCAC8}"/>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4"/>
            </a:pPr>
            <a:r>
              <a:rPr lang="en-US" sz="3600" dirty="0">
                <a:effectLst>
                  <a:outerShdw blurRad="38100" dist="38100" dir="2700000" algn="tl">
                    <a:srgbClr val="000000">
                      <a:alpha val="43137"/>
                    </a:srgbClr>
                  </a:outerShdw>
                </a:effectLst>
              </a:rPr>
              <a:t>Genesis 38:14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Tamar’s Plan</a:t>
            </a:r>
          </a:p>
        </p:txBody>
      </p:sp>
      <p:sp>
        <p:nvSpPr>
          <p:cNvPr id="161795" name="Rectangle 3">
            <a:extLst>
              <a:ext uri="{FF2B5EF4-FFF2-40B4-BE49-F238E27FC236}">
                <a16:creationId xmlns:a16="http://schemas.microsoft.com/office/drawing/2014/main" id="{A5256BFC-B440-642A-5E5C-D9C84F7E8AD8}"/>
              </a:ext>
            </a:extLst>
          </p:cNvPr>
          <p:cNvSpPr>
            <a:spLocks noGrp="1" noChangeArrowheads="1"/>
          </p:cNvSpPr>
          <p:nvPr>
            <p:ph type="body" idx="1"/>
          </p:nvPr>
        </p:nvSpPr>
        <p:spPr>
          <a:xfrm>
            <a:off x="1447800" y="2057400"/>
            <a:ext cx="5731388"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Disguise (14a)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Position (14b)</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Reason (14c)</a:t>
            </a:r>
          </a:p>
        </p:txBody>
      </p:sp>
      <p:pic>
        <p:nvPicPr>
          <p:cNvPr id="2" name="Picture 1">
            <a:extLst>
              <a:ext uri="{FF2B5EF4-FFF2-40B4-BE49-F238E27FC236}">
                <a16:creationId xmlns:a16="http://schemas.microsoft.com/office/drawing/2014/main" id="{DA400436-EC01-3270-1387-4FEDC76BE6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12884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6D662-F557-DE21-C946-745ACA6EE38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68AC79C4-933D-8B79-94B5-61D27616A498}"/>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(12-14)</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Incest (15-18)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departure (19)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attempted payment (20-23)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revelation (24-26)</a:t>
            </a:r>
          </a:p>
        </p:txBody>
      </p:sp>
      <p:sp>
        <p:nvSpPr>
          <p:cNvPr id="4" name="Rectangle 2">
            <a:extLst>
              <a:ext uri="{FF2B5EF4-FFF2-40B4-BE49-F238E27FC236}">
                <a16:creationId xmlns:a16="http://schemas.microsoft.com/office/drawing/2014/main" id="{93A69F1E-0764-764C-D1E7-508554F4AD3E}"/>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38:12-26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a:t>
            </a:r>
          </a:p>
        </p:txBody>
      </p:sp>
      <p:pic>
        <p:nvPicPr>
          <p:cNvPr id="2" name="Picture 1">
            <a:extLst>
              <a:ext uri="{FF2B5EF4-FFF2-40B4-BE49-F238E27FC236}">
                <a16:creationId xmlns:a16="http://schemas.microsoft.com/office/drawing/2014/main" id="{9D46DAD2-2F76-3157-A5B5-1109A70D03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30594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A746B-7517-8D4A-4D58-E267954E654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BF9C849-7CBB-D0B6-D089-5D1E339CF801}"/>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38:15-18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Incest of Judah &amp; Tamar</a:t>
            </a:r>
          </a:p>
        </p:txBody>
      </p:sp>
      <p:sp>
        <p:nvSpPr>
          <p:cNvPr id="161795" name="Rectangle 3">
            <a:extLst>
              <a:ext uri="{FF2B5EF4-FFF2-40B4-BE49-F238E27FC236}">
                <a16:creationId xmlns:a16="http://schemas.microsoft.com/office/drawing/2014/main" id="{8B6C45EC-4065-BD9B-E5B0-83B1837F75C5}"/>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Deception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Bargaining (16-18b)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Incest (18c)</a:t>
            </a:r>
          </a:p>
        </p:txBody>
      </p:sp>
      <p:pic>
        <p:nvPicPr>
          <p:cNvPr id="3" name="Picture 2">
            <a:extLst>
              <a:ext uri="{FF2B5EF4-FFF2-40B4-BE49-F238E27FC236}">
                <a16:creationId xmlns:a16="http://schemas.microsoft.com/office/drawing/2014/main" id="{C189E808-530B-EA87-A8D8-7C8F5F312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55682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A02A1-0029-98BF-EAD0-405BA6104CAC}"/>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35D921E4-9C10-28FA-02DA-5C324955FD93}"/>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38:15-18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Incest of Judah &amp; Tamar</a:t>
            </a:r>
          </a:p>
        </p:txBody>
      </p:sp>
      <p:sp>
        <p:nvSpPr>
          <p:cNvPr id="161795" name="Rectangle 3">
            <a:extLst>
              <a:ext uri="{FF2B5EF4-FFF2-40B4-BE49-F238E27FC236}">
                <a16:creationId xmlns:a16="http://schemas.microsoft.com/office/drawing/2014/main" id="{1A188986-F11E-3CA5-6E7B-B489959E66A0}"/>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Deception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Bargaining (16-18b)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Incest (18c)</a:t>
            </a:r>
          </a:p>
        </p:txBody>
      </p:sp>
      <p:pic>
        <p:nvPicPr>
          <p:cNvPr id="3" name="Picture 2">
            <a:extLst>
              <a:ext uri="{FF2B5EF4-FFF2-40B4-BE49-F238E27FC236}">
                <a16:creationId xmlns:a16="http://schemas.microsoft.com/office/drawing/2014/main" id="{4FE20C57-55CA-B09C-B0A2-0F4BA3D2E8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60377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C171D-9857-378D-E293-046E77E42B74}"/>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DEA6AC36-EEFA-7B94-6D65-277C57D1791D}"/>
              </a:ext>
            </a:extLst>
          </p:cNvPr>
          <p:cNvSpPr>
            <a:spLocks noGrp="1" noChangeArrowheads="1"/>
          </p:cNvSpPr>
          <p:nvPr>
            <p:ph type="body" idx="1"/>
          </p:nvPr>
        </p:nvSpPr>
        <p:spPr>
          <a:xfrm>
            <a:off x="609600" y="1371600"/>
            <a:ext cx="10972800" cy="12954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“Therefore, Judah, who had earlier deceived Jacob, initiating the selling of Joseph, now is himself deceived.</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71CD6C1E-8C70-7DC0-10CD-6E8EA4AAEAE2}"/>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543</a:t>
            </a:r>
          </a:p>
        </p:txBody>
      </p:sp>
      <p:pic>
        <p:nvPicPr>
          <p:cNvPr id="5" name="Picture 4">
            <a:extLst>
              <a:ext uri="{FF2B5EF4-FFF2-40B4-BE49-F238E27FC236}">
                <a16:creationId xmlns:a16="http://schemas.microsoft.com/office/drawing/2014/main" id="{0DCC4F24-DEA3-9416-1629-4467989C9A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E4A1B312-8C28-F65D-9F0E-F1AF5DDEBBD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2" name="Picture 1">
            <a:extLst>
              <a:ext uri="{FF2B5EF4-FFF2-40B4-BE49-F238E27FC236}">
                <a16:creationId xmlns:a16="http://schemas.microsoft.com/office/drawing/2014/main" id="{64BE7EB8-EC36-D2D4-FF65-55ABA316D94F}"/>
              </a:ext>
            </a:extLst>
          </p:cNvPr>
          <p:cNvPicPr>
            <a:picLocks noChangeAspect="1"/>
          </p:cNvPicPr>
          <p:nvPr/>
        </p:nvPicPr>
        <p:blipFill>
          <a:blip r:embed="rId6"/>
          <a:stretch>
            <a:fillRect/>
          </a:stretch>
        </p:blipFill>
        <p:spPr>
          <a:xfrm>
            <a:off x="4903305" y="2819400"/>
            <a:ext cx="2385391" cy="36576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2178996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04B89-7176-763A-DFA4-AAFAD87971E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7385952C-1184-1475-F07D-92B2D1CF22BC}"/>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“Here again, there is a form of retribution: Jacob deceived Isaac with goatskins (27:16), now Jacob was being deceived with goat’s blood. Furthermore, Jacob deceived Isaac with Esau’s clothes (27:15); now Jacob was deceived by the use of Joseph’s clothes.</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7EDDC6A6-D5B3-3925-2F1A-CE151742AABC}"/>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537</a:t>
            </a:r>
          </a:p>
        </p:txBody>
      </p:sp>
      <p:pic>
        <p:nvPicPr>
          <p:cNvPr id="5" name="Picture 4">
            <a:extLst>
              <a:ext uri="{FF2B5EF4-FFF2-40B4-BE49-F238E27FC236}">
                <a16:creationId xmlns:a16="http://schemas.microsoft.com/office/drawing/2014/main" id="{BD056607-0057-E55B-6842-412F051F7E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712EF8B-43C3-015D-BBBA-1525ED4A711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6" name="Picture 5">
            <a:extLst>
              <a:ext uri="{FF2B5EF4-FFF2-40B4-BE49-F238E27FC236}">
                <a16:creationId xmlns:a16="http://schemas.microsoft.com/office/drawing/2014/main" id="{D85679BB-1A44-6CA5-14E6-A11841474015}"/>
              </a:ext>
            </a:extLst>
          </p:cNvPr>
          <p:cNvPicPr>
            <a:picLocks noChangeAspect="1"/>
          </p:cNvPicPr>
          <p:nvPr/>
        </p:nvPicPr>
        <p:blipFill>
          <a:blip r:embed="rId6"/>
          <a:stretch>
            <a:fillRect/>
          </a:stretch>
        </p:blipFill>
        <p:spPr>
          <a:xfrm>
            <a:off x="2898371" y="3873769"/>
            <a:ext cx="6395258" cy="2755631"/>
          </a:xfrm>
          <a:prstGeom prst="rect">
            <a:avLst/>
          </a:prstGeom>
        </p:spPr>
      </p:pic>
    </p:spTree>
    <p:extLst>
      <p:ext uri="{BB962C8B-B14F-4D97-AF65-F5344CB8AC3E}">
        <p14:creationId xmlns:p14="http://schemas.microsoft.com/office/powerpoint/2010/main" val="23599148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EEDE9-F50C-A8F9-99E2-57FFC26ED0BE}"/>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525AEF0E-4B7F-3F12-D301-C1E6A16EA809}"/>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separation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wife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sons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marriages (6-10)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widowhood (11)</a:t>
            </a:r>
          </a:p>
        </p:txBody>
      </p:sp>
      <p:sp>
        <p:nvSpPr>
          <p:cNvPr id="4" name="Rectangle 2">
            <a:extLst>
              <a:ext uri="{FF2B5EF4-FFF2-40B4-BE49-F238E27FC236}">
                <a16:creationId xmlns:a16="http://schemas.microsoft.com/office/drawing/2014/main" id="{EF71F337-D2DB-481E-4880-2EDC5EE5C556}"/>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38:1-11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Judah’s Sons</a:t>
            </a:r>
          </a:p>
        </p:txBody>
      </p:sp>
      <p:pic>
        <p:nvPicPr>
          <p:cNvPr id="2" name="Picture 1">
            <a:extLst>
              <a:ext uri="{FF2B5EF4-FFF2-40B4-BE49-F238E27FC236}">
                <a16:creationId xmlns:a16="http://schemas.microsoft.com/office/drawing/2014/main" id="{D14F39C2-7996-04A6-AFDC-E3516B55B0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14946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243FB-DDBB-AE15-C8D0-8E34339D9A1F}"/>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5915EA46-4BF0-F9BA-A54E-8F1C60FFFA8B}"/>
              </a:ext>
            </a:extLst>
          </p:cNvPr>
          <p:cNvSpPr>
            <a:spLocks noGrp="1" noChangeArrowheads="1"/>
          </p:cNvSpPr>
          <p:nvPr>
            <p:ph type="body" idx="1"/>
          </p:nvPr>
        </p:nvSpPr>
        <p:spPr>
          <a:xfrm>
            <a:off x="611372" y="1371600"/>
            <a:ext cx="10971028" cy="448056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“Now the deceiver is deceived, although the motivations differ from good to bad. This is divine retribution in four ways. </a:t>
            </a:r>
            <a:r>
              <a:rPr lang="en-US" b="1" u="sng" dirty="0">
                <a:solidFill>
                  <a:srgbClr val="FFFFCC"/>
                </a:solidFill>
                <a:effectLst>
                  <a:outerShdw blurRad="38100" dist="38100" dir="2700000" algn="tl">
                    <a:srgbClr val="000000">
                      <a:alpha val="43137"/>
                    </a:srgbClr>
                  </a:outerShdw>
                </a:effectLst>
              </a:rPr>
              <a:t>First</a:t>
            </a:r>
            <a:r>
              <a:rPr lang="en-US" dirty="0">
                <a:effectLst>
                  <a:outerShdw blurRad="38100" dist="38100" dir="2700000" algn="tl">
                    <a:srgbClr val="000000">
                      <a:alpha val="43137"/>
                    </a:srgbClr>
                  </a:outerShdw>
                </a:effectLst>
              </a:rPr>
              <a:t>, Isaac’s blindness equals the darkness of Jacob’s wedding night, and neither could see well as a result. </a:t>
            </a:r>
            <a:r>
              <a:rPr lang="en-US" b="1" u="sng" dirty="0">
                <a:solidFill>
                  <a:srgbClr val="FFFFCC"/>
                </a:solidFill>
                <a:effectLst>
                  <a:outerShdw blurRad="38100" dist="38100" dir="2700000" algn="tl">
                    <a:srgbClr val="000000">
                      <a:alpha val="43137"/>
                    </a:srgbClr>
                  </a:outerShdw>
                </a:effectLst>
              </a:rPr>
              <a:t>Second</a:t>
            </a:r>
            <a:r>
              <a:rPr lang="en-US" dirty="0">
                <a:effectLst>
                  <a:outerShdw blurRad="38100" dist="38100" dir="2700000" algn="tl">
                    <a:srgbClr val="000000">
                      <a:alpha val="43137"/>
                    </a:srgbClr>
                  </a:outerShdw>
                </a:effectLst>
              </a:rPr>
              <a:t>, this Jacob is deceived by being presented the older for the younger, the reversal of Isaac’s presentation of Jacob for Esau. </a:t>
            </a:r>
            <a:r>
              <a:rPr lang="en-US" b="1" u="sng" dirty="0">
                <a:solidFill>
                  <a:srgbClr val="FFFFCC"/>
                </a:solidFill>
                <a:effectLst>
                  <a:outerShdw blurRad="38100" dist="38100" dir="2700000" algn="tl">
                    <a:srgbClr val="000000">
                      <a:alpha val="43137"/>
                    </a:srgbClr>
                  </a:outerShdw>
                </a:effectLst>
              </a:rPr>
              <a:t>Third</a:t>
            </a:r>
            <a:r>
              <a:rPr lang="en-US" dirty="0">
                <a:effectLst>
                  <a:outerShdw blurRad="38100" dist="38100" dir="2700000" algn="tl">
                    <a:srgbClr val="000000">
                      <a:alpha val="43137"/>
                    </a:srgbClr>
                  </a:outerShdw>
                </a:effectLst>
              </a:rPr>
              <a:t>, Isaac thought Jacob was Esau and Jacob thought Leah was Rachel. </a:t>
            </a:r>
            <a:r>
              <a:rPr lang="en-US" b="1" u="sng" dirty="0">
                <a:solidFill>
                  <a:srgbClr val="FFFFCC"/>
                </a:solidFill>
                <a:effectLst>
                  <a:outerShdw blurRad="38100" dist="38100" dir="2700000" algn="tl">
                    <a:srgbClr val="000000">
                      <a:alpha val="43137"/>
                    </a:srgbClr>
                  </a:outerShdw>
                </a:effectLst>
              </a:rPr>
              <a:t>Fourth</a:t>
            </a:r>
            <a:r>
              <a:rPr lang="en-US" dirty="0">
                <a:effectLst>
                  <a:outerShdw blurRad="38100" dist="38100" dir="2700000" algn="tl">
                    <a:srgbClr val="000000">
                      <a:alpha val="43137"/>
                    </a:srgbClr>
                  </a:outerShdw>
                </a:effectLst>
              </a:rPr>
              <a:t>, Jacob pretended to be his older brother, while Leah pretended to be her younger sister.”</a:t>
            </a:r>
          </a:p>
        </p:txBody>
      </p:sp>
      <p:sp>
        <p:nvSpPr>
          <p:cNvPr id="4" name="Text Box 5">
            <a:extLst>
              <a:ext uri="{FF2B5EF4-FFF2-40B4-BE49-F238E27FC236}">
                <a16:creationId xmlns:a16="http://schemas.microsoft.com/office/drawing/2014/main" id="{8220D731-18B6-A57F-69AE-139C4EAB3E09}"/>
              </a:ext>
            </a:extLst>
          </p:cNvPr>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445</a:t>
            </a:r>
          </a:p>
        </p:txBody>
      </p:sp>
      <p:pic>
        <p:nvPicPr>
          <p:cNvPr id="5" name="Picture 4">
            <a:extLst>
              <a:ext uri="{FF2B5EF4-FFF2-40B4-BE49-F238E27FC236}">
                <a16:creationId xmlns:a16="http://schemas.microsoft.com/office/drawing/2014/main" id="{7A42E908-45D5-4C5C-7AD2-069F10D60A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90944206-D76D-6370-3FD6-58BAC1EB829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970387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18DDA-192A-4124-D243-8CC43A06066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C27FA37A-FE8C-D10A-7FA2-EF4A1B4014BA}"/>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38:15-18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Incest of Judah &amp; Tamar</a:t>
            </a:r>
          </a:p>
        </p:txBody>
      </p:sp>
      <p:sp>
        <p:nvSpPr>
          <p:cNvPr id="161795" name="Rectangle 3">
            <a:extLst>
              <a:ext uri="{FF2B5EF4-FFF2-40B4-BE49-F238E27FC236}">
                <a16:creationId xmlns:a16="http://schemas.microsoft.com/office/drawing/2014/main" id="{980213E0-C008-B29D-ECC5-A1C7429203E1}"/>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Deception (15)</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Bargaining (16-18b)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Incest (18c)</a:t>
            </a:r>
          </a:p>
        </p:txBody>
      </p:sp>
      <p:pic>
        <p:nvPicPr>
          <p:cNvPr id="3" name="Picture 2">
            <a:extLst>
              <a:ext uri="{FF2B5EF4-FFF2-40B4-BE49-F238E27FC236}">
                <a16:creationId xmlns:a16="http://schemas.microsoft.com/office/drawing/2014/main" id="{BB4A0CF6-55FF-9721-D3E4-3BD74D3371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87187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E07E-0FE0-84D3-318D-89B920412A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9CD666-8B6D-841B-F883-6F0B86FCE02E}"/>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38:16-18b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Bargaining</a:t>
            </a:r>
          </a:p>
        </p:txBody>
      </p:sp>
      <p:sp>
        <p:nvSpPr>
          <p:cNvPr id="161795" name="Rectangle 3">
            <a:extLst>
              <a:ext uri="{FF2B5EF4-FFF2-40B4-BE49-F238E27FC236}">
                <a16:creationId xmlns:a16="http://schemas.microsoft.com/office/drawing/2014/main" id="{86E8285B-575F-B80D-7266-ED590B97F6D3}"/>
              </a:ext>
            </a:extLst>
          </p:cNvPr>
          <p:cNvSpPr>
            <a:spLocks noGrp="1" noChangeArrowheads="1"/>
          </p:cNvSpPr>
          <p:nvPr>
            <p:ph type="body" idx="1"/>
          </p:nvPr>
        </p:nvSpPr>
        <p:spPr>
          <a:xfrm>
            <a:off x="1447800" y="1600200"/>
            <a:ext cx="6629400" cy="39624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solicitation (16a)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(16b)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offer (17a)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for a pledge (17b)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request for specificity (18a)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clarification (18b)</a:t>
            </a:r>
          </a:p>
        </p:txBody>
      </p:sp>
      <p:pic>
        <p:nvPicPr>
          <p:cNvPr id="2" name="Picture 1">
            <a:extLst>
              <a:ext uri="{FF2B5EF4-FFF2-40B4-BE49-F238E27FC236}">
                <a16:creationId xmlns:a16="http://schemas.microsoft.com/office/drawing/2014/main" id="{02255B4D-8D24-71EA-E75A-262400EF7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92147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7D7E9-CD6B-ED7D-7CB7-D9ECB2F8FC5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6122D57-55DE-4CB1-FCC3-7C9816321153}"/>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38:16-18b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Bargaining</a:t>
            </a:r>
          </a:p>
        </p:txBody>
      </p:sp>
      <p:sp>
        <p:nvSpPr>
          <p:cNvPr id="161795" name="Rectangle 3">
            <a:extLst>
              <a:ext uri="{FF2B5EF4-FFF2-40B4-BE49-F238E27FC236}">
                <a16:creationId xmlns:a16="http://schemas.microsoft.com/office/drawing/2014/main" id="{72756317-1C28-5664-3052-0737242EAC67}"/>
              </a:ext>
            </a:extLst>
          </p:cNvPr>
          <p:cNvSpPr>
            <a:spLocks noGrp="1" noChangeArrowheads="1"/>
          </p:cNvSpPr>
          <p:nvPr>
            <p:ph type="body" idx="1"/>
          </p:nvPr>
        </p:nvSpPr>
        <p:spPr>
          <a:xfrm>
            <a:off x="1447800" y="1600200"/>
            <a:ext cx="6629400" cy="3962400"/>
          </a:xfrm>
        </p:spPr>
        <p:txBody>
          <a:bodyPr/>
          <a:lstStyle/>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Judah’s solicitation (16a)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(16b)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offer (17a)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for a pledge (17b)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request for specificity (18a)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clarification (18b)</a:t>
            </a:r>
          </a:p>
        </p:txBody>
      </p:sp>
      <p:pic>
        <p:nvPicPr>
          <p:cNvPr id="2" name="Picture 1">
            <a:extLst>
              <a:ext uri="{FF2B5EF4-FFF2-40B4-BE49-F238E27FC236}">
                <a16:creationId xmlns:a16="http://schemas.microsoft.com/office/drawing/2014/main" id="{782F32D5-5926-76EF-6358-9A84EC6D2B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2959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48E05-8484-FBEA-E4DA-8B16D8749F7C}"/>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BAF8147-19A0-FE46-579A-D59EBD386353}"/>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38:16-18b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Bargaining</a:t>
            </a:r>
          </a:p>
        </p:txBody>
      </p:sp>
      <p:sp>
        <p:nvSpPr>
          <p:cNvPr id="161795" name="Rectangle 3">
            <a:extLst>
              <a:ext uri="{FF2B5EF4-FFF2-40B4-BE49-F238E27FC236}">
                <a16:creationId xmlns:a16="http://schemas.microsoft.com/office/drawing/2014/main" id="{C368C364-6B10-196A-470D-F8A39B23268A}"/>
              </a:ext>
            </a:extLst>
          </p:cNvPr>
          <p:cNvSpPr>
            <a:spLocks noGrp="1" noChangeArrowheads="1"/>
          </p:cNvSpPr>
          <p:nvPr>
            <p:ph type="body" idx="1"/>
          </p:nvPr>
        </p:nvSpPr>
        <p:spPr>
          <a:xfrm>
            <a:off x="1447800" y="1600200"/>
            <a:ext cx="6629400" cy="39624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solicitation (16a)</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Tamar’s request (16b)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offer (17a)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for a pledge (17b)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request for specificity (18a)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clarification (18b)</a:t>
            </a:r>
          </a:p>
        </p:txBody>
      </p:sp>
      <p:pic>
        <p:nvPicPr>
          <p:cNvPr id="2" name="Picture 1">
            <a:extLst>
              <a:ext uri="{FF2B5EF4-FFF2-40B4-BE49-F238E27FC236}">
                <a16:creationId xmlns:a16="http://schemas.microsoft.com/office/drawing/2014/main" id="{DAD9B0D5-1AD4-A3CC-F89F-D9A33F12F8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90909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15F3A-D277-2924-526F-D49DEE25DA1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7F9D92BE-3D37-CC68-F998-E74063D74A6C}"/>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38:16-18b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Bargaining</a:t>
            </a:r>
          </a:p>
        </p:txBody>
      </p:sp>
      <p:sp>
        <p:nvSpPr>
          <p:cNvPr id="161795" name="Rectangle 3">
            <a:extLst>
              <a:ext uri="{FF2B5EF4-FFF2-40B4-BE49-F238E27FC236}">
                <a16:creationId xmlns:a16="http://schemas.microsoft.com/office/drawing/2014/main" id="{98152855-7EE4-1091-4C79-436EA0B2A6E1}"/>
              </a:ext>
            </a:extLst>
          </p:cNvPr>
          <p:cNvSpPr>
            <a:spLocks noGrp="1" noChangeArrowheads="1"/>
          </p:cNvSpPr>
          <p:nvPr>
            <p:ph type="body" idx="1"/>
          </p:nvPr>
        </p:nvSpPr>
        <p:spPr>
          <a:xfrm>
            <a:off x="1447800" y="1600200"/>
            <a:ext cx="6629400" cy="39624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solicitation (16a)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(16b)</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Judah’s offer (17a)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for a pledge (17b)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request for specificity (18a)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clarification (18b)</a:t>
            </a:r>
          </a:p>
        </p:txBody>
      </p:sp>
      <p:pic>
        <p:nvPicPr>
          <p:cNvPr id="2" name="Picture 1">
            <a:extLst>
              <a:ext uri="{FF2B5EF4-FFF2-40B4-BE49-F238E27FC236}">
                <a16:creationId xmlns:a16="http://schemas.microsoft.com/office/drawing/2014/main" id="{D51D58B0-2C9F-F6D7-C6C4-70D209A0F8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70115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806F9-0C4F-762D-1E4B-3D51C1EC891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6F831E8-3381-C914-2FFA-A1518910A6CF}"/>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38:16-18b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Bargaining</a:t>
            </a:r>
          </a:p>
        </p:txBody>
      </p:sp>
      <p:sp>
        <p:nvSpPr>
          <p:cNvPr id="161795" name="Rectangle 3">
            <a:extLst>
              <a:ext uri="{FF2B5EF4-FFF2-40B4-BE49-F238E27FC236}">
                <a16:creationId xmlns:a16="http://schemas.microsoft.com/office/drawing/2014/main" id="{B518B622-64E7-D9F8-8452-8FFB3719DA63}"/>
              </a:ext>
            </a:extLst>
          </p:cNvPr>
          <p:cNvSpPr>
            <a:spLocks noGrp="1" noChangeArrowheads="1"/>
          </p:cNvSpPr>
          <p:nvPr>
            <p:ph type="body" idx="1"/>
          </p:nvPr>
        </p:nvSpPr>
        <p:spPr>
          <a:xfrm>
            <a:off x="1447800" y="1600200"/>
            <a:ext cx="6629400" cy="39624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solicitation (16a)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(16b)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offer (17a)</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Tamar’s request for a pledge (17b)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request for specificity (18a)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clarification (18b)</a:t>
            </a:r>
          </a:p>
        </p:txBody>
      </p:sp>
      <p:pic>
        <p:nvPicPr>
          <p:cNvPr id="2" name="Picture 1">
            <a:extLst>
              <a:ext uri="{FF2B5EF4-FFF2-40B4-BE49-F238E27FC236}">
                <a16:creationId xmlns:a16="http://schemas.microsoft.com/office/drawing/2014/main" id="{6E8AECB1-C657-48CC-34BF-49BC8D8B22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059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14344-6E9C-7DBF-5795-00162A1B09D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93ADCD3-05B7-927B-7F5E-CC7241E37CBA}"/>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38:16-18b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Bargaining</a:t>
            </a:r>
          </a:p>
        </p:txBody>
      </p:sp>
      <p:sp>
        <p:nvSpPr>
          <p:cNvPr id="161795" name="Rectangle 3">
            <a:extLst>
              <a:ext uri="{FF2B5EF4-FFF2-40B4-BE49-F238E27FC236}">
                <a16:creationId xmlns:a16="http://schemas.microsoft.com/office/drawing/2014/main" id="{1528B650-230E-9572-E7A5-6DDBD481B3C8}"/>
              </a:ext>
            </a:extLst>
          </p:cNvPr>
          <p:cNvSpPr>
            <a:spLocks noGrp="1" noChangeArrowheads="1"/>
          </p:cNvSpPr>
          <p:nvPr>
            <p:ph type="body" idx="1"/>
          </p:nvPr>
        </p:nvSpPr>
        <p:spPr>
          <a:xfrm>
            <a:off x="1447800" y="1600200"/>
            <a:ext cx="6891904" cy="39624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solicitation (16a)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(16b)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offer (17a)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for a pledge (17b)</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Judah’s request for specificity (18a)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clarification (18b)</a:t>
            </a:r>
          </a:p>
        </p:txBody>
      </p:sp>
      <p:pic>
        <p:nvPicPr>
          <p:cNvPr id="2" name="Picture 1">
            <a:extLst>
              <a:ext uri="{FF2B5EF4-FFF2-40B4-BE49-F238E27FC236}">
                <a16:creationId xmlns:a16="http://schemas.microsoft.com/office/drawing/2014/main" id="{CB74BA78-7310-C6D8-33E5-A65E7A54DE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94506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462F7-E2D7-4FE0-96F6-E380AAC8D59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95CB21E-E1BF-F381-459E-FBA484510E13}"/>
              </a:ext>
            </a:extLst>
          </p:cNvPr>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38:16-18b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Bargaining</a:t>
            </a:r>
          </a:p>
        </p:txBody>
      </p:sp>
      <p:sp>
        <p:nvSpPr>
          <p:cNvPr id="161795" name="Rectangle 3">
            <a:extLst>
              <a:ext uri="{FF2B5EF4-FFF2-40B4-BE49-F238E27FC236}">
                <a16:creationId xmlns:a16="http://schemas.microsoft.com/office/drawing/2014/main" id="{7C4B2D85-E892-051C-0BA9-C07A59BF6F81}"/>
              </a:ext>
            </a:extLst>
          </p:cNvPr>
          <p:cNvSpPr>
            <a:spLocks noGrp="1" noChangeArrowheads="1"/>
          </p:cNvSpPr>
          <p:nvPr>
            <p:ph type="body" idx="1"/>
          </p:nvPr>
        </p:nvSpPr>
        <p:spPr>
          <a:xfrm>
            <a:off x="1447800" y="1600200"/>
            <a:ext cx="6629400" cy="3962400"/>
          </a:xfrm>
        </p:spPr>
        <p:txBody>
          <a:bodyPr/>
          <a:lstStyle/>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solicitation (16a)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(16b)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offer (17a)</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Tamar’s request for a pledge (17b)</a:t>
            </a:r>
          </a:p>
          <a:p>
            <a:pPr marL="514350" lvl="3" indent="-514350" eaLnBrk="1" hangingPunct="1">
              <a:spcBef>
                <a:spcPts val="0"/>
              </a:spcBef>
              <a:spcAft>
                <a:spcPts val="2400"/>
              </a:spcAft>
              <a:buClr>
                <a:srgbClr val="FFC000"/>
              </a:buClr>
              <a:buFont typeface="+mj-lt"/>
              <a:buAutoNum type="alphaLcParenR"/>
              <a:defRPr/>
            </a:pPr>
            <a:r>
              <a:rPr lang="en-US" dirty="0">
                <a:effectLst>
                  <a:outerShdw blurRad="38100" dist="38100" dir="2700000" algn="tl">
                    <a:srgbClr val="000000">
                      <a:alpha val="43137"/>
                    </a:srgbClr>
                  </a:outerShdw>
                </a:effectLst>
              </a:rPr>
              <a:t>Judah’s request for specificity (18a)</a:t>
            </a:r>
          </a:p>
          <a:p>
            <a:pPr marL="514350" lvl="3" indent="-514350" eaLnBrk="1" hangingPunct="1">
              <a:spcBef>
                <a:spcPts val="0"/>
              </a:spcBef>
              <a:spcAft>
                <a:spcPts val="24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Tamar’s clarification (18b)</a:t>
            </a:r>
          </a:p>
        </p:txBody>
      </p:sp>
      <p:pic>
        <p:nvPicPr>
          <p:cNvPr id="2" name="Picture 1">
            <a:extLst>
              <a:ext uri="{FF2B5EF4-FFF2-40B4-BE49-F238E27FC236}">
                <a16:creationId xmlns:a16="http://schemas.microsoft.com/office/drawing/2014/main" id="{EF886C5C-E354-93BB-5D7D-2F56062B12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31079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139A7-F83A-1AAA-5275-6C7528424F3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7046219-D3A1-3BBF-A00E-D80EA6468A81}"/>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38:15-18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Incest of Judah &amp; Tamar</a:t>
            </a:r>
          </a:p>
        </p:txBody>
      </p:sp>
      <p:sp>
        <p:nvSpPr>
          <p:cNvPr id="161795" name="Rectangle 3">
            <a:extLst>
              <a:ext uri="{FF2B5EF4-FFF2-40B4-BE49-F238E27FC236}">
                <a16:creationId xmlns:a16="http://schemas.microsoft.com/office/drawing/2014/main" id="{C9C87FA2-9F9E-7970-9643-0D6886E8D7F9}"/>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Deception (15)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Bargaining (16-18b)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Incest (18c)</a:t>
            </a:r>
          </a:p>
        </p:txBody>
      </p:sp>
      <p:pic>
        <p:nvPicPr>
          <p:cNvPr id="3" name="Picture 2">
            <a:extLst>
              <a:ext uri="{FF2B5EF4-FFF2-40B4-BE49-F238E27FC236}">
                <a16:creationId xmlns:a16="http://schemas.microsoft.com/office/drawing/2014/main" id="{938B2938-9F9D-9A27-794E-7532AC78B3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67354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212BD-EC94-3A22-B746-DE2C00CE41BA}"/>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4B66DECB-B4FF-966F-17BE-F3DA3103EBBE}"/>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Judah’s separation (1)</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wife (2)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sons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marriages (6-10)</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widowhood (11)</a:t>
            </a:r>
          </a:p>
        </p:txBody>
      </p:sp>
      <p:sp>
        <p:nvSpPr>
          <p:cNvPr id="4" name="Rectangle 2">
            <a:extLst>
              <a:ext uri="{FF2B5EF4-FFF2-40B4-BE49-F238E27FC236}">
                <a16:creationId xmlns:a16="http://schemas.microsoft.com/office/drawing/2014/main" id="{27655F18-2100-187D-AE44-D53ABED71063}"/>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38:1-11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Judah’s Sons</a:t>
            </a:r>
          </a:p>
        </p:txBody>
      </p:sp>
      <p:pic>
        <p:nvPicPr>
          <p:cNvPr id="2" name="Picture 1">
            <a:extLst>
              <a:ext uri="{FF2B5EF4-FFF2-40B4-BE49-F238E27FC236}">
                <a16:creationId xmlns:a16="http://schemas.microsoft.com/office/drawing/2014/main" id="{300AB98B-9913-FD20-8CA8-FBE34FBCF6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45431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A6341-8EE1-27A7-8929-21C90E19931A}"/>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EB3DBC33-7A58-F7F1-8AEF-DA9EFA575B3C}"/>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(12-14)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Incest (15-18)</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Tamar’s departure (19)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attempted payment (20-23)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revelation (24-26)</a:t>
            </a:r>
          </a:p>
        </p:txBody>
      </p:sp>
      <p:sp>
        <p:nvSpPr>
          <p:cNvPr id="4" name="Rectangle 2">
            <a:extLst>
              <a:ext uri="{FF2B5EF4-FFF2-40B4-BE49-F238E27FC236}">
                <a16:creationId xmlns:a16="http://schemas.microsoft.com/office/drawing/2014/main" id="{4B5EE34D-785B-945D-A837-151BDDCD7E73}"/>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38:12-26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a:t>
            </a:r>
          </a:p>
        </p:txBody>
      </p:sp>
      <p:pic>
        <p:nvPicPr>
          <p:cNvPr id="2" name="Picture 1">
            <a:extLst>
              <a:ext uri="{FF2B5EF4-FFF2-40B4-BE49-F238E27FC236}">
                <a16:creationId xmlns:a16="http://schemas.microsoft.com/office/drawing/2014/main" id="{C5C178D0-9230-3B93-8FFC-C01CFAD20F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55973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60B49-292C-F553-7D2F-8C1626C268A9}"/>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BC0A0A70-3870-7DE0-E605-CD5AF015AFAD}"/>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(12-14)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Incest (15-18)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departure (19)</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Judah’s attempted payment (20-23)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revelation (24-26)</a:t>
            </a:r>
          </a:p>
        </p:txBody>
      </p:sp>
      <p:sp>
        <p:nvSpPr>
          <p:cNvPr id="4" name="Rectangle 2">
            <a:extLst>
              <a:ext uri="{FF2B5EF4-FFF2-40B4-BE49-F238E27FC236}">
                <a16:creationId xmlns:a16="http://schemas.microsoft.com/office/drawing/2014/main" id="{76364FB6-5C3E-13A6-8140-EFB3033FCA66}"/>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38:12-26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a:t>
            </a:r>
          </a:p>
        </p:txBody>
      </p:sp>
      <p:pic>
        <p:nvPicPr>
          <p:cNvPr id="2" name="Picture 1">
            <a:extLst>
              <a:ext uri="{FF2B5EF4-FFF2-40B4-BE49-F238E27FC236}">
                <a16:creationId xmlns:a16="http://schemas.microsoft.com/office/drawing/2014/main" id="{670E574B-44DB-45F5-C436-A11C4AB6B7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30710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385A1-EBB3-8BAC-F388-03E32937578F}"/>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5069C3F-1146-7674-18DA-BF9369475AE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38:20-23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Attempted Payment</a:t>
            </a:r>
          </a:p>
        </p:txBody>
      </p:sp>
      <p:sp>
        <p:nvSpPr>
          <p:cNvPr id="161795" name="Rectangle 3">
            <a:extLst>
              <a:ext uri="{FF2B5EF4-FFF2-40B4-BE49-F238E27FC236}">
                <a16:creationId xmlns:a16="http://schemas.microsoft.com/office/drawing/2014/main" id="{B7ECF956-A539-97F2-A80A-AC38D870C021}"/>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Search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Problem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to Judah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decision (23)</a:t>
            </a:r>
          </a:p>
        </p:txBody>
      </p:sp>
      <p:pic>
        <p:nvPicPr>
          <p:cNvPr id="3" name="Picture 2">
            <a:extLst>
              <a:ext uri="{FF2B5EF4-FFF2-40B4-BE49-F238E27FC236}">
                <a16:creationId xmlns:a16="http://schemas.microsoft.com/office/drawing/2014/main" id="{71C6FB5E-D384-37F4-9109-D0E0D5D5A5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49951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B4B07-B455-599D-99A8-F2E2A5244AF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DC4CD52-A6A8-251C-7954-F38CF568DC11}"/>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38:20-23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Attempted Payment</a:t>
            </a:r>
          </a:p>
        </p:txBody>
      </p:sp>
      <p:sp>
        <p:nvSpPr>
          <p:cNvPr id="161795" name="Rectangle 3">
            <a:extLst>
              <a:ext uri="{FF2B5EF4-FFF2-40B4-BE49-F238E27FC236}">
                <a16:creationId xmlns:a16="http://schemas.microsoft.com/office/drawing/2014/main" id="{C6E2B81D-9AEF-E820-7330-4C69A36DD9C1}"/>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Search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Problem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to Judah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decision (23)</a:t>
            </a:r>
          </a:p>
        </p:txBody>
      </p:sp>
      <p:pic>
        <p:nvPicPr>
          <p:cNvPr id="3" name="Picture 2">
            <a:extLst>
              <a:ext uri="{FF2B5EF4-FFF2-40B4-BE49-F238E27FC236}">
                <a16:creationId xmlns:a16="http://schemas.microsoft.com/office/drawing/2014/main" id="{93474D53-7594-3FB6-4068-050C7591E2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15893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D2998-18DF-4046-785B-8E53BC04536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C2772D0-C11D-3E4D-5988-A8574B0FDFBB}"/>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38:20-23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Attempted Payment</a:t>
            </a:r>
          </a:p>
        </p:txBody>
      </p:sp>
      <p:sp>
        <p:nvSpPr>
          <p:cNvPr id="161795" name="Rectangle 3">
            <a:extLst>
              <a:ext uri="{FF2B5EF4-FFF2-40B4-BE49-F238E27FC236}">
                <a16:creationId xmlns:a16="http://schemas.microsoft.com/office/drawing/2014/main" id="{A1A1DCB2-BB6B-AFA4-AB01-6C7EEC937027}"/>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Search (20)</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Problem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to Judah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decision (23)</a:t>
            </a:r>
          </a:p>
        </p:txBody>
      </p:sp>
      <p:pic>
        <p:nvPicPr>
          <p:cNvPr id="3" name="Picture 2">
            <a:extLst>
              <a:ext uri="{FF2B5EF4-FFF2-40B4-BE49-F238E27FC236}">
                <a16:creationId xmlns:a16="http://schemas.microsoft.com/office/drawing/2014/main" id="{DB656B5A-4A09-3F22-09E9-26BC2181A4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57884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191DD-FD51-FEFB-39B2-E91949292F9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963B781-B00F-DF84-BF95-F27D88C5E1D2}"/>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38:20-23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Attempted Payment</a:t>
            </a:r>
          </a:p>
        </p:txBody>
      </p:sp>
      <p:sp>
        <p:nvSpPr>
          <p:cNvPr id="161795" name="Rectangle 3">
            <a:extLst>
              <a:ext uri="{FF2B5EF4-FFF2-40B4-BE49-F238E27FC236}">
                <a16:creationId xmlns:a16="http://schemas.microsoft.com/office/drawing/2014/main" id="{55434191-C16A-7C64-13AE-FBD0659CF8F7}"/>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Search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Problem (21)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Report to Judah (22)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decision (23)</a:t>
            </a:r>
          </a:p>
        </p:txBody>
      </p:sp>
      <p:pic>
        <p:nvPicPr>
          <p:cNvPr id="3" name="Picture 2">
            <a:extLst>
              <a:ext uri="{FF2B5EF4-FFF2-40B4-BE49-F238E27FC236}">
                <a16:creationId xmlns:a16="http://schemas.microsoft.com/office/drawing/2014/main" id="{D21549FF-021C-591E-C0D0-089C9677DA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67827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DAE42-3ADD-E3D4-0F8B-41984CD5F5A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F3CFD1C-777E-70FA-5A5D-5A10BB629BEB}"/>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38:20-23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Attempted Payment</a:t>
            </a:r>
          </a:p>
        </p:txBody>
      </p:sp>
      <p:sp>
        <p:nvSpPr>
          <p:cNvPr id="161795" name="Rectangle 3">
            <a:extLst>
              <a:ext uri="{FF2B5EF4-FFF2-40B4-BE49-F238E27FC236}">
                <a16:creationId xmlns:a16="http://schemas.microsoft.com/office/drawing/2014/main" id="{AAF9B862-3608-2D14-C8C0-D1D6F2B18013}"/>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Search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Problem (21)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to Judah (22)</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Judah’s decision (23)</a:t>
            </a:r>
          </a:p>
        </p:txBody>
      </p:sp>
      <p:pic>
        <p:nvPicPr>
          <p:cNvPr id="3" name="Picture 2">
            <a:extLst>
              <a:ext uri="{FF2B5EF4-FFF2-40B4-BE49-F238E27FC236}">
                <a16:creationId xmlns:a16="http://schemas.microsoft.com/office/drawing/2014/main" id="{6EC252CF-3645-87C3-DE31-B3D871B457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63320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1753A-458B-0AD5-1E3F-BCAB11D213CA}"/>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83AE98C6-7079-B211-EAF0-BDFEEB96BA2E}"/>
              </a:ext>
            </a:extLst>
          </p:cNvPr>
          <p:cNvSpPr>
            <a:spLocks noGrp="1" noChangeArrowheads="1"/>
          </p:cNvSpPr>
          <p:nvPr>
            <p:ph type="body" idx="1"/>
          </p:nvPr>
        </p:nvSpPr>
        <p:spPr>
          <a:xfrm>
            <a:off x="914400" y="1524000"/>
            <a:ext cx="86106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(12-14)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Incest (15-18)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Tamar’s departure (19)</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attempted payment (20-23)</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Judah’s revelation (24-26)</a:t>
            </a:r>
          </a:p>
        </p:txBody>
      </p:sp>
      <p:sp>
        <p:nvSpPr>
          <p:cNvPr id="4" name="Rectangle 2">
            <a:extLst>
              <a:ext uri="{FF2B5EF4-FFF2-40B4-BE49-F238E27FC236}">
                <a16:creationId xmlns:a16="http://schemas.microsoft.com/office/drawing/2014/main" id="{8D5BC770-FD72-35FE-E4C0-C01F48E14FCA}"/>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38:12-26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Tamar &amp; Judah</a:t>
            </a:r>
          </a:p>
        </p:txBody>
      </p:sp>
      <p:pic>
        <p:nvPicPr>
          <p:cNvPr id="2" name="Picture 1">
            <a:extLst>
              <a:ext uri="{FF2B5EF4-FFF2-40B4-BE49-F238E27FC236}">
                <a16:creationId xmlns:a16="http://schemas.microsoft.com/office/drawing/2014/main" id="{F67C215C-FD7E-5B7A-3234-2D71AD5C1F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77488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32A04-7DD3-7E88-1CA1-12C99376563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1CE2E033-82F8-F14A-C614-DD25446B3E24}"/>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38:24-26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Revelation</a:t>
            </a:r>
          </a:p>
        </p:txBody>
      </p:sp>
      <p:sp>
        <p:nvSpPr>
          <p:cNvPr id="161795" name="Rectangle 3">
            <a:extLst>
              <a:ext uri="{FF2B5EF4-FFF2-40B4-BE49-F238E27FC236}">
                <a16:creationId xmlns:a16="http://schemas.microsoft.com/office/drawing/2014/main" id="{7CCAF4CE-7D56-4243-F3B9-8D4CEE58F354}"/>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to Judah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verdict (24b)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defense (25)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admission (26)</a:t>
            </a:r>
          </a:p>
        </p:txBody>
      </p:sp>
      <p:pic>
        <p:nvPicPr>
          <p:cNvPr id="3" name="Picture 2">
            <a:extLst>
              <a:ext uri="{FF2B5EF4-FFF2-40B4-BE49-F238E27FC236}">
                <a16:creationId xmlns:a16="http://schemas.microsoft.com/office/drawing/2014/main" id="{7697BA16-FD36-E919-FC65-7BF72EDB0E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516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AA0CB-5839-C4F8-C6C2-7163423C109D}"/>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45940AA-27C1-FE4E-CE49-C972D9B5C35F}"/>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38:24-26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Revelation</a:t>
            </a:r>
          </a:p>
        </p:txBody>
      </p:sp>
      <p:sp>
        <p:nvSpPr>
          <p:cNvPr id="161795" name="Rectangle 3">
            <a:extLst>
              <a:ext uri="{FF2B5EF4-FFF2-40B4-BE49-F238E27FC236}">
                <a16:creationId xmlns:a16="http://schemas.microsoft.com/office/drawing/2014/main" id="{F2227A7C-2B1C-4E66-25D3-20EC503F7545}"/>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Report to Judah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verdict (24b)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defense (25)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admission (26)</a:t>
            </a:r>
          </a:p>
        </p:txBody>
      </p:sp>
      <p:pic>
        <p:nvPicPr>
          <p:cNvPr id="3" name="Picture 2">
            <a:extLst>
              <a:ext uri="{FF2B5EF4-FFF2-40B4-BE49-F238E27FC236}">
                <a16:creationId xmlns:a16="http://schemas.microsoft.com/office/drawing/2014/main" id="{2337140D-0437-F6FB-01CF-14792CAB6E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11834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A9C82-6DA5-2126-BADB-518BF2EE988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0AF1D99-2D5F-DF03-3BEF-352B8066D054}"/>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38:1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Separation</a:t>
            </a:r>
          </a:p>
        </p:txBody>
      </p:sp>
      <p:sp>
        <p:nvSpPr>
          <p:cNvPr id="161795" name="Rectangle 3">
            <a:extLst>
              <a:ext uri="{FF2B5EF4-FFF2-40B4-BE49-F238E27FC236}">
                <a16:creationId xmlns:a16="http://schemas.microsoft.com/office/drawing/2014/main" id="{EF891F73-ABBE-5FFB-DDC1-108F52DDAF19}"/>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(1a)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Event (1b)</a:t>
            </a:r>
          </a:p>
        </p:txBody>
      </p:sp>
      <p:pic>
        <p:nvPicPr>
          <p:cNvPr id="3" name="Picture 2">
            <a:extLst>
              <a:ext uri="{FF2B5EF4-FFF2-40B4-BE49-F238E27FC236}">
                <a16:creationId xmlns:a16="http://schemas.microsoft.com/office/drawing/2014/main" id="{8218ECDF-5E31-0991-A618-56271A7F7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80784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9BA82-778F-A753-6738-70E2A6F1416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989E2AD-1F8D-87B7-D684-BD103C6DAB01}"/>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38:24-26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Revelation</a:t>
            </a:r>
          </a:p>
        </p:txBody>
      </p:sp>
      <p:sp>
        <p:nvSpPr>
          <p:cNvPr id="161795" name="Rectangle 3">
            <a:extLst>
              <a:ext uri="{FF2B5EF4-FFF2-40B4-BE49-F238E27FC236}">
                <a16:creationId xmlns:a16="http://schemas.microsoft.com/office/drawing/2014/main" id="{C3C3C297-C5EC-4D17-3EEF-A35425ACDE4E}"/>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to Judah (24a)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Judah’s verdict (24b)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defense (25)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admission (26)</a:t>
            </a:r>
          </a:p>
        </p:txBody>
      </p:sp>
      <p:pic>
        <p:nvPicPr>
          <p:cNvPr id="3" name="Picture 2">
            <a:extLst>
              <a:ext uri="{FF2B5EF4-FFF2-40B4-BE49-F238E27FC236}">
                <a16:creationId xmlns:a16="http://schemas.microsoft.com/office/drawing/2014/main" id="{5CF7AAC3-4791-1A73-A0AE-123B1DDFB4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17258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090C-71FB-6248-6B9B-EAD5334061B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2468335-C6EC-3858-00F9-47A8CA8D734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38:24-26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Revelation</a:t>
            </a:r>
          </a:p>
        </p:txBody>
      </p:sp>
      <p:sp>
        <p:nvSpPr>
          <p:cNvPr id="161795" name="Rectangle 3">
            <a:extLst>
              <a:ext uri="{FF2B5EF4-FFF2-40B4-BE49-F238E27FC236}">
                <a16:creationId xmlns:a16="http://schemas.microsoft.com/office/drawing/2014/main" id="{6DBCB7D1-8335-1A71-E165-FD0823AED3C1}"/>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to Judah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verdict (24b)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Tamar’s defense (25)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admission (26)</a:t>
            </a:r>
          </a:p>
        </p:txBody>
      </p:sp>
      <p:pic>
        <p:nvPicPr>
          <p:cNvPr id="3" name="Picture 2">
            <a:extLst>
              <a:ext uri="{FF2B5EF4-FFF2-40B4-BE49-F238E27FC236}">
                <a16:creationId xmlns:a16="http://schemas.microsoft.com/office/drawing/2014/main" id="{C51C8DB7-9FEF-4D1F-C7AD-8C9C0CF48A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3575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E93D-F515-CD47-82C8-ADA45B598EFA}"/>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7E21907-AB66-BF87-7B27-E47471BAB44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38:24-26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Revelation</a:t>
            </a:r>
          </a:p>
        </p:txBody>
      </p:sp>
      <p:sp>
        <p:nvSpPr>
          <p:cNvPr id="161795" name="Rectangle 3">
            <a:extLst>
              <a:ext uri="{FF2B5EF4-FFF2-40B4-BE49-F238E27FC236}">
                <a16:creationId xmlns:a16="http://schemas.microsoft.com/office/drawing/2014/main" id="{616CDCA5-E505-48C4-9B2E-AC4D524F5AD0}"/>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to Judah (24a)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verdict (24b)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Tamar’s defense (25)</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Judah’s admission (26)</a:t>
            </a:r>
          </a:p>
        </p:txBody>
      </p:sp>
      <p:pic>
        <p:nvPicPr>
          <p:cNvPr id="3" name="Picture 2">
            <a:extLst>
              <a:ext uri="{FF2B5EF4-FFF2-40B4-BE49-F238E27FC236}">
                <a16:creationId xmlns:a16="http://schemas.microsoft.com/office/drawing/2014/main" id="{45676978-0564-E2C0-681C-0039FA9770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718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&amp; Tamar</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27513" y="1714500"/>
            <a:ext cx="8059287" cy="3429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Judah’s sons (38:1-11)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Tamar &amp; Judah (38:12-26)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Tamar &amp; Judah’s twins  (38:27-30)</a:t>
            </a:r>
          </a:p>
        </p:txBody>
      </p:sp>
      <p:pic>
        <p:nvPicPr>
          <p:cNvPr id="2" name="Picture 1">
            <a:extLst>
              <a:ext uri="{FF2B5EF4-FFF2-40B4-BE49-F238E27FC236}">
                <a16:creationId xmlns:a16="http://schemas.microsoft.com/office/drawing/2014/main" id="{80D67D7F-835D-44EE-A258-298EA49A47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0395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14400" y="2057400"/>
            <a:ext cx="72390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 of the twins (27)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Scarlet thread (28)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Reversal of the birth order (29-30)</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38:27-30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Twins of Tamar &amp; Judah</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17564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3C5EB-78E7-5B5A-6522-EB54CEFDC12A}"/>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56422B20-8306-B7C0-9492-0A2BC64C7F0F}"/>
              </a:ext>
            </a:extLst>
          </p:cNvPr>
          <p:cNvSpPr>
            <a:spLocks noGrp="1" noChangeArrowheads="1"/>
          </p:cNvSpPr>
          <p:nvPr>
            <p:ph type="body" idx="1"/>
          </p:nvPr>
        </p:nvSpPr>
        <p:spPr>
          <a:xfrm>
            <a:off x="914400" y="2057400"/>
            <a:ext cx="8610600" cy="22098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Birth of the twins (27)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Scarlet thread (28)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Reversal of the birth order (29-30)</a:t>
            </a:r>
          </a:p>
        </p:txBody>
      </p:sp>
      <p:sp>
        <p:nvSpPr>
          <p:cNvPr id="4" name="Rectangle 2">
            <a:extLst>
              <a:ext uri="{FF2B5EF4-FFF2-40B4-BE49-F238E27FC236}">
                <a16:creationId xmlns:a16="http://schemas.microsoft.com/office/drawing/2014/main" id="{E907DEDF-8895-8CCA-3942-5932F90B267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38:27-30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Twins of Tamar &amp; Judah</a:t>
            </a:r>
          </a:p>
        </p:txBody>
      </p:sp>
      <p:pic>
        <p:nvPicPr>
          <p:cNvPr id="2" name="Picture 1">
            <a:extLst>
              <a:ext uri="{FF2B5EF4-FFF2-40B4-BE49-F238E27FC236}">
                <a16:creationId xmlns:a16="http://schemas.microsoft.com/office/drawing/2014/main" id="{212EAAF5-6481-9AFC-859D-7DB1BBF63D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18875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D16650-7015-4139-8B95-E080406E97B2}"/>
              </a:ext>
            </a:extLst>
          </p:cNvPr>
          <p:cNvPicPr>
            <a:picLocks noChangeAspect="1"/>
          </p:cNvPicPr>
          <p:nvPr/>
        </p:nvPicPr>
        <p:blipFill>
          <a:blip r:embed="rId3"/>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44E9C789-ACA5-45C1-BEFD-DEEDC5205977}"/>
              </a:ext>
            </a:extLst>
          </p:cNvPr>
          <p:cNvSpPr txBox="1"/>
          <p:nvPr/>
        </p:nvSpPr>
        <p:spPr>
          <a:xfrm>
            <a:off x="609600" y="0"/>
            <a:ext cx="10972800" cy="2831544"/>
          </a:xfrm>
          <a:prstGeom prst="rect">
            <a:avLst/>
          </a:prstGeom>
          <a:noFill/>
        </p:spPr>
        <p:txBody>
          <a:bodyPr wrap="square">
            <a:spAutoFit/>
          </a:bodyPr>
          <a:lstStyle/>
          <a:p>
            <a:pPr marL="0" marR="0"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25:23 </a:t>
            </a:r>
          </a:p>
          <a:p>
            <a:pPr algn="just">
              <a:spcBef>
                <a:spcPts val="0"/>
              </a:spcBef>
              <a:spcAft>
                <a:spcPts val="0"/>
              </a:spcAft>
            </a:pPr>
            <a:r>
              <a:rPr lang="en-US" sz="3200" u="none" strike="noStrike"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 Lord said to her,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Two nations are in your womb</a:t>
            </a:r>
            <a:r>
              <a:rPr lang="en-US" sz="3200" dirty="0">
                <a:effectLst>
                  <a:outerShdw blurRad="38100" dist="38100" dir="2700000" algn="tl">
                    <a:srgbClr val="000000">
                      <a:alpha val="43137"/>
                    </a:srgbClr>
                  </a:outerShdw>
                </a:effectLst>
                <a:latin typeface="Calibri" panose="020F0502020204030204" pitchFamily="34" charset="0"/>
              </a:rPr>
              <a:t>; And two peoples will be separated from your body; And one people shall be stronger than the other; And the older shall serve the younger.’”</a:t>
            </a:r>
          </a:p>
        </p:txBody>
      </p:sp>
      <p:pic>
        <p:nvPicPr>
          <p:cNvPr id="2052" name="Picture 4" descr="Genesis 25:23 The Lord said to her,&quot;Two nations are in your womb;And ...">
            <a:extLst>
              <a:ext uri="{FF2B5EF4-FFF2-40B4-BE49-F238E27FC236}">
                <a16:creationId xmlns:a16="http://schemas.microsoft.com/office/drawing/2014/main" id="{3B9B6A11-96A3-F255-D3BE-6B196353D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55294"/>
            <a:ext cx="3336946"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98436"/>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361E-033E-4040-8180-7B9AB542D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5070619"/>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19:42-44</a:t>
            </a:r>
          </a:p>
          <a:p>
            <a:pPr algn="just"/>
            <a:r>
              <a:rPr lang="en-US" sz="34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“42</a:t>
            </a:r>
            <a:r>
              <a:rPr lang="en-US" sz="3450" baseline="30000" dirty="0">
                <a:effectLst>
                  <a:outerShdw blurRad="38100" dist="38100" dir="2700000" algn="tl">
                    <a:srgbClr val="000000">
                      <a:alpha val="43137"/>
                    </a:srgbClr>
                  </a:outerShdw>
                </a:effectLst>
                <a:latin typeface="Calibri" panose="020F0502020204030204" pitchFamily="34" charset="0"/>
              </a:rPr>
              <a:t> </a:t>
            </a:r>
            <a:r>
              <a:rPr lang="en-US" sz="3450" dirty="0">
                <a:effectLst>
                  <a:outerShdw blurRad="38100" dist="38100" dir="2700000" algn="tl">
                    <a:srgbClr val="000000">
                      <a:alpha val="43137"/>
                    </a:srgbClr>
                  </a:outerShdw>
                </a:effectLst>
                <a:latin typeface="Calibri" panose="020F0502020204030204" pitchFamily="34" charset="0"/>
              </a:rPr>
              <a:t>saying, ‘If you had known in this day, even you, the things which make for peace! But now they have been hidden from your eyes. </a:t>
            </a:r>
            <a:r>
              <a:rPr lang="en-US" sz="3450" baseline="30000" dirty="0">
                <a:effectLst>
                  <a:outerShdw blurRad="38100" dist="38100" dir="2700000" algn="tl">
                    <a:srgbClr val="000000">
                      <a:alpha val="43137"/>
                    </a:srgbClr>
                  </a:outerShdw>
                </a:effectLst>
                <a:latin typeface="Calibri" panose="020F0502020204030204" pitchFamily="34" charset="0"/>
              </a:rPr>
              <a:t>43 </a:t>
            </a:r>
            <a:r>
              <a:rPr lang="en-US" sz="3450" dirty="0">
                <a:effectLst>
                  <a:outerShdw blurRad="38100" dist="38100" dir="2700000" algn="tl">
                    <a:srgbClr val="000000">
                      <a:alpha val="43137"/>
                    </a:srgbClr>
                  </a:outerShdw>
                </a:effectLst>
                <a:latin typeface="Calibri" panose="020F0502020204030204" pitchFamily="34" charset="0"/>
              </a:rPr>
              <a:t>For the days will come upon you when your enemies will throw up a barricade against you, and surround you and hem you in on every side, </a:t>
            </a:r>
            <a:r>
              <a:rPr lang="en-US" sz="3450" baseline="30000" dirty="0">
                <a:effectLst>
                  <a:outerShdw blurRad="38100" dist="38100" dir="2700000" algn="tl">
                    <a:srgbClr val="000000">
                      <a:alpha val="43137"/>
                    </a:srgbClr>
                  </a:outerShdw>
                </a:effectLst>
                <a:latin typeface="Calibri" panose="020F0502020204030204" pitchFamily="34" charset="0"/>
              </a:rPr>
              <a:t>44 </a:t>
            </a:r>
            <a:r>
              <a:rPr lang="en-US" sz="3450" dirty="0">
                <a:effectLst>
                  <a:outerShdw blurRad="38100" dist="38100" dir="2700000" algn="tl">
                    <a:srgbClr val="000000">
                      <a:alpha val="43137"/>
                    </a:srgbClr>
                  </a:outerShdw>
                </a:effectLst>
                <a:latin typeface="Calibri" panose="020F0502020204030204" pitchFamily="34" charset="0"/>
              </a:rPr>
              <a:t>and they will level you to the ground and </a:t>
            </a:r>
            <a:r>
              <a:rPr lang="en-US" sz="3450" b="1" u="sng" dirty="0">
                <a:solidFill>
                  <a:srgbClr val="FFFFCC"/>
                </a:solidFill>
                <a:effectLst>
                  <a:outerShdw blurRad="38100" dist="38100" dir="2700000" algn="tl">
                    <a:srgbClr val="000000">
                      <a:alpha val="43137"/>
                    </a:srgbClr>
                  </a:outerShdw>
                </a:effectLst>
                <a:latin typeface="Calibri" panose="020F0502020204030204" pitchFamily="34" charset="0"/>
              </a:rPr>
              <a:t>your children within you</a:t>
            </a:r>
            <a:r>
              <a:rPr lang="en-US" sz="3450" dirty="0">
                <a:effectLst>
                  <a:outerShdw blurRad="38100" dist="38100" dir="2700000" algn="tl">
                    <a:srgbClr val="000000">
                      <a:alpha val="43137"/>
                    </a:srgbClr>
                  </a:outerShdw>
                </a:effectLst>
                <a:latin typeface="Calibri" panose="020F0502020204030204" pitchFamily="34" charset="0"/>
              </a:rPr>
              <a:t>, and they will not leave in you one stone upon another, because you did not recognize the time of your visitation.’”</a:t>
            </a:r>
          </a:p>
        </p:txBody>
      </p:sp>
    </p:spTree>
    <p:extLst>
      <p:ext uri="{BB962C8B-B14F-4D97-AF65-F5344CB8AC3E}">
        <p14:creationId xmlns:p14="http://schemas.microsoft.com/office/powerpoint/2010/main" val="49970581"/>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47D5-F16C-6758-5184-71E949EF3C3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0DB2A844-A25B-A1A2-6B53-C5BA2D1C6D11}"/>
              </a:ext>
            </a:extLst>
          </p:cNvPr>
          <p:cNvSpPr>
            <a:spLocks noGrp="1" noChangeArrowheads="1"/>
          </p:cNvSpPr>
          <p:nvPr>
            <p:ph type="body" idx="1"/>
          </p:nvPr>
        </p:nvSpPr>
        <p:spPr>
          <a:xfrm>
            <a:off x="914400" y="2057400"/>
            <a:ext cx="8610600" cy="22098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 of the twins (27)</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Scarlet thread (28)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Reversal of the birth order (29-30)</a:t>
            </a:r>
          </a:p>
        </p:txBody>
      </p:sp>
      <p:sp>
        <p:nvSpPr>
          <p:cNvPr id="4" name="Rectangle 2">
            <a:extLst>
              <a:ext uri="{FF2B5EF4-FFF2-40B4-BE49-F238E27FC236}">
                <a16:creationId xmlns:a16="http://schemas.microsoft.com/office/drawing/2014/main" id="{96DA578B-4986-F564-4230-D8FD3911BEA2}"/>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38:27-30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Twins of Tamar &amp; Judah</a:t>
            </a:r>
          </a:p>
        </p:txBody>
      </p:sp>
      <p:pic>
        <p:nvPicPr>
          <p:cNvPr id="2" name="Picture 1">
            <a:extLst>
              <a:ext uri="{FF2B5EF4-FFF2-40B4-BE49-F238E27FC236}">
                <a16:creationId xmlns:a16="http://schemas.microsoft.com/office/drawing/2014/main" id="{5AB09EB6-61DC-1F24-F9F5-8C28ACEC3E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63332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D06D3-81CF-2F5D-93F5-3D33DBE7FAFA}"/>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B31F277C-0B99-A194-42B4-73472C5076BC}"/>
              </a:ext>
            </a:extLst>
          </p:cNvPr>
          <p:cNvSpPr>
            <a:spLocks noGrp="1" noChangeArrowheads="1"/>
          </p:cNvSpPr>
          <p:nvPr>
            <p:ph type="body" idx="1"/>
          </p:nvPr>
        </p:nvSpPr>
        <p:spPr>
          <a:xfrm>
            <a:off x="914400" y="2057400"/>
            <a:ext cx="8610600" cy="22098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 of the twins (27)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Scarlet thread (28)</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Reversal of the birth order (29-30)</a:t>
            </a:r>
          </a:p>
        </p:txBody>
      </p:sp>
      <p:sp>
        <p:nvSpPr>
          <p:cNvPr id="4" name="Rectangle 2">
            <a:extLst>
              <a:ext uri="{FF2B5EF4-FFF2-40B4-BE49-F238E27FC236}">
                <a16:creationId xmlns:a16="http://schemas.microsoft.com/office/drawing/2014/main" id="{F43CD120-1923-71A2-1431-08E196CACA6A}"/>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38:27-30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Twins of Tamar &amp; Judah</a:t>
            </a:r>
          </a:p>
        </p:txBody>
      </p:sp>
      <p:pic>
        <p:nvPicPr>
          <p:cNvPr id="2" name="Picture 1">
            <a:extLst>
              <a:ext uri="{FF2B5EF4-FFF2-40B4-BE49-F238E27FC236}">
                <a16:creationId xmlns:a16="http://schemas.microsoft.com/office/drawing/2014/main" id="{86D6C454-FCC5-74A3-3227-F945FAC5D2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59305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21DBA-8C5A-9EC1-274C-BAE8FB7E1B4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E45EAFE7-A8C2-D470-5C98-B7F517415DAB}"/>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38:1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Separation</a:t>
            </a:r>
          </a:p>
        </p:txBody>
      </p:sp>
      <p:sp>
        <p:nvSpPr>
          <p:cNvPr id="161795" name="Rectangle 3">
            <a:extLst>
              <a:ext uri="{FF2B5EF4-FFF2-40B4-BE49-F238E27FC236}">
                <a16:creationId xmlns:a16="http://schemas.microsoft.com/office/drawing/2014/main" id="{A75996A9-8677-08AB-BBF6-506658F8E958}"/>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Timing (1a)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Event (1b)</a:t>
            </a:r>
          </a:p>
        </p:txBody>
      </p:sp>
      <p:pic>
        <p:nvPicPr>
          <p:cNvPr id="3" name="Picture 2">
            <a:extLst>
              <a:ext uri="{FF2B5EF4-FFF2-40B4-BE49-F238E27FC236}">
                <a16:creationId xmlns:a16="http://schemas.microsoft.com/office/drawing/2014/main" id="{0FF7E59A-CBA2-B28A-99F8-08E6B85163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16460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38:29-30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Reversal of the Birth Order</a:t>
            </a:r>
          </a:p>
        </p:txBody>
      </p:sp>
      <p:sp>
        <p:nvSpPr>
          <p:cNvPr id="161795" name="Rectangle 3"/>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Perez’ birth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Zerah’s birth (30)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2297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B2AF9-3297-BF12-5F5D-8FBE5CF627C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C53D847C-35DD-FC35-D5D5-6D82E18316D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38:29-30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Reversal of the Birth Order</a:t>
            </a:r>
          </a:p>
        </p:txBody>
      </p:sp>
      <p:sp>
        <p:nvSpPr>
          <p:cNvPr id="161795" name="Rectangle 3">
            <a:extLst>
              <a:ext uri="{FF2B5EF4-FFF2-40B4-BE49-F238E27FC236}">
                <a16:creationId xmlns:a16="http://schemas.microsoft.com/office/drawing/2014/main" id="{D3B36529-3838-BC5B-59ED-E6880C24A1DC}"/>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Perez’ birth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Zerah’s birth (30)</a:t>
            </a:r>
          </a:p>
        </p:txBody>
      </p:sp>
      <p:pic>
        <p:nvPicPr>
          <p:cNvPr id="3" name="Picture 2">
            <a:extLst>
              <a:ext uri="{FF2B5EF4-FFF2-40B4-BE49-F238E27FC236}">
                <a16:creationId xmlns:a16="http://schemas.microsoft.com/office/drawing/2014/main" id="{F9FFA7D9-CA45-BF38-3D1F-5649AF785A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86549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609600" y="1600200"/>
            <a:ext cx="10972800" cy="4800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4:3-5a</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Messianic line through Abel (Gen 3:21; Heb 11:4) contrary to Eve’s false expectation (4:1)</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Begins selection of younger over older pattern (Abel over Cain, Seth over Cain, Shem over Japheth, Isaac over Ishmael, Jacob over Esau, Judah and Joseph over their brothers, and Ephraim over Manasseh) </a:t>
            </a: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C14D7350-D1AA-4558-84E7-DC761ED417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06635" y="76200"/>
            <a:ext cx="1075765" cy="914400"/>
          </a:xfrm>
          <a:prstGeom prst="rect">
            <a:avLst/>
          </a:prstGeom>
        </p:spPr>
      </p:pic>
      <p:sp>
        <p:nvSpPr>
          <p:cNvPr id="6" name="Rectangle 2">
            <a:extLst>
              <a:ext uri="{FF2B5EF4-FFF2-40B4-BE49-F238E27FC236}">
                <a16:creationId xmlns:a16="http://schemas.microsoft.com/office/drawing/2014/main" id="{592CFE5D-4A41-4389-811B-14E6D109D48B}"/>
              </a:ext>
            </a:extLst>
          </p:cNvPr>
          <p:cNvSpPr txBox="1">
            <a:spLocks noChangeArrowheads="1"/>
          </p:cNvSpPr>
          <p:nvPr/>
        </p:nvSpPr>
        <p:spPr bwMode="auto">
          <a:xfrm>
            <a:off x="3276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buClr>
                <a:srgbClr val="CC66FF"/>
              </a:buClr>
            </a:pPr>
            <a:r>
              <a:rPr lang="en-US" sz="3600" dirty="0">
                <a:effectLst>
                  <a:outerShdw blurRad="38100" dist="38100" dir="2700000" algn="tl">
                    <a:srgbClr val="000000">
                      <a:alpha val="43137"/>
                    </a:srgbClr>
                  </a:outerShdw>
                </a:effectLst>
              </a:rPr>
              <a:t>Cain Murders Abel</a:t>
            </a:r>
            <a:br>
              <a:rPr lang="en-US" sz="3600" kern="0" dirty="0">
                <a:effectLst>
                  <a:outerShdw blurRad="38100" dist="38100" dir="2700000" algn="tl">
                    <a:srgbClr val="000000">
                      <a:alpha val="43137"/>
                    </a:srgbClr>
                  </a:outerShdw>
                </a:effectLst>
              </a:rPr>
            </a:br>
            <a:r>
              <a:rPr lang="en-US" sz="2800" kern="0" dirty="0">
                <a:solidFill>
                  <a:schemeClr val="tx1"/>
                </a:solidFill>
              </a:rPr>
              <a:t>(Genesis 4:3-8)</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agfbrakpan.co.za/ClientFiles/Events/Genealogy-of-Jesus-Virgin-Birth/Matthew-Luke-genealogy.png">
            <a:extLst>
              <a:ext uri="{FF2B5EF4-FFF2-40B4-BE49-F238E27FC236}">
                <a16:creationId xmlns:a16="http://schemas.microsoft.com/office/drawing/2014/main" id="{0FAA37E0-85C8-430B-B610-57AE053C5B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1495" y="1447800"/>
            <a:ext cx="86090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753F979-58D4-4007-A47E-51D877C2DA33}"/>
              </a:ext>
            </a:extLst>
          </p:cNvPr>
          <p:cNvSpPr txBox="1">
            <a:spLocks noChangeArrowheads="1"/>
          </p:cNvSpPr>
          <p:nvPr/>
        </p:nvSpPr>
        <p:spPr>
          <a:xfrm>
            <a:off x="2209800" y="228600"/>
            <a:ext cx="7772400" cy="914401"/>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a:effectLst>
                  <a:outerShdw blurRad="38100" dist="38100" dir="2700000" algn="tl">
                    <a:srgbClr val="000000">
                      <a:alpha val="43137"/>
                    </a:srgbClr>
                  </a:outerShdw>
                </a:effectLst>
              </a:rPr>
              <a:t>To Circumvent Jeconiah’s Curse</a:t>
            </a:r>
            <a:endParaRPr lang="en-US" altLang="en-US" sz="4000" kern="0" dirty="0">
              <a:effectLst>
                <a:outerShdw blurRad="38100" dist="38100" dir="2700000" algn="tl">
                  <a:srgbClr val="000000">
                    <a:alpha val="43137"/>
                  </a:srgbClr>
                </a:outerShdw>
              </a:effectLst>
            </a:endParaRP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 Icon Of The Genealoy Of Jesus Images - Son of David, Matthew Genealoy of  Jesus Christ and Jesus Genealoy Matthew Luke Charts / Newdesignfile.com">
            <a:extLst>
              <a:ext uri="{FF2B5EF4-FFF2-40B4-BE49-F238E27FC236}">
                <a16:creationId xmlns:a16="http://schemas.microsoft.com/office/drawing/2014/main" id="{8D43C4C7-F77B-49DC-972D-2C3A240867C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2600" y="114300"/>
            <a:ext cx="8686800" cy="6629400"/>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2327497"/>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46A48-A23F-CD7C-3460-F97E713D3E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DAA7C76-F604-C5E6-7B30-3269E43A658D}"/>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38:29-30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Reversal of the Birth Order</a:t>
            </a:r>
          </a:p>
        </p:txBody>
      </p:sp>
      <p:sp>
        <p:nvSpPr>
          <p:cNvPr id="161795" name="Rectangle 3">
            <a:extLst>
              <a:ext uri="{FF2B5EF4-FFF2-40B4-BE49-F238E27FC236}">
                <a16:creationId xmlns:a16="http://schemas.microsoft.com/office/drawing/2014/main" id="{7CDE7D85-07A3-A3CF-9FA5-47FDF26429CD}"/>
              </a:ext>
            </a:extLst>
          </p:cNvPr>
          <p:cNvSpPr>
            <a:spLocks noGrp="1" noChangeArrowheads="1"/>
          </p:cNvSpPr>
          <p:nvPr>
            <p:ph type="body" idx="1"/>
          </p:nvPr>
        </p:nvSpPr>
        <p:spPr>
          <a:xfrm>
            <a:off x="1066800" y="2057400"/>
            <a:ext cx="6781800" cy="3352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Perez’ birth (29)</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Zerah’s birth (30)</a:t>
            </a:r>
          </a:p>
        </p:txBody>
      </p:sp>
      <p:pic>
        <p:nvPicPr>
          <p:cNvPr id="3" name="Picture 2">
            <a:extLst>
              <a:ext uri="{FF2B5EF4-FFF2-40B4-BE49-F238E27FC236}">
                <a16:creationId xmlns:a16="http://schemas.microsoft.com/office/drawing/2014/main" id="{2057E5C5-790B-3892-27C6-B47C91FE56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15471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AAFF9-7EA3-5405-302B-256C86D24BD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D93DEA5-0F13-38E4-860B-2E44233C0BB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DDE981F6-CBFE-920E-4BBF-2662AC68193B}"/>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18F0F417-542B-09F5-2557-2E93C3E005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02044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D579C-D5AE-D38C-989F-699473BF2DF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C22BC20-48EE-25D2-CA86-15182B3C5C6A}"/>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5B82B5D2-BE66-B7A8-B2E0-911D60EF64CD}"/>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D0B7491F-D645-D8AF-F657-1C3A6FE9C3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77512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56804-3623-A42E-AAC3-45EC909220F4}"/>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A2E7F4C-0D5D-6330-1EAF-3D56F24775FA}"/>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38:1-30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Observations</a:t>
            </a:r>
          </a:p>
        </p:txBody>
      </p:sp>
      <p:sp>
        <p:nvSpPr>
          <p:cNvPr id="161795" name="Rectangle 3">
            <a:extLst>
              <a:ext uri="{FF2B5EF4-FFF2-40B4-BE49-F238E27FC236}">
                <a16:creationId xmlns:a16="http://schemas.microsoft.com/office/drawing/2014/main" id="{EFE6173C-0A35-ED7E-C206-469653168EC6}"/>
              </a:ext>
            </a:extLst>
          </p:cNvPr>
          <p:cNvSpPr>
            <a:spLocks noGrp="1" noChangeArrowheads="1"/>
          </p:cNvSpPr>
          <p:nvPr>
            <p:ph type="body" idx="1"/>
          </p:nvPr>
        </p:nvSpPr>
        <p:spPr>
          <a:xfrm>
            <a:off x="627513" y="1371600"/>
            <a:ext cx="8059287" cy="3429000"/>
          </a:xfrm>
        </p:spPr>
        <p:txBody>
          <a:bodyPr/>
          <a:lstStyle/>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Interruption of the Joseph account</a:t>
            </a:r>
          </a:p>
          <a:p>
            <a:pPr marL="571500" lvl="1" indent="-571500" eaLnBrk="1" hangingPunct="1">
              <a:spcBef>
                <a:spcPts val="0"/>
              </a:spcBef>
              <a:spcAft>
                <a:spcPts val="12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Why the Egyptian sojourn was necessary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intermarriage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Canaanite immorality</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Problem of famine in Canaan</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Messianic lineage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Origin of Levirate Marriage</a:t>
            </a:r>
          </a:p>
          <a:p>
            <a:pPr marL="571500" lvl="1" indent="-571500" eaLnBrk="1" hangingPunct="1">
              <a:spcBef>
                <a:spcPts val="0"/>
              </a:spcBef>
              <a:spcAft>
                <a:spcPts val="12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 Sexual temptation: Judah vs. Joseph</a:t>
            </a:r>
          </a:p>
        </p:txBody>
      </p:sp>
      <p:pic>
        <p:nvPicPr>
          <p:cNvPr id="2" name="Picture 1">
            <a:extLst>
              <a:ext uri="{FF2B5EF4-FFF2-40B4-BE49-F238E27FC236}">
                <a16:creationId xmlns:a16="http://schemas.microsoft.com/office/drawing/2014/main" id="{7C73C107-6AA2-40C7-1C22-70EABA3629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29913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53605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1102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38553</TotalTime>
  <Words>3126</Words>
  <Application>Microsoft Office PowerPoint</Application>
  <PresentationFormat>Widescreen</PresentationFormat>
  <Paragraphs>479</Paragraphs>
  <Slides>110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110</vt:i4>
      </vt:variant>
    </vt:vector>
  </HeadingPairs>
  <TitlesOfParts>
    <vt:vector size="115" baseType="lpstr">
      <vt:lpstr>Calibri</vt:lpstr>
      <vt:lpstr>Symbol</vt:lpstr>
      <vt:lpstr>Times New Roman</vt:lpstr>
      <vt:lpstr>Wingdings</vt:lpstr>
      <vt:lpstr>Azure</vt:lpstr>
      <vt:lpstr>PowerPoint Presentation</vt:lpstr>
      <vt:lpstr>GENESIS STRUCTURE</vt:lpstr>
      <vt:lpstr>Genesis 37:2-36 Joseph Sold unto Egypt</vt:lpstr>
      <vt:lpstr>Genesis 38:1-30 Judah &amp; Tamar</vt:lpstr>
      <vt:lpstr>Genesis 38:1-30 Judah &amp; Tamar</vt:lpstr>
      <vt:lpstr>I. Genesis 38:1-11 Tamar &amp; Judah’s Sons</vt:lpstr>
      <vt:lpstr>I. Genesis 38:1-11 Tamar &amp; Judah’s Sons</vt:lpstr>
      <vt:lpstr>Genesis 38:1 Judah’s Separation</vt:lpstr>
      <vt:lpstr>Genesis 38:1 Judah’s Separation</vt:lpstr>
      <vt:lpstr>Genesis 38:1 Judah’s Separation</vt:lpstr>
      <vt:lpstr>PowerPoint Presentation</vt:lpstr>
      <vt:lpstr>I. Genesis 38:1-11 Tamar &amp; Judah’s Sons</vt:lpstr>
      <vt:lpstr>Messiah must be from the tribe of Judah</vt:lpstr>
      <vt:lpstr>PowerPoint Presentation</vt:lpstr>
      <vt:lpstr>PowerPoint Presentation</vt:lpstr>
      <vt:lpstr>PowerPoint Presentation</vt:lpstr>
      <vt:lpstr>I. Genesis 38:1-11 Tamar &amp; Judah’s Sons</vt:lpstr>
      <vt:lpstr>Genesis 38:3-5 Judah’s Sons</vt:lpstr>
      <vt:lpstr>Genesis 38:3-5 Judah’s Sons</vt:lpstr>
      <vt:lpstr>Genesis 38:3-5 Judah’s Sons</vt:lpstr>
      <vt:lpstr>Genesis 38:3-5 Judah’s Sons</vt:lpstr>
      <vt:lpstr>PowerPoint Presentation</vt:lpstr>
      <vt:lpstr>I. Genesis 38:1-11 Tamar &amp; Judah’s Sons</vt:lpstr>
      <vt:lpstr>Genesis 38:6-10 Tamar’s Marriages</vt:lpstr>
      <vt:lpstr>Genesis 38:6-10 Tamar’s Marriages</vt:lpstr>
      <vt:lpstr>Genesis 38:6-7 To Er</vt:lpstr>
      <vt:lpstr>Genesis 38:6-7 To Er</vt:lpstr>
      <vt:lpstr>Genesis 38:6-7 To Er</vt:lpstr>
      <vt:lpstr>Genesis 38:6-10 Tamar’s Marriages</vt:lpstr>
      <vt:lpstr>Genesis 38:8-10 To Onan</vt:lpstr>
      <vt:lpstr>Genesis 38:8-10 To Onan</vt:lpstr>
      <vt:lpstr>PowerPoint Presentation</vt:lpstr>
      <vt:lpstr>Genesis 38:8-10 To Onan</vt:lpstr>
      <vt:lpstr>PowerPoint Presentation</vt:lpstr>
      <vt:lpstr>PowerPoint Presentation</vt:lpstr>
      <vt:lpstr>Genesis 38:8-10 To Onan</vt:lpstr>
      <vt:lpstr>I. Genesis 38:1-11 Tamar &amp; Judah’s Sons</vt:lpstr>
      <vt:lpstr>Genesis 38:11 Tamar’s Widowhood</vt:lpstr>
      <vt:lpstr>Genesis 38:11 Tamar’s Widowhood</vt:lpstr>
      <vt:lpstr>Genesis 38:11 Tamar’s Widowhood</vt:lpstr>
      <vt:lpstr>Genesis 38:1-30 Judah &amp; Tamar</vt:lpstr>
      <vt:lpstr>II. Genesis 38:12-26 Tamar &amp; Judah</vt:lpstr>
      <vt:lpstr>II. Genesis 38:12-26 Tamar &amp; Judah</vt:lpstr>
      <vt:lpstr>Genesis 38:12-14 Occasion</vt:lpstr>
      <vt:lpstr>Genesis 38:12-14 Occasion</vt:lpstr>
      <vt:lpstr>Genesis 38:12-14 Occasion</vt:lpstr>
      <vt:lpstr>PowerPoint Presentation</vt:lpstr>
      <vt:lpstr>Genesis 38:12-14 Occasion</vt:lpstr>
      <vt:lpstr>Genesis 38:12-14 Occasion</vt:lpstr>
      <vt:lpstr>Genesis 38:14 Tamar’s Plan</vt:lpstr>
      <vt:lpstr>Genesis 38:14 Tamar’s Plan</vt:lpstr>
      <vt:lpstr>Genesis 38:14 Tamar’s Plan</vt:lpstr>
      <vt:lpstr>PowerPoint Presentation</vt:lpstr>
      <vt:lpstr>Genesis 38:14 Tamar’s Plan</vt:lpstr>
      <vt:lpstr>II. Genesis 38:12-26 Tamar &amp; Judah</vt:lpstr>
      <vt:lpstr>Genesis 38:15-18 Incest of Judah &amp; Tamar</vt:lpstr>
      <vt:lpstr>Genesis 38:15-18 Incest of Judah &amp; Tamar</vt:lpstr>
      <vt:lpstr>PowerPoint Presentation</vt:lpstr>
      <vt:lpstr>PowerPoint Presentation</vt:lpstr>
      <vt:lpstr>PowerPoint Presentation</vt:lpstr>
      <vt:lpstr>Genesis 38:15-18 Incest of Judah &amp; Tamar</vt:lpstr>
      <vt:lpstr>Genesis 38:16-18b Bargaining</vt:lpstr>
      <vt:lpstr>Genesis 38:16-18b Bargaining</vt:lpstr>
      <vt:lpstr>Genesis 38:16-18b Bargaining</vt:lpstr>
      <vt:lpstr>Genesis 38:16-18b Bargaining</vt:lpstr>
      <vt:lpstr>Genesis 38:16-18b Bargaining</vt:lpstr>
      <vt:lpstr>Genesis 38:16-18b Bargaining</vt:lpstr>
      <vt:lpstr>Genesis 38:16-18b Bargaining</vt:lpstr>
      <vt:lpstr>Genesis 38:15-18 Incest of Judah &amp; Tamar</vt:lpstr>
      <vt:lpstr>II. Genesis 38:12-26 Tamar &amp; Judah</vt:lpstr>
      <vt:lpstr>II. Genesis 38:12-26 Tamar &amp; Judah</vt:lpstr>
      <vt:lpstr>Genesis 38:20-23 Judah’s Attempted Payment</vt:lpstr>
      <vt:lpstr>Genesis 38:20-23 Judah’s Attempted Payment</vt:lpstr>
      <vt:lpstr>Genesis 38:20-23 Judah’s Attempted Payment</vt:lpstr>
      <vt:lpstr>Genesis 38:20-23 Judah’s Attempted Payment</vt:lpstr>
      <vt:lpstr>Genesis 38:20-23 Judah’s Attempted Payment</vt:lpstr>
      <vt:lpstr>II. Genesis 38:12-26 Tamar &amp; Judah</vt:lpstr>
      <vt:lpstr>Genesis 38:24-26 Judah’s Revelation</vt:lpstr>
      <vt:lpstr>Genesis 38:24-26 Judah’s Revelation</vt:lpstr>
      <vt:lpstr>Genesis 38:24-26 Judah’s Revelation</vt:lpstr>
      <vt:lpstr>Genesis 38:24-26 Judah’s Revelation</vt:lpstr>
      <vt:lpstr>Genesis 38:24-26 Judah’s Revelation</vt:lpstr>
      <vt:lpstr>Genesis 38:1-30 Judah &amp; Tamar</vt:lpstr>
      <vt:lpstr>III. Genesis 38:27-30 Twins of Tamar &amp; Judah</vt:lpstr>
      <vt:lpstr>III. Genesis 38:27-30 Twins of Tamar &amp; Judah</vt:lpstr>
      <vt:lpstr>PowerPoint Presentation</vt:lpstr>
      <vt:lpstr>PowerPoint Presentation</vt:lpstr>
      <vt:lpstr>III. Genesis 38:27-30 Twins of Tamar &amp; Judah</vt:lpstr>
      <vt:lpstr>III. Genesis 38:27-30 Twins of Tamar &amp; Judah</vt:lpstr>
      <vt:lpstr>Genesis 38:29-30 Reversal of the Birth Order</vt:lpstr>
      <vt:lpstr>Genesis 38:29-30 Reversal of the Birth Order</vt:lpstr>
      <vt:lpstr>PowerPoint Presentation</vt:lpstr>
      <vt:lpstr>PowerPoint Presentation</vt:lpstr>
      <vt:lpstr>PowerPoint Presentation</vt:lpstr>
      <vt:lpstr>Genesis 38:29-30 Reversal of the Birth Order</vt:lpstr>
      <vt:lpstr>Genesis 38:1-30 Concluding Observations</vt:lpstr>
      <vt:lpstr>Genesis 38:1-30 Concluding Observations</vt:lpstr>
      <vt:lpstr>Genesis 38:1-30 Concluding Observations</vt:lpstr>
      <vt:lpstr>PowerPoint Presentation</vt:lpstr>
      <vt:lpstr>PowerPoint Presentation</vt:lpstr>
      <vt:lpstr>Genesis 38:1-30 Concluding Observations</vt:lpstr>
      <vt:lpstr>Genesis 38:1-30 Concluding Observations</vt:lpstr>
      <vt:lpstr>Genesis 38:1-30 Concluding Observations</vt:lpstr>
      <vt:lpstr>Genesis 38:1-30 Concluding Observations</vt:lpstr>
      <vt:lpstr>PowerPoint Presentation</vt:lpstr>
      <vt:lpstr>Genesis 38:1-30 Concluding Observations</vt:lpstr>
      <vt:lpstr>Genesis 38:1-30 Concluding Observations</vt:lpstr>
      <vt:lpstr>Conclusion</vt:lpstr>
      <vt:lpstr>Genesis 38:1-30 Judah &amp; Tamar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146 - 37v5-36</dc:title>
  <dc:subject>Genesis 37</dc:subject>
  <dc:creator>A. Woods</dc:creator>
  <dc:description>Modified by Jim McGowan</dc:description>
  <cp:lastModifiedBy>Jim McGowan</cp:lastModifiedBy>
  <cp:revision>3964</cp:revision>
  <cp:lastPrinted>2024-02-04T02:08:34Z</cp:lastPrinted>
  <dcterms:created xsi:type="dcterms:W3CDTF">2009-03-17T12:21:13Z</dcterms:created>
  <dcterms:modified xsi:type="dcterms:W3CDTF">2024-02-17T15:08:35Z</dcterms:modified>
</cp:coreProperties>
</file>