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9907" r:id="rId2"/>
    <p:sldId id="2573" r:id="rId3"/>
    <p:sldId id="10525" r:id="rId4"/>
    <p:sldId id="5512" r:id="rId5"/>
    <p:sldId id="2575" r:id="rId6"/>
    <p:sldId id="2576" r:id="rId7"/>
    <p:sldId id="10526" r:id="rId8"/>
    <p:sldId id="10527" r:id="rId9"/>
    <p:sldId id="10528" r:id="rId10"/>
    <p:sldId id="10401" r:id="rId11"/>
    <p:sldId id="10523" r:id="rId12"/>
    <p:sldId id="10610" r:id="rId13"/>
    <p:sldId id="10611" r:id="rId14"/>
    <p:sldId id="10612" r:id="rId15"/>
    <p:sldId id="10627" r:id="rId16"/>
    <p:sldId id="6599" r:id="rId17"/>
    <p:sldId id="5603" r:id="rId18"/>
    <p:sldId id="2187" r:id="rId19"/>
    <p:sldId id="10625" r:id="rId20"/>
    <p:sldId id="6491" r:id="rId21"/>
    <p:sldId id="1586" r:id="rId22"/>
    <p:sldId id="10616" r:id="rId23"/>
    <p:sldId id="5257" r:id="rId24"/>
    <p:sldId id="10620" r:id="rId25"/>
    <p:sldId id="10617" r:id="rId26"/>
    <p:sldId id="6992" r:id="rId27"/>
    <p:sldId id="939" r:id="rId28"/>
    <p:sldId id="5258" r:id="rId29"/>
    <p:sldId id="10619" r:id="rId30"/>
    <p:sldId id="10618" r:id="rId31"/>
    <p:sldId id="5259" r:id="rId32"/>
    <p:sldId id="10628" r:id="rId33"/>
    <p:sldId id="10629" r:id="rId34"/>
    <p:sldId id="10188" r:id="rId35"/>
    <p:sldId id="10615" r:id="rId36"/>
    <p:sldId id="10630" r:id="rId37"/>
    <p:sldId id="7760" r:id="rId38"/>
    <p:sldId id="10631" r:id="rId39"/>
    <p:sldId id="10623" r:id="rId40"/>
    <p:sldId id="10632" r:id="rId41"/>
    <p:sldId id="10522" r:id="rId42"/>
    <p:sldId id="10609" r:id="rId43"/>
  </p:sldIdLst>
  <p:sldSz cx="12192000" cy="6858000"/>
  <p:notesSz cx="7315200" cy="96012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0099"/>
    <a:srgbClr val="003399"/>
    <a:srgbClr val="0000CC"/>
    <a:srgbClr val="3333FF"/>
    <a:srgbClr val="FFFF00"/>
    <a:srgbClr val="C0C0C0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3870" autoAdjust="0"/>
  </p:normalViewPr>
  <p:slideViewPr>
    <p:cSldViewPr>
      <p:cViewPr varScale="1">
        <p:scale>
          <a:sx n="146" d="100"/>
          <a:sy n="146" d="100"/>
        </p:scale>
        <p:origin x="2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43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27457CF4-7987-4E2E-867C-C89CC0F5F986}"/>
    <pc:docChg chg="custSel replTag delTag modHandout">
      <pc:chgData name="Jim McGowan" userId="e2c7446dd3aca506" providerId="LiveId" clId="{27457CF4-7987-4E2E-867C-C89CC0F5F986}" dt="2023-11-15T14:58:37.743" v="5"/>
      <pc:docMkLst>
        <pc:docMk/>
      </pc:docMkLst>
    </pc:docChg>
  </pc:docChgLst>
  <pc:docChgLst>
    <pc:chgData name="Jim McGowan" userId="e2c7446dd3aca506" providerId="LiveId" clId="{5B067F45-C3A7-40FF-B465-1395E9563D95}"/>
    <pc:docChg chg="custSel modSld replTag delTag">
      <pc:chgData name="Jim McGowan" userId="e2c7446dd3aca506" providerId="LiveId" clId="{5B067F45-C3A7-40FF-B465-1395E9563D95}" dt="2024-02-17T15:13:41.226" v="15"/>
      <pc:docMkLst>
        <pc:docMk/>
      </pc:docMkLst>
      <pc:sldChg chg="modSp mod">
        <pc:chgData name="Jim McGowan" userId="e2c7446dd3aca506" providerId="LiveId" clId="{5B067F45-C3A7-40FF-B465-1395E9563D95}" dt="2024-02-17T15:12:59.942" v="4" actId="948"/>
        <pc:sldMkLst>
          <pc:docMk/>
          <pc:sldMk cId="239314083" sldId="10615"/>
        </pc:sldMkLst>
        <pc:spChg chg="mod">
          <ac:chgData name="Jim McGowan" userId="e2c7446dd3aca506" providerId="LiveId" clId="{5B067F45-C3A7-40FF-B465-1395E9563D95}" dt="2024-02-17T15:12:59.942" v="4" actId="948"/>
          <ac:spMkLst>
            <pc:docMk/>
            <pc:sldMk cId="239314083" sldId="10615"/>
            <ac:spMk id="12291" creationId="{3152DE78-7A2D-7851-4E2A-11E01AB87318}"/>
          </ac:spMkLst>
        </pc:spChg>
      </pc:sldChg>
      <pc:sldChg chg="modSp mod">
        <pc:chgData name="Jim McGowan" userId="e2c7446dd3aca506" providerId="LiveId" clId="{5B067F45-C3A7-40FF-B465-1395E9563D95}" dt="2024-02-17T15:12:39.040" v="0" actId="948"/>
        <pc:sldMkLst>
          <pc:docMk/>
          <pc:sldMk cId="4274923365" sldId="10628"/>
        </pc:sldMkLst>
        <pc:spChg chg="mod">
          <ac:chgData name="Jim McGowan" userId="e2c7446dd3aca506" providerId="LiveId" clId="{5B067F45-C3A7-40FF-B465-1395E9563D95}" dt="2024-02-17T15:12:39.040" v="0" actId="948"/>
          <ac:spMkLst>
            <pc:docMk/>
            <pc:sldMk cId="4274923365" sldId="10628"/>
            <ac:spMk id="12291" creationId="{3152DE78-7A2D-7851-4E2A-11E01AB87318}"/>
          </ac:spMkLst>
        </pc:spChg>
      </pc:sldChg>
      <pc:sldChg chg="modSp mod">
        <pc:chgData name="Jim McGowan" userId="e2c7446dd3aca506" providerId="LiveId" clId="{5B067F45-C3A7-40FF-B465-1395E9563D95}" dt="2024-02-17T15:12:49.295" v="1" actId="948"/>
        <pc:sldMkLst>
          <pc:docMk/>
          <pc:sldMk cId="1598828730" sldId="10629"/>
        </pc:sldMkLst>
        <pc:spChg chg="mod">
          <ac:chgData name="Jim McGowan" userId="e2c7446dd3aca506" providerId="LiveId" clId="{5B067F45-C3A7-40FF-B465-1395E9563D95}" dt="2024-02-17T15:12:49.295" v="1" actId="948"/>
          <ac:spMkLst>
            <pc:docMk/>
            <pc:sldMk cId="1598828730" sldId="10629"/>
            <ac:spMk id="12291" creationId="{3152DE78-7A2D-7851-4E2A-11E01AB87318}"/>
          </ac:spMkLst>
        </pc:spChg>
      </pc:sldChg>
      <pc:sldChg chg="modSp mod">
        <pc:chgData name="Jim McGowan" userId="e2c7446dd3aca506" providerId="LiveId" clId="{5B067F45-C3A7-40FF-B465-1395E9563D95}" dt="2024-02-17T15:13:10.662" v="7" actId="948"/>
        <pc:sldMkLst>
          <pc:docMk/>
          <pc:sldMk cId="1789533572" sldId="10630"/>
        </pc:sldMkLst>
        <pc:spChg chg="mod">
          <ac:chgData name="Jim McGowan" userId="e2c7446dd3aca506" providerId="LiveId" clId="{5B067F45-C3A7-40FF-B465-1395E9563D95}" dt="2024-02-17T15:13:10.662" v="7" actId="948"/>
          <ac:spMkLst>
            <pc:docMk/>
            <pc:sldMk cId="1789533572" sldId="10630"/>
            <ac:spMk id="12291" creationId="{3152DE78-7A2D-7851-4E2A-11E01AB87318}"/>
          </ac:spMkLst>
        </pc:spChg>
      </pc:sldChg>
      <pc:sldChg chg="modSp mod">
        <pc:chgData name="Jim McGowan" userId="e2c7446dd3aca506" providerId="LiveId" clId="{5B067F45-C3A7-40FF-B465-1395E9563D95}" dt="2024-02-17T15:13:20.395" v="10" actId="948"/>
        <pc:sldMkLst>
          <pc:docMk/>
          <pc:sldMk cId="3840446262" sldId="10631"/>
        </pc:sldMkLst>
        <pc:spChg chg="mod">
          <ac:chgData name="Jim McGowan" userId="e2c7446dd3aca506" providerId="LiveId" clId="{5B067F45-C3A7-40FF-B465-1395E9563D95}" dt="2024-02-17T15:13:20.395" v="10" actId="948"/>
          <ac:spMkLst>
            <pc:docMk/>
            <pc:sldMk cId="3840446262" sldId="10631"/>
            <ac:spMk id="12291" creationId="{3152DE78-7A2D-7851-4E2A-11E01AB87318}"/>
          </ac:spMkLst>
        </pc:spChg>
      </pc:sldChg>
      <pc:sldChg chg="modSp mod">
        <pc:chgData name="Jim McGowan" userId="e2c7446dd3aca506" providerId="LiveId" clId="{5B067F45-C3A7-40FF-B465-1395E9563D95}" dt="2024-02-17T15:13:32.699" v="13" actId="948"/>
        <pc:sldMkLst>
          <pc:docMk/>
          <pc:sldMk cId="2779754998" sldId="10632"/>
        </pc:sldMkLst>
        <pc:spChg chg="mod">
          <ac:chgData name="Jim McGowan" userId="e2c7446dd3aca506" providerId="LiveId" clId="{5B067F45-C3A7-40FF-B465-1395E9563D95}" dt="2024-02-17T15:13:32.699" v="13" actId="948"/>
          <ac:spMkLst>
            <pc:docMk/>
            <pc:sldMk cId="2779754998" sldId="10632"/>
            <ac:spMk id="12291" creationId="{3152DE78-7A2D-7851-4E2A-11E01AB87318}"/>
          </ac:spMkLst>
        </pc:spChg>
      </pc:sldChg>
    </pc:docChg>
  </pc:docChgLst>
  <pc:docChgLst>
    <pc:chgData name="Jim McGowan" userId="e2c7446dd3aca506" providerId="LiveId" clId="{1169FA2F-6FAF-4B66-8307-B2A2AB2E1B8E}"/>
    <pc:docChg chg="undo custSel addSld modSld sldOrd">
      <pc:chgData name="Jim McGowan" userId="e2c7446dd3aca506" providerId="LiveId" clId="{1169FA2F-6FAF-4B66-8307-B2A2AB2E1B8E}" dt="2023-09-03T15:43:44.291" v="111"/>
      <pc:docMkLst>
        <pc:docMk/>
      </pc:docMkLst>
      <pc:sldChg chg="addSp delSp modSp mod">
        <pc:chgData name="Jim McGowan" userId="e2c7446dd3aca506" providerId="LiveId" clId="{1169FA2F-6FAF-4B66-8307-B2A2AB2E1B8E}" dt="2023-09-03T15:24:29.746" v="70" actId="208"/>
        <pc:sldMkLst>
          <pc:docMk/>
          <pc:sldMk cId="864073283" sldId="3720"/>
        </pc:sldMkLst>
        <pc:picChg chg="del">
          <ac:chgData name="Jim McGowan" userId="e2c7446dd3aca506" providerId="LiveId" clId="{1169FA2F-6FAF-4B66-8307-B2A2AB2E1B8E}" dt="2023-09-03T15:24:09.437" v="35" actId="478"/>
          <ac:picMkLst>
            <pc:docMk/>
            <pc:sldMk cId="864073283" sldId="3720"/>
            <ac:picMk id="2" creationId="{1E4CE1D7-95FF-2764-B754-750AF5F6733C}"/>
          </ac:picMkLst>
        </pc:picChg>
        <pc:picChg chg="add mod">
          <ac:chgData name="Jim McGowan" userId="e2c7446dd3aca506" providerId="LiveId" clId="{1169FA2F-6FAF-4B66-8307-B2A2AB2E1B8E}" dt="2023-09-03T15:24:29.746" v="70" actId="208"/>
          <ac:picMkLst>
            <pc:docMk/>
            <pc:sldMk cId="864073283" sldId="3720"/>
            <ac:picMk id="4098" creationId="{14FEF350-2F53-88C4-69BA-008802830D54}"/>
          </ac:picMkLst>
        </pc:picChg>
      </pc:sldChg>
      <pc:sldChg chg="addSp delSp modSp mod">
        <pc:chgData name="Jim McGowan" userId="e2c7446dd3aca506" providerId="LiveId" clId="{1169FA2F-6FAF-4B66-8307-B2A2AB2E1B8E}" dt="2023-09-03T15:22:56.939" v="34" actId="208"/>
        <pc:sldMkLst>
          <pc:docMk/>
          <pc:sldMk cId="2065013152" sldId="3721"/>
        </pc:sldMkLst>
        <pc:picChg chg="del mod">
          <ac:chgData name="Jim McGowan" userId="e2c7446dd3aca506" providerId="LiveId" clId="{1169FA2F-6FAF-4B66-8307-B2A2AB2E1B8E}" dt="2023-09-03T15:22:32.759" v="20" actId="478"/>
          <ac:picMkLst>
            <pc:docMk/>
            <pc:sldMk cId="2065013152" sldId="3721"/>
            <ac:picMk id="3" creationId="{D001251A-B0B3-526F-10CE-64F7F28212DA}"/>
          </ac:picMkLst>
        </pc:picChg>
        <pc:picChg chg="add mod">
          <ac:chgData name="Jim McGowan" userId="e2c7446dd3aca506" providerId="LiveId" clId="{1169FA2F-6FAF-4B66-8307-B2A2AB2E1B8E}" dt="2023-09-03T15:22:56.939" v="34" actId="208"/>
          <ac:picMkLst>
            <pc:docMk/>
            <pc:sldMk cId="2065013152" sldId="3721"/>
            <ac:picMk id="3074" creationId="{A30A7B80-6476-AB95-AD18-080F72D5F98B}"/>
          </ac:picMkLst>
        </pc:picChg>
      </pc:sldChg>
      <pc:sldChg chg="addSp delSp modSp mod">
        <pc:chgData name="Jim McGowan" userId="e2c7446dd3aca506" providerId="LiveId" clId="{1169FA2F-6FAF-4B66-8307-B2A2AB2E1B8E}" dt="2023-09-03T15:19:42.755" v="18" actId="12788"/>
        <pc:sldMkLst>
          <pc:docMk/>
          <pc:sldMk cId="1883096291" sldId="3732"/>
        </pc:sldMkLst>
        <pc:picChg chg="del">
          <ac:chgData name="Jim McGowan" userId="e2c7446dd3aca506" providerId="LiveId" clId="{1169FA2F-6FAF-4B66-8307-B2A2AB2E1B8E}" dt="2023-09-03T15:19:31.332" v="10" actId="478"/>
          <ac:picMkLst>
            <pc:docMk/>
            <pc:sldMk cId="1883096291" sldId="3732"/>
            <ac:picMk id="3" creationId="{00676DA0-71A0-D2EB-90B0-8D6811572CA4}"/>
          </ac:picMkLst>
        </pc:picChg>
        <pc:picChg chg="add mod">
          <ac:chgData name="Jim McGowan" userId="e2c7446dd3aca506" providerId="LiveId" clId="{1169FA2F-6FAF-4B66-8307-B2A2AB2E1B8E}" dt="2023-09-03T15:19:42.755" v="18" actId="12788"/>
          <ac:picMkLst>
            <pc:docMk/>
            <pc:sldMk cId="1883096291" sldId="3732"/>
            <ac:picMk id="2050" creationId="{2D718668-2949-9E4F-AD15-8AA3F6A24854}"/>
          </ac:picMkLst>
        </pc:picChg>
      </pc:sldChg>
      <pc:sldChg chg="addSp delSp modSp mod">
        <pc:chgData name="Jim McGowan" userId="e2c7446dd3aca506" providerId="LiveId" clId="{1169FA2F-6FAF-4B66-8307-B2A2AB2E1B8E}" dt="2023-09-03T15:13:34.685" v="9" actId="208"/>
        <pc:sldMkLst>
          <pc:docMk/>
          <pc:sldMk cId="4195871528" sldId="3733"/>
        </pc:sldMkLst>
        <pc:picChg chg="del mod">
          <ac:chgData name="Jim McGowan" userId="e2c7446dd3aca506" providerId="LiveId" clId="{1169FA2F-6FAF-4B66-8307-B2A2AB2E1B8E}" dt="2023-09-03T15:13:11.314" v="1" actId="478"/>
          <ac:picMkLst>
            <pc:docMk/>
            <pc:sldMk cId="4195871528" sldId="3733"/>
            <ac:picMk id="7" creationId="{711FE21F-338E-4339-B63B-5B872A8D15C9}"/>
          </ac:picMkLst>
        </pc:picChg>
        <pc:picChg chg="add mod">
          <ac:chgData name="Jim McGowan" userId="e2c7446dd3aca506" providerId="LiveId" clId="{1169FA2F-6FAF-4B66-8307-B2A2AB2E1B8E}" dt="2023-09-03T15:13:34.685" v="9" actId="208"/>
          <ac:picMkLst>
            <pc:docMk/>
            <pc:sldMk cId="4195871528" sldId="3733"/>
            <ac:picMk id="1026" creationId="{EF315540-53C5-FC34-09D6-899660D61447}"/>
          </ac:picMkLst>
        </pc:picChg>
      </pc:sldChg>
      <pc:sldChg chg="modSp mod">
        <pc:chgData name="Jim McGowan" userId="e2c7446dd3aca506" providerId="LiveId" clId="{1169FA2F-6FAF-4B66-8307-B2A2AB2E1B8E}" dt="2023-09-03T15:38:19.862" v="87" actId="1076"/>
        <pc:sldMkLst>
          <pc:docMk/>
          <pc:sldMk cId="1831854962" sldId="6407"/>
        </pc:sldMkLst>
        <pc:picChg chg="mod">
          <ac:chgData name="Jim McGowan" userId="e2c7446dd3aca506" providerId="LiveId" clId="{1169FA2F-6FAF-4B66-8307-B2A2AB2E1B8E}" dt="2023-09-03T15:38:19.862" v="87" actId="1076"/>
          <ac:picMkLst>
            <pc:docMk/>
            <pc:sldMk cId="1831854962" sldId="6407"/>
            <ac:picMk id="2" creationId="{BF7DA3C1-3679-C3A4-712B-B43A077A982A}"/>
          </ac:picMkLst>
        </pc:picChg>
      </pc:sldChg>
      <pc:sldChg chg="modSp mod">
        <pc:chgData name="Jim McGowan" userId="e2c7446dd3aca506" providerId="LiveId" clId="{1169FA2F-6FAF-4B66-8307-B2A2AB2E1B8E}" dt="2023-09-03T15:33:09.329" v="85" actId="1038"/>
        <pc:sldMkLst>
          <pc:docMk/>
          <pc:sldMk cId="3346323657" sldId="9637"/>
        </pc:sldMkLst>
        <pc:spChg chg="mod">
          <ac:chgData name="Jim McGowan" userId="e2c7446dd3aca506" providerId="LiveId" clId="{1169FA2F-6FAF-4B66-8307-B2A2AB2E1B8E}" dt="2023-09-03T15:32:47.184" v="71" actId="14100"/>
          <ac:spMkLst>
            <pc:docMk/>
            <pc:sldMk cId="3346323657" sldId="9637"/>
            <ac:spMk id="77827" creationId="{00000000-0000-0000-0000-000000000000}"/>
          </ac:spMkLst>
        </pc:spChg>
        <pc:picChg chg="mod">
          <ac:chgData name="Jim McGowan" userId="e2c7446dd3aca506" providerId="LiveId" clId="{1169FA2F-6FAF-4B66-8307-B2A2AB2E1B8E}" dt="2023-09-03T15:33:09.329" v="85" actId="1038"/>
          <ac:picMkLst>
            <pc:docMk/>
            <pc:sldMk cId="3346323657" sldId="9637"/>
            <ac:picMk id="4" creationId="{795A955A-F2CC-4F25-9947-C8EF722E236F}"/>
          </ac:picMkLst>
        </pc:picChg>
      </pc:sldChg>
      <pc:sldChg chg="delSp modSp new mod ord">
        <pc:chgData name="Jim McGowan" userId="e2c7446dd3aca506" providerId="LiveId" clId="{1169FA2F-6FAF-4B66-8307-B2A2AB2E1B8E}" dt="2023-09-03T15:43:44.291" v="111"/>
        <pc:sldMkLst>
          <pc:docMk/>
          <pc:sldMk cId="4059814336" sldId="10377"/>
        </pc:sldMkLst>
        <pc:spChg chg="mod">
          <ac:chgData name="Jim McGowan" userId="e2c7446dd3aca506" providerId="LiveId" clId="{1169FA2F-6FAF-4B66-8307-B2A2AB2E1B8E}" dt="2023-09-03T15:41:30.288" v="105" actId="255"/>
          <ac:spMkLst>
            <pc:docMk/>
            <pc:sldMk cId="4059814336" sldId="10377"/>
            <ac:spMk id="2" creationId="{72EA6F3B-2051-A97B-C219-C9435B5E9EF5}"/>
          </ac:spMkLst>
        </pc:spChg>
        <pc:spChg chg="del">
          <ac:chgData name="Jim McGowan" userId="e2c7446dd3aca506" providerId="LiveId" clId="{1169FA2F-6FAF-4B66-8307-B2A2AB2E1B8E}" dt="2023-09-03T15:41:05.435" v="89" actId="478"/>
          <ac:spMkLst>
            <pc:docMk/>
            <pc:sldMk cId="4059814336" sldId="10377"/>
            <ac:spMk id="3" creationId="{92D41E0E-286D-F590-2A04-78A507AF2C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901D300A-8290-40A1-8A18-2CCC8F69C5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8696068-63F5-4B57-A363-769945ECAD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/>
            </a:lvl1pPr>
          </a:lstStyle>
          <a:p>
            <a:pPr>
              <a:defRPr/>
            </a:pPr>
            <a:fld id="{F56FB74F-9A4F-4B8F-B55F-0155425F2C8E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7660E-C050-5151-6DE2-1E17C2431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35481" y="152400"/>
            <a:ext cx="3606800" cy="838200"/>
          </a:xfrm>
          <a:prstGeom prst="rect">
            <a:avLst/>
          </a:prstGeom>
        </p:spPr>
        <p:txBody>
          <a:bodyPr vert="horz" lIns="106978" tIns="53489" rIns="106978" bIns="53489" rtlCol="0"/>
          <a:lstStyle>
            <a:lvl1pPr algn="ctr">
              <a:defRPr sz="15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2 Thessalonians – 024 – 2v6-7</a:t>
            </a:r>
          </a:p>
          <a:p>
            <a:pPr>
              <a:defRPr/>
            </a:pPr>
            <a:r>
              <a:rPr lang="en-US" sz="1400" dirty="0"/>
              <a:t>02-18-2024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1BA9B-76CB-4A0E-A6E1-D581F0118E8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5B97F-1EBA-4212-9475-AB91572652D5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143587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algn="r"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A1ECA7B4-8F8C-4E82-9DA1-55948ACC6C67}" type="datetimeFigureOut">
              <a:rPr lang="en-US" smtClean="0"/>
              <a:pPr>
                <a:defRPr/>
              </a:pPr>
              <a:t>2/17/2024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6A067D-6789-4709-8D44-EE06BB91D3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83" tIns="50592" rIns="101183" bIns="5059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002C62-F138-44BB-9219-73E5F5BEE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31520" y="4561226"/>
            <a:ext cx="5852160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9984-9F12-4DD0-8B91-1DFED7CB77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EFD34-6B70-478E-8B9E-00CA8C133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5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The Coming Kingdom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9/06/2017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Sugar Land BIble Church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55095-7B13-49D2-88F5-098085CC094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A8B0333-A612-469F-8637-7331A1B8CB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AB3528FC-DC6C-4D4A-B7FE-DA342649A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010210D-0254-4969-8D0C-7F84974E6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86893BC-F55C-46F4-A224-1F4315D72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50B839-9B27-45A9-B00F-97CA6CDB7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CDE68A42-C078-4469-A66B-4495E2634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9107EC4F-D688-4EEF-B6F9-048B8537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7DB0FD5-2482-4D09-92A8-643E8E910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AE1B6-0C97-4842-AC1E-18C75DEF4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5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88D566F2-1284-4523-B4BA-CB6D63645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1D011471-5250-490C-9C51-6D71371CD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221FE5C-6F69-4F52-BFEE-2909D4D3C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FABB32-5487-4F03-919B-89510ED05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8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215E-CD08-47FF-8993-50096AE2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E909F-90B6-42A4-A052-F2B40798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64EF4-39AB-4985-83D7-09259859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FD57C3-7B94-4F44-BCC6-4480791BD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2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DB9103-2CB8-4233-B75F-DB55E9612B0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02156A-97A2-430D-A158-8EAB8257A4E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7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876452-75A6-4AAF-97C7-01D7582E59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E5B3DF-F0DB-45BB-BD71-5E3266FFEA9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131CB3-0AAC-4010-A1E7-45DABB3A050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4A22F3-30E1-423D-9D38-42BFE68FB36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6E9D5E-8667-4A2E-9CD4-80BDC56CE76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7DD31E7-79B4-4863-A913-D69CB1F9A0D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DB455C-8F77-43BD-ABBD-7E94CC488B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AEC885-0E46-4CBA-825F-4CD68A4D09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1A585B-296C-4F81-83AA-BA042CE90A8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FE3BE5-077E-4398-8C8B-B821C53F3E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60E037-A2CB-4606-9E7B-0AA97E2B76B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CCAE82-AD23-4370-96E7-EEF98326FF4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E48C0-0E01-4AEA-86A5-CAA698625E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0ABA62-A7FF-4F6E-BBB1-4D66F50F03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0F95C19-2DC5-4CED-BBCD-1930FC1BE34C}"/>
              </a:ext>
            </a:extLst>
          </p:cNvPr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DE098569-E146-4172-BE56-F5ADF7D6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2D2C2648-B172-430F-887D-8D957EF99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33B46CCE-6015-4241-99F6-8D962944C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763CF42B-BCBB-4552-ACBB-5896296C4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6D84E3D1-F9FD-4B0D-B6F9-EFCA88265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D6E74E84-949B-47D0-A88E-63F1FA31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A985C28C-BFB0-458F-8305-260FE4CB7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254462BF-B72C-4B24-96D9-EC4E13A39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6C6DA97C-8F8B-471D-B561-9A04D1D18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9D0CCAF1-6B22-40BD-A521-A0945E41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DE72B279-E701-49A3-891C-C44DC858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58D106F1-0230-4B2C-890E-4CF09E64B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B3C7A582-517A-4BD2-8BB0-7DCDBB92D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F97FA99E-97DF-4B91-9458-68CD54CF8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E7146ED3-7E37-4C30-A520-D1D6316DA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8148CF1-8E03-4487-B584-335BAB9DF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B0A9F347-B659-45E1-A793-29CFA0BC5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83FDFD86-4D8F-4AA1-BBBC-FFAE4399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2B683C3B-D329-4590-AC63-8CC34410A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F00E07FE-4C11-45AA-AD1E-6053BAD7B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60B9E0DD-D112-4700-B9F8-FA3634BA1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AE896702-2BA9-4D02-B9AF-0D7425692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AE530D09-6DC6-48CD-9DDC-FE39E4BFE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85FD8A9A-0C62-4D57-A823-7788EDA13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139AB9D7-0AFF-4059-82AF-32544AB7F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B139890F-DEFF-4B2D-8F92-0E4853B0D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E104025A-7223-4BCB-8D78-03FFB1B98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DBC21BD0-CE55-4C70-9351-73EBCC29A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AD601533-BFE9-4D4B-ABA5-635721AF4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3EE22948-F2D5-4B10-8966-F51191674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5BCBEFE4-B65C-475D-A2A2-D27A9A908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2E3F26A1-457A-4E77-9FB7-DB852B80A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3F91D09E-1F40-4ABF-930A-E565CD414B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0B8DEC82-1881-4CD6-92D8-AE06C326C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DABAE02-2507-4B6B-B16D-B07F0CAAA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46077B-9308-43E0-B16D-E382476ABC9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423F768F-39CA-4BFF-9CE5-E6FAE7E47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292" r:id="rId1"/>
    <p:sldLayoutId id="2147496293" r:id="rId2"/>
    <p:sldLayoutId id="2147496294" r:id="rId3"/>
    <p:sldLayoutId id="2147496295" r:id="rId4"/>
    <p:sldLayoutId id="2147496296" r:id="rId5"/>
    <p:sldLayoutId id="2147496297" r:id="rId6"/>
    <p:sldLayoutId id="2147496298" r:id="rId7"/>
    <p:sldLayoutId id="2147496299" r:id="rId8"/>
    <p:sldLayoutId id="2147496300" r:id="rId9"/>
    <p:sldLayoutId id="2147496301" r:id="rId10"/>
    <p:sldLayoutId id="2147496302" r:id="rId11"/>
    <p:sldLayoutId id="2147496303" r:id="rId12"/>
    <p:sldLayoutId id="2147496304" r:id="rId13"/>
    <p:sldLayoutId id="214749630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10457-12D8-7F64-2A6D-BC5D9AF7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33" y="457200"/>
            <a:ext cx="814873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6F239A2-28FB-CB10-2B53-6BC98FC8D84B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 – Chafer Theological Seminary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EE9D4-75BC-71C7-1AA1-8C247FC30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245395"/>
            <a:ext cx="9137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8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9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6A21C-1DFB-D949-D455-4D696A812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8A7F6D-2A7A-8F00-2477-782F4F791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D77452-B12E-FA24-FC6C-345B0392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9392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Isaiah 11:4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with righteousness He will judge the poor, And decide with fairness for the afflicted of the earth;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will strike the earth with the rod of His mouth, And with the breath of His lips He will slay the wicked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195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39BFB-196F-23AD-45EE-86E5C875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D983A-303A-89F6-061F-90C7E6C9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18505F-490C-E5C8-7809-F5A8BFA4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9392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Revelation 19:15</a:t>
            </a:r>
          </a:p>
          <a:p>
            <a:pPr algn="just">
              <a:spcAft>
                <a:spcPts val="1000"/>
              </a:spcAft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His mouth comes a sharp sword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so that with it He may strike down the nations, and He will rule them with a rod of iron; and He treads the wine press of the fierce wrath of God, the Almighty.</a:t>
            </a:r>
          </a:p>
        </p:txBody>
      </p:sp>
    </p:spTree>
    <p:extLst>
      <p:ext uri="{BB962C8B-B14F-4D97-AF65-F5344CB8AC3E}">
        <p14:creationId xmlns:p14="http://schemas.microsoft.com/office/powerpoint/2010/main" val="105058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5A8E8-8556-9EF1-5919-199077682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29D25B-60A9-BB2B-2850-0086381AE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97D917-47E4-15FB-B208-1118CB0F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9392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Hebrew 4:12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word of God is living and active and sharper than any two-edged sword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piercing as far as the division of soul and spirit, of both joints and marrow, and able to judge the thoughts and intentions of the heart.</a:t>
            </a:r>
          </a:p>
        </p:txBody>
      </p:sp>
    </p:spTree>
    <p:extLst>
      <p:ext uri="{BB962C8B-B14F-4D97-AF65-F5344CB8AC3E}">
        <p14:creationId xmlns:p14="http://schemas.microsoft.com/office/powerpoint/2010/main" val="110611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AE346-3F8A-4486-999E-77ABD7DE97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10972800" cy="3048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2 Thessalonians 2:9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sz="3600" dirty="0">
                <a:cs typeface="Calibri" panose="020F0502020204030204" pitchFamily="34" charset="0"/>
              </a:rPr>
              <a:t>“that is, the one whose coming is in accord with the activity of Satan, with all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power</a:t>
            </a:r>
            <a:r>
              <a:rPr lang="en-US" sz="3600" dirty="0">
                <a:cs typeface="Calibri" panose="020F0502020204030204" pitchFamily="34" charset="0"/>
              </a:rPr>
              <a:t> and 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signs</a:t>
            </a:r>
            <a:r>
              <a:rPr lang="en-US" sz="3600" dirty="0">
                <a:cs typeface="Calibri" panose="020F0502020204030204" pitchFamily="34" charset="0"/>
              </a:rPr>
              <a:t> and false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wonders</a:t>
            </a:r>
            <a:r>
              <a:rPr lang="en-US" sz="3600" dirty="0"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B3882CD-D3A8-4766-9E69-18D046EA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940" y="2788920"/>
            <a:ext cx="283612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67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9952D-17C9-3572-7B79-8E7C42B4E4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1:1-3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beginning God created the heavens and the earth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earth was formless and void, and darkness was over the surface of the deep, and the Spirit of God was moving over the surface of the waters.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Then God said, ‘Let there be light’; and there was light.”</a:t>
            </a:r>
          </a:p>
        </p:txBody>
      </p:sp>
    </p:spTree>
    <p:extLst>
      <p:ext uri="{BB962C8B-B14F-4D97-AF65-F5344CB8AC3E}">
        <p14:creationId xmlns:p14="http://schemas.microsoft.com/office/powerpoint/2010/main" val="2580511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7527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Refutation of Man’s Philosophies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(Gen 1:1)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1"/>
            <a:ext cx="10972800" cy="44608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Atheism – God created (Ps. 14:1)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Pantheism – God is transcendent over creation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Polytheism – One God created (Deut. 6:4; Isa 43:11; 44:6; 45:5)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Materialism – Matter began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Dualism – God alone created (Ezek. 28:13, 15)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Humanism – God rather than man created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Naturalism – God created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229100" y="6412468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Morris, 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Genesis Record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38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791D3-6CDA-ABFE-F9F6-E88318712C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635" y="76200"/>
            <a:ext cx="107576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9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ericpetersautos.com/wp-content/uploads/2014/11/Apollo-vs.-Rocky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168" y="914400"/>
            <a:ext cx="8161665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07161D-C105-CBAC-6837-B7E193C140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28:13, 15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 in Eden, the garden of God; Every precious stone was your covering: The ruby, the topaz and the diamond; The beryl, the onyx and the jasper; The lapis lazuli, the turquoise and the emerald; And the gold, the workmanship of your settings and sockets, Was in you. On the day that you were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They were prepared…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 blameless in your ways From the day you were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Until unrighteousness was found in you.”</a:t>
            </a:r>
          </a:p>
        </p:txBody>
      </p:sp>
    </p:spTree>
    <p:extLst>
      <p:ext uri="{BB962C8B-B14F-4D97-AF65-F5344CB8AC3E}">
        <p14:creationId xmlns:p14="http://schemas.microsoft.com/office/powerpoint/2010/main" val="70956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E9A81-823B-45AC-A273-A4ADCF03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805" y="200888"/>
            <a:ext cx="8614395" cy="645622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AE346-3F8A-4486-999E-77ABD7DE97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10972800" cy="3048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2 Thessalonians 2:9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sz="3600" dirty="0">
                <a:cs typeface="Calibri" panose="020F0502020204030204" pitchFamily="34" charset="0"/>
              </a:rPr>
              <a:t>“that is, the one whose coming is in accord with the activity of Satan, with all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power</a:t>
            </a:r>
            <a:r>
              <a:rPr lang="en-US" sz="3600" dirty="0">
                <a:cs typeface="Calibri" panose="020F0502020204030204" pitchFamily="34" charset="0"/>
              </a:rPr>
              <a:t> and 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signs</a:t>
            </a:r>
            <a:r>
              <a:rPr lang="en-US" sz="3600" dirty="0">
                <a:cs typeface="Calibri" panose="020F0502020204030204" pitchFamily="34" charset="0"/>
              </a:rPr>
              <a:t> and false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wonders</a:t>
            </a:r>
            <a:r>
              <a:rPr lang="en-US" sz="3600" dirty="0"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B3882CD-D3A8-4766-9E69-18D046EAD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940" y="2788920"/>
            <a:ext cx="283612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536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542755"/>
              </p:ext>
            </p:extLst>
          </p:nvPr>
        </p:nvGraphicFramePr>
        <p:xfrm>
          <a:off x="1066800" y="724394"/>
          <a:ext cx="10058400" cy="540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Antichrist’s Satanic Miracles</a:t>
                      </a:r>
                    </a:p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(2 Thessalonians 2:9)</a:t>
                      </a:r>
                      <a:endParaRPr lang="en-US" sz="320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82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MIRACLE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Powers</a:t>
                      </a:r>
                      <a:endParaRPr lang="en-US" sz="3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Dynamis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Matt. 11:20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Sēmeion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John 20:30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Wonders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Acts 2:22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78B0C-7687-B744-1381-887DEAAF5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49F7D9-AB3E-1470-226C-138279DAC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400896"/>
              </p:ext>
            </p:extLst>
          </p:nvPr>
        </p:nvGraphicFramePr>
        <p:xfrm>
          <a:off x="1066800" y="724394"/>
          <a:ext cx="10058400" cy="540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Antichrist’s Satanic Miracles</a:t>
                      </a:r>
                    </a:p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(2 Thessalonians 2:9)</a:t>
                      </a:r>
                      <a:endParaRPr lang="en-US" sz="320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82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MIRACLE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Powers</a:t>
                      </a:r>
                      <a:endParaRPr lang="en-US" sz="3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Dynamis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Matt. 11:20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Sēmeion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John 20:30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Wonders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Acts 2:22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57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4337B-8A3E-FB3B-ABBB-35C5D1405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66908F-D7BA-C734-9911-63801D32CE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49E5B035-71C6-A9FC-F2CA-591A1F45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2446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11:20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“Then He began to denounce the cities in which most of His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miracles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dynamis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were done, because they did not repent.”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2ED21-F1D2-52E9-6407-D63739E5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628" y="2463673"/>
            <a:ext cx="1780744" cy="2429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960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CC41-1E80-6635-2FF9-ED06788C7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76F09-45DE-DBAA-DBA9-CF27D06D8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254966BE-3EF7-96A3-6E8B-0EF2006C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3554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2:22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“Men of Israel, listen to these words: Jesus the Nazarene, a man attested to you by God with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miracles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dynamis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 wonders [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and signs [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sēmeion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which God performed through Him in your midst, just as you yourselves know.”</a:t>
            </a:r>
          </a:p>
        </p:txBody>
      </p:sp>
    </p:spTree>
    <p:extLst>
      <p:ext uri="{BB962C8B-B14F-4D97-AF65-F5344CB8AC3E}">
        <p14:creationId xmlns:p14="http://schemas.microsoft.com/office/powerpoint/2010/main" val="137956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F8FA8-4B67-BBD8-124A-487D292A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3DC646-FF5B-19DF-56F7-FFB9BEB85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620282"/>
              </p:ext>
            </p:extLst>
          </p:nvPr>
        </p:nvGraphicFramePr>
        <p:xfrm>
          <a:off x="1066800" y="724394"/>
          <a:ext cx="10058400" cy="540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Antichrist’s Satanic Miracles</a:t>
                      </a:r>
                    </a:p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(2 Thessalonians 2:9)</a:t>
                      </a:r>
                      <a:endParaRPr lang="en-US" sz="320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82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MIRACLE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Powers</a:t>
                      </a:r>
                      <a:endParaRPr lang="en-US" sz="3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Dynamis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Matt. 11:20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Sēmeion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John 20:30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Wonders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Acts 2:22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1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7B5E23-20F8-D80B-76E1-F9AE3AC3C4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7650" name="Rectangle 3">
            <a:extLst>
              <a:ext uri="{FF2B5EF4-FFF2-40B4-BE49-F238E27FC236}">
                <a16:creationId xmlns:a16="http://schemas.microsoft.com/office/drawing/2014/main" id="{8D9C58A4-59F3-4033-808D-8116EC007A6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0"/>
            <a:ext cx="10972800" cy="38862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John 20:30-31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400" dirty="0"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cs typeface="Calibri" panose="020F0502020204030204" pitchFamily="34" charset="0"/>
              </a:rPr>
              <a:t>30</a:t>
            </a:r>
            <a:r>
              <a:rPr lang="en-US" sz="3400" dirty="0">
                <a:cs typeface="Calibri" panose="020F0502020204030204" pitchFamily="34" charset="0"/>
              </a:rPr>
              <a:t> Therefore many other </a:t>
            </a:r>
            <a:r>
              <a:rPr lang="en-US" sz="3400" b="1" u="sng" dirty="0">
                <a:solidFill>
                  <a:srgbClr val="FFFFCC"/>
                </a:solidFill>
                <a:cs typeface="Calibri" panose="020F0502020204030204" pitchFamily="34" charset="0"/>
              </a:rPr>
              <a:t>signs [</a:t>
            </a:r>
            <a:r>
              <a:rPr lang="en-US" sz="3400" b="1" i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sēmeion</a:t>
            </a:r>
            <a:r>
              <a:rPr lang="en-US" sz="3400" b="1" u="sng" dirty="0">
                <a:solidFill>
                  <a:srgbClr val="FFFFCC"/>
                </a:solidFill>
                <a:cs typeface="Calibri" panose="020F0502020204030204" pitchFamily="34" charset="0"/>
              </a:rPr>
              <a:t>]</a:t>
            </a:r>
            <a:r>
              <a:rPr lang="en-US" sz="3400" b="1" dirty="0">
                <a:solidFill>
                  <a:srgbClr val="FFFFCC"/>
                </a:solidFill>
                <a:cs typeface="Calibri" panose="020F0502020204030204" pitchFamily="34" charset="0"/>
              </a:rPr>
              <a:t> </a:t>
            </a:r>
            <a:r>
              <a:rPr lang="en-US" sz="3400" dirty="0">
                <a:cs typeface="Calibri" panose="020F0502020204030204" pitchFamily="34" charset="0"/>
              </a:rPr>
              <a:t>Jesus also performed in the presence of the disciples, which are not written in this book; </a:t>
            </a:r>
            <a:r>
              <a:rPr lang="en-US" sz="3400" baseline="30000" dirty="0">
                <a:cs typeface="Calibri" panose="020F0502020204030204" pitchFamily="34" charset="0"/>
              </a:rPr>
              <a:t>31</a:t>
            </a:r>
            <a:r>
              <a:rPr lang="en-US" sz="3400" dirty="0">
                <a:cs typeface="Calibri" panose="020F0502020204030204" pitchFamily="34" charset="0"/>
              </a:rPr>
              <a:t> but these have been written so that you may believe (</a:t>
            </a:r>
            <a:r>
              <a:rPr lang="en-US" sz="3400" i="1" dirty="0" err="1">
                <a:cs typeface="Calibri" panose="020F0502020204030204" pitchFamily="34" charset="0"/>
              </a:rPr>
              <a:t>pisteuō</a:t>
            </a:r>
            <a:r>
              <a:rPr lang="en-US" sz="3400" i="1" dirty="0">
                <a:cs typeface="Calibri" panose="020F0502020204030204" pitchFamily="34" charset="0"/>
              </a:rPr>
              <a:t> </a:t>
            </a:r>
            <a:r>
              <a:rPr lang="en-US" sz="3400" i="1" dirty="0" err="1">
                <a:cs typeface="Calibri" panose="020F0502020204030204" pitchFamily="34" charset="0"/>
              </a:rPr>
              <a:t>eis</a:t>
            </a:r>
            <a:r>
              <a:rPr lang="en-US" sz="3400" dirty="0">
                <a:cs typeface="Calibri" panose="020F0502020204030204" pitchFamily="34" charset="0"/>
              </a:rPr>
              <a:t>) that Jesus is the Christ, the Son of God; and that believing you may have life in His name.”</a:t>
            </a:r>
          </a:p>
        </p:txBody>
      </p:sp>
      <p:pic>
        <p:nvPicPr>
          <p:cNvPr id="5126" name="Picture 6" descr="http://www.maggiesnotebook.com/wp-content/uploads/2011/08/Apostle_John_35.jpg">
            <a:extLst>
              <a:ext uri="{FF2B5EF4-FFF2-40B4-BE49-F238E27FC236}">
                <a16:creationId xmlns:a16="http://schemas.microsoft.com/office/drawing/2014/main" id="{1D9BC084-A1A9-4E62-9C9D-2CA192A9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436" y="3429000"/>
            <a:ext cx="1207129" cy="1463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62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BF976F1-C419-45F3-827F-4465F821C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4572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“SEVEN SIGNS” in Gospel of John</a:t>
            </a:r>
          </a:p>
        </p:txBody>
      </p:sp>
      <p:graphicFrame>
        <p:nvGraphicFramePr>
          <p:cNvPr id="15398" name="Group 38">
            <a:extLst>
              <a:ext uri="{FF2B5EF4-FFF2-40B4-BE49-F238E27FC236}">
                <a16:creationId xmlns:a16="http://schemas.microsoft.com/office/drawing/2014/main" id="{CB31F8C7-A637-4EF8-AF89-D8F4F9821DB8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838201"/>
          <a:ext cx="5981700" cy="5634041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1. Changing Water into Wine</a:t>
                      </a:r>
                    </a:p>
                  </a:txBody>
                  <a:tcPr marT="47193" marB="471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2:11</a:t>
                      </a:r>
                    </a:p>
                  </a:txBody>
                  <a:tcPr marT="47193" marB="47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2. Healing official’s son</a:t>
                      </a:r>
                    </a:p>
                  </a:txBody>
                  <a:tcPr marT="47193" marB="471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4:46-54</a:t>
                      </a:r>
                    </a:p>
                  </a:txBody>
                  <a:tcPr marT="47193" marB="47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3. Healing an invalid at the Pool of Bethesda</a:t>
                      </a:r>
                    </a:p>
                  </a:txBody>
                  <a:tcPr marT="47193" marB="471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5:1-18</a:t>
                      </a:r>
                    </a:p>
                  </a:txBody>
                  <a:tcPr marT="47193" marB="47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4. Feeding the 5,000</a:t>
                      </a:r>
                    </a:p>
                  </a:txBody>
                  <a:tcPr marT="47193" marB="471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6:5-14</a:t>
                      </a:r>
                    </a:p>
                  </a:txBody>
                  <a:tcPr marT="47193" marB="47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5. Walking on water</a:t>
                      </a:r>
                    </a:p>
                  </a:txBody>
                  <a:tcPr marT="47193" marB="471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6:16-21</a:t>
                      </a:r>
                    </a:p>
                  </a:txBody>
                  <a:tcPr marT="47193" marB="47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6. Healing a blind man</a:t>
                      </a:r>
                    </a:p>
                  </a:txBody>
                  <a:tcPr marT="47193" marB="471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9:1-7</a:t>
                      </a:r>
                    </a:p>
                  </a:txBody>
                  <a:tcPr marT="47193" marB="47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7. Raising dead Lazarus</a:t>
                      </a:r>
                    </a:p>
                  </a:txBody>
                  <a:tcPr marT="47193" marB="471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badi MT Condensed Light" pitchFamily="34" charset="0"/>
                        </a:rPr>
                        <a:t>11:1-45</a:t>
                      </a:r>
                    </a:p>
                  </a:txBody>
                  <a:tcPr marT="47193" marB="471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3517" name="Picture 29" descr="Copy of jesusheals[1]">
            <a:extLst>
              <a:ext uri="{FF2B5EF4-FFF2-40B4-BE49-F238E27FC236}">
                <a16:creationId xmlns:a16="http://schemas.microsoft.com/office/drawing/2014/main" id="{FD00FA6C-9C28-4F1A-8A7F-D1173BD2ACD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20200" y="2667000"/>
            <a:ext cx="1130300" cy="1524000"/>
          </a:xfrm>
        </p:spPr>
      </p:pic>
      <p:pic>
        <p:nvPicPr>
          <p:cNvPr id="63518" name="Picture 30" descr="j0242529">
            <a:extLst>
              <a:ext uri="{FF2B5EF4-FFF2-40B4-BE49-F238E27FC236}">
                <a16:creationId xmlns:a16="http://schemas.microsoft.com/office/drawing/2014/main" id="{EADEB30F-75BF-43F6-8037-D44BD98B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3526" y="838200"/>
            <a:ext cx="1152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9" name="Picture 31" descr="j0242629">
            <a:extLst>
              <a:ext uri="{FF2B5EF4-FFF2-40B4-BE49-F238E27FC236}">
                <a16:creationId xmlns:a16="http://schemas.microsoft.com/office/drawing/2014/main" id="{7F71135C-8554-400C-889F-814949FD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5588" y="4684714"/>
            <a:ext cx="137001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0" name="Picture 32" descr="j0193980">
            <a:extLst>
              <a:ext uri="{FF2B5EF4-FFF2-40B4-BE49-F238E27FC236}">
                <a16:creationId xmlns:a16="http://schemas.microsoft.com/office/drawing/2014/main" id="{B328A40D-4050-4F6D-83F8-23D2105A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53440"/>
            <a:ext cx="727363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1" name="Picture 33" descr="j0194036">
            <a:extLst>
              <a:ext uri="{FF2B5EF4-FFF2-40B4-BE49-F238E27FC236}">
                <a16:creationId xmlns:a16="http://schemas.microsoft.com/office/drawing/2014/main" id="{B5C3C3DB-AC98-4E7B-9439-5CB14886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619500"/>
            <a:ext cx="12128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2" name="Picture 34" descr="SO01856_">
            <a:extLst>
              <a:ext uri="{FF2B5EF4-FFF2-40B4-BE49-F238E27FC236}">
                <a16:creationId xmlns:a16="http://schemas.microsoft.com/office/drawing/2014/main" id="{8C3F09C9-7D32-452B-B62F-985BEFE8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5334001"/>
            <a:ext cx="1295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3" name="Picture 35" descr="j0275678">
            <a:extLst>
              <a:ext uri="{FF2B5EF4-FFF2-40B4-BE49-F238E27FC236}">
                <a16:creationId xmlns:a16="http://schemas.microsoft.com/office/drawing/2014/main" id="{4C25F50B-C055-422A-90D0-86A499DF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211388"/>
            <a:ext cx="11430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57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BA659B-3C4B-4B42-A86D-1DC3593224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3:2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“this man came to Jesus by night and said to Him, “Rabbi, we know that You have come from God as a teacher; for no one can do these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[</a:t>
            </a:r>
            <a:r>
              <a:rPr lang="en-US" sz="3600" b="1" i="1" u="sng" dirty="0" err="1">
                <a:solidFill>
                  <a:srgbClr val="FFFFCC"/>
                </a:solidFill>
                <a:cs typeface="Calibri" panose="020F0502020204030204" pitchFamily="34" charset="0"/>
              </a:rPr>
              <a:t>sēmeion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]</a:t>
            </a:r>
            <a:r>
              <a:rPr lang="en-US" sz="3600" b="1" dirty="0">
                <a:solidFill>
                  <a:srgbClr val="FFFFCC"/>
                </a:solidFill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You do unless God is with him.”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C8840-7D3F-7370-AE5E-B23C2F0B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675335"/>
            <a:ext cx="29844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F8C2D-2F0F-7BEE-6677-42D073699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14CBB-496F-BA41-5E50-9F3F06EC5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6900B8AA-567E-3939-62B0-87C6CA09E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3554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2:22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“Men of Israel, listen to these words: Jesus the Nazarene, a man attested to you by God with miracles and wonders [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and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signs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sēmeion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which God performed through Him in your midst, just as you yourselves know.”</a:t>
            </a:r>
          </a:p>
        </p:txBody>
      </p:sp>
    </p:spTree>
    <p:extLst>
      <p:ext uri="{BB962C8B-B14F-4D97-AF65-F5344CB8AC3E}">
        <p14:creationId xmlns:p14="http://schemas.microsoft.com/office/powerpoint/2010/main" val="136131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</a:t>
            </a:r>
            <a:r>
              <a:rPr lang="en-US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Thessalonians 2:1-12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the Day of the Lord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5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7F6AE-A465-E34A-57E6-A5702C1CE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954764E-B8E7-324D-4BA4-35CF5688C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522575"/>
              </p:ext>
            </p:extLst>
          </p:nvPr>
        </p:nvGraphicFramePr>
        <p:xfrm>
          <a:off x="1066800" y="724394"/>
          <a:ext cx="10058400" cy="540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Antichrist’s Satanic Miracles</a:t>
                      </a:r>
                    </a:p>
                    <a:p>
                      <a:pPr algn="ctr"/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(2 Thessalonians 2:9)</a:t>
                      </a:r>
                      <a:endParaRPr lang="en-US" sz="320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82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MIRACLE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GREEK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u="none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Powers</a:t>
                      </a:r>
                      <a:endParaRPr lang="en-US" sz="3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Dynamis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Matt. 11:20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Sēmeion</a:t>
                      </a:r>
                      <a:endParaRPr lang="en-US" sz="3400" b="1" i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John 20:30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03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Wonders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Acts 2:22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02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1A700-6AA1-42E5-A905-C11DA19154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3554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2:22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“Men of Israel, listen to these words: Jesus the Nazarene, a man attested to you by God with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miracles and wonders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teras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 signs [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sēmeion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 which God performed through Him in your midst, just as you yourselves know.”</a:t>
            </a:r>
          </a:p>
        </p:txBody>
      </p:sp>
    </p:spTree>
    <p:extLst>
      <p:ext uri="{BB962C8B-B14F-4D97-AF65-F5344CB8AC3E}">
        <p14:creationId xmlns:p14="http://schemas.microsoft.com/office/powerpoint/2010/main" val="2881510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5833-C1F5-96E9-C130-3D6DC0CC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0C7A4FD-D2A1-B681-E7B3-93FF9E13F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52DE78-7A2D-7851-4E2A-11E01AB8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47382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4:5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041E2-E9B1-C09D-775D-E7031505E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8748D-2516-ED63-E4F8-0D90816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DBBD80-D416-510D-49D3-80A7F4E5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2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5833-C1F5-96E9-C130-3D6DC0CC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0C7A4FD-D2A1-B681-E7B3-93FF9E13F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52DE78-7A2D-7851-4E2A-11E01AB8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47382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4:5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041E2-E9B1-C09D-775D-E7031505E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8748D-2516-ED63-E4F8-0D90816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DBBD80-D416-510D-49D3-80A7F4E5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28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40899E-4884-4A6C-8524-BB6960541A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212102"/>
          <a:ext cx="8686800" cy="64337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169">
                  <a:extLst>
                    <a:ext uri="{9D8B030D-6E8A-4147-A177-3AD203B41FA5}">
                      <a16:colId xmlns:a16="http://schemas.microsoft.com/office/drawing/2014/main" val="1281036659"/>
                    </a:ext>
                  </a:extLst>
                </a:gridCol>
                <a:gridCol w="3059743">
                  <a:extLst>
                    <a:ext uri="{9D8B030D-6E8A-4147-A177-3AD203B41FA5}">
                      <a16:colId xmlns:a16="http://schemas.microsoft.com/office/drawing/2014/main" val="3939120806"/>
                    </a:ext>
                  </a:extLst>
                </a:gridCol>
                <a:gridCol w="2445444">
                  <a:extLst>
                    <a:ext uri="{9D8B030D-6E8A-4147-A177-3AD203B41FA5}">
                      <a16:colId xmlns:a16="http://schemas.microsoft.com/office/drawing/2014/main" val="2755603270"/>
                    </a:ext>
                  </a:extLst>
                </a:gridCol>
                <a:gridCol w="2445444">
                  <a:extLst>
                    <a:ext uri="{9D8B030D-6E8A-4147-A177-3AD203B41FA5}">
                      <a16:colId xmlns:a16="http://schemas.microsoft.com/office/drawing/2014/main" val="3131948577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Plagues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 Egypt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300286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IMITATION?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76739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to Blood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0" algn="l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Exod. 7:14-25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539107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229951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Gnats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8:16-19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089858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8:20-32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2611401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 on Cattle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9:1-7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668434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9:8-12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66115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9:13-35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985495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Locusts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10:1-20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855397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10:21-29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230933"/>
                  </a:ext>
                </a:extLst>
              </a:tr>
              <a:tr h="5183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 of the First Born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Exod. 12:29-36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95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47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5833-C1F5-96E9-C130-3D6DC0CC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0C7A4FD-D2A1-B681-E7B3-93FF9E13F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52DE78-7A2D-7851-4E2A-11E01AB8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47382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4:5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041E2-E9B1-C09D-775D-E7031505E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8748D-2516-ED63-E4F8-0D90816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DBBD80-D416-510D-49D3-80A7F4E5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4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5833-C1F5-96E9-C130-3D6DC0CC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0C7A4FD-D2A1-B681-E7B3-93FF9E13F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52DE78-7A2D-7851-4E2A-11E01AB8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47382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4:5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041E2-E9B1-C09D-775D-E7031505E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8748D-2516-ED63-E4F8-0D90816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DBBD80-D416-510D-49D3-80A7F4E5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3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AE346-3F8A-4486-999E-77ABD7DE97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70D784-7EC9-4379-B080-8F98DD3605EB}"/>
              </a:ext>
            </a:extLst>
          </p:cNvPr>
          <p:cNvSpPr txBox="1"/>
          <p:nvPr/>
        </p:nvSpPr>
        <p:spPr>
          <a:xfrm>
            <a:off x="609600" y="0"/>
            <a:ext cx="10972800" cy="5545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1:6–9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300" u="none" strike="noStrike" baseline="30000" dirty="0">
                <a:effectLst/>
                <a:latin typeface="Calibri" panose="020F0502020204030204" pitchFamily="34" charset="0"/>
              </a:rPr>
              <a:t>6</a:t>
            </a:r>
            <a:r>
              <a:rPr lang="en-US" sz="33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300" dirty="0">
                <a:effectLst/>
                <a:latin typeface="Calibri" panose="020F0502020204030204" pitchFamily="34" charset="0"/>
              </a:rPr>
              <a:t>I am amazed that you are so quickly deserting Him who called you by the grace of Christ, for a different gospel; </a:t>
            </a:r>
            <a:r>
              <a:rPr lang="en-US" sz="3300" u="none" strike="noStrike" baseline="30000" dirty="0">
                <a:effectLst/>
                <a:latin typeface="Calibri" panose="020F0502020204030204" pitchFamily="34" charset="0"/>
              </a:rPr>
              <a:t>7</a:t>
            </a:r>
            <a:r>
              <a:rPr lang="en-US" sz="33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300" dirty="0">
                <a:effectLst/>
                <a:latin typeface="Calibri" panose="020F0502020204030204" pitchFamily="34" charset="0"/>
              </a:rPr>
              <a:t>which is </a:t>
            </a:r>
            <a:r>
              <a:rPr lang="en-US" sz="3300" i="1" dirty="0">
                <a:effectLst/>
                <a:latin typeface="Calibri" panose="020F0502020204030204" pitchFamily="34" charset="0"/>
              </a:rPr>
              <a:t>really</a:t>
            </a:r>
            <a:r>
              <a:rPr lang="en-US" sz="3300" dirty="0">
                <a:effectLst/>
                <a:latin typeface="Calibri" panose="020F0502020204030204" pitchFamily="34" charset="0"/>
              </a:rPr>
              <a:t> not another; only there are some who are disturbing you and want to distort the gospel of Christ. </a:t>
            </a:r>
            <a:r>
              <a:rPr lang="en-US" sz="3300" u="none" strike="noStrike" baseline="30000" dirty="0">
                <a:effectLst/>
                <a:latin typeface="Calibri" panose="020F0502020204030204" pitchFamily="34" charset="0"/>
              </a:rPr>
              <a:t>8</a:t>
            </a:r>
            <a:r>
              <a:rPr lang="en-US" sz="33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300" dirty="0">
                <a:effectLst/>
                <a:latin typeface="Calibri" panose="020F0502020204030204" pitchFamily="34" charset="0"/>
              </a:rPr>
              <a:t>But even if we, 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 an angel from heaven</a:t>
            </a:r>
            <a:r>
              <a:rPr lang="en-US" sz="3300" dirty="0">
                <a:effectLst/>
                <a:latin typeface="Calibri" panose="020F0502020204030204" pitchFamily="34" charset="0"/>
              </a:rPr>
              <a:t>, should preach to you a gospel 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contrary to what we have preached to you</a:t>
            </a:r>
            <a:r>
              <a:rPr lang="en-US" sz="3300" dirty="0">
                <a:effectLst/>
                <a:latin typeface="Calibri" panose="020F0502020204030204" pitchFamily="34" charset="0"/>
              </a:rPr>
              <a:t>, he is to be accursed! </a:t>
            </a:r>
            <a:r>
              <a:rPr lang="en-US" sz="3300" u="none" strike="noStrike" baseline="30000" dirty="0">
                <a:effectLst/>
                <a:latin typeface="Calibri" panose="020F0502020204030204" pitchFamily="34" charset="0"/>
              </a:rPr>
              <a:t>9</a:t>
            </a:r>
            <a:r>
              <a:rPr lang="en-US" sz="33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300" dirty="0">
                <a:effectLst/>
                <a:latin typeface="Calibri" panose="020F0502020204030204" pitchFamily="34" charset="0"/>
              </a:rPr>
              <a:t>As we have said before, so I say again now, if any man is preaching to you a gospel contrary to what you received, he is to be accursed!</a:t>
            </a:r>
          </a:p>
        </p:txBody>
      </p:sp>
    </p:spTree>
    <p:extLst>
      <p:ext uri="{BB962C8B-B14F-4D97-AF65-F5344CB8AC3E}">
        <p14:creationId xmlns:p14="http://schemas.microsoft.com/office/powerpoint/2010/main" val="3404959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5833-C1F5-96E9-C130-3D6DC0CC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0C7A4FD-D2A1-B681-E7B3-93FF9E13F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52DE78-7A2D-7851-4E2A-11E01AB8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47382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4:5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041E2-E9B1-C09D-775D-E7031505E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8748D-2516-ED63-E4F8-0D90816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DBBD80-D416-510D-49D3-80A7F4E5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46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C9713-44F7-F8BB-A3B2-DE40AED6E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E5FAB-9A30-2E0F-3353-0B0890F4F0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734FB2CC-240B-2859-224B-40E11FDEB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10972800" cy="30480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2 Thessalonians 2:9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sz="3600" dirty="0">
                <a:cs typeface="Calibri" panose="020F0502020204030204" pitchFamily="34" charset="0"/>
              </a:rPr>
              <a:t>“that is, the one whose coming is in accord with the activity of Satan, with all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power</a:t>
            </a:r>
            <a:r>
              <a:rPr lang="en-US" sz="3600" dirty="0">
                <a:cs typeface="Calibri" panose="020F0502020204030204" pitchFamily="34" charset="0"/>
              </a:rPr>
              <a:t> and 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signs</a:t>
            </a:r>
            <a:r>
              <a:rPr lang="en-US" sz="3600" dirty="0">
                <a:cs typeface="Calibri" panose="020F0502020204030204" pitchFamily="34" charset="0"/>
              </a:rPr>
              <a:t> and false </a:t>
            </a:r>
            <a:r>
              <a:rPr lang="en-US" sz="3600" b="1" u="sng" dirty="0">
                <a:solidFill>
                  <a:srgbClr val="FFFFCC"/>
                </a:solidFill>
                <a:cs typeface="Calibri" panose="020F0502020204030204" pitchFamily="34" charset="0"/>
              </a:rPr>
              <a:t>wonders</a:t>
            </a:r>
            <a:r>
              <a:rPr lang="en-US" sz="3600" dirty="0"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39EF356-69F4-57D4-4F54-AFAAEAC9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940" y="2788920"/>
            <a:ext cx="283612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493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F4B24-F7A3-6425-124E-7C3DEB3D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Thessalonians 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you not be quickly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shaken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your composure or be disturbed either by a spirit or a message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letter as if from 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effect that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day of the Lord [the Tribulation] has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B1142E-80B7-434D-8660-B3E9023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94" y="3048000"/>
            <a:ext cx="147121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62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5833-C1F5-96E9-C130-3D6DC0CC0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0C7A4FD-D2A1-B681-E7B3-93FF9E13F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152DE78-7A2D-7851-4E2A-11E01AB8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47382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Luke 4:5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041E2-E9B1-C09D-775D-E7031505E9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8748D-2516-ED63-E4F8-0D908165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2DBBD80-D416-510D-49D3-80A7F4E5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2"/>
            <a:ext cx="102032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54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5727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86FF0-FFD5-9114-1F82-8F8894C6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717414-C508-CE89-5982-1EA83F1EA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7E467DC-F21F-3FC6-04AB-1794B9A06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0917BE9E-EBB1-A52D-F9A7-55B62CCB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3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EC35-9207-4506-B142-1EA02857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4" y="228600"/>
            <a:ext cx="8229599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AE4D5-63C4-49F3-B6FF-21A95F24B8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28600"/>
            <a:ext cx="8229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0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9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55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10609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17996</TotalTime>
  <Words>1852</Words>
  <Application>Microsoft Office PowerPoint</Application>
  <PresentationFormat>Widescreen</PresentationFormat>
  <Paragraphs>288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Abadi MT Condensed Light</vt:lpstr>
      <vt:lpstr>Calibri</vt:lpstr>
      <vt:lpstr>Times New Roman</vt:lpstr>
      <vt:lpstr>Wingdings</vt:lpstr>
      <vt:lpstr>Azure</vt:lpstr>
      <vt:lpstr>PowerPoint Presentation</vt:lpstr>
      <vt:lpstr>PowerPoint Presentation</vt:lpstr>
      <vt:lpstr>2 Thessalonians 2:1-12</vt:lpstr>
      <vt:lpstr>PowerPoint Presentation</vt:lpstr>
      <vt:lpstr>PowerPoint Presentation</vt:lpstr>
      <vt:lpstr>PowerPoint Presentation</vt:lpstr>
      <vt:lpstr>2 Thessalonians 2:1-12</vt:lpstr>
      <vt:lpstr>2 Thessalonians 2:1-12</vt:lpstr>
      <vt:lpstr>2 Thessalonians 2:1-12</vt:lpstr>
      <vt:lpstr>2 Thessalonians 2:1-12</vt:lpstr>
      <vt:lpstr>2 Thessalonians 2:1-12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Refutation of Man’s Philosophies  (Gen 1:1)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“SEVEN SIGNS” in Gospel of John</vt:lpstr>
      <vt:lpstr>PowerPoint Presentation</vt:lpstr>
      <vt:lpstr>PowerPoint Presentation</vt:lpstr>
      <vt:lpstr>PowerPoint Presentation</vt:lpstr>
      <vt:lpstr>PowerPoint Presentation</vt:lpstr>
      <vt:lpstr>Satanic/Demonic Miracles</vt:lpstr>
      <vt:lpstr>Satanic/Demonic Miracles</vt:lpstr>
      <vt:lpstr>PowerPoint Presentation</vt:lpstr>
      <vt:lpstr>Satanic/Demonic Miracles</vt:lpstr>
      <vt:lpstr>Satanic/Demonic Miracles</vt:lpstr>
      <vt:lpstr>PowerPoint Presentation</vt:lpstr>
      <vt:lpstr>Satanic/Demonic Miracles</vt:lpstr>
      <vt:lpstr>PowerPoint Presentation</vt:lpstr>
      <vt:lpstr>Satanic/Demonic Miracles</vt:lpstr>
      <vt:lpstr>Conclusion</vt:lpstr>
      <vt:lpstr>2 Thessalonians 2:1-12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Thessalonians 020 - 2v4e -7</dc:title>
  <dc:subject>THE RAPTURE</dc:subject>
  <dc:creator>A. Woods</dc:creator>
  <dc:description>Modified by Jim McGowan</dc:description>
  <cp:lastModifiedBy>Jim McGowan</cp:lastModifiedBy>
  <cp:revision>2140</cp:revision>
  <cp:lastPrinted>2024-02-04T02:16:43Z</cp:lastPrinted>
  <dcterms:created xsi:type="dcterms:W3CDTF">2009-03-17T12:21:13Z</dcterms:created>
  <dcterms:modified xsi:type="dcterms:W3CDTF">2024-02-17T15:13:41Z</dcterms:modified>
</cp:coreProperties>
</file>