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80"/>
  </p:notesMasterIdLst>
  <p:handoutMasterIdLst>
    <p:handoutMasterId r:id="rId81"/>
  </p:handoutMasterIdLst>
  <p:sldIdLst>
    <p:sldId id="256" r:id="rId2"/>
    <p:sldId id="353" r:id="rId3"/>
    <p:sldId id="354" r:id="rId4"/>
    <p:sldId id="10611" r:id="rId5"/>
    <p:sldId id="10610" r:id="rId6"/>
    <p:sldId id="10590" r:id="rId7"/>
    <p:sldId id="10591" r:id="rId8"/>
    <p:sldId id="10592" r:id="rId9"/>
    <p:sldId id="10593" r:id="rId10"/>
    <p:sldId id="10598" r:id="rId11"/>
    <p:sldId id="10594" r:id="rId12"/>
    <p:sldId id="10982" r:id="rId13"/>
    <p:sldId id="5181" r:id="rId14"/>
    <p:sldId id="1536" r:id="rId15"/>
    <p:sldId id="10595" r:id="rId16"/>
    <p:sldId id="6495" r:id="rId17"/>
    <p:sldId id="6405" r:id="rId18"/>
    <p:sldId id="10978" r:id="rId19"/>
    <p:sldId id="2927" r:id="rId20"/>
    <p:sldId id="11002" r:id="rId21"/>
    <p:sldId id="284" r:id="rId22"/>
    <p:sldId id="345" r:id="rId23"/>
    <p:sldId id="2331" r:id="rId24"/>
    <p:sldId id="5255" r:id="rId25"/>
    <p:sldId id="5256" r:id="rId26"/>
    <p:sldId id="10596" r:id="rId27"/>
    <p:sldId id="2276" r:id="rId28"/>
    <p:sldId id="11001" r:id="rId29"/>
    <p:sldId id="11003" r:id="rId30"/>
    <p:sldId id="7727" r:id="rId31"/>
    <p:sldId id="10974" r:id="rId32"/>
    <p:sldId id="10975" r:id="rId33"/>
    <p:sldId id="10976" r:id="rId34"/>
    <p:sldId id="10977" r:id="rId35"/>
    <p:sldId id="4853" r:id="rId36"/>
    <p:sldId id="4383" r:id="rId37"/>
    <p:sldId id="340" r:id="rId38"/>
    <p:sldId id="10569" r:id="rId39"/>
    <p:sldId id="10570" r:id="rId40"/>
    <p:sldId id="2890" r:id="rId41"/>
    <p:sldId id="10597" r:id="rId42"/>
    <p:sldId id="10601" r:id="rId43"/>
    <p:sldId id="10990" r:id="rId44"/>
    <p:sldId id="11005" r:id="rId45"/>
    <p:sldId id="6378" r:id="rId46"/>
    <p:sldId id="6383" r:id="rId47"/>
    <p:sldId id="8351" r:id="rId48"/>
    <p:sldId id="2056" r:id="rId49"/>
    <p:sldId id="10991" r:id="rId50"/>
    <p:sldId id="1503" r:id="rId51"/>
    <p:sldId id="10992" r:id="rId52"/>
    <p:sldId id="11004" r:id="rId53"/>
    <p:sldId id="5252" r:id="rId54"/>
    <p:sldId id="10605" r:id="rId55"/>
    <p:sldId id="10606" r:id="rId56"/>
    <p:sldId id="10993" r:id="rId57"/>
    <p:sldId id="9600" r:id="rId58"/>
    <p:sldId id="10994" r:id="rId59"/>
    <p:sldId id="4709" r:id="rId60"/>
    <p:sldId id="492" r:id="rId61"/>
    <p:sldId id="10995" r:id="rId62"/>
    <p:sldId id="10270" r:id="rId63"/>
    <p:sldId id="10612" r:id="rId64"/>
    <p:sldId id="10613" r:id="rId65"/>
    <p:sldId id="10112" r:id="rId66"/>
    <p:sldId id="10979" r:id="rId67"/>
    <p:sldId id="10980" r:id="rId68"/>
    <p:sldId id="10614" r:id="rId69"/>
    <p:sldId id="10615" r:id="rId70"/>
    <p:sldId id="10983" r:id="rId71"/>
    <p:sldId id="10996" r:id="rId72"/>
    <p:sldId id="10997" r:id="rId73"/>
    <p:sldId id="10998" r:id="rId74"/>
    <p:sldId id="4645" r:id="rId75"/>
    <p:sldId id="10999" r:id="rId76"/>
    <p:sldId id="8695" r:id="rId77"/>
    <p:sldId id="11000" r:id="rId78"/>
    <p:sldId id="10588" r:id="rId79"/>
  </p:sldIdLst>
  <p:sldSz cx="12192000" cy="6858000"/>
  <p:notesSz cx="7315200" cy="9601200"/>
  <p:custDataLst>
    <p:tags r:id="rId82"/>
  </p:custDataLst>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FFFF"/>
    <a:srgbClr val="660066"/>
    <a:srgbClr val="FF9900"/>
    <a:srgbClr val="FF99FF"/>
    <a:srgbClr val="0000CC"/>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DEE322-A208-43D2-9216-6449E36BE77E}" v="20" dt="2024-02-13T18:26:53.041"/>
  </p1510:revLst>
</p1510:revInfo>
</file>

<file path=ppt/tableStyles.xml><?xml version="1.0" encoding="utf-8"?>
<a:tblStyleLst xmlns:a="http://schemas.openxmlformats.org/drawingml/2006/main" def="{5C22544A-7EE6-4342-B048-85BDC9FD1C3A}">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66" autoAdjust="0"/>
    <p:restoredTop sz="95128" autoAdjust="0"/>
  </p:normalViewPr>
  <p:slideViewPr>
    <p:cSldViewPr>
      <p:cViewPr varScale="1">
        <p:scale>
          <a:sx n="60" d="100"/>
          <a:sy n="60" d="100"/>
        </p:scale>
        <p:origin x="84" y="10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113" d="100"/>
          <a:sy n="113" d="100"/>
        </p:scale>
        <p:origin x="4384" y="5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microsoft.com/office/2016/11/relationships/changesInfo" Target="changesInfos/changesInfo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gs" Target="tags/tag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88"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handoutMaster" Target="handoutMasters/handoutMaster1.xml"/><Relationship Id="rId86"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12DEE322-A208-43D2-9216-6449E36BE77E}"/>
    <pc:docChg chg="custSel delSld modSld replTag delTag modHandout">
      <pc:chgData name="Jim McGowan" userId="e2c7446dd3aca506" providerId="LiveId" clId="{12DEE322-A208-43D2-9216-6449E36BE77E}" dt="2024-02-14T13:44:56.953" v="147"/>
      <pc:docMkLst>
        <pc:docMk/>
      </pc:docMkLst>
      <pc:sldChg chg="addSp modSp mod">
        <pc:chgData name="Jim McGowan" userId="e2c7446dd3aca506" providerId="LiveId" clId="{12DEE322-A208-43D2-9216-6449E36BE77E}" dt="2024-02-13T18:19:16.314" v="73" actId="1038"/>
        <pc:sldMkLst>
          <pc:docMk/>
          <pc:sldMk cId="0" sldId="340"/>
        </pc:sldMkLst>
        <pc:picChg chg="mod">
          <ac:chgData name="Jim McGowan" userId="e2c7446dd3aca506" providerId="LiveId" clId="{12DEE322-A208-43D2-9216-6449E36BE77E}" dt="2024-02-13T18:19:12.554" v="69" actId="1038"/>
          <ac:picMkLst>
            <pc:docMk/>
            <pc:sldMk cId="0" sldId="340"/>
            <ac:picMk id="2" creationId="{737CFA1D-B9BA-4A46-A9C9-CA814F37B658}"/>
          </ac:picMkLst>
        </pc:picChg>
        <pc:picChg chg="add mod">
          <ac:chgData name="Jim McGowan" userId="e2c7446dd3aca506" providerId="LiveId" clId="{12DEE322-A208-43D2-9216-6449E36BE77E}" dt="2024-02-13T18:18:59.964" v="61" actId="1076"/>
          <ac:picMkLst>
            <pc:docMk/>
            <pc:sldMk cId="0" sldId="340"/>
            <ac:picMk id="3" creationId="{1A78ABF0-6055-DD32-EBDC-B558E85C4E67}"/>
          </ac:picMkLst>
        </pc:picChg>
        <pc:picChg chg="add mod">
          <ac:chgData name="Jim McGowan" userId="e2c7446dd3aca506" providerId="LiveId" clId="{12DEE322-A208-43D2-9216-6449E36BE77E}" dt="2024-02-13T18:19:16.314" v="73" actId="1038"/>
          <ac:picMkLst>
            <pc:docMk/>
            <pc:sldMk cId="0" sldId="340"/>
            <ac:picMk id="4" creationId="{F7C7050E-062C-B50C-53D2-A404B017FB9E}"/>
          </ac:picMkLst>
        </pc:picChg>
        <pc:picChg chg="mod">
          <ac:chgData name="Jim McGowan" userId="e2c7446dd3aca506" providerId="LiveId" clId="{12DEE322-A208-43D2-9216-6449E36BE77E}" dt="2024-02-13T18:18:48.818" v="54" actId="14100"/>
          <ac:picMkLst>
            <pc:docMk/>
            <pc:sldMk cId="0" sldId="340"/>
            <ac:picMk id="26626" creationId="{597CD29F-C3F0-49F1-AAF3-8D93BF26F16D}"/>
          </ac:picMkLst>
        </pc:picChg>
      </pc:sldChg>
      <pc:sldChg chg="modSp del mod">
        <pc:chgData name="Jim McGowan" userId="e2c7446dd3aca506" providerId="LiveId" clId="{12DEE322-A208-43D2-9216-6449E36BE77E}" dt="2024-02-13T18:19:33.933" v="76" actId="47"/>
        <pc:sldMkLst>
          <pc:docMk/>
          <pc:sldMk cId="0" sldId="4859"/>
        </pc:sldMkLst>
        <pc:picChg chg="mod">
          <ac:chgData name="Jim McGowan" userId="e2c7446dd3aca506" providerId="LiveId" clId="{12DEE322-A208-43D2-9216-6449E36BE77E}" dt="2024-02-13T18:17:30.976" v="3" actId="1440"/>
          <ac:picMkLst>
            <pc:docMk/>
            <pc:sldMk cId="0" sldId="4859"/>
            <ac:picMk id="2" creationId="{4FD1B538-F02D-459C-81B1-6660B5EFDDA7}"/>
          </ac:picMkLst>
        </pc:picChg>
        <pc:picChg chg="mod">
          <ac:chgData name="Jim McGowan" userId="e2c7446dd3aca506" providerId="LiveId" clId="{12DEE322-A208-43D2-9216-6449E36BE77E}" dt="2024-02-13T18:17:28.131" v="2" actId="1440"/>
          <ac:picMkLst>
            <pc:docMk/>
            <pc:sldMk cId="0" sldId="4859"/>
            <ac:picMk id="28674" creationId="{7E031706-ADD2-47E0-8705-3F65804925D3}"/>
          </ac:picMkLst>
        </pc:picChg>
      </pc:sldChg>
      <pc:sldChg chg="addSp delSp modSp mod">
        <pc:chgData name="Jim McGowan" userId="e2c7446dd3aca506" providerId="LiveId" clId="{12DEE322-A208-43D2-9216-6449E36BE77E}" dt="2024-02-13T18:26:53.041" v="136" actId="12789"/>
        <pc:sldMkLst>
          <pc:docMk/>
          <pc:sldMk cId="1859450682" sldId="6378"/>
        </pc:sldMkLst>
        <pc:spChg chg="mod">
          <ac:chgData name="Jim McGowan" userId="e2c7446dd3aca506" providerId="LiveId" clId="{12DEE322-A208-43D2-9216-6449E36BE77E}" dt="2024-02-13T18:26:24.303" v="130" actId="2710"/>
          <ac:spMkLst>
            <pc:docMk/>
            <pc:sldMk cId="1859450682" sldId="6378"/>
            <ac:spMk id="3" creationId="{00000000-0000-0000-0000-000000000000}"/>
          </ac:spMkLst>
        </pc:spChg>
        <pc:spChg chg="mod">
          <ac:chgData name="Jim McGowan" userId="e2c7446dd3aca506" providerId="LiveId" clId="{12DEE322-A208-43D2-9216-6449E36BE77E}" dt="2024-02-13T18:26:40.910" v="133" actId="12788"/>
          <ac:spMkLst>
            <pc:docMk/>
            <pc:sldMk cId="1859450682" sldId="6378"/>
            <ac:spMk id="14338" creationId="{00000000-0000-0000-0000-000000000000}"/>
          </ac:spMkLst>
        </pc:spChg>
        <pc:picChg chg="del">
          <ac:chgData name="Jim McGowan" userId="e2c7446dd3aca506" providerId="LiveId" clId="{12DEE322-A208-43D2-9216-6449E36BE77E}" dt="2024-02-13T18:23:34.692" v="90" actId="478"/>
          <ac:picMkLst>
            <pc:docMk/>
            <pc:sldMk cId="1859450682" sldId="6378"/>
            <ac:picMk id="5" creationId="{FAFFFF3B-ACC4-4388-8FD9-85D946BF1C50}"/>
          </ac:picMkLst>
        </pc:picChg>
        <pc:picChg chg="add mod">
          <ac:chgData name="Jim McGowan" userId="e2c7446dd3aca506" providerId="LiveId" clId="{12DEE322-A208-43D2-9216-6449E36BE77E}" dt="2024-02-13T18:26:53.041" v="136" actId="12789"/>
          <ac:picMkLst>
            <pc:docMk/>
            <pc:sldMk cId="1859450682" sldId="6378"/>
            <ac:picMk id="1026" creationId="{94BAE4BC-7A89-F17A-58F7-AC78912408B9}"/>
          </ac:picMkLst>
        </pc:picChg>
      </pc:sldChg>
      <pc:sldChg chg="modSp mod">
        <pc:chgData name="Jim McGowan" userId="e2c7446dd3aca506" providerId="LiveId" clId="{12DEE322-A208-43D2-9216-6449E36BE77E}" dt="2024-02-14T13:44:48.175" v="145" actId="108"/>
        <pc:sldMkLst>
          <pc:docMk/>
          <pc:sldMk cId="198890871" sldId="9600"/>
        </pc:sldMkLst>
        <pc:spChg chg="mod">
          <ac:chgData name="Jim McGowan" userId="e2c7446dd3aca506" providerId="LiveId" clId="{12DEE322-A208-43D2-9216-6449E36BE77E}" dt="2024-02-14T13:44:48.175" v="145" actId="108"/>
          <ac:spMkLst>
            <pc:docMk/>
            <pc:sldMk cId="198890871" sldId="9600"/>
            <ac:spMk id="4" creationId="{3DA3B335-1C23-4929-5CA1-65BA5DBA7AC8}"/>
          </ac:spMkLst>
        </pc:spChg>
      </pc:sldChg>
      <pc:sldChg chg="modSp mod">
        <pc:chgData name="Jim McGowan" userId="e2c7446dd3aca506" providerId="LiveId" clId="{12DEE322-A208-43D2-9216-6449E36BE77E}" dt="2024-02-14T13:38:34.435" v="142" actId="12788"/>
        <pc:sldMkLst>
          <pc:docMk/>
          <pc:sldMk cId="1072005748" sldId="10570"/>
        </pc:sldMkLst>
        <pc:picChg chg="mod">
          <ac:chgData name="Jim McGowan" userId="e2c7446dd3aca506" providerId="LiveId" clId="{12DEE322-A208-43D2-9216-6449E36BE77E}" dt="2024-02-14T13:38:34.435" v="142" actId="12788"/>
          <ac:picMkLst>
            <pc:docMk/>
            <pc:sldMk cId="1072005748" sldId="10570"/>
            <ac:picMk id="5" creationId="{A60E0686-98F5-4674-BE21-385559D2CBAF}"/>
          </ac:picMkLst>
        </pc:picChg>
      </pc:sldChg>
    </pc:docChg>
  </pc:docChgLst>
  <pc:docChgLst>
    <pc:chgData name="Jim McGowan" userId="e2c7446dd3aca506" providerId="LiveId" clId="{E038FE4E-6289-42E8-8F1F-2126D3A1B511}"/>
    <pc:docChg chg="addSld modSld sldOrd">
      <pc:chgData name="Jim McGowan" userId="e2c7446dd3aca506" providerId="LiveId" clId="{E038FE4E-6289-42E8-8F1F-2126D3A1B511}" dt="2023-05-18T00:55:56.307" v="26"/>
      <pc:docMkLst>
        <pc:docMk/>
      </pc:docMkLst>
      <pc:sldChg chg="modSp mod">
        <pc:chgData name="Jim McGowan" userId="e2c7446dd3aca506" providerId="LiveId" clId="{E038FE4E-6289-42E8-8F1F-2126D3A1B511}" dt="2023-05-18T00:52:32.497" v="2" actId="115"/>
        <pc:sldMkLst>
          <pc:docMk/>
          <pc:sldMk cId="2338655053" sldId="4749"/>
        </pc:sldMkLst>
        <pc:spChg chg="mod">
          <ac:chgData name="Jim McGowan" userId="e2c7446dd3aca506" providerId="LiveId" clId="{E038FE4E-6289-42E8-8F1F-2126D3A1B511}" dt="2023-05-18T00:52:32.497" v="2" actId="115"/>
          <ac:spMkLst>
            <pc:docMk/>
            <pc:sldMk cId="2338655053" sldId="4749"/>
            <ac:spMk id="7" creationId="{00000000-0000-0000-0000-000000000000}"/>
          </ac:spMkLst>
        </pc:spChg>
      </pc:sldChg>
      <pc:sldChg chg="modSp">
        <pc:chgData name="Jim McGowan" userId="e2c7446dd3aca506" providerId="LiveId" clId="{E038FE4E-6289-42E8-8F1F-2126D3A1B511}" dt="2023-05-18T00:53:10.836" v="4" actId="1076"/>
        <pc:sldMkLst>
          <pc:docMk/>
          <pc:sldMk cId="2979465289" sldId="9950"/>
        </pc:sldMkLst>
        <pc:spChg chg="mod">
          <ac:chgData name="Jim McGowan" userId="e2c7446dd3aca506" providerId="LiveId" clId="{E038FE4E-6289-42E8-8F1F-2126D3A1B511}" dt="2023-05-18T00:53:10.836" v="4" actId="1076"/>
          <ac:spMkLst>
            <pc:docMk/>
            <pc:sldMk cId="2979465289" sldId="9950"/>
            <ac:spMk id="180226" creationId="{00000000-0000-0000-0000-000000000000}"/>
          </ac:spMkLst>
        </pc:spChg>
      </pc:sldChg>
      <pc:sldChg chg="addSp modSp new mod ord">
        <pc:chgData name="Jim McGowan" userId="e2c7446dd3aca506" providerId="LiveId" clId="{E038FE4E-6289-42E8-8F1F-2126D3A1B511}" dt="2023-05-18T00:55:56.307" v="26"/>
        <pc:sldMkLst>
          <pc:docMk/>
          <pc:sldMk cId="833836159" sldId="9956"/>
        </pc:sldMkLst>
        <pc:spChg chg="add mod">
          <ac:chgData name="Jim McGowan" userId="e2c7446dd3aca506" providerId="LiveId" clId="{E038FE4E-6289-42E8-8F1F-2126D3A1B511}" dt="2023-05-18T00:53:55.485" v="22" actId="12789"/>
          <ac:spMkLst>
            <pc:docMk/>
            <pc:sldMk cId="833836159" sldId="9956"/>
            <ac:spMk id="2" creationId="{AE51DBD9-438C-6FF0-AB5E-950EFCC87B82}"/>
          </ac:spMkLst>
        </pc:spChg>
      </pc:sldChg>
    </pc:docChg>
  </pc:docChgLst>
  <pc:docChgLst>
    <pc:chgData name="Jim McGowan" userId="e2c7446dd3aca506" providerId="LiveId" clId="{B2DE4574-7EB7-4568-8BFC-B15B7BF54A73}"/>
    <pc:docChg chg="custSel modSld replTag delTag modHandout">
      <pc:chgData name="Jim McGowan" userId="e2c7446dd3aca506" providerId="LiveId" clId="{B2DE4574-7EB7-4568-8BFC-B15B7BF54A73}" dt="2023-12-07T16:06:13.594" v="20"/>
      <pc:docMkLst>
        <pc:docMk/>
      </pc:docMkLst>
      <pc:sldChg chg="modSp mod">
        <pc:chgData name="Jim McGowan" userId="e2c7446dd3aca506" providerId="LiveId" clId="{B2DE4574-7EB7-4568-8BFC-B15B7BF54A73}" dt="2023-12-07T16:06:10.868" v="18" actId="20577"/>
        <pc:sldMkLst>
          <pc:docMk/>
          <pc:sldMk cId="655901892" sldId="10226"/>
        </pc:sldMkLst>
        <pc:spChg chg="mod">
          <ac:chgData name="Jim McGowan" userId="e2c7446dd3aca506" providerId="LiveId" clId="{B2DE4574-7EB7-4568-8BFC-B15B7BF54A73}" dt="2023-12-07T16:06:10.868" v="18" actId="20577"/>
          <ac:spMkLst>
            <pc:docMk/>
            <pc:sldMk cId="655901892" sldId="10226"/>
            <ac:spMk id="180226" creationId="{00000000-0000-0000-0000-000000000000}"/>
          </ac:spMkLst>
        </pc:spChg>
      </pc:sldChg>
    </pc:docChg>
  </pc:docChgLst>
  <pc:docChgLst>
    <pc:chgData name="Jim McGowan" userId="e2c7446dd3aca506" providerId="LiveId" clId="{0200865E-E121-4207-82DB-4A5AD8F9F88C}"/>
    <pc:docChg chg="undo custSel addSld delSld modSld sldOrd replTag delTag modHandout">
      <pc:chgData name="Jim McGowan" userId="e2c7446dd3aca506" providerId="LiveId" clId="{0200865E-E121-4207-82DB-4A5AD8F9F88C}" dt="2024-01-23T18:51:47.746" v="359"/>
      <pc:docMkLst>
        <pc:docMk/>
      </pc:docMkLst>
      <pc:sldChg chg="modSp mod">
        <pc:chgData name="Jim McGowan" userId="e2c7446dd3aca506" providerId="LiveId" clId="{0200865E-E121-4207-82DB-4A5AD8F9F88C}" dt="2024-01-23T18:25:23.166" v="5" actId="207"/>
        <pc:sldMkLst>
          <pc:docMk/>
          <pc:sldMk cId="0" sldId="1586"/>
        </pc:sldMkLst>
        <pc:graphicFrameChg chg="mod modGraphic">
          <ac:chgData name="Jim McGowan" userId="e2c7446dd3aca506" providerId="LiveId" clId="{0200865E-E121-4207-82DB-4A5AD8F9F88C}" dt="2024-01-23T18:25:23.166" v="5" actId="207"/>
          <ac:graphicFrameMkLst>
            <pc:docMk/>
            <pc:sldMk cId="0" sldId="1586"/>
            <ac:graphicFrameMk id="6" creationId="{00000000-0000-0000-0000-000000000000}"/>
          </ac:graphicFrameMkLst>
        </pc:graphicFrameChg>
      </pc:sldChg>
      <pc:sldChg chg="addSp delSp modSp del mod">
        <pc:chgData name="Jim McGowan" userId="e2c7446dd3aca506" providerId="LiveId" clId="{0200865E-E121-4207-82DB-4A5AD8F9F88C}" dt="2024-01-23T18:36:35.179" v="86" actId="47"/>
        <pc:sldMkLst>
          <pc:docMk/>
          <pc:sldMk cId="1188035804" sldId="3817"/>
        </pc:sldMkLst>
        <pc:spChg chg="add del mod">
          <ac:chgData name="Jim McGowan" userId="e2c7446dd3aca506" providerId="LiveId" clId="{0200865E-E121-4207-82DB-4A5AD8F9F88C}" dt="2024-01-23T18:33:43.930" v="52" actId="478"/>
          <ac:spMkLst>
            <pc:docMk/>
            <pc:sldMk cId="1188035804" sldId="3817"/>
            <ac:spMk id="2" creationId="{DBAA8072-263C-2F8A-AFB1-9BF3A69152BF}"/>
          </ac:spMkLst>
        </pc:spChg>
        <pc:spChg chg="add del mod">
          <ac:chgData name="Jim McGowan" userId="e2c7446dd3aca506" providerId="LiveId" clId="{0200865E-E121-4207-82DB-4A5AD8F9F88C}" dt="2024-01-23T18:33:49.418" v="54" actId="478"/>
          <ac:spMkLst>
            <pc:docMk/>
            <pc:sldMk cId="1188035804" sldId="3817"/>
            <ac:spMk id="3" creationId="{95BC73A8-BB70-A9F1-3DFD-75A58042494A}"/>
          </ac:spMkLst>
        </pc:spChg>
        <pc:spChg chg="del mod">
          <ac:chgData name="Jim McGowan" userId="e2c7446dd3aca506" providerId="LiveId" clId="{0200865E-E121-4207-82DB-4A5AD8F9F88C}" dt="2024-01-23T18:33:41.443" v="51" actId="478"/>
          <ac:spMkLst>
            <pc:docMk/>
            <pc:sldMk cId="1188035804" sldId="3817"/>
            <ac:spMk id="17411" creationId="{085CB3FA-3B0E-4BC8-872C-C5E03D32C115}"/>
          </ac:spMkLst>
        </pc:spChg>
        <pc:spChg chg="del">
          <ac:chgData name="Jim McGowan" userId="e2c7446dd3aca506" providerId="LiveId" clId="{0200865E-E121-4207-82DB-4A5AD8F9F88C}" dt="2024-01-23T18:33:46.674" v="53" actId="478"/>
          <ac:spMkLst>
            <pc:docMk/>
            <pc:sldMk cId="1188035804" sldId="3817"/>
            <ac:spMk id="70658" creationId="{F1A13ABE-8D3E-47AB-B2B4-E127F920286A}"/>
          </ac:spMkLst>
        </pc:spChg>
      </pc:sldChg>
      <pc:sldChg chg="modSp mod">
        <pc:chgData name="Jim McGowan" userId="e2c7446dd3aca506" providerId="LiveId" clId="{0200865E-E121-4207-82DB-4A5AD8F9F88C}" dt="2024-01-23T18:50:00.349" v="353" actId="179"/>
        <pc:sldMkLst>
          <pc:docMk/>
          <pc:sldMk cId="2175362637" sldId="10586"/>
        </pc:sldMkLst>
        <pc:spChg chg="mod">
          <ac:chgData name="Jim McGowan" userId="e2c7446dd3aca506" providerId="LiveId" clId="{0200865E-E121-4207-82DB-4A5AD8F9F88C}" dt="2024-01-23T18:50:00.349" v="353" actId="179"/>
          <ac:spMkLst>
            <pc:docMk/>
            <pc:sldMk cId="2175362637" sldId="10586"/>
            <ac:spMk id="161795" creationId="{00000000-0000-0000-0000-000000000000}"/>
          </ac:spMkLst>
        </pc:spChg>
      </pc:sldChg>
      <pc:sldChg chg="add del ord">
        <pc:chgData name="Jim McGowan" userId="e2c7446dd3aca506" providerId="LiveId" clId="{0200865E-E121-4207-82DB-4A5AD8F9F88C}" dt="2024-01-23T18:49:46.474" v="350" actId="47"/>
        <pc:sldMkLst>
          <pc:docMk/>
          <pc:sldMk cId="1686546680" sldId="10587"/>
        </pc:sldMkLst>
      </pc:sldChg>
      <pc:sldChg chg="modSp add mod">
        <pc:chgData name="Jim McGowan" userId="e2c7446dd3aca506" providerId="LiveId" clId="{0200865E-E121-4207-82DB-4A5AD8F9F88C}" dt="2024-01-23T18:49:29.708" v="347" actId="207"/>
        <pc:sldMkLst>
          <pc:docMk/>
          <pc:sldMk cId="465675478" sldId="10588"/>
        </pc:sldMkLst>
        <pc:graphicFrameChg chg="mod modGraphic">
          <ac:chgData name="Jim McGowan" userId="e2c7446dd3aca506" providerId="LiveId" clId="{0200865E-E121-4207-82DB-4A5AD8F9F88C}" dt="2024-01-23T18:49:29.708" v="347" actId="207"/>
          <ac:graphicFrameMkLst>
            <pc:docMk/>
            <pc:sldMk cId="465675478" sldId="10588"/>
            <ac:graphicFrameMk id="6" creationId="{00000000-0000-0000-0000-000000000000}"/>
          </ac:graphicFrameMkLst>
        </pc:graphicFrameChg>
      </pc:sldChg>
    </pc:docChg>
  </pc:docChgLst>
  <pc:docChgLst>
    <pc:chgData name="Jim McGowan" userId="e2c7446dd3aca506" providerId="LiveId" clId="{3A553996-1D64-4A20-B4F2-C5D1371077B9}"/>
    <pc:docChg chg="custSel modSld replTag delTag modHandout">
      <pc:chgData name="Jim McGowan" userId="e2c7446dd3aca506" providerId="LiveId" clId="{3A553996-1D64-4A20-B4F2-C5D1371077B9}" dt="2023-09-20T14:57:09.802" v="18"/>
      <pc:docMkLst>
        <pc:docMk/>
      </pc:docMkLst>
      <pc:sldChg chg="modSp mod">
        <pc:chgData name="Jim McGowan" userId="e2c7446dd3aca506" providerId="LiveId" clId="{3A553996-1D64-4A20-B4F2-C5D1371077B9}" dt="2023-09-20T14:51:42.433" v="4" actId="14100"/>
        <pc:sldMkLst>
          <pc:docMk/>
          <pc:sldMk cId="0" sldId="258"/>
        </pc:sldMkLst>
        <pc:spChg chg="mod">
          <ac:chgData name="Jim McGowan" userId="e2c7446dd3aca506" providerId="LiveId" clId="{3A553996-1D64-4A20-B4F2-C5D1371077B9}" dt="2023-09-20T14:51:42.433" v="4" actId="14100"/>
          <ac:spMkLst>
            <pc:docMk/>
            <pc:sldMk cId="0" sldId="258"/>
            <ac:spMk id="15363" creationId="{7C4A91C3-8C18-D5C5-2AD4-D049EA91679B}"/>
          </ac:spMkLst>
        </pc:spChg>
        <pc:picChg chg="mod">
          <ac:chgData name="Jim McGowan" userId="e2c7446dd3aca506" providerId="LiveId" clId="{3A553996-1D64-4A20-B4F2-C5D1371077B9}" dt="2023-09-20T14:51:21.226" v="0" actId="12789"/>
          <ac:picMkLst>
            <pc:docMk/>
            <pc:sldMk cId="0" sldId="258"/>
            <ac:picMk id="4" creationId="{43A73AF8-AD74-2017-C5A1-7CB23663F18D}"/>
          </ac:picMkLst>
        </pc:picChg>
      </pc:sldChg>
      <pc:sldChg chg="modSp mod">
        <pc:chgData name="Jim McGowan" userId="e2c7446dd3aca506" providerId="LiveId" clId="{3A553996-1D64-4A20-B4F2-C5D1371077B9}" dt="2023-09-20T14:54:45.841" v="7" actId="948"/>
        <pc:sldMkLst>
          <pc:docMk/>
          <pc:sldMk cId="0" sldId="695"/>
        </pc:sldMkLst>
        <pc:spChg chg="mod">
          <ac:chgData name="Jim McGowan" userId="e2c7446dd3aca506" providerId="LiveId" clId="{3A553996-1D64-4A20-B4F2-C5D1371077B9}" dt="2023-09-20T14:54:45.841" v="7" actId="948"/>
          <ac:spMkLst>
            <pc:docMk/>
            <pc:sldMk cId="0" sldId="695"/>
            <ac:spMk id="52227" creationId="{32F0957A-0438-2214-8AD6-C288F4095B23}"/>
          </ac:spMkLst>
        </pc:spChg>
      </pc:sldChg>
    </pc:docChg>
  </pc:docChgLst>
  <pc:docChgLst>
    <pc:chgData name="Jim McGowan" userId="e2c7446dd3aca506" providerId="LiveId" clId="{1158173E-7ED0-4943-A666-4E68751525C5}"/>
    <pc:docChg chg="undo custSel addSld delSld modSld sldOrd replTag delTag modHandout">
      <pc:chgData name="Jim McGowan" userId="e2c7446dd3aca506" providerId="LiveId" clId="{1158173E-7ED0-4943-A666-4E68751525C5}" dt="2024-01-31T15:08:59.216" v="829" actId="6549"/>
      <pc:docMkLst>
        <pc:docMk/>
      </pc:docMkLst>
      <pc:sldChg chg="modTransition">
        <pc:chgData name="Jim McGowan" userId="e2c7446dd3aca506" providerId="LiveId" clId="{1158173E-7ED0-4943-A666-4E68751525C5}" dt="2024-01-31T15:00:22.084" v="726"/>
        <pc:sldMkLst>
          <pc:docMk/>
          <pc:sldMk cId="0" sldId="256"/>
        </pc:sldMkLst>
      </pc:sldChg>
      <pc:sldChg chg="modTransition">
        <pc:chgData name="Jim McGowan" userId="e2c7446dd3aca506" providerId="LiveId" clId="{1158173E-7ED0-4943-A666-4E68751525C5}" dt="2024-01-31T15:00:22.084" v="726"/>
        <pc:sldMkLst>
          <pc:docMk/>
          <pc:sldMk cId="0" sldId="284"/>
        </pc:sldMkLst>
      </pc:sldChg>
      <pc:sldChg chg="modTransition">
        <pc:chgData name="Jim McGowan" userId="e2c7446dd3aca506" providerId="LiveId" clId="{1158173E-7ED0-4943-A666-4E68751525C5}" dt="2024-01-31T15:00:22.084" v="726"/>
        <pc:sldMkLst>
          <pc:docMk/>
          <pc:sldMk cId="0" sldId="340"/>
        </pc:sldMkLst>
      </pc:sldChg>
      <pc:sldChg chg="modSp mod modTransition">
        <pc:chgData name="Jim McGowan" userId="e2c7446dd3aca506" providerId="LiveId" clId="{1158173E-7ED0-4943-A666-4E68751525C5}" dt="2024-01-31T15:00:22.084" v="726"/>
        <pc:sldMkLst>
          <pc:docMk/>
          <pc:sldMk cId="0" sldId="345"/>
        </pc:sldMkLst>
        <pc:spChg chg="mod">
          <ac:chgData name="Jim McGowan" userId="e2c7446dd3aca506" providerId="LiveId" clId="{1158173E-7ED0-4943-A666-4E68751525C5}" dt="2024-01-31T14:31:58.915" v="327" actId="108"/>
          <ac:spMkLst>
            <pc:docMk/>
            <pc:sldMk cId="0" sldId="345"/>
            <ac:spMk id="70658" creationId="{2656CA19-CB42-3D9F-63D2-C157378B0255}"/>
          </ac:spMkLst>
        </pc:spChg>
      </pc:sldChg>
      <pc:sldChg chg="modTransition">
        <pc:chgData name="Jim McGowan" userId="e2c7446dd3aca506" providerId="LiveId" clId="{1158173E-7ED0-4943-A666-4E68751525C5}" dt="2024-01-31T15:00:22.084" v="726"/>
        <pc:sldMkLst>
          <pc:docMk/>
          <pc:sldMk cId="1693969766" sldId="353"/>
        </pc:sldMkLst>
      </pc:sldChg>
      <pc:sldChg chg="modTransition">
        <pc:chgData name="Jim McGowan" userId="e2c7446dd3aca506" providerId="LiveId" clId="{1158173E-7ED0-4943-A666-4E68751525C5}" dt="2024-01-31T15:00:22.084" v="726"/>
        <pc:sldMkLst>
          <pc:docMk/>
          <pc:sldMk cId="766360752" sldId="354"/>
        </pc:sldMkLst>
      </pc:sldChg>
      <pc:sldChg chg="modTransition">
        <pc:chgData name="Jim McGowan" userId="e2c7446dd3aca506" providerId="LiveId" clId="{1158173E-7ED0-4943-A666-4E68751525C5}" dt="2024-01-31T15:00:22.084" v="726"/>
        <pc:sldMkLst>
          <pc:docMk/>
          <pc:sldMk cId="1484724949" sldId="492"/>
        </pc:sldMkLst>
      </pc:sldChg>
      <pc:sldChg chg="modTransition">
        <pc:chgData name="Jim McGowan" userId="e2c7446dd3aca506" providerId="LiveId" clId="{1158173E-7ED0-4943-A666-4E68751525C5}" dt="2024-01-31T15:00:22.084" v="726"/>
        <pc:sldMkLst>
          <pc:docMk/>
          <pc:sldMk cId="1737351391" sldId="891"/>
        </pc:sldMkLst>
      </pc:sldChg>
      <pc:sldChg chg="modSp mod modTransition">
        <pc:chgData name="Jim McGowan" userId="e2c7446dd3aca506" providerId="LiveId" clId="{1158173E-7ED0-4943-A666-4E68751525C5}" dt="2024-01-31T15:00:22.084" v="726"/>
        <pc:sldMkLst>
          <pc:docMk/>
          <pc:sldMk cId="1618757556" sldId="1238"/>
        </pc:sldMkLst>
        <pc:spChg chg="mod">
          <ac:chgData name="Jim McGowan" userId="e2c7446dd3aca506" providerId="LiveId" clId="{1158173E-7ED0-4943-A666-4E68751525C5}" dt="2024-01-31T14:58:26.268" v="705" actId="255"/>
          <ac:spMkLst>
            <pc:docMk/>
            <pc:sldMk cId="1618757556" sldId="1238"/>
            <ac:spMk id="134147" creationId="{00000000-0000-0000-0000-000000000000}"/>
          </ac:spMkLst>
        </pc:spChg>
      </pc:sldChg>
      <pc:sldChg chg="addSp delSp modSp mod modTransition">
        <pc:chgData name="Jim McGowan" userId="e2c7446dd3aca506" providerId="LiveId" clId="{1158173E-7ED0-4943-A666-4E68751525C5}" dt="2024-01-31T15:00:22.084" v="726"/>
        <pc:sldMkLst>
          <pc:docMk/>
          <pc:sldMk cId="1861599531" sldId="1239"/>
        </pc:sldMkLst>
        <pc:picChg chg="add ord">
          <ac:chgData name="Jim McGowan" userId="e2c7446dd3aca506" providerId="LiveId" clId="{1158173E-7ED0-4943-A666-4E68751525C5}" dt="2024-01-31T14:24:34.964" v="193" actId="167"/>
          <ac:picMkLst>
            <pc:docMk/>
            <pc:sldMk cId="1861599531" sldId="1239"/>
            <ac:picMk id="2" creationId="{D60E5AA3-4260-E229-DFF6-619D3524E6CD}"/>
          </ac:picMkLst>
        </pc:picChg>
        <pc:picChg chg="del">
          <ac:chgData name="Jim McGowan" userId="e2c7446dd3aca506" providerId="LiveId" clId="{1158173E-7ED0-4943-A666-4E68751525C5}" dt="2024-01-31T14:24:24.498" v="189" actId="478"/>
          <ac:picMkLst>
            <pc:docMk/>
            <pc:sldMk cId="1861599531" sldId="1239"/>
            <ac:picMk id="5" creationId="{CB8E2169-B760-4373-A07A-3371CC03A266}"/>
          </ac:picMkLst>
        </pc:picChg>
      </pc:sldChg>
      <pc:sldChg chg="modSp mod modTransition">
        <pc:chgData name="Jim McGowan" userId="e2c7446dd3aca506" providerId="LiveId" clId="{1158173E-7ED0-4943-A666-4E68751525C5}" dt="2024-01-31T15:01:21.199" v="732" actId="20577"/>
        <pc:sldMkLst>
          <pc:docMk/>
          <pc:sldMk cId="2503370726" sldId="1503"/>
        </pc:sldMkLst>
        <pc:spChg chg="mod">
          <ac:chgData name="Jim McGowan" userId="e2c7446dd3aca506" providerId="LiveId" clId="{1158173E-7ED0-4943-A666-4E68751525C5}" dt="2024-01-31T15:01:21.199" v="732" actId="20577"/>
          <ac:spMkLst>
            <pc:docMk/>
            <pc:sldMk cId="2503370726" sldId="1503"/>
            <ac:spMk id="134147" creationId="{00000000-0000-0000-0000-000000000000}"/>
          </ac:spMkLst>
        </pc:spChg>
      </pc:sldChg>
      <pc:sldChg chg="addSp delSp modSp mod modTransition">
        <pc:chgData name="Jim McGowan" userId="e2c7446dd3aca506" providerId="LiveId" clId="{1158173E-7ED0-4943-A666-4E68751525C5}" dt="2024-01-31T15:00:22.084" v="726"/>
        <pc:sldMkLst>
          <pc:docMk/>
          <pc:sldMk cId="0" sldId="1536"/>
        </pc:sldMkLst>
        <pc:spChg chg="add del mod">
          <ac:chgData name="Jim McGowan" userId="e2c7446dd3aca506" providerId="LiveId" clId="{1158173E-7ED0-4943-A666-4E68751525C5}" dt="2024-01-31T14:25:39.391" v="216" actId="478"/>
          <ac:spMkLst>
            <pc:docMk/>
            <pc:sldMk cId="0" sldId="1536"/>
            <ac:spMk id="3" creationId="{11821401-AB7F-2278-32CF-B07AFB718D37}"/>
          </ac:spMkLst>
        </pc:spChg>
        <pc:spChg chg="add del mod">
          <ac:chgData name="Jim McGowan" userId="e2c7446dd3aca506" providerId="LiveId" clId="{1158173E-7ED0-4943-A666-4E68751525C5}" dt="2024-01-31T14:27:05.415" v="250" actId="478"/>
          <ac:spMkLst>
            <pc:docMk/>
            <pc:sldMk cId="0" sldId="1536"/>
            <ac:spMk id="4" creationId="{A37E8AC6-9837-569A-05B0-AA21112ECFB8}"/>
          </ac:spMkLst>
        </pc:spChg>
        <pc:spChg chg="del mod">
          <ac:chgData name="Jim McGowan" userId="e2c7446dd3aca506" providerId="LiveId" clId="{1158173E-7ED0-4943-A666-4E68751525C5}" dt="2024-01-31T14:26:51.136" v="244" actId="478"/>
          <ac:spMkLst>
            <pc:docMk/>
            <pc:sldMk cId="0" sldId="1536"/>
            <ac:spMk id="5" creationId="{00000000-0000-0000-0000-000000000000}"/>
          </ac:spMkLst>
        </pc:spChg>
        <pc:spChg chg="mod">
          <ac:chgData name="Jim McGowan" userId="e2c7446dd3aca506" providerId="LiveId" clId="{1158173E-7ED0-4943-A666-4E68751525C5}" dt="2024-01-31T14:59:07.814" v="719" actId="6549"/>
          <ac:spMkLst>
            <pc:docMk/>
            <pc:sldMk cId="0" sldId="1536"/>
            <ac:spMk id="15363" creationId="{00000000-0000-0000-0000-000000000000}"/>
          </ac:spMkLst>
        </pc:spChg>
        <pc:spChg chg="del mod">
          <ac:chgData name="Jim McGowan" userId="e2c7446dd3aca506" providerId="LiveId" clId="{1158173E-7ED0-4943-A666-4E68751525C5}" dt="2024-01-31T14:25:35.225" v="213" actId="478"/>
          <ac:spMkLst>
            <pc:docMk/>
            <pc:sldMk cId="0" sldId="1536"/>
            <ac:spMk id="39938" creationId="{00000000-0000-0000-0000-000000000000}"/>
          </ac:spMkLst>
        </pc:spChg>
        <pc:picChg chg="add del mod ord">
          <ac:chgData name="Jim McGowan" userId="e2c7446dd3aca506" providerId="LiveId" clId="{1158173E-7ED0-4943-A666-4E68751525C5}" dt="2024-01-31T14:27:00.911" v="247" actId="478"/>
          <ac:picMkLst>
            <pc:docMk/>
            <pc:sldMk cId="0" sldId="1536"/>
            <ac:picMk id="2" creationId="{83475FFB-2360-7E65-7556-85E993CC6858}"/>
          </ac:picMkLst>
        </pc:picChg>
        <pc:picChg chg="del">
          <ac:chgData name="Jim McGowan" userId="e2c7446dd3aca506" providerId="LiveId" clId="{1158173E-7ED0-4943-A666-4E68751525C5}" dt="2024-01-31T14:24:57.487" v="196" actId="478"/>
          <ac:picMkLst>
            <pc:docMk/>
            <pc:sldMk cId="0" sldId="1536"/>
            <ac:picMk id="6" creationId="{AB01145E-CD06-4061-B7AD-915110B1DB68}"/>
          </ac:picMkLst>
        </pc:picChg>
        <pc:picChg chg="add ord">
          <ac:chgData name="Jim McGowan" userId="e2c7446dd3aca506" providerId="LiveId" clId="{1158173E-7ED0-4943-A666-4E68751525C5}" dt="2024-01-31T14:29:03.724" v="284" actId="167"/>
          <ac:picMkLst>
            <pc:docMk/>
            <pc:sldMk cId="0" sldId="1536"/>
            <ac:picMk id="7" creationId="{4A026338-E83D-EFE3-C3F6-CFDB98A1F80A}"/>
          </ac:picMkLst>
        </pc:picChg>
        <pc:picChg chg="add mod">
          <ac:chgData name="Jim McGowan" userId="e2c7446dd3aca506" providerId="LiveId" clId="{1158173E-7ED0-4943-A666-4E68751525C5}" dt="2024-01-31T14:29:48.831" v="309" actId="1035"/>
          <ac:picMkLst>
            <pc:docMk/>
            <pc:sldMk cId="0" sldId="1536"/>
            <ac:picMk id="8" creationId="{A7F65748-E098-7B2C-5A99-8CCD67235C29}"/>
          </ac:picMkLst>
        </pc:picChg>
        <pc:picChg chg="mod">
          <ac:chgData name="Jim McGowan" userId="e2c7446dd3aca506" providerId="LiveId" clId="{1158173E-7ED0-4943-A666-4E68751525C5}" dt="2024-01-31T14:29:48.831" v="309" actId="1035"/>
          <ac:picMkLst>
            <pc:docMk/>
            <pc:sldMk cId="0" sldId="1536"/>
            <ac:picMk id="39940" creationId="{00000000-0000-0000-0000-000000000000}"/>
          </ac:picMkLst>
        </pc:picChg>
      </pc:sldChg>
      <pc:sldChg chg="modSp mod modTransition">
        <pc:chgData name="Jim McGowan" userId="e2c7446dd3aca506" providerId="LiveId" clId="{1158173E-7ED0-4943-A666-4E68751525C5}" dt="2024-01-31T15:00:22.084" v="726"/>
        <pc:sldMkLst>
          <pc:docMk/>
          <pc:sldMk cId="40394679" sldId="2045"/>
        </pc:sldMkLst>
        <pc:graphicFrameChg chg="mod modGraphic">
          <ac:chgData name="Jim McGowan" userId="e2c7446dd3aca506" providerId="LiveId" clId="{1158173E-7ED0-4943-A666-4E68751525C5}" dt="2024-01-31T14:23:41.910" v="182" actId="207"/>
          <ac:graphicFrameMkLst>
            <pc:docMk/>
            <pc:sldMk cId="40394679" sldId="2045"/>
            <ac:graphicFrameMk id="4" creationId="{E3DAEE16-233B-4E27-A602-4D37C9A249F4}"/>
          </ac:graphicFrameMkLst>
        </pc:graphicFrameChg>
      </pc:sldChg>
      <pc:sldChg chg="modSp mod modTransition">
        <pc:chgData name="Jim McGowan" userId="e2c7446dd3aca506" providerId="LiveId" clId="{1158173E-7ED0-4943-A666-4E68751525C5}" dt="2024-01-31T15:00:22.084" v="726"/>
        <pc:sldMkLst>
          <pc:docMk/>
          <pc:sldMk cId="3851358064" sldId="2056"/>
        </pc:sldMkLst>
        <pc:spChg chg="mod">
          <ac:chgData name="Jim McGowan" userId="e2c7446dd3aca506" providerId="LiveId" clId="{1158173E-7ED0-4943-A666-4E68751525C5}" dt="2024-01-31T14:39:14.659" v="412" actId="2710"/>
          <ac:spMkLst>
            <pc:docMk/>
            <pc:sldMk cId="3851358064" sldId="2056"/>
            <ac:spMk id="134147" creationId="{00000000-0000-0000-0000-000000000000}"/>
          </ac:spMkLst>
        </pc:spChg>
      </pc:sldChg>
      <pc:sldChg chg="addSp delSp modSp mod modTransition">
        <pc:chgData name="Jim McGowan" userId="e2c7446dd3aca506" providerId="LiveId" clId="{1158173E-7ED0-4943-A666-4E68751525C5}" dt="2024-01-31T15:03:47.352" v="762" actId="20577"/>
        <pc:sldMkLst>
          <pc:docMk/>
          <pc:sldMk cId="3500163114" sldId="2276"/>
        </pc:sldMkLst>
        <pc:spChg chg="mod">
          <ac:chgData name="Jim McGowan" userId="e2c7446dd3aca506" providerId="LiveId" clId="{1158173E-7ED0-4943-A666-4E68751525C5}" dt="2024-01-31T15:03:47.352" v="762" actId="20577"/>
          <ac:spMkLst>
            <pc:docMk/>
            <pc:sldMk cId="3500163114" sldId="2276"/>
            <ac:spMk id="24579" creationId="{00000000-0000-0000-0000-000000000000}"/>
          </ac:spMkLst>
        </pc:spChg>
        <pc:spChg chg="del mod">
          <ac:chgData name="Jim McGowan" userId="e2c7446dd3aca506" providerId="LiveId" clId="{1158173E-7ED0-4943-A666-4E68751525C5}" dt="2024-01-31T14:33:44.975" v="356" actId="478"/>
          <ac:spMkLst>
            <pc:docMk/>
            <pc:sldMk cId="3500163114" sldId="2276"/>
            <ac:spMk id="79874" creationId="{00000000-0000-0000-0000-000000000000}"/>
          </ac:spMkLst>
        </pc:spChg>
        <pc:picChg chg="add ord">
          <ac:chgData name="Jim McGowan" userId="e2c7446dd3aca506" providerId="LiveId" clId="{1158173E-7ED0-4943-A666-4E68751525C5}" dt="2024-01-31T14:33:11.250" v="342" actId="167"/>
          <ac:picMkLst>
            <pc:docMk/>
            <pc:sldMk cId="3500163114" sldId="2276"/>
            <ac:picMk id="2" creationId="{31EF66CC-C326-B523-0572-0428AF8674EC}"/>
          </ac:picMkLst>
        </pc:picChg>
        <pc:picChg chg="del">
          <ac:chgData name="Jim McGowan" userId="e2c7446dd3aca506" providerId="LiveId" clId="{1158173E-7ED0-4943-A666-4E68751525C5}" dt="2024-01-31T14:33:01.080" v="338" actId="478"/>
          <ac:picMkLst>
            <pc:docMk/>
            <pc:sldMk cId="3500163114" sldId="2276"/>
            <ac:picMk id="4" creationId="{00000000-0000-0000-0000-000000000000}"/>
          </ac:picMkLst>
        </pc:picChg>
      </pc:sldChg>
      <pc:sldChg chg="modTransition">
        <pc:chgData name="Jim McGowan" userId="e2c7446dd3aca506" providerId="LiveId" clId="{1158173E-7ED0-4943-A666-4E68751525C5}" dt="2024-01-31T15:00:22.084" v="726"/>
        <pc:sldMkLst>
          <pc:docMk/>
          <pc:sldMk cId="798707090" sldId="2331"/>
        </pc:sldMkLst>
      </pc:sldChg>
      <pc:sldChg chg="modTransition">
        <pc:chgData name="Jim McGowan" userId="e2c7446dd3aca506" providerId="LiveId" clId="{1158173E-7ED0-4943-A666-4E68751525C5}" dt="2024-01-31T15:00:22.084" v="726"/>
        <pc:sldMkLst>
          <pc:docMk/>
          <pc:sldMk cId="483966391" sldId="2890"/>
        </pc:sldMkLst>
      </pc:sldChg>
      <pc:sldChg chg="modTransition">
        <pc:chgData name="Jim McGowan" userId="e2c7446dd3aca506" providerId="LiveId" clId="{1158173E-7ED0-4943-A666-4E68751525C5}" dt="2024-01-31T15:00:22.084" v="726"/>
        <pc:sldMkLst>
          <pc:docMk/>
          <pc:sldMk cId="3559866166" sldId="2927"/>
        </pc:sldMkLst>
      </pc:sldChg>
      <pc:sldChg chg="modTransition">
        <pc:chgData name="Jim McGowan" userId="e2c7446dd3aca506" providerId="LiveId" clId="{1158173E-7ED0-4943-A666-4E68751525C5}" dt="2024-01-31T15:00:22.084" v="726"/>
        <pc:sldMkLst>
          <pc:docMk/>
          <pc:sldMk cId="3553840984" sldId="3264"/>
        </pc:sldMkLst>
      </pc:sldChg>
      <pc:sldChg chg="modSp mod modTransition">
        <pc:chgData name="Jim McGowan" userId="e2c7446dd3aca506" providerId="LiveId" clId="{1158173E-7ED0-4943-A666-4E68751525C5}" dt="2024-01-31T15:00:22.084" v="726"/>
        <pc:sldMkLst>
          <pc:docMk/>
          <pc:sldMk cId="49970581" sldId="4383"/>
        </pc:sldMkLst>
        <pc:spChg chg="mod">
          <ac:chgData name="Jim McGowan" userId="e2c7446dd3aca506" providerId="LiveId" clId="{1158173E-7ED0-4943-A666-4E68751525C5}" dt="2024-01-31T14:36:13.948" v="380" actId="255"/>
          <ac:spMkLst>
            <pc:docMk/>
            <pc:sldMk cId="49970581" sldId="4383"/>
            <ac:spMk id="134147" creationId="{00000000-0000-0000-0000-000000000000}"/>
          </ac:spMkLst>
        </pc:spChg>
      </pc:sldChg>
      <pc:sldChg chg="modSp mod modTransition">
        <pc:chgData name="Jim McGowan" userId="e2c7446dd3aca506" providerId="LiveId" clId="{1158173E-7ED0-4943-A666-4E68751525C5}" dt="2024-01-31T15:00:22.084" v="726"/>
        <pc:sldMkLst>
          <pc:docMk/>
          <pc:sldMk cId="2474473148" sldId="4645"/>
        </pc:sldMkLst>
        <pc:spChg chg="mod">
          <ac:chgData name="Jim McGowan" userId="e2c7446dd3aca506" providerId="LiveId" clId="{1158173E-7ED0-4943-A666-4E68751525C5}" dt="2024-01-31T14:53:34.567" v="665" actId="20577"/>
          <ac:spMkLst>
            <pc:docMk/>
            <pc:sldMk cId="2474473148" sldId="4645"/>
            <ac:spMk id="39939" creationId="{00000000-0000-0000-0000-000000000000}"/>
          </ac:spMkLst>
        </pc:spChg>
      </pc:sldChg>
      <pc:sldChg chg="addSp delSp modSp mod modTransition">
        <pc:chgData name="Jim McGowan" userId="e2c7446dd3aca506" providerId="LiveId" clId="{1158173E-7ED0-4943-A666-4E68751525C5}" dt="2024-01-31T15:00:22.084" v="726"/>
        <pc:sldMkLst>
          <pc:docMk/>
          <pc:sldMk cId="2379654135" sldId="4709"/>
        </pc:sldMkLst>
        <pc:spChg chg="mod">
          <ac:chgData name="Jim McGowan" userId="e2c7446dd3aca506" providerId="LiveId" clId="{1158173E-7ED0-4943-A666-4E68751525C5}" dt="2024-01-31T14:43:39.447" v="502" actId="20577"/>
          <ac:spMkLst>
            <pc:docMk/>
            <pc:sldMk cId="2379654135" sldId="4709"/>
            <ac:spMk id="3" creationId="{9FCE1375-9F6D-4FCB-B3CC-1DEAE2B6A2CD}"/>
          </ac:spMkLst>
        </pc:spChg>
        <pc:spChg chg="del">
          <ac:chgData name="Jim McGowan" userId="e2c7446dd3aca506" providerId="LiveId" clId="{1158173E-7ED0-4943-A666-4E68751525C5}" dt="2024-01-31T14:42:05.879" v="463" actId="478"/>
          <ac:spMkLst>
            <pc:docMk/>
            <pc:sldMk cId="2379654135" sldId="4709"/>
            <ac:spMk id="7" creationId="{4AADDCE2-8F2D-40D8-BAC5-35989DB11DB4}"/>
          </ac:spMkLst>
        </pc:spChg>
        <pc:picChg chg="add mod ord">
          <ac:chgData name="Jim McGowan" userId="e2c7446dd3aca506" providerId="LiveId" clId="{1158173E-7ED0-4943-A666-4E68751525C5}" dt="2024-01-31T14:42:30.817" v="475" actId="167"/>
          <ac:picMkLst>
            <pc:docMk/>
            <pc:sldMk cId="2379654135" sldId="4709"/>
            <ac:picMk id="2" creationId="{2B3FE9B9-DD69-A950-9C21-B03A765C251E}"/>
          </ac:picMkLst>
        </pc:picChg>
        <pc:picChg chg="mod">
          <ac:chgData name="Jim McGowan" userId="e2c7446dd3aca506" providerId="LiveId" clId="{1158173E-7ED0-4943-A666-4E68751525C5}" dt="2024-01-31T14:44:00.338" v="515" actId="1582"/>
          <ac:picMkLst>
            <pc:docMk/>
            <pc:sldMk cId="2379654135" sldId="4709"/>
            <ac:picMk id="6" creationId="{C6EDF527-C7F8-4370-B6B4-94E8A8988926}"/>
          </ac:picMkLst>
        </pc:picChg>
        <pc:picChg chg="del">
          <ac:chgData name="Jim McGowan" userId="e2c7446dd3aca506" providerId="LiveId" clId="{1158173E-7ED0-4943-A666-4E68751525C5}" dt="2024-01-31T14:42:10.831" v="466" actId="478"/>
          <ac:picMkLst>
            <pc:docMk/>
            <pc:sldMk cId="2379654135" sldId="4709"/>
            <ac:picMk id="8" creationId="{72321F26-7BC3-4354-AD50-FC0FA517FFA5}"/>
          </ac:picMkLst>
        </pc:picChg>
      </pc:sldChg>
      <pc:sldChg chg="modTransition">
        <pc:chgData name="Jim McGowan" userId="e2c7446dd3aca506" providerId="LiveId" clId="{1158173E-7ED0-4943-A666-4E68751525C5}" dt="2024-01-31T15:00:22.084" v="726"/>
        <pc:sldMkLst>
          <pc:docMk/>
          <pc:sldMk cId="1562630875" sldId="4853"/>
        </pc:sldMkLst>
      </pc:sldChg>
      <pc:sldChg chg="modTransition">
        <pc:chgData name="Jim McGowan" userId="e2c7446dd3aca506" providerId="LiveId" clId="{1158173E-7ED0-4943-A666-4E68751525C5}" dt="2024-01-31T15:00:22.084" v="726"/>
        <pc:sldMkLst>
          <pc:docMk/>
          <pc:sldMk cId="0" sldId="4859"/>
        </pc:sldMkLst>
      </pc:sldChg>
      <pc:sldChg chg="modSp mod modTransition">
        <pc:chgData name="Jim McGowan" userId="e2c7446dd3aca506" providerId="LiveId" clId="{1158173E-7ED0-4943-A666-4E68751525C5}" dt="2024-01-31T15:00:22.084" v="726"/>
        <pc:sldMkLst>
          <pc:docMk/>
          <pc:sldMk cId="384173127" sldId="5181"/>
        </pc:sldMkLst>
        <pc:spChg chg="mod">
          <ac:chgData name="Jim McGowan" userId="e2c7446dd3aca506" providerId="LiveId" clId="{1158173E-7ED0-4943-A666-4E68751525C5}" dt="2024-01-31T14:30:26.643" v="315" actId="2710"/>
          <ac:spMkLst>
            <pc:docMk/>
            <pc:sldMk cId="384173127" sldId="5181"/>
            <ac:spMk id="3" creationId="{00000000-0000-0000-0000-000000000000}"/>
          </ac:spMkLst>
        </pc:spChg>
      </pc:sldChg>
      <pc:sldChg chg="modTransition">
        <pc:chgData name="Jim McGowan" userId="e2c7446dd3aca506" providerId="LiveId" clId="{1158173E-7ED0-4943-A666-4E68751525C5}" dt="2024-01-31T15:00:22.084" v="726"/>
        <pc:sldMkLst>
          <pc:docMk/>
          <pc:sldMk cId="4264352394" sldId="5252"/>
        </pc:sldMkLst>
      </pc:sldChg>
      <pc:sldChg chg="modSp mod modTransition">
        <pc:chgData name="Jim McGowan" userId="e2c7446dd3aca506" providerId="LiveId" clId="{1158173E-7ED0-4943-A666-4E68751525C5}" dt="2024-01-31T15:00:22.084" v="726"/>
        <pc:sldMkLst>
          <pc:docMk/>
          <pc:sldMk cId="698696942" sldId="5255"/>
        </pc:sldMkLst>
        <pc:spChg chg="mod">
          <ac:chgData name="Jim McGowan" userId="e2c7446dd3aca506" providerId="LiveId" clId="{1158173E-7ED0-4943-A666-4E68751525C5}" dt="2024-01-31T15:00:00.254" v="723" actId="313"/>
          <ac:spMkLst>
            <pc:docMk/>
            <pc:sldMk cId="698696942" sldId="5255"/>
            <ac:spMk id="134147" creationId="{00000000-0000-0000-0000-000000000000}"/>
          </ac:spMkLst>
        </pc:spChg>
      </pc:sldChg>
      <pc:sldChg chg="modSp mod modTransition">
        <pc:chgData name="Jim McGowan" userId="e2c7446dd3aca506" providerId="LiveId" clId="{1158173E-7ED0-4943-A666-4E68751525C5}" dt="2024-01-31T15:00:22.084" v="726"/>
        <pc:sldMkLst>
          <pc:docMk/>
          <pc:sldMk cId="3205135654" sldId="5256"/>
        </pc:sldMkLst>
        <pc:spChg chg="mod">
          <ac:chgData name="Jim McGowan" userId="e2c7446dd3aca506" providerId="LiveId" clId="{1158173E-7ED0-4943-A666-4E68751525C5}" dt="2024-01-31T14:32:23.157" v="331" actId="108"/>
          <ac:spMkLst>
            <pc:docMk/>
            <pc:sldMk cId="3205135654" sldId="5256"/>
            <ac:spMk id="134147" creationId="{00000000-0000-0000-0000-000000000000}"/>
          </ac:spMkLst>
        </pc:spChg>
      </pc:sldChg>
      <pc:sldChg chg="modSp mod modTransition">
        <pc:chgData name="Jim McGowan" userId="e2c7446dd3aca506" providerId="LiveId" clId="{1158173E-7ED0-4943-A666-4E68751525C5}" dt="2024-01-31T15:00:22.084" v="726"/>
        <pc:sldMkLst>
          <pc:docMk/>
          <pc:sldMk cId="3991379494" sldId="6405"/>
        </pc:sldMkLst>
        <pc:spChg chg="mod">
          <ac:chgData name="Jim McGowan" userId="e2c7446dd3aca506" providerId="LiveId" clId="{1158173E-7ED0-4943-A666-4E68751525C5}" dt="2024-01-31T14:31:05.058" v="318" actId="108"/>
          <ac:spMkLst>
            <pc:docMk/>
            <pc:sldMk cId="3991379494" sldId="6405"/>
            <ac:spMk id="134147" creationId="{972624A7-20E3-4DA9-A466-8A9F888B1F46}"/>
          </ac:spMkLst>
        </pc:spChg>
      </pc:sldChg>
      <pc:sldChg chg="modTransition">
        <pc:chgData name="Jim McGowan" userId="e2c7446dd3aca506" providerId="LiveId" clId="{1158173E-7ED0-4943-A666-4E68751525C5}" dt="2024-01-31T15:00:22.084" v="726"/>
        <pc:sldMkLst>
          <pc:docMk/>
          <pc:sldMk cId="1161428718" sldId="6495"/>
        </pc:sldMkLst>
      </pc:sldChg>
      <pc:sldChg chg="modTransition">
        <pc:chgData name="Jim McGowan" userId="e2c7446dd3aca506" providerId="LiveId" clId="{1158173E-7ED0-4943-A666-4E68751525C5}" dt="2024-01-31T15:00:22.084" v="726"/>
        <pc:sldMkLst>
          <pc:docMk/>
          <pc:sldMk cId="2834294484" sldId="6918"/>
        </pc:sldMkLst>
      </pc:sldChg>
      <pc:sldChg chg="modTransition">
        <pc:chgData name="Jim McGowan" userId="e2c7446dd3aca506" providerId="LiveId" clId="{1158173E-7ED0-4943-A666-4E68751525C5}" dt="2024-01-31T15:00:22.084" v="726"/>
        <pc:sldMkLst>
          <pc:docMk/>
          <pc:sldMk cId="493605828" sldId="7727"/>
        </pc:sldMkLst>
      </pc:sldChg>
      <pc:sldChg chg="modTransition">
        <pc:chgData name="Jim McGowan" userId="e2c7446dd3aca506" providerId="LiveId" clId="{1158173E-7ED0-4943-A666-4E68751525C5}" dt="2024-01-31T15:00:22.084" v="726"/>
        <pc:sldMkLst>
          <pc:docMk/>
          <pc:sldMk cId="855745938" sldId="7907"/>
        </pc:sldMkLst>
      </pc:sldChg>
      <pc:sldChg chg="modSp mod modTransition">
        <pc:chgData name="Jim McGowan" userId="e2c7446dd3aca506" providerId="LiveId" clId="{1158173E-7ED0-4943-A666-4E68751525C5}" dt="2024-01-31T15:00:22.084" v="726"/>
        <pc:sldMkLst>
          <pc:docMk/>
          <pc:sldMk cId="2545239693" sldId="7915"/>
        </pc:sldMkLst>
        <pc:spChg chg="mod">
          <ac:chgData name="Jim McGowan" userId="e2c7446dd3aca506" providerId="LiveId" clId="{1158173E-7ED0-4943-A666-4E68751525C5}" dt="2024-01-31T14:56:37.105" v="691" actId="113"/>
          <ac:spMkLst>
            <pc:docMk/>
            <pc:sldMk cId="2545239693" sldId="7915"/>
            <ac:spMk id="180226" creationId="{00000000-0000-0000-0000-000000000000}"/>
          </ac:spMkLst>
        </pc:spChg>
      </pc:sldChg>
      <pc:sldChg chg="modTransition">
        <pc:chgData name="Jim McGowan" userId="e2c7446dd3aca506" providerId="LiveId" clId="{1158173E-7ED0-4943-A666-4E68751525C5}" dt="2024-01-31T15:00:22.084" v="726"/>
        <pc:sldMkLst>
          <pc:docMk/>
          <pc:sldMk cId="2851638288" sldId="8234"/>
        </pc:sldMkLst>
      </pc:sldChg>
      <pc:sldChg chg="modSp mod modTransition">
        <pc:chgData name="Jim McGowan" userId="e2c7446dd3aca506" providerId="LiveId" clId="{1158173E-7ED0-4943-A666-4E68751525C5}" dt="2024-01-31T15:00:22.084" v="726"/>
        <pc:sldMkLst>
          <pc:docMk/>
          <pc:sldMk cId="3429140582" sldId="8351"/>
        </pc:sldMkLst>
        <pc:spChg chg="mod">
          <ac:chgData name="Jim McGowan" userId="e2c7446dd3aca506" providerId="LiveId" clId="{1158173E-7ED0-4943-A666-4E68751525C5}" dt="2024-01-31T14:39:06.830" v="411" actId="2710"/>
          <ac:spMkLst>
            <pc:docMk/>
            <pc:sldMk cId="3429140582" sldId="8351"/>
            <ac:spMk id="3" creationId="{00000000-0000-0000-0000-000000000000}"/>
          </ac:spMkLst>
        </pc:spChg>
      </pc:sldChg>
      <pc:sldChg chg="modTransition">
        <pc:chgData name="Jim McGowan" userId="e2c7446dd3aca506" providerId="LiveId" clId="{1158173E-7ED0-4943-A666-4E68751525C5}" dt="2024-01-31T15:00:22.084" v="726"/>
        <pc:sldMkLst>
          <pc:docMk/>
          <pc:sldMk cId="4246602037" sldId="8695"/>
        </pc:sldMkLst>
      </pc:sldChg>
      <pc:sldChg chg="modTransition">
        <pc:chgData name="Jim McGowan" userId="e2c7446dd3aca506" providerId="LiveId" clId="{1158173E-7ED0-4943-A666-4E68751525C5}" dt="2024-01-31T15:00:22.084" v="726"/>
        <pc:sldMkLst>
          <pc:docMk/>
          <pc:sldMk cId="1564420762" sldId="9026"/>
        </pc:sldMkLst>
      </pc:sldChg>
      <pc:sldChg chg="modSp mod modTransition">
        <pc:chgData name="Jim McGowan" userId="e2c7446dd3aca506" providerId="LiveId" clId="{1158173E-7ED0-4943-A666-4E68751525C5}" dt="2024-01-31T15:00:22.084" v="726"/>
        <pc:sldMkLst>
          <pc:docMk/>
          <pc:sldMk cId="3108680324" sldId="9169"/>
        </pc:sldMkLst>
        <pc:spChg chg="mod">
          <ac:chgData name="Jim McGowan" userId="e2c7446dd3aca506" providerId="LiveId" clId="{1158173E-7ED0-4943-A666-4E68751525C5}" dt="2024-01-31T14:55:13.897" v="680" actId="115"/>
          <ac:spMkLst>
            <pc:docMk/>
            <pc:sldMk cId="3108680324" sldId="9169"/>
            <ac:spMk id="180226" creationId="{00000000-0000-0000-0000-000000000000}"/>
          </ac:spMkLst>
        </pc:spChg>
        <pc:graphicFrameChg chg="mod">
          <ac:chgData name="Jim McGowan" userId="e2c7446dd3aca506" providerId="LiveId" clId="{1158173E-7ED0-4943-A666-4E68751525C5}" dt="2024-01-31T14:55:03.572" v="676"/>
          <ac:graphicFrameMkLst>
            <pc:docMk/>
            <pc:sldMk cId="3108680324" sldId="9169"/>
            <ac:graphicFrameMk id="4" creationId="{B1CD723D-B839-526A-B1A0-831FDAA799C5}"/>
          </ac:graphicFrameMkLst>
        </pc:graphicFrameChg>
      </pc:sldChg>
      <pc:sldChg chg="modTransition">
        <pc:chgData name="Jim McGowan" userId="e2c7446dd3aca506" providerId="LiveId" clId="{1158173E-7ED0-4943-A666-4E68751525C5}" dt="2024-01-31T15:00:22.084" v="726"/>
        <pc:sldMkLst>
          <pc:docMk/>
          <pc:sldMk cId="1570063739" sldId="9265"/>
        </pc:sldMkLst>
      </pc:sldChg>
      <pc:sldChg chg="modSp mod modTransition">
        <pc:chgData name="Jim McGowan" userId="e2c7446dd3aca506" providerId="LiveId" clId="{1158173E-7ED0-4943-A666-4E68751525C5}" dt="2024-01-31T15:02:27.109" v="735" actId="255"/>
        <pc:sldMkLst>
          <pc:docMk/>
          <pc:sldMk cId="198890871" sldId="9600"/>
        </pc:sldMkLst>
        <pc:spChg chg="mod">
          <ac:chgData name="Jim McGowan" userId="e2c7446dd3aca506" providerId="LiveId" clId="{1158173E-7ED0-4943-A666-4E68751525C5}" dt="2024-01-31T15:02:27.109" v="735" actId="255"/>
          <ac:spMkLst>
            <pc:docMk/>
            <pc:sldMk cId="198890871" sldId="9600"/>
            <ac:spMk id="4" creationId="{3DA3B335-1C23-4929-5CA1-65BA5DBA7AC8}"/>
          </ac:spMkLst>
        </pc:spChg>
      </pc:sldChg>
      <pc:sldChg chg="modTransition">
        <pc:chgData name="Jim McGowan" userId="e2c7446dd3aca506" providerId="LiveId" clId="{1158173E-7ED0-4943-A666-4E68751525C5}" dt="2024-01-31T15:00:22.084" v="726"/>
        <pc:sldMkLst>
          <pc:docMk/>
          <pc:sldMk cId="2351959228" sldId="9806"/>
        </pc:sldMkLst>
      </pc:sldChg>
      <pc:sldChg chg="modSp mod modTransition">
        <pc:chgData name="Jim McGowan" userId="e2c7446dd3aca506" providerId="LiveId" clId="{1158173E-7ED0-4943-A666-4E68751525C5}" dt="2024-01-31T15:00:22.084" v="726"/>
        <pc:sldMkLst>
          <pc:docMk/>
          <pc:sldMk cId="3563572767" sldId="10112"/>
        </pc:sldMkLst>
        <pc:spChg chg="mod">
          <ac:chgData name="Jim McGowan" userId="e2c7446dd3aca506" providerId="LiveId" clId="{1158173E-7ED0-4943-A666-4E68751525C5}" dt="2024-01-31T14:45:15.970" v="529" actId="255"/>
          <ac:spMkLst>
            <pc:docMk/>
            <pc:sldMk cId="3563572767" sldId="10112"/>
            <ac:spMk id="68611" creationId="{00000000-0000-0000-0000-000000000000}"/>
          </ac:spMkLst>
        </pc:spChg>
      </pc:sldChg>
      <pc:sldChg chg="modSp modTransition">
        <pc:chgData name="Jim McGowan" userId="e2c7446dd3aca506" providerId="LiveId" clId="{1158173E-7ED0-4943-A666-4E68751525C5}" dt="2024-01-31T15:00:22.084" v="726"/>
        <pc:sldMkLst>
          <pc:docMk/>
          <pc:sldMk cId="3928342035" sldId="10270"/>
        </pc:sldMkLst>
        <pc:spChg chg="mod">
          <ac:chgData name="Jim McGowan" userId="e2c7446dd3aca506" providerId="LiveId" clId="{1158173E-7ED0-4943-A666-4E68751525C5}" dt="2024-01-31T14:44:55.441" v="526" actId="14100"/>
          <ac:spMkLst>
            <pc:docMk/>
            <pc:sldMk cId="3928342035" sldId="10270"/>
            <ac:spMk id="161795" creationId="{00000000-0000-0000-0000-000000000000}"/>
          </ac:spMkLst>
        </pc:spChg>
      </pc:sldChg>
      <pc:sldChg chg="modTransition">
        <pc:chgData name="Jim McGowan" userId="e2c7446dd3aca506" providerId="LiveId" clId="{1158173E-7ED0-4943-A666-4E68751525C5}" dt="2024-01-31T15:00:22.084" v="726"/>
        <pc:sldMkLst>
          <pc:docMk/>
          <pc:sldMk cId="3068997622" sldId="10569"/>
        </pc:sldMkLst>
      </pc:sldChg>
      <pc:sldChg chg="modTransition">
        <pc:chgData name="Jim McGowan" userId="e2c7446dd3aca506" providerId="LiveId" clId="{1158173E-7ED0-4943-A666-4E68751525C5}" dt="2024-01-31T15:00:22.084" v="726"/>
        <pc:sldMkLst>
          <pc:docMk/>
          <pc:sldMk cId="1072005748" sldId="10570"/>
        </pc:sldMkLst>
      </pc:sldChg>
      <pc:sldChg chg="del">
        <pc:chgData name="Jim McGowan" userId="e2c7446dd3aca506" providerId="LiveId" clId="{1158173E-7ED0-4943-A666-4E68751525C5}" dt="2024-01-31T14:54:18.093" v="673" actId="47"/>
        <pc:sldMkLst>
          <pc:docMk/>
          <pc:sldMk cId="2175362637" sldId="10586"/>
        </pc:sldMkLst>
      </pc:sldChg>
      <pc:sldChg chg="modTransition">
        <pc:chgData name="Jim McGowan" userId="e2c7446dd3aca506" providerId="LiveId" clId="{1158173E-7ED0-4943-A666-4E68751525C5}" dt="2024-01-31T15:00:22.084" v="726"/>
        <pc:sldMkLst>
          <pc:docMk/>
          <pc:sldMk cId="465675478" sldId="10588"/>
        </pc:sldMkLst>
      </pc:sldChg>
      <pc:sldChg chg="modTransition">
        <pc:chgData name="Jim McGowan" userId="e2c7446dd3aca506" providerId="LiveId" clId="{1158173E-7ED0-4943-A666-4E68751525C5}" dt="2024-01-31T15:00:22.084" v="726"/>
        <pc:sldMkLst>
          <pc:docMk/>
          <pc:sldMk cId="1334325449" sldId="10590"/>
        </pc:sldMkLst>
      </pc:sldChg>
      <pc:sldChg chg="modTransition">
        <pc:chgData name="Jim McGowan" userId="e2c7446dd3aca506" providerId="LiveId" clId="{1158173E-7ED0-4943-A666-4E68751525C5}" dt="2024-01-31T15:00:22.084" v="726"/>
        <pc:sldMkLst>
          <pc:docMk/>
          <pc:sldMk cId="3246036831" sldId="10591"/>
        </pc:sldMkLst>
      </pc:sldChg>
      <pc:sldChg chg="modTransition">
        <pc:chgData name="Jim McGowan" userId="e2c7446dd3aca506" providerId="LiveId" clId="{1158173E-7ED0-4943-A666-4E68751525C5}" dt="2024-01-31T15:00:22.084" v="726"/>
        <pc:sldMkLst>
          <pc:docMk/>
          <pc:sldMk cId="4004653810" sldId="10592"/>
        </pc:sldMkLst>
      </pc:sldChg>
      <pc:sldChg chg="modTransition">
        <pc:chgData name="Jim McGowan" userId="e2c7446dd3aca506" providerId="LiveId" clId="{1158173E-7ED0-4943-A666-4E68751525C5}" dt="2024-01-31T15:00:22.084" v="726"/>
        <pc:sldMkLst>
          <pc:docMk/>
          <pc:sldMk cId="2776319580" sldId="10593"/>
        </pc:sldMkLst>
      </pc:sldChg>
      <pc:sldChg chg="modTransition">
        <pc:chgData name="Jim McGowan" userId="e2c7446dd3aca506" providerId="LiveId" clId="{1158173E-7ED0-4943-A666-4E68751525C5}" dt="2024-01-31T15:00:22.084" v="726"/>
        <pc:sldMkLst>
          <pc:docMk/>
          <pc:sldMk cId="2250358012" sldId="10594"/>
        </pc:sldMkLst>
      </pc:sldChg>
      <pc:sldChg chg="modTransition">
        <pc:chgData name="Jim McGowan" userId="e2c7446dd3aca506" providerId="LiveId" clId="{1158173E-7ED0-4943-A666-4E68751525C5}" dt="2024-01-31T15:00:22.084" v="726"/>
        <pc:sldMkLst>
          <pc:docMk/>
          <pc:sldMk cId="4076477354" sldId="10595"/>
        </pc:sldMkLst>
      </pc:sldChg>
      <pc:sldChg chg="modSp modTransition">
        <pc:chgData name="Jim McGowan" userId="e2c7446dd3aca506" providerId="LiveId" clId="{1158173E-7ED0-4943-A666-4E68751525C5}" dt="2024-01-31T15:00:22.084" v="726"/>
        <pc:sldMkLst>
          <pc:docMk/>
          <pc:sldMk cId="489163188" sldId="10596"/>
        </pc:sldMkLst>
        <pc:graphicFrameChg chg="mod">
          <ac:chgData name="Jim McGowan" userId="e2c7446dd3aca506" providerId="LiveId" clId="{1158173E-7ED0-4943-A666-4E68751525C5}" dt="2024-01-31T14:32:44" v="334"/>
          <ac:graphicFrameMkLst>
            <pc:docMk/>
            <pc:sldMk cId="489163188" sldId="10596"/>
            <ac:graphicFrameMk id="6" creationId="{00000000-0000-0000-0000-000000000000}"/>
          </ac:graphicFrameMkLst>
        </pc:graphicFrameChg>
      </pc:sldChg>
      <pc:sldChg chg="modTransition">
        <pc:chgData name="Jim McGowan" userId="e2c7446dd3aca506" providerId="LiveId" clId="{1158173E-7ED0-4943-A666-4E68751525C5}" dt="2024-01-31T15:00:22.084" v="726"/>
        <pc:sldMkLst>
          <pc:docMk/>
          <pc:sldMk cId="4092080291" sldId="10597"/>
        </pc:sldMkLst>
      </pc:sldChg>
      <pc:sldChg chg="modSp mod modTransition">
        <pc:chgData name="Jim McGowan" userId="e2c7446dd3aca506" providerId="LiveId" clId="{1158173E-7ED0-4943-A666-4E68751525C5}" dt="2024-01-31T15:00:22.084" v="726"/>
        <pc:sldMkLst>
          <pc:docMk/>
          <pc:sldMk cId="3509856394" sldId="10598"/>
        </pc:sldMkLst>
        <pc:spChg chg="mod">
          <ac:chgData name="Jim McGowan" userId="e2c7446dd3aca506" providerId="LiveId" clId="{1158173E-7ED0-4943-A666-4E68751525C5}" dt="2024-01-31T14:14:13.712" v="7" actId="1035"/>
          <ac:spMkLst>
            <pc:docMk/>
            <pc:sldMk cId="3509856394" sldId="10598"/>
            <ac:spMk id="3" creationId="{762CC507-6E5B-BC55-F4FA-0BF8C83792AF}"/>
          </ac:spMkLst>
        </pc:spChg>
        <pc:spChg chg="mod">
          <ac:chgData name="Jim McGowan" userId="e2c7446dd3aca506" providerId="LiveId" clId="{1158173E-7ED0-4943-A666-4E68751525C5}" dt="2024-01-31T14:55:38.120" v="683" actId="948"/>
          <ac:spMkLst>
            <pc:docMk/>
            <pc:sldMk cId="3509856394" sldId="10598"/>
            <ac:spMk id="161795" creationId="{00000000-0000-0000-0000-000000000000}"/>
          </ac:spMkLst>
        </pc:spChg>
      </pc:sldChg>
      <pc:sldChg chg="del">
        <pc:chgData name="Jim McGowan" userId="e2c7446dd3aca506" providerId="LiveId" clId="{1158173E-7ED0-4943-A666-4E68751525C5}" dt="2024-01-31T14:15:24.536" v="18" actId="47"/>
        <pc:sldMkLst>
          <pc:docMk/>
          <pc:sldMk cId="2079394891" sldId="10599"/>
        </pc:sldMkLst>
      </pc:sldChg>
      <pc:sldChg chg="del">
        <pc:chgData name="Jim McGowan" userId="e2c7446dd3aca506" providerId="LiveId" clId="{1158173E-7ED0-4943-A666-4E68751525C5}" dt="2024-01-31T14:17:36.089" v="43" actId="47"/>
        <pc:sldMkLst>
          <pc:docMk/>
          <pc:sldMk cId="2667685757" sldId="10600"/>
        </pc:sldMkLst>
      </pc:sldChg>
      <pc:sldChg chg="modSp mod modTransition">
        <pc:chgData name="Jim McGowan" userId="e2c7446dd3aca506" providerId="LiveId" clId="{1158173E-7ED0-4943-A666-4E68751525C5}" dt="2024-01-31T15:00:22.084" v="726"/>
        <pc:sldMkLst>
          <pc:docMk/>
          <pc:sldMk cId="4045907933" sldId="10601"/>
        </pc:sldMkLst>
        <pc:spChg chg="mod">
          <ac:chgData name="Jim McGowan" userId="e2c7446dd3aca506" providerId="LiveId" clId="{1158173E-7ED0-4943-A666-4E68751525C5}" dt="2024-01-31T14:37:03.726" v="390" actId="1036"/>
          <ac:spMkLst>
            <pc:docMk/>
            <pc:sldMk cId="4045907933" sldId="10601"/>
            <ac:spMk id="3" creationId="{762CC507-6E5B-BC55-F4FA-0BF8C83792AF}"/>
          </ac:spMkLst>
        </pc:spChg>
        <pc:spChg chg="mod">
          <ac:chgData name="Jim McGowan" userId="e2c7446dd3aca506" providerId="LiveId" clId="{1158173E-7ED0-4943-A666-4E68751525C5}" dt="2024-01-31T14:38:39.196" v="406" actId="948"/>
          <ac:spMkLst>
            <pc:docMk/>
            <pc:sldMk cId="4045907933" sldId="10601"/>
            <ac:spMk id="161795" creationId="{00000000-0000-0000-0000-000000000000}"/>
          </ac:spMkLst>
        </pc:spChg>
      </pc:sldChg>
      <pc:sldChg chg="del">
        <pc:chgData name="Jim McGowan" userId="e2c7446dd3aca506" providerId="LiveId" clId="{1158173E-7ED0-4943-A666-4E68751525C5}" dt="2024-01-31T14:38:55.574" v="408" actId="47"/>
        <pc:sldMkLst>
          <pc:docMk/>
          <pc:sldMk cId="3880616370" sldId="10602"/>
        </pc:sldMkLst>
      </pc:sldChg>
      <pc:sldChg chg="del">
        <pc:chgData name="Jim McGowan" userId="e2c7446dd3aca506" providerId="LiveId" clId="{1158173E-7ED0-4943-A666-4E68751525C5}" dt="2024-01-31T14:39:48.507" v="422" actId="47"/>
        <pc:sldMkLst>
          <pc:docMk/>
          <pc:sldMk cId="2361517079" sldId="10603"/>
        </pc:sldMkLst>
      </pc:sldChg>
      <pc:sldChg chg="del">
        <pc:chgData name="Jim McGowan" userId="e2c7446dd3aca506" providerId="LiveId" clId="{1158173E-7ED0-4943-A666-4E68751525C5}" dt="2024-01-31T14:40:17.874" v="432" actId="47"/>
        <pc:sldMkLst>
          <pc:docMk/>
          <pc:sldMk cId="1401063867" sldId="10604"/>
        </pc:sldMkLst>
      </pc:sldChg>
      <pc:sldChg chg="modTransition">
        <pc:chgData name="Jim McGowan" userId="e2c7446dd3aca506" providerId="LiveId" clId="{1158173E-7ED0-4943-A666-4E68751525C5}" dt="2024-01-31T15:00:22.084" v="726"/>
        <pc:sldMkLst>
          <pc:docMk/>
          <pc:sldMk cId="408227795" sldId="10605"/>
        </pc:sldMkLst>
      </pc:sldChg>
      <pc:sldChg chg="modSp mod modTransition">
        <pc:chgData name="Jim McGowan" userId="e2c7446dd3aca506" providerId="LiveId" clId="{1158173E-7ED0-4943-A666-4E68751525C5}" dt="2024-01-31T15:00:22.084" v="726"/>
        <pc:sldMkLst>
          <pc:docMk/>
          <pc:sldMk cId="196002482" sldId="10606"/>
        </pc:sldMkLst>
        <pc:spChg chg="mod">
          <ac:chgData name="Jim McGowan" userId="e2c7446dd3aca506" providerId="LiveId" clId="{1158173E-7ED0-4943-A666-4E68751525C5}" dt="2024-01-31T14:40:57.548" v="441" actId="948"/>
          <ac:spMkLst>
            <pc:docMk/>
            <pc:sldMk cId="196002482" sldId="10606"/>
            <ac:spMk id="161795" creationId="{00000000-0000-0000-0000-000000000000}"/>
          </ac:spMkLst>
        </pc:spChg>
      </pc:sldChg>
      <pc:sldChg chg="del">
        <pc:chgData name="Jim McGowan" userId="e2c7446dd3aca506" providerId="LiveId" clId="{1158173E-7ED0-4943-A666-4E68751525C5}" dt="2024-01-31T14:41:18.605" v="450" actId="47"/>
        <pc:sldMkLst>
          <pc:docMk/>
          <pc:sldMk cId="1025768535" sldId="10607"/>
        </pc:sldMkLst>
      </pc:sldChg>
      <pc:sldChg chg="del">
        <pc:chgData name="Jim McGowan" userId="e2c7446dd3aca506" providerId="LiveId" clId="{1158173E-7ED0-4943-A666-4E68751525C5}" dt="2024-01-31T14:41:47.553" v="458" actId="47"/>
        <pc:sldMkLst>
          <pc:docMk/>
          <pc:sldMk cId="1809547628" sldId="10608"/>
        </pc:sldMkLst>
      </pc:sldChg>
      <pc:sldChg chg="del">
        <pc:chgData name="Jim McGowan" userId="e2c7446dd3aca506" providerId="LiveId" clId="{1158173E-7ED0-4943-A666-4E68751525C5}" dt="2024-01-31T14:44:31.720" v="523" actId="47"/>
        <pc:sldMkLst>
          <pc:docMk/>
          <pc:sldMk cId="4212080133" sldId="10609"/>
        </pc:sldMkLst>
      </pc:sldChg>
      <pc:sldChg chg="modTransition">
        <pc:chgData name="Jim McGowan" userId="e2c7446dd3aca506" providerId="LiveId" clId="{1158173E-7ED0-4943-A666-4E68751525C5}" dt="2024-01-31T15:00:22.084" v="726"/>
        <pc:sldMkLst>
          <pc:docMk/>
          <pc:sldMk cId="217896011" sldId="10610"/>
        </pc:sldMkLst>
      </pc:sldChg>
      <pc:sldChg chg="modTransition">
        <pc:chgData name="Jim McGowan" userId="e2c7446dd3aca506" providerId="LiveId" clId="{1158173E-7ED0-4943-A666-4E68751525C5}" dt="2024-01-31T15:00:22.084" v="726"/>
        <pc:sldMkLst>
          <pc:docMk/>
          <pc:sldMk cId="831986134" sldId="10611"/>
        </pc:sldMkLst>
      </pc:sldChg>
      <pc:sldChg chg="modTransition">
        <pc:chgData name="Jim McGowan" userId="e2c7446dd3aca506" providerId="LiveId" clId="{1158173E-7ED0-4943-A666-4E68751525C5}" dt="2024-01-31T15:00:22.084" v="726"/>
        <pc:sldMkLst>
          <pc:docMk/>
          <pc:sldMk cId="3831390622" sldId="10612"/>
        </pc:sldMkLst>
      </pc:sldChg>
      <pc:sldChg chg="modTransition">
        <pc:chgData name="Jim McGowan" userId="e2c7446dd3aca506" providerId="LiveId" clId="{1158173E-7ED0-4943-A666-4E68751525C5}" dt="2024-01-31T15:00:22.084" v="726"/>
        <pc:sldMkLst>
          <pc:docMk/>
          <pc:sldMk cId="203096735" sldId="10613"/>
        </pc:sldMkLst>
      </pc:sldChg>
      <pc:sldChg chg="modTransition">
        <pc:chgData name="Jim McGowan" userId="e2c7446dd3aca506" providerId="LiveId" clId="{1158173E-7ED0-4943-A666-4E68751525C5}" dt="2024-01-31T15:00:22.084" v="726"/>
        <pc:sldMkLst>
          <pc:docMk/>
          <pc:sldMk cId="4271761749" sldId="10614"/>
        </pc:sldMkLst>
      </pc:sldChg>
      <pc:sldChg chg="modTransition">
        <pc:chgData name="Jim McGowan" userId="e2c7446dd3aca506" providerId="LiveId" clId="{1158173E-7ED0-4943-A666-4E68751525C5}" dt="2024-01-31T15:00:22.084" v="726"/>
        <pc:sldMkLst>
          <pc:docMk/>
          <pc:sldMk cId="3769488351" sldId="10615"/>
        </pc:sldMkLst>
      </pc:sldChg>
      <pc:sldChg chg="modTransition">
        <pc:chgData name="Jim McGowan" userId="e2c7446dd3aca506" providerId="LiveId" clId="{1158173E-7ED0-4943-A666-4E68751525C5}" dt="2024-01-31T15:00:22.084" v="726"/>
        <pc:sldMkLst>
          <pc:docMk/>
          <pc:sldMk cId="1924158256" sldId="10616"/>
        </pc:sldMkLst>
      </pc:sldChg>
      <pc:sldChg chg="modTransition">
        <pc:chgData name="Jim McGowan" userId="e2c7446dd3aca506" providerId="LiveId" clId="{1158173E-7ED0-4943-A666-4E68751525C5}" dt="2024-01-31T15:00:22.084" v="726"/>
        <pc:sldMkLst>
          <pc:docMk/>
          <pc:sldMk cId="4094189632" sldId="10711"/>
        </pc:sldMkLst>
      </pc:sldChg>
      <pc:sldChg chg="modTransition">
        <pc:chgData name="Jim McGowan" userId="e2c7446dd3aca506" providerId="LiveId" clId="{1158173E-7ED0-4943-A666-4E68751525C5}" dt="2024-01-31T15:00:22.084" v="726"/>
        <pc:sldMkLst>
          <pc:docMk/>
          <pc:sldMk cId="309288135" sldId="10966"/>
        </pc:sldMkLst>
      </pc:sldChg>
      <pc:sldChg chg="modTransition">
        <pc:chgData name="Jim McGowan" userId="e2c7446dd3aca506" providerId="LiveId" clId="{1158173E-7ED0-4943-A666-4E68751525C5}" dt="2024-01-31T15:00:22.084" v="726"/>
        <pc:sldMkLst>
          <pc:docMk/>
          <pc:sldMk cId="1427776745" sldId="10967"/>
        </pc:sldMkLst>
      </pc:sldChg>
      <pc:sldChg chg="modTransition">
        <pc:chgData name="Jim McGowan" userId="e2c7446dd3aca506" providerId="LiveId" clId="{1158173E-7ED0-4943-A666-4E68751525C5}" dt="2024-01-31T15:00:22.084" v="726"/>
        <pc:sldMkLst>
          <pc:docMk/>
          <pc:sldMk cId="616610093" sldId="10968"/>
        </pc:sldMkLst>
      </pc:sldChg>
      <pc:sldChg chg="modSp mod modTransition">
        <pc:chgData name="Jim McGowan" userId="e2c7446dd3aca506" providerId="LiveId" clId="{1158173E-7ED0-4943-A666-4E68751525C5}" dt="2024-01-31T15:00:22.084" v="726"/>
        <pc:sldMkLst>
          <pc:docMk/>
          <pc:sldMk cId="1413742468" sldId="10969"/>
        </pc:sldMkLst>
        <pc:spChg chg="mod">
          <ac:chgData name="Jim McGowan" userId="e2c7446dd3aca506" providerId="LiveId" clId="{1158173E-7ED0-4943-A666-4E68751525C5}" dt="2024-01-31T14:57:10.609" v="699" actId="2711"/>
          <ac:spMkLst>
            <pc:docMk/>
            <pc:sldMk cId="1413742468" sldId="10969"/>
            <ac:spMk id="180226" creationId="{00000000-0000-0000-0000-000000000000}"/>
          </ac:spMkLst>
        </pc:spChg>
      </pc:sldChg>
      <pc:sldChg chg="modTransition">
        <pc:chgData name="Jim McGowan" userId="e2c7446dd3aca506" providerId="LiveId" clId="{1158173E-7ED0-4943-A666-4E68751525C5}" dt="2024-01-31T15:00:22.084" v="726"/>
        <pc:sldMkLst>
          <pc:docMk/>
          <pc:sldMk cId="354625587" sldId="10970"/>
        </pc:sldMkLst>
      </pc:sldChg>
      <pc:sldChg chg="modSp del mod">
        <pc:chgData name="Jim McGowan" userId="e2c7446dd3aca506" providerId="LiveId" clId="{1158173E-7ED0-4943-A666-4E68751525C5}" dt="2024-01-31T14:23:59.375" v="186" actId="47"/>
        <pc:sldMkLst>
          <pc:docMk/>
          <pc:sldMk cId="171900480" sldId="10971"/>
        </pc:sldMkLst>
        <pc:graphicFrameChg chg="mod modGraphic">
          <ac:chgData name="Jim McGowan" userId="e2c7446dd3aca506" providerId="LiveId" clId="{1158173E-7ED0-4943-A666-4E68751525C5}" dt="2024-01-31T14:18:32.951" v="54" actId="113"/>
          <ac:graphicFrameMkLst>
            <pc:docMk/>
            <pc:sldMk cId="171900480" sldId="10971"/>
            <ac:graphicFrameMk id="4" creationId="{E3DAEE16-233B-4E27-A602-4D37C9A249F4}"/>
          </ac:graphicFrameMkLst>
        </pc:graphicFrameChg>
      </pc:sldChg>
      <pc:sldChg chg="modTransition">
        <pc:chgData name="Jim McGowan" userId="e2c7446dd3aca506" providerId="LiveId" clId="{1158173E-7ED0-4943-A666-4E68751525C5}" dt="2024-01-31T15:00:22.084" v="726"/>
        <pc:sldMkLst>
          <pc:docMk/>
          <pc:sldMk cId="3822826027" sldId="10972"/>
        </pc:sldMkLst>
      </pc:sldChg>
      <pc:sldChg chg="modTransition">
        <pc:chgData name="Jim McGowan" userId="e2c7446dd3aca506" providerId="LiveId" clId="{1158173E-7ED0-4943-A666-4E68751525C5}" dt="2024-01-31T15:00:22.084" v="726"/>
        <pc:sldMkLst>
          <pc:docMk/>
          <pc:sldMk cId="2898506798" sldId="10973"/>
        </pc:sldMkLst>
      </pc:sldChg>
      <pc:sldChg chg="modTransition">
        <pc:chgData name="Jim McGowan" userId="e2c7446dd3aca506" providerId="LiveId" clId="{1158173E-7ED0-4943-A666-4E68751525C5}" dt="2024-01-31T15:00:22.084" v="726"/>
        <pc:sldMkLst>
          <pc:docMk/>
          <pc:sldMk cId="1003475041" sldId="10974"/>
        </pc:sldMkLst>
      </pc:sldChg>
      <pc:sldChg chg="modTransition">
        <pc:chgData name="Jim McGowan" userId="e2c7446dd3aca506" providerId="LiveId" clId="{1158173E-7ED0-4943-A666-4E68751525C5}" dt="2024-01-31T15:00:22.084" v="726"/>
        <pc:sldMkLst>
          <pc:docMk/>
          <pc:sldMk cId="607449547" sldId="10975"/>
        </pc:sldMkLst>
      </pc:sldChg>
      <pc:sldChg chg="modTransition">
        <pc:chgData name="Jim McGowan" userId="e2c7446dd3aca506" providerId="LiveId" clId="{1158173E-7ED0-4943-A666-4E68751525C5}" dt="2024-01-31T15:00:22.084" v="726"/>
        <pc:sldMkLst>
          <pc:docMk/>
          <pc:sldMk cId="894480689" sldId="10976"/>
        </pc:sldMkLst>
      </pc:sldChg>
      <pc:sldChg chg="modTransition">
        <pc:chgData name="Jim McGowan" userId="e2c7446dd3aca506" providerId="LiveId" clId="{1158173E-7ED0-4943-A666-4E68751525C5}" dt="2024-01-31T15:00:22.084" v="726"/>
        <pc:sldMkLst>
          <pc:docMk/>
          <pc:sldMk cId="2959113814" sldId="10977"/>
        </pc:sldMkLst>
      </pc:sldChg>
      <pc:sldChg chg="modSp mod modTransition">
        <pc:chgData name="Jim McGowan" userId="e2c7446dd3aca506" providerId="LiveId" clId="{1158173E-7ED0-4943-A666-4E68751525C5}" dt="2024-01-31T15:00:22.084" v="726"/>
        <pc:sldMkLst>
          <pc:docMk/>
          <pc:sldMk cId="3333055548" sldId="10978"/>
        </pc:sldMkLst>
        <pc:spChg chg="mod">
          <ac:chgData name="Jim McGowan" userId="e2c7446dd3aca506" providerId="LiveId" clId="{1158173E-7ED0-4943-A666-4E68751525C5}" dt="2024-01-31T14:31:49.393" v="324" actId="255"/>
          <ac:spMkLst>
            <pc:docMk/>
            <pc:sldMk cId="3333055548" sldId="10978"/>
            <ac:spMk id="206850" creationId="{00000000-0000-0000-0000-000000000000}"/>
          </ac:spMkLst>
        </pc:spChg>
      </pc:sldChg>
      <pc:sldChg chg="modTransition">
        <pc:chgData name="Jim McGowan" userId="e2c7446dd3aca506" providerId="LiveId" clId="{1158173E-7ED0-4943-A666-4E68751525C5}" dt="2024-01-31T15:00:22.084" v="726"/>
        <pc:sldMkLst>
          <pc:docMk/>
          <pc:sldMk cId="628193249" sldId="10979"/>
        </pc:sldMkLst>
      </pc:sldChg>
      <pc:sldChg chg="modTransition">
        <pc:chgData name="Jim McGowan" userId="e2c7446dd3aca506" providerId="LiveId" clId="{1158173E-7ED0-4943-A666-4E68751525C5}" dt="2024-01-31T15:00:22.084" v="726"/>
        <pc:sldMkLst>
          <pc:docMk/>
          <pc:sldMk cId="737230127" sldId="10980"/>
        </pc:sldMkLst>
      </pc:sldChg>
      <pc:sldChg chg="modSp mod modTransition">
        <pc:chgData name="Jim McGowan" userId="e2c7446dd3aca506" providerId="LiveId" clId="{1158173E-7ED0-4943-A666-4E68751525C5}" dt="2024-01-31T15:00:22.084" v="726"/>
        <pc:sldMkLst>
          <pc:docMk/>
          <pc:sldMk cId="385349756" sldId="10981"/>
        </pc:sldMkLst>
        <pc:spChg chg="mod">
          <ac:chgData name="Jim McGowan" userId="e2c7446dd3aca506" providerId="LiveId" clId="{1158173E-7ED0-4943-A666-4E68751525C5}" dt="2024-01-31T14:56:54.797" v="696" actId="2711"/>
          <ac:spMkLst>
            <pc:docMk/>
            <pc:sldMk cId="385349756" sldId="10981"/>
            <ac:spMk id="180226" creationId="{00000000-0000-0000-0000-000000000000}"/>
          </ac:spMkLst>
        </pc:spChg>
      </pc:sldChg>
      <pc:sldChg chg="modTransition">
        <pc:chgData name="Jim McGowan" userId="e2c7446dd3aca506" providerId="LiveId" clId="{1158173E-7ED0-4943-A666-4E68751525C5}" dt="2024-01-31T15:00:22.084" v="726"/>
        <pc:sldMkLst>
          <pc:docMk/>
          <pc:sldMk cId="3990011648" sldId="10982"/>
        </pc:sldMkLst>
      </pc:sldChg>
      <pc:sldChg chg="addSp delSp modSp mod modTransition">
        <pc:chgData name="Jim McGowan" userId="e2c7446dd3aca506" providerId="LiveId" clId="{1158173E-7ED0-4943-A666-4E68751525C5}" dt="2024-01-31T15:00:22.084" v="726"/>
        <pc:sldMkLst>
          <pc:docMk/>
          <pc:sldMk cId="591215843" sldId="10983"/>
        </pc:sldMkLst>
        <pc:spChg chg="add mod">
          <ac:chgData name="Jim McGowan" userId="e2c7446dd3aca506" providerId="LiveId" clId="{1158173E-7ED0-4943-A666-4E68751525C5}" dt="2024-01-31T14:48:22.991" v="559" actId="1036"/>
          <ac:spMkLst>
            <pc:docMk/>
            <pc:sldMk cId="591215843" sldId="10983"/>
            <ac:spMk id="3" creationId="{F1C4A0F0-D048-3497-45B4-E4BAB7ECE0E9}"/>
          </ac:spMkLst>
        </pc:spChg>
        <pc:spChg chg="add del mod">
          <ac:chgData name="Jim McGowan" userId="e2c7446dd3aca506" providerId="LiveId" clId="{1158173E-7ED0-4943-A666-4E68751525C5}" dt="2024-01-31T14:47:31.071" v="548" actId="478"/>
          <ac:spMkLst>
            <pc:docMk/>
            <pc:sldMk cId="591215843" sldId="10983"/>
            <ac:spMk id="4" creationId="{36534B65-57B8-45A4-AA93-B70E21786C8F}"/>
          </ac:spMkLst>
        </pc:spChg>
        <pc:spChg chg="mod">
          <ac:chgData name="Jim McGowan" userId="e2c7446dd3aca506" providerId="LiveId" clId="{1158173E-7ED0-4943-A666-4E68751525C5}" dt="2024-01-31T14:49:35.044" v="587" actId="948"/>
          <ac:spMkLst>
            <pc:docMk/>
            <pc:sldMk cId="591215843" sldId="10983"/>
            <ac:spMk id="161795" creationId="{00000000-0000-0000-0000-000000000000}"/>
          </ac:spMkLst>
        </pc:spChg>
        <pc:spChg chg="del">
          <ac:chgData name="Jim McGowan" userId="e2c7446dd3aca506" providerId="LiveId" clId="{1158173E-7ED0-4943-A666-4E68751525C5}" dt="2024-01-31T14:47:28.600" v="547" actId="478"/>
          <ac:spMkLst>
            <pc:docMk/>
            <pc:sldMk cId="591215843" sldId="10983"/>
            <ac:spMk id="180226" creationId="{00000000-0000-0000-0000-000000000000}"/>
          </ac:spMkLst>
        </pc:spChg>
      </pc:sldChg>
      <pc:sldChg chg="del">
        <pc:chgData name="Jim McGowan" userId="e2c7446dd3aca506" providerId="LiveId" clId="{1158173E-7ED0-4943-A666-4E68751525C5}" dt="2024-01-31T14:48:43.937" v="568" actId="47"/>
        <pc:sldMkLst>
          <pc:docMk/>
          <pc:sldMk cId="1684006053" sldId="10984"/>
        </pc:sldMkLst>
      </pc:sldChg>
      <pc:sldChg chg="del">
        <pc:chgData name="Jim McGowan" userId="e2c7446dd3aca506" providerId="LiveId" clId="{1158173E-7ED0-4943-A666-4E68751525C5}" dt="2024-01-31T14:49:02.569" v="576" actId="47"/>
        <pc:sldMkLst>
          <pc:docMk/>
          <pc:sldMk cId="1300423318" sldId="10985"/>
        </pc:sldMkLst>
      </pc:sldChg>
      <pc:sldChg chg="del">
        <pc:chgData name="Jim McGowan" userId="e2c7446dd3aca506" providerId="LiveId" clId="{1158173E-7ED0-4943-A666-4E68751525C5}" dt="2024-01-31T14:50:35.779" v="604" actId="47"/>
        <pc:sldMkLst>
          <pc:docMk/>
          <pc:sldMk cId="1153310870" sldId="10986"/>
        </pc:sldMkLst>
      </pc:sldChg>
      <pc:sldChg chg="modSp add mod modTransition">
        <pc:chgData name="Jim McGowan" userId="e2c7446dd3aca506" providerId="LiveId" clId="{1158173E-7ED0-4943-A666-4E68751525C5}" dt="2024-01-31T15:00:22.084" v="726"/>
        <pc:sldMkLst>
          <pc:docMk/>
          <pc:sldMk cId="3951901428" sldId="10987"/>
        </pc:sldMkLst>
        <pc:spChg chg="mod">
          <ac:chgData name="Jim McGowan" userId="e2c7446dd3aca506" providerId="LiveId" clId="{1158173E-7ED0-4943-A666-4E68751525C5}" dt="2024-01-31T14:55:47.910" v="684" actId="948"/>
          <ac:spMkLst>
            <pc:docMk/>
            <pc:sldMk cId="3951901428" sldId="10987"/>
            <ac:spMk id="161795" creationId="{00000000-0000-0000-0000-000000000000}"/>
          </ac:spMkLst>
        </pc:spChg>
      </pc:sldChg>
      <pc:sldChg chg="modSp add mod modTransition">
        <pc:chgData name="Jim McGowan" userId="e2c7446dd3aca506" providerId="LiveId" clId="{1158173E-7ED0-4943-A666-4E68751525C5}" dt="2024-01-31T15:00:22.084" v="726"/>
        <pc:sldMkLst>
          <pc:docMk/>
          <pc:sldMk cId="1533158681" sldId="10988"/>
        </pc:sldMkLst>
        <pc:spChg chg="mod">
          <ac:chgData name="Jim McGowan" userId="e2c7446dd3aca506" providerId="LiveId" clId="{1158173E-7ED0-4943-A666-4E68751525C5}" dt="2024-01-31T14:57:55.331" v="702" actId="948"/>
          <ac:spMkLst>
            <pc:docMk/>
            <pc:sldMk cId="1533158681" sldId="10988"/>
            <ac:spMk id="161795" creationId="{00000000-0000-0000-0000-000000000000}"/>
          </ac:spMkLst>
        </pc:spChg>
      </pc:sldChg>
      <pc:sldChg chg="add modTransition">
        <pc:chgData name="Jim McGowan" userId="e2c7446dd3aca506" providerId="LiveId" clId="{1158173E-7ED0-4943-A666-4E68751525C5}" dt="2024-01-31T15:00:22.084" v="726"/>
        <pc:sldMkLst>
          <pc:docMk/>
          <pc:sldMk cId="3987280233" sldId="10989"/>
        </pc:sldMkLst>
      </pc:sldChg>
      <pc:sldChg chg="modSp add mod modTransition">
        <pc:chgData name="Jim McGowan" userId="e2c7446dd3aca506" providerId="LiveId" clId="{1158173E-7ED0-4943-A666-4E68751525C5}" dt="2024-01-31T15:00:22.084" v="726"/>
        <pc:sldMkLst>
          <pc:docMk/>
          <pc:sldMk cId="2390705113" sldId="10990"/>
        </pc:sldMkLst>
        <pc:spChg chg="mod">
          <ac:chgData name="Jim McGowan" userId="e2c7446dd3aca506" providerId="LiveId" clId="{1158173E-7ED0-4943-A666-4E68751525C5}" dt="2024-01-31T14:38:49.250" v="407" actId="948"/>
          <ac:spMkLst>
            <pc:docMk/>
            <pc:sldMk cId="2390705113" sldId="10990"/>
            <ac:spMk id="161795" creationId="{00000000-0000-0000-0000-000000000000}"/>
          </ac:spMkLst>
        </pc:spChg>
      </pc:sldChg>
      <pc:sldChg chg="modSp add mod ord modTransition">
        <pc:chgData name="Jim McGowan" userId="e2c7446dd3aca506" providerId="LiveId" clId="{1158173E-7ED0-4943-A666-4E68751525C5}" dt="2024-01-31T15:00:22.084" v="726"/>
        <pc:sldMkLst>
          <pc:docMk/>
          <pc:sldMk cId="3080251103" sldId="10991"/>
        </pc:sldMkLst>
        <pc:spChg chg="mod">
          <ac:chgData name="Jim McGowan" userId="e2c7446dd3aca506" providerId="LiveId" clId="{1158173E-7ED0-4943-A666-4E68751525C5}" dt="2024-01-31T14:39:43.957" v="421" actId="108"/>
          <ac:spMkLst>
            <pc:docMk/>
            <pc:sldMk cId="3080251103" sldId="10991"/>
            <ac:spMk id="161795" creationId="{00000000-0000-0000-0000-000000000000}"/>
          </ac:spMkLst>
        </pc:spChg>
      </pc:sldChg>
      <pc:sldChg chg="modSp add mod ord modTransition">
        <pc:chgData name="Jim McGowan" userId="e2c7446dd3aca506" providerId="LiveId" clId="{1158173E-7ED0-4943-A666-4E68751525C5}" dt="2024-01-31T15:00:22.084" v="726"/>
        <pc:sldMkLst>
          <pc:docMk/>
          <pc:sldMk cId="2135961922" sldId="10992"/>
        </pc:sldMkLst>
        <pc:spChg chg="mod">
          <ac:chgData name="Jim McGowan" userId="e2c7446dd3aca506" providerId="LiveId" clId="{1158173E-7ED0-4943-A666-4E68751525C5}" dt="2024-01-31T14:40:13.862" v="431" actId="108"/>
          <ac:spMkLst>
            <pc:docMk/>
            <pc:sldMk cId="2135961922" sldId="10992"/>
            <ac:spMk id="161795" creationId="{00000000-0000-0000-0000-000000000000}"/>
          </ac:spMkLst>
        </pc:spChg>
      </pc:sldChg>
      <pc:sldChg chg="modSp add mod modTransition">
        <pc:chgData name="Jim McGowan" userId="e2c7446dd3aca506" providerId="LiveId" clId="{1158173E-7ED0-4943-A666-4E68751525C5}" dt="2024-01-31T15:00:22.084" v="726"/>
        <pc:sldMkLst>
          <pc:docMk/>
          <pc:sldMk cId="23826518" sldId="10993"/>
        </pc:sldMkLst>
        <pc:spChg chg="mod">
          <ac:chgData name="Jim McGowan" userId="e2c7446dd3aca506" providerId="LiveId" clId="{1158173E-7ED0-4943-A666-4E68751525C5}" dt="2024-01-31T14:41:10.147" v="447" actId="108"/>
          <ac:spMkLst>
            <pc:docMk/>
            <pc:sldMk cId="23826518" sldId="10993"/>
            <ac:spMk id="161795" creationId="{00000000-0000-0000-0000-000000000000}"/>
          </ac:spMkLst>
        </pc:spChg>
      </pc:sldChg>
      <pc:sldChg chg="modSp add mod ord modTransition">
        <pc:chgData name="Jim McGowan" userId="e2c7446dd3aca506" providerId="LiveId" clId="{1158173E-7ED0-4943-A666-4E68751525C5}" dt="2024-01-31T15:00:22.084" v="726"/>
        <pc:sldMkLst>
          <pc:docMk/>
          <pc:sldMk cId="3683611966" sldId="10994"/>
        </pc:sldMkLst>
        <pc:spChg chg="mod">
          <ac:chgData name="Jim McGowan" userId="e2c7446dd3aca506" providerId="LiveId" clId="{1158173E-7ED0-4943-A666-4E68751525C5}" dt="2024-01-31T14:41:43.881" v="457" actId="108"/>
          <ac:spMkLst>
            <pc:docMk/>
            <pc:sldMk cId="3683611966" sldId="10994"/>
            <ac:spMk id="161795" creationId="{00000000-0000-0000-0000-000000000000}"/>
          </ac:spMkLst>
        </pc:spChg>
      </pc:sldChg>
      <pc:sldChg chg="modSp add mod modTransition">
        <pc:chgData name="Jim McGowan" userId="e2c7446dd3aca506" providerId="LiveId" clId="{1158173E-7ED0-4943-A666-4E68751525C5}" dt="2024-01-31T15:00:22.084" v="726"/>
        <pc:sldMkLst>
          <pc:docMk/>
          <pc:sldMk cId="3818368475" sldId="10995"/>
        </pc:sldMkLst>
        <pc:spChg chg="mod">
          <ac:chgData name="Jim McGowan" userId="e2c7446dd3aca506" providerId="LiveId" clId="{1158173E-7ED0-4943-A666-4E68751525C5}" dt="2024-01-31T14:44:25.583" v="522" actId="108"/>
          <ac:spMkLst>
            <pc:docMk/>
            <pc:sldMk cId="3818368475" sldId="10995"/>
            <ac:spMk id="161795" creationId="{00000000-0000-0000-0000-000000000000}"/>
          </ac:spMkLst>
        </pc:spChg>
      </pc:sldChg>
      <pc:sldChg chg="modSp add mod modTransition">
        <pc:chgData name="Jim McGowan" userId="e2c7446dd3aca506" providerId="LiveId" clId="{1158173E-7ED0-4943-A666-4E68751525C5}" dt="2024-01-31T15:00:22.084" v="726"/>
        <pc:sldMkLst>
          <pc:docMk/>
          <pc:sldMk cId="683787335" sldId="10996"/>
        </pc:sldMkLst>
        <pc:spChg chg="mod">
          <ac:chgData name="Jim McGowan" userId="e2c7446dd3aca506" providerId="LiveId" clId="{1158173E-7ED0-4943-A666-4E68751525C5}" dt="2024-01-31T14:49:46.488" v="593" actId="6549"/>
          <ac:spMkLst>
            <pc:docMk/>
            <pc:sldMk cId="683787335" sldId="10996"/>
            <ac:spMk id="161795" creationId="{00000000-0000-0000-0000-000000000000}"/>
          </ac:spMkLst>
        </pc:spChg>
      </pc:sldChg>
      <pc:sldChg chg="modSp add mod modTransition">
        <pc:chgData name="Jim McGowan" userId="e2c7446dd3aca506" providerId="LiveId" clId="{1158173E-7ED0-4943-A666-4E68751525C5}" dt="2024-01-31T15:00:22.084" v="726"/>
        <pc:sldMkLst>
          <pc:docMk/>
          <pc:sldMk cId="512874075" sldId="10997"/>
        </pc:sldMkLst>
        <pc:spChg chg="mod">
          <ac:chgData name="Jim McGowan" userId="e2c7446dd3aca506" providerId="LiveId" clId="{1158173E-7ED0-4943-A666-4E68751525C5}" dt="2024-01-31T14:49:58.816" v="597" actId="948"/>
          <ac:spMkLst>
            <pc:docMk/>
            <pc:sldMk cId="512874075" sldId="10997"/>
            <ac:spMk id="161795" creationId="{00000000-0000-0000-0000-000000000000}"/>
          </ac:spMkLst>
        </pc:spChg>
      </pc:sldChg>
      <pc:sldChg chg="modSp add mod modTransition">
        <pc:chgData name="Jim McGowan" userId="e2c7446dd3aca506" providerId="LiveId" clId="{1158173E-7ED0-4943-A666-4E68751525C5}" dt="2024-01-31T15:00:22.084" v="726"/>
        <pc:sldMkLst>
          <pc:docMk/>
          <pc:sldMk cId="192216428" sldId="10998"/>
        </pc:sldMkLst>
        <pc:spChg chg="mod">
          <ac:chgData name="Jim McGowan" userId="e2c7446dd3aca506" providerId="LiveId" clId="{1158173E-7ED0-4943-A666-4E68751525C5}" dt="2024-01-31T14:50:13.635" v="601" actId="948"/>
          <ac:spMkLst>
            <pc:docMk/>
            <pc:sldMk cId="192216428" sldId="10998"/>
            <ac:spMk id="161795" creationId="{00000000-0000-0000-0000-000000000000}"/>
          </ac:spMkLst>
        </pc:spChg>
      </pc:sldChg>
      <pc:sldChg chg="modSp add mod modTransition">
        <pc:chgData name="Jim McGowan" userId="e2c7446dd3aca506" providerId="LiveId" clId="{1158173E-7ED0-4943-A666-4E68751525C5}" dt="2024-01-31T15:00:22.084" v="726"/>
        <pc:sldMkLst>
          <pc:docMk/>
          <pc:sldMk cId="3085133990" sldId="10999"/>
        </pc:sldMkLst>
        <pc:spChg chg="mod">
          <ac:chgData name="Jim McGowan" userId="e2c7446dd3aca506" providerId="LiveId" clId="{1158173E-7ED0-4943-A666-4E68751525C5}" dt="2024-01-31T14:53:27.070" v="655"/>
          <ac:spMkLst>
            <pc:docMk/>
            <pc:sldMk cId="3085133990" sldId="10999"/>
            <ac:spMk id="39939" creationId="{00000000-0000-0000-0000-000000000000}"/>
          </ac:spMkLst>
        </pc:spChg>
      </pc:sldChg>
      <pc:sldChg chg="modSp add mod modTransition">
        <pc:chgData name="Jim McGowan" userId="e2c7446dd3aca506" providerId="LiveId" clId="{1158173E-7ED0-4943-A666-4E68751525C5}" dt="2024-01-31T15:00:22.084" v="726"/>
        <pc:sldMkLst>
          <pc:docMk/>
          <pc:sldMk cId="2304500427" sldId="11000"/>
        </pc:sldMkLst>
        <pc:spChg chg="mod">
          <ac:chgData name="Jim McGowan" userId="e2c7446dd3aca506" providerId="LiveId" clId="{1158173E-7ED0-4943-A666-4E68751525C5}" dt="2024-01-31T14:54:11.201" v="670" actId="108"/>
          <ac:spMkLst>
            <pc:docMk/>
            <pc:sldMk cId="2304500427" sldId="11000"/>
            <ac:spMk id="161795" creationId="{00000000-0000-0000-0000-000000000000}"/>
          </ac:spMkLst>
        </pc:spChg>
      </pc:sldChg>
      <pc:sldChg chg="addSp modSp add mod">
        <pc:chgData name="Jim McGowan" userId="e2c7446dd3aca506" providerId="LiveId" clId="{1158173E-7ED0-4943-A666-4E68751525C5}" dt="2024-01-31T15:06:31.215" v="813" actId="1036"/>
        <pc:sldMkLst>
          <pc:docMk/>
          <pc:sldMk cId="3923624841" sldId="11001"/>
        </pc:sldMkLst>
        <pc:spChg chg="mod">
          <ac:chgData name="Jim McGowan" userId="e2c7446dd3aca506" providerId="LiveId" clId="{1158173E-7ED0-4943-A666-4E68751525C5}" dt="2024-01-31T15:04:16.119" v="773" actId="20577"/>
          <ac:spMkLst>
            <pc:docMk/>
            <pc:sldMk cId="3923624841" sldId="11001"/>
            <ac:spMk id="24579" creationId="{00000000-0000-0000-0000-000000000000}"/>
          </ac:spMkLst>
        </pc:spChg>
        <pc:picChg chg="add mod">
          <ac:chgData name="Jim McGowan" userId="e2c7446dd3aca506" providerId="LiveId" clId="{1158173E-7ED0-4943-A666-4E68751525C5}" dt="2024-01-31T15:06:31.215" v="813" actId="1036"/>
          <ac:picMkLst>
            <pc:docMk/>
            <pc:sldMk cId="3923624841" sldId="11001"/>
            <ac:picMk id="3" creationId="{E303839D-0A43-5802-4CDB-0CD308EF75FF}"/>
          </ac:picMkLst>
        </pc:picChg>
      </pc:sldChg>
    </pc:docChg>
  </pc:docChgLst>
  <pc:docChgLst>
    <pc:chgData name="Jim McGowan" userId="e2c7446dd3aca506" providerId="LiveId" clId="{138B3907-F736-439E-B848-4E682F3860BA}"/>
    <pc:docChg chg="undo custSel addSld delSld modSld">
      <pc:chgData name="Jim McGowan" userId="e2c7446dd3aca506" providerId="LiveId" clId="{138B3907-F736-439E-B848-4E682F3860BA}" dt="2023-10-31T15:25:07.825" v="77" actId="47"/>
      <pc:docMkLst>
        <pc:docMk/>
      </pc:docMkLst>
      <pc:sldChg chg="modSp mod">
        <pc:chgData name="Jim McGowan" userId="e2c7446dd3aca506" providerId="LiveId" clId="{138B3907-F736-439E-B848-4E682F3860BA}" dt="2023-10-31T15:22:12.210" v="50" actId="6549"/>
        <pc:sldMkLst>
          <pc:docMk/>
          <pc:sldMk cId="828161706" sldId="988"/>
        </pc:sldMkLst>
        <pc:spChg chg="mod">
          <ac:chgData name="Jim McGowan" userId="e2c7446dd3aca506" providerId="LiveId" clId="{138B3907-F736-439E-B848-4E682F3860BA}" dt="2023-10-31T15:22:12.210" v="50" actId="6549"/>
          <ac:spMkLst>
            <pc:docMk/>
            <pc:sldMk cId="828161706" sldId="988"/>
            <ac:spMk id="6" creationId="{FF9BA11E-28E2-4B3A-A673-6773D66734D0}"/>
          </ac:spMkLst>
        </pc:spChg>
      </pc:sldChg>
      <pc:sldChg chg="addSp delSp modSp mod">
        <pc:chgData name="Jim McGowan" userId="e2c7446dd3aca506" providerId="LiveId" clId="{138B3907-F736-439E-B848-4E682F3860BA}" dt="2023-10-31T15:21:07.240" v="46" actId="1035"/>
        <pc:sldMkLst>
          <pc:docMk/>
          <pc:sldMk cId="4146108224" sldId="10119"/>
        </pc:sldMkLst>
        <pc:picChg chg="add del mod">
          <ac:chgData name="Jim McGowan" userId="e2c7446dd3aca506" providerId="LiveId" clId="{138B3907-F736-439E-B848-4E682F3860BA}" dt="2023-10-31T15:20:50.562" v="39" actId="478"/>
          <ac:picMkLst>
            <pc:docMk/>
            <pc:sldMk cId="4146108224" sldId="10119"/>
            <ac:picMk id="3" creationId="{404510D0-4A8F-B899-F8AA-68F6D840AEC7}"/>
          </ac:picMkLst>
        </pc:picChg>
        <pc:picChg chg="add del mod">
          <ac:chgData name="Jim McGowan" userId="e2c7446dd3aca506" providerId="LiveId" clId="{138B3907-F736-439E-B848-4E682F3860BA}" dt="2023-10-31T15:20:50.562" v="39" actId="478"/>
          <ac:picMkLst>
            <pc:docMk/>
            <pc:sldMk cId="4146108224" sldId="10119"/>
            <ac:picMk id="6" creationId="{D236EEFF-C849-4A0F-9B5B-6907C19E4FB1}"/>
          </ac:picMkLst>
        </pc:picChg>
        <pc:picChg chg="add mod">
          <ac:chgData name="Jim McGowan" userId="e2c7446dd3aca506" providerId="LiveId" clId="{138B3907-F736-439E-B848-4E682F3860BA}" dt="2023-10-31T15:21:07.240" v="46" actId="1035"/>
          <ac:picMkLst>
            <pc:docMk/>
            <pc:sldMk cId="4146108224" sldId="10119"/>
            <ac:picMk id="7" creationId="{3356AF4E-7CD6-99EB-4598-458FF24B9419}"/>
          </ac:picMkLst>
        </pc:picChg>
      </pc:sldChg>
      <pc:sldChg chg="addSp delSp modSp mod">
        <pc:chgData name="Jim McGowan" userId="e2c7446dd3aca506" providerId="LiveId" clId="{138B3907-F736-439E-B848-4E682F3860BA}" dt="2023-10-31T15:23:31.281" v="62" actId="6549"/>
        <pc:sldMkLst>
          <pc:docMk/>
          <pc:sldMk cId="991790087" sldId="10122"/>
        </pc:sldMkLst>
        <pc:spChg chg="mod">
          <ac:chgData name="Jim McGowan" userId="e2c7446dd3aca506" providerId="LiveId" clId="{138B3907-F736-439E-B848-4E682F3860BA}" dt="2023-10-31T15:23:31.281" v="62" actId="6549"/>
          <ac:spMkLst>
            <pc:docMk/>
            <pc:sldMk cId="991790087" sldId="10122"/>
            <ac:spMk id="161795" creationId="{00000000-0000-0000-0000-000000000000}"/>
          </ac:spMkLst>
        </pc:spChg>
        <pc:picChg chg="add mod">
          <ac:chgData name="Jim McGowan" userId="e2c7446dd3aca506" providerId="LiveId" clId="{138B3907-F736-439E-B848-4E682F3860BA}" dt="2023-10-31T15:22:32.483" v="52"/>
          <ac:picMkLst>
            <pc:docMk/>
            <pc:sldMk cId="991790087" sldId="10122"/>
            <ac:picMk id="2" creationId="{CB287F93-027F-D0BD-7D22-EFECF8486D65}"/>
          </ac:picMkLst>
        </pc:picChg>
        <pc:picChg chg="del">
          <ac:chgData name="Jim McGowan" userId="e2c7446dd3aca506" providerId="LiveId" clId="{138B3907-F736-439E-B848-4E682F3860BA}" dt="2023-10-31T15:22:32.011" v="51" actId="478"/>
          <ac:picMkLst>
            <pc:docMk/>
            <pc:sldMk cId="991790087" sldId="10122"/>
            <ac:picMk id="3" creationId="{BBBFC5E4-6DFB-583A-DBDC-16520EF4B863}"/>
          </ac:picMkLst>
        </pc:picChg>
      </pc:sldChg>
      <pc:sldChg chg="addSp delSp modSp mod">
        <pc:chgData name="Jim McGowan" userId="e2c7446dd3aca506" providerId="LiveId" clId="{138B3907-F736-439E-B848-4E682F3860BA}" dt="2023-10-31T15:24:05.298" v="67" actId="14100"/>
        <pc:sldMkLst>
          <pc:docMk/>
          <pc:sldMk cId="1919860603" sldId="10123"/>
        </pc:sldMkLst>
        <pc:spChg chg="mod">
          <ac:chgData name="Jim McGowan" userId="e2c7446dd3aca506" providerId="LiveId" clId="{138B3907-F736-439E-B848-4E682F3860BA}" dt="2023-10-31T15:24:05.298" v="67" actId="14100"/>
          <ac:spMkLst>
            <pc:docMk/>
            <pc:sldMk cId="1919860603" sldId="10123"/>
            <ac:spMk id="161795" creationId="{00000000-0000-0000-0000-000000000000}"/>
          </ac:spMkLst>
        </pc:spChg>
        <pc:picChg chg="add mod">
          <ac:chgData name="Jim McGowan" userId="e2c7446dd3aca506" providerId="LiveId" clId="{138B3907-F736-439E-B848-4E682F3860BA}" dt="2023-10-31T15:22:53.099" v="56"/>
          <ac:picMkLst>
            <pc:docMk/>
            <pc:sldMk cId="1919860603" sldId="10123"/>
            <ac:picMk id="2" creationId="{8EC6C62A-4738-65AD-499B-67AF8660DE22}"/>
          </ac:picMkLst>
        </pc:picChg>
        <pc:picChg chg="del">
          <ac:chgData name="Jim McGowan" userId="e2c7446dd3aca506" providerId="LiveId" clId="{138B3907-F736-439E-B848-4E682F3860BA}" dt="2023-10-31T15:22:52.144" v="55" actId="478"/>
          <ac:picMkLst>
            <pc:docMk/>
            <pc:sldMk cId="1919860603" sldId="10123"/>
            <ac:picMk id="3" creationId="{BBBFC5E4-6DFB-583A-DBDC-16520EF4B863}"/>
          </ac:picMkLst>
        </pc:picChg>
      </pc:sldChg>
      <pc:sldChg chg="addSp delSp modSp mod">
        <pc:chgData name="Jim McGowan" userId="e2c7446dd3aca506" providerId="LiveId" clId="{138B3907-F736-439E-B848-4E682F3860BA}" dt="2023-10-31T15:24:40.649" v="73" actId="14100"/>
        <pc:sldMkLst>
          <pc:docMk/>
          <pc:sldMk cId="1196234087" sldId="10124"/>
        </pc:sldMkLst>
        <pc:spChg chg="mod">
          <ac:chgData name="Jim McGowan" userId="e2c7446dd3aca506" providerId="LiveId" clId="{138B3907-F736-439E-B848-4E682F3860BA}" dt="2023-10-31T15:24:40.649" v="73" actId="14100"/>
          <ac:spMkLst>
            <pc:docMk/>
            <pc:sldMk cId="1196234087" sldId="10124"/>
            <ac:spMk id="161795" creationId="{00000000-0000-0000-0000-000000000000}"/>
          </ac:spMkLst>
        </pc:spChg>
        <pc:picChg chg="add mod">
          <ac:chgData name="Jim McGowan" userId="e2c7446dd3aca506" providerId="LiveId" clId="{138B3907-F736-439E-B848-4E682F3860BA}" dt="2023-10-31T15:24:34.389" v="72"/>
          <ac:picMkLst>
            <pc:docMk/>
            <pc:sldMk cId="1196234087" sldId="10124"/>
            <ac:picMk id="2" creationId="{776ACC21-2A53-58E1-4FDC-556DEF2B318B}"/>
          </ac:picMkLst>
        </pc:picChg>
        <pc:picChg chg="del">
          <ac:chgData name="Jim McGowan" userId="e2c7446dd3aca506" providerId="LiveId" clId="{138B3907-F736-439E-B848-4E682F3860BA}" dt="2023-10-31T15:24:33.722" v="71" actId="478"/>
          <ac:picMkLst>
            <pc:docMk/>
            <pc:sldMk cId="1196234087" sldId="10124"/>
            <ac:picMk id="3" creationId="{BBBFC5E4-6DFB-583A-DBDC-16520EF4B863}"/>
          </ac:picMkLst>
        </pc:picChg>
      </pc:sldChg>
      <pc:sldChg chg="del">
        <pc:chgData name="Jim McGowan" userId="e2c7446dd3aca506" providerId="LiveId" clId="{138B3907-F736-439E-B848-4E682F3860BA}" dt="2023-10-31T15:25:07.825" v="77" actId="47"/>
        <pc:sldMkLst>
          <pc:docMk/>
          <pc:sldMk cId="1095232653" sldId="10125"/>
        </pc:sldMkLst>
      </pc:sldChg>
      <pc:sldChg chg="modSp add mod">
        <pc:chgData name="Jim McGowan" userId="e2c7446dd3aca506" providerId="LiveId" clId="{138B3907-F736-439E-B848-4E682F3860BA}" dt="2023-10-31T15:24:59.897" v="76" actId="108"/>
        <pc:sldMkLst>
          <pc:docMk/>
          <pc:sldMk cId="3900155678" sldId="10126"/>
        </pc:sldMkLst>
        <pc:spChg chg="mod">
          <ac:chgData name="Jim McGowan" userId="e2c7446dd3aca506" providerId="LiveId" clId="{138B3907-F736-439E-B848-4E682F3860BA}" dt="2023-10-31T15:24:59.897" v="76" actId="108"/>
          <ac:spMkLst>
            <pc:docMk/>
            <pc:sldMk cId="3900155678" sldId="10126"/>
            <ac:spMk id="161795" creationId="{00000000-0000-0000-0000-000000000000}"/>
          </ac:spMkLst>
        </pc:spChg>
      </pc:sldChg>
    </pc:docChg>
  </pc:docChgLst>
  <pc:docChgLst>
    <pc:chgData name="Jim McGowan" userId="e2c7446dd3aca506" providerId="LiveId" clId="{907A14CE-C168-4343-B3AA-0DA44C01D301}"/>
    <pc:docChg chg="modSld sldOrd">
      <pc:chgData name="Jim McGowan" userId="e2c7446dd3aca506" providerId="LiveId" clId="{907A14CE-C168-4343-B3AA-0DA44C01D301}" dt="2023-05-18T00:59:51.988" v="3"/>
      <pc:docMkLst>
        <pc:docMk/>
      </pc:docMkLst>
      <pc:sldChg chg="ord">
        <pc:chgData name="Jim McGowan" userId="e2c7446dd3aca506" providerId="LiveId" clId="{907A14CE-C168-4343-B3AA-0DA44C01D301}" dt="2023-05-18T00:59:51.988" v="3"/>
        <pc:sldMkLst>
          <pc:docMk/>
          <pc:sldMk cId="833836159" sldId="9956"/>
        </pc:sldMkLst>
      </pc:sldChg>
    </pc:docChg>
  </pc:docChgLst>
  <pc:docChgLst>
    <pc:chgData name="Jim McGowan" userId="e2c7446dd3aca506" providerId="LiveId" clId="{54209F52-B163-4ABB-A493-4F6CE665B04F}"/>
    <pc:docChg chg="custSel modSld replTag delTag">
      <pc:chgData name="Jim McGowan" userId="e2c7446dd3aca506" providerId="LiveId" clId="{54209F52-B163-4ABB-A493-4F6CE665B04F}" dt="2023-11-08T13:56:24.333" v="8"/>
      <pc:docMkLst>
        <pc:docMk/>
      </pc:docMkLst>
      <pc:sldChg chg="modSp mod">
        <pc:chgData name="Jim McGowan" userId="e2c7446dd3aca506" providerId="LiveId" clId="{54209F52-B163-4ABB-A493-4F6CE665B04F}" dt="2023-11-08T13:56:17.789" v="6" actId="6549"/>
        <pc:sldMkLst>
          <pc:docMk/>
          <pc:sldMk cId="4025356254" sldId="484"/>
        </pc:sldMkLst>
        <pc:spChg chg="mod">
          <ac:chgData name="Jim McGowan" userId="e2c7446dd3aca506" providerId="LiveId" clId="{54209F52-B163-4ABB-A493-4F6CE665B04F}" dt="2023-11-08T13:56:17.789" v="6" actId="6549"/>
          <ac:spMkLst>
            <pc:docMk/>
            <pc:sldMk cId="4025356254" sldId="484"/>
            <ac:spMk id="38914" creationId="{00000000-0000-0000-0000-000000000000}"/>
          </ac:spMkLst>
        </pc:spChg>
      </pc:sldChg>
    </pc:docChg>
  </pc:docChgLst>
  <pc:docChgLst>
    <pc:chgData name="Jim McGowan" userId="e2c7446dd3aca506" providerId="LiveId" clId="{903F4D4C-ABA7-409D-83D5-0B65271EE5EE}"/>
    <pc:docChg chg="custSel replTag delTag modHandout">
      <pc:chgData name="Jim McGowan" userId="e2c7446dd3aca506" providerId="LiveId" clId="{903F4D4C-ABA7-409D-83D5-0B65271EE5EE}" dt="2023-11-28T17:20:02.100" v="11"/>
      <pc:docMkLst>
        <pc:docMk/>
      </pc:docMkLst>
    </pc:docChg>
  </pc:docChgLst>
  <pc:docChgLst>
    <pc:chgData name="Jim McGowan" userId="e2c7446dd3aca506" providerId="LiveId" clId="{46FF3F9D-D609-4890-A357-059F55BEB9B5}"/>
    <pc:docChg chg="modSld">
      <pc:chgData name="Jim McGowan" userId="e2c7446dd3aca506" providerId="LiveId" clId="{46FF3F9D-D609-4890-A357-059F55BEB9B5}" dt="2023-05-25T01:00:55.357" v="21" actId="20577"/>
      <pc:docMkLst>
        <pc:docMk/>
      </pc:docMkLst>
      <pc:sldChg chg="modSp mod">
        <pc:chgData name="Jim McGowan" userId="e2c7446dd3aca506" providerId="LiveId" clId="{46FF3F9D-D609-4890-A357-059F55BEB9B5}" dt="2023-05-25T00:34:45.577" v="19" actId="108"/>
        <pc:sldMkLst>
          <pc:docMk/>
          <pc:sldMk cId="707153808" sldId="7502"/>
        </pc:sldMkLst>
        <pc:spChg chg="mod">
          <ac:chgData name="Jim McGowan" userId="e2c7446dd3aca506" providerId="LiveId" clId="{46FF3F9D-D609-4890-A357-059F55BEB9B5}" dt="2023-05-25T00:34:45.577" v="19" actId="108"/>
          <ac:spMkLst>
            <pc:docMk/>
            <pc:sldMk cId="707153808" sldId="7502"/>
            <ac:spMk id="36867" creationId="{00000000-0000-0000-0000-000000000000}"/>
          </ac:spMkLst>
        </pc:spChg>
      </pc:sldChg>
      <pc:sldChg chg="modSp mod">
        <pc:chgData name="Jim McGowan" userId="e2c7446dd3aca506" providerId="LiveId" clId="{46FF3F9D-D609-4890-A357-059F55BEB9B5}" dt="2023-05-25T00:10:50.979" v="2" actId="115"/>
        <pc:sldMkLst>
          <pc:docMk/>
          <pc:sldMk cId="204894617" sldId="8681"/>
        </pc:sldMkLst>
        <pc:spChg chg="mod">
          <ac:chgData name="Jim McGowan" userId="e2c7446dd3aca506" providerId="LiveId" clId="{46FF3F9D-D609-4890-A357-059F55BEB9B5}" dt="2023-05-25T00:10:50.979" v="2" actId="115"/>
          <ac:spMkLst>
            <pc:docMk/>
            <pc:sldMk cId="204894617" sldId="8681"/>
            <ac:spMk id="27651" creationId="{3D708FA2-A4F0-88AE-CC2A-12B3192F2FF5}"/>
          </ac:spMkLst>
        </pc:spChg>
      </pc:sldChg>
      <pc:sldChg chg="modSp mod">
        <pc:chgData name="Jim McGowan" userId="e2c7446dd3aca506" providerId="LiveId" clId="{46FF3F9D-D609-4890-A357-059F55BEB9B5}" dt="2023-05-25T01:00:55.357" v="21" actId="20577"/>
        <pc:sldMkLst>
          <pc:docMk/>
          <pc:sldMk cId="3038055590" sldId="9365"/>
        </pc:sldMkLst>
        <pc:spChg chg="mod">
          <ac:chgData name="Jim McGowan" userId="e2c7446dd3aca506" providerId="LiveId" clId="{46FF3F9D-D609-4890-A357-059F55BEB9B5}" dt="2023-05-25T01:00:55.357" v="21" actId="20577"/>
          <ac:spMkLst>
            <pc:docMk/>
            <pc:sldMk cId="3038055590" sldId="9365"/>
            <ac:spMk id="161795" creationId="{00000000-0000-0000-0000-000000000000}"/>
          </ac:spMkLst>
        </pc:spChg>
      </pc:sldChg>
      <pc:sldChg chg="modSp mod">
        <pc:chgData name="Jim McGowan" userId="e2c7446dd3aca506" providerId="LiveId" clId="{46FF3F9D-D609-4890-A357-059F55BEB9B5}" dt="2023-05-25T00:34:06.164" v="17" actId="20577"/>
        <pc:sldMkLst>
          <pc:docMk/>
          <pc:sldMk cId="523914155" sldId="9602"/>
        </pc:sldMkLst>
        <pc:spChg chg="mod">
          <ac:chgData name="Jim McGowan" userId="e2c7446dd3aca506" providerId="LiveId" clId="{46FF3F9D-D609-4890-A357-059F55BEB9B5}" dt="2023-05-25T00:34:06.164" v="17" actId="20577"/>
          <ac:spMkLst>
            <pc:docMk/>
            <pc:sldMk cId="523914155" sldId="9602"/>
            <ac:spMk id="36867" creationId="{00000000-0000-0000-0000-000000000000}"/>
          </ac:spMkLst>
        </pc:spChg>
      </pc:sldChg>
    </pc:docChg>
  </pc:docChgLst>
  <pc:docChgLst>
    <pc:chgData name="Jim McGowan" userId="e2c7446dd3aca506" providerId="LiveId" clId="{C261120B-2A69-4689-A826-2B81A7CFF312}"/>
    <pc:docChg chg="undo redo custSel addSld delSld modSld sldOrd replTag delTag modHandout">
      <pc:chgData name="Jim McGowan" userId="e2c7446dd3aca506" providerId="LiveId" clId="{C261120B-2A69-4689-A826-2B81A7CFF312}" dt="2023-11-07T19:50:33.019" v="186" actId="6549"/>
      <pc:docMkLst>
        <pc:docMk/>
      </pc:docMkLst>
      <pc:sldChg chg="delSp mod">
        <pc:chgData name="Jim McGowan" userId="e2c7446dd3aca506" providerId="LiveId" clId="{C261120B-2A69-4689-A826-2B81A7CFF312}" dt="2023-11-07T19:46:12.754" v="176" actId="478"/>
        <pc:sldMkLst>
          <pc:docMk/>
          <pc:sldMk cId="3718120260" sldId="342"/>
        </pc:sldMkLst>
        <pc:spChg chg="del">
          <ac:chgData name="Jim McGowan" userId="e2c7446dd3aca506" providerId="LiveId" clId="{C261120B-2A69-4689-A826-2B81A7CFF312}" dt="2023-11-07T19:46:12.754" v="176" actId="478"/>
          <ac:spMkLst>
            <pc:docMk/>
            <pc:sldMk cId="3718120260" sldId="342"/>
            <ac:spMk id="2" creationId="{24712A61-BFEF-2567-E2FC-8DA66D05DF67}"/>
          </ac:spMkLst>
        </pc:spChg>
      </pc:sldChg>
      <pc:sldChg chg="addSp delSp modSp mod">
        <pc:chgData name="Jim McGowan" userId="e2c7446dd3aca506" providerId="LiveId" clId="{C261120B-2A69-4689-A826-2B81A7CFF312}" dt="2023-11-07T17:48:14.066" v="109" actId="554"/>
        <pc:sldMkLst>
          <pc:docMk/>
          <pc:sldMk cId="4025356254" sldId="484"/>
        </pc:sldMkLst>
        <pc:spChg chg="mod">
          <ac:chgData name="Jim McGowan" userId="e2c7446dd3aca506" providerId="LiveId" clId="{C261120B-2A69-4689-A826-2B81A7CFF312}" dt="2023-11-07T17:48:14.066" v="109" actId="554"/>
          <ac:spMkLst>
            <pc:docMk/>
            <pc:sldMk cId="4025356254" sldId="484"/>
            <ac:spMk id="38914" creationId="{00000000-0000-0000-0000-000000000000}"/>
          </ac:spMkLst>
        </pc:spChg>
        <pc:picChg chg="del mod">
          <ac:chgData name="Jim McGowan" userId="e2c7446dd3aca506" providerId="LiveId" clId="{C261120B-2A69-4689-A826-2B81A7CFF312}" dt="2023-11-07T17:47:38.837" v="99" actId="478"/>
          <ac:picMkLst>
            <pc:docMk/>
            <pc:sldMk cId="4025356254" sldId="484"/>
            <ac:picMk id="2" creationId="{00000000-0000-0000-0000-000000000000}"/>
          </ac:picMkLst>
        </pc:picChg>
        <pc:picChg chg="add ord">
          <ac:chgData name="Jim McGowan" userId="e2c7446dd3aca506" providerId="LiveId" clId="{C261120B-2A69-4689-A826-2B81A7CFF312}" dt="2023-11-07T17:47:51.200" v="101" actId="167"/>
          <ac:picMkLst>
            <pc:docMk/>
            <pc:sldMk cId="4025356254" sldId="484"/>
            <ac:picMk id="3" creationId="{4B5DF40A-F47E-C16E-C6D3-8FD5240BDA9D}"/>
          </ac:picMkLst>
        </pc:picChg>
      </pc:sldChg>
      <pc:sldChg chg="modSp mod">
        <pc:chgData name="Jim McGowan" userId="e2c7446dd3aca506" providerId="LiveId" clId="{C261120B-2A69-4689-A826-2B81A7CFF312}" dt="2023-11-07T17:46:25.333" v="87" actId="1036"/>
        <pc:sldMkLst>
          <pc:docMk/>
          <pc:sldMk cId="0" sldId="1324"/>
        </pc:sldMkLst>
        <pc:spChg chg="mod">
          <ac:chgData name="Jim McGowan" userId="e2c7446dd3aca506" providerId="LiveId" clId="{C261120B-2A69-4689-A826-2B81A7CFF312}" dt="2023-11-07T17:46:25.333" v="87" actId="1036"/>
          <ac:spMkLst>
            <pc:docMk/>
            <pc:sldMk cId="0" sldId="1324"/>
            <ac:spMk id="3" creationId="{B753F979-58D4-4007-A47E-51D877C2DA33}"/>
          </ac:spMkLst>
        </pc:spChg>
      </pc:sldChg>
      <pc:sldChg chg="modSp mod">
        <pc:chgData name="Jim McGowan" userId="e2c7446dd3aca506" providerId="LiveId" clId="{C261120B-2A69-4689-A826-2B81A7CFF312}" dt="2023-11-07T17:53:29.044" v="137" actId="12789"/>
        <pc:sldMkLst>
          <pc:docMk/>
          <pc:sldMk cId="267104598" sldId="7039"/>
        </pc:sldMkLst>
        <pc:graphicFrameChg chg="mod modGraphic">
          <ac:chgData name="Jim McGowan" userId="e2c7446dd3aca506" providerId="LiveId" clId="{C261120B-2A69-4689-A826-2B81A7CFF312}" dt="2023-11-07T17:53:29.044" v="137" actId="12789"/>
          <ac:graphicFrameMkLst>
            <pc:docMk/>
            <pc:sldMk cId="267104598" sldId="7039"/>
            <ac:graphicFrameMk id="4" creationId="{E49A613A-85F1-4E0D-982D-96A3538A6C49}"/>
          </ac:graphicFrameMkLst>
        </pc:graphicFrameChg>
      </pc:sldChg>
      <pc:sldChg chg="modSp mod">
        <pc:chgData name="Jim McGowan" userId="e2c7446dd3aca506" providerId="LiveId" clId="{C261120B-2A69-4689-A826-2B81A7CFF312}" dt="2023-11-07T17:54:09.413" v="144" actId="1035"/>
        <pc:sldMkLst>
          <pc:docMk/>
          <pc:sldMk cId="2009566339" sldId="7040"/>
        </pc:sldMkLst>
        <pc:graphicFrameChg chg="mod modGraphic">
          <ac:chgData name="Jim McGowan" userId="e2c7446dd3aca506" providerId="LiveId" clId="{C261120B-2A69-4689-A826-2B81A7CFF312}" dt="2023-11-07T17:54:09.413" v="144" actId="1035"/>
          <ac:graphicFrameMkLst>
            <pc:docMk/>
            <pc:sldMk cId="2009566339" sldId="7040"/>
            <ac:graphicFrameMk id="4" creationId="{E49A613A-85F1-4E0D-982D-96A3538A6C49}"/>
          </ac:graphicFrameMkLst>
        </pc:graphicFrameChg>
      </pc:sldChg>
      <pc:sldChg chg="ord">
        <pc:chgData name="Jim McGowan" userId="e2c7446dd3aca506" providerId="LiveId" clId="{C261120B-2A69-4689-A826-2B81A7CFF312}" dt="2023-11-07T17:46:34.233" v="90"/>
        <pc:sldMkLst>
          <pc:docMk/>
          <pc:sldMk cId="1608569401" sldId="9570"/>
        </pc:sldMkLst>
      </pc:sldChg>
      <pc:sldChg chg="modSp">
        <pc:chgData name="Jim McGowan" userId="e2c7446dd3aca506" providerId="LiveId" clId="{C261120B-2A69-4689-A826-2B81A7CFF312}" dt="2023-11-07T17:32:59.853" v="31" actId="12789"/>
        <pc:sldMkLst>
          <pc:docMk/>
          <pc:sldMk cId="1792945770" sldId="9940"/>
        </pc:sldMkLst>
        <pc:spChg chg="mod">
          <ac:chgData name="Jim McGowan" userId="e2c7446dd3aca506" providerId="LiveId" clId="{C261120B-2A69-4689-A826-2B81A7CFF312}" dt="2023-11-07T17:32:59.853" v="31" actId="12789"/>
          <ac:spMkLst>
            <pc:docMk/>
            <pc:sldMk cId="1792945770" sldId="9940"/>
            <ac:spMk id="161795" creationId="{00000000-0000-0000-0000-000000000000}"/>
          </ac:spMkLst>
        </pc:spChg>
      </pc:sldChg>
      <pc:sldChg chg="modSp mod">
        <pc:chgData name="Jim McGowan" userId="e2c7446dd3aca506" providerId="LiveId" clId="{C261120B-2A69-4689-A826-2B81A7CFF312}" dt="2023-11-07T17:26:03.525" v="7" actId="207"/>
        <pc:sldMkLst>
          <pc:docMk/>
          <pc:sldMk cId="1519897096" sldId="10129"/>
        </pc:sldMkLst>
        <pc:spChg chg="mod">
          <ac:chgData name="Jim McGowan" userId="e2c7446dd3aca506" providerId="LiveId" clId="{C261120B-2A69-4689-A826-2B81A7CFF312}" dt="2023-11-07T17:25:38.279" v="3" actId="14100"/>
          <ac:spMkLst>
            <pc:docMk/>
            <pc:sldMk cId="1519897096" sldId="10129"/>
            <ac:spMk id="161795" creationId="{00000000-0000-0000-0000-000000000000}"/>
          </ac:spMkLst>
        </pc:spChg>
        <pc:spChg chg="mod">
          <ac:chgData name="Jim McGowan" userId="e2c7446dd3aca506" providerId="LiveId" clId="{C261120B-2A69-4689-A826-2B81A7CFF312}" dt="2023-11-07T17:26:03.525" v="7" actId="207"/>
          <ac:spMkLst>
            <pc:docMk/>
            <pc:sldMk cId="1519897096" sldId="10129"/>
            <ac:spMk id="180226" creationId="{00000000-0000-0000-0000-000000000000}"/>
          </ac:spMkLst>
        </pc:spChg>
      </pc:sldChg>
      <pc:sldChg chg="del">
        <pc:chgData name="Jim McGowan" userId="e2c7446dd3aca506" providerId="LiveId" clId="{C261120B-2A69-4689-A826-2B81A7CFF312}" dt="2023-11-07T17:25:52.257" v="6" actId="47"/>
        <pc:sldMkLst>
          <pc:docMk/>
          <pc:sldMk cId="2135823602" sldId="10130"/>
        </pc:sldMkLst>
      </pc:sldChg>
      <pc:sldChg chg="del">
        <pc:chgData name="Jim McGowan" userId="e2c7446dd3aca506" providerId="LiveId" clId="{C261120B-2A69-4689-A826-2B81A7CFF312}" dt="2023-11-07T17:30:28.839" v="19" actId="47"/>
        <pc:sldMkLst>
          <pc:docMk/>
          <pc:sldMk cId="1272309134" sldId="10131"/>
        </pc:sldMkLst>
      </pc:sldChg>
      <pc:sldChg chg="modSp">
        <pc:chgData name="Jim McGowan" userId="e2c7446dd3aca506" providerId="LiveId" clId="{C261120B-2A69-4689-A826-2B81A7CFF312}" dt="2023-11-07T17:26:38.880" v="9" actId="14100"/>
        <pc:sldMkLst>
          <pc:docMk/>
          <pc:sldMk cId="466537294" sldId="10132"/>
        </pc:sldMkLst>
        <pc:spChg chg="mod">
          <ac:chgData name="Jim McGowan" userId="e2c7446dd3aca506" providerId="LiveId" clId="{C261120B-2A69-4689-A826-2B81A7CFF312}" dt="2023-11-07T17:26:38.880" v="9" actId="14100"/>
          <ac:spMkLst>
            <pc:docMk/>
            <pc:sldMk cId="466537294" sldId="10132"/>
            <ac:spMk id="161795" creationId="{00000000-0000-0000-0000-000000000000}"/>
          </ac:spMkLst>
        </pc:spChg>
      </pc:sldChg>
      <pc:sldChg chg="addSp delSp modSp mod">
        <pc:chgData name="Jim McGowan" userId="e2c7446dd3aca506" providerId="LiveId" clId="{C261120B-2A69-4689-A826-2B81A7CFF312}" dt="2023-11-07T17:30:38.959" v="21"/>
        <pc:sldMkLst>
          <pc:docMk/>
          <pc:sldMk cId="3178095295" sldId="10141"/>
        </pc:sldMkLst>
        <pc:picChg chg="add mod">
          <ac:chgData name="Jim McGowan" userId="e2c7446dd3aca506" providerId="LiveId" clId="{C261120B-2A69-4689-A826-2B81A7CFF312}" dt="2023-11-07T17:30:38.959" v="21"/>
          <ac:picMkLst>
            <pc:docMk/>
            <pc:sldMk cId="3178095295" sldId="10141"/>
            <ac:picMk id="2" creationId="{1090309B-7141-6BE5-F713-37AEE45B83E0}"/>
          </ac:picMkLst>
        </pc:picChg>
        <pc:picChg chg="del">
          <ac:chgData name="Jim McGowan" userId="e2c7446dd3aca506" providerId="LiveId" clId="{C261120B-2A69-4689-A826-2B81A7CFF312}" dt="2023-11-07T17:30:38.478" v="20" actId="478"/>
          <ac:picMkLst>
            <pc:docMk/>
            <pc:sldMk cId="3178095295" sldId="10141"/>
            <ac:picMk id="5" creationId="{F1940B0B-6027-B129-53F9-1BD339CCFD17}"/>
          </ac:picMkLst>
        </pc:picChg>
      </pc:sldChg>
      <pc:sldChg chg="addSp delSp modSp mod">
        <pc:chgData name="Jim McGowan" userId="e2c7446dd3aca506" providerId="LiveId" clId="{C261120B-2A69-4689-A826-2B81A7CFF312}" dt="2023-11-07T17:30:52.991" v="23"/>
        <pc:sldMkLst>
          <pc:docMk/>
          <pc:sldMk cId="1733957934" sldId="10142"/>
        </pc:sldMkLst>
        <pc:picChg chg="add mod">
          <ac:chgData name="Jim McGowan" userId="e2c7446dd3aca506" providerId="LiveId" clId="{C261120B-2A69-4689-A826-2B81A7CFF312}" dt="2023-11-07T17:30:52.991" v="23"/>
          <ac:picMkLst>
            <pc:docMk/>
            <pc:sldMk cId="1733957934" sldId="10142"/>
            <ac:picMk id="2" creationId="{AE539729-5D99-A7C6-E739-461088295CB8}"/>
          </ac:picMkLst>
        </pc:picChg>
        <pc:picChg chg="del">
          <ac:chgData name="Jim McGowan" userId="e2c7446dd3aca506" providerId="LiveId" clId="{C261120B-2A69-4689-A826-2B81A7CFF312}" dt="2023-11-07T17:30:52.276" v="22" actId="478"/>
          <ac:picMkLst>
            <pc:docMk/>
            <pc:sldMk cId="1733957934" sldId="10142"/>
            <ac:picMk id="5" creationId="{F1940B0B-6027-B129-53F9-1BD339CCFD17}"/>
          </ac:picMkLst>
        </pc:picChg>
      </pc:sldChg>
      <pc:sldChg chg="addSp delSp modSp mod">
        <pc:chgData name="Jim McGowan" userId="e2c7446dd3aca506" providerId="LiveId" clId="{C261120B-2A69-4689-A826-2B81A7CFF312}" dt="2023-11-07T17:55:37.039" v="149"/>
        <pc:sldMkLst>
          <pc:docMk/>
          <pc:sldMk cId="3121593141" sldId="10144"/>
        </pc:sldMkLst>
        <pc:picChg chg="add mod">
          <ac:chgData name="Jim McGowan" userId="e2c7446dd3aca506" providerId="LiveId" clId="{C261120B-2A69-4689-A826-2B81A7CFF312}" dt="2023-11-07T17:55:37.039" v="149"/>
          <ac:picMkLst>
            <pc:docMk/>
            <pc:sldMk cId="3121593141" sldId="10144"/>
            <ac:picMk id="2" creationId="{290CC506-7451-DF3A-AE29-861C11032C5E}"/>
          </ac:picMkLst>
        </pc:picChg>
        <pc:picChg chg="del">
          <ac:chgData name="Jim McGowan" userId="e2c7446dd3aca506" providerId="LiveId" clId="{C261120B-2A69-4689-A826-2B81A7CFF312}" dt="2023-11-07T17:55:36.261" v="148" actId="478"/>
          <ac:picMkLst>
            <pc:docMk/>
            <pc:sldMk cId="3121593141" sldId="10144"/>
            <ac:picMk id="5" creationId="{F1940B0B-6027-B129-53F9-1BD339CCFD17}"/>
          </ac:picMkLst>
        </pc:picChg>
      </pc:sldChg>
      <pc:sldChg chg="addSp delSp modSp mod">
        <pc:chgData name="Jim McGowan" userId="e2c7446dd3aca506" providerId="LiveId" clId="{C261120B-2A69-4689-A826-2B81A7CFF312}" dt="2023-11-07T18:01:32.009" v="173"/>
        <pc:sldMkLst>
          <pc:docMk/>
          <pc:sldMk cId="203982331" sldId="10145"/>
        </pc:sldMkLst>
        <pc:picChg chg="add mod">
          <ac:chgData name="Jim McGowan" userId="e2c7446dd3aca506" providerId="LiveId" clId="{C261120B-2A69-4689-A826-2B81A7CFF312}" dt="2023-11-07T18:01:32.009" v="173"/>
          <ac:picMkLst>
            <pc:docMk/>
            <pc:sldMk cId="203982331" sldId="10145"/>
            <ac:picMk id="2" creationId="{5D4A0F7C-9B3B-42A0-22AB-64C105941EF4}"/>
          </ac:picMkLst>
        </pc:picChg>
        <pc:picChg chg="del">
          <ac:chgData name="Jim McGowan" userId="e2c7446dd3aca506" providerId="LiveId" clId="{C261120B-2A69-4689-A826-2B81A7CFF312}" dt="2023-11-07T18:01:31.397" v="172" actId="478"/>
          <ac:picMkLst>
            <pc:docMk/>
            <pc:sldMk cId="203982331" sldId="10145"/>
            <ac:picMk id="5" creationId="{F1940B0B-6027-B129-53F9-1BD339CCFD17}"/>
          </ac:picMkLst>
        </pc:picChg>
      </pc:sldChg>
      <pc:sldChg chg="modSp mod">
        <pc:chgData name="Jim McGowan" userId="e2c7446dd3aca506" providerId="LiveId" clId="{C261120B-2A69-4689-A826-2B81A7CFF312}" dt="2023-11-07T17:31:59.995" v="26" actId="12789"/>
        <pc:sldMkLst>
          <pc:docMk/>
          <pc:sldMk cId="1326947560" sldId="10146"/>
        </pc:sldMkLst>
        <pc:spChg chg="mod">
          <ac:chgData name="Jim McGowan" userId="e2c7446dd3aca506" providerId="LiveId" clId="{C261120B-2A69-4689-A826-2B81A7CFF312}" dt="2023-11-07T17:31:59.995" v="26" actId="12789"/>
          <ac:spMkLst>
            <pc:docMk/>
            <pc:sldMk cId="1326947560" sldId="10146"/>
            <ac:spMk id="161795" creationId="{00000000-0000-0000-0000-000000000000}"/>
          </ac:spMkLst>
        </pc:spChg>
      </pc:sldChg>
      <pc:sldChg chg="modSp mod">
        <pc:chgData name="Jim McGowan" userId="e2c7446dd3aca506" providerId="LiveId" clId="{C261120B-2A69-4689-A826-2B81A7CFF312}" dt="2023-11-07T17:32:17.015" v="29" actId="12789"/>
        <pc:sldMkLst>
          <pc:docMk/>
          <pc:sldMk cId="1281036777" sldId="10147"/>
        </pc:sldMkLst>
        <pc:spChg chg="mod">
          <ac:chgData name="Jim McGowan" userId="e2c7446dd3aca506" providerId="LiveId" clId="{C261120B-2A69-4689-A826-2B81A7CFF312}" dt="2023-11-07T17:32:17.015" v="29" actId="12789"/>
          <ac:spMkLst>
            <pc:docMk/>
            <pc:sldMk cId="1281036777" sldId="10147"/>
            <ac:spMk id="161795" creationId="{00000000-0000-0000-0000-000000000000}"/>
          </ac:spMkLst>
        </pc:spChg>
      </pc:sldChg>
      <pc:sldChg chg="modSp mod">
        <pc:chgData name="Jim McGowan" userId="e2c7446dd3aca506" providerId="LiveId" clId="{C261120B-2A69-4689-A826-2B81A7CFF312}" dt="2023-11-07T17:33:20.101" v="34" actId="12789"/>
        <pc:sldMkLst>
          <pc:docMk/>
          <pc:sldMk cId="1152735060" sldId="10148"/>
        </pc:sldMkLst>
        <pc:spChg chg="mod">
          <ac:chgData name="Jim McGowan" userId="e2c7446dd3aca506" providerId="LiveId" clId="{C261120B-2A69-4689-A826-2B81A7CFF312}" dt="2023-11-07T17:33:20.101" v="34" actId="12789"/>
          <ac:spMkLst>
            <pc:docMk/>
            <pc:sldMk cId="1152735060" sldId="10148"/>
            <ac:spMk id="161795" creationId="{00000000-0000-0000-0000-000000000000}"/>
          </ac:spMkLst>
        </pc:spChg>
      </pc:sldChg>
      <pc:sldChg chg="modSp del mod">
        <pc:chgData name="Jim McGowan" userId="e2c7446dd3aca506" providerId="LiveId" clId="{C261120B-2A69-4689-A826-2B81A7CFF312}" dt="2023-11-07T17:35:10.046" v="44" actId="47"/>
        <pc:sldMkLst>
          <pc:docMk/>
          <pc:sldMk cId="2678526483" sldId="10149"/>
        </pc:sldMkLst>
        <pc:spChg chg="mod">
          <ac:chgData name="Jim McGowan" userId="e2c7446dd3aca506" providerId="LiveId" clId="{C261120B-2A69-4689-A826-2B81A7CFF312}" dt="2023-11-07T17:34:24.785" v="40" actId="12789"/>
          <ac:spMkLst>
            <pc:docMk/>
            <pc:sldMk cId="2678526483" sldId="10149"/>
            <ac:spMk id="161795" creationId="{00000000-0000-0000-0000-000000000000}"/>
          </ac:spMkLst>
        </pc:spChg>
      </pc:sldChg>
      <pc:sldChg chg="add del">
        <pc:chgData name="Jim McGowan" userId="e2c7446dd3aca506" providerId="LiveId" clId="{C261120B-2A69-4689-A826-2B81A7CFF312}" dt="2023-11-07T17:39:29.380" v="52" actId="47"/>
        <pc:sldMkLst>
          <pc:docMk/>
          <pc:sldMk cId="2817135471" sldId="10150"/>
        </pc:sldMkLst>
      </pc:sldChg>
      <pc:sldChg chg="modSp">
        <pc:chgData name="Jim McGowan" userId="e2c7446dd3aca506" providerId="LiveId" clId="{C261120B-2A69-4689-A826-2B81A7CFF312}" dt="2023-11-07T17:33:39.872" v="35" actId="14100"/>
        <pc:sldMkLst>
          <pc:docMk/>
          <pc:sldMk cId="87711176" sldId="10151"/>
        </pc:sldMkLst>
        <pc:spChg chg="mod">
          <ac:chgData name="Jim McGowan" userId="e2c7446dd3aca506" providerId="LiveId" clId="{C261120B-2A69-4689-A826-2B81A7CFF312}" dt="2023-11-07T17:33:39.872" v="35" actId="14100"/>
          <ac:spMkLst>
            <pc:docMk/>
            <pc:sldMk cId="87711176" sldId="10151"/>
            <ac:spMk id="161795" creationId="{00000000-0000-0000-0000-000000000000}"/>
          </ac:spMkLst>
        </pc:spChg>
      </pc:sldChg>
      <pc:sldChg chg="addSp delSp modSp mod">
        <pc:chgData name="Jim McGowan" userId="e2c7446dd3aca506" providerId="LiveId" clId="{C261120B-2A69-4689-A826-2B81A7CFF312}" dt="2023-11-07T17:40:11.026" v="58"/>
        <pc:sldMkLst>
          <pc:docMk/>
          <pc:sldMk cId="1065321056" sldId="10157"/>
        </pc:sldMkLst>
        <pc:spChg chg="add del mod">
          <ac:chgData name="Jim McGowan" userId="e2c7446dd3aca506" providerId="LiveId" clId="{C261120B-2A69-4689-A826-2B81A7CFF312}" dt="2023-11-07T17:40:10.437" v="57" actId="478"/>
          <ac:spMkLst>
            <pc:docMk/>
            <pc:sldMk cId="1065321056" sldId="10157"/>
            <ac:spMk id="2" creationId="{2E639132-F75B-34EB-9921-3B0EAB9D7D97}"/>
          </ac:spMkLst>
        </pc:spChg>
        <pc:spChg chg="add mod">
          <ac:chgData name="Jim McGowan" userId="e2c7446dd3aca506" providerId="LiveId" clId="{C261120B-2A69-4689-A826-2B81A7CFF312}" dt="2023-11-07T17:40:11.026" v="58"/>
          <ac:spMkLst>
            <pc:docMk/>
            <pc:sldMk cId="1065321056" sldId="10157"/>
            <ac:spMk id="4" creationId="{25FB8968-C4E7-2097-95F7-A535F657E661}"/>
          </ac:spMkLst>
        </pc:spChg>
        <pc:spChg chg="del mod">
          <ac:chgData name="Jim McGowan" userId="e2c7446dd3aca506" providerId="LiveId" clId="{C261120B-2A69-4689-A826-2B81A7CFF312}" dt="2023-11-07T17:40:07.541" v="56" actId="478"/>
          <ac:spMkLst>
            <pc:docMk/>
            <pc:sldMk cId="1065321056" sldId="10157"/>
            <ac:spMk id="180226" creationId="{00000000-0000-0000-0000-000000000000}"/>
          </ac:spMkLst>
        </pc:spChg>
      </pc:sldChg>
      <pc:sldChg chg="modSp">
        <pc:chgData name="Jim McGowan" userId="e2c7446dd3aca506" providerId="LiveId" clId="{C261120B-2A69-4689-A826-2B81A7CFF312}" dt="2023-11-07T17:43:11.882" v="72" actId="14100"/>
        <pc:sldMkLst>
          <pc:docMk/>
          <pc:sldMk cId="2292156434" sldId="10159"/>
        </pc:sldMkLst>
        <pc:spChg chg="mod">
          <ac:chgData name="Jim McGowan" userId="e2c7446dd3aca506" providerId="LiveId" clId="{C261120B-2A69-4689-A826-2B81A7CFF312}" dt="2023-11-07T17:43:11.882" v="72" actId="14100"/>
          <ac:spMkLst>
            <pc:docMk/>
            <pc:sldMk cId="2292156434" sldId="10159"/>
            <ac:spMk id="161795" creationId="{00000000-0000-0000-0000-000000000000}"/>
          </ac:spMkLst>
        </pc:spChg>
      </pc:sldChg>
      <pc:sldChg chg="modSp">
        <pc:chgData name="Jim McGowan" userId="e2c7446dd3aca506" providerId="LiveId" clId="{C261120B-2A69-4689-A826-2B81A7CFF312}" dt="2023-11-07T17:43:17.342" v="73" actId="14100"/>
        <pc:sldMkLst>
          <pc:docMk/>
          <pc:sldMk cId="880568917" sldId="10160"/>
        </pc:sldMkLst>
        <pc:spChg chg="mod">
          <ac:chgData name="Jim McGowan" userId="e2c7446dd3aca506" providerId="LiveId" clId="{C261120B-2A69-4689-A826-2B81A7CFF312}" dt="2023-11-07T17:43:17.342" v="73" actId="14100"/>
          <ac:spMkLst>
            <pc:docMk/>
            <pc:sldMk cId="880568917" sldId="10160"/>
            <ac:spMk id="161795" creationId="{00000000-0000-0000-0000-000000000000}"/>
          </ac:spMkLst>
        </pc:spChg>
      </pc:sldChg>
      <pc:sldChg chg="modSp">
        <pc:chgData name="Jim McGowan" userId="e2c7446dd3aca506" providerId="LiveId" clId="{C261120B-2A69-4689-A826-2B81A7CFF312}" dt="2023-11-07T17:43:22.974" v="74" actId="14100"/>
        <pc:sldMkLst>
          <pc:docMk/>
          <pc:sldMk cId="762463800" sldId="10161"/>
        </pc:sldMkLst>
        <pc:spChg chg="mod">
          <ac:chgData name="Jim McGowan" userId="e2c7446dd3aca506" providerId="LiveId" clId="{C261120B-2A69-4689-A826-2B81A7CFF312}" dt="2023-11-07T17:43:22.974" v="74" actId="14100"/>
          <ac:spMkLst>
            <pc:docMk/>
            <pc:sldMk cId="762463800" sldId="10161"/>
            <ac:spMk id="161795" creationId="{00000000-0000-0000-0000-000000000000}"/>
          </ac:spMkLst>
        </pc:spChg>
      </pc:sldChg>
      <pc:sldChg chg="modSp mod">
        <pc:chgData name="Jim McGowan" userId="e2c7446dd3aca506" providerId="LiveId" clId="{C261120B-2A69-4689-A826-2B81A7CFF312}" dt="2023-11-07T17:40:55.976" v="60" actId="11"/>
        <pc:sldMkLst>
          <pc:docMk/>
          <pc:sldMk cId="313087646" sldId="10162"/>
        </pc:sldMkLst>
        <pc:spChg chg="mod">
          <ac:chgData name="Jim McGowan" userId="e2c7446dd3aca506" providerId="LiveId" clId="{C261120B-2A69-4689-A826-2B81A7CFF312}" dt="2023-11-07T17:40:55.976" v="60" actId="11"/>
          <ac:spMkLst>
            <pc:docMk/>
            <pc:sldMk cId="313087646" sldId="10162"/>
            <ac:spMk id="161795" creationId="{00000000-0000-0000-0000-000000000000}"/>
          </ac:spMkLst>
        </pc:spChg>
        <pc:spChg chg="mod">
          <ac:chgData name="Jim McGowan" userId="e2c7446dd3aca506" providerId="LiveId" clId="{C261120B-2A69-4689-A826-2B81A7CFF312}" dt="2023-11-07T17:40:39.085" v="59" actId="11"/>
          <ac:spMkLst>
            <pc:docMk/>
            <pc:sldMk cId="313087646" sldId="10162"/>
            <ac:spMk id="180226" creationId="{00000000-0000-0000-0000-000000000000}"/>
          </ac:spMkLst>
        </pc:spChg>
      </pc:sldChg>
      <pc:sldChg chg="del">
        <pc:chgData name="Jim McGowan" userId="e2c7446dd3aca506" providerId="LiveId" clId="{C261120B-2A69-4689-A826-2B81A7CFF312}" dt="2023-11-07T17:41:17.375" v="63" actId="47"/>
        <pc:sldMkLst>
          <pc:docMk/>
          <pc:sldMk cId="3813471331" sldId="10163"/>
        </pc:sldMkLst>
      </pc:sldChg>
      <pc:sldChg chg="del">
        <pc:chgData name="Jim McGowan" userId="e2c7446dd3aca506" providerId="LiveId" clId="{C261120B-2A69-4689-A826-2B81A7CFF312}" dt="2023-11-07T17:41:40.918" v="67" actId="47"/>
        <pc:sldMkLst>
          <pc:docMk/>
          <pc:sldMk cId="915351325" sldId="10164"/>
        </pc:sldMkLst>
      </pc:sldChg>
      <pc:sldChg chg="del">
        <pc:chgData name="Jim McGowan" userId="e2c7446dd3aca506" providerId="LiveId" clId="{C261120B-2A69-4689-A826-2B81A7CFF312}" dt="2023-11-07T17:42:06.774" v="71" actId="47"/>
        <pc:sldMkLst>
          <pc:docMk/>
          <pc:sldMk cId="2858166138" sldId="10165"/>
        </pc:sldMkLst>
      </pc:sldChg>
      <pc:sldChg chg="modSp">
        <pc:chgData name="Jim McGowan" userId="e2c7446dd3aca506" providerId="LiveId" clId="{C261120B-2A69-4689-A826-2B81A7CFF312}" dt="2023-11-07T17:43:47.659" v="75" actId="14100"/>
        <pc:sldMkLst>
          <pc:docMk/>
          <pc:sldMk cId="765174121" sldId="10166"/>
        </pc:sldMkLst>
        <pc:spChg chg="mod">
          <ac:chgData name="Jim McGowan" userId="e2c7446dd3aca506" providerId="LiveId" clId="{C261120B-2A69-4689-A826-2B81A7CFF312}" dt="2023-11-07T17:43:47.659" v="75" actId="14100"/>
          <ac:spMkLst>
            <pc:docMk/>
            <pc:sldMk cId="765174121" sldId="10166"/>
            <ac:spMk id="161795" creationId="{00000000-0000-0000-0000-000000000000}"/>
          </ac:spMkLst>
        </pc:spChg>
      </pc:sldChg>
      <pc:sldChg chg="modSp mod">
        <pc:chgData name="Jim McGowan" userId="e2c7446dd3aca506" providerId="LiveId" clId="{C261120B-2A69-4689-A826-2B81A7CFF312}" dt="2023-11-07T17:45:12.352" v="77" actId="11"/>
        <pc:sldMkLst>
          <pc:docMk/>
          <pc:sldMk cId="316066876" sldId="10181"/>
        </pc:sldMkLst>
        <pc:spChg chg="mod">
          <ac:chgData name="Jim McGowan" userId="e2c7446dd3aca506" providerId="LiveId" clId="{C261120B-2A69-4689-A826-2B81A7CFF312}" dt="2023-11-07T17:45:12.352" v="77" actId="11"/>
          <ac:spMkLst>
            <pc:docMk/>
            <pc:sldMk cId="316066876" sldId="10181"/>
            <ac:spMk id="161795" creationId="{00000000-0000-0000-0000-000000000000}"/>
          </ac:spMkLst>
        </pc:spChg>
        <pc:spChg chg="mod">
          <ac:chgData name="Jim McGowan" userId="e2c7446dd3aca506" providerId="LiveId" clId="{C261120B-2A69-4689-A826-2B81A7CFF312}" dt="2023-11-07T17:45:02.321" v="76" actId="11"/>
          <ac:spMkLst>
            <pc:docMk/>
            <pc:sldMk cId="316066876" sldId="10181"/>
            <ac:spMk id="180226" creationId="{00000000-0000-0000-0000-000000000000}"/>
          </ac:spMkLst>
        </pc:spChg>
      </pc:sldChg>
      <pc:sldChg chg="del">
        <pc:chgData name="Jim McGowan" userId="e2c7446dd3aca506" providerId="LiveId" clId="{C261120B-2A69-4689-A826-2B81A7CFF312}" dt="2023-11-07T17:45:33.980" v="80" actId="47"/>
        <pc:sldMkLst>
          <pc:docMk/>
          <pc:sldMk cId="1631790547" sldId="10182"/>
        </pc:sldMkLst>
      </pc:sldChg>
      <pc:sldChg chg="del">
        <pc:chgData name="Jim McGowan" userId="e2c7446dd3aca506" providerId="LiveId" clId="{C261120B-2A69-4689-A826-2B81A7CFF312}" dt="2023-11-07T17:45:54.808" v="84" actId="47"/>
        <pc:sldMkLst>
          <pc:docMk/>
          <pc:sldMk cId="825937619" sldId="10183"/>
        </pc:sldMkLst>
      </pc:sldChg>
      <pc:sldChg chg="del">
        <pc:chgData name="Jim McGowan" userId="e2c7446dd3aca506" providerId="LiveId" clId="{C261120B-2A69-4689-A826-2B81A7CFF312}" dt="2023-11-07T17:46:55.528" v="93" actId="47"/>
        <pc:sldMkLst>
          <pc:docMk/>
          <pc:sldMk cId="3066186729" sldId="10184"/>
        </pc:sldMkLst>
      </pc:sldChg>
      <pc:sldChg chg="del">
        <pc:chgData name="Jim McGowan" userId="e2c7446dd3aca506" providerId="LiveId" clId="{C261120B-2A69-4689-A826-2B81A7CFF312}" dt="2023-11-07T17:47:26.939" v="97" actId="47"/>
        <pc:sldMkLst>
          <pc:docMk/>
          <pc:sldMk cId="2331445056" sldId="10185"/>
        </pc:sldMkLst>
      </pc:sldChg>
      <pc:sldChg chg="modSp mod">
        <pc:chgData name="Jim McGowan" userId="e2c7446dd3aca506" providerId="LiveId" clId="{C261120B-2A69-4689-A826-2B81A7CFF312}" dt="2023-11-07T19:47:20.556" v="180" actId="108"/>
        <pc:sldMkLst>
          <pc:docMk/>
          <pc:sldMk cId="2864407273" sldId="10186"/>
        </pc:sldMkLst>
        <pc:spChg chg="mod">
          <ac:chgData name="Jim McGowan" userId="e2c7446dd3aca506" providerId="LiveId" clId="{C261120B-2A69-4689-A826-2B81A7CFF312}" dt="2023-11-07T19:47:20.556" v="180" actId="108"/>
          <ac:spMkLst>
            <pc:docMk/>
            <pc:sldMk cId="2864407273" sldId="10186"/>
            <ac:spMk id="161795" creationId="{00000000-0000-0000-0000-000000000000}"/>
          </ac:spMkLst>
        </pc:spChg>
        <pc:spChg chg="mod">
          <ac:chgData name="Jim McGowan" userId="e2c7446dd3aca506" providerId="LiveId" clId="{C261120B-2A69-4689-A826-2B81A7CFF312}" dt="2023-11-07T17:49:14.231" v="110" actId="11"/>
          <ac:spMkLst>
            <pc:docMk/>
            <pc:sldMk cId="2864407273" sldId="10186"/>
            <ac:spMk id="180226" creationId="{00000000-0000-0000-0000-000000000000}"/>
          </ac:spMkLst>
        </pc:spChg>
      </pc:sldChg>
      <pc:sldChg chg="del">
        <pc:chgData name="Jim McGowan" userId="e2c7446dd3aca506" providerId="LiveId" clId="{C261120B-2A69-4689-A826-2B81A7CFF312}" dt="2023-11-07T17:49:49.303" v="113" actId="47"/>
        <pc:sldMkLst>
          <pc:docMk/>
          <pc:sldMk cId="3985716557" sldId="10187"/>
        </pc:sldMkLst>
      </pc:sldChg>
      <pc:sldChg chg="addSp delSp modSp">
        <pc:chgData name="Jim McGowan" userId="e2c7446dd3aca506" providerId="LiveId" clId="{C261120B-2A69-4689-A826-2B81A7CFF312}" dt="2023-11-07T17:55:09.384" v="147"/>
        <pc:sldMkLst>
          <pc:docMk/>
          <pc:sldMk cId="940770753" sldId="10188"/>
        </pc:sldMkLst>
        <pc:spChg chg="add del mod">
          <ac:chgData name="Jim McGowan" userId="e2c7446dd3aca506" providerId="LiveId" clId="{C261120B-2A69-4689-A826-2B81A7CFF312}" dt="2023-11-07T17:55:07.685" v="146" actId="478"/>
          <ac:spMkLst>
            <pc:docMk/>
            <pc:sldMk cId="940770753" sldId="10188"/>
            <ac:spMk id="2" creationId="{883450C4-DC68-3F5A-3EB5-C785B1ED06BB}"/>
          </ac:spMkLst>
        </pc:spChg>
        <pc:spChg chg="add mod">
          <ac:chgData name="Jim McGowan" userId="e2c7446dd3aca506" providerId="LiveId" clId="{C261120B-2A69-4689-A826-2B81A7CFF312}" dt="2023-11-07T17:55:09.384" v="147"/>
          <ac:spMkLst>
            <pc:docMk/>
            <pc:sldMk cId="940770753" sldId="10188"/>
            <ac:spMk id="4" creationId="{56E4A98F-398E-8E22-C63D-64306613EAC3}"/>
          </ac:spMkLst>
        </pc:spChg>
        <pc:spChg chg="del">
          <ac:chgData name="Jim McGowan" userId="e2c7446dd3aca506" providerId="LiveId" clId="{C261120B-2A69-4689-A826-2B81A7CFF312}" dt="2023-11-07T17:55:02.992" v="145" actId="478"/>
          <ac:spMkLst>
            <pc:docMk/>
            <pc:sldMk cId="940770753" sldId="10188"/>
            <ac:spMk id="180226" creationId="{00000000-0000-0000-0000-000000000000}"/>
          </ac:spMkLst>
        </pc:spChg>
      </pc:sldChg>
      <pc:sldChg chg="modSp mod">
        <pc:chgData name="Jim McGowan" userId="e2c7446dd3aca506" providerId="LiveId" clId="{C261120B-2A69-4689-A826-2B81A7CFF312}" dt="2023-11-07T17:57:48.125" v="151" actId="11"/>
        <pc:sldMkLst>
          <pc:docMk/>
          <pc:sldMk cId="229206365" sldId="10199"/>
        </pc:sldMkLst>
        <pc:spChg chg="mod">
          <ac:chgData name="Jim McGowan" userId="e2c7446dd3aca506" providerId="LiveId" clId="{C261120B-2A69-4689-A826-2B81A7CFF312}" dt="2023-11-07T17:57:48.125" v="151" actId="11"/>
          <ac:spMkLst>
            <pc:docMk/>
            <pc:sldMk cId="229206365" sldId="10199"/>
            <ac:spMk id="161795" creationId="{00000000-0000-0000-0000-000000000000}"/>
          </ac:spMkLst>
        </pc:spChg>
        <pc:spChg chg="mod">
          <ac:chgData name="Jim McGowan" userId="e2c7446dd3aca506" providerId="LiveId" clId="{C261120B-2A69-4689-A826-2B81A7CFF312}" dt="2023-11-07T17:57:38.406" v="150" actId="11"/>
          <ac:spMkLst>
            <pc:docMk/>
            <pc:sldMk cId="229206365" sldId="10199"/>
            <ac:spMk id="180226" creationId="{00000000-0000-0000-0000-000000000000}"/>
          </ac:spMkLst>
        </pc:spChg>
      </pc:sldChg>
      <pc:sldChg chg="del ord">
        <pc:chgData name="Jim McGowan" userId="e2c7446dd3aca506" providerId="LiveId" clId="{C261120B-2A69-4689-A826-2B81A7CFF312}" dt="2023-11-07T17:58:17.548" v="157" actId="47"/>
        <pc:sldMkLst>
          <pc:docMk/>
          <pc:sldMk cId="1953295532" sldId="10200"/>
        </pc:sldMkLst>
      </pc:sldChg>
      <pc:sldChg chg="del">
        <pc:chgData name="Jim McGowan" userId="e2c7446dd3aca506" providerId="LiveId" clId="{C261120B-2A69-4689-A826-2B81A7CFF312}" dt="2023-11-07T17:58:35.203" v="159" actId="47"/>
        <pc:sldMkLst>
          <pc:docMk/>
          <pc:sldMk cId="53564999" sldId="10201"/>
        </pc:sldMkLst>
      </pc:sldChg>
      <pc:sldChg chg="modSp mod">
        <pc:chgData name="Jim McGowan" userId="e2c7446dd3aca506" providerId="LiveId" clId="{C261120B-2A69-4689-A826-2B81A7CFF312}" dt="2023-11-07T17:59:17.721" v="161" actId="11"/>
        <pc:sldMkLst>
          <pc:docMk/>
          <pc:sldMk cId="3298557340" sldId="10202"/>
        </pc:sldMkLst>
        <pc:spChg chg="mod">
          <ac:chgData name="Jim McGowan" userId="e2c7446dd3aca506" providerId="LiveId" clId="{C261120B-2A69-4689-A826-2B81A7CFF312}" dt="2023-11-07T17:59:17.721" v="161" actId="11"/>
          <ac:spMkLst>
            <pc:docMk/>
            <pc:sldMk cId="3298557340" sldId="10202"/>
            <ac:spMk id="161795" creationId="{00000000-0000-0000-0000-000000000000}"/>
          </ac:spMkLst>
        </pc:spChg>
        <pc:spChg chg="mod">
          <ac:chgData name="Jim McGowan" userId="e2c7446dd3aca506" providerId="LiveId" clId="{C261120B-2A69-4689-A826-2B81A7CFF312}" dt="2023-11-07T17:59:07.065" v="160" actId="11"/>
          <ac:spMkLst>
            <pc:docMk/>
            <pc:sldMk cId="3298557340" sldId="10202"/>
            <ac:spMk id="180226" creationId="{00000000-0000-0000-0000-000000000000}"/>
          </ac:spMkLst>
        </pc:spChg>
      </pc:sldChg>
      <pc:sldChg chg="del">
        <pc:chgData name="Jim McGowan" userId="e2c7446dd3aca506" providerId="LiveId" clId="{C261120B-2A69-4689-A826-2B81A7CFF312}" dt="2023-11-07T17:59:48.086" v="164" actId="47"/>
        <pc:sldMkLst>
          <pc:docMk/>
          <pc:sldMk cId="3236692404" sldId="10203"/>
        </pc:sldMkLst>
      </pc:sldChg>
      <pc:sldChg chg="del">
        <pc:chgData name="Jim McGowan" userId="e2c7446dd3aca506" providerId="LiveId" clId="{C261120B-2A69-4689-A826-2B81A7CFF312}" dt="2023-11-07T18:00:50.022" v="168" actId="47"/>
        <pc:sldMkLst>
          <pc:docMk/>
          <pc:sldMk cId="3150008327" sldId="10204"/>
        </pc:sldMkLst>
      </pc:sldChg>
      <pc:sldChg chg="del">
        <pc:chgData name="Jim McGowan" userId="e2c7446dd3aca506" providerId="LiveId" clId="{C261120B-2A69-4689-A826-2B81A7CFF312}" dt="2023-11-07T18:02:17.612" v="175" actId="47"/>
        <pc:sldMkLst>
          <pc:docMk/>
          <pc:sldMk cId="1198276319" sldId="10217"/>
        </pc:sldMkLst>
      </pc:sldChg>
      <pc:sldChg chg="modSp mod">
        <pc:chgData name="Jim McGowan" userId="e2c7446dd3aca506" providerId="LiveId" clId="{C261120B-2A69-4689-A826-2B81A7CFF312}" dt="2023-11-07T17:27:38.974" v="13" actId="2710"/>
        <pc:sldMkLst>
          <pc:docMk/>
          <pc:sldMk cId="4200290636" sldId="10219"/>
        </pc:sldMkLst>
        <pc:spChg chg="mod">
          <ac:chgData name="Jim McGowan" userId="e2c7446dd3aca506" providerId="LiveId" clId="{C261120B-2A69-4689-A826-2B81A7CFF312}" dt="2023-11-07T17:27:38.974" v="13" actId="2710"/>
          <ac:spMkLst>
            <pc:docMk/>
            <pc:sldMk cId="4200290636" sldId="10219"/>
            <ac:spMk id="68611" creationId="{00000000-0000-0000-0000-000000000000}"/>
          </ac:spMkLst>
        </pc:spChg>
      </pc:sldChg>
      <pc:sldChg chg="modSp mod">
        <pc:chgData name="Jim McGowan" userId="e2c7446dd3aca506" providerId="LiveId" clId="{C261120B-2A69-4689-A826-2B81A7CFF312}" dt="2023-11-07T18:01:18.198" v="171" actId="2710"/>
        <pc:sldMkLst>
          <pc:docMk/>
          <pc:sldMk cId="2707410090" sldId="10224"/>
        </pc:sldMkLst>
        <pc:spChg chg="mod">
          <ac:chgData name="Jim McGowan" userId="e2c7446dd3aca506" providerId="LiveId" clId="{C261120B-2A69-4689-A826-2B81A7CFF312}" dt="2023-11-07T18:01:18.198" v="171" actId="2710"/>
          <ac:spMkLst>
            <pc:docMk/>
            <pc:sldMk cId="2707410090" sldId="10224"/>
            <ac:spMk id="68611" creationId="{00000000-0000-0000-0000-000000000000}"/>
          </ac:spMkLst>
        </pc:spChg>
      </pc:sldChg>
      <pc:sldChg chg="modSp add mod">
        <pc:chgData name="Jim McGowan" userId="e2c7446dd3aca506" providerId="LiveId" clId="{C261120B-2A69-4689-A826-2B81A7CFF312}" dt="2023-11-07T17:26:10.537" v="8" actId="108"/>
        <pc:sldMkLst>
          <pc:docMk/>
          <pc:sldMk cId="3716181326" sldId="10225"/>
        </pc:sldMkLst>
        <pc:spChg chg="mod">
          <ac:chgData name="Jim McGowan" userId="e2c7446dd3aca506" providerId="LiveId" clId="{C261120B-2A69-4689-A826-2B81A7CFF312}" dt="2023-11-07T17:25:48.455" v="5" actId="108"/>
          <ac:spMkLst>
            <pc:docMk/>
            <pc:sldMk cId="3716181326" sldId="10225"/>
            <ac:spMk id="161795" creationId="{00000000-0000-0000-0000-000000000000}"/>
          </ac:spMkLst>
        </pc:spChg>
        <pc:spChg chg="mod">
          <ac:chgData name="Jim McGowan" userId="e2c7446dd3aca506" providerId="LiveId" clId="{C261120B-2A69-4689-A826-2B81A7CFF312}" dt="2023-11-07T17:26:10.537" v="8" actId="108"/>
          <ac:spMkLst>
            <pc:docMk/>
            <pc:sldMk cId="3716181326" sldId="10225"/>
            <ac:spMk id="180226" creationId="{00000000-0000-0000-0000-000000000000}"/>
          </ac:spMkLst>
        </pc:spChg>
      </pc:sldChg>
      <pc:sldChg chg="modSp add mod">
        <pc:chgData name="Jim McGowan" userId="e2c7446dd3aca506" providerId="LiveId" clId="{C261120B-2A69-4689-A826-2B81A7CFF312}" dt="2023-11-07T17:28:33.439" v="18" actId="207"/>
        <pc:sldMkLst>
          <pc:docMk/>
          <pc:sldMk cId="655901892" sldId="10226"/>
        </pc:sldMkLst>
        <pc:spChg chg="mod">
          <ac:chgData name="Jim McGowan" userId="e2c7446dd3aca506" providerId="LiveId" clId="{C261120B-2A69-4689-A826-2B81A7CFF312}" dt="2023-11-07T17:28:33.439" v="18" actId="207"/>
          <ac:spMkLst>
            <pc:docMk/>
            <pc:sldMk cId="655901892" sldId="10226"/>
            <ac:spMk id="161795" creationId="{00000000-0000-0000-0000-000000000000}"/>
          </ac:spMkLst>
        </pc:spChg>
      </pc:sldChg>
      <pc:sldChg chg="modSp add mod">
        <pc:chgData name="Jim McGowan" userId="e2c7446dd3aca506" providerId="LiveId" clId="{C261120B-2A69-4689-A826-2B81A7CFF312}" dt="2023-11-07T17:35:06.697" v="43" actId="108"/>
        <pc:sldMkLst>
          <pc:docMk/>
          <pc:sldMk cId="1243265355" sldId="10227"/>
        </pc:sldMkLst>
        <pc:spChg chg="mod">
          <ac:chgData name="Jim McGowan" userId="e2c7446dd3aca506" providerId="LiveId" clId="{C261120B-2A69-4689-A826-2B81A7CFF312}" dt="2023-11-07T17:35:06.697" v="43" actId="108"/>
          <ac:spMkLst>
            <pc:docMk/>
            <pc:sldMk cId="1243265355" sldId="10227"/>
            <ac:spMk id="161795" creationId="{00000000-0000-0000-0000-000000000000}"/>
          </ac:spMkLst>
        </pc:spChg>
      </pc:sldChg>
      <pc:sldChg chg="modSp add mod">
        <pc:chgData name="Jim McGowan" userId="e2c7446dd3aca506" providerId="LiveId" clId="{C261120B-2A69-4689-A826-2B81A7CFF312}" dt="2023-11-07T17:35:31.334" v="47" actId="108"/>
        <pc:sldMkLst>
          <pc:docMk/>
          <pc:sldMk cId="3623449231" sldId="10228"/>
        </pc:sldMkLst>
        <pc:spChg chg="mod">
          <ac:chgData name="Jim McGowan" userId="e2c7446dd3aca506" providerId="LiveId" clId="{C261120B-2A69-4689-A826-2B81A7CFF312}" dt="2023-11-07T17:35:31.334" v="47" actId="108"/>
          <ac:spMkLst>
            <pc:docMk/>
            <pc:sldMk cId="3623449231" sldId="10228"/>
            <ac:spMk id="161795" creationId="{00000000-0000-0000-0000-000000000000}"/>
          </ac:spMkLst>
        </pc:spChg>
      </pc:sldChg>
      <pc:sldChg chg="modSp add mod">
        <pc:chgData name="Jim McGowan" userId="e2c7446dd3aca506" providerId="LiveId" clId="{C261120B-2A69-4689-A826-2B81A7CFF312}" dt="2023-11-07T17:41:08.763" v="62" actId="108"/>
        <pc:sldMkLst>
          <pc:docMk/>
          <pc:sldMk cId="151909697" sldId="10229"/>
        </pc:sldMkLst>
        <pc:spChg chg="mod">
          <ac:chgData name="Jim McGowan" userId="e2c7446dd3aca506" providerId="LiveId" clId="{C261120B-2A69-4689-A826-2B81A7CFF312}" dt="2023-11-07T17:41:08.763" v="62" actId="108"/>
          <ac:spMkLst>
            <pc:docMk/>
            <pc:sldMk cId="151909697" sldId="10229"/>
            <ac:spMk id="161795" creationId="{00000000-0000-0000-0000-000000000000}"/>
          </ac:spMkLst>
        </pc:spChg>
      </pc:sldChg>
      <pc:sldChg chg="modSp add mod">
        <pc:chgData name="Jim McGowan" userId="e2c7446dd3aca506" providerId="LiveId" clId="{C261120B-2A69-4689-A826-2B81A7CFF312}" dt="2023-11-07T17:41:33.740" v="66" actId="108"/>
        <pc:sldMkLst>
          <pc:docMk/>
          <pc:sldMk cId="1058456935" sldId="10230"/>
        </pc:sldMkLst>
        <pc:spChg chg="mod">
          <ac:chgData name="Jim McGowan" userId="e2c7446dd3aca506" providerId="LiveId" clId="{C261120B-2A69-4689-A826-2B81A7CFF312}" dt="2023-11-07T17:41:33.740" v="66" actId="108"/>
          <ac:spMkLst>
            <pc:docMk/>
            <pc:sldMk cId="1058456935" sldId="10230"/>
            <ac:spMk id="161795" creationId="{00000000-0000-0000-0000-000000000000}"/>
          </ac:spMkLst>
        </pc:spChg>
      </pc:sldChg>
      <pc:sldChg chg="modSp add mod">
        <pc:chgData name="Jim McGowan" userId="e2c7446dd3aca506" providerId="LiveId" clId="{C261120B-2A69-4689-A826-2B81A7CFF312}" dt="2023-11-07T17:42:00.096" v="70" actId="108"/>
        <pc:sldMkLst>
          <pc:docMk/>
          <pc:sldMk cId="451176619" sldId="10231"/>
        </pc:sldMkLst>
        <pc:spChg chg="mod">
          <ac:chgData name="Jim McGowan" userId="e2c7446dd3aca506" providerId="LiveId" clId="{C261120B-2A69-4689-A826-2B81A7CFF312}" dt="2023-11-07T17:42:00.096" v="70" actId="108"/>
          <ac:spMkLst>
            <pc:docMk/>
            <pc:sldMk cId="451176619" sldId="10231"/>
            <ac:spMk id="161795" creationId="{00000000-0000-0000-0000-000000000000}"/>
          </ac:spMkLst>
        </pc:spChg>
      </pc:sldChg>
      <pc:sldChg chg="modSp add mod">
        <pc:chgData name="Jim McGowan" userId="e2c7446dd3aca506" providerId="LiveId" clId="{C261120B-2A69-4689-A826-2B81A7CFF312}" dt="2023-11-07T17:45:27.531" v="79" actId="108"/>
        <pc:sldMkLst>
          <pc:docMk/>
          <pc:sldMk cId="2566645118" sldId="10232"/>
        </pc:sldMkLst>
        <pc:spChg chg="mod">
          <ac:chgData name="Jim McGowan" userId="e2c7446dd3aca506" providerId="LiveId" clId="{C261120B-2A69-4689-A826-2B81A7CFF312}" dt="2023-11-07T17:45:27.531" v="79" actId="108"/>
          <ac:spMkLst>
            <pc:docMk/>
            <pc:sldMk cId="2566645118" sldId="10232"/>
            <ac:spMk id="161795" creationId="{00000000-0000-0000-0000-000000000000}"/>
          </ac:spMkLst>
        </pc:spChg>
      </pc:sldChg>
      <pc:sldChg chg="modSp add mod">
        <pc:chgData name="Jim McGowan" userId="e2c7446dd3aca506" providerId="LiveId" clId="{C261120B-2A69-4689-A826-2B81A7CFF312}" dt="2023-11-07T17:45:51.506" v="83" actId="108"/>
        <pc:sldMkLst>
          <pc:docMk/>
          <pc:sldMk cId="3642872151" sldId="10233"/>
        </pc:sldMkLst>
        <pc:spChg chg="mod">
          <ac:chgData name="Jim McGowan" userId="e2c7446dd3aca506" providerId="LiveId" clId="{C261120B-2A69-4689-A826-2B81A7CFF312}" dt="2023-11-07T17:45:51.506" v="83" actId="108"/>
          <ac:spMkLst>
            <pc:docMk/>
            <pc:sldMk cId="3642872151" sldId="10233"/>
            <ac:spMk id="161795" creationId="{00000000-0000-0000-0000-000000000000}"/>
          </ac:spMkLst>
        </pc:spChg>
      </pc:sldChg>
      <pc:sldChg chg="modSp add mod">
        <pc:chgData name="Jim McGowan" userId="e2c7446dd3aca506" providerId="LiveId" clId="{C261120B-2A69-4689-A826-2B81A7CFF312}" dt="2023-11-07T17:46:50.551" v="92" actId="108"/>
        <pc:sldMkLst>
          <pc:docMk/>
          <pc:sldMk cId="4027740897" sldId="10234"/>
        </pc:sldMkLst>
        <pc:spChg chg="mod">
          <ac:chgData name="Jim McGowan" userId="e2c7446dd3aca506" providerId="LiveId" clId="{C261120B-2A69-4689-A826-2B81A7CFF312}" dt="2023-11-07T17:46:50.551" v="92" actId="108"/>
          <ac:spMkLst>
            <pc:docMk/>
            <pc:sldMk cId="4027740897" sldId="10234"/>
            <ac:spMk id="161795" creationId="{00000000-0000-0000-0000-000000000000}"/>
          </ac:spMkLst>
        </pc:spChg>
      </pc:sldChg>
      <pc:sldChg chg="modSp add mod">
        <pc:chgData name="Jim McGowan" userId="e2c7446dd3aca506" providerId="LiveId" clId="{C261120B-2A69-4689-A826-2B81A7CFF312}" dt="2023-11-07T17:47:20.714" v="96" actId="108"/>
        <pc:sldMkLst>
          <pc:docMk/>
          <pc:sldMk cId="922365875" sldId="10235"/>
        </pc:sldMkLst>
        <pc:spChg chg="mod">
          <ac:chgData name="Jim McGowan" userId="e2c7446dd3aca506" providerId="LiveId" clId="{C261120B-2A69-4689-A826-2B81A7CFF312}" dt="2023-11-07T17:47:20.714" v="96" actId="108"/>
          <ac:spMkLst>
            <pc:docMk/>
            <pc:sldMk cId="922365875" sldId="10235"/>
            <ac:spMk id="161795" creationId="{00000000-0000-0000-0000-000000000000}"/>
          </ac:spMkLst>
        </pc:spChg>
      </pc:sldChg>
      <pc:sldChg chg="modSp add mod">
        <pc:chgData name="Jim McGowan" userId="e2c7446dd3aca506" providerId="LiveId" clId="{C261120B-2A69-4689-A826-2B81A7CFF312}" dt="2023-11-07T17:58:07.351" v="154" actId="108"/>
        <pc:sldMkLst>
          <pc:docMk/>
          <pc:sldMk cId="4189815750" sldId="10236"/>
        </pc:sldMkLst>
        <pc:spChg chg="mod">
          <ac:chgData name="Jim McGowan" userId="e2c7446dd3aca506" providerId="LiveId" clId="{C261120B-2A69-4689-A826-2B81A7CFF312}" dt="2023-11-07T17:58:07.351" v="154" actId="108"/>
          <ac:spMkLst>
            <pc:docMk/>
            <pc:sldMk cId="4189815750" sldId="10236"/>
            <ac:spMk id="161795" creationId="{00000000-0000-0000-0000-000000000000}"/>
          </ac:spMkLst>
        </pc:spChg>
      </pc:sldChg>
      <pc:sldChg chg="modSp add mod">
        <pc:chgData name="Jim McGowan" userId="e2c7446dd3aca506" providerId="LiveId" clId="{C261120B-2A69-4689-A826-2B81A7CFF312}" dt="2023-11-07T17:58:29.481" v="158" actId="108"/>
        <pc:sldMkLst>
          <pc:docMk/>
          <pc:sldMk cId="40499639" sldId="10237"/>
        </pc:sldMkLst>
        <pc:spChg chg="mod">
          <ac:chgData name="Jim McGowan" userId="e2c7446dd3aca506" providerId="LiveId" clId="{C261120B-2A69-4689-A826-2B81A7CFF312}" dt="2023-11-07T17:58:29.481" v="158" actId="108"/>
          <ac:spMkLst>
            <pc:docMk/>
            <pc:sldMk cId="40499639" sldId="10237"/>
            <ac:spMk id="161795" creationId="{00000000-0000-0000-0000-000000000000}"/>
          </ac:spMkLst>
        </pc:spChg>
      </pc:sldChg>
      <pc:sldChg chg="modSp add mod">
        <pc:chgData name="Jim McGowan" userId="e2c7446dd3aca506" providerId="LiveId" clId="{C261120B-2A69-4689-A826-2B81A7CFF312}" dt="2023-11-07T17:59:36.316" v="163" actId="108"/>
        <pc:sldMkLst>
          <pc:docMk/>
          <pc:sldMk cId="781625397" sldId="10238"/>
        </pc:sldMkLst>
        <pc:spChg chg="mod">
          <ac:chgData name="Jim McGowan" userId="e2c7446dd3aca506" providerId="LiveId" clId="{C261120B-2A69-4689-A826-2B81A7CFF312}" dt="2023-11-07T17:59:36.316" v="163" actId="108"/>
          <ac:spMkLst>
            <pc:docMk/>
            <pc:sldMk cId="781625397" sldId="10238"/>
            <ac:spMk id="161795" creationId="{00000000-0000-0000-0000-000000000000}"/>
          </ac:spMkLst>
        </pc:spChg>
      </pc:sldChg>
      <pc:sldChg chg="modSp add mod">
        <pc:chgData name="Jim McGowan" userId="e2c7446dd3aca506" providerId="LiveId" clId="{C261120B-2A69-4689-A826-2B81A7CFF312}" dt="2023-11-07T18:00:27.047" v="167" actId="108"/>
        <pc:sldMkLst>
          <pc:docMk/>
          <pc:sldMk cId="2280844531" sldId="10239"/>
        </pc:sldMkLst>
        <pc:spChg chg="mod">
          <ac:chgData name="Jim McGowan" userId="e2c7446dd3aca506" providerId="LiveId" clId="{C261120B-2A69-4689-A826-2B81A7CFF312}" dt="2023-11-07T18:00:27.047" v="167" actId="108"/>
          <ac:spMkLst>
            <pc:docMk/>
            <pc:sldMk cId="2280844531" sldId="10239"/>
            <ac:spMk id="161795" creationId="{00000000-0000-0000-0000-000000000000}"/>
          </ac:spMkLst>
        </pc:spChg>
      </pc:sldChg>
      <pc:sldChg chg="add">
        <pc:chgData name="Jim McGowan" userId="e2c7446dd3aca506" providerId="LiveId" clId="{C261120B-2A69-4689-A826-2B81A7CFF312}" dt="2023-11-07T18:02:11.052" v="174"/>
        <pc:sldMkLst>
          <pc:docMk/>
          <pc:sldMk cId="1602988443" sldId="10240"/>
        </pc:sldMkLst>
      </pc:sldChg>
      <pc:sldChg chg="add">
        <pc:chgData name="Jim McGowan" userId="e2c7446dd3aca506" providerId="LiveId" clId="{C261120B-2A69-4689-A826-2B81A7CFF312}" dt="2023-11-07T19:47:16.238" v="179"/>
        <pc:sldMkLst>
          <pc:docMk/>
          <pc:sldMk cId="1414865565" sldId="10241"/>
        </pc:sldMkLst>
      </pc:sldChg>
    </pc:docChg>
  </pc:docChgLst>
  <pc:docChgLst>
    <pc:chgData name="Jim McGowan" userId="e2c7446dd3aca506" providerId="LiveId" clId="{B0FBFC09-B6BB-46F8-9652-A3E46D70DAED}"/>
    <pc:docChg chg="custSel modSld replTag delTag modHandout">
      <pc:chgData name="Jim McGowan" userId="e2c7446dd3aca506" providerId="LiveId" clId="{B0FBFC09-B6BB-46F8-9652-A3E46D70DAED}" dt="2024-02-06T18:13:37.182" v="11" actId="6549"/>
      <pc:docMkLst>
        <pc:docMk/>
      </pc:docMkLst>
      <pc:sldChg chg="modSp mod">
        <pc:chgData name="Jim McGowan" userId="e2c7446dd3aca506" providerId="LiveId" clId="{B0FBFC09-B6BB-46F8-9652-A3E46D70DAED}" dt="2024-02-06T18:12:42.087" v="0" actId="207"/>
        <pc:sldMkLst>
          <pc:docMk/>
          <pc:sldMk cId="483966391" sldId="2890"/>
        </pc:sldMkLst>
        <pc:graphicFrameChg chg="modGraphic">
          <ac:chgData name="Jim McGowan" userId="e2c7446dd3aca506" providerId="LiveId" clId="{B0FBFC09-B6BB-46F8-9652-A3E46D70DAED}" dt="2024-02-06T18:12:42.087" v="0" actId="207"/>
          <ac:graphicFrameMkLst>
            <pc:docMk/>
            <pc:sldMk cId="483966391" sldId="2890"/>
            <ac:graphicFrameMk id="2" creationId="{F376116D-0650-4EE2-9908-68B4366A6E17}"/>
          </ac:graphicFrameMkLst>
        </pc:graphicFrameChg>
      </pc:sldChg>
    </pc:docChg>
  </pc:docChgLst>
  <pc:docChgLst>
    <pc:chgData name="Jim McGowan" userId="e2c7446dd3aca506" providerId="LiveId" clId="{441EDAC9-EB0C-40C4-8F32-85F1001F6C89}"/>
    <pc:docChg chg="custSel addSld modSld sldOrd replTag delTag">
      <pc:chgData name="Jim McGowan" userId="e2c7446dd3aca506" providerId="LiveId" clId="{441EDAC9-EB0C-40C4-8F32-85F1001F6C89}" dt="2023-11-16T02:08:07.590" v="37"/>
      <pc:docMkLst>
        <pc:docMk/>
      </pc:docMkLst>
      <pc:sldChg chg="delSp modSp new mod ord">
        <pc:chgData name="Jim McGowan" userId="e2c7446dd3aca506" providerId="LiveId" clId="{441EDAC9-EB0C-40C4-8F32-85F1001F6C89}" dt="2023-11-16T02:08:02.714" v="35"/>
        <pc:sldMkLst>
          <pc:docMk/>
          <pc:sldMk cId="998142572" sldId="10244"/>
        </pc:sldMkLst>
        <pc:spChg chg="mod">
          <ac:chgData name="Jim McGowan" userId="e2c7446dd3aca506" providerId="LiveId" clId="{441EDAC9-EB0C-40C4-8F32-85F1001F6C89}" dt="2023-11-16T01:57:20.588" v="27" actId="113"/>
          <ac:spMkLst>
            <pc:docMk/>
            <pc:sldMk cId="998142572" sldId="10244"/>
            <ac:spMk id="2" creationId="{EE75044C-A6DA-6266-CF10-3917F7DA4F05}"/>
          </ac:spMkLst>
        </pc:spChg>
        <pc:spChg chg="del">
          <ac:chgData name="Jim McGowan" userId="e2c7446dd3aca506" providerId="LiveId" clId="{441EDAC9-EB0C-40C4-8F32-85F1001F6C89}" dt="2023-11-16T01:56:47.138" v="1" actId="478"/>
          <ac:spMkLst>
            <pc:docMk/>
            <pc:sldMk cId="998142572" sldId="10244"/>
            <ac:spMk id="3" creationId="{FC8E2386-7818-B4D7-E3C1-C426294AF5B1}"/>
          </ac:spMkLst>
        </pc:spChg>
      </pc:sldChg>
    </pc:docChg>
  </pc:docChgLst>
  <pc:docChgLst>
    <pc:chgData name="Jim McGowan" userId="e2c7446dd3aca506" providerId="LiveId" clId="{55502896-DE1F-4AFD-9006-DBE7E2692665}"/>
    <pc:docChg chg="custSel modSld replTag delTag modHandout">
      <pc:chgData name="Jim McGowan" userId="e2c7446dd3aca506" providerId="LiveId" clId="{55502896-DE1F-4AFD-9006-DBE7E2692665}" dt="2023-11-29T16:36:53.361" v="8" actId="6549"/>
      <pc:docMkLst>
        <pc:docMk/>
      </pc:docMkLst>
      <pc:sldChg chg="modSp mod">
        <pc:chgData name="Jim McGowan" userId="e2c7446dd3aca506" providerId="LiveId" clId="{55502896-DE1F-4AFD-9006-DBE7E2692665}" dt="2023-11-29T16:35:39.906" v="2" actId="6549"/>
        <pc:sldMkLst>
          <pc:docMk/>
          <pc:sldMk cId="3707918369" sldId="10243"/>
        </pc:sldMkLst>
        <pc:spChg chg="mod">
          <ac:chgData name="Jim McGowan" userId="e2c7446dd3aca506" providerId="LiveId" clId="{55502896-DE1F-4AFD-9006-DBE7E2692665}" dt="2023-11-29T16:35:39.906" v="2" actId="6549"/>
          <ac:spMkLst>
            <pc:docMk/>
            <pc:sldMk cId="3707918369" sldId="10243"/>
            <ac:spMk id="38914" creationId="{00000000-0000-0000-0000-000000000000}"/>
          </ac:spMkLst>
        </pc:spChg>
      </pc:sldChg>
    </pc:docChg>
  </pc:docChgLst>
  <pc:docChgLst>
    <pc:chgData name="Jim McGowan" userId="e2c7446dd3aca506" providerId="LiveId" clId="{60ED29D9-27D0-4FBA-8DC7-2EC6E3ECA466}"/>
    <pc:docChg chg="addSld modSld sldOrd">
      <pc:chgData name="Jim McGowan" userId="e2c7446dd3aca506" providerId="LiveId" clId="{60ED29D9-27D0-4FBA-8DC7-2EC6E3ECA466}" dt="2023-05-11T00:58:46.228" v="23"/>
      <pc:docMkLst>
        <pc:docMk/>
      </pc:docMkLst>
      <pc:sldChg chg="addSp modSp new mod ord">
        <pc:chgData name="Jim McGowan" userId="e2c7446dd3aca506" providerId="LiveId" clId="{60ED29D9-27D0-4FBA-8DC7-2EC6E3ECA466}" dt="2023-05-11T00:58:46.228" v="23"/>
        <pc:sldMkLst>
          <pc:docMk/>
          <pc:sldMk cId="2153512854" sldId="9956"/>
        </pc:sldMkLst>
        <pc:spChg chg="add mod">
          <ac:chgData name="Jim McGowan" userId="e2c7446dd3aca506" providerId="LiveId" clId="{60ED29D9-27D0-4FBA-8DC7-2EC6E3ECA466}" dt="2023-05-11T00:51:11.126" v="17" actId="12789"/>
          <ac:spMkLst>
            <pc:docMk/>
            <pc:sldMk cId="2153512854" sldId="9956"/>
            <ac:spMk id="2" creationId="{892C71B3-1AA0-CE64-E8F5-7AC30B35346D}"/>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043C7B8-CFA8-7C74-D408-B761A71CF179}"/>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r>
              <a:rPr lang="en-US" sz="1400" dirty="0">
                <a:cs typeface="Calibri" panose="020F0502020204030204" pitchFamily="34" charset="0"/>
              </a:rPr>
              <a:t>Sugar Land Bible Church</a:t>
            </a:r>
          </a:p>
        </p:txBody>
      </p:sp>
      <p:sp>
        <p:nvSpPr>
          <p:cNvPr id="5" name="Slide Number Placeholder 4">
            <a:extLst>
              <a:ext uri="{FF2B5EF4-FFF2-40B4-BE49-F238E27FC236}">
                <a16:creationId xmlns:a16="http://schemas.microsoft.com/office/drawing/2014/main" id="{E9FC0A85-0045-973A-1372-9B8D07A2C270}"/>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89BB543A-226D-4735-B5FB-55EF450615E8}" type="slidenum">
              <a:rPr lang="en-US" smtClean="0"/>
              <a:t>‹#›</a:t>
            </a:fld>
            <a:endParaRPr lang="en-US"/>
          </a:p>
        </p:txBody>
      </p:sp>
      <p:sp>
        <p:nvSpPr>
          <p:cNvPr id="6" name="Header Placeholder 1">
            <a:extLst>
              <a:ext uri="{FF2B5EF4-FFF2-40B4-BE49-F238E27FC236}">
                <a16:creationId xmlns:a16="http://schemas.microsoft.com/office/drawing/2014/main" id="{B40553C3-D951-0223-F091-11FC5151E53F}"/>
              </a:ext>
            </a:extLst>
          </p:cNvPr>
          <p:cNvSpPr>
            <a:spLocks noGrp="1"/>
          </p:cNvSpPr>
          <p:nvPr>
            <p:ph type="hdr" sz="quarter"/>
          </p:nvPr>
        </p:nvSpPr>
        <p:spPr>
          <a:xfrm>
            <a:off x="1720355" y="126427"/>
            <a:ext cx="4362172" cy="833695"/>
          </a:xfrm>
          <a:prstGeom prst="rect">
            <a:avLst/>
          </a:prstGeom>
        </p:spPr>
        <p:txBody>
          <a:bodyPr vert="horz" lIns="124976" tIns="62488" rIns="124976" bIns="62488" rtlCol="0"/>
          <a:lstStyle>
            <a:lvl1pPr algn="ctr">
              <a:defRPr sz="1800" dirty="0">
                <a:latin typeface="Calibri" panose="020F0502020204030204" pitchFamily="34" charset="0"/>
                <a:cs typeface="Calibri" panose="020F0502020204030204" pitchFamily="34" charset="0"/>
              </a:defRPr>
            </a:lvl1pPr>
          </a:lstStyle>
          <a:p>
            <a:pPr>
              <a:defRPr/>
            </a:pPr>
            <a:r>
              <a:rPr lang="en-US" sz="1400" dirty="0"/>
              <a:t>Dr. Andy Woods</a:t>
            </a:r>
          </a:p>
          <a:p>
            <a:pPr>
              <a:defRPr/>
            </a:pPr>
            <a:r>
              <a:rPr lang="en-US" sz="1400" dirty="0"/>
              <a:t>039 Acts 7v39-60 </a:t>
            </a:r>
          </a:p>
          <a:p>
            <a:pPr>
              <a:defRPr/>
            </a:pPr>
            <a:r>
              <a:rPr lang="en-US" sz="1400" dirty="0"/>
              <a:t>02-14-2024</a:t>
            </a:r>
          </a:p>
        </p:txBody>
      </p:sp>
    </p:spTree>
    <p:extLst>
      <p:ext uri="{BB962C8B-B14F-4D97-AF65-F5344CB8AC3E}">
        <p14:creationId xmlns:p14="http://schemas.microsoft.com/office/powerpoint/2010/main" val="16387172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1E34231C-5117-451E-899C-BAA7F6E7430D}" type="datetimeFigureOut">
              <a:rPr lang="en-US" smtClean="0"/>
              <a:t>2/14/2024</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F8C071F8-0110-44CB-B1AD-32F308DA789F}" type="slidenum">
              <a:rPr lang="en-US" smtClean="0"/>
              <a:t>‹#›</a:t>
            </a:fld>
            <a:endParaRPr lang="en-US"/>
          </a:p>
        </p:txBody>
      </p:sp>
    </p:spTree>
    <p:extLst>
      <p:ext uri="{BB962C8B-B14F-4D97-AF65-F5344CB8AC3E}">
        <p14:creationId xmlns:p14="http://schemas.microsoft.com/office/powerpoint/2010/main" val="1353198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4</a:t>
            </a:fld>
            <a:endParaRPr lang="en-US"/>
          </a:p>
        </p:txBody>
      </p:sp>
    </p:spTree>
    <p:extLst>
      <p:ext uri="{BB962C8B-B14F-4D97-AF65-F5344CB8AC3E}">
        <p14:creationId xmlns:p14="http://schemas.microsoft.com/office/powerpoint/2010/main" val="32810507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6</a:t>
            </a:fld>
            <a:endParaRPr lang="en-US"/>
          </a:p>
        </p:txBody>
      </p:sp>
    </p:spTree>
    <p:extLst>
      <p:ext uri="{BB962C8B-B14F-4D97-AF65-F5344CB8AC3E}">
        <p14:creationId xmlns:p14="http://schemas.microsoft.com/office/powerpoint/2010/main" val="25899141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39</a:t>
            </a:fld>
            <a:endParaRPr lang="en-US"/>
          </a:p>
        </p:txBody>
      </p:sp>
    </p:spTree>
    <p:extLst>
      <p:ext uri="{BB962C8B-B14F-4D97-AF65-F5344CB8AC3E}">
        <p14:creationId xmlns:p14="http://schemas.microsoft.com/office/powerpoint/2010/main" val="21184925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Dr. Andy Woods - The Coming Kingdom</a:t>
            </a:r>
            <a:endParaRPr lang="en-US" dirty="0"/>
          </a:p>
        </p:txBody>
      </p:sp>
      <p:sp>
        <p:nvSpPr>
          <p:cNvPr id="5" name="Date Placeholder 4"/>
          <p:cNvSpPr>
            <a:spLocks noGrp="1"/>
          </p:cNvSpPr>
          <p:nvPr>
            <p:ph type="dt" idx="1"/>
          </p:nvPr>
        </p:nvSpPr>
        <p:spPr/>
        <p:txBody>
          <a:bodyPr/>
          <a:lstStyle/>
          <a:p>
            <a:pPr>
              <a:defRPr/>
            </a:pPr>
            <a:r>
              <a:rPr lang="en-US"/>
              <a:t>9/06/2017</a:t>
            </a:r>
            <a:endParaRPr lang="en-US" dirty="0"/>
          </a:p>
        </p:txBody>
      </p:sp>
      <p:sp>
        <p:nvSpPr>
          <p:cNvPr id="6" name="Footer Placeholder 5"/>
          <p:cNvSpPr>
            <a:spLocks noGrp="1"/>
          </p:cNvSpPr>
          <p:nvPr>
            <p:ph type="ftr" sz="quarter" idx="4"/>
          </p:nvPr>
        </p:nvSpPr>
        <p:spPr/>
        <p:txBody>
          <a:bodyPr/>
          <a:lstStyle/>
          <a:p>
            <a:pPr>
              <a:defRPr/>
            </a:pPr>
            <a:r>
              <a:rPr lang="en-US">
                <a:cs typeface="Calibri" panose="020F0502020204030204" pitchFamily="34" charset="0"/>
              </a:rPr>
              <a:t>Sugar Land BIble Church</a:t>
            </a:r>
            <a:endParaRPr lang="en-US" dirty="0">
              <a:cs typeface="Calibri" panose="020F0502020204030204" pitchFamily="34" charset="0"/>
            </a:endParaRPr>
          </a:p>
        </p:txBody>
      </p:sp>
      <p:sp>
        <p:nvSpPr>
          <p:cNvPr id="7" name="Slide Number Placeholder 6"/>
          <p:cNvSpPr>
            <a:spLocks noGrp="1"/>
          </p:cNvSpPr>
          <p:nvPr>
            <p:ph type="sldNum" sz="quarter" idx="5"/>
          </p:nvPr>
        </p:nvSpPr>
        <p:spPr/>
        <p:txBody>
          <a:bodyPr/>
          <a:lstStyle/>
          <a:p>
            <a:pPr>
              <a:defRPr/>
            </a:pPr>
            <a:fld id="{B1F4E4D5-D111-482F-97CA-316C84D86ECF}" type="slidenum">
              <a:rPr lang="en-US" smtClean="0"/>
              <a:pPr>
                <a:defRPr/>
              </a:pPr>
              <a:t>40</a:t>
            </a:fld>
            <a:endParaRPr lang="en-US" dirty="0"/>
          </a:p>
        </p:txBody>
      </p:sp>
    </p:spTree>
    <p:extLst>
      <p:ext uri="{BB962C8B-B14F-4D97-AF65-F5344CB8AC3E}">
        <p14:creationId xmlns:p14="http://schemas.microsoft.com/office/powerpoint/2010/main" val="12943914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54</a:t>
            </a:fld>
            <a:endParaRPr lang="en-US"/>
          </a:p>
        </p:txBody>
      </p:sp>
    </p:spTree>
    <p:extLst>
      <p:ext uri="{BB962C8B-B14F-4D97-AF65-F5344CB8AC3E}">
        <p14:creationId xmlns:p14="http://schemas.microsoft.com/office/powerpoint/2010/main" val="24486942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57</a:t>
            </a:fld>
            <a:endParaRPr lang="en-US"/>
          </a:p>
        </p:txBody>
      </p:sp>
    </p:spTree>
    <p:extLst>
      <p:ext uri="{BB962C8B-B14F-4D97-AF65-F5344CB8AC3E}">
        <p14:creationId xmlns:p14="http://schemas.microsoft.com/office/powerpoint/2010/main" val="4406800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65</a:t>
            </a:fld>
            <a:endParaRPr lang="en-US" altLang="en-US" dirty="0"/>
          </a:p>
        </p:txBody>
      </p:sp>
    </p:spTree>
    <p:extLst>
      <p:ext uri="{BB962C8B-B14F-4D97-AF65-F5344CB8AC3E}">
        <p14:creationId xmlns:p14="http://schemas.microsoft.com/office/powerpoint/2010/main" val="16084488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77</a:t>
            </a:fld>
            <a:endParaRPr lang="en-US"/>
          </a:p>
        </p:txBody>
      </p:sp>
    </p:spTree>
    <p:extLst>
      <p:ext uri="{BB962C8B-B14F-4D97-AF65-F5344CB8AC3E}">
        <p14:creationId xmlns:p14="http://schemas.microsoft.com/office/powerpoint/2010/main" val="4152710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3672109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2754146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34686915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01171702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59984" y="1946275"/>
            <a:ext cx="5080000" cy="4114800"/>
          </a:xfrm>
        </p:spPr>
        <p:txBody>
          <a:bodyPr/>
          <a:lstStyle/>
          <a:p>
            <a:pPr lvl="0"/>
            <a:endParaRPr lang="en-US" noProof="0" dirty="0"/>
          </a:p>
        </p:txBody>
      </p:sp>
      <p:sp>
        <p:nvSpPr>
          <p:cNvPr id="4" name="Text Placeholder 3"/>
          <p:cNvSpPr>
            <a:spLocks noGrp="1"/>
          </p:cNvSpPr>
          <p:nvPr>
            <p:ph type="body" sz="half" idx="2"/>
          </p:nvPr>
        </p:nvSpPr>
        <p:spPr>
          <a:xfrm>
            <a:off x="68431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p:txBody>
          <a:bodyPr/>
          <a:lstStyle>
            <a:lvl1pPr>
              <a:defRPr/>
            </a:lvl1pPr>
          </a:lstStyle>
          <a:p>
            <a:pPr>
              <a:defRPr/>
            </a:pPr>
            <a:endParaRPr lang="en-US" dirty="0"/>
          </a:p>
        </p:txBody>
      </p:sp>
      <p:sp>
        <p:nvSpPr>
          <p:cNvPr id="6" name="Rectangle 36"/>
          <p:cNvSpPr>
            <a:spLocks noGrp="1" noChangeArrowheads="1"/>
          </p:cNvSpPr>
          <p:nvPr>
            <p:ph type="ftr" sz="quarter" idx="11"/>
          </p:nvPr>
        </p:nvSpPr>
        <p:spPr/>
        <p:txBody>
          <a:bodyPr/>
          <a:lstStyle>
            <a:lvl1pPr>
              <a:defRPr/>
            </a:lvl1pPr>
          </a:lstStyle>
          <a:p>
            <a:pPr>
              <a:defRPr/>
            </a:pPr>
            <a:endParaRPr lang="en-US" dirty="0"/>
          </a:p>
        </p:txBody>
      </p:sp>
      <p:sp>
        <p:nvSpPr>
          <p:cNvPr id="7" name="Rectangle 37"/>
          <p:cNvSpPr>
            <a:spLocks noGrp="1" noChangeArrowheads="1"/>
          </p:cNvSpPr>
          <p:nvPr>
            <p:ph type="sldNum" sz="quarter" idx="12"/>
          </p:nvPr>
        </p:nvSpPr>
        <p:spPr/>
        <p:txBody>
          <a:bodyPr/>
          <a:lstStyle>
            <a:lvl1pPr>
              <a:defRPr smtClean="0"/>
            </a:lvl1pPr>
          </a:lstStyle>
          <a:p>
            <a:pPr>
              <a:defRPr/>
            </a:pPr>
            <a:fld id="{2E6AC120-5AD1-4F3C-9026-490E77274D1D}" type="slidenum">
              <a:rPr lang="en-US" altLang="en-US"/>
              <a:pPr>
                <a:defRPr/>
              </a:pPr>
              <a:t>‹#›</a:t>
            </a:fld>
            <a:endParaRPr lang="en-US" altLang="en-US" dirty="0"/>
          </a:p>
        </p:txBody>
      </p:sp>
    </p:spTree>
    <p:extLst>
      <p:ext uri="{BB962C8B-B14F-4D97-AF65-F5344CB8AC3E}">
        <p14:creationId xmlns:p14="http://schemas.microsoft.com/office/powerpoint/2010/main" val="352599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454007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2840491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2519073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1519428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2917579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2649549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3845674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1561822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91122158-50D8-4B77-ADCA-79B530C41F2E}"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8" r:id="rId12"/>
    <p:sldLayoutId id="2147483709" r:id="rId13"/>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jpeg"/></Relationships>
</file>

<file path=ppt/slides/_rels/slide3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34.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D3C6EE-A469-2D17-2340-D00F22FD232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3" name="Picture 2" descr="A picture containing text, book&#10;&#10;Description automatically generated">
            <a:extLst>
              <a:ext uri="{FF2B5EF4-FFF2-40B4-BE49-F238E27FC236}">
                <a16:creationId xmlns:a16="http://schemas.microsoft.com/office/drawing/2014/main" id="{2DCDF2B8-5470-227C-31DD-24831E2494AE}"/>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37284" y="609600"/>
            <a:ext cx="6517433" cy="4572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762000" y="2147131"/>
            <a:ext cx="7688500" cy="2377440"/>
          </a:xfrm>
        </p:spPr>
        <p:txBody>
          <a:bodyPr/>
          <a:lstStyle/>
          <a:p>
            <a:pPr marL="457200" lvl="1" indent="-457200" eaLnBrk="1" hangingPunct="1">
              <a:lnSpc>
                <a:spcPct val="100000"/>
              </a:lnSpc>
              <a:spcBef>
                <a:spcPts val="0"/>
              </a:spcBef>
              <a:spcAft>
                <a:spcPts val="4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Example of Joseph (6-16)</a:t>
            </a:r>
          </a:p>
          <a:p>
            <a:pPr marL="457200" lvl="1" indent="-457200">
              <a:lnSpc>
                <a:spcPct val="100000"/>
              </a:lnSpc>
              <a:spcBef>
                <a:spcPts val="0"/>
              </a:spcBef>
              <a:spcAft>
                <a:spcPts val="4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Example of Moses (17-38)</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609600" y="228600"/>
            <a:ext cx="10972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 Israel’s Initial Rejections &amp; Later Acceptances</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7:6-38</a:t>
            </a:r>
          </a:p>
        </p:txBody>
      </p:sp>
      <p:pic>
        <p:nvPicPr>
          <p:cNvPr id="4" name="Picture 3">
            <a:extLst>
              <a:ext uri="{FF2B5EF4-FFF2-40B4-BE49-F238E27FC236}">
                <a16:creationId xmlns:a16="http://schemas.microsoft.com/office/drawing/2014/main" id="{F93C8CFA-B10D-7CF9-C8BF-E619D3E05A3E}"/>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5098563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1483460992"/>
              </p:ext>
            </p:extLst>
          </p:nvPr>
        </p:nvGraphicFramePr>
        <p:xfrm>
          <a:off x="609600" y="175754"/>
          <a:ext cx="10972800" cy="6492240"/>
        </p:xfrm>
        <a:graphic>
          <a:graphicData uri="http://schemas.openxmlformats.org/drawingml/2006/table">
            <a:tbl>
              <a:tblPr firstRow="1" bandRow="1">
                <a:tableStyleId>{5C22544A-7EE6-4342-B048-85BDC9FD1C3A}</a:tableStyleId>
              </a:tblPr>
              <a:tblGrid>
                <a:gridCol w="2209800">
                  <a:extLst>
                    <a:ext uri="{9D8B030D-6E8A-4147-A177-3AD203B41FA5}">
                      <a16:colId xmlns:a16="http://schemas.microsoft.com/office/drawing/2014/main" val="20000"/>
                    </a:ext>
                  </a:extLst>
                </a:gridCol>
                <a:gridCol w="8763000">
                  <a:extLst>
                    <a:ext uri="{9D8B030D-6E8A-4147-A177-3AD203B41FA5}">
                      <a16:colId xmlns:a16="http://schemas.microsoft.com/office/drawing/2014/main" val="20002"/>
                    </a:ext>
                  </a:extLst>
                </a:gridCol>
              </a:tblGrid>
              <a:tr h="944880">
                <a:tc gridSpan="2">
                  <a:txBody>
                    <a:bodyPr/>
                    <a:lstStyle/>
                    <a:p>
                      <a:pPr algn="ctr"/>
                      <a:r>
                        <a:rPr lang="en-US" sz="3600" b="0" dirty="0">
                          <a:solidFill>
                            <a:srgbClr val="00FFFF"/>
                          </a:solidFill>
                          <a:effectLst>
                            <a:outerShdw blurRad="38100" dist="38100" dir="2700000" algn="tl">
                              <a:srgbClr val="000000">
                                <a:alpha val="43137"/>
                              </a:srgbClr>
                            </a:outerShdw>
                          </a:effectLst>
                          <a:latin typeface="+mn-lt"/>
                        </a:rPr>
                        <a:t>Acts 7 – Stephen’s Speech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3200" u="sng" dirty="0">
                        <a:latin typeface="Calibri" panose="020F0502020204030204" pitchFamily="34" charset="0"/>
                      </a:endParaRPr>
                    </a:p>
                  </a:txBody>
                  <a:tcPr/>
                </a:tc>
                <a:extLst>
                  <a:ext uri="{0D108BD9-81ED-4DB2-BD59-A6C34878D82A}">
                    <a16:rowId xmlns:a16="http://schemas.microsoft.com/office/drawing/2014/main" val="73751821"/>
                  </a:ext>
                </a:extLst>
              </a:tr>
              <a:tr h="91440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1.	7:2-5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Abraham’s partial obedience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91440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2.	7:6-38 </a:t>
                      </a:r>
                      <a:endParaRPr kumimoji="0" lang="en-US" sz="2800" b="0" i="0" u="none" strike="noStrike" kern="1200" cap="none" spc="0" normalizeH="0" baseline="0" dirty="0">
                        <a:ln>
                          <a:noFill/>
                        </a:ln>
                        <a:solidFill>
                          <a:schemeClr val="bg1"/>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Israel’s initial rejections and later acceptances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91440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1" i="0" u="none" strike="noStrike" kern="1200" cap="none" spc="0" normalizeH="0" baseline="0" noProof="0" dirty="0">
                          <a:ln>
                            <a:noFill/>
                          </a:ln>
                          <a:solidFill>
                            <a:schemeClr val="bg1"/>
                          </a:solidFill>
                          <a:effectLst/>
                          <a:uLnTx/>
                          <a:uFillTx/>
                          <a:latin typeface="+mn-lt"/>
                          <a:ea typeface="+mn-ea"/>
                          <a:cs typeface="+mn-cs"/>
                        </a:rPr>
                        <a:t>3.	7:39-41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algn="just" defTabSz="914400" rtl="0" eaLnBrk="1" latinLnBrk="0" hangingPunct="1"/>
                      <a:r>
                        <a:rPr kumimoji="0" lang="en-US" sz="2800" b="1" i="0" u="none" strike="noStrike" kern="1200" cap="none" spc="0" normalizeH="0" baseline="0" noProof="0" dirty="0">
                          <a:ln>
                            <a:noFill/>
                          </a:ln>
                          <a:solidFill>
                            <a:schemeClr val="bg1"/>
                          </a:solidFill>
                          <a:effectLst/>
                          <a:uLnTx/>
                          <a:uFillTx/>
                          <a:latin typeface="+mn-lt"/>
                          <a:ea typeface="+mn-ea"/>
                          <a:cs typeface="+mn-cs"/>
                        </a:rPr>
                        <a:t>Israel’s early rebellion against Moses </a:t>
                      </a:r>
                      <a:endParaRPr lang="en-US" sz="2800" b="1" u="none" kern="1200" dirty="0">
                        <a:solidFill>
                          <a:schemeClr val="bg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02"/>
                  </a:ext>
                </a:extLst>
              </a:tr>
              <a:tr h="94488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4.	7:42-45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just" defTabSz="914400" rtl="0" eaLnBrk="1" latinLnBrk="0" hangingPunct="1"/>
                      <a:r>
                        <a:rPr kumimoji="0" lang="en-US" sz="2800" b="0" i="0" u="none" strike="noStrike" kern="1200" cap="none" spc="0" normalizeH="0" baseline="0" noProof="0" dirty="0">
                          <a:ln>
                            <a:noFill/>
                          </a:ln>
                          <a:solidFill>
                            <a:schemeClr val="bg1"/>
                          </a:solidFill>
                          <a:effectLst/>
                          <a:uLnTx/>
                          <a:uFillTx/>
                          <a:latin typeface="+mn-lt"/>
                          <a:ea typeface="+mn-ea"/>
                          <a:cs typeface="+mn-cs"/>
                        </a:rPr>
                        <a:t>Israel reinterpreted Moses’ teachings though a polytheistic framework</a:t>
                      </a:r>
                      <a:endParaRPr lang="en-US" sz="2800" b="1" u="none" kern="1200" dirty="0">
                        <a:solidFill>
                          <a:schemeClr val="bg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94488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5.	7:46-50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Neither the Tabernacle nor Temple were intended as permanent habitations of God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18658981"/>
                  </a:ext>
                </a:extLst>
              </a:tr>
              <a:tr h="91440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6.	7:51-53</a:t>
                      </a:r>
                      <a:endParaRPr kumimoji="0" lang="en-US" sz="2800" b="0" i="0" u="none" strike="noStrike" kern="1200" cap="none" spc="0" normalizeH="0" baseline="0" dirty="0">
                        <a:ln>
                          <a:noFill/>
                        </a:ln>
                        <a:solidFill>
                          <a:schemeClr val="bg1"/>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just" defTabSz="914400" rtl="0" eaLnBrk="1" latinLnBrk="0" hangingPunct="1"/>
                      <a:r>
                        <a:rPr kumimoji="0" lang="en-US" sz="2800" b="0" i="0" u="none" strike="noStrike" kern="1200" cap="none" spc="0" normalizeH="0" baseline="0" noProof="0" dirty="0">
                          <a:ln>
                            <a:noFill/>
                          </a:ln>
                          <a:solidFill>
                            <a:schemeClr val="bg1"/>
                          </a:solidFill>
                          <a:effectLst/>
                          <a:uLnTx/>
                          <a:uFillTx/>
                          <a:latin typeface="+mn-lt"/>
                          <a:ea typeface="+mn-ea"/>
                          <a:cs typeface="+mn-cs"/>
                        </a:rPr>
                        <a:t>Current generation imitating these same rebellions</a:t>
                      </a:r>
                      <a:endParaRPr lang="en-US" sz="2800" b="1" u="none" kern="1200" dirty="0">
                        <a:solidFill>
                          <a:schemeClr val="bg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50635967"/>
                  </a:ext>
                </a:extLst>
              </a:tr>
            </a:tbl>
          </a:graphicData>
        </a:graphic>
      </p:graphicFrame>
    </p:spTree>
    <p:extLst>
      <p:ext uri="{BB962C8B-B14F-4D97-AF65-F5344CB8AC3E}">
        <p14:creationId xmlns:p14="http://schemas.microsoft.com/office/powerpoint/2010/main" val="22503580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a:extLst>
              <a:ext uri="{FF2B5EF4-FFF2-40B4-BE49-F238E27FC236}">
                <a16:creationId xmlns:a16="http://schemas.microsoft.com/office/drawing/2014/main" id="{055B56F5-9F34-4471-B32F-7E0715032DA6}"/>
              </a:ext>
            </a:extLst>
          </p:cNvPr>
          <p:cNvPicPr>
            <a:picLocks noChangeAspect="1" noChangeArrowheads="1"/>
          </p:cNvPicPr>
          <p:nvPr/>
        </p:nvPicPr>
        <p:blipFill>
          <a:blip r:embed="rId2" cstate="print"/>
          <a:srcRect/>
          <a:stretch>
            <a:fillRect/>
          </a:stretch>
        </p:blipFill>
        <p:spPr bwMode="auto">
          <a:xfrm>
            <a:off x="1905000" y="457200"/>
            <a:ext cx="8382000" cy="6019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651" name="Oval 7">
            <a:extLst>
              <a:ext uri="{FF2B5EF4-FFF2-40B4-BE49-F238E27FC236}">
                <a16:creationId xmlns:a16="http://schemas.microsoft.com/office/drawing/2014/main" id="{CAD79956-1467-4436-8859-138C0E6701CB}"/>
              </a:ext>
            </a:extLst>
          </p:cNvPr>
          <p:cNvSpPr>
            <a:spLocks noChangeArrowheads="1"/>
          </p:cNvSpPr>
          <p:nvPr/>
        </p:nvSpPr>
        <p:spPr bwMode="auto">
          <a:xfrm>
            <a:off x="6781800" y="685800"/>
            <a:ext cx="1447800" cy="7620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p>
        </p:txBody>
      </p:sp>
      <p:sp>
        <p:nvSpPr>
          <p:cNvPr id="27653" name="Oval 7">
            <a:extLst>
              <a:ext uri="{FF2B5EF4-FFF2-40B4-BE49-F238E27FC236}">
                <a16:creationId xmlns:a16="http://schemas.microsoft.com/office/drawing/2014/main" id="{E751EFD9-33E6-49F6-BCBF-43E95E624B4F}"/>
              </a:ext>
            </a:extLst>
          </p:cNvPr>
          <p:cNvSpPr>
            <a:spLocks noChangeArrowheads="1"/>
          </p:cNvSpPr>
          <p:nvPr/>
        </p:nvSpPr>
        <p:spPr bwMode="auto">
          <a:xfrm>
            <a:off x="2362200" y="3886200"/>
            <a:ext cx="1752600" cy="914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39900116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50ED44-F344-48FF-8711-1FFEFE08D89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609600" y="0"/>
            <a:ext cx="10896600" cy="3581400"/>
          </a:xfrm>
        </p:spPr>
        <p:txBody>
          <a:bodyPr/>
          <a:lstStyle/>
          <a:p>
            <a:pPr algn="ctr">
              <a:lnSpc>
                <a:spcPct val="100000"/>
              </a:lnSpc>
              <a:spcBef>
                <a:spcPts val="0"/>
              </a:spcBef>
              <a:spcAft>
                <a:spcPts val="1200"/>
              </a:spcAft>
              <a:buNone/>
              <a:defRPr/>
            </a:pPr>
            <a:r>
              <a:rPr lang="en-US" sz="3600" dirty="0"/>
              <a:t>	</a:t>
            </a:r>
            <a:r>
              <a:rPr lang="en-US" sz="3600" dirty="0">
                <a:solidFill>
                  <a:srgbClr val="00FFFF"/>
                </a:solidFill>
                <a:effectLst>
                  <a:outerShdw blurRad="38100" dist="38100" dir="2700000" algn="tl">
                    <a:srgbClr val="000000">
                      <a:alpha val="43137"/>
                    </a:srgbClr>
                  </a:outerShdw>
                </a:effectLst>
              </a:rPr>
              <a:t>Deuteronomy</a:t>
            </a:r>
            <a:r>
              <a:rPr lang="en-US" altLang="en-US" sz="3600" dirty="0">
                <a:solidFill>
                  <a:srgbClr val="00FFFF"/>
                </a:solidFill>
                <a:effectLst>
                  <a:outerShdw blurRad="38100" dist="38100" dir="2700000" algn="tl">
                    <a:srgbClr val="000000">
                      <a:alpha val="43137"/>
                    </a:srgbClr>
                  </a:outerShdw>
                </a:effectLst>
              </a:rPr>
              <a:t> 6:4-7</a:t>
            </a:r>
            <a:endParaRPr lang="en-US" sz="3600" dirty="0">
              <a:solidFill>
                <a:srgbClr val="00FFFF"/>
              </a:solidFill>
              <a:effectLst>
                <a:outerShdw blurRad="38100" dist="38100" dir="2700000" algn="tl">
                  <a:srgbClr val="000000">
                    <a:alpha val="43137"/>
                  </a:srgbClr>
                </a:outerShdw>
              </a:effectLst>
            </a:endParaRPr>
          </a:p>
          <a:p>
            <a:pPr marL="0" indent="0" algn="just">
              <a:lnSpc>
                <a:spcPct val="100000"/>
              </a:lnSpc>
              <a:spcBef>
                <a:spcPts val="0"/>
              </a:spcBef>
              <a:buNone/>
              <a:defRPr/>
            </a:pPr>
            <a:r>
              <a:rPr lang="en-US" sz="3400" dirty="0">
                <a:effectLst>
                  <a:outerShdw blurRad="38100" dist="38100" dir="2700000" algn="tl">
                    <a:srgbClr val="000000">
                      <a:alpha val="43137"/>
                    </a:srgbClr>
                  </a:outerShdw>
                </a:effectLst>
              </a:rPr>
              <a:t>“</a:t>
            </a:r>
            <a:r>
              <a:rPr lang="en-US" sz="3400" baseline="30000" dirty="0">
                <a:effectLst>
                  <a:outerShdw blurRad="38100" dist="38100" dir="2700000" algn="tl">
                    <a:srgbClr val="000000">
                      <a:alpha val="43137"/>
                    </a:srgbClr>
                  </a:outerShdw>
                </a:effectLst>
              </a:rPr>
              <a:t>4</a:t>
            </a:r>
            <a:r>
              <a:rPr lang="en-US" sz="3400" dirty="0">
                <a:effectLst>
                  <a:outerShdw blurRad="38100" dist="38100" dir="2700000" algn="tl">
                    <a:srgbClr val="000000">
                      <a:alpha val="43137"/>
                    </a:srgbClr>
                  </a:outerShdw>
                </a:effectLst>
              </a:rPr>
              <a:t> Hear, Israel! The Lord is our God, the Lord is </a:t>
            </a:r>
            <a:r>
              <a:rPr lang="en-US" sz="3400" b="1" u="sng" dirty="0">
                <a:solidFill>
                  <a:srgbClr val="FFFFCC"/>
                </a:solidFill>
                <a:effectLst>
                  <a:outerShdw blurRad="38100" dist="38100" dir="2700000" algn="tl">
                    <a:srgbClr val="000000">
                      <a:alpha val="43137"/>
                    </a:srgbClr>
                  </a:outerShdw>
                </a:effectLst>
              </a:rPr>
              <a:t>one</a:t>
            </a:r>
            <a:r>
              <a:rPr lang="en-US" sz="3400" dirty="0">
                <a:effectLst>
                  <a:outerShdw blurRad="38100" dist="38100" dir="2700000" algn="tl">
                    <a:srgbClr val="000000">
                      <a:alpha val="43137"/>
                    </a:srgbClr>
                  </a:outerShdw>
                </a:effectLst>
              </a:rPr>
              <a:t>!... </a:t>
            </a:r>
            <a:r>
              <a:rPr lang="en-US" sz="3400" baseline="30000" dirty="0">
                <a:effectLst>
                  <a:outerShdw blurRad="38100" dist="38100" dir="2700000" algn="tl">
                    <a:srgbClr val="000000">
                      <a:alpha val="43137"/>
                    </a:srgbClr>
                  </a:outerShdw>
                </a:effectLst>
              </a:rPr>
              <a:t>6</a:t>
            </a:r>
            <a:r>
              <a:rPr lang="en-US" sz="3400" dirty="0">
                <a:effectLst>
                  <a:outerShdw blurRad="38100" dist="38100" dir="2700000" algn="tl">
                    <a:srgbClr val="000000">
                      <a:alpha val="43137"/>
                    </a:srgbClr>
                  </a:outerShdw>
                </a:effectLst>
              </a:rPr>
              <a:t> These words, which I am commanding you today, shall be on your heart. </a:t>
            </a:r>
            <a:r>
              <a:rPr lang="en-US" sz="3400" baseline="30000" dirty="0">
                <a:effectLst>
                  <a:outerShdw blurRad="38100" dist="38100" dir="2700000" algn="tl">
                    <a:srgbClr val="000000">
                      <a:alpha val="43137"/>
                    </a:srgbClr>
                  </a:outerShdw>
                </a:effectLst>
              </a:rPr>
              <a:t>7 </a:t>
            </a:r>
            <a:r>
              <a:rPr lang="en-US" sz="3400" dirty="0">
                <a:effectLst>
                  <a:outerShdw blurRad="38100" dist="38100" dir="2700000" algn="tl">
                    <a:srgbClr val="000000">
                      <a:alpha val="43137"/>
                    </a:srgbClr>
                  </a:outerShdw>
                </a:effectLst>
              </a:rPr>
              <a:t>You shall teach them diligently to your sons and shall talk of them when you sit in your house and when you walk by the way and when you lie down and when you rise up.”</a:t>
            </a:r>
          </a:p>
        </p:txBody>
      </p:sp>
      <p:pic>
        <p:nvPicPr>
          <p:cNvPr id="1026" name="Picture 2" descr="Shema Israel (Escucha Israel ) Chords - Chordify">
            <a:extLst>
              <a:ext uri="{FF2B5EF4-FFF2-40B4-BE49-F238E27FC236}">
                <a16:creationId xmlns:a16="http://schemas.microsoft.com/office/drawing/2014/main" id="{5F43E8A2-8D33-4324-A60C-41E76F6A04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9240" y="3581400"/>
            <a:ext cx="2293520" cy="12870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1731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A026338-E83D-EFE3-C3F6-CFDB98A1F80A}"/>
              </a:ext>
            </a:extLst>
          </p:cNvPr>
          <p:cNvPicPr>
            <a:picLocks noChangeAspect="1"/>
          </p:cNvPicPr>
          <p:nvPr/>
        </p:nvPicPr>
        <p:blipFill>
          <a:blip r:embed="rId2"/>
          <a:stretch>
            <a:fillRect/>
          </a:stretch>
        </p:blipFill>
        <p:spPr>
          <a:xfrm>
            <a:off x="0" y="0"/>
            <a:ext cx="12192000" cy="6857999"/>
          </a:xfrm>
          <a:prstGeom prst="rect">
            <a:avLst/>
          </a:prstGeom>
        </p:spPr>
      </p:pic>
      <p:sp>
        <p:nvSpPr>
          <p:cNvPr id="15363" name="Rectangle 3"/>
          <p:cNvSpPr>
            <a:spLocks noGrp="1" noChangeArrowheads="1"/>
          </p:cNvSpPr>
          <p:nvPr>
            <p:ph sz="half" idx="1"/>
          </p:nvPr>
        </p:nvSpPr>
        <p:spPr>
          <a:xfrm>
            <a:off x="609600" y="0"/>
            <a:ext cx="10972800" cy="4495800"/>
          </a:xfrm>
          <a:noFill/>
          <a:ln w="28575">
            <a:noFill/>
            <a:miter lim="800000"/>
            <a:headEnd/>
            <a:tailEnd/>
          </a:ln>
          <a:effectLst/>
        </p:spPr>
        <p:txBody>
          <a:bodyPr vert="horz" wrap="square" lIns="91440" tIns="45720" rIns="91440" bIns="45720" numCol="1" anchor="t" anchorCtr="0" compatLnSpc="1">
            <a:prstTxWarp prst="textNoShape">
              <a:avLst/>
            </a:prstTxWarp>
          </a:bodyPr>
          <a:lstStyle/>
          <a:p>
            <a:pPr marL="0" indent="0" algn="ctr" eaLnBrk="1" hangingPunct="1">
              <a:lnSpc>
                <a:spcPct val="100000"/>
              </a:lnSpc>
              <a:spcBef>
                <a:spcPts val="0"/>
              </a:spcBef>
              <a:spcAft>
                <a:spcPts val="1200"/>
              </a:spcAft>
              <a:buNone/>
            </a:pPr>
            <a:r>
              <a:rPr lang="en-US" sz="3600" dirty="0">
                <a:solidFill>
                  <a:srgbClr val="00FFFF"/>
                </a:solidFill>
                <a:effectLst>
                  <a:outerShdw blurRad="38100" dist="38100" dir="2700000" algn="tl">
                    <a:srgbClr val="000000">
                      <a:alpha val="43137"/>
                    </a:srgbClr>
                  </a:outerShdw>
                </a:effectLst>
              </a:rPr>
              <a:t>APOSTASY CAN HAPPEN QUICKLY</a:t>
            </a:r>
          </a:p>
          <a:p>
            <a:pPr marL="0" indent="0" algn="ctr" eaLnBrk="1" hangingPunct="1">
              <a:lnSpc>
                <a:spcPct val="100000"/>
              </a:lnSpc>
              <a:spcBef>
                <a:spcPts val="0"/>
              </a:spcBef>
              <a:spcAft>
                <a:spcPts val="600"/>
              </a:spcAft>
              <a:buNone/>
            </a:pPr>
            <a:r>
              <a:rPr lang="en-US" sz="3600" dirty="0">
                <a:solidFill>
                  <a:srgbClr val="00FFFF"/>
                </a:solidFill>
                <a:effectLst>
                  <a:outerShdw blurRad="38100" dist="38100" dir="2700000" algn="tl">
                    <a:srgbClr val="000000">
                      <a:alpha val="43137"/>
                    </a:srgbClr>
                  </a:outerShdw>
                </a:effectLst>
              </a:rPr>
              <a:t>Galatians 1:6</a:t>
            </a:r>
          </a:p>
          <a:p>
            <a:pPr marL="0" indent="0" algn="just" eaLnBrk="1" hangingPunct="1">
              <a:lnSpc>
                <a:spcPct val="100000"/>
              </a:lnSpc>
              <a:spcBef>
                <a:spcPts val="0"/>
              </a:spcBef>
              <a:spcAft>
                <a:spcPts val="1800"/>
              </a:spcAft>
              <a:buNone/>
            </a:pPr>
            <a:r>
              <a:rPr lang="en-US" sz="3200" dirty="0">
                <a:effectLst>
                  <a:outerShdw blurRad="38100" dist="38100" dir="2700000" algn="tl">
                    <a:srgbClr val="000000">
                      <a:alpha val="43137"/>
                    </a:srgbClr>
                  </a:outerShdw>
                </a:effectLst>
                <a:latin typeface="Calibri" panose="020F0502020204030204" pitchFamily="34" charset="0"/>
              </a:rPr>
              <a:t>“I </a:t>
            </a:r>
            <a:r>
              <a:rPr lang="en-US" sz="3200" b="1" i="1" u="sng" dirty="0">
                <a:solidFill>
                  <a:srgbClr val="FFFFCC"/>
                </a:solidFill>
                <a:effectLst>
                  <a:outerShdw blurRad="38100" dist="38100" dir="2700000" algn="tl">
                    <a:srgbClr val="000000">
                      <a:alpha val="43137"/>
                    </a:srgbClr>
                  </a:outerShdw>
                </a:effectLst>
                <a:latin typeface="Calibri" panose="020F0502020204030204" pitchFamily="34" charset="0"/>
              </a:rPr>
              <a:t>marvel</a:t>
            </a:r>
            <a:r>
              <a:rPr lang="en-US" sz="3200" dirty="0">
                <a:effectLst>
                  <a:outerShdw blurRad="38100" dist="38100" dir="2700000" algn="tl">
                    <a:srgbClr val="000000">
                      <a:alpha val="43137"/>
                    </a:srgbClr>
                  </a:outerShdw>
                </a:effectLst>
                <a:latin typeface="Calibri" panose="020F0502020204030204" pitchFamily="34" charset="0"/>
              </a:rPr>
              <a:t> that you are turning away </a:t>
            </a:r>
            <a:r>
              <a:rPr lang="en-US" sz="3200" b="1" i="1" u="sng" dirty="0">
                <a:solidFill>
                  <a:srgbClr val="FFFFCC"/>
                </a:solidFill>
                <a:effectLst>
                  <a:outerShdw blurRad="38100" dist="38100" dir="2700000" algn="tl">
                    <a:srgbClr val="000000">
                      <a:alpha val="43137"/>
                    </a:srgbClr>
                  </a:outerShdw>
                </a:effectLst>
                <a:latin typeface="Calibri" panose="020F0502020204030204" pitchFamily="34" charset="0"/>
              </a:rPr>
              <a:t>so</a:t>
            </a:r>
            <a:r>
              <a:rPr lang="en-US" sz="3200" b="1" i="1" dirty="0">
                <a:effectLst>
                  <a:outerShdw blurRad="38100" dist="38100" dir="2700000" algn="tl">
                    <a:srgbClr val="000000">
                      <a:alpha val="43137"/>
                    </a:srgbClr>
                  </a:outerShdw>
                </a:effectLst>
                <a:latin typeface="Calibri" panose="020F0502020204030204" pitchFamily="34" charset="0"/>
              </a:rPr>
              <a:t> </a:t>
            </a:r>
            <a:r>
              <a:rPr lang="en-US" sz="3200" b="1" i="1" u="sng" dirty="0">
                <a:solidFill>
                  <a:srgbClr val="FFFFCC"/>
                </a:solidFill>
                <a:effectLst>
                  <a:outerShdw blurRad="38100" dist="38100" dir="2700000" algn="tl">
                    <a:srgbClr val="000000">
                      <a:alpha val="43137"/>
                    </a:srgbClr>
                  </a:outerShdw>
                </a:effectLst>
                <a:latin typeface="Calibri" panose="020F0502020204030204" pitchFamily="34" charset="0"/>
              </a:rPr>
              <a:t>soon</a:t>
            </a:r>
            <a:r>
              <a:rPr lang="en-US" sz="3200" b="1" i="1" dirty="0">
                <a:effectLst>
                  <a:outerShdw blurRad="38100" dist="38100" dir="2700000" algn="tl">
                    <a:srgbClr val="000000">
                      <a:alpha val="43137"/>
                    </a:srgbClr>
                  </a:outerShdw>
                </a:effectLst>
                <a:latin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rPr>
              <a:t>from Him who called you in the grace of Christ, to a different gospel.” (Italics mine)</a:t>
            </a:r>
          </a:p>
          <a:p>
            <a:pPr marL="0" indent="0" algn="ctr">
              <a:lnSpc>
                <a:spcPct val="100000"/>
              </a:lnSpc>
              <a:spcBef>
                <a:spcPts val="0"/>
              </a:spcBef>
              <a:spcAft>
                <a:spcPts val="600"/>
              </a:spcAft>
              <a:buNone/>
            </a:pPr>
            <a:r>
              <a:rPr lang="en-US" sz="3600" dirty="0">
                <a:solidFill>
                  <a:srgbClr val="00FFFF"/>
                </a:solidFill>
                <a:effectLst>
                  <a:outerShdw blurRad="38100" dist="38100" dir="2700000" algn="tl">
                    <a:srgbClr val="000000">
                      <a:alpha val="43137"/>
                    </a:srgbClr>
                  </a:outerShdw>
                </a:effectLst>
              </a:rPr>
              <a:t>Exodus 32:8</a:t>
            </a:r>
          </a:p>
          <a:p>
            <a:pPr marL="0" indent="0" algn="just" eaLnBrk="1" hangingPunct="1">
              <a:lnSpc>
                <a:spcPct val="100000"/>
              </a:lnSpc>
              <a:spcBef>
                <a:spcPts val="0"/>
              </a:spcBef>
              <a:buNone/>
            </a:pPr>
            <a:r>
              <a:rPr lang="en-US" sz="3200" dirty="0">
                <a:effectLst>
                  <a:outerShdw blurRad="38100" dist="38100" dir="2700000" algn="tl">
                    <a:srgbClr val="000000">
                      <a:alpha val="43137"/>
                    </a:srgbClr>
                  </a:outerShdw>
                </a:effectLst>
                <a:latin typeface="Calibri" panose="020F0502020204030204" pitchFamily="34" charset="0"/>
              </a:rPr>
              <a:t>“They have turned aside </a:t>
            </a:r>
            <a:r>
              <a:rPr lang="en-US" sz="3200" b="1" i="1" u="sng" dirty="0">
                <a:solidFill>
                  <a:srgbClr val="FFFFCC"/>
                </a:solidFill>
                <a:effectLst>
                  <a:outerShdw blurRad="38100" dist="38100" dir="2700000" algn="tl">
                    <a:srgbClr val="000000">
                      <a:alpha val="43137"/>
                    </a:srgbClr>
                  </a:outerShdw>
                </a:effectLst>
                <a:latin typeface="Calibri" panose="020F0502020204030204" pitchFamily="34" charset="0"/>
              </a:rPr>
              <a:t>quickly</a:t>
            </a:r>
            <a:r>
              <a:rPr lang="en-US" sz="3200" dirty="0">
                <a:effectLst>
                  <a:outerShdw blurRad="38100" dist="38100" dir="2700000" algn="tl">
                    <a:srgbClr val="000000">
                      <a:alpha val="43137"/>
                    </a:srgbClr>
                  </a:outerShdw>
                </a:effectLst>
                <a:latin typeface="Calibri" panose="020F0502020204030204" pitchFamily="34" charset="0"/>
              </a:rPr>
              <a:t> out of the way which I have commanded them” (Italics mine; see also </a:t>
            </a:r>
            <a:r>
              <a:rPr lang="en-US" sz="3200" dirty="0" err="1">
                <a:effectLst>
                  <a:outerShdw blurRad="38100" dist="38100" dir="2700000" algn="tl">
                    <a:srgbClr val="000000">
                      <a:alpha val="43137"/>
                    </a:srgbClr>
                  </a:outerShdw>
                </a:effectLst>
                <a:latin typeface="Calibri" panose="020F0502020204030204" pitchFamily="34" charset="0"/>
              </a:rPr>
              <a:t>Exod</a:t>
            </a:r>
            <a:r>
              <a:rPr lang="en-US" sz="3200" dirty="0">
                <a:effectLst>
                  <a:outerShdw blurRad="38100" dist="38100" dir="2700000" algn="tl">
                    <a:srgbClr val="000000">
                      <a:alpha val="43137"/>
                    </a:srgbClr>
                  </a:outerShdw>
                </a:effectLst>
                <a:latin typeface="Calibri" panose="020F0502020204030204" pitchFamily="34" charset="0"/>
              </a:rPr>
              <a:t> 24:18).</a:t>
            </a:r>
          </a:p>
          <a:p>
            <a:pPr marL="0" indent="0" algn="just" eaLnBrk="1" hangingPunct="1">
              <a:lnSpc>
                <a:spcPct val="100000"/>
              </a:lnSpc>
              <a:buNone/>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9940"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9600" y="76200"/>
            <a:ext cx="624254" cy="91440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3">
            <a:extLst>
              <a:ext uri="{FF2B5EF4-FFF2-40B4-BE49-F238E27FC236}">
                <a16:creationId xmlns:a16="http://schemas.microsoft.com/office/drawing/2014/main" id="{A7F65748-E098-7B2C-5A99-8CCD67235C2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972800" y="76200"/>
            <a:ext cx="624254" cy="91440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61468120"/>
              </p:ext>
            </p:extLst>
          </p:nvPr>
        </p:nvGraphicFramePr>
        <p:xfrm>
          <a:off x="609600" y="175754"/>
          <a:ext cx="10972800" cy="6492240"/>
        </p:xfrm>
        <a:graphic>
          <a:graphicData uri="http://schemas.openxmlformats.org/drawingml/2006/table">
            <a:tbl>
              <a:tblPr firstRow="1" bandRow="1">
                <a:tableStyleId>{5C22544A-7EE6-4342-B048-85BDC9FD1C3A}</a:tableStyleId>
              </a:tblPr>
              <a:tblGrid>
                <a:gridCol w="2209800">
                  <a:extLst>
                    <a:ext uri="{9D8B030D-6E8A-4147-A177-3AD203B41FA5}">
                      <a16:colId xmlns:a16="http://schemas.microsoft.com/office/drawing/2014/main" val="20000"/>
                    </a:ext>
                  </a:extLst>
                </a:gridCol>
                <a:gridCol w="8763000">
                  <a:extLst>
                    <a:ext uri="{9D8B030D-6E8A-4147-A177-3AD203B41FA5}">
                      <a16:colId xmlns:a16="http://schemas.microsoft.com/office/drawing/2014/main" val="20002"/>
                    </a:ext>
                  </a:extLst>
                </a:gridCol>
              </a:tblGrid>
              <a:tr h="944880">
                <a:tc gridSpan="2">
                  <a:txBody>
                    <a:bodyPr/>
                    <a:lstStyle/>
                    <a:p>
                      <a:pPr algn="ctr"/>
                      <a:r>
                        <a:rPr lang="en-US" sz="3600" b="0" dirty="0">
                          <a:solidFill>
                            <a:srgbClr val="00FFFF"/>
                          </a:solidFill>
                          <a:effectLst>
                            <a:outerShdw blurRad="38100" dist="38100" dir="2700000" algn="tl">
                              <a:srgbClr val="000000">
                                <a:alpha val="43137"/>
                              </a:srgbClr>
                            </a:outerShdw>
                          </a:effectLst>
                          <a:latin typeface="+mn-lt"/>
                        </a:rPr>
                        <a:t>Acts 7 – Stephen’s Speech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3200" u="sng" dirty="0">
                        <a:latin typeface="Calibri" panose="020F0502020204030204" pitchFamily="34" charset="0"/>
                      </a:endParaRPr>
                    </a:p>
                  </a:txBody>
                  <a:tcPr/>
                </a:tc>
                <a:extLst>
                  <a:ext uri="{0D108BD9-81ED-4DB2-BD59-A6C34878D82A}">
                    <a16:rowId xmlns:a16="http://schemas.microsoft.com/office/drawing/2014/main" val="73751821"/>
                  </a:ext>
                </a:extLst>
              </a:tr>
              <a:tr h="91440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1.	7:2-5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Abraham’s partial obedience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91440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2.	7:6-38 </a:t>
                      </a:r>
                      <a:endParaRPr kumimoji="0" lang="en-US" sz="2800" b="0" i="0" u="none" strike="noStrike" kern="1200" cap="none" spc="0" normalizeH="0" baseline="0" dirty="0">
                        <a:ln>
                          <a:noFill/>
                        </a:ln>
                        <a:solidFill>
                          <a:schemeClr val="bg1"/>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Israel’s initial rejections and later acceptances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91440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3.	7:39-41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just" defTabSz="914400" rtl="0" eaLnBrk="1" latinLnBrk="0" hangingPunct="1"/>
                      <a:r>
                        <a:rPr kumimoji="0" lang="en-US" sz="2800" b="0" i="0" u="none" strike="noStrike" kern="1200" cap="none" spc="0" normalizeH="0" baseline="0" noProof="0" dirty="0">
                          <a:ln>
                            <a:noFill/>
                          </a:ln>
                          <a:solidFill>
                            <a:schemeClr val="bg1"/>
                          </a:solidFill>
                          <a:effectLst/>
                          <a:uLnTx/>
                          <a:uFillTx/>
                          <a:latin typeface="+mn-lt"/>
                          <a:ea typeface="+mn-ea"/>
                          <a:cs typeface="+mn-cs"/>
                        </a:rPr>
                        <a:t>Israel’s early rebellion against Moses </a:t>
                      </a:r>
                      <a:endParaRPr lang="en-US" sz="2800" b="1" u="none" kern="1200" dirty="0">
                        <a:solidFill>
                          <a:schemeClr val="bg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94488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1" i="0" u="none" strike="noStrike" kern="1200" cap="none" spc="0" normalizeH="0" baseline="0" noProof="0" dirty="0">
                          <a:ln>
                            <a:noFill/>
                          </a:ln>
                          <a:solidFill>
                            <a:schemeClr val="bg1"/>
                          </a:solidFill>
                          <a:effectLst/>
                          <a:uLnTx/>
                          <a:uFillTx/>
                          <a:latin typeface="+mn-lt"/>
                          <a:ea typeface="+mn-ea"/>
                          <a:cs typeface="+mn-cs"/>
                        </a:rPr>
                        <a:t>4.	7:42-45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algn="just" defTabSz="914400" rtl="0" eaLnBrk="1" latinLnBrk="0" hangingPunct="1"/>
                      <a:r>
                        <a:rPr kumimoji="0" lang="en-US" sz="2800" b="1" i="0" u="none" strike="noStrike" kern="1200" cap="none" spc="0" normalizeH="0" baseline="0" noProof="0" dirty="0">
                          <a:ln>
                            <a:noFill/>
                          </a:ln>
                          <a:solidFill>
                            <a:schemeClr val="bg1"/>
                          </a:solidFill>
                          <a:effectLst/>
                          <a:uLnTx/>
                          <a:uFillTx/>
                          <a:latin typeface="+mn-lt"/>
                          <a:ea typeface="+mn-ea"/>
                          <a:cs typeface="+mn-cs"/>
                        </a:rPr>
                        <a:t>Israel reinterpreted Moses’ teachings though a polytheistic framework</a:t>
                      </a:r>
                      <a:endParaRPr lang="en-US" sz="2800" b="1" u="none" kern="1200" dirty="0">
                        <a:solidFill>
                          <a:schemeClr val="bg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03"/>
                  </a:ext>
                </a:extLst>
              </a:tr>
              <a:tr h="94488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5.	7:46-50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Neither the Tabernacle nor Temple were intended as permanent habitations of God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18658981"/>
                  </a:ext>
                </a:extLst>
              </a:tr>
              <a:tr h="91440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6.	7:51-53</a:t>
                      </a:r>
                      <a:endParaRPr kumimoji="0" lang="en-US" sz="2800" b="0" i="0" u="none" strike="noStrike" kern="1200" cap="none" spc="0" normalizeH="0" baseline="0" dirty="0">
                        <a:ln>
                          <a:noFill/>
                        </a:ln>
                        <a:solidFill>
                          <a:schemeClr val="bg1"/>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just" defTabSz="914400" rtl="0" eaLnBrk="1" latinLnBrk="0" hangingPunct="1"/>
                      <a:r>
                        <a:rPr kumimoji="0" lang="en-US" sz="2800" b="0" i="0" u="none" strike="noStrike" kern="1200" cap="none" spc="0" normalizeH="0" baseline="0" noProof="0" dirty="0">
                          <a:ln>
                            <a:noFill/>
                          </a:ln>
                          <a:solidFill>
                            <a:schemeClr val="bg1"/>
                          </a:solidFill>
                          <a:effectLst/>
                          <a:uLnTx/>
                          <a:uFillTx/>
                          <a:latin typeface="+mn-lt"/>
                          <a:ea typeface="+mn-ea"/>
                          <a:cs typeface="+mn-cs"/>
                        </a:rPr>
                        <a:t>Current generation imitating these same rebellions</a:t>
                      </a:r>
                      <a:endParaRPr lang="en-US" sz="2800" b="1" u="none" kern="1200" dirty="0">
                        <a:solidFill>
                          <a:schemeClr val="bg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50635967"/>
                  </a:ext>
                </a:extLst>
              </a:tr>
            </a:tbl>
          </a:graphicData>
        </a:graphic>
      </p:graphicFrame>
    </p:spTree>
    <p:extLst>
      <p:ext uri="{BB962C8B-B14F-4D97-AF65-F5344CB8AC3E}">
        <p14:creationId xmlns:p14="http://schemas.microsoft.com/office/powerpoint/2010/main" val="40764773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2328D66-1B82-CFEB-EFDC-6A38362821E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1"/>
            <a:ext cx="10972800"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Genesis 1:1-3</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the beginning God created the heavens and the earth.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earth was formless and void, and darkness was over the surface of the deep, and the Spirit of God was moving over the surface of the waters.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God said, ‘Let there be light’; and there was light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1614287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076CC010-4E2D-4688-A0C6-D687EFD18E7E}"/>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a:extLst>
              <a:ext uri="{FF2B5EF4-FFF2-40B4-BE49-F238E27FC236}">
                <a16:creationId xmlns:a16="http://schemas.microsoft.com/office/drawing/2014/main" id="{972624A7-20E3-4DA9-A466-8A9F888B1F46}"/>
              </a:ext>
            </a:extLst>
          </p:cNvPr>
          <p:cNvSpPr>
            <a:spLocks noChangeArrowheads="1"/>
          </p:cNvSpPr>
          <p:nvPr/>
        </p:nvSpPr>
        <p:spPr bwMode="auto">
          <a:xfrm>
            <a:off x="609600" y="0"/>
            <a:ext cx="10896600" cy="2523768"/>
          </a:xfrm>
          <a:prstGeom prst="rect">
            <a:avLst/>
          </a:prstGeom>
          <a:noFill/>
          <a:ln w="28575">
            <a:noFill/>
            <a:miter lim="800000"/>
            <a:headEnd/>
            <a:tailEnd/>
          </a:ln>
        </p:spPr>
        <p:txBody>
          <a:bodyPr wrap="square">
            <a:spAutoFit/>
          </a:bodyPr>
          <a:lstStyle/>
          <a:p>
            <a:pPr algn="ctr">
              <a:spcAft>
                <a:spcPts val="1200"/>
              </a:spcAft>
              <a:defRPr/>
            </a:pPr>
            <a:r>
              <a:rPr lang="en-US" sz="2700" baseline="30000" dirty="0">
                <a:effectLst>
                  <a:outerShdw blurRad="38100" dist="38100" dir="2700000" algn="tl">
                    <a:srgbClr val="000000">
                      <a:alpha val="43137"/>
                    </a:srgbClr>
                  </a:outerShdw>
                </a:effectLst>
                <a:latin typeface="Calibri" panose="020F0502020204030204" pitchFamily="34" charset="0"/>
              </a:rPr>
              <a:t> </a:t>
            </a:r>
            <a:r>
              <a:rPr lang="en-US" sz="3200" b="1" dirty="0">
                <a:solidFill>
                  <a:schemeClr val="tx2"/>
                </a:solidFill>
                <a:effectLst>
                  <a:outerShdw blurRad="38100" dist="38100" dir="2700000" algn="tl">
                    <a:srgbClr val="000000">
                      <a:alpha val="43137"/>
                    </a:srgbClr>
                  </a:outerShdw>
                </a:effectLst>
                <a:latin typeface="Calibri" panose="020F0502020204030204" pitchFamily="34" charset="0"/>
                <a:ea typeface="+mj-ea"/>
              </a:rPr>
              <a:t> </a:t>
            </a:r>
            <a:r>
              <a:rPr 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Genesis 1:14</a:t>
            </a:r>
          </a:p>
          <a:p>
            <a:pPr algn="just">
              <a:defRPr/>
            </a:pPr>
            <a:r>
              <a:rPr lang="en-US" sz="3600" dirty="0">
                <a:effectLst>
                  <a:outerShdw blurRad="38100" dist="38100" dir="2700000" algn="tl">
                    <a:srgbClr val="000000">
                      <a:alpha val="43137"/>
                    </a:srgbClr>
                  </a:outerShdw>
                </a:effectLst>
                <a:latin typeface="Calibri" panose="020F0502020204030204" pitchFamily="34" charset="0"/>
              </a:rPr>
              <a:t>Then God said, “Let there be lights in the expanse of the heavens to separate the </a:t>
            </a:r>
            <a:r>
              <a:rPr lang="en-US" sz="3600" u="sng"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day</a:t>
            </a:r>
            <a:r>
              <a:rPr lang="en-US" sz="3600" dirty="0">
                <a:effectLst>
                  <a:outerShdw blurRad="38100" dist="38100" dir="2700000" algn="tl">
                    <a:srgbClr val="000000">
                      <a:alpha val="43137"/>
                    </a:srgbClr>
                  </a:outerShdw>
                </a:effectLst>
                <a:latin typeface="Calibri" panose="020F0502020204030204" pitchFamily="34" charset="0"/>
              </a:rPr>
              <a:t> from the </a:t>
            </a:r>
            <a:r>
              <a:rPr lang="en-US" sz="3600" u="sng"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night</a:t>
            </a:r>
            <a:r>
              <a:rPr lang="en-US" sz="3600" dirty="0">
                <a:effectLst>
                  <a:outerShdw blurRad="38100" dist="38100" dir="2700000" algn="tl">
                    <a:srgbClr val="000000">
                      <a:alpha val="43137"/>
                    </a:srgbClr>
                  </a:outerShdw>
                </a:effectLst>
                <a:latin typeface="Calibri" panose="020F0502020204030204" pitchFamily="34" charset="0"/>
              </a:rPr>
              <a:t>, and let them be for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signs and for </a:t>
            </a:r>
            <a:r>
              <a:rPr lang="en-US" sz="3600" u="sng"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seasons</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 and for </a:t>
            </a:r>
            <a:r>
              <a:rPr lang="en-US" sz="3600" u="sng"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days</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 and </a:t>
            </a:r>
            <a:r>
              <a:rPr lang="en-US" sz="3600" u="sng"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years</a:t>
            </a:r>
            <a:r>
              <a:rPr lang="en-US" sz="3600" dirty="0">
                <a:effectLst>
                  <a:outerShdw blurRad="38100" dist="38100" dir="2700000" algn="tl">
                    <a:srgbClr val="000000">
                      <a:alpha val="43137"/>
                    </a:srgbClr>
                  </a:outerShdw>
                </a:effectLst>
                <a:latin typeface="Calibri" panose="020F0502020204030204" pitchFamily="34" charset="0"/>
              </a:rPr>
              <a:t>.”</a:t>
            </a:r>
          </a:p>
        </p:txBody>
      </p:sp>
      <p:pic>
        <p:nvPicPr>
          <p:cNvPr id="2" name="Picture 1">
            <a:extLst>
              <a:ext uri="{FF2B5EF4-FFF2-40B4-BE49-F238E27FC236}">
                <a16:creationId xmlns:a16="http://schemas.microsoft.com/office/drawing/2014/main" id="{728776AB-62B9-4A85-0AC6-06B8513A9596}"/>
              </a:ext>
            </a:extLst>
          </p:cNvPr>
          <p:cNvPicPr>
            <a:picLocks noChangeAspect="1"/>
          </p:cNvPicPr>
          <p:nvPr/>
        </p:nvPicPr>
        <p:blipFill>
          <a:blip r:embed="rId3"/>
          <a:stretch>
            <a:fillRect/>
          </a:stretch>
        </p:blipFill>
        <p:spPr>
          <a:xfrm>
            <a:off x="4624579" y="2606040"/>
            <a:ext cx="2825128" cy="2194560"/>
          </a:xfrm>
          <a:prstGeom prst="rect">
            <a:avLst/>
          </a:prstGeom>
          <a:ln w="28575">
            <a:solidFill>
              <a:schemeClr val="tx1"/>
            </a:solidFill>
          </a:ln>
        </p:spPr>
      </p:pic>
    </p:spTree>
    <p:extLst>
      <p:ext uri="{BB962C8B-B14F-4D97-AF65-F5344CB8AC3E}">
        <p14:creationId xmlns:p14="http://schemas.microsoft.com/office/powerpoint/2010/main" val="39913794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a:xfrm>
            <a:off x="2209800" y="228600"/>
            <a:ext cx="7772400" cy="762000"/>
          </a:xfrm>
        </p:spPr>
        <p:txBody>
          <a:bodyPr/>
          <a:lstStyle/>
          <a:p>
            <a:pPr algn="ctr" eaLnBrk="1" hangingPunct="1"/>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Eternal State is Future</a:t>
            </a:r>
          </a:p>
        </p:txBody>
      </p:sp>
      <p:sp>
        <p:nvSpPr>
          <p:cNvPr id="76803" name="Rectangle 3"/>
          <p:cNvSpPr>
            <a:spLocks noGrp="1" noChangeArrowheads="1"/>
          </p:cNvSpPr>
          <p:nvPr>
            <p:ph type="body" idx="1"/>
          </p:nvPr>
        </p:nvSpPr>
        <p:spPr>
          <a:xfrm>
            <a:off x="609600" y="990600"/>
            <a:ext cx="6781800" cy="5638800"/>
          </a:xfrm>
        </p:spPr>
        <p:txBody>
          <a:bodyPr/>
          <a:lstStyle/>
          <a:p>
            <a:pPr marL="688975" indent="-688975" eaLnBrk="1" hangingPunct="1">
              <a:spcBef>
                <a:spcPts val="0"/>
              </a:spcBef>
              <a:spcAft>
                <a:spcPts val="1200"/>
              </a:spcAft>
              <a:buClr>
                <a:srgbClr val="66FFFF"/>
              </a:buClr>
              <a:buSzPct val="100000"/>
              <a:buFont typeface="+mj-lt"/>
              <a:buAutoNum type="romanUcPeriod"/>
              <a:defRPr/>
            </a:pPr>
            <a:r>
              <a:rPr lang="en-US" sz="3200" dirty="0">
                <a:effectLst>
                  <a:outerShdw blurRad="38100" dist="38100" dir="2700000" algn="tl">
                    <a:srgbClr val="000000">
                      <a:alpha val="43137"/>
                    </a:srgbClr>
                  </a:outerShdw>
                </a:effectLst>
              </a:rPr>
              <a:t>No Satan (Rev 20:10)</a:t>
            </a:r>
          </a:p>
          <a:p>
            <a:pPr marL="688975" indent="-688975" eaLnBrk="1" hangingPunct="1">
              <a:spcBef>
                <a:spcPts val="0"/>
              </a:spcBef>
              <a:spcAft>
                <a:spcPts val="1200"/>
              </a:spcAft>
              <a:buClr>
                <a:srgbClr val="66FFFF"/>
              </a:buClr>
              <a:buSzPct val="100000"/>
              <a:buFont typeface="+mj-lt"/>
              <a:buAutoNum type="romanUcPeriod"/>
              <a:defRPr/>
            </a:pPr>
            <a:r>
              <a:rPr lang="en-US" sz="3200" dirty="0">
                <a:effectLst>
                  <a:outerShdw blurRad="38100" dist="38100" dir="2700000" algn="tl">
                    <a:srgbClr val="000000">
                      <a:alpha val="43137"/>
                    </a:srgbClr>
                  </a:outerShdw>
                </a:effectLst>
              </a:rPr>
              <a:t>No sea (Rev 21:1)</a:t>
            </a:r>
          </a:p>
          <a:p>
            <a:pPr marL="688975" indent="-688975" eaLnBrk="1" hangingPunct="1">
              <a:spcBef>
                <a:spcPts val="0"/>
              </a:spcBef>
              <a:spcAft>
                <a:spcPts val="1200"/>
              </a:spcAft>
              <a:buClr>
                <a:srgbClr val="66FFFF"/>
              </a:buClr>
              <a:buSzPct val="100000"/>
              <a:buFont typeface="+mj-lt"/>
              <a:buAutoNum type="romanUcPeriod"/>
              <a:defRPr/>
            </a:pPr>
            <a:r>
              <a:rPr lang="en-US" sz="3200" dirty="0">
                <a:effectLst>
                  <a:outerShdw blurRad="38100" dist="38100" dir="2700000" algn="tl">
                    <a:srgbClr val="000000">
                      <a:alpha val="43137"/>
                    </a:srgbClr>
                  </a:outerShdw>
                </a:effectLst>
              </a:rPr>
              <a:t>No death, crying, or pain (Rev 21:4)</a:t>
            </a:r>
          </a:p>
          <a:p>
            <a:pPr marL="688975" indent="-688975" eaLnBrk="1" hangingPunct="1">
              <a:spcBef>
                <a:spcPts val="0"/>
              </a:spcBef>
              <a:spcAft>
                <a:spcPts val="1200"/>
              </a:spcAft>
              <a:buClr>
                <a:srgbClr val="66FFFF"/>
              </a:buClr>
              <a:buSzPct val="100000"/>
              <a:buFont typeface="+mj-lt"/>
              <a:buAutoNum type="romanUcPeriod"/>
              <a:defRPr/>
            </a:pPr>
            <a:r>
              <a:rPr lang="en-US" sz="3200" b="1" u="sng" dirty="0">
                <a:solidFill>
                  <a:srgbClr val="FFFFCC"/>
                </a:solidFill>
                <a:effectLst>
                  <a:outerShdw blurRad="38100" dist="38100" dir="2700000" algn="tl">
                    <a:srgbClr val="000000">
                      <a:alpha val="43137"/>
                    </a:srgbClr>
                  </a:outerShdw>
                </a:effectLst>
              </a:rPr>
              <a:t>No Sun (Rev 22:5)</a:t>
            </a:r>
          </a:p>
          <a:p>
            <a:pPr marL="688975" indent="-688975" eaLnBrk="1" hangingPunct="1">
              <a:spcBef>
                <a:spcPts val="0"/>
              </a:spcBef>
              <a:spcAft>
                <a:spcPts val="1200"/>
              </a:spcAft>
              <a:buClr>
                <a:srgbClr val="66FFFF"/>
              </a:buClr>
              <a:buSzPct val="100000"/>
              <a:buFont typeface="+mj-lt"/>
              <a:buAutoNum type="romanUcPeriod"/>
              <a:defRPr/>
            </a:pPr>
            <a:r>
              <a:rPr lang="en-US" sz="3200" b="1" u="sng" dirty="0">
                <a:solidFill>
                  <a:srgbClr val="FFFFCC"/>
                </a:solidFill>
                <a:effectLst>
                  <a:outerShdw blurRad="38100" dist="38100" dir="2700000" algn="tl">
                    <a:srgbClr val="000000">
                      <a:alpha val="43137"/>
                    </a:srgbClr>
                  </a:outerShdw>
                </a:effectLst>
              </a:rPr>
              <a:t>No Moon (Rev 21:23)</a:t>
            </a:r>
          </a:p>
          <a:p>
            <a:pPr marL="688975" indent="-688975" eaLnBrk="1" hangingPunct="1">
              <a:spcBef>
                <a:spcPts val="0"/>
              </a:spcBef>
              <a:spcAft>
                <a:spcPts val="1200"/>
              </a:spcAft>
              <a:buClr>
                <a:srgbClr val="66FFFF"/>
              </a:buClr>
              <a:buSzPct val="100000"/>
              <a:buFont typeface="+mj-lt"/>
              <a:buAutoNum type="romanUcPeriod"/>
              <a:defRPr/>
            </a:pPr>
            <a:r>
              <a:rPr lang="en-US" sz="3200" dirty="0">
                <a:effectLst>
                  <a:outerShdw blurRad="38100" dist="38100" dir="2700000" algn="tl">
                    <a:srgbClr val="000000">
                      <a:alpha val="43137"/>
                    </a:srgbClr>
                  </a:outerShdw>
                </a:effectLst>
              </a:rPr>
              <a:t>No temple (Rev. 21:22)</a:t>
            </a:r>
          </a:p>
          <a:p>
            <a:pPr marL="688975" indent="-688975" eaLnBrk="1" hangingPunct="1">
              <a:spcBef>
                <a:spcPts val="0"/>
              </a:spcBef>
              <a:spcAft>
                <a:spcPts val="1200"/>
              </a:spcAft>
              <a:buClr>
                <a:srgbClr val="66FFFF"/>
              </a:buClr>
              <a:buSzPct val="100000"/>
              <a:buFont typeface="+mj-lt"/>
              <a:buAutoNum type="romanUcPeriod"/>
              <a:defRPr/>
            </a:pPr>
            <a:r>
              <a:rPr lang="en-US" sz="3200" dirty="0">
                <a:effectLst>
                  <a:outerShdw blurRad="38100" dist="38100" dir="2700000" algn="tl">
                    <a:srgbClr val="000000">
                      <a:alpha val="43137"/>
                    </a:srgbClr>
                  </a:outerShdw>
                </a:effectLst>
              </a:rPr>
              <a:t>No night (Rev 21:25)</a:t>
            </a:r>
          </a:p>
          <a:p>
            <a:pPr marL="688975" indent="-688975" eaLnBrk="1" hangingPunct="1">
              <a:spcBef>
                <a:spcPts val="0"/>
              </a:spcBef>
              <a:spcAft>
                <a:spcPts val="1200"/>
              </a:spcAft>
              <a:buClr>
                <a:srgbClr val="66FFFF"/>
              </a:buClr>
              <a:buSzPct val="100000"/>
              <a:buFont typeface="+mj-lt"/>
              <a:buAutoNum type="romanUcPeriod"/>
              <a:defRPr/>
            </a:pPr>
            <a:r>
              <a:rPr lang="en-US" sz="3200" dirty="0">
                <a:effectLst>
                  <a:outerShdw blurRad="38100" dist="38100" dir="2700000" algn="tl">
                    <a:srgbClr val="000000">
                      <a:alpha val="43137"/>
                    </a:srgbClr>
                  </a:outerShdw>
                </a:effectLst>
              </a:rPr>
              <a:t>No evil (Rev 21:27)</a:t>
            </a:r>
          </a:p>
          <a:p>
            <a:pPr marL="688975" indent="-688975" eaLnBrk="1" hangingPunct="1">
              <a:spcBef>
                <a:spcPts val="0"/>
              </a:spcBef>
              <a:spcAft>
                <a:spcPts val="1200"/>
              </a:spcAft>
              <a:buClr>
                <a:srgbClr val="66FFFF"/>
              </a:buClr>
              <a:buSzPct val="100000"/>
              <a:buFont typeface="+mj-lt"/>
              <a:buAutoNum type="romanUcPeriod"/>
              <a:defRPr/>
            </a:pPr>
            <a:r>
              <a:rPr lang="en-US" sz="3200" dirty="0">
                <a:effectLst>
                  <a:outerShdw blurRad="38100" dist="38100" dir="2700000" algn="tl">
                    <a:srgbClr val="000000">
                      <a:alpha val="43137"/>
                    </a:srgbClr>
                  </a:outerShdw>
                </a:effectLst>
              </a:rPr>
              <a:t>No curse (Rev 22:3)</a:t>
            </a:r>
          </a:p>
        </p:txBody>
      </p:sp>
      <p:pic>
        <p:nvPicPr>
          <p:cNvPr id="2" name="Picture 1"/>
          <p:cNvPicPr>
            <a:picLocks noChangeAspect="1"/>
          </p:cNvPicPr>
          <p:nvPr/>
        </p:nvPicPr>
        <p:blipFill>
          <a:blip r:embed="rId2"/>
          <a:stretch>
            <a:fillRect/>
          </a:stretch>
        </p:blipFill>
        <p:spPr>
          <a:xfrm>
            <a:off x="8557317" y="1600200"/>
            <a:ext cx="3025083" cy="3657600"/>
          </a:xfrm>
          <a:prstGeom prst="rect">
            <a:avLst/>
          </a:prstGeom>
        </p:spPr>
      </p:pic>
    </p:spTree>
    <p:extLst>
      <p:ext uri="{BB962C8B-B14F-4D97-AF65-F5344CB8AC3E}">
        <p14:creationId xmlns:p14="http://schemas.microsoft.com/office/powerpoint/2010/main" val="3333055548"/>
      </p:ext>
    </p:extLst>
  </p:cSld>
  <p:clrMapOvr>
    <a:masterClrMapping/>
  </p:clrMapOvr>
  <mc:AlternateContent xmlns:mc="http://schemas.openxmlformats.org/markup-compatibility/2006" xmlns:p14="http://schemas.microsoft.com/office/powerpoint/2010/main">
    <mc:Choice Requires="p14">
      <p:transition p14:dur="0" advTm="91680"/>
    </mc:Choice>
    <mc:Fallback xmlns="">
      <p:transition advTm="9168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32951" y="45720"/>
            <a:ext cx="8926101" cy="6766560"/>
          </a:xfrm>
          <a:prstGeom prst="rect">
            <a:avLst/>
          </a:prstGeom>
        </p:spPr>
      </p:pic>
    </p:spTree>
    <p:extLst>
      <p:ext uri="{BB962C8B-B14F-4D97-AF65-F5344CB8AC3E}">
        <p14:creationId xmlns:p14="http://schemas.microsoft.com/office/powerpoint/2010/main" val="35598661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3">
            <a:extLst>
              <a:ext uri="{FF2B5EF4-FFF2-40B4-BE49-F238E27FC236}">
                <a16:creationId xmlns:a16="http://schemas.microsoft.com/office/drawing/2014/main" id="{26C76C27-44C4-C7CE-CBA0-FB85C0CF42A1}"/>
              </a:ext>
            </a:extLst>
          </p:cNvPr>
          <p:cNvGraphicFramePr>
            <a:graphicFrameLocks noGrp="1"/>
          </p:cNvGraphicFramePr>
          <p:nvPr>
            <p:ph idx="1"/>
          </p:nvPr>
        </p:nvGraphicFramePr>
        <p:xfrm>
          <a:off x="548640" y="685800"/>
          <a:ext cx="11094720" cy="4572000"/>
        </p:xfrm>
        <a:graphic>
          <a:graphicData uri="http://schemas.openxmlformats.org/drawingml/2006/table">
            <a:tbl>
              <a:tblPr firstRow="1" bandRow="1">
                <a:tableStyleId>{5C22544A-7EE6-4342-B048-85BDC9FD1C3A}</a:tableStyleId>
              </a:tblPr>
              <a:tblGrid>
                <a:gridCol w="1920240">
                  <a:extLst>
                    <a:ext uri="{9D8B030D-6E8A-4147-A177-3AD203B41FA5}">
                      <a16:colId xmlns:a16="http://schemas.microsoft.com/office/drawing/2014/main" val="20000"/>
                    </a:ext>
                  </a:extLst>
                </a:gridCol>
                <a:gridCol w="1767840">
                  <a:extLst>
                    <a:ext uri="{9D8B030D-6E8A-4147-A177-3AD203B41FA5}">
                      <a16:colId xmlns:a16="http://schemas.microsoft.com/office/drawing/2014/main" val="20001"/>
                    </a:ext>
                  </a:extLst>
                </a:gridCol>
                <a:gridCol w="1645920">
                  <a:extLst>
                    <a:ext uri="{9D8B030D-6E8A-4147-A177-3AD203B41FA5}">
                      <a16:colId xmlns:a16="http://schemas.microsoft.com/office/drawing/2014/main" val="20002"/>
                    </a:ext>
                  </a:extLst>
                </a:gridCol>
                <a:gridCol w="3749040">
                  <a:extLst>
                    <a:ext uri="{9D8B030D-6E8A-4147-A177-3AD203B41FA5}">
                      <a16:colId xmlns:a16="http://schemas.microsoft.com/office/drawing/2014/main" val="20003"/>
                    </a:ext>
                  </a:extLst>
                </a:gridCol>
                <a:gridCol w="2011680">
                  <a:extLst>
                    <a:ext uri="{9D8B030D-6E8A-4147-A177-3AD203B41FA5}">
                      <a16:colId xmlns:a16="http://schemas.microsoft.com/office/drawing/2014/main" val="20004"/>
                    </a:ext>
                  </a:extLst>
                </a:gridCol>
              </a:tblGrid>
              <a:tr h="914400">
                <a:tc gridSpan="5">
                  <a:txBody>
                    <a:bodyPr/>
                    <a:lstStyle/>
                    <a:p>
                      <a:pPr algn="ctr"/>
                      <a:r>
                        <a:rPr kumimoji="0" lang="en-US" sz="3600" b="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mn-lt"/>
                        </a:rPr>
                        <a:t>From Peter to Paul</a:t>
                      </a:r>
                      <a:endParaRPr lang="en-US" sz="1400" b="0" dirty="0">
                        <a:solidFill>
                          <a:schemeClr val="tx1"/>
                        </a:solidFill>
                        <a:effectLst>
                          <a:outerShdw blurRad="38100" dist="38100" dir="2700000" algn="tl">
                            <a:srgbClr val="000000">
                              <a:alpha val="43137"/>
                            </a:srgbClr>
                          </a:outerShdw>
                        </a:effectLst>
                        <a:latin typeface="+mn-lt"/>
                      </a:endParaRPr>
                    </a:p>
                  </a:txBody>
                  <a:tcPr marT="45717" marB="45717" anchor="ctr"/>
                </a:tc>
                <a:tc hMerge="1">
                  <a:txBody>
                    <a:bodyPr/>
                    <a:lstStyle/>
                    <a:p>
                      <a:endParaRPr lang="en-US" sz="1800" dirty="0">
                        <a:latin typeface="Calibri" panose="020F0502020204030204" pitchFamily="34" charset="0"/>
                      </a:endParaRPr>
                    </a:p>
                  </a:txBody>
                  <a:tcPr marT="45717" marB="45717"/>
                </a:tc>
                <a:tc hMerge="1">
                  <a:txBody>
                    <a:bodyPr/>
                    <a:lstStyle/>
                    <a:p>
                      <a:endParaRPr lang="en-US" sz="1800" dirty="0">
                        <a:latin typeface="Calibri" panose="020F0502020204030204" pitchFamily="34" charset="0"/>
                      </a:endParaRPr>
                    </a:p>
                  </a:txBody>
                  <a:tcPr marT="45717" marB="45717"/>
                </a:tc>
                <a:tc hMerge="1">
                  <a:txBody>
                    <a:bodyPr/>
                    <a:lstStyle/>
                    <a:p>
                      <a:endParaRPr lang="en-US" sz="1800" b="1" u="sng" dirty="0">
                        <a:solidFill>
                          <a:schemeClr val="bg1"/>
                        </a:solidFill>
                        <a:latin typeface="Calibri" panose="020F0502020204030204" pitchFamily="34" charset="0"/>
                      </a:endParaRPr>
                    </a:p>
                  </a:txBody>
                  <a:tcPr marT="45717" marB="45717"/>
                </a:tc>
                <a:tc hMerge="1">
                  <a:txBody>
                    <a:bodyPr/>
                    <a:lstStyle/>
                    <a:p>
                      <a:endParaRPr lang="en-US" sz="1800" dirty="0">
                        <a:latin typeface="Calibri" panose="020F0502020204030204" pitchFamily="34" charset="0"/>
                      </a:endParaRPr>
                    </a:p>
                  </a:txBody>
                  <a:tcPr marT="45717" marB="45717"/>
                </a:tc>
                <a:extLst>
                  <a:ext uri="{0D108BD9-81ED-4DB2-BD59-A6C34878D82A}">
                    <a16:rowId xmlns:a16="http://schemas.microsoft.com/office/drawing/2014/main" val="1141638253"/>
                  </a:ext>
                </a:extLst>
              </a:tr>
              <a:tr h="91440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cap="none" normalizeH="0" baseline="0" dirty="0">
                          <a:ln>
                            <a:noFill/>
                          </a:ln>
                          <a:solidFill>
                            <a:schemeClr val="bg1"/>
                          </a:solidFill>
                          <a:effectLst/>
                          <a:latin typeface="+mn-lt"/>
                        </a:rPr>
                        <a:t>Reference</a:t>
                      </a:r>
                      <a:endParaRPr kumimoji="0" lang="en-US" altLang="en-US" sz="2800" b="1" i="0" u="none" strike="noStrike" cap="none" normalizeH="0" baseline="0" dirty="0">
                        <a:ln>
                          <a:noFill/>
                        </a:ln>
                        <a:solidFill>
                          <a:schemeClr val="bg1"/>
                        </a:solidFill>
                        <a:effectLst/>
                        <a:latin typeface="+mn-lt"/>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cap="none" normalizeH="0" baseline="0" dirty="0">
                          <a:ln>
                            <a:noFill/>
                          </a:ln>
                          <a:solidFill>
                            <a:schemeClr val="bg1"/>
                          </a:solidFill>
                          <a:effectLst/>
                          <a:latin typeface="+mn-lt"/>
                        </a:rPr>
                        <a:t>Center</a:t>
                      </a:r>
                      <a:endParaRPr kumimoji="0" lang="en-US" altLang="en-US" sz="2800" b="1" i="0" u="none" strike="noStrike" cap="none" normalizeH="0" baseline="0" dirty="0">
                        <a:ln>
                          <a:noFill/>
                        </a:ln>
                        <a:solidFill>
                          <a:schemeClr val="bg1"/>
                        </a:solidFill>
                        <a:effectLst/>
                        <a:latin typeface="+mn-lt"/>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cap="none" normalizeH="0" baseline="0" dirty="0">
                          <a:ln>
                            <a:noFill/>
                          </a:ln>
                          <a:solidFill>
                            <a:schemeClr val="bg1"/>
                          </a:solidFill>
                          <a:effectLst/>
                          <a:latin typeface="+mn-lt"/>
                        </a:rPr>
                        <a:t>Person</a:t>
                      </a:r>
                      <a:endParaRPr kumimoji="0" lang="en-US" altLang="en-US" sz="2800" b="1" i="0" u="none" strike="noStrike" cap="none" normalizeH="0" baseline="0" dirty="0">
                        <a:ln>
                          <a:noFill/>
                        </a:ln>
                        <a:solidFill>
                          <a:schemeClr val="bg1"/>
                        </a:solidFill>
                        <a:effectLst/>
                        <a:latin typeface="+mn-lt"/>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cap="none" normalizeH="0" baseline="0" dirty="0">
                          <a:ln>
                            <a:noFill/>
                          </a:ln>
                          <a:solidFill>
                            <a:schemeClr val="bg1"/>
                          </a:solidFill>
                          <a:effectLst/>
                          <a:latin typeface="+mn-lt"/>
                        </a:rPr>
                        <a:t>Place</a:t>
                      </a:r>
                      <a:endParaRPr kumimoji="0" lang="en-US" altLang="en-US" sz="2800" b="1" i="0" u="none" strike="noStrike" cap="none" normalizeH="0" baseline="0" dirty="0">
                        <a:ln>
                          <a:noFill/>
                        </a:ln>
                        <a:solidFill>
                          <a:schemeClr val="bg1"/>
                        </a:solidFill>
                        <a:effectLst/>
                        <a:latin typeface="+mn-lt"/>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cap="none" normalizeH="0" baseline="0" dirty="0">
                          <a:ln>
                            <a:noFill/>
                          </a:ln>
                          <a:solidFill>
                            <a:schemeClr val="bg1"/>
                          </a:solidFill>
                          <a:effectLst/>
                          <a:latin typeface="+mn-lt"/>
                        </a:rPr>
                        <a:t>Outreach</a:t>
                      </a:r>
                      <a:endParaRPr kumimoji="0" lang="en-US" altLang="en-US" sz="2800" b="1" i="0" u="none" strike="noStrike" cap="none" normalizeH="0" baseline="0" dirty="0">
                        <a:ln>
                          <a:noFill/>
                        </a:ln>
                        <a:solidFill>
                          <a:schemeClr val="bg1"/>
                        </a:solidFill>
                        <a:effectLst/>
                        <a:latin typeface="+mn-lt"/>
                      </a:endParaRPr>
                    </a:p>
                  </a:txBody>
                  <a:tcPr anchor="ctr" horzOverflow="overflow"/>
                </a:tc>
                <a:extLst>
                  <a:ext uri="{0D108BD9-81ED-4DB2-BD59-A6C34878D82A}">
                    <a16:rowId xmlns:a16="http://schemas.microsoft.com/office/drawing/2014/main" val="10000"/>
                  </a:ext>
                </a:extLst>
              </a:tr>
              <a:tr h="137160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rgbClr val="0000CC"/>
                          </a:solidFill>
                          <a:effectLst/>
                          <a:latin typeface="+mn-lt"/>
                          <a:ea typeface="+mn-ea"/>
                          <a:cs typeface="+mn-cs"/>
                        </a:rPr>
                        <a:t>Acts 1–12</a:t>
                      </a: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rgbClr val="0000CC"/>
                          </a:solidFill>
                          <a:effectLst/>
                          <a:latin typeface="+mn-lt"/>
                          <a:ea typeface="+mn-ea"/>
                          <a:cs typeface="+mn-cs"/>
                        </a:rPr>
                        <a:t>Jerusalem</a:t>
                      </a: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rgbClr val="0000CC"/>
                          </a:solidFill>
                          <a:effectLst/>
                          <a:latin typeface="+mn-lt"/>
                          <a:ea typeface="+mn-ea"/>
                          <a:cs typeface="+mn-cs"/>
                        </a:rPr>
                        <a:t>Peter</a:t>
                      </a: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rgbClr val="0000CC"/>
                          </a:solidFill>
                          <a:effectLst/>
                          <a:latin typeface="+mn-lt"/>
                          <a:ea typeface="+mn-ea"/>
                          <a:cs typeface="+mn-cs"/>
                        </a:rPr>
                        <a:t>Jerusalem, Judea, Samaria</a:t>
                      </a: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rgbClr val="0000CC"/>
                          </a:solidFill>
                          <a:effectLst/>
                          <a:latin typeface="+mn-lt"/>
                          <a:ea typeface="+mn-ea"/>
                          <a:cs typeface="+mn-cs"/>
                        </a:rPr>
                        <a:t>Jewish</a:t>
                      </a:r>
                    </a:p>
                  </a:txBody>
                  <a:tcPr anchor="ctr" horzOverflow="overflow"/>
                </a:tc>
                <a:extLst>
                  <a:ext uri="{0D108BD9-81ED-4DB2-BD59-A6C34878D82A}">
                    <a16:rowId xmlns:a16="http://schemas.microsoft.com/office/drawing/2014/main" val="10002"/>
                  </a:ext>
                </a:extLst>
              </a:tr>
              <a:tr h="137160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chemeClr val="bg1"/>
                          </a:solidFill>
                          <a:effectLst/>
                          <a:latin typeface="+mn-lt"/>
                        </a:rPr>
                        <a:t>Acts 13–28</a:t>
                      </a:r>
                      <a:endParaRPr kumimoji="0" lang="en-US" altLang="en-US" sz="2600" b="1" u="none" strike="noStrike" kern="1200" cap="none" normalizeH="0" baseline="0" dirty="0">
                        <a:ln>
                          <a:noFill/>
                        </a:ln>
                        <a:solidFill>
                          <a:schemeClr val="bg1"/>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chemeClr val="bg1"/>
                          </a:solidFill>
                          <a:effectLst/>
                          <a:latin typeface="+mn-lt"/>
                        </a:rPr>
                        <a:t>Antioch</a:t>
                      </a:r>
                      <a:endParaRPr kumimoji="0" lang="en-US" altLang="en-US" sz="2600" b="1" u="none" strike="noStrike" kern="1200" cap="none" normalizeH="0" baseline="0" dirty="0">
                        <a:ln>
                          <a:noFill/>
                        </a:ln>
                        <a:solidFill>
                          <a:schemeClr val="bg1"/>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chemeClr val="bg1"/>
                          </a:solidFill>
                          <a:effectLst/>
                          <a:latin typeface="+mn-lt"/>
                        </a:rPr>
                        <a:t>Paul</a:t>
                      </a:r>
                      <a:endParaRPr kumimoji="0" lang="en-US" altLang="en-US" sz="2600" b="1" u="none" strike="noStrike" kern="1200" cap="none" normalizeH="0" baseline="0" dirty="0">
                        <a:ln>
                          <a:noFill/>
                        </a:ln>
                        <a:solidFill>
                          <a:schemeClr val="bg1"/>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chemeClr val="bg1"/>
                          </a:solidFill>
                          <a:effectLst/>
                          <a:latin typeface="+mn-lt"/>
                        </a:rPr>
                        <a:t>Uttermost parts</a:t>
                      </a:r>
                      <a:endParaRPr kumimoji="0" lang="en-US" altLang="en-US" sz="2600" b="1" u="none" strike="noStrike" kern="1200" cap="none" normalizeH="0" baseline="0" dirty="0">
                        <a:ln>
                          <a:noFill/>
                        </a:ln>
                        <a:solidFill>
                          <a:schemeClr val="bg1"/>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chemeClr val="bg1"/>
                          </a:solidFill>
                          <a:effectLst/>
                          <a:latin typeface="+mn-lt"/>
                        </a:rPr>
                        <a:t>Gentiles</a:t>
                      </a:r>
                      <a:endParaRPr kumimoji="0" lang="en-US" altLang="en-US" sz="26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6939697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C03E48-5CB6-42A3-C1F6-2FC09AA8E336}"/>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0CE7A4E0-416F-3BED-669C-E5D7E9729C1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28967" y="137160"/>
            <a:ext cx="8734067"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749916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3608D1F8-D74C-15E8-271C-145994961542}"/>
              </a:ext>
            </a:extLst>
          </p:cNvPr>
          <p:cNvSpPr>
            <a:spLocks noGrp="1" noChangeArrowheads="1"/>
          </p:cNvSpPr>
          <p:nvPr>
            <p:ph type="title" idx="4294967295"/>
          </p:nvPr>
        </p:nvSpPr>
        <p:spPr>
          <a:xfrm>
            <a:off x="3276600" y="609600"/>
            <a:ext cx="7162800" cy="1143000"/>
          </a:xfrm>
        </p:spPr>
        <p:txBody>
          <a:bodyPr/>
          <a:lstStyle/>
          <a:p>
            <a:r>
              <a:rPr lang="en-US" altLang="en-US"/>
              <a:t>Tabernacle Diagram</a:t>
            </a:r>
          </a:p>
        </p:txBody>
      </p:sp>
      <p:pic>
        <p:nvPicPr>
          <p:cNvPr id="54275" name="Picture 3" descr="diagram1">
            <a:extLst>
              <a:ext uri="{FF2B5EF4-FFF2-40B4-BE49-F238E27FC236}">
                <a16:creationId xmlns:a16="http://schemas.microsoft.com/office/drawing/2014/main" id="{3B42D0FA-F023-20A2-B7D9-A96839E23F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6414" y="228600"/>
            <a:ext cx="6759173"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2656CA19-CB42-3D9F-63D2-C157378B0255}"/>
              </a:ext>
            </a:extLst>
          </p:cNvPr>
          <p:cNvSpPr>
            <a:spLocks noGrp="1" noChangeArrowheads="1"/>
          </p:cNvSpPr>
          <p:nvPr>
            <p:ph type="title"/>
          </p:nvPr>
        </p:nvSpPr>
        <p:spPr>
          <a:xfrm>
            <a:off x="914400" y="228600"/>
            <a:ext cx="10363200" cy="914400"/>
          </a:xfrm>
        </p:spPr>
        <p:txBody>
          <a:bodyPr/>
          <a:lstStyle/>
          <a:p>
            <a:pPr algn="ct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Ark of the Covenant</a:t>
            </a:r>
          </a:p>
        </p:txBody>
      </p:sp>
      <p:pic>
        <p:nvPicPr>
          <p:cNvPr id="70659" name="Picture 3">
            <a:extLst>
              <a:ext uri="{FF2B5EF4-FFF2-40B4-BE49-F238E27FC236}">
                <a16:creationId xmlns:a16="http://schemas.microsoft.com/office/drawing/2014/main" id="{505C2463-2B91-2A06-8EE5-85C5DE76C0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2417" y="1295400"/>
            <a:ext cx="7527167" cy="5029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D2A88D-A347-4000-8512-01EE1A3166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28967" y="137160"/>
            <a:ext cx="8734067"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987070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DFC1077-AB87-4890-A0D3-6A05AF1BE70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5293757"/>
          </a:xfrm>
          <a:prstGeom prst="rect">
            <a:avLst/>
          </a:prstGeom>
          <a:noFill/>
          <a:ln w="28575">
            <a:noFill/>
            <a:miter lim="800000"/>
            <a:headEnd/>
            <a:tailEnd/>
          </a:ln>
        </p:spPr>
        <p:txBody>
          <a:bodyPr wrap="square">
            <a:spAutoFit/>
          </a:bodyPr>
          <a:lstStyle/>
          <a:p>
            <a:pPr algn="ctr" defTabSz="685800">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Matthew 5:21-22</a:t>
            </a:r>
          </a:p>
          <a:p>
            <a:pPr algn="just"/>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21</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have heard</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 the ancients were told, ‘You shall not commit murder’ and ‘Whoever commits murder shall be liable to the court.’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22</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I say to you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 everyone who is angry with his brother shall be guilty before the court; and whoever says to his brother, ‘You good-for-nothing,’ shall be guilty before the supreme court; and whoever says, ‘You fool,’ shall be guilty enough to go into the fiery hell.””</a:t>
            </a:r>
          </a:p>
        </p:txBody>
      </p:sp>
    </p:spTree>
    <p:extLst>
      <p:ext uri="{BB962C8B-B14F-4D97-AF65-F5344CB8AC3E}">
        <p14:creationId xmlns:p14="http://schemas.microsoft.com/office/powerpoint/2010/main" val="6986969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57D069-E491-4830-BF30-8A8EC777B5C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3077766"/>
          </a:xfrm>
          <a:prstGeom prst="rect">
            <a:avLst/>
          </a:prstGeom>
          <a:noFill/>
          <a:ln w="28575">
            <a:noFill/>
            <a:miter lim="800000"/>
            <a:headEnd/>
            <a:tailEnd/>
          </a:ln>
        </p:spPr>
        <p:txBody>
          <a:bodyPr wrap="square">
            <a:spAutoFit/>
          </a:bodyPr>
          <a:lstStyle/>
          <a:p>
            <a:pPr algn="ctr" defTabSz="685800">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Matthew 5:27-28</a:t>
            </a:r>
          </a:p>
          <a:p>
            <a:pPr algn="just"/>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27</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have heard that it was said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 shall not commit adultery’;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28</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I say to you</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that everyone who looks at a woman with lust for her has already committed adultery with her in his heart.”</a:t>
            </a:r>
          </a:p>
        </p:txBody>
      </p:sp>
    </p:spTree>
    <p:extLst>
      <p:ext uri="{BB962C8B-B14F-4D97-AF65-F5344CB8AC3E}">
        <p14:creationId xmlns:p14="http://schemas.microsoft.com/office/powerpoint/2010/main" val="32051356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1799898005"/>
              </p:ext>
            </p:extLst>
          </p:nvPr>
        </p:nvGraphicFramePr>
        <p:xfrm>
          <a:off x="609600" y="175754"/>
          <a:ext cx="10972800" cy="6492240"/>
        </p:xfrm>
        <a:graphic>
          <a:graphicData uri="http://schemas.openxmlformats.org/drawingml/2006/table">
            <a:tbl>
              <a:tblPr firstRow="1" bandRow="1">
                <a:tableStyleId>{5C22544A-7EE6-4342-B048-85BDC9FD1C3A}</a:tableStyleId>
              </a:tblPr>
              <a:tblGrid>
                <a:gridCol w="2209800">
                  <a:extLst>
                    <a:ext uri="{9D8B030D-6E8A-4147-A177-3AD203B41FA5}">
                      <a16:colId xmlns:a16="http://schemas.microsoft.com/office/drawing/2014/main" val="20000"/>
                    </a:ext>
                  </a:extLst>
                </a:gridCol>
                <a:gridCol w="8763000">
                  <a:extLst>
                    <a:ext uri="{9D8B030D-6E8A-4147-A177-3AD203B41FA5}">
                      <a16:colId xmlns:a16="http://schemas.microsoft.com/office/drawing/2014/main" val="20002"/>
                    </a:ext>
                  </a:extLst>
                </a:gridCol>
              </a:tblGrid>
              <a:tr h="944880">
                <a:tc gridSpan="2">
                  <a:txBody>
                    <a:bodyPr/>
                    <a:lstStyle/>
                    <a:p>
                      <a:pPr algn="ctr"/>
                      <a:r>
                        <a:rPr lang="en-US" sz="3600" b="0" dirty="0">
                          <a:solidFill>
                            <a:srgbClr val="00FFFF"/>
                          </a:solidFill>
                          <a:effectLst>
                            <a:outerShdw blurRad="38100" dist="38100" dir="2700000" algn="tl">
                              <a:srgbClr val="000000">
                                <a:alpha val="43137"/>
                              </a:srgbClr>
                            </a:outerShdw>
                          </a:effectLst>
                          <a:latin typeface="+mn-lt"/>
                        </a:rPr>
                        <a:t>Acts 7 – Stephen’s Speech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3200" u="sng" dirty="0">
                        <a:latin typeface="Calibri" panose="020F0502020204030204" pitchFamily="34" charset="0"/>
                      </a:endParaRPr>
                    </a:p>
                  </a:txBody>
                  <a:tcPr/>
                </a:tc>
                <a:extLst>
                  <a:ext uri="{0D108BD9-81ED-4DB2-BD59-A6C34878D82A}">
                    <a16:rowId xmlns:a16="http://schemas.microsoft.com/office/drawing/2014/main" val="73751821"/>
                  </a:ext>
                </a:extLst>
              </a:tr>
              <a:tr h="91440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1.	7:2-5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Abraham’s partial obedience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91440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2.	7:6-38 </a:t>
                      </a:r>
                      <a:endParaRPr kumimoji="0" lang="en-US" sz="2800" b="0" i="0" u="none" strike="noStrike" kern="1200" cap="none" spc="0" normalizeH="0" baseline="0" dirty="0">
                        <a:ln>
                          <a:noFill/>
                        </a:ln>
                        <a:solidFill>
                          <a:schemeClr val="bg1"/>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Israel’s initial rejections and later acceptances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91440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3.	7:39-41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just" defTabSz="914400" rtl="0" eaLnBrk="1" latinLnBrk="0" hangingPunct="1"/>
                      <a:r>
                        <a:rPr kumimoji="0" lang="en-US" sz="2800" b="0" i="0" u="none" strike="noStrike" kern="1200" cap="none" spc="0" normalizeH="0" baseline="0" noProof="0" dirty="0">
                          <a:ln>
                            <a:noFill/>
                          </a:ln>
                          <a:solidFill>
                            <a:schemeClr val="bg1"/>
                          </a:solidFill>
                          <a:effectLst/>
                          <a:uLnTx/>
                          <a:uFillTx/>
                          <a:latin typeface="+mn-lt"/>
                          <a:ea typeface="+mn-ea"/>
                          <a:cs typeface="+mn-cs"/>
                        </a:rPr>
                        <a:t>Israel’s early rebellion against Moses </a:t>
                      </a:r>
                      <a:endParaRPr lang="en-US" sz="2800" b="1" u="none" kern="1200" dirty="0">
                        <a:solidFill>
                          <a:schemeClr val="bg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94488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4.	7:42-45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just" defTabSz="914400" rtl="0" eaLnBrk="1" latinLnBrk="0" hangingPunct="1"/>
                      <a:r>
                        <a:rPr kumimoji="0" lang="en-US" sz="2800" b="0" i="0" u="none" strike="noStrike" kern="1200" cap="none" spc="0" normalizeH="0" baseline="0" noProof="0" dirty="0">
                          <a:ln>
                            <a:noFill/>
                          </a:ln>
                          <a:solidFill>
                            <a:schemeClr val="bg1"/>
                          </a:solidFill>
                          <a:effectLst/>
                          <a:uLnTx/>
                          <a:uFillTx/>
                          <a:latin typeface="+mn-lt"/>
                          <a:ea typeface="+mn-ea"/>
                          <a:cs typeface="+mn-cs"/>
                        </a:rPr>
                        <a:t>Israel reinterpreted Moses’ teachings though a polytheistic framework</a:t>
                      </a:r>
                      <a:endParaRPr lang="en-US" sz="2800" b="1" u="none" kern="1200" dirty="0">
                        <a:solidFill>
                          <a:schemeClr val="bg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94488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1" i="0" u="none" strike="noStrike" kern="1200" cap="none" spc="0" normalizeH="0" baseline="0" noProof="0" dirty="0">
                          <a:ln>
                            <a:noFill/>
                          </a:ln>
                          <a:solidFill>
                            <a:schemeClr val="bg1"/>
                          </a:solidFill>
                          <a:effectLst/>
                          <a:uLnTx/>
                          <a:uFillTx/>
                          <a:latin typeface="+mn-lt"/>
                          <a:ea typeface="+mn-ea"/>
                          <a:cs typeface="+mn-cs"/>
                        </a:rPr>
                        <a:t>5.	7:46-50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mn-lt"/>
                          <a:ea typeface="+mn-ea"/>
                          <a:cs typeface="+mn-cs"/>
                        </a:rPr>
                        <a:t>Neither the Tabernacle nor Temple were intended as permanent habitations of God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3118658981"/>
                  </a:ext>
                </a:extLst>
              </a:tr>
              <a:tr h="91440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6.	7:51-53</a:t>
                      </a:r>
                      <a:endParaRPr kumimoji="0" lang="en-US" sz="2800" b="0" i="0" u="none" strike="noStrike" kern="1200" cap="none" spc="0" normalizeH="0" baseline="0" dirty="0">
                        <a:ln>
                          <a:noFill/>
                        </a:ln>
                        <a:solidFill>
                          <a:schemeClr val="bg1"/>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just" defTabSz="914400" rtl="0" eaLnBrk="1" latinLnBrk="0" hangingPunct="1"/>
                      <a:r>
                        <a:rPr kumimoji="0" lang="en-US" sz="2800" b="0" i="0" u="none" strike="noStrike" kern="1200" cap="none" spc="0" normalizeH="0" baseline="0" noProof="0" dirty="0">
                          <a:ln>
                            <a:noFill/>
                          </a:ln>
                          <a:solidFill>
                            <a:schemeClr val="bg1"/>
                          </a:solidFill>
                          <a:effectLst/>
                          <a:uLnTx/>
                          <a:uFillTx/>
                          <a:latin typeface="+mn-lt"/>
                          <a:ea typeface="+mn-ea"/>
                          <a:cs typeface="+mn-cs"/>
                        </a:rPr>
                        <a:t>Current generation imitating these same rebellions</a:t>
                      </a:r>
                      <a:endParaRPr lang="en-US" sz="2800" b="1" u="none" kern="1200" dirty="0">
                        <a:solidFill>
                          <a:schemeClr val="bg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50635967"/>
                  </a:ext>
                </a:extLst>
              </a:tr>
            </a:tbl>
          </a:graphicData>
        </a:graphic>
      </p:graphicFrame>
    </p:spTree>
    <p:extLst>
      <p:ext uri="{BB962C8B-B14F-4D97-AF65-F5344CB8AC3E}">
        <p14:creationId xmlns:p14="http://schemas.microsoft.com/office/powerpoint/2010/main" val="4891631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1EF66CC-C326-B523-0572-0428AF8674EC}"/>
              </a:ext>
            </a:extLst>
          </p:cNvPr>
          <p:cNvPicPr>
            <a:picLocks noChangeAspect="1"/>
          </p:cNvPicPr>
          <p:nvPr/>
        </p:nvPicPr>
        <p:blipFill>
          <a:blip r:embed="rId2"/>
          <a:stretch>
            <a:fillRect/>
          </a:stretch>
        </p:blipFill>
        <p:spPr>
          <a:xfrm>
            <a:off x="0" y="0"/>
            <a:ext cx="12192000" cy="6857999"/>
          </a:xfrm>
          <a:prstGeom prst="rect">
            <a:avLst/>
          </a:prstGeom>
        </p:spPr>
      </p:pic>
      <p:sp>
        <p:nvSpPr>
          <p:cNvPr id="24579" name="Rectangle 3"/>
          <p:cNvSpPr>
            <a:spLocks noGrp="1"/>
          </p:cNvSpPr>
          <p:nvPr>
            <p:ph type="body" idx="4294967295"/>
          </p:nvPr>
        </p:nvSpPr>
        <p:spPr>
          <a:xfrm>
            <a:off x="609600" y="0"/>
            <a:ext cx="10972800" cy="4724400"/>
          </a:xfrm>
        </p:spPr>
        <p:txBody>
          <a:bodyPr/>
          <a:lstStyle/>
          <a:p>
            <a:pPr marL="0" indent="0" algn="ctr">
              <a:lnSpc>
                <a:spcPct val="100000"/>
              </a:lnSpc>
              <a:spcBef>
                <a:spcPts val="0"/>
              </a:spcBef>
              <a:spcAft>
                <a:spcPts val="600"/>
              </a:spcAft>
              <a:buNone/>
              <a:defRPr/>
            </a:pPr>
            <a:r>
              <a:rPr lang="en-US" altLang="en-US" sz="4000" dirty="0">
                <a:solidFill>
                  <a:srgbClr val="00FFFF"/>
                </a:solidFill>
                <a:effectLst>
                  <a:outerShdw blurRad="38100" dist="38100" dir="2700000" algn="tl">
                    <a:srgbClr val="000000">
                      <a:alpha val="43137"/>
                    </a:srgbClr>
                  </a:outerShdw>
                </a:effectLst>
                <a:latin typeface="+mn-lt"/>
                <a:ea typeface="+mn-ea"/>
                <a:cs typeface="+mn-cs"/>
              </a:rPr>
              <a:t>2 Samuel 7:12-16</a:t>
            </a:r>
          </a:p>
          <a:p>
            <a:pPr marL="0" indent="0" algn="just">
              <a:lnSpc>
                <a:spcPct val="100000"/>
              </a:lnSpc>
              <a:spcBef>
                <a:spcPts val="0"/>
              </a:spcBef>
              <a:buNone/>
              <a:defRPr/>
            </a:pPr>
            <a:r>
              <a:rPr lang="en-US" sz="3500" baseline="30000" dirty="0">
                <a:cs typeface="Calibri" panose="020F0502020204030204" pitchFamily="34" charset="0"/>
              </a:rPr>
              <a:t>12</a:t>
            </a:r>
            <a:r>
              <a:rPr lang="en-US" sz="3500" dirty="0">
                <a:cs typeface="Calibri" panose="020F0502020204030204" pitchFamily="34" charset="0"/>
              </a:rPr>
              <a:t> “When your days are complete and you lie down with your fathers, I will raise up your </a:t>
            </a:r>
            <a:r>
              <a:rPr lang="en-US" sz="3500" b="1" u="sng" dirty="0">
                <a:solidFill>
                  <a:srgbClr val="FFFFCC"/>
                </a:solidFill>
                <a:cs typeface="Calibri" panose="020F0502020204030204" pitchFamily="34" charset="0"/>
              </a:rPr>
              <a:t>descendant</a:t>
            </a:r>
            <a:r>
              <a:rPr lang="en-US" sz="3500" dirty="0">
                <a:cs typeface="Calibri" panose="020F0502020204030204" pitchFamily="34" charset="0"/>
              </a:rPr>
              <a:t> after you, who will come forth from you, and I will establish his kingdom. </a:t>
            </a:r>
            <a:r>
              <a:rPr lang="en-US" sz="3500" baseline="30000" dirty="0">
                <a:cs typeface="Calibri" panose="020F0502020204030204" pitchFamily="34" charset="0"/>
              </a:rPr>
              <a:t>13 </a:t>
            </a:r>
            <a:r>
              <a:rPr lang="en-US" sz="3500" dirty="0">
                <a:cs typeface="Calibri" panose="020F0502020204030204" pitchFamily="34" charset="0"/>
              </a:rPr>
              <a:t>He shall build a house for My name, and I will establish </a:t>
            </a:r>
            <a:r>
              <a:rPr lang="en-US" sz="3500" b="1" u="sng" dirty="0">
                <a:solidFill>
                  <a:srgbClr val="FFFFCC"/>
                </a:solidFill>
                <a:cs typeface="Calibri" panose="020F0502020204030204" pitchFamily="34" charset="0"/>
              </a:rPr>
              <a:t>the</a:t>
            </a:r>
            <a:r>
              <a:rPr lang="en-US" sz="3500" b="1" u="sng" dirty="0">
                <a:cs typeface="Calibri" panose="020F0502020204030204" pitchFamily="34" charset="0"/>
              </a:rPr>
              <a:t> </a:t>
            </a:r>
            <a:r>
              <a:rPr lang="en-US" sz="3500" b="1" u="sng" dirty="0">
                <a:solidFill>
                  <a:srgbClr val="FFFFCC"/>
                </a:solidFill>
                <a:cs typeface="Calibri" panose="020F0502020204030204" pitchFamily="34" charset="0"/>
              </a:rPr>
              <a:t>throne of his kingdom forever</a:t>
            </a:r>
            <a:r>
              <a:rPr lang="en-US" sz="3500" dirty="0">
                <a:cs typeface="Calibri" panose="020F0502020204030204" pitchFamily="34" charset="0"/>
              </a:rPr>
              <a:t>. </a:t>
            </a:r>
            <a:r>
              <a:rPr lang="en-US" sz="3500" baseline="30000" dirty="0">
                <a:cs typeface="Calibri" panose="020F0502020204030204" pitchFamily="34" charset="0"/>
              </a:rPr>
              <a:t>14 </a:t>
            </a:r>
            <a:r>
              <a:rPr lang="en-US" sz="3500" dirty="0">
                <a:cs typeface="Calibri" panose="020F0502020204030204" pitchFamily="34" charset="0"/>
              </a:rPr>
              <a:t>I will be a father to him and he will be a son to Me; when he commits iniquity, I will correct him with the rod of men and the strokes of the sons of men, </a:t>
            </a:r>
            <a:r>
              <a:rPr lang="en-US" sz="3500" baseline="30000" dirty="0">
                <a:cs typeface="Calibri" panose="020F0502020204030204" pitchFamily="34" charset="0"/>
              </a:rPr>
              <a:t>15 </a:t>
            </a:r>
            <a:r>
              <a:rPr lang="en-US" sz="3500" dirty="0">
                <a:cs typeface="Calibri" panose="020F0502020204030204" pitchFamily="34" charset="0"/>
              </a:rPr>
              <a:t>but My lovingkindness shall not depart . . .</a:t>
            </a:r>
          </a:p>
        </p:txBody>
      </p:sp>
    </p:spTree>
    <p:extLst>
      <p:ext uri="{BB962C8B-B14F-4D97-AF65-F5344CB8AC3E}">
        <p14:creationId xmlns:p14="http://schemas.microsoft.com/office/powerpoint/2010/main" val="35001631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1EF66CC-C326-B523-0572-0428AF8674EC}"/>
              </a:ext>
            </a:extLst>
          </p:cNvPr>
          <p:cNvPicPr>
            <a:picLocks noChangeAspect="1"/>
          </p:cNvPicPr>
          <p:nvPr/>
        </p:nvPicPr>
        <p:blipFill>
          <a:blip r:embed="rId2"/>
          <a:stretch>
            <a:fillRect/>
          </a:stretch>
        </p:blipFill>
        <p:spPr>
          <a:xfrm>
            <a:off x="0" y="0"/>
            <a:ext cx="12192000" cy="6857999"/>
          </a:xfrm>
          <a:prstGeom prst="rect">
            <a:avLst/>
          </a:prstGeom>
        </p:spPr>
      </p:pic>
      <p:sp>
        <p:nvSpPr>
          <p:cNvPr id="24579" name="Rectangle 3"/>
          <p:cNvSpPr>
            <a:spLocks noGrp="1"/>
          </p:cNvSpPr>
          <p:nvPr>
            <p:ph type="body" idx="4294967295"/>
          </p:nvPr>
        </p:nvSpPr>
        <p:spPr>
          <a:xfrm>
            <a:off x="609600" y="0"/>
            <a:ext cx="10972800" cy="4724400"/>
          </a:xfrm>
        </p:spPr>
        <p:txBody>
          <a:bodyPr/>
          <a:lstStyle/>
          <a:p>
            <a:pPr marL="0" indent="0" algn="ctr">
              <a:lnSpc>
                <a:spcPct val="100000"/>
              </a:lnSpc>
              <a:spcBef>
                <a:spcPts val="0"/>
              </a:spcBef>
              <a:spcAft>
                <a:spcPts val="600"/>
              </a:spcAft>
              <a:buNone/>
              <a:defRPr/>
            </a:pPr>
            <a:r>
              <a:rPr lang="en-US" altLang="en-US" sz="4000" dirty="0">
                <a:solidFill>
                  <a:srgbClr val="00FFFF"/>
                </a:solidFill>
                <a:effectLst>
                  <a:outerShdw blurRad="38100" dist="38100" dir="2700000" algn="tl">
                    <a:srgbClr val="000000">
                      <a:alpha val="43137"/>
                    </a:srgbClr>
                  </a:outerShdw>
                </a:effectLst>
                <a:latin typeface="+mn-lt"/>
                <a:ea typeface="+mn-ea"/>
                <a:cs typeface="+mn-cs"/>
              </a:rPr>
              <a:t>2 Samuel 7:12-16</a:t>
            </a:r>
          </a:p>
          <a:p>
            <a:pPr marL="0" indent="0" algn="just">
              <a:lnSpc>
                <a:spcPct val="100000"/>
              </a:lnSpc>
              <a:spcBef>
                <a:spcPts val="0"/>
              </a:spcBef>
              <a:buNone/>
              <a:defRPr/>
            </a:pPr>
            <a:r>
              <a:rPr lang="en-US" sz="3500" dirty="0">
                <a:cs typeface="Calibri" panose="020F0502020204030204" pitchFamily="34" charset="0"/>
              </a:rPr>
              <a:t>. . .from him, as I took </a:t>
            </a:r>
            <a:r>
              <a:rPr lang="en-US" sz="3500" i="1" dirty="0">
                <a:cs typeface="Calibri" panose="020F0502020204030204" pitchFamily="34" charset="0"/>
              </a:rPr>
              <a:t>it</a:t>
            </a:r>
            <a:r>
              <a:rPr lang="en-US" sz="3500" dirty="0">
                <a:cs typeface="Calibri" panose="020F0502020204030204" pitchFamily="34" charset="0"/>
              </a:rPr>
              <a:t> away from Saul, whom I removed from before you. </a:t>
            </a:r>
            <a:r>
              <a:rPr lang="en-US" sz="3500" baseline="30000" dirty="0">
                <a:cs typeface="Calibri" panose="020F0502020204030204" pitchFamily="34" charset="0"/>
              </a:rPr>
              <a:t>16 </a:t>
            </a:r>
            <a:r>
              <a:rPr lang="en-US" sz="3500" b="1" u="sng" dirty="0">
                <a:solidFill>
                  <a:srgbClr val="FFFFCC"/>
                </a:solidFill>
                <a:cs typeface="Calibri" panose="020F0502020204030204" pitchFamily="34" charset="0"/>
              </a:rPr>
              <a:t>Your house and your kingdom shall endure before Me forever; your throne shall be established forever</a:t>
            </a:r>
            <a:r>
              <a:rPr lang="en-US" sz="3500" dirty="0">
                <a:cs typeface="Calibri" panose="020F0502020204030204" pitchFamily="34" charset="0"/>
              </a:rPr>
              <a:t>.” </a:t>
            </a:r>
            <a:r>
              <a:rPr lang="en-US" sz="3500" baseline="30000" dirty="0">
                <a:cs typeface="Calibri" panose="020F0502020204030204" pitchFamily="34" charset="0"/>
              </a:rPr>
              <a:t>17 </a:t>
            </a:r>
            <a:r>
              <a:rPr lang="en-US" sz="3500" dirty="0">
                <a:cs typeface="Calibri" panose="020F0502020204030204" pitchFamily="34" charset="0"/>
              </a:rPr>
              <a:t>In accordance with all these words and all this vision, so Nathan spoke </a:t>
            </a:r>
            <a:r>
              <a:rPr lang="en-US" sz="3500" b="1" u="sng" dirty="0">
                <a:solidFill>
                  <a:srgbClr val="FFFFCC"/>
                </a:solidFill>
                <a:cs typeface="Calibri" panose="020F0502020204030204" pitchFamily="34" charset="0"/>
              </a:rPr>
              <a:t>to David</a:t>
            </a:r>
            <a:r>
              <a:rPr lang="en-US" sz="3500" dirty="0">
                <a:cs typeface="Calibri" panose="020F0502020204030204" pitchFamily="34" charset="0"/>
              </a:rPr>
              <a:t>.”</a:t>
            </a:r>
          </a:p>
        </p:txBody>
      </p:sp>
      <p:pic>
        <p:nvPicPr>
          <p:cNvPr id="3" name="Picture 2">
            <a:extLst>
              <a:ext uri="{FF2B5EF4-FFF2-40B4-BE49-F238E27FC236}">
                <a16:creationId xmlns:a16="http://schemas.microsoft.com/office/drawing/2014/main" id="{E303839D-0A43-5802-4CDB-0CD308EF75FF}"/>
              </a:ext>
            </a:extLst>
          </p:cNvPr>
          <p:cNvPicPr>
            <a:picLocks noChangeAspect="1"/>
          </p:cNvPicPr>
          <p:nvPr/>
        </p:nvPicPr>
        <p:blipFill>
          <a:blip r:embed="rId3"/>
          <a:stretch>
            <a:fillRect/>
          </a:stretch>
        </p:blipFill>
        <p:spPr>
          <a:xfrm>
            <a:off x="5068214" y="3505200"/>
            <a:ext cx="2055572" cy="1371600"/>
          </a:xfrm>
          <a:prstGeom prst="rect">
            <a:avLst/>
          </a:prstGeom>
          <a:ln>
            <a:solidFill>
              <a:schemeClr val="tx1"/>
            </a:solidFill>
          </a:ln>
        </p:spPr>
      </p:pic>
    </p:spTree>
    <p:extLst>
      <p:ext uri="{BB962C8B-B14F-4D97-AF65-F5344CB8AC3E}">
        <p14:creationId xmlns:p14="http://schemas.microsoft.com/office/powerpoint/2010/main" val="39236248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11EA29-40EC-F4B0-DC35-E91E0CD4D5B7}"/>
            </a:ext>
          </a:extLst>
        </p:cNvPr>
        <p:cNvGrpSpPr/>
        <p:nvPr/>
      </p:nvGrpSpPr>
      <p:grpSpPr>
        <a:xfrm>
          <a:off x="0" y="0"/>
          <a:ext cx="0" cy="0"/>
          <a:chOff x="0" y="0"/>
          <a:chExt cx="0" cy="0"/>
        </a:xfrm>
      </p:grpSpPr>
      <p:sp>
        <p:nvSpPr>
          <p:cNvPr id="47106" name="Rectangle 2">
            <a:extLst>
              <a:ext uri="{FF2B5EF4-FFF2-40B4-BE49-F238E27FC236}">
                <a16:creationId xmlns:a16="http://schemas.microsoft.com/office/drawing/2014/main" id="{4AB9849D-0138-DCDF-4E98-F5D8479AB66B}"/>
              </a:ext>
            </a:extLst>
          </p:cNvPr>
          <p:cNvSpPr>
            <a:spLocks noGrp="1" noChangeArrowheads="1"/>
          </p:cNvSpPr>
          <p:nvPr>
            <p:ph type="title"/>
          </p:nvPr>
        </p:nvSpPr>
        <p:spPr>
          <a:xfrm>
            <a:off x="3467100" y="304800"/>
            <a:ext cx="5257800" cy="838200"/>
          </a:xfrm>
        </p:spPr>
        <p:txBody>
          <a:bodyPr>
            <a:normAutofit/>
          </a:bodyPr>
          <a:lstStyle/>
          <a:p>
            <a:pPr algn="ctr" eaLnBrk="1" hangingPunct="1"/>
            <a:r>
              <a:rPr lang="en-US" altLang="en-US" sz="3600" b="1" dirty="0">
                <a:solidFill>
                  <a:srgbClr val="00FFFF"/>
                </a:solidFill>
                <a:effectLst>
                  <a:outerShdw blurRad="38100" dist="38100" dir="2700000" algn="tl">
                    <a:srgbClr val="000000">
                      <a:alpha val="43137"/>
                    </a:srgbClr>
                  </a:outerShdw>
                </a:effectLst>
              </a:rPr>
              <a:t>ISRAEL’S FOUR TEMPLES</a:t>
            </a:r>
          </a:p>
        </p:txBody>
      </p:sp>
      <p:sp>
        <p:nvSpPr>
          <p:cNvPr id="47107" name="Rectangle 3">
            <a:extLst>
              <a:ext uri="{FF2B5EF4-FFF2-40B4-BE49-F238E27FC236}">
                <a16:creationId xmlns:a16="http://schemas.microsoft.com/office/drawing/2014/main" id="{14ACC89C-B082-6264-D28A-5FB7867250DB}"/>
              </a:ext>
            </a:extLst>
          </p:cNvPr>
          <p:cNvSpPr>
            <a:spLocks noGrp="1" noChangeArrowheads="1"/>
          </p:cNvSpPr>
          <p:nvPr>
            <p:ph idx="1"/>
          </p:nvPr>
        </p:nvSpPr>
        <p:spPr>
          <a:xfrm>
            <a:off x="1028700" y="1524000"/>
            <a:ext cx="10134600" cy="3810000"/>
          </a:xfrm>
        </p:spPr>
        <p:txBody>
          <a:bodyPr/>
          <a:lstStyle/>
          <a:p>
            <a:pPr marL="571500" indent="-571500">
              <a:spcBef>
                <a:spcPts val="0"/>
              </a:spcBef>
              <a:spcAft>
                <a:spcPts val="3600"/>
              </a:spcAft>
              <a:buClr>
                <a:srgbClr val="FF99FF"/>
              </a:buClr>
              <a:buSzPct val="100000"/>
              <a:buFont typeface="+mj-lt"/>
              <a:buAutoNum type="arabicPeriod"/>
            </a:pPr>
            <a:r>
              <a:rPr lang="en-US" altLang="en-US" sz="3200" dirty="0">
                <a:solidFill>
                  <a:srgbClr val="FFFFFF"/>
                </a:solidFill>
              </a:rPr>
              <a:t>Solomon’s pre-exilic temple (Kings and Chronicles)</a:t>
            </a:r>
          </a:p>
          <a:p>
            <a:pPr marL="571500" indent="-571500">
              <a:spcBef>
                <a:spcPts val="0"/>
              </a:spcBef>
              <a:spcAft>
                <a:spcPts val="3600"/>
              </a:spcAft>
              <a:buClr>
                <a:srgbClr val="FF99FF"/>
              </a:buClr>
              <a:buSzPct val="100000"/>
              <a:buFont typeface="+mj-lt"/>
              <a:buAutoNum type="arabicPeriod"/>
            </a:pPr>
            <a:r>
              <a:rPr lang="en-US" altLang="en-US" sz="3200" dirty="0">
                <a:solidFill>
                  <a:srgbClr val="FFFFFF"/>
                </a:solidFill>
              </a:rPr>
              <a:t>Zerubbabel’s post exilic temple (Ezra 1-6; John 2:20)</a:t>
            </a:r>
          </a:p>
          <a:p>
            <a:pPr marL="571500" indent="-571500">
              <a:spcBef>
                <a:spcPts val="0"/>
              </a:spcBef>
              <a:spcAft>
                <a:spcPts val="3600"/>
              </a:spcAft>
              <a:buClr>
                <a:srgbClr val="FF99FF"/>
              </a:buClr>
              <a:buSzPct val="100000"/>
              <a:buFont typeface="+mj-lt"/>
              <a:buAutoNum type="arabicPeriod"/>
            </a:pPr>
            <a:r>
              <a:rPr lang="en-US" altLang="en-US" sz="3200" dirty="0">
                <a:solidFill>
                  <a:srgbClr val="FFFFFF"/>
                </a:solidFill>
              </a:rPr>
              <a:t>Antichrist's temple (Dan. 9:27; Matt. 24:15; 2 Thess. 2:4; Rev. 11:1-2)</a:t>
            </a:r>
          </a:p>
          <a:p>
            <a:pPr marL="571500" indent="-571500">
              <a:spcBef>
                <a:spcPts val="0"/>
              </a:spcBef>
              <a:spcAft>
                <a:spcPts val="3600"/>
              </a:spcAft>
              <a:buClr>
                <a:srgbClr val="FF99FF"/>
              </a:buClr>
              <a:buSzPct val="100000"/>
              <a:buFont typeface="+mj-lt"/>
              <a:buAutoNum type="arabicPeriod"/>
            </a:pPr>
            <a:r>
              <a:rPr lang="en-US" altLang="en-US" sz="3200" dirty="0">
                <a:solidFill>
                  <a:srgbClr val="FFFFFF"/>
                </a:solidFill>
              </a:rPr>
              <a:t> Millennial temple (Ezek. 40-48)</a:t>
            </a:r>
          </a:p>
        </p:txBody>
      </p:sp>
    </p:spTree>
    <p:extLst>
      <p:ext uri="{BB962C8B-B14F-4D97-AF65-F5344CB8AC3E}">
        <p14:creationId xmlns:p14="http://schemas.microsoft.com/office/powerpoint/2010/main" val="691079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3">
            <a:extLst>
              <a:ext uri="{FF2B5EF4-FFF2-40B4-BE49-F238E27FC236}">
                <a16:creationId xmlns:a16="http://schemas.microsoft.com/office/drawing/2014/main" id="{26C76C27-44C4-C7CE-CBA0-FB85C0CF42A1}"/>
              </a:ext>
            </a:extLst>
          </p:cNvPr>
          <p:cNvGraphicFramePr>
            <a:graphicFrameLocks noGrp="1"/>
          </p:cNvGraphicFramePr>
          <p:nvPr>
            <p:ph idx="1"/>
          </p:nvPr>
        </p:nvGraphicFramePr>
        <p:xfrm>
          <a:off x="609600" y="411480"/>
          <a:ext cx="10972800" cy="6035040"/>
        </p:xfrm>
        <a:graphic>
          <a:graphicData uri="http://schemas.openxmlformats.org/drawingml/2006/table">
            <a:tbl>
              <a:tblPr firstRow="1" bandRow="1">
                <a:tableStyleId>{5C22544A-7EE6-4342-B048-85BDC9FD1C3A}</a:tableStyleId>
              </a:tblPr>
              <a:tblGrid>
                <a:gridCol w="5486400">
                  <a:extLst>
                    <a:ext uri="{9D8B030D-6E8A-4147-A177-3AD203B41FA5}">
                      <a16:colId xmlns:a16="http://schemas.microsoft.com/office/drawing/2014/main" val="20000"/>
                    </a:ext>
                  </a:extLst>
                </a:gridCol>
                <a:gridCol w="5486400">
                  <a:extLst>
                    <a:ext uri="{9D8B030D-6E8A-4147-A177-3AD203B41FA5}">
                      <a16:colId xmlns:a16="http://schemas.microsoft.com/office/drawing/2014/main" val="20001"/>
                    </a:ext>
                  </a:extLst>
                </a:gridCol>
              </a:tblGrid>
              <a:tr h="914400">
                <a:tc gridSpan="2">
                  <a:txBody>
                    <a:bodyPr/>
                    <a:lstStyle/>
                    <a:p>
                      <a:pPr algn="ctr"/>
                      <a:r>
                        <a:rPr kumimoji="0" lang="en-US" sz="3600" b="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mn-lt"/>
                        </a:rPr>
                        <a:t>From Peter to Paul</a:t>
                      </a:r>
                      <a:endParaRPr lang="en-US" sz="1400" b="0" dirty="0">
                        <a:solidFill>
                          <a:schemeClr val="tx1"/>
                        </a:solidFill>
                        <a:effectLst>
                          <a:outerShdw blurRad="38100" dist="38100" dir="2700000" algn="tl">
                            <a:srgbClr val="000000">
                              <a:alpha val="43137"/>
                            </a:srgbClr>
                          </a:outerShdw>
                        </a:effectLst>
                        <a:latin typeface="+mn-lt"/>
                      </a:endParaRPr>
                    </a:p>
                  </a:txBody>
                  <a:tcPr marT="45717" marB="45717" anchor="ctr"/>
                </a:tc>
                <a:tc hMerge="1">
                  <a:txBody>
                    <a:bodyPr/>
                    <a:lstStyle/>
                    <a:p>
                      <a:endParaRPr lang="en-US" sz="1800" dirty="0">
                        <a:latin typeface="Calibri" panose="020F0502020204030204" pitchFamily="34" charset="0"/>
                      </a:endParaRPr>
                    </a:p>
                  </a:txBody>
                  <a:tcPr marT="45717" marB="45717"/>
                </a:tc>
                <a:extLst>
                  <a:ext uri="{0D108BD9-81ED-4DB2-BD59-A6C34878D82A}">
                    <a16:rowId xmlns:a16="http://schemas.microsoft.com/office/drawing/2014/main" val="1141638253"/>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kern="1200" cap="none" normalizeH="0" baseline="0" dirty="0">
                          <a:ln>
                            <a:noFill/>
                          </a:ln>
                          <a:solidFill>
                            <a:srgbClr val="0000CC"/>
                          </a:solidFill>
                          <a:effectLst/>
                          <a:latin typeface="+mn-lt"/>
                        </a:rPr>
                        <a:t>Peter</a:t>
                      </a:r>
                      <a:endParaRPr kumimoji="0" lang="en-US" altLang="en-US" sz="28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kern="1200" cap="none" normalizeH="0" baseline="0" dirty="0">
                          <a:ln>
                            <a:noFill/>
                          </a:ln>
                          <a:solidFill>
                            <a:schemeClr val="bg1"/>
                          </a:solidFill>
                          <a:effectLst/>
                          <a:latin typeface="+mn-lt"/>
                        </a:rPr>
                        <a:t>Paul</a:t>
                      </a:r>
                      <a:endParaRPr kumimoji="0" lang="en-US" altLang="en-US" sz="28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0000"/>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Heals a man lame from birth (3:1-11)</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Heals a man lame from birth (14:8-18)</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08520682"/>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Heals by </a:t>
                      </a:r>
                      <a:r>
                        <a:rPr kumimoji="0" lang="en-US" altLang="en-US" sz="2400" b="1" u="none" strike="noStrike" kern="1200" cap="none" normalizeH="0" baseline="0">
                          <a:ln>
                            <a:noFill/>
                          </a:ln>
                          <a:solidFill>
                            <a:srgbClr val="0000CC"/>
                          </a:solidFill>
                          <a:effectLst/>
                          <a:latin typeface="+mn-lt"/>
                        </a:rPr>
                        <a:t>shadow (5:15-16</a:t>
                      </a:r>
                      <a:r>
                        <a:rPr kumimoji="0" lang="en-US" altLang="en-US" sz="2400" b="1" u="none" strike="noStrike" kern="1200" cap="none" normalizeH="0" baseline="0" dirty="0">
                          <a:ln>
                            <a:noFill/>
                          </a:ln>
                          <a:solidFill>
                            <a:srgbClr val="0000CC"/>
                          </a:solidFill>
                          <a:effectLst/>
                          <a:latin typeface="+mn-lt"/>
                        </a:rPr>
                        <a:t>)</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Heals by handkerchief (19:11-12)</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135070679"/>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Success is a cause of jealousy (5:17)</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Success is a cause of jealousy (13:45)</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0002"/>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Confronts a sorcerer (8:9-24)</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Confronts a sorcerer (13:6-11)</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0003"/>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Raises Dorcas (9:36-41)</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Raises Eutychus (20:9-12)</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3036090237"/>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Jailed and miraculously freed (12:3-19)</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Jailed and miraculously freed (16:25-34)</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2574615815"/>
                  </a:ext>
                </a:extLst>
              </a:tr>
            </a:tbl>
          </a:graphicData>
        </a:graphic>
      </p:graphicFrame>
    </p:spTree>
    <p:extLst>
      <p:ext uri="{BB962C8B-B14F-4D97-AF65-F5344CB8AC3E}">
        <p14:creationId xmlns:p14="http://schemas.microsoft.com/office/powerpoint/2010/main" val="7663607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44D328E8-DDB8-4F8A-8C65-5022407DF850}"/>
              </a:ext>
            </a:extLst>
          </p:cNvPr>
          <p:cNvSpPr>
            <a:spLocks noGrp="1" noChangeArrowheads="1"/>
          </p:cNvSpPr>
          <p:nvPr>
            <p:ph type="title"/>
          </p:nvPr>
        </p:nvSpPr>
        <p:spPr>
          <a:xfrm>
            <a:off x="3467100" y="304800"/>
            <a:ext cx="5257800" cy="838200"/>
          </a:xfrm>
        </p:spPr>
        <p:txBody>
          <a:bodyPr>
            <a:normAutofit/>
          </a:bodyPr>
          <a:lstStyle/>
          <a:p>
            <a:pPr algn="ctr" eaLnBrk="1" hangingPunct="1"/>
            <a:r>
              <a:rPr lang="en-US" altLang="en-US" sz="3600" b="1" dirty="0">
                <a:solidFill>
                  <a:srgbClr val="00FFFF"/>
                </a:solidFill>
                <a:effectLst>
                  <a:outerShdw blurRad="38100" dist="38100" dir="2700000" algn="tl">
                    <a:srgbClr val="000000">
                      <a:alpha val="43137"/>
                    </a:srgbClr>
                  </a:outerShdw>
                </a:effectLst>
              </a:rPr>
              <a:t>ISRAEL’S FOUR TEMPLES</a:t>
            </a:r>
          </a:p>
        </p:txBody>
      </p:sp>
      <p:sp>
        <p:nvSpPr>
          <p:cNvPr id="47107" name="Rectangle 3">
            <a:extLst>
              <a:ext uri="{FF2B5EF4-FFF2-40B4-BE49-F238E27FC236}">
                <a16:creationId xmlns:a16="http://schemas.microsoft.com/office/drawing/2014/main" id="{095B9FCF-E2CF-4F35-BD43-10128E30BA0D}"/>
              </a:ext>
            </a:extLst>
          </p:cNvPr>
          <p:cNvSpPr>
            <a:spLocks noGrp="1" noChangeArrowheads="1"/>
          </p:cNvSpPr>
          <p:nvPr>
            <p:ph idx="1"/>
          </p:nvPr>
        </p:nvSpPr>
        <p:spPr>
          <a:xfrm>
            <a:off x="1028700" y="1524000"/>
            <a:ext cx="10134600" cy="3810000"/>
          </a:xfrm>
        </p:spPr>
        <p:txBody>
          <a:bodyPr/>
          <a:lstStyle/>
          <a:p>
            <a:pPr marL="571500" indent="-571500">
              <a:spcBef>
                <a:spcPts val="0"/>
              </a:spcBef>
              <a:spcAft>
                <a:spcPts val="3600"/>
              </a:spcAft>
              <a:buClr>
                <a:srgbClr val="FF99FF"/>
              </a:buClr>
              <a:buSzPct val="100000"/>
              <a:buFont typeface="+mj-lt"/>
              <a:buAutoNum type="arabicPeriod"/>
            </a:pPr>
            <a:r>
              <a:rPr lang="en-US" altLang="en-US" sz="3200" dirty="0">
                <a:solidFill>
                  <a:srgbClr val="FFFFFF"/>
                </a:solidFill>
              </a:rPr>
              <a:t>Solomon’s pre-exilic temple (Kings and Chronicles)</a:t>
            </a:r>
          </a:p>
          <a:p>
            <a:pPr marL="571500" indent="-571500">
              <a:spcBef>
                <a:spcPts val="0"/>
              </a:spcBef>
              <a:spcAft>
                <a:spcPts val="3600"/>
              </a:spcAft>
              <a:buClr>
                <a:srgbClr val="FF99FF"/>
              </a:buClr>
              <a:buSzPct val="100000"/>
              <a:buFont typeface="+mj-lt"/>
              <a:buAutoNum type="arabicPeriod"/>
            </a:pPr>
            <a:r>
              <a:rPr lang="en-US" altLang="en-US" sz="3200" b="1" u="sng" dirty="0">
                <a:solidFill>
                  <a:srgbClr val="FFFFCC"/>
                </a:solidFill>
              </a:rPr>
              <a:t>Zerubbabel’s post exilic temple (Ezra 1-6; John 2:20)</a:t>
            </a:r>
          </a:p>
          <a:p>
            <a:pPr marL="571500" indent="-571500">
              <a:spcBef>
                <a:spcPts val="0"/>
              </a:spcBef>
              <a:spcAft>
                <a:spcPts val="3600"/>
              </a:spcAft>
              <a:buClr>
                <a:srgbClr val="FF99FF"/>
              </a:buClr>
              <a:buSzPct val="100000"/>
              <a:buFont typeface="+mj-lt"/>
              <a:buAutoNum type="arabicPeriod"/>
            </a:pPr>
            <a:r>
              <a:rPr lang="en-US" altLang="en-US" sz="3200" dirty="0">
                <a:solidFill>
                  <a:srgbClr val="FFFFFF"/>
                </a:solidFill>
              </a:rPr>
              <a:t>Antichrist's temple (Dan. 9:27; Matt. 24:15; 2 Thess. 2:4; Rev. 11:1-2)</a:t>
            </a:r>
          </a:p>
          <a:p>
            <a:pPr marL="571500" indent="-571500">
              <a:spcBef>
                <a:spcPts val="0"/>
              </a:spcBef>
              <a:spcAft>
                <a:spcPts val="3600"/>
              </a:spcAft>
              <a:buClr>
                <a:srgbClr val="FF99FF"/>
              </a:buClr>
              <a:buSzPct val="100000"/>
              <a:buFont typeface="+mj-lt"/>
              <a:buAutoNum type="arabicPeriod"/>
            </a:pPr>
            <a:r>
              <a:rPr lang="en-US" altLang="en-US" sz="3200" dirty="0">
                <a:solidFill>
                  <a:srgbClr val="FFFFFF"/>
                </a:solidFill>
              </a:rPr>
              <a:t> Millennial temple (Ezek. 40-48)</a:t>
            </a:r>
          </a:p>
        </p:txBody>
      </p:sp>
    </p:spTree>
    <p:extLst>
      <p:ext uri="{BB962C8B-B14F-4D97-AF65-F5344CB8AC3E}">
        <p14:creationId xmlns:p14="http://schemas.microsoft.com/office/powerpoint/2010/main" val="4936058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26742" y="137160"/>
            <a:ext cx="8938517" cy="6583680"/>
          </a:xfrm>
          <a:prstGeom prst="rect">
            <a:avLst/>
          </a:prstGeom>
        </p:spPr>
      </p:pic>
      <p:sp>
        <p:nvSpPr>
          <p:cNvPr id="6" name="Oval 7">
            <a:extLst>
              <a:ext uri="{FF2B5EF4-FFF2-40B4-BE49-F238E27FC236}">
                <a16:creationId xmlns:a16="http://schemas.microsoft.com/office/drawing/2014/main" id="{F882EAB0-01C5-4E90-9A67-7AA912D992E2}"/>
              </a:ext>
            </a:extLst>
          </p:cNvPr>
          <p:cNvSpPr>
            <a:spLocks noChangeArrowheads="1"/>
          </p:cNvSpPr>
          <p:nvPr/>
        </p:nvSpPr>
        <p:spPr bwMode="auto">
          <a:xfrm>
            <a:off x="5067300" y="609600"/>
            <a:ext cx="1752600" cy="6096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
        <p:nvSpPr>
          <p:cNvPr id="5" name="Oval 7">
            <a:extLst>
              <a:ext uri="{FF2B5EF4-FFF2-40B4-BE49-F238E27FC236}">
                <a16:creationId xmlns:a16="http://schemas.microsoft.com/office/drawing/2014/main" id="{4752FD6B-7872-4DF6-8E18-7885AC122007}"/>
              </a:ext>
            </a:extLst>
          </p:cNvPr>
          <p:cNvSpPr>
            <a:spLocks noChangeArrowheads="1"/>
          </p:cNvSpPr>
          <p:nvPr/>
        </p:nvSpPr>
        <p:spPr bwMode="auto">
          <a:xfrm>
            <a:off x="3886200" y="2057400"/>
            <a:ext cx="1752600" cy="2438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034750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a:extLst>
              <a:ext uri="{FF2B5EF4-FFF2-40B4-BE49-F238E27FC236}">
                <a16:creationId xmlns:a16="http://schemas.microsoft.com/office/drawing/2014/main" id="{055B56F5-9F34-4471-B32F-7E0715032DA6}"/>
              </a:ext>
            </a:extLst>
          </p:cNvPr>
          <p:cNvPicPr>
            <a:picLocks noChangeAspect="1" noChangeArrowheads="1"/>
          </p:cNvPicPr>
          <p:nvPr/>
        </p:nvPicPr>
        <p:blipFill>
          <a:blip r:embed="rId2" cstate="print"/>
          <a:srcRect/>
          <a:stretch>
            <a:fillRect/>
          </a:stretch>
        </p:blipFill>
        <p:spPr bwMode="auto">
          <a:xfrm>
            <a:off x="1905000" y="457200"/>
            <a:ext cx="8382000" cy="6019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651" name="Oval 7">
            <a:extLst>
              <a:ext uri="{FF2B5EF4-FFF2-40B4-BE49-F238E27FC236}">
                <a16:creationId xmlns:a16="http://schemas.microsoft.com/office/drawing/2014/main" id="{CAD79956-1467-4436-8859-138C0E6701CB}"/>
              </a:ext>
            </a:extLst>
          </p:cNvPr>
          <p:cNvSpPr>
            <a:spLocks noChangeArrowheads="1"/>
          </p:cNvSpPr>
          <p:nvPr/>
        </p:nvSpPr>
        <p:spPr bwMode="auto">
          <a:xfrm>
            <a:off x="6781800" y="685800"/>
            <a:ext cx="1447800" cy="7620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p>
        </p:txBody>
      </p:sp>
      <p:sp>
        <p:nvSpPr>
          <p:cNvPr id="27653" name="Oval 7">
            <a:extLst>
              <a:ext uri="{FF2B5EF4-FFF2-40B4-BE49-F238E27FC236}">
                <a16:creationId xmlns:a16="http://schemas.microsoft.com/office/drawing/2014/main" id="{E751EFD9-33E6-49F6-BCBF-43E95E624B4F}"/>
              </a:ext>
            </a:extLst>
          </p:cNvPr>
          <p:cNvSpPr>
            <a:spLocks noChangeArrowheads="1"/>
          </p:cNvSpPr>
          <p:nvPr/>
        </p:nvSpPr>
        <p:spPr bwMode="auto">
          <a:xfrm>
            <a:off x="2362200" y="3962400"/>
            <a:ext cx="1752600" cy="914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6074495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a:extLst>
              <a:ext uri="{FF2B5EF4-FFF2-40B4-BE49-F238E27FC236}">
                <a16:creationId xmlns:a16="http://schemas.microsoft.com/office/drawing/2014/main" id="{055B56F5-9F34-4471-B32F-7E0715032DA6}"/>
              </a:ext>
            </a:extLst>
          </p:cNvPr>
          <p:cNvPicPr>
            <a:picLocks noChangeAspect="1" noChangeArrowheads="1"/>
          </p:cNvPicPr>
          <p:nvPr/>
        </p:nvPicPr>
        <p:blipFill>
          <a:blip r:embed="rId2" cstate="print"/>
          <a:srcRect/>
          <a:stretch>
            <a:fillRect/>
          </a:stretch>
        </p:blipFill>
        <p:spPr bwMode="auto">
          <a:xfrm>
            <a:off x="1905000" y="457200"/>
            <a:ext cx="8382000" cy="6019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651" name="Oval 7">
            <a:extLst>
              <a:ext uri="{FF2B5EF4-FFF2-40B4-BE49-F238E27FC236}">
                <a16:creationId xmlns:a16="http://schemas.microsoft.com/office/drawing/2014/main" id="{CAD79956-1467-4436-8859-138C0E6701CB}"/>
              </a:ext>
            </a:extLst>
          </p:cNvPr>
          <p:cNvSpPr>
            <a:spLocks noChangeArrowheads="1"/>
          </p:cNvSpPr>
          <p:nvPr/>
        </p:nvSpPr>
        <p:spPr bwMode="auto">
          <a:xfrm>
            <a:off x="6781800" y="685800"/>
            <a:ext cx="1447800" cy="7620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p>
        </p:txBody>
      </p:sp>
      <p:sp>
        <p:nvSpPr>
          <p:cNvPr id="27653" name="Oval 7">
            <a:extLst>
              <a:ext uri="{FF2B5EF4-FFF2-40B4-BE49-F238E27FC236}">
                <a16:creationId xmlns:a16="http://schemas.microsoft.com/office/drawing/2014/main" id="{E751EFD9-33E6-49F6-BCBF-43E95E624B4F}"/>
              </a:ext>
            </a:extLst>
          </p:cNvPr>
          <p:cNvSpPr>
            <a:spLocks noChangeArrowheads="1"/>
          </p:cNvSpPr>
          <p:nvPr/>
        </p:nvSpPr>
        <p:spPr bwMode="auto">
          <a:xfrm>
            <a:off x="5981700" y="4648200"/>
            <a:ext cx="1219200" cy="914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8944806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a:extLst>
              <a:ext uri="{FF2B5EF4-FFF2-40B4-BE49-F238E27FC236}">
                <a16:creationId xmlns:a16="http://schemas.microsoft.com/office/drawing/2014/main" id="{055B56F5-9F34-4471-B32F-7E0715032DA6}"/>
              </a:ext>
            </a:extLst>
          </p:cNvPr>
          <p:cNvPicPr>
            <a:picLocks noChangeAspect="1" noChangeArrowheads="1"/>
          </p:cNvPicPr>
          <p:nvPr/>
        </p:nvPicPr>
        <p:blipFill>
          <a:blip r:embed="rId2" cstate="print"/>
          <a:srcRect/>
          <a:stretch>
            <a:fillRect/>
          </a:stretch>
        </p:blipFill>
        <p:spPr bwMode="auto">
          <a:xfrm>
            <a:off x="1905000" y="457200"/>
            <a:ext cx="8382000" cy="6019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651" name="Oval 7">
            <a:extLst>
              <a:ext uri="{FF2B5EF4-FFF2-40B4-BE49-F238E27FC236}">
                <a16:creationId xmlns:a16="http://schemas.microsoft.com/office/drawing/2014/main" id="{CAD79956-1467-4436-8859-138C0E6701CB}"/>
              </a:ext>
            </a:extLst>
          </p:cNvPr>
          <p:cNvSpPr>
            <a:spLocks noChangeArrowheads="1"/>
          </p:cNvSpPr>
          <p:nvPr/>
        </p:nvSpPr>
        <p:spPr bwMode="auto">
          <a:xfrm>
            <a:off x="6781800" y="685800"/>
            <a:ext cx="1447800" cy="7620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p>
        </p:txBody>
      </p:sp>
      <p:sp>
        <p:nvSpPr>
          <p:cNvPr id="27653" name="Oval 7">
            <a:extLst>
              <a:ext uri="{FF2B5EF4-FFF2-40B4-BE49-F238E27FC236}">
                <a16:creationId xmlns:a16="http://schemas.microsoft.com/office/drawing/2014/main" id="{E751EFD9-33E6-49F6-BCBF-43E95E624B4F}"/>
              </a:ext>
            </a:extLst>
          </p:cNvPr>
          <p:cNvSpPr>
            <a:spLocks noChangeArrowheads="1"/>
          </p:cNvSpPr>
          <p:nvPr/>
        </p:nvSpPr>
        <p:spPr bwMode="auto">
          <a:xfrm>
            <a:off x="7505700" y="3962400"/>
            <a:ext cx="1219200" cy="914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29591138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BFFF7A-03C0-43AF-9B91-CAAF5175F37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extLst>
            <a:ext uri="{909E8E84-426E-40DD-AFC4-6F175D3DCCD1}">
              <a14:hiddenFill xmlns:a14="http://schemas.microsoft.com/office/drawing/2010/main">
                <a:solidFill>
                  <a:srgbClr val="FFFFFF"/>
                </a:solidFill>
              </a14:hiddenFill>
            </a:ext>
          </a:extLst>
        </p:spPr>
      </p:pic>
      <p:sp>
        <p:nvSpPr>
          <p:cNvPr id="134147" name="Rectangle 1"/>
          <p:cNvSpPr>
            <a:spLocks noChangeArrowheads="1"/>
          </p:cNvSpPr>
          <p:nvPr/>
        </p:nvSpPr>
        <p:spPr bwMode="auto">
          <a:xfrm>
            <a:off x="609600" y="0"/>
            <a:ext cx="10972799" cy="3754874"/>
          </a:xfrm>
          <a:prstGeom prst="rect">
            <a:avLst/>
          </a:prstGeom>
          <a:noFill/>
          <a:ln w="28575">
            <a:noFill/>
            <a:miter lim="800000"/>
            <a:headEnd/>
            <a:tailEnd/>
          </a:ln>
        </p:spPr>
        <p:txBody>
          <a:bodyPr wrap="square">
            <a:spAutoFit/>
          </a:bodyPr>
          <a:lstStyle/>
          <a:p>
            <a:pPr algn="ctr">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Matthew 24:1-2</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Jesus came out from the temple and was going away when His disciples came up to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point out the temple buildings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Him.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He said to them, “Do you not see all these things? Truly I say to you,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not one stone here will be left upon another, which will not be torn down</a:t>
            </a:r>
            <a:r>
              <a:rPr lang="en-US" sz="4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40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5626308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8F361E-033E-4040-8180-7B9AB542D7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5070619"/>
          </a:xfrm>
          <a:prstGeom prst="rect">
            <a:avLst/>
          </a:prstGeom>
          <a:noFill/>
          <a:ln w="28575">
            <a:noFill/>
            <a:miter lim="800000"/>
            <a:headEnd/>
            <a:tailEnd/>
          </a:ln>
        </p:spPr>
        <p:txBody>
          <a:bodyPr wrap="square">
            <a:spAutoFit/>
          </a:bodyPr>
          <a:lstStyle/>
          <a:p>
            <a:pPr algn="ctr">
              <a:spcBef>
                <a:spcPts val="0"/>
              </a:spcBef>
              <a:spcAft>
                <a:spcPts val="900"/>
              </a:spcAft>
              <a:buClr>
                <a:schemeClr val="tx2"/>
              </a:buClr>
              <a:buSzPct val="75000"/>
              <a:defRPr/>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Luke 19:42-44</a:t>
            </a:r>
          </a:p>
          <a:p>
            <a:pPr algn="just"/>
            <a:r>
              <a:rPr lang="en-US" sz="345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“42</a:t>
            </a:r>
            <a:r>
              <a:rPr lang="en-US" sz="3450" baseline="30000" dirty="0">
                <a:effectLst>
                  <a:outerShdw blurRad="38100" dist="38100" dir="2700000" algn="tl">
                    <a:srgbClr val="000000">
                      <a:alpha val="43137"/>
                    </a:srgbClr>
                  </a:outerShdw>
                </a:effectLst>
                <a:latin typeface="Calibri" panose="020F0502020204030204" pitchFamily="34" charset="0"/>
              </a:rPr>
              <a:t> </a:t>
            </a:r>
            <a:r>
              <a:rPr lang="en-US" sz="3450" dirty="0">
                <a:effectLst>
                  <a:outerShdw blurRad="38100" dist="38100" dir="2700000" algn="tl">
                    <a:srgbClr val="000000">
                      <a:alpha val="43137"/>
                    </a:srgbClr>
                  </a:outerShdw>
                </a:effectLst>
                <a:latin typeface="Calibri" panose="020F0502020204030204" pitchFamily="34" charset="0"/>
              </a:rPr>
              <a:t>saying, ‘If you had known in </a:t>
            </a:r>
            <a:r>
              <a:rPr lang="en-US" sz="3450" dirty="0">
                <a:effectLst>
                  <a:outerShdw blurRad="38100" dist="38100" dir="2700000" algn="tl">
                    <a:srgbClr val="000000">
                      <a:alpha val="43137"/>
                    </a:srgbClr>
                  </a:outerShdw>
                </a:effectLst>
              </a:rPr>
              <a:t>this day, </a:t>
            </a:r>
            <a:r>
              <a:rPr lang="en-US" sz="3450" dirty="0">
                <a:effectLst>
                  <a:outerShdw blurRad="38100" dist="38100" dir="2700000" algn="tl">
                    <a:srgbClr val="000000">
                      <a:alpha val="43137"/>
                    </a:srgbClr>
                  </a:outerShdw>
                </a:effectLst>
                <a:latin typeface="Calibri" panose="020F0502020204030204" pitchFamily="34" charset="0"/>
              </a:rPr>
              <a:t>even you, the things which make for peace! But now they have been hidden from your eyes. </a:t>
            </a:r>
            <a:r>
              <a:rPr lang="en-US" sz="3450" baseline="30000" dirty="0">
                <a:effectLst>
                  <a:outerShdw blurRad="38100" dist="38100" dir="2700000" algn="tl">
                    <a:srgbClr val="000000">
                      <a:alpha val="43137"/>
                    </a:srgbClr>
                  </a:outerShdw>
                </a:effectLst>
                <a:latin typeface="Calibri" panose="020F0502020204030204" pitchFamily="34" charset="0"/>
              </a:rPr>
              <a:t>43 </a:t>
            </a:r>
            <a:r>
              <a:rPr lang="en-US" sz="3450" dirty="0">
                <a:effectLst>
                  <a:outerShdw blurRad="38100" dist="38100" dir="2700000" algn="tl">
                    <a:srgbClr val="000000">
                      <a:alpha val="43137"/>
                    </a:srgbClr>
                  </a:outerShdw>
                </a:effectLst>
                <a:latin typeface="Calibri" panose="020F0502020204030204" pitchFamily="34" charset="0"/>
              </a:rPr>
              <a:t>For the days will come upon you when your enemies will throw up a barricade against you, and surround you and hem you in on every side, </a:t>
            </a:r>
            <a:r>
              <a:rPr lang="en-US" sz="3450" baseline="30000" dirty="0">
                <a:effectLst>
                  <a:outerShdw blurRad="38100" dist="38100" dir="2700000" algn="tl">
                    <a:srgbClr val="000000">
                      <a:alpha val="43137"/>
                    </a:srgbClr>
                  </a:outerShdw>
                </a:effectLst>
                <a:latin typeface="Calibri" panose="020F0502020204030204" pitchFamily="34" charset="0"/>
              </a:rPr>
              <a:t>44 </a:t>
            </a:r>
            <a:r>
              <a:rPr lang="en-US" sz="3450" dirty="0">
                <a:effectLst>
                  <a:outerShdw blurRad="38100" dist="38100" dir="2700000" algn="tl">
                    <a:srgbClr val="000000">
                      <a:alpha val="43137"/>
                    </a:srgbClr>
                  </a:outerShdw>
                </a:effectLst>
                <a:latin typeface="Calibri" panose="020F0502020204030204" pitchFamily="34" charset="0"/>
              </a:rPr>
              <a:t>and they will level you to the ground and your children within you, and </a:t>
            </a:r>
            <a:r>
              <a:rPr lang="en-US" sz="3450" b="1" u="sng" dirty="0">
                <a:solidFill>
                  <a:srgbClr val="FFFFCC"/>
                </a:solidFill>
                <a:effectLst>
                  <a:outerShdw blurRad="38100" dist="38100" dir="2700000" algn="tl">
                    <a:srgbClr val="000000">
                      <a:alpha val="43137"/>
                    </a:srgbClr>
                  </a:outerShdw>
                </a:effectLst>
              </a:rPr>
              <a:t>they will not leave in you one stone upon another</a:t>
            </a:r>
            <a:r>
              <a:rPr lang="en-US" sz="3450" dirty="0">
                <a:effectLst>
                  <a:outerShdw blurRad="38100" dist="38100" dir="2700000" algn="tl">
                    <a:srgbClr val="000000">
                      <a:alpha val="43137"/>
                    </a:srgbClr>
                  </a:outerShdw>
                </a:effectLst>
                <a:latin typeface="Calibri" panose="020F0502020204030204" pitchFamily="34" charset="0"/>
              </a:rPr>
              <a:t>, because you did not recognize the time of your visitation.’”</a:t>
            </a:r>
          </a:p>
        </p:txBody>
      </p:sp>
    </p:spTree>
    <p:extLst>
      <p:ext uri="{BB962C8B-B14F-4D97-AF65-F5344CB8AC3E}">
        <p14:creationId xmlns:p14="http://schemas.microsoft.com/office/powerpoint/2010/main" val="499705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Placeholder 4" descr="Temple Stones 03.jpg">
            <a:extLst>
              <a:ext uri="{FF2B5EF4-FFF2-40B4-BE49-F238E27FC236}">
                <a16:creationId xmlns:a16="http://schemas.microsoft.com/office/drawing/2014/main" id="{597CD29F-C3F0-49F1-AAF3-8D93BF26F16D}"/>
              </a:ext>
            </a:extLst>
          </p:cNvPr>
          <p:cNvPicPr>
            <a:picLocks noGrp="1" noChangeAspect="1"/>
          </p:cNvPicPr>
          <p:nvPr>
            <p:ph type="pic" idx="4294967295"/>
          </p:nvPr>
        </p:nvPicPr>
        <p:blipFill>
          <a:blip r:embed="rId2" cstate="email">
            <a:extLst>
              <a:ext uri="{28A0092B-C50C-407E-A947-70E740481C1C}">
                <a14:useLocalDpi xmlns:a14="http://schemas.microsoft.com/office/drawing/2010/main"/>
              </a:ext>
            </a:extLst>
          </a:blip>
          <a:srcRect/>
          <a:stretch>
            <a:fillRect/>
          </a:stretch>
        </p:blipFill>
        <p:spPr>
          <a:xfrm>
            <a:off x="685800" y="152400"/>
            <a:ext cx="5030651" cy="29260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a:extLst>
              <a:ext uri="{FF2B5EF4-FFF2-40B4-BE49-F238E27FC236}">
                <a16:creationId xmlns:a16="http://schemas.microsoft.com/office/drawing/2014/main" id="{737CFA1D-B9BA-4A46-A9C9-CA814F37B65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52271" y="152123"/>
            <a:ext cx="5030129" cy="29260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Placeholder 4" descr="temple stones.jpg">
            <a:extLst>
              <a:ext uri="{FF2B5EF4-FFF2-40B4-BE49-F238E27FC236}">
                <a16:creationId xmlns:a16="http://schemas.microsoft.com/office/drawing/2014/main" id="{1A78ABF0-6055-DD32-EBDC-B558E85C4E67}"/>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739230" y="3352800"/>
            <a:ext cx="4981575" cy="3200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F7C7050E-062C-B50C-53D2-A404B017FB9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600696" y="3352523"/>
            <a:ext cx="4981704" cy="32006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F4C4DD-CFD6-4945-C15C-3E63C9FF308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8"/>
          </a:xfrm>
          <a:prstGeom prst="rect">
            <a:avLst/>
          </a:prstGeom>
        </p:spPr>
      </p:pic>
      <p:sp>
        <p:nvSpPr>
          <p:cNvPr id="38914" name="Rectangle 3"/>
          <p:cNvSpPr>
            <a:spLocks noChangeArrowheads="1"/>
          </p:cNvSpPr>
          <p:nvPr/>
        </p:nvSpPr>
        <p:spPr bwMode="auto">
          <a:xfrm>
            <a:off x="609600" y="1"/>
            <a:ext cx="10972800"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eaLnBrk="1" hangingPunct="1">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Samuel 16:13-14</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Samuel took the horn of oil and anointed him in the midst of his brothers;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Spirit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came mightily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upon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David from that day forward. And Samuel arose and went to Ramah.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Spirit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the Lord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departed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from Saul, and an evil spirit from 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terrorized him.”</a:t>
            </a:r>
          </a:p>
        </p:txBody>
      </p:sp>
    </p:spTree>
    <p:extLst>
      <p:ext uri="{BB962C8B-B14F-4D97-AF65-F5344CB8AC3E}">
        <p14:creationId xmlns:p14="http://schemas.microsoft.com/office/powerpoint/2010/main" val="30689976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F9BC6AC-1898-A7D0-4F54-C25F8CF3CD9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8"/>
          </a:xfrm>
          <a:prstGeom prst="rect">
            <a:avLst/>
          </a:prstGeom>
        </p:spPr>
      </p:pic>
      <p:sp>
        <p:nvSpPr>
          <p:cNvPr id="38914" name="Rectangle 3"/>
          <p:cNvSpPr>
            <a:spLocks noChangeArrowheads="1"/>
          </p:cNvSpPr>
          <p:nvPr/>
        </p:nvSpPr>
        <p:spPr bwMode="auto">
          <a:xfrm>
            <a:off x="609600" y="1"/>
            <a:ext cx="10972800"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eaLnBrk="1" hangingPunct="1">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14:16-17</a:t>
            </a:r>
          </a:p>
          <a:p>
            <a:pPr algn="just">
              <a:spcAft>
                <a:spcPts val="750"/>
              </a:spcAft>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will ask the Father, and He will give you another Helper, that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may be with you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forever</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 is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Spirit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truth, whom the world cannot receive, because it does not see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Him</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or know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Him</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 know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Him</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because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abides with you and will be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you</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5" name="Picture 4">
            <a:extLst>
              <a:ext uri="{FF2B5EF4-FFF2-40B4-BE49-F238E27FC236}">
                <a16:creationId xmlns:a16="http://schemas.microsoft.com/office/drawing/2014/main" id="{A60E0686-98F5-4674-BE21-385559D2CBA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67966" y="3505200"/>
            <a:ext cx="1456068" cy="1371600"/>
          </a:xfrm>
          <a:prstGeom prst="rect">
            <a:avLst/>
          </a:prstGeom>
          <a:ln>
            <a:solidFill>
              <a:schemeClr val="tx1"/>
            </a:solidFill>
          </a:ln>
        </p:spPr>
      </p:pic>
    </p:spTree>
    <p:extLst>
      <p:ext uri="{BB962C8B-B14F-4D97-AF65-F5344CB8AC3E}">
        <p14:creationId xmlns:p14="http://schemas.microsoft.com/office/powerpoint/2010/main" val="10720057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a:solidFill>
                  <a:srgbClr val="00FFFF"/>
                </a:solidFill>
                <a:effectLst>
                  <a:outerShdw blurRad="38100" dist="38100" dir="2700000" algn="tl">
                    <a:srgbClr val="000000">
                      <a:alpha val="43137"/>
                    </a:srgbClr>
                  </a:outerShdw>
                </a:effectLst>
                <a:latin typeface="Calibri" panose="020F0502020204030204" pitchFamily="34" charset="0"/>
              </a:rPr>
              <a:t>Acts 6:8</a:t>
            </a:r>
            <a:r>
              <a:rPr lang="en-US" sz="360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Stephen</a:t>
            </a:r>
          </a:p>
        </p:txBody>
      </p:sp>
      <p:sp>
        <p:nvSpPr>
          <p:cNvPr id="161795" name="Rectangle 3"/>
          <p:cNvSpPr>
            <a:spLocks noGrp="1" noChangeArrowheads="1"/>
          </p:cNvSpPr>
          <p:nvPr>
            <p:ph type="body" idx="1"/>
          </p:nvPr>
        </p:nvSpPr>
        <p:spPr>
          <a:xfrm>
            <a:off x="609600" y="2057400"/>
            <a:ext cx="7467600" cy="3581400"/>
          </a:xfrm>
        </p:spPr>
        <p:txBody>
          <a:bodyPr/>
          <a:lstStyle/>
          <a:p>
            <a:pPr marL="574675" lvl="1" indent="-574675"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Stephen’s Arrest (6:8‒7:1)</a:t>
            </a:r>
          </a:p>
          <a:p>
            <a:pPr marL="574675" lvl="1" indent="-574675"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Stephen’s Defense (Acts 7:2-53)</a:t>
            </a:r>
          </a:p>
          <a:p>
            <a:pPr marL="574675" lvl="1" indent="-574675"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Stephen’s Stoning (</a:t>
            </a:r>
            <a:r>
              <a:rPr lang="en-US" sz="3200">
                <a:effectLst>
                  <a:outerShdw blurRad="38100" dist="38100" dir="2700000" algn="tl">
                    <a:srgbClr val="000000">
                      <a:alpha val="43137"/>
                    </a:srgbClr>
                  </a:outerShdw>
                </a:effectLst>
              </a:rPr>
              <a:t>7:54-60)</a:t>
            </a:r>
            <a:endParaRPr lang="en-US" sz="3200" dirty="0">
              <a:effectLst>
                <a:outerShdw blurRad="38100" dist="38100" dir="2700000" algn="tl">
                  <a:srgbClr val="000000">
                    <a:alpha val="43137"/>
                  </a:srgbClr>
                </a:outerShdw>
              </a:effectLst>
            </a:endParaRPr>
          </a:p>
          <a:p>
            <a:pPr marL="574675" lvl="1" indent="-574675"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Third Persecution (Acts 8:1-4)</a:t>
            </a:r>
          </a:p>
        </p:txBody>
      </p:sp>
      <p:pic>
        <p:nvPicPr>
          <p:cNvPr id="2" name="Picture 1">
            <a:extLst>
              <a:ext uri="{FF2B5EF4-FFF2-40B4-BE49-F238E27FC236}">
                <a16:creationId xmlns:a16="http://schemas.microsoft.com/office/drawing/2014/main" id="{F6363DEA-3239-9A3C-4B72-C04F685E9C3A}"/>
              </a:ext>
            </a:extLst>
          </p:cNvPr>
          <p:cNvPicPr>
            <a:picLocks noChangeAspect="1"/>
          </p:cNvPicPr>
          <p:nvPr/>
        </p:nvPicPr>
        <p:blipFill>
          <a:blip r:embed="rId3"/>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8319861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F376116D-0650-4EE2-9908-68B4366A6E17}"/>
              </a:ext>
            </a:extLst>
          </p:cNvPr>
          <p:cNvGraphicFramePr>
            <a:graphicFrameLocks noGrp="1"/>
          </p:cNvGraphicFramePr>
          <p:nvPr>
            <p:extLst>
              <p:ext uri="{D42A27DB-BD31-4B8C-83A1-F6EECF244321}">
                <p14:modId xmlns:p14="http://schemas.microsoft.com/office/powerpoint/2010/main" val="1752418918"/>
              </p:ext>
            </p:extLst>
          </p:nvPr>
        </p:nvGraphicFramePr>
        <p:xfrm>
          <a:off x="609600" y="189223"/>
          <a:ext cx="10972800" cy="6479554"/>
        </p:xfrm>
        <a:graphic>
          <a:graphicData uri="http://schemas.openxmlformats.org/drawingml/2006/table">
            <a:tbl>
              <a:tblPr firstRow="1" bandRow="1">
                <a:tableStyleId>{073A0DAA-6AF3-43AB-8588-CEC1D06C72B9}</a:tableStyleId>
              </a:tblPr>
              <a:tblGrid>
                <a:gridCol w="3657600">
                  <a:extLst>
                    <a:ext uri="{9D8B030D-6E8A-4147-A177-3AD203B41FA5}">
                      <a16:colId xmlns:a16="http://schemas.microsoft.com/office/drawing/2014/main" val="1149162532"/>
                    </a:ext>
                  </a:extLst>
                </a:gridCol>
                <a:gridCol w="3657600">
                  <a:extLst>
                    <a:ext uri="{9D8B030D-6E8A-4147-A177-3AD203B41FA5}">
                      <a16:colId xmlns:a16="http://schemas.microsoft.com/office/drawing/2014/main" val="2962285687"/>
                    </a:ext>
                  </a:extLst>
                </a:gridCol>
                <a:gridCol w="3657600">
                  <a:extLst>
                    <a:ext uri="{9D8B030D-6E8A-4147-A177-3AD203B41FA5}">
                      <a16:colId xmlns:a16="http://schemas.microsoft.com/office/drawing/2014/main" val="376398144"/>
                    </a:ext>
                  </a:extLst>
                </a:gridCol>
              </a:tblGrid>
              <a:tr h="731520">
                <a:tc gridSpan="3">
                  <a:txBody>
                    <a:bodyPr/>
                    <a:lstStyle/>
                    <a:p>
                      <a:pPr algn="ctr">
                        <a:spcBef>
                          <a:spcPts val="600"/>
                        </a:spcBef>
                        <a:spcAft>
                          <a:spcPts val="600"/>
                        </a:spcAft>
                      </a:pPr>
                      <a:r>
                        <a:rPr lang="en-US" sz="3600" b="0" noProof="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WORK OF THE SPIRIT IN THE OT</a:t>
                      </a:r>
                    </a:p>
                  </a:txBody>
                  <a:tcPr anchor="ctr"/>
                </a:tc>
                <a:tc hMerge="1">
                  <a:txBody>
                    <a:bodyPr/>
                    <a:lstStyle/>
                    <a:p>
                      <a:endParaRPr lang="en-US" dirty="0"/>
                    </a:p>
                  </a:txBody>
                  <a:tcPr/>
                </a:tc>
                <a:tc hMerge="1">
                  <a:txBody>
                    <a:bodyPr/>
                    <a:lstStyle/>
                    <a:p>
                      <a:pPr algn="ctr">
                        <a:spcBef>
                          <a:spcPts val="600"/>
                        </a:spcBef>
                        <a:spcAft>
                          <a:spcPts val="600"/>
                        </a:spcAft>
                      </a:pPr>
                      <a:endParaRPr lang="en-US" sz="3600" b="0" dirty="0">
                        <a:solidFill>
                          <a:srgbClr val="00FFFF"/>
                        </a:solidFill>
                        <a:effectLst/>
                        <a:latin typeface="Calibri" panose="020F0502020204030204" pitchFamily="34" charset="0"/>
                        <a:ea typeface="+mj-ea"/>
                        <a:cs typeface="+mj-cs"/>
                      </a:endParaRPr>
                    </a:p>
                  </a:txBody>
                  <a:tcPr anchor="ctr"/>
                </a:tc>
                <a:extLst>
                  <a:ext uri="{0D108BD9-81ED-4DB2-BD59-A6C34878D82A}">
                    <a16:rowId xmlns:a16="http://schemas.microsoft.com/office/drawing/2014/main" val="3529848444"/>
                  </a:ext>
                </a:extLst>
              </a:tr>
              <a:tr h="687977">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23" marB="45723"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OT/GOSPELS/ACTS 1</a:t>
                      </a:r>
                      <a:endParaRPr kumimoji="0" 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23" marB="45723"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000099"/>
                          </a:solidFill>
                          <a:effectLst/>
                          <a:latin typeface="Calibri" panose="020F0502020204030204" pitchFamily="34" charset="0"/>
                          <a:cs typeface="Calibri" panose="020F0502020204030204" pitchFamily="34" charset="0"/>
                        </a:rPr>
                        <a:t>ACTS 2/TODAY</a:t>
                      </a:r>
                      <a:endParaRPr kumimoji="0" lang="en-US" sz="2800" b="1" i="0" u="none" strike="noStrike" cap="none" normalizeH="0" baseline="0" dirty="0">
                        <a:ln>
                          <a:noFill/>
                        </a:ln>
                        <a:solidFill>
                          <a:srgbClr val="000099"/>
                        </a:solidFill>
                        <a:effectLst/>
                        <a:latin typeface="Calibri" panose="020F0502020204030204" pitchFamily="34" charset="0"/>
                        <a:cs typeface="Calibri" panose="020F0502020204030204" pitchFamily="34" charset="0"/>
                      </a:endParaRPr>
                    </a:p>
                  </a:txBody>
                  <a:tcPr marT="45723" marB="45723" anchor="ctr" horzOverflow="overflow"/>
                </a:tc>
                <a:extLst>
                  <a:ext uri="{0D108BD9-81ED-4DB2-BD59-A6C34878D82A}">
                    <a16:rowId xmlns:a16="http://schemas.microsoft.com/office/drawing/2014/main" val="4199846802"/>
                  </a:ext>
                </a:extLst>
              </a:tr>
              <a:tr h="891729">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1"/>
                          </a:solidFill>
                          <a:effectLst/>
                          <a:latin typeface="Calibri" panose="020F0502020204030204" pitchFamily="34" charset="0"/>
                          <a:cs typeface="Calibri" panose="020F0502020204030204" pitchFamily="34" charset="0"/>
                        </a:rPr>
                        <a:t>External vs. Internal</a:t>
                      </a:r>
                    </a:p>
                  </a:txBody>
                  <a:tcPr marT="45723" marB="45723"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Upon (1 Sam. 16:13)</a:t>
                      </a:r>
                    </a:p>
                  </a:txBody>
                  <a:tcPr marT="45723" marB="45723"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rgbClr val="000099"/>
                          </a:solidFill>
                          <a:effectLst/>
                          <a:latin typeface="Calibri" panose="020F0502020204030204" pitchFamily="34" charset="0"/>
                          <a:cs typeface="Calibri" panose="020F0502020204030204" pitchFamily="34" charset="0"/>
                        </a:rPr>
                        <a:t>Within (John 14:17)</a:t>
                      </a:r>
                    </a:p>
                  </a:txBody>
                  <a:tcPr marT="45723" marB="45723" anchor="ctr" horzOverflow="overflow"/>
                </a:tc>
                <a:extLst>
                  <a:ext uri="{0D108BD9-81ED-4DB2-BD59-A6C34878D82A}">
                    <a16:rowId xmlns:a16="http://schemas.microsoft.com/office/drawing/2014/main" val="2415364954"/>
                  </a:ext>
                </a:extLst>
              </a:tr>
              <a:tr h="1769501">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1"/>
                          </a:solidFill>
                          <a:effectLst/>
                          <a:latin typeface="Calibri" panose="020F0502020204030204" pitchFamily="34" charset="0"/>
                          <a:cs typeface="Calibri" panose="020F0502020204030204" pitchFamily="34" charset="0"/>
                        </a:rPr>
                        <a:t>Reception of all of the Spirit at the moment of salvation?</a:t>
                      </a:r>
                      <a:endParaRPr kumimoji="0" lang="en-US" sz="2800" b="1" i="0" u="none" strike="noStrike" cap="none" normalizeH="0" baseline="0" dirty="0">
                        <a:ln>
                          <a:noFill/>
                        </a:ln>
                        <a:solidFill>
                          <a:schemeClr val="bg1"/>
                        </a:solidFill>
                        <a:effectLst/>
                        <a:latin typeface="Calibri" panose="020F0502020204030204" pitchFamily="34" charset="0"/>
                        <a:cs typeface="Calibri" panose="020F0502020204030204" pitchFamily="34" charset="0"/>
                      </a:endParaRPr>
                    </a:p>
                  </a:txBody>
                  <a:tcPr marT="45723" marB="45723"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Subsequent to salvation </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a:t>
                      </a:r>
                      <a:r>
                        <a:rPr kumimoji="0" lang="en-US" sz="2800" b="1" u="none" strike="noStrike" cap="none" normalizeH="0" baseline="0" dirty="0" err="1">
                          <a:ln>
                            <a:noFill/>
                          </a:ln>
                          <a:solidFill>
                            <a:srgbClr val="C00000"/>
                          </a:solidFill>
                          <a:effectLst/>
                          <a:latin typeface="Calibri" panose="020F0502020204030204" pitchFamily="34" charset="0"/>
                          <a:cs typeface="Calibri" panose="020F0502020204030204" pitchFamily="34" charset="0"/>
                        </a:rPr>
                        <a:t>Exod</a:t>
                      </a:r>
                      <a:r>
                        <a:rPr kumimoji="0" 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 31:3)</a:t>
                      </a:r>
                      <a:endParaRPr kumimoji="0" 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23" marB="45723"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000099"/>
                          </a:solidFill>
                          <a:effectLst/>
                          <a:latin typeface="Calibri" panose="020F0502020204030204" pitchFamily="34" charset="0"/>
                          <a:cs typeface="Calibri" panose="020F0502020204030204" pitchFamily="34" charset="0"/>
                        </a:rPr>
                        <a:t>At moment of salvation (Rom 8:9)</a:t>
                      </a:r>
                      <a:endParaRPr kumimoji="0" lang="en-US" sz="2800" b="1" i="0" u="none" strike="noStrike" cap="none" normalizeH="0" baseline="0" dirty="0">
                        <a:ln>
                          <a:noFill/>
                        </a:ln>
                        <a:solidFill>
                          <a:srgbClr val="000099"/>
                        </a:solidFill>
                        <a:effectLst/>
                        <a:latin typeface="Calibri" panose="020F0502020204030204" pitchFamily="34" charset="0"/>
                        <a:cs typeface="Calibri" panose="020F0502020204030204" pitchFamily="34" charset="0"/>
                      </a:endParaRPr>
                    </a:p>
                  </a:txBody>
                  <a:tcPr marT="45723" marB="45723" anchor="ctr" horzOverflow="overflow"/>
                </a:tc>
                <a:extLst>
                  <a:ext uri="{0D108BD9-81ED-4DB2-BD59-A6C34878D82A}">
                    <a16:rowId xmlns:a16="http://schemas.microsoft.com/office/drawing/2014/main" val="1062385765"/>
                  </a:ext>
                </a:extLst>
              </a:tr>
              <a:tr h="1147587">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1"/>
                          </a:solidFill>
                          <a:effectLst/>
                          <a:latin typeface="Calibri" panose="020F0502020204030204" pitchFamily="34" charset="0"/>
                          <a:cs typeface="Calibri" panose="020F0502020204030204" pitchFamily="34" charset="0"/>
                        </a:rPr>
                        <a:t>How long is the indwelling?</a:t>
                      </a:r>
                      <a:endParaRPr kumimoji="0" lang="en-US" sz="2800" b="1" i="0" u="none" strike="noStrike" cap="none" normalizeH="0" baseline="0" dirty="0">
                        <a:ln>
                          <a:noFill/>
                        </a:ln>
                        <a:solidFill>
                          <a:schemeClr val="bg1"/>
                        </a:solidFill>
                        <a:effectLst/>
                        <a:latin typeface="Calibri" panose="020F0502020204030204" pitchFamily="34" charset="0"/>
                        <a:cs typeface="Calibri" panose="020F0502020204030204" pitchFamily="34" charset="0"/>
                      </a:endParaRPr>
                    </a:p>
                  </a:txBody>
                  <a:tcPr marT="45723" marB="45723"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Temporary indwelling (1 Sam 16:14; Ps 51:11)</a:t>
                      </a:r>
                      <a:endParaRPr kumimoji="0" 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23" marB="45723"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000099"/>
                          </a:solidFill>
                          <a:effectLst/>
                          <a:latin typeface="Calibri" panose="020F0502020204030204" pitchFamily="34" charset="0"/>
                          <a:cs typeface="Calibri" panose="020F0502020204030204" pitchFamily="34" charset="0"/>
                        </a:rPr>
                        <a:t>Permanent indwelling (John 14:16)</a:t>
                      </a:r>
                      <a:endParaRPr kumimoji="0" lang="en-US" sz="2800" b="1" i="0" u="none" strike="noStrike" cap="none" normalizeH="0" baseline="0" dirty="0">
                        <a:ln>
                          <a:noFill/>
                        </a:ln>
                        <a:solidFill>
                          <a:srgbClr val="000099"/>
                        </a:solidFill>
                        <a:effectLst/>
                        <a:latin typeface="Calibri" panose="020F0502020204030204" pitchFamily="34" charset="0"/>
                        <a:cs typeface="Calibri" panose="020F0502020204030204" pitchFamily="34" charset="0"/>
                      </a:endParaRPr>
                    </a:p>
                  </a:txBody>
                  <a:tcPr marT="45723" marB="45723" anchor="ctr" horzOverflow="overflow"/>
                </a:tc>
                <a:extLst>
                  <a:ext uri="{0D108BD9-81ED-4DB2-BD59-A6C34878D82A}">
                    <a16:rowId xmlns:a16="http://schemas.microsoft.com/office/drawing/2014/main" val="571592761"/>
                  </a:ext>
                </a:extLst>
              </a:tr>
              <a:tr h="125124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1"/>
                          </a:solidFill>
                          <a:effectLst/>
                          <a:latin typeface="Calibri" panose="020F0502020204030204" pitchFamily="34" charset="0"/>
                          <a:cs typeface="Calibri" panose="020F0502020204030204" pitchFamily="34" charset="0"/>
                        </a:rPr>
                        <a:t>Who is indwelt?</a:t>
                      </a:r>
                      <a:endParaRPr kumimoji="0" lang="en-US" sz="2800" b="1" i="0" u="none" strike="noStrike" cap="none" normalizeH="0" baseline="0" dirty="0">
                        <a:ln>
                          <a:noFill/>
                        </a:ln>
                        <a:solidFill>
                          <a:schemeClr val="bg1"/>
                        </a:solidFill>
                        <a:effectLst/>
                        <a:latin typeface="Calibri" panose="020F0502020204030204" pitchFamily="34" charset="0"/>
                        <a:cs typeface="Calibri" panose="020F0502020204030204" pitchFamily="34" charset="0"/>
                      </a:endParaRPr>
                    </a:p>
                  </a:txBody>
                  <a:tcPr marT="45723" marB="45723"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Selective indwelling (Joel 2:28)</a:t>
                      </a:r>
                      <a:endParaRPr kumimoji="0" 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23" marB="45723"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000099"/>
                          </a:solidFill>
                          <a:effectLst/>
                          <a:latin typeface="Calibri" panose="020F0502020204030204" pitchFamily="34" charset="0"/>
                          <a:cs typeface="Calibri" panose="020F0502020204030204" pitchFamily="34" charset="0"/>
                        </a:rPr>
                        <a:t>Universal indwelling </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000099"/>
                          </a:solidFill>
                          <a:effectLst/>
                          <a:latin typeface="Calibri" panose="020F0502020204030204" pitchFamily="34" charset="0"/>
                          <a:cs typeface="Calibri" panose="020F0502020204030204" pitchFamily="34" charset="0"/>
                        </a:rPr>
                        <a:t>(1 Cor 12:13)</a:t>
                      </a:r>
                      <a:endParaRPr kumimoji="0" lang="en-US" sz="2800" b="1" i="0" u="none" strike="noStrike" cap="none" normalizeH="0" baseline="0" dirty="0">
                        <a:ln>
                          <a:noFill/>
                        </a:ln>
                        <a:solidFill>
                          <a:srgbClr val="000099"/>
                        </a:solidFill>
                        <a:effectLst/>
                        <a:latin typeface="Calibri" panose="020F0502020204030204" pitchFamily="34" charset="0"/>
                        <a:cs typeface="Calibri" panose="020F0502020204030204" pitchFamily="34" charset="0"/>
                      </a:endParaRPr>
                    </a:p>
                  </a:txBody>
                  <a:tcPr marT="45723" marB="45723" anchor="ctr" horzOverflow="overflow"/>
                </a:tc>
                <a:extLst>
                  <a:ext uri="{0D108BD9-81ED-4DB2-BD59-A6C34878D82A}">
                    <a16:rowId xmlns:a16="http://schemas.microsoft.com/office/drawing/2014/main" val="1898418030"/>
                  </a:ext>
                </a:extLst>
              </a:tr>
            </a:tbl>
          </a:graphicData>
        </a:graphic>
      </p:graphicFrame>
    </p:spTree>
    <p:extLst>
      <p:ext uri="{BB962C8B-B14F-4D97-AF65-F5344CB8AC3E}">
        <p14:creationId xmlns:p14="http://schemas.microsoft.com/office/powerpoint/2010/main" val="4839663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1446856526"/>
              </p:ext>
            </p:extLst>
          </p:nvPr>
        </p:nvGraphicFramePr>
        <p:xfrm>
          <a:off x="609600" y="175754"/>
          <a:ext cx="10972800" cy="6492240"/>
        </p:xfrm>
        <a:graphic>
          <a:graphicData uri="http://schemas.openxmlformats.org/drawingml/2006/table">
            <a:tbl>
              <a:tblPr firstRow="1" bandRow="1">
                <a:tableStyleId>{5C22544A-7EE6-4342-B048-85BDC9FD1C3A}</a:tableStyleId>
              </a:tblPr>
              <a:tblGrid>
                <a:gridCol w="2209800">
                  <a:extLst>
                    <a:ext uri="{9D8B030D-6E8A-4147-A177-3AD203B41FA5}">
                      <a16:colId xmlns:a16="http://schemas.microsoft.com/office/drawing/2014/main" val="20000"/>
                    </a:ext>
                  </a:extLst>
                </a:gridCol>
                <a:gridCol w="8763000">
                  <a:extLst>
                    <a:ext uri="{9D8B030D-6E8A-4147-A177-3AD203B41FA5}">
                      <a16:colId xmlns:a16="http://schemas.microsoft.com/office/drawing/2014/main" val="20002"/>
                    </a:ext>
                  </a:extLst>
                </a:gridCol>
              </a:tblGrid>
              <a:tr h="944880">
                <a:tc gridSpan="2">
                  <a:txBody>
                    <a:bodyPr/>
                    <a:lstStyle/>
                    <a:p>
                      <a:pPr algn="ctr"/>
                      <a:r>
                        <a:rPr lang="en-US" sz="3600" b="0" dirty="0">
                          <a:solidFill>
                            <a:srgbClr val="00FFFF"/>
                          </a:solidFill>
                          <a:effectLst>
                            <a:outerShdw blurRad="38100" dist="38100" dir="2700000" algn="tl">
                              <a:srgbClr val="000000">
                                <a:alpha val="43137"/>
                              </a:srgbClr>
                            </a:outerShdw>
                          </a:effectLst>
                          <a:latin typeface="+mn-lt"/>
                        </a:rPr>
                        <a:t>Acts 7 – Stephen’s Speech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3200" u="sng" dirty="0">
                        <a:latin typeface="Calibri" panose="020F0502020204030204" pitchFamily="34" charset="0"/>
                      </a:endParaRPr>
                    </a:p>
                  </a:txBody>
                  <a:tcPr/>
                </a:tc>
                <a:extLst>
                  <a:ext uri="{0D108BD9-81ED-4DB2-BD59-A6C34878D82A}">
                    <a16:rowId xmlns:a16="http://schemas.microsoft.com/office/drawing/2014/main" val="73751821"/>
                  </a:ext>
                </a:extLst>
              </a:tr>
              <a:tr h="91440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1.	7:2-5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Abraham’s partial obedience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91440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2.	7:6-38 </a:t>
                      </a:r>
                      <a:endParaRPr kumimoji="0" lang="en-US" sz="2800" b="0" i="0" u="none" strike="noStrike" kern="1200" cap="none" spc="0" normalizeH="0" baseline="0" dirty="0">
                        <a:ln>
                          <a:noFill/>
                        </a:ln>
                        <a:solidFill>
                          <a:schemeClr val="bg1"/>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Israel’s initial rejections and later acceptances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91440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3.	7:39-41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just" defTabSz="914400" rtl="0" eaLnBrk="1" latinLnBrk="0" hangingPunct="1"/>
                      <a:r>
                        <a:rPr kumimoji="0" lang="en-US" sz="2800" b="0" i="0" u="none" strike="noStrike" kern="1200" cap="none" spc="0" normalizeH="0" baseline="0" noProof="0" dirty="0">
                          <a:ln>
                            <a:noFill/>
                          </a:ln>
                          <a:solidFill>
                            <a:schemeClr val="bg1"/>
                          </a:solidFill>
                          <a:effectLst/>
                          <a:uLnTx/>
                          <a:uFillTx/>
                          <a:latin typeface="+mn-lt"/>
                          <a:ea typeface="+mn-ea"/>
                          <a:cs typeface="+mn-cs"/>
                        </a:rPr>
                        <a:t>Israel’s early rebellion against Moses </a:t>
                      </a:r>
                      <a:endParaRPr lang="en-US" sz="2800" b="1" u="none" kern="1200" dirty="0">
                        <a:solidFill>
                          <a:schemeClr val="bg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94488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4.	7:42-45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just" defTabSz="914400" rtl="0" eaLnBrk="1" latinLnBrk="0" hangingPunct="1"/>
                      <a:r>
                        <a:rPr kumimoji="0" lang="en-US" sz="2800" b="0" i="0" u="none" strike="noStrike" kern="1200" cap="none" spc="0" normalizeH="0" baseline="0" noProof="0" dirty="0">
                          <a:ln>
                            <a:noFill/>
                          </a:ln>
                          <a:solidFill>
                            <a:schemeClr val="bg1"/>
                          </a:solidFill>
                          <a:effectLst/>
                          <a:uLnTx/>
                          <a:uFillTx/>
                          <a:latin typeface="+mn-lt"/>
                          <a:ea typeface="+mn-ea"/>
                          <a:cs typeface="+mn-cs"/>
                        </a:rPr>
                        <a:t>Israel reinterpreted Moses’ teachings though a polytheistic framework</a:t>
                      </a:r>
                      <a:endParaRPr lang="en-US" sz="2800" b="1" u="none" kern="1200" dirty="0">
                        <a:solidFill>
                          <a:schemeClr val="bg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94488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5.	7:46-50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Neither the Tabernacle nor Temple were intended as permanent habitations of God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18658981"/>
                  </a:ext>
                </a:extLst>
              </a:tr>
              <a:tr h="91440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1" i="0" u="none" strike="noStrike" kern="1200" cap="none" spc="0" normalizeH="0" baseline="0" noProof="0" dirty="0">
                          <a:ln>
                            <a:noFill/>
                          </a:ln>
                          <a:solidFill>
                            <a:schemeClr val="bg1"/>
                          </a:solidFill>
                          <a:effectLst/>
                          <a:uLnTx/>
                          <a:uFillTx/>
                          <a:latin typeface="+mn-lt"/>
                          <a:ea typeface="+mn-ea"/>
                          <a:cs typeface="+mn-cs"/>
                        </a:rPr>
                        <a:t>6.	7:51-53</a:t>
                      </a:r>
                      <a:endParaRPr kumimoji="0" lang="en-US" sz="2800" b="1" i="0" u="none" strike="noStrike" kern="1200" cap="none" spc="0" normalizeH="0" baseline="0" dirty="0">
                        <a:ln>
                          <a:noFill/>
                        </a:ln>
                        <a:solidFill>
                          <a:schemeClr val="bg1"/>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algn="just" defTabSz="914400" rtl="0" eaLnBrk="1" latinLnBrk="0" hangingPunct="1"/>
                      <a:r>
                        <a:rPr kumimoji="0" lang="en-US" sz="2800" b="1" i="0" u="none" strike="noStrike" kern="1200" cap="none" spc="0" normalizeH="0" baseline="0" noProof="0" dirty="0">
                          <a:ln>
                            <a:noFill/>
                          </a:ln>
                          <a:solidFill>
                            <a:schemeClr val="bg1"/>
                          </a:solidFill>
                          <a:effectLst/>
                          <a:uLnTx/>
                          <a:uFillTx/>
                          <a:latin typeface="+mn-lt"/>
                          <a:ea typeface="+mn-ea"/>
                          <a:cs typeface="+mn-cs"/>
                        </a:rPr>
                        <a:t>Current generation imitating these same rebellions</a:t>
                      </a:r>
                      <a:endParaRPr lang="en-US" sz="2800" b="1" u="none" kern="1200" dirty="0">
                        <a:solidFill>
                          <a:schemeClr val="bg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3950635967"/>
                  </a:ext>
                </a:extLst>
              </a:tr>
            </a:tbl>
          </a:graphicData>
        </a:graphic>
      </p:graphicFrame>
    </p:spTree>
    <p:extLst>
      <p:ext uri="{BB962C8B-B14F-4D97-AF65-F5344CB8AC3E}">
        <p14:creationId xmlns:p14="http://schemas.microsoft.com/office/powerpoint/2010/main" val="40920802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762000" y="2133599"/>
            <a:ext cx="7688500" cy="2390971"/>
          </a:xfrm>
        </p:spPr>
        <p:txBody>
          <a:bodyPr/>
          <a:lstStyle/>
          <a:p>
            <a:pPr marL="457200" lvl="1" indent="-457200" eaLnBrk="1" hangingPunct="1">
              <a:lnSpc>
                <a:spcPct val="100000"/>
              </a:lnSpc>
              <a:spcBef>
                <a:spcPts val="0"/>
              </a:spcBef>
              <a:spcAft>
                <a:spcPts val="36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Resisting the Spirit (51)</a:t>
            </a:r>
          </a:p>
          <a:p>
            <a:pPr marL="457200" lvl="1" indent="-457200">
              <a:lnSpc>
                <a:spcPct val="100000"/>
              </a:lnSpc>
              <a:spcBef>
                <a:spcPts val="0"/>
              </a:spcBef>
              <a:spcAft>
                <a:spcPts val="36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Prophet Killers (52)</a:t>
            </a:r>
          </a:p>
          <a:p>
            <a:pPr marL="457200" lvl="1" indent="-457200">
              <a:lnSpc>
                <a:spcPct val="100000"/>
              </a:lnSpc>
              <a:spcBef>
                <a:spcPts val="0"/>
              </a:spcBef>
              <a:spcAft>
                <a:spcPts val="36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Law Breakers (53)</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609600" y="228600"/>
            <a:ext cx="10972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6. Current Generation Imitating These Rebellions</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7:51-53</a:t>
            </a:r>
          </a:p>
        </p:txBody>
      </p:sp>
      <p:pic>
        <p:nvPicPr>
          <p:cNvPr id="4" name="Picture 3">
            <a:extLst>
              <a:ext uri="{FF2B5EF4-FFF2-40B4-BE49-F238E27FC236}">
                <a16:creationId xmlns:a16="http://schemas.microsoft.com/office/drawing/2014/main" id="{F93C8CFA-B10D-7CF9-C8BF-E619D3E05A3E}"/>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40459079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762000" y="2133599"/>
            <a:ext cx="7688500" cy="2390971"/>
          </a:xfrm>
        </p:spPr>
        <p:txBody>
          <a:bodyPr/>
          <a:lstStyle/>
          <a:p>
            <a:pPr marL="457200" lvl="1" indent="-457200" eaLnBrk="1" hangingPunct="1">
              <a:lnSpc>
                <a:spcPct val="100000"/>
              </a:lnSpc>
              <a:spcBef>
                <a:spcPts val="0"/>
              </a:spcBef>
              <a:spcAft>
                <a:spcPts val="36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Resisting the Spirit (51)</a:t>
            </a:r>
          </a:p>
          <a:p>
            <a:pPr marL="457200" lvl="1" indent="-457200">
              <a:lnSpc>
                <a:spcPct val="100000"/>
              </a:lnSpc>
              <a:spcBef>
                <a:spcPts val="0"/>
              </a:spcBef>
              <a:spcAft>
                <a:spcPts val="36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Prophet Killers (52)</a:t>
            </a:r>
          </a:p>
          <a:p>
            <a:pPr marL="457200" lvl="1" indent="-457200">
              <a:lnSpc>
                <a:spcPct val="100000"/>
              </a:lnSpc>
              <a:spcBef>
                <a:spcPts val="0"/>
              </a:spcBef>
              <a:spcAft>
                <a:spcPts val="36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Law Breakers (53)</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609600" y="228600"/>
            <a:ext cx="10972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6. Current Generation Imitating These Rebellions</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7:51-53</a:t>
            </a:r>
          </a:p>
        </p:txBody>
      </p:sp>
      <p:pic>
        <p:nvPicPr>
          <p:cNvPr id="4" name="Picture 3">
            <a:extLst>
              <a:ext uri="{FF2B5EF4-FFF2-40B4-BE49-F238E27FC236}">
                <a16:creationId xmlns:a16="http://schemas.microsoft.com/office/drawing/2014/main" id="{F93C8CFA-B10D-7CF9-C8BF-E619D3E05A3E}"/>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23907051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E5C701-C890-6E23-22C2-467F041ED605}"/>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BBFF2EFD-0E89-0627-5675-420D90C2166F}"/>
              </a:ext>
            </a:extLst>
          </p:cNvPr>
          <p:cNvSpPr>
            <a:spLocks noGrp="1"/>
          </p:cNvSpPr>
          <p:nvPr>
            <p:ph type="title"/>
          </p:nvPr>
        </p:nvSpPr>
        <p:spPr>
          <a:xfrm>
            <a:off x="609600" y="228600"/>
            <a:ext cx="10972800" cy="914400"/>
          </a:xfrm>
        </p:spPr>
        <p:txBody>
          <a:bodyPr/>
          <a:lstStyle/>
          <a:p>
            <a:pPr algn="ct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Running </a:t>
            </a:r>
            <a:r>
              <a:rPr lang="en-US" sz="3600" u="sng"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TULIP</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Through the Grid of Scripture</a:t>
            </a:r>
          </a:p>
        </p:txBody>
      </p:sp>
      <p:sp>
        <p:nvSpPr>
          <p:cNvPr id="3" name="Content Placeholder 2">
            <a:extLst>
              <a:ext uri="{FF2B5EF4-FFF2-40B4-BE49-F238E27FC236}">
                <a16:creationId xmlns:a16="http://schemas.microsoft.com/office/drawing/2014/main" id="{48D2C05D-0331-937A-15B0-C3EB7B6F31B2}"/>
              </a:ext>
            </a:extLst>
          </p:cNvPr>
          <p:cNvSpPr>
            <a:spLocks noGrp="1"/>
          </p:cNvSpPr>
          <p:nvPr>
            <p:ph idx="1"/>
          </p:nvPr>
        </p:nvSpPr>
        <p:spPr>
          <a:xfrm>
            <a:off x="609600" y="1771650"/>
            <a:ext cx="6019800" cy="3314700"/>
          </a:xfrm>
        </p:spPr>
        <p:txBody>
          <a:bodyPr/>
          <a:lstStyle/>
          <a:p>
            <a:pPr marL="742950" indent="-742950">
              <a:lnSpc>
                <a:spcPct val="100000"/>
              </a:lnSpc>
              <a:spcBef>
                <a:spcPts val="600"/>
              </a:spcBef>
              <a:spcAft>
                <a:spcPts val="1200"/>
              </a:spcAft>
              <a:buClr>
                <a:srgbClr val="00FFFF"/>
              </a:buClr>
              <a:buSzPct val="100000"/>
              <a:buFont typeface="+mj-lt"/>
              <a:buAutoNum type="alphaUcPeriod"/>
              <a:defRPr/>
            </a:pPr>
            <a:r>
              <a:rPr lang="en-US" sz="3200" b="1" u="sng" dirty="0">
                <a:solidFill>
                  <a:srgbClr val="FFFFCC"/>
                </a:solidFill>
                <a:cs typeface="Calibri" pitchFamily="34" charset="0"/>
              </a:rPr>
              <a:t>T</a:t>
            </a:r>
            <a:r>
              <a:rPr lang="en-US" sz="3200" dirty="0">
                <a:cs typeface="Calibri" pitchFamily="34" charset="0"/>
              </a:rPr>
              <a:t>otal Depravity</a:t>
            </a:r>
          </a:p>
          <a:p>
            <a:pPr marL="742950" indent="-742950">
              <a:lnSpc>
                <a:spcPct val="100000"/>
              </a:lnSpc>
              <a:spcBef>
                <a:spcPts val="600"/>
              </a:spcBef>
              <a:spcAft>
                <a:spcPts val="1200"/>
              </a:spcAft>
              <a:buClr>
                <a:srgbClr val="00FFFF"/>
              </a:buClr>
              <a:buSzPct val="100000"/>
              <a:buFont typeface="+mj-lt"/>
              <a:buAutoNum type="alphaUcPeriod"/>
              <a:defRPr/>
            </a:pPr>
            <a:r>
              <a:rPr lang="en-US" sz="3200" b="1" u="sng" dirty="0">
                <a:solidFill>
                  <a:srgbClr val="FFFFCC"/>
                </a:solidFill>
                <a:cs typeface="Calibri" pitchFamily="34" charset="0"/>
              </a:rPr>
              <a:t>U</a:t>
            </a:r>
            <a:r>
              <a:rPr lang="en-US" sz="3200" dirty="0">
                <a:cs typeface="Calibri" pitchFamily="34" charset="0"/>
              </a:rPr>
              <a:t>nconditional Election</a:t>
            </a:r>
          </a:p>
          <a:p>
            <a:pPr marL="742950" indent="-742950">
              <a:lnSpc>
                <a:spcPct val="100000"/>
              </a:lnSpc>
              <a:spcBef>
                <a:spcPts val="600"/>
              </a:spcBef>
              <a:spcAft>
                <a:spcPts val="1200"/>
              </a:spcAft>
              <a:buClr>
                <a:srgbClr val="00FFFF"/>
              </a:buClr>
              <a:buSzPct val="100000"/>
              <a:buFont typeface="+mj-lt"/>
              <a:buAutoNum type="alphaUcPeriod"/>
              <a:defRPr/>
            </a:pPr>
            <a:r>
              <a:rPr lang="en-US" sz="3200" b="1" u="sng" dirty="0">
                <a:solidFill>
                  <a:srgbClr val="FFFFCC"/>
                </a:solidFill>
                <a:cs typeface="Calibri" pitchFamily="34" charset="0"/>
              </a:rPr>
              <a:t>L</a:t>
            </a:r>
            <a:r>
              <a:rPr lang="en-US" sz="3200" dirty="0">
                <a:cs typeface="Calibri" pitchFamily="34" charset="0"/>
              </a:rPr>
              <a:t>imited Atonement</a:t>
            </a:r>
          </a:p>
          <a:p>
            <a:pPr marL="742950" indent="-742950">
              <a:lnSpc>
                <a:spcPct val="100000"/>
              </a:lnSpc>
              <a:spcBef>
                <a:spcPts val="600"/>
              </a:spcBef>
              <a:spcAft>
                <a:spcPts val="1200"/>
              </a:spcAft>
              <a:buClr>
                <a:srgbClr val="00FFFF"/>
              </a:buClr>
              <a:buSzPct val="100000"/>
              <a:buFont typeface="+mj-lt"/>
              <a:buAutoNum type="alphaUcPeriod"/>
              <a:defRPr/>
            </a:pPr>
            <a:r>
              <a:rPr lang="en-US" sz="3200" b="1" u="sng" dirty="0">
                <a:solidFill>
                  <a:srgbClr val="FFFFCC"/>
                </a:solidFill>
                <a:cs typeface="Calibri" pitchFamily="34" charset="0"/>
              </a:rPr>
              <a:t>I</a:t>
            </a:r>
            <a:r>
              <a:rPr lang="en-US" sz="3200" dirty="0">
                <a:cs typeface="Calibri" pitchFamily="34" charset="0"/>
              </a:rPr>
              <a:t>rresistible Grace</a:t>
            </a:r>
          </a:p>
          <a:p>
            <a:pPr marL="742950" indent="-742950">
              <a:lnSpc>
                <a:spcPct val="100000"/>
              </a:lnSpc>
              <a:spcBef>
                <a:spcPts val="600"/>
              </a:spcBef>
              <a:spcAft>
                <a:spcPts val="1200"/>
              </a:spcAft>
              <a:buClr>
                <a:srgbClr val="00FFFF"/>
              </a:buClr>
              <a:buSzPct val="100000"/>
              <a:buFont typeface="+mj-lt"/>
              <a:buAutoNum type="alphaUcPeriod"/>
              <a:defRPr/>
            </a:pPr>
            <a:r>
              <a:rPr lang="en-US" sz="3200" b="1" u="sng" dirty="0">
                <a:solidFill>
                  <a:srgbClr val="FFFFCC"/>
                </a:solidFill>
                <a:cs typeface="Calibri" pitchFamily="34" charset="0"/>
              </a:rPr>
              <a:t>P</a:t>
            </a:r>
            <a:r>
              <a:rPr lang="en-US" sz="3200" dirty="0">
                <a:cs typeface="Calibri" pitchFamily="34" charset="0"/>
              </a:rPr>
              <a:t>erseverance of the Saints</a:t>
            </a:r>
          </a:p>
        </p:txBody>
      </p:sp>
      <p:pic>
        <p:nvPicPr>
          <p:cNvPr id="1026" name="Picture 2">
            <a:extLst>
              <a:ext uri="{FF2B5EF4-FFF2-40B4-BE49-F238E27FC236}">
                <a16:creationId xmlns:a16="http://schemas.microsoft.com/office/drawing/2014/main" id="{078ECA67-22D6-57C8-E672-D76C11823E0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156"/>
          <a:stretch/>
        </p:blipFill>
        <p:spPr bwMode="auto">
          <a:xfrm>
            <a:off x="6629400" y="1828800"/>
            <a:ext cx="5190277"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30841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609600" y="228600"/>
            <a:ext cx="10972800" cy="914400"/>
          </a:xfrm>
        </p:spPr>
        <p:txBody>
          <a:bodyPr/>
          <a:lstStyle/>
          <a:p>
            <a:pPr algn="ct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Running </a:t>
            </a:r>
            <a:r>
              <a:rPr lang="en-US" sz="3600" u="sng"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TULIP</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Through the Grid of Scripture</a:t>
            </a:r>
          </a:p>
        </p:txBody>
      </p:sp>
      <p:sp>
        <p:nvSpPr>
          <p:cNvPr id="3" name="Content Placeholder 2"/>
          <p:cNvSpPr>
            <a:spLocks noGrp="1"/>
          </p:cNvSpPr>
          <p:nvPr>
            <p:ph idx="1"/>
          </p:nvPr>
        </p:nvSpPr>
        <p:spPr>
          <a:xfrm>
            <a:off x="609600" y="1771650"/>
            <a:ext cx="6019800" cy="3314700"/>
          </a:xfrm>
        </p:spPr>
        <p:txBody>
          <a:bodyPr/>
          <a:lstStyle/>
          <a:p>
            <a:pPr marL="742950" indent="-742950">
              <a:lnSpc>
                <a:spcPct val="100000"/>
              </a:lnSpc>
              <a:spcBef>
                <a:spcPts val="600"/>
              </a:spcBef>
              <a:spcAft>
                <a:spcPts val="1200"/>
              </a:spcAft>
              <a:buClr>
                <a:srgbClr val="00FFFF"/>
              </a:buClr>
              <a:buSzPct val="100000"/>
              <a:buFont typeface="+mj-lt"/>
              <a:buAutoNum type="alphaUcPeriod"/>
              <a:defRPr/>
            </a:pPr>
            <a:r>
              <a:rPr lang="en-US" sz="3200" b="1" u="sng" dirty="0">
                <a:solidFill>
                  <a:srgbClr val="FFFFCC"/>
                </a:solidFill>
                <a:cs typeface="Calibri" pitchFamily="34" charset="0"/>
              </a:rPr>
              <a:t>T</a:t>
            </a:r>
            <a:r>
              <a:rPr lang="en-US" sz="3200" dirty="0">
                <a:cs typeface="Calibri" pitchFamily="34" charset="0"/>
              </a:rPr>
              <a:t>otal Depravity</a:t>
            </a:r>
          </a:p>
          <a:p>
            <a:pPr marL="742950" indent="-742950">
              <a:lnSpc>
                <a:spcPct val="100000"/>
              </a:lnSpc>
              <a:spcBef>
                <a:spcPts val="600"/>
              </a:spcBef>
              <a:spcAft>
                <a:spcPts val="1200"/>
              </a:spcAft>
              <a:buClr>
                <a:srgbClr val="00FFFF"/>
              </a:buClr>
              <a:buSzPct val="100000"/>
              <a:buFont typeface="+mj-lt"/>
              <a:buAutoNum type="alphaUcPeriod"/>
              <a:defRPr/>
            </a:pPr>
            <a:r>
              <a:rPr lang="en-US" sz="3200" b="1" u="sng" dirty="0">
                <a:solidFill>
                  <a:srgbClr val="FFFFCC"/>
                </a:solidFill>
                <a:cs typeface="Calibri" pitchFamily="34" charset="0"/>
              </a:rPr>
              <a:t>U</a:t>
            </a:r>
            <a:r>
              <a:rPr lang="en-US" sz="3200" dirty="0">
                <a:cs typeface="Calibri" pitchFamily="34" charset="0"/>
              </a:rPr>
              <a:t>nconditional Election</a:t>
            </a:r>
          </a:p>
          <a:p>
            <a:pPr marL="742950" indent="-742950">
              <a:lnSpc>
                <a:spcPct val="100000"/>
              </a:lnSpc>
              <a:spcBef>
                <a:spcPts val="600"/>
              </a:spcBef>
              <a:spcAft>
                <a:spcPts val="1200"/>
              </a:spcAft>
              <a:buClr>
                <a:srgbClr val="00FFFF"/>
              </a:buClr>
              <a:buSzPct val="100000"/>
              <a:buFont typeface="+mj-lt"/>
              <a:buAutoNum type="alphaUcPeriod"/>
              <a:defRPr/>
            </a:pPr>
            <a:r>
              <a:rPr lang="en-US" sz="3200" b="1" u="sng" dirty="0">
                <a:solidFill>
                  <a:srgbClr val="FFFFCC"/>
                </a:solidFill>
                <a:cs typeface="Calibri" pitchFamily="34" charset="0"/>
              </a:rPr>
              <a:t>L</a:t>
            </a:r>
            <a:r>
              <a:rPr lang="en-US" sz="3200" dirty="0">
                <a:cs typeface="Calibri" pitchFamily="34" charset="0"/>
              </a:rPr>
              <a:t>imited Atonement</a:t>
            </a:r>
          </a:p>
          <a:p>
            <a:pPr marL="742950" indent="-742950">
              <a:lnSpc>
                <a:spcPct val="100000"/>
              </a:lnSpc>
              <a:spcBef>
                <a:spcPts val="600"/>
              </a:spcBef>
              <a:spcAft>
                <a:spcPts val="1200"/>
              </a:spcAft>
              <a:buClr>
                <a:srgbClr val="00FFFF"/>
              </a:buClr>
              <a:buSzPct val="100000"/>
              <a:buFont typeface="+mj-lt"/>
              <a:buAutoNum type="alphaUcPeriod"/>
              <a:defRPr/>
            </a:pPr>
            <a:r>
              <a:rPr lang="en-US" sz="3200" b="1" u="sng" dirty="0">
                <a:solidFill>
                  <a:srgbClr val="FFFFCC"/>
                </a:solidFill>
                <a:cs typeface="Calibri" pitchFamily="34" charset="0"/>
              </a:rPr>
              <a:t>Irresistible Grace</a:t>
            </a:r>
          </a:p>
          <a:p>
            <a:pPr marL="742950" indent="-742950">
              <a:lnSpc>
                <a:spcPct val="100000"/>
              </a:lnSpc>
              <a:spcBef>
                <a:spcPts val="600"/>
              </a:spcBef>
              <a:spcAft>
                <a:spcPts val="1200"/>
              </a:spcAft>
              <a:buClr>
                <a:srgbClr val="00FFFF"/>
              </a:buClr>
              <a:buSzPct val="100000"/>
              <a:buFont typeface="+mj-lt"/>
              <a:buAutoNum type="alphaUcPeriod"/>
              <a:defRPr/>
            </a:pPr>
            <a:r>
              <a:rPr lang="en-US" sz="3200" b="1" u="sng" dirty="0">
                <a:solidFill>
                  <a:srgbClr val="FFFFCC"/>
                </a:solidFill>
                <a:cs typeface="Calibri" pitchFamily="34" charset="0"/>
              </a:rPr>
              <a:t>P</a:t>
            </a:r>
            <a:r>
              <a:rPr lang="en-US" sz="3200" dirty="0">
                <a:cs typeface="Calibri" pitchFamily="34" charset="0"/>
              </a:rPr>
              <a:t>erseverance of the Saints</a:t>
            </a:r>
          </a:p>
        </p:txBody>
      </p:sp>
      <p:pic>
        <p:nvPicPr>
          <p:cNvPr id="1026" name="Picture 2">
            <a:extLst>
              <a:ext uri="{FF2B5EF4-FFF2-40B4-BE49-F238E27FC236}">
                <a16:creationId xmlns:a16="http://schemas.microsoft.com/office/drawing/2014/main" id="{94BAE4BC-7A89-F17A-58F7-AC78912408B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156"/>
          <a:stretch/>
        </p:blipFill>
        <p:spPr bwMode="auto">
          <a:xfrm>
            <a:off x="6629400" y="1828800"/>
            <a:ext cx="5190277"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94506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600" y="2286000"/>
            <a:ext cx="10972800" cy="2286000"/>
          </a:xfrm>
          <a:prstGeom prst="rect">
            <a:avLst/>
          </a:prstGeom>
          <a:noFill/>
          <a:ln w="9525">
            <a:noFill/>
            <a:miter lim="800000"/>
            <a:headEnd/>
            <a:tailEnd/>
          </a:ln>
          <a:effectLst/>
        </p:spPr>
        <p:txBody>
          <a:bodyPr/>
          <a:lstStyle/>
          <a:p>
            <a:pPr algn="just"/>
            <a:r>
              <a:rPr lang="en-US" sz="3200" dirty="0">
                <a:latin typeface="Calibri" panose="020F0502020204030204" pitchFamily="34" charset="0"/>
                <a:cs typeface="Calibri" panose="020F0502020204030204" pitchFamily="34" charset="0"/>
              </a:rPr>
              <a:t>The “efficacious call of the Spirit or irresistible grace” is “the special inward call of the Spirit [that] never fails to result in the conversion of those to whom it is made. This special call is not made to all sinners what is issued to the elect only.”</a:t>
            </a:r>
          </a:p>
        </p:txBody>
      </p:sp>
      <p:sp>
        <p:nvSpPr>
          <p:cNvPr id="6" name="Rectangle 2"/>
          <p:cNvSpPr>
            <a:spLocks noChangeArrowheads="1"/>
          </p:cNvSpPr>
          <p:nvPr/>
        </p:nvSpPr>
        <p:spPr bwMode="auto">
          <a:xfrm>
            <a:off x="1786813" y="228600"/>
            <a:ext cx="8618375" cy="1025951"/>
          </a:xfrm>
          <a:prstGeom prst="rect">
            <a:avLst/>
          </a:prstGeom>
          <a:noFill/>
          <a:ln w="9525">
            <a:noFill/>
            <a:miter lim="800000"/>
            <a:headEnd/>
            <a:tailEnd/>
          </a:ln>
          <a:effectLst/>
        </p:spPr>
        <p:txBody>
          <a:bodyPr anchor="ctr"/>
          <a:lstStyle/>
          <a:p>
            <a:pPr algn="ctr" eaLnBrk="0" hangingPunct="0">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David N. Steele &amp; Curtis C. Thomas </a:t>
            </a:r>
          </a:p>
        </p:txBody>
      </p:sp>
      <p:sp>
        <p:nvSpPr>
          <p:cNvPr id="3" name="TextBox 2">
            <a:extLst>
              <a:ext uri="{FF2B5EF4-FFF2-40B4-BE49-F238E27FC236}">
                <a16:creationId xmlns:a16="http://schemas.microsoft.com/office/drawing/2014/main" id="{8EE002FD-3B48-499C-A419-5390C6A53357}"/>
              </a:ext>
            </a:extLst>
          </p:cNvPr>
          <p:cNvSpPr txBox="1"/>
          <p:nvPr/>
        </p:nvSpPr>
        <p:spPr>
          <a:xfrm>
            <a:off x="609600" y="5943600"/>
            <a:ext cx="10972800" cy="830997"/>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David N. Steele, Curtis C. Thomas, and S. Lance Quinn, The Five Points of Calvinism, 2nd ed. (Phillipsburg, NJ: Presbyterian and Reformed Publishing, 1963), 52-53.</a:t>
            </a:r>
          </a:p>
        </p:txBody>
      </p:sp>
    </p:spTree>
    <p:extLst>
      <p:ext uri="{BB962C8B-B14F-4D97-AF65-F5344CB8AC3E}">
        <p14:creationId xmlns:p14="http://schemas.microsoft.com/office/powerpoint/2010/main" val="42695320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772875-B5BB-4042-BAEF-C990792B03F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609600" y="0"/>
            <a:ext cx="10972800" cy="5486400"/>
          </a:xfrm>
        </p:spPr>
        <p:txBody>
          <a:bodyPr/>
          <a:lstStyle/>
          <a:p>
            <a:pPr marL="0" indent="0" algn="ctr" defTabSz="685800">
              <a:lnSpc>
                <a:spcPct val="100000"/>
              </a:lnSpc>
              <a:spcBef>
                <a:spcPct val="0"/>
              </a:spcBef>
              <a:spcAft>
                <a:spcPts val="1200"/>
              </a:spcAft>
              <a:buNone/>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6:1-3</a:t>
            </a:r>
          </a:p>
          <a:p>
            <a:pPr marL="0" indent="0" algn="just">
              <a:lnSpc>
                <a:spcPct val="100000"/>
              </a:lnSpc>
              <a:spcBef>
                <a:spcPts val="0"/>
              </a:spcBef>
              <a:buNone/>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latin typeface="Calibri" panose="020F0502020204030204" pitchFamily="34" charset="0"/>
                <a:cs typeface="Calibri" panose="020F0502020204030204" pitchFamily="34" charset="0"/>
              </a:rPr>
              <a:t>1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it came about, when men began to multiply on the face of the land, and daughters were born to them</a:t>
            </a:r>
            <a:r>
              <a:rPr lang="en-US" sz="3600" dirty="0">
                <a:effectLst/>
                <a:latin typeface="Calibri" panose="020F0502020204030204" pitchFamily="34" charset="0"/>
                <a:cs typeface="Calibri" panose="020F0502020204030204" pitchFamily="34" charset="0"/>
              </a:rPr>
              <a:t>, </a:t>
            </a:r>
            <a:r>
              <a:rPr lang="en-US" sz="3600" baseline="30000" dirty="0">
                <a:effectLst/>
                <a:latin typeface="Calibri" panose="020F0502020204030204" pitchFamily="34" charset="0"/>
                <a:cs typeface="Calibri" panose="020F0502020204030204" pitchFamily="34" charset="0"/>
              </a:rPr>
              <a:t>2 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 the sons of God saw that the daughters of men were beautiful; and they took wives for themselves, whomever they chose. </a:t>
            </a:r>
            <a:r>
              <a:rPr lang="en-US" sz="3600" baseline="30000" dirty="0">
                <a:effectLst/>
                <a:latin typeface="Calibri" panose="020F0502020204030204" pitchFamily="34" charset="0"/>
                <a:cs typeface="Calibri" panose="020F0502020204030204" pitchFamily="34" charset="0"/>
              </a:rPr>
              <a:t>3</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Then the Lord said, “My Spirit shall not strive with man forever, because he also is flesh; nevertheless his days shall be one hundred and twenty years</a:t>
            </a:r>
            <a:r>
              <a:rPr lang="en-US" sz="3600" dirty="0">
                <a:effectLst>
                  <a:outerShdw blurRad="38100" dist="38100" dir="2700000" algn="tl">
                    <a:srgbClr val="000000">
                      <a:alpha val="43137"/>
                    </a:srgbClr>
                  </a:outerShdw>
                </a:effectLst>
                <a:cs typeface="Calibri" panose="020F0502020204030204" pitchFamily="34" charset="0"/>
              </a:rPr>
              <a:t>.”</a:t>
            </a:r>
          </a:p>
        </p:txBody>
      </p:sp>
    </p:spTree>
    <p:extLst>
      <p:ext uri="{BB962C8B-B14F-4D97-AF65-F5344CB8AC3E}">
        <p14:creationId xmlns:p14="http://schemas.microsoft.com/office/powerpoint/2010/main" val="34291405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EFA5E6C2-2247-4ED5-8212-3BAA046D3DA5}"/>
              </a:ext>
            </a:extLst>
          </p:cNvPr>
          <p:cNvPicPr>
            <a:picLocks noChangeAspect="1"/>
          </p:cNvPicPr>
          <p:nvPr/>
        </p:nvPicPr>
        <p:blipFill>
          <a:blip r:embed="rId2" cstate="print"/>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799" cy="4185761"/>
          </a:xfrm>
          <a:prstGeom prst="rect">
            <a:avLst/>
          </a:prstGeom>
          <a:noFill/>
          <a:ln w="28575">
            <a:noFill/>
            <a:miter lim="800000"/>
            <a:headEnd/>
            <a:tailEnd/>
          </a:ln>
        </p:spPr>
        <p:txBody>
          <a:bodyPr wrap="square">
            <a:spAutoFit/>
          </a:bodyPr>
          <a:lstStyle/>
          <a:p>
            <a:pPr algn="ctr" defTabSz="685800">
              <a:spcAft>
                <a:spcPts val="1200"/>
              </a:spcAft>
              <a:defRPr/>
            </a:pPr>
            <a:r>
              <a:rPr lang="en-US" sz="4000" dirty="0">
                <a:solidFill>
                  <a:srgbClr val="00FFFF"/>
                </a:solidFill>
                <a:effectLst>
                  <a:outerShdw blurRad="38100" dist="38100" dir="2700000" algn="tl">
                    <a:srgbClr val="000000"/>
                  </a:outerShdw>
                </a:effectLst>
                <a:ea typeface="+mj-ea"/>
                <a:cs typeface="Calibri" panose="020F0502020204030204" pitchFamily="34" charset="0"/>
              </a:rPr>
              <a:t>Zechariah 12:10</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will pour out on the house of David and on the inhabitants of Jerusalem, the Spirit of grace</a:t>
            </a:r>
            <a:r>
              <a:rPr lang="en-US" sz="360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of supplication, so that they will look on Me whom they have pierced; and they will mourn for Him, as one mourns for an only son, and they will weep bitterly over Him like the bitter weeping over a firstborn.”</a:t>
            </a:r>
          </a:p>
        </p:txBody>
      </p:sp>
    </p:spTree>
    <p:extLst>
      <p:ext uri="{BB962C8B-B14F-4D97-AF65-F5344CB8AC3E}">
        <p14:creationId xmlns:p14="http://schemas.microsoft.com/office/powerpoint/2010/main" val="38513580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762000" y="2133599"/>
            <a:ext cx="7688500" cy="2390971"/>
          </a:xfrm>
        </p:spPr>
        <p:txBody>
          <a:bodyPr/>
          <a:lstStyle/>
          <a:p>
            <a:pPr marL="457200" lvl="1" indent="-457200" eaLnBrk="1" hangingPunct="1">
              <a:lnSpc>
                <a:spcPct val="100000"/>
              </a:lnSpc>
              <a:spcBef>
                <a:spcPts val="0"/>
              </a:spcBef>
              <a:spcAft>
                <a:spcPts val="36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Resisting the Spirit (51)</a:t>
            </a:r>
          </a:p>
          <a:p>
            <a:pPr marL="457200" lvl="1" indent="-457200">
              <a:lnSpc>
                <a:spcPct val="100000"/>
              </a:lnSpc>
              <a:spcBef>
                <a:spcPts val="0"/>
              </a:spcBef>
              <a:spcAft>
                <a:spcPts val="36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Prophet Killers (52)</a:t>
            </a:r>
          </a:p>
          <a:p>
            <a:pPr marL="457200" lvl="1" indent="-457200">
              <a:lnSpc>
                <a:spcPct val="100000"/>
              </a:lnSpc>
              <a:spcBef>
                <a:spcPts val="0"/>
              </a:spcBef>
              <a:spcAft>
                <a:spcPts val="36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Law Breakers (53)</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609600" y="228600"/>
            <a:ext cx="10972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6. Current Generation Imitating These Rebellions</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7:51-53</a:t>
            </a:r>
          </a:p>
        </p:txBody>
      </p:sp>
      <p:pic>
        <p:nvPicPr>
          <p:cNvPr id="4" name="Picture 3">
            <a:extLst>
              <a:ext uri="{FF2B5EF4-FFF2-40B4-BE49-F238E27FC236}">
                <a16:creationId xmlns:a16="http://schemas.microsoft.com/office/drawing/2014/main" id="{F93C8CFA-B10D-7CF9-C8BF-E619D3E05A3E}"/>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0802511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762000" y="1662869"/>
            <a:ext cx="7688500" cy="3352800"/>
          </a:xfrm>
        </p:spPr>
        <p:txBody>
          <a:bodyPr/>
          <a:lstStyle/>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Description of Stephen (8)</a:t>
            </a:r>
          </a:p>
          <a:p>
            <a:pPr marL="457200" lvl="1" indent="-457200">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Disputations against Stephen (9-10)</a:t>
            </a:r>
          </a:p>
          <a:p>
            <a:pPr marL="457200" lvl="1" indent="-457200">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Conspiracy against Stephen (11)</a:t>
            </a:r>
          </a:p>
          <a:p>
            <a:pPr marL="457200" lvl="1" indent="-457200">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Arrest of Stephen (12)</a:t>
            </a:r>
          </a:p>
          <a:p>
            <a:pPr marL="457200" lvl="1" indent="-457200">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Charges against Stephen (13-14)</a:t>
            </a:r>
          </a:p>
          <a:p>
            <a:pPr marL="457200" lvl="1" indent="-457200">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Face of Stephen (15)</a:t>
            </a:r>
          </a:p>
          <a:p>
            <a:pPr marL="457200" lvl="1" indent="-457200">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Opportunity of Stephen (7:1)</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2622804" y="201539"/>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Stephen’s Arrest</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6:8-15</a:t>
            </a:r>
          </a:p>
        </p:txBody>
      </p:sp>
      <p:pic>
        <p:nvPicPr>
          <p:cNvPr id="4" name="Picture 3">
            <a:extLst>
              <a:ext uri="{FF2B5EF4-FFF2-40B4-BE49-F238E27FC236}">
                <a16:creationId xmlns:a16="http://schemas.microsoft.com/office/drawing/2014/main" id="{F93C8CFA-B10D-7CF9-C8BF-E619D3E05A3E}"/>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2178960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505A0DD-D3BF-4BB9-ADD8-1FEC68F4D05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4739759"/>
          </a:xfrm>
          <a:prstGeom prst="rect">
            <a:avLst/>
          </a:prstGeom>
          <a:noFill/>
          <a:ln w="28575">
            <a:noFill/>
            <a:miter lim="800000"/>
            <a:headEnd/>
            <a:tailEnd/>
          </a:ln>
        </p:spPr>
        <p:txBody>
          <a:bodyPr wrap="square">
            <a:spAutoFit/>
          </a:bodyPr>
          <a:lstStyle/>
          <a:p>
            <a:pPr algn="ctr" defTabSz="685800">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Luke 24:27, 44</a:t>
            </a:r>
          </a:p>
          <a:p>
            <a:pPr algn="just" eaLnBrk="1" fontAlgn="auto" hangingPunct="1">
              <a:spcBef>
                <a:spcPts val="0"/>
              </a:spcBef>
              <a:spcAft>
                <a:spcPts val="0"/>
              </a:spcAft>
              <a:defRPr/>
            </a:pP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latin typeface="Calibri" panose="020F0502020204030204" pitchFamily="34" charset="0"/>
                <a:cs typeface="Calibri" panose="020F0502020204030204" pitchFamily="34" charset="0"/>
              </a:rPr>
              <a:t>27</a:t>
            </a:r>
            <a:r>
              <a:rPr lang="en-US" b="1" baseline="30000" dirty="0"/>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beginning with Moses and with all the prophets, He explained to them the things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concerning Himself in all the Scriptures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latin typeface="Calibri" panose="020F0502020204030204" pitchFamily="34" charset="0"/>
                <a:cs typeface="Calibri" panose="020F0502020204030204" pitchFamily="34" charset="0"/>
              </a:rPr>
              <a:t>44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He said to them, ‘These are My words which I spoke to you while I was still with you, that all things which are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written about Me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Law of Moses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Prophets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Psalms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must be fulfilled.’”</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033707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762000" y="2133599"/>
            <a:ext cx="7688500" cy="2390971"/>
          </a:xfrm>
        </p:spPr>
        <p:txBody>
          <a:bodyPr/>
          <a:lstStyle/>
          <a:p>
            <a:pPr marL="457200" lvl="1" indent="-457200" eaLnBrk="1" hangingPunct="1">
              <a:lnSpc>
                <a:spcPct val="100000"/>
              </a:lnSpc>
              <a:spcBef>
                <a:spcPts val="0"/>
              </a:spcBef>
              <a:spcAft>
                <a:spcPts val="36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Resisting the Spirit (51)</a:t>
            </a:r>
          </a:p>
          <a:p>
            <a:pPr marL="457200" lvl="1" indent="-457200">
              <a:lnSpc>
                <a:spcPct val="100000"/>
              </a:lnSpc>
              <a:spcBef>
                <a:spcPts val="0"/>
              </a:spcBef>
              <a:spcAft>
                <a:spcPts val="36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Prophet Killers (52)</a:t>
            </a:r>
          </a:p>
          <a:p>
            <a:pPr marL="457200" lvl="1" indent="-457200">
              <a:lnSpc>
                <a:spcPct val="100000"/>
              </a:lnSpc>
              <a:spcBef>
                <a:spcPts val="0"/>
              </a:spcBef>
              <a:spcAft>
                <a:spcPts val="36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Law Breakers (53)</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609600" y="228600"/>
            <a:ext cx="10972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6. Current Generation Imitating These Rebellions</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7:51-53</a:t>
            </a:r>
          </a:p>
        </p:txBody>
      </p:sp>
      <p:pic>
        <p:nvPicPr>
          <p:cNvPr id="4" name="Picture 3">
            <a:extLst>
              <a:ext uri="{FF2B5EF4-FFF2-40B4-BE49-F238E27FC236}">
                <a16:creationId xmlns:a16="http://schemas.microsoft.com/office/drawing/2014/main" id="{F93C8CFA-B10D-7CF9-C8BF-E619D3E05A3E}"/>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21359619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C5A276-A1AD-A344-FC0B-084470E10298}"/>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FA90A4AD-257D-C091-4521-7654A4FED29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28967" y="137160"/>
            <a:ext cx="8734067"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885089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305B45-F06D-4104-83FA-CF6C385276A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algn="ctr" defTabSz="685800">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John 5:39, 46</a:t>
            </a:r>
          </a:p>
          <a:p>
            <a:pPr algn="just" eaLnBrk="1" fontAlgn="auto" hangingPunct="1">
              <a:spcBef>
                <a:spcPts val="0"/>
              </a:spcBef>
              <a:spcAft>
                <a:spcPts val="0"/>
              </a:spcAft>
              <a:defRPr/>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39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search the Scriptures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because you think that in them you have eternal life;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 is these that testify about Me…</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46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if you believed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Moses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 would believe Me, for 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wrote about Me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643523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a:solidFill>
                  <a:srgbClr val="00FFFF"/>
                </a:solidFill>
                <a:effectLst>
                  <a:outerShdw blurRad="38100" dist="38100" dir="2700000" algn="tl">
                    <a:srgbClr val="000000">
                      <a:alpha val="43137"/>
                    </a:srgbClr>
                  </a:outerShdw>
                </a:effectLst>
                <a:latin typeface="Calibri" panose="020F0502020204030204" pitchFamily="34" charset="0"/>
              </a:rPr>
              <a:t>Acts 6:8</a:t>
            </a:r>
            <a:r>
              <a:rPr lang="en-US" sz="360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Stephen</a:t>
            </a:r>
          </a:p>
        </p:txBody>
      </p:sp>
      <p:sp>
        <p:nvSpPr>
          <p:cNvPr id="161795" name="Rectangle 3"/>
          <p:cNvSpPr>
            <a:spLocks noGrp="1" noChangeArrowheads="1"/>
          </p:cNvSpPr>
          <p:nvPr>
            <p:ph type="body" idx="1"/>
          </p:nvPr>
        </p:nvSpPr>
        <p:spPr>
          <a:xfrm>
            <a:off x="609600" y="2057400"/>
            <a:ext cx="7467600" cy="3581400"/>
          </a:xfrm>
        </p:spPr>
        <p:txBody>
          <a:bodyPr/>
          <a:lstStyle/>
          <a:p>
            <a:pPr marL="574675" lvl="1" indent="-574675"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Stephen’s Arrest (6:8</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‒7:1</a:t>
            </a:r>
            <a:r>
              <a:rPr lang="en-US" sz="3200" dirty="0">
                <a:effectLst>
                  <a:outerShdw blurRad="38100" dist="38100" dir="2700000" algn="tl">
                    <a:srgbClr val="000000">
                      <a:alpha val="43137"/>
                    </a:srgbClr>
                  </a:outerShdw>
                </a:effectLst>
              </a:rPr>
              <a:t>)</a:t>
            </a:r>
          </a:p>
          <a:p>
            <a:pPr marL="574675" lvl="1" indent="-574675"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Stephen’s Defense (Acts 7:2-53)</a:t>
            </a:r>
          </a:p>
          <a:p>
            <a:pPr marL="574675" lvl="1" indent="-574675"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Stephen’s Stoning (7:54-60)</a:t>
            </a:r>
          </a:p>
          <a:p>
            <a:pPr marL="574675" lvl="1" indent="-574675"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Third Persecution (Acts 8:1-4)</a:t>
            </a:r>
          </a:p>
        </p:txBody>
      </p:sp>
      <p:pic>
        <p:nvPicPr>
          <p:cNvPr id="2" name="Picture 1">
            <a:extLst>
              <a:ext uri="{FF2B5EF4-FFF2-40B4-BE49-F238E27FC236}">
                <a16:creationId xmlns:a16="http://schemas.microsoft.com/office/drawing/2014/main" id="{F6363DEA-3239-9A3C-4B72-C04F685E9C3A}"/>
              </a:ext>
            </a:extLst>
          </p:cNvPr>
          <p:cNvPicPr>
            <a:picLocks noChangeAspect="1"/>
          </p:cNvPicPr>
          <p:nvPr/>
        </p:nvPicPr>
        <p:blipFill>
          <a:blip r:embed="rId3"/>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40822779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762000" y="2147131"/>
            <a:ext cx="7688500" cy="237744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Audience's reaction (54)</a:t>
            </a:r>
          </a:p>
          <a:p>
            <a:pPr marL="457200" lvl="1" indent="-457200">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Stephen’s dying vision (55-56)</a:t>
            </a:r>
          </a:p>
          <a:p>
            <a:pPr marL="457200" lvl="1" indent="-457200">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Stephen’s death (57-60)</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2622804" y="201539"/>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III. Stephen’s Stoning</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7:54-60</a:t>
            </a:r>
          </a:p>
        </p:txBody>
      </p:sp>
      <p:pic>
        <p:nvPicPr>
          <p:cNvPr id="4" name="Picture 3">
            <a:extLst>
              <a:ext uri="{FF2B5EF4-FFF2-40B4-BE49-F238E27FC236}">
                <a16:creationId xmlns:a16="http://schemas.microsoft.com/office/drawing/2014/main" id="{F93C8CFA-B10D-7CF9-C8BF-E619D3E05A3E}"/>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19600248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762000" y="2147131"/>
            <a:ext cx="7688500" cy="237744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Audience's reaction (54)</a:t>
            </a:r>
          </a:p>
          <a:p>
            <a:pPr marL="457200" lvl="1" indent="-457200">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Stephen’s dying vision (55-56)</a:t>
            </a:r>
          </a:p>
          <a:p>
            <a:pPr marL="457200" lvl="1" indent="-457200">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Stephen’s death (57-60)</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2622804" y="201539"/>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III. Stephen’s Stoning</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7:54-60</a:t>
            </a:r>
          </a:p>
        </p:txBody>
      </p:sp>
      <p:pic>
        <p:nvPicPr>
          <p:cNvPr id="4" name="Picture 3">
            <a:extLst>
              <a:ext uri="{FF2B5EF4-FFF2-40B4-BE49-F238E27FC236}">
                <a16:creationId xmlns:a16="http://schemas.microsoft.com/office/drawing/2014/main" id="{F93C8CFA-B10D-7CF9-C8BF-E619D3E05A3E}"/>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238265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4" name="TextBox 3">
            <a:extLst>
              <a:ext uri="{FF2B5EF4-FFF2-40B4-BE49-F238E27FC236}">
                <a16:creationId xmlns:a16="http://schemas.microsoft.com/office/drawing/2014/main" id="{3DA3B335-1C23-4929-5CA1-65BA5DBA7AC8}"/>
              </a:ext>
            </a:extLst>
          </p:cNvPr>
          <p:cNvSpPr txBox="1"/>
          <p:nvPr/>
        </p:nvSpPr>
        <p:spPr>
          <a:xfrm>
            <a:off x="609600" y="0"/>
            <a:ext cx="10972800" cy="4898777"/>
          </a:xfrm>
          <a:prstGeom prst="rect">
            <a:avLst/>
          </a:prstGeom>
          <a:noFill/>
        </p:spPr>
        <p:txBody>
          <a:bodyPr wrap="square">
            <a:spAutoFit/>
          </a:bodyPr>
          <a:lstStyle/>
          <a:p>
            <a:pPr marL="0" marR="0" algn="ctr">
              <a:spcBef>
                <a:spcPts val="0"/>
              </a:spcBef>
              <a:spcAft>
                <a:spcPts val="1000"/>
              </a:spcAft>
            </a:pPr>
            <a:r>
              <a:rPr lang="en-US" sz="4000" dirty="0">
                <a:solidFill>
                  <a:srgbClr val="00FFFF"/>
                </a:solidFill>
                <a:effectLst>
                  <a:outerShdw blurRad="38100" dist="38100" dir="2700000" algn="tl">
                    <a:srgbClr val="000000"/>
                  </a:outerShdw>
                </a:effectLst>
                <a:ea typeface="+mj-ea"/>
                <a:cs typeface="Calibri" panose="020F0502020204030204" pitchFamily="34" charset="0"/>
              </a:rPr>
              <a:t>John 16:7–11</a:t>
            </a:r>
          </a:p>
          <a:p>
            <a:pPr marL="0" marR="0" algn="just">
              <a:spcBef>
                <a:spcPts val="0"/>
              </a:spcBef>
              <a:spcAft>
                <a:spcPts val="1000"/>
              </a:spcAft>
            </a:pPr>
            <a:r>
              <a:rPr lang="en-US" sz="3300" u="none" strike="noStrike" baseline="30000" dirty="0">
                <a:effectLst>
                  <a:outerShdw blurRad="38100" dist="38100" dir="2700000" algn="tl">
                    <a:srgbClr val="000000">
                      <a:alpha val="43137"/>
                    </a:srgbClr>
                  </a:outerShdw>
                </a:effectLst>
                <a:latin typeface="Calibri" panose="020F0502020204030204" pitchFamily="34" charset="0"/>
              </a:rPr>
              <a:t>7</a:t>
            </a:r>
            <a:r>
              <a:rPr lang="en-US" sz="3300" u="none" strike="noStrike" dirty="0">
                <a:effectLst>
                  <a:outerShdw blurRad="38100" dist="38100" dir="2700000" algn="tl">
                    <a:srgbClr val="000000">
                      <a:alpha val="43137"/>
                    </a:srgbClr>
                  </a:outerShdw>
                </a:effectLst>
                <a:latin typeface="Calibri" panose="020F0502020204030204" pitchFamily="34" charset="0"/>
              </a:rPr>
              <a:t> </a:t>
            </a:r>
            <a:r>
              <a:rPr lang="en-US" sz="3300" dirty="0">
                <a:effectLst>
                  <a:outerShdw blurRad="38100" dist="38100" dir="2700000" algn="tl">
                    <a:srgbClr val="000000">
                      <a:alpha val="43137"/>
                    </a:srgbClr>
                  </a:outerShdw>
                </a:effectLst>
                <a:latin typeface="Calibri" panose="020F0502020204030204" pitchFamily="34" charset="0"/>
              </a:rPr>
              <a:t>“But I tell you the truth, it is to your advantage that I go away; for if I do not go away, the Helper will not come to you; but if I go, I will send Him to you. </a:t>
            </a:r>
            <a:r>
              <a:rPr lang="en-US" sz="3300" u="none" strike="noStrike" baseline="30000" dirty="0">
                <a:effectLst>
                  <a:outerShdw blurRad="38100" dist="38100" dir="2700000" algn="tl">
                    <a:srgbClr val="000000">
                      <a:alpha val="43137"/>
                    </a:srgbClr>
                  </a:outerShdw>
                </a:effectLst>
                <a:latin typeface="Calibri" panose="020F0502020204030204" pitchFamily="34" charset="0"/>
              </a:rPr>
              <a:t>8</a:t>
            </a:r>
            <a:r>
              <a:rPr lang="en-US" sz="3300" u="none" strike="noStrike" dirty="0">
                <a:effectLst>
                  <a:outerShdw blurRad="38100" dist="38100" dir="2700000" algn="tl">
                    <a:srgbClr val="000000">
                      <a:alpha val="43137"/>
                    </a:srgbClr>
                  </a:outerShdw>
                </a:effectLst>
                <a:latin typeface="Calibri" panose="020F0502020204030204" pitchFamily="34" charset="0"/>
              </a:rPr>
              <a:t> </a:t>
            </a:r>
            <a:r>
              <a:rPr lang="en-US" sz="3300" dirty="0">
                <a:effectLst>
                  <a:outerShdw blurRad="38100" dist="38100" dir="2700000" algn="tl">
                    <a:srgbClr val="000000">
                      <a:alpha val="43137"/>
                    </a:srgbClr>
                  </a:outerShdw>
                </a:effectLst>
                <a:latin typeface="Calibri" panose="020F0502020204030204" pitchFamily="34" charset="0"/>
              </a:rPr>
              <a:t>“And He, when He comes, will convict the world concerning sin and righteousness and judgment; </a:t>
            </a:r>
            <a:r>
              <a:rPr lang="en-US" sz="3300" u="none" strike="noStrike" baseline="30000" dirty="0">
                <a:effectLst>
                  <a:outerShdw blurRad="38100" dist="38100" dir="2700000" algn="tl">
                    <a:srgbClr val="000000">
                      <a:alpha val="43137"/>
                    </a:srgbClr>
                  </a:outerShdw>
                </a:effectLst>
                <a:latin typeface="Calibri" panose="020F0502020204030204" pitchFamily="34" charset="0"/>
              </a:rPr>
              <a:t>9</a:t>
            </a:r>
            <a:r>
              <a:rPr lang="en-US" sz="3300" u="none" strike="noStrike" dirty="0">
                <a:effectLst>
                  <a:outerShdw blurRad="38100" dist="38100" dir="2700000" algn="tl">
                    <a:srgbClr val="000000">
                      <a:alpha val="43137"/>
                    </a:srgbClr>
                  </a:outerShdw>
                </a:effectLst>
                <a:latin typeface="Calibri" panose="020F0502020204030204" pitchFamily="34" charset="0"/>
              </a:rPr>
              <a:t> </a:t>
            </a:r>
            <a:r>
              <a:rPr lang="en-US" sz="3300" dirty="0">
                <a:effectLst>
                  <a:outerShdw blurRad="38100" dist="38100" dir="2700000" algn="tl">
                    <a:srgbClr val="000000">
                      <a:alpha val="43137"/>
                    </a:srgbClr>
                  </a:outerShdw>
                </a:effectLst>
                <a:latin typeface="Calibri" panose="020F0502020204030204" pitchFamily="34" charset="0"/>
              </a:rPr>
              <a:t>concerning sin, because they do not believe in Me; </a:t>
            </a:r>
            <a:r>
              <a:rPr lang="en-US" sz="3300" u="none" strike="noStrike" baseline="30000" dirty="0">
                <a:effectLst>
                  <a:outerShdw blurRad="38100" dist="38100" dir="2700000" algn="tl">
                    <a:srgbClr val="000000">
                      <a:alpha val="43137"/>
                    </a:srgbClr>
                  </a:outerShdw>
                </a:effectLst>
                <a:latin typeface="Calibri" panose="020F0502020204030204" pitchFamily="34" charset="0"/>
              </a:rPr>
              <a:t>10</a:t>
            </a:r>
            <a:r>
              <a:rPr lang="en-US" sz="3300" u="none" strike="noStrike" dirty="0">
                <a:effectLst>
                  <a:outerShdw blurRad="38100" dist="38100" dir="2700000" algn="tl">
                    <a:srgbClr val="000000">
                      <a:alpha val="43137"/>
                    </a:srgbClr>
                  </a:outerShdw>
                </a:effectLst>
                <a:latin typeface="Calibri" panose="020F0502020204030204" pitchFamily="34" charset="0"/>
              </a:rPr>
              <a:t> </a:t>
            </a:r>
            <a:r>
              <a:rPr lang="en-US" sz="3300" dirty="0">
                <a:effectLst>
                  <a:outerShdw blurRad="38100" dist="38100" dir="2700000" algn="tl">
                    <a:srgbClr val="000000">
                      <a:alpha val="43137"/>
                    </a:srgbClr>
                  </a:outerShdw>
                </a:effectLst>
                <a:latin typeface="Calibri" panose="020F0502020204030204" pitchFamily="34" charset="0"/>
              </a:rPr>
              <a:t>and concerning righteousness, because I go to the Father and you no longer see Me; </a:t>
            </a:r>
            <a:r>
              <a:rPr lang="en-US" sz="3300" u="none" strike="noStrike" baseline="30000" dirty="0">
                <a:effectLst>
                  <a:outerShdw blurRad="38100" dist="38100" dir="2700000" algn="tl">
                    <a:srgbClr val="000000">
                      <a:alpha val="43137"/>
                    </a:srgbClr>
                  </a:outerShdw>
                </a:effectLst>
                <a:latin typeface="Calibri" panose="020F0502020204030204" pitchFamily="34" charset="0"/>
              </a:rPr>
              <a:t>11</a:t>
            </a:r>
            <a:r>
              <a:rPr lang="en-US" sz="3300" u="none" strike="noStrike" dirty="0">
                <a:effectLst>
                  <a:outerShdw blurRad="38100" dist="38100" dir="2700000" algn="tl">
                    <a:srgbClr val="000000">
                      <a:alpha val="43137"/>
                    </a:srgbClr>
                  </a:outerShdw>
                </a:effectLst>
                <a:latin typeface="Calibri" panose="020F0502020204030204" pitchFamily="34" charset="0"/>
              </a:rPr>
              <a:t> </a:t>
            </a:r>
            <a:r>
              <a:rPr lang="en-US" sz="3300" dirty="0">
                <a:effectLst>
                  <a:outerShdw blurRad="38100" dist="38100" dir="2700000" algn="tl">
                    <a:srgbClr val="000000">
                      <a:alpha val="43137"/>
                    </a:srgbClr>
                  </a:outerShdw>
                </a:effectLst>
                <a:latin typeface="Calibri" panose="020F0502020204030204" pitchFamily="34" charset="0"/>
              </a:rPr>
              <a:t>and concerning judgment, because the ruler of this world has been judged. </a:t>
            </a:r>
          </a:p>
        </p:txBody>
      </p:sp>
    </p:spTree>
    <p:extLst>
      <p:ext uri="{BB962C8B-B14F-4D97-AF65-F5344CB8AC3E}">
        <p14:creationId xmlns:p14="http://schemas.microsoft.com/office/powerpoint/2010/main" val="1988908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762000" y="2147131"/>
            <a:ext cx="7688500" cy="237744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Audience's reaction (54)</a:t>
            </a:r>
          </a:p>
          <a:p>
            <a:pPr marL="457200" lvl="1" indent="-457200">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Stephen’s dying vision (55-56)</a:t>
            </a:r>
          </a:p>
          <a:p>
            <a:pPr marL="457200" lvl="1" indent="-457200">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Stephen’s death (57-60)</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2622804" y="201539"/>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III. Stephen’s Stoning</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7:54-60</a:t>
            </a:r>
          </a:p>
        </p:txBody>
      </p:sp>
      <p:pic>
        <p:nvPicPr>
          <p:cNvPr id="4" name="Picture 3">
            <a:extLst>
              <a:ext uri="{FF2B5EF4-FFF2-40B4-BE49-F238E27FC236}">
                <a16:creationId xmlns:a16="http://schemas.microsoft.com/office/drawing/2014/main" id="{F93C8CFA-B10D-7CF9-C8BF-E619D3E05A3E}"/>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68361196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B3FE9B9-DD69-A950-9C21-B03A765C251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 name="Content Placeholder 2">
            <a:extLst>
              <a:ext uri="{FF2B5EF4-FFF2-40B4-BE49-F238E27FC236}">
                <a16:creationId xmlns:a16="http://schemas.microsoft.com/office/drawing/2014/main" id="{9FCE1375-9F6D-4FCB-B3CC-1DEAE2B6A2CD}"/>
              </a:ext>
            </a:extLst>
          </p:cNvPr>
          <p:cNvSpPr>
            <a:spLocks noGrp="1"/>
          </p:cNvSpPr>
          <p:nvPr>
            <p:ph idx="4294967295"/>
          </p:nvPr>
        </p:nvSpPr>
        <p:spPr>
          <a:xfrm>
            <a:off x="609600" y="0"/>
            <a:ext cx="10972800" cy="3810000"/>
          </a:xfrm>
        </p:spPr>
        <p:txBody>
          <a:bodyPr/>
          <a:lstStyle/>
          <a:p>
            <a:pPr marL="0" indent="0" algn="ctr">
              <a:lnSpc>
                <a:spcPct val="100000"/>
              </a:lnSpc>
              <a:spcBef>
                <a:spcPts val="0"/>
              </a:spcBef>
              <a:spcAft>
                <a:spcPts val="600"/>
              </a:spcAft>
              <a:buNone/>
              <a:defRPr/>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Revelation 3:21</a:t>
            </a:r>
          </a:p>
          <a:p>
            <a:pPr marL="0" indent="0" algn="ctr">
              <a:lnSpc>
                <a:spcPct val="100000"/>
              </a:lnSpc>
              <a:spcBef>
                <a:spcPts val="0"/>
              </a:spcBef>
              <a:spcAft>
                <a:spcPts val="600"/>
              </a:spcAft>
              <a:buNone/>
              <a:defRPr/>
            </a:pPr>
            <a:r>
              <a:rPr lang="en-US" altLang="en-US" sz="32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Promise to the Overcomers </a:t>
            </a:r>
          </a:p>
          <a:p>
            <a:pPr marL="0" indent="0" algn="just">
              <a:lnSpc>
                <a:spcPct val="100000"/>
              </a:lnSpc>
              <a:spcBef>
                <a:spcPts val="0"/>
              </a:spcBef>
              <a:spcAft>
                <a:spcPts val="1200"/>
              </a:spcAft>
              <a:buNone/>
              <a:defRPr/>
            </a:pPr>
            <a:r>
              <a:rPr lang="en-US" altLang="en-US" sz="3600" dirty="0">
                <a:effectLst>
                  <a:outerShdw blurRad="38100" dist="38100" dir="2700000" algn="tl">
                    <a:srgbClr val="000000">
                      <a:alpha val="43137"/>
                    </a:srgbClr>
                  </a:outerShdw>
                </a:effectLst>
              </a:rPr>
              <a:t>“</a:t>
            </a:r>
            <a:r>
              <a:rPr lang="en-US" sz="3600" dirty="0">
                <a:effectLst>
                  <a:outerShdw blurRad="38100" dist="38100" dir="2700000" algn="tl">
                    <a:srgbClr val="000000">
                      <a:alpha val="43137"/>
                    </a:srgbClr>
                  </a:outerShdw>
                </a:effectLst>
              </a:rPr>
              <a:t>He who overcomes, I will grant to him to sit down with Me on My throne, as I also overcame and </a:t>
            </a:r>
            <a:r>
              <a:rPr lang="en-US" sz="3600" b="1" u="sng" dirty="0">
                <a:solidFill>
                  <a:srgbClr val="FFFFCC"/>
                </a:solidFill>
                <a:effectLst>
                  <a:outerShdw blurRad="38100" dist="38100" dir="2700000" algn="tl">
                    <a:srgbClr val="000000">
                      <a:alpha val="43137"/>
                    </a:srgbClr>
                  </a:outerShdw>
                </a:effectLst>
              </a:rPr>
              <a:t>sat down with My Father on His throne</a:t>
            </a:r>
            <a:r>
              <a:rPr lang="en-US" altLang="en-US" sz="3600" dirty="0">
                <a:effectLst>
                  <a:outerShdw blurRad="38100" dist="38100" dir="2700000" algn="tl">
                    <a:srgbClr val="000000">
                      <a:alpha val="43137"/>
                    </a:srgbClr>
                  </a:outerShdw>
                </a:effectLst>
              </a:rPr>
              <a:t>.”</a:t>
            </a:r>
            <a:endParaRPr lang="en-US" sz="3600" dirty="0">
              <a:effectLst>
                <a:outerShdw blurRad="38100" dist="38100" dir="2700000" algn="tl">
                  <a:srgbClr val="000000">
                    <a:alpha val="43137"/>
                  </a:srgbClr>
                </a:outerShdw>
              </a:effectLst>
              <a:cs typeface="Calibri" pitchFamily="34" charset="0"/>
            </a:endParaRPr>
          </a:p>
        </p:txBody>
      </p:sp>
      <p:pic>
        <p:nvPicPr>
          <p:cNvPr id="6" name="Picture 2" descr="Related image">
            <a:extLst>
              <a:ext uri="{FF2B5EF4-FFF2-40B4-BE49-F238E27FC236}">
                <a16:creationId xmlns:a16="http://schemas.microsoft.com/office/drawing/2014/main" id="{C6EDF527-C7F8-4370-B6B4-94E8A898892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85944" y="3047999"/>
            <a:ext cx="2420112" cy="1828801"/>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96541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a:solidFill>
                  <a:srgbClr val="00FFFF"/>
                </a:solidFill>
                <a:effectLst>
                  <a:outerShdw blurRad="38100" dist="38100" dir="2700000" algn="tl">
                    <a:srgbClr val="000000">
                      <a:alpha val="43137"/>
                    </a:srgbClr>
                  </a:outerShdw>
                </a:effectLst>
                <a:latin typeface="Calibri" panose="020F0502020204030204" pitchFamily="34" charset="0"/>
              </a:rPr>
              <a:t>Acts 6:8</a:t>
            </a:r>
            <a:r>
              <a:rPr lang="en-US" sz="360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Stephen</a:t>
            </a:r>
          </a:p>
        </p:txBody>
      </p:sp>
      <p:sp>
        <p:nvSpPr>
          <p:cNvPr id="161795" name="Rectangle 3"/>
          <p:cNvSpPr>
            <a:spLocks noGrp="1" noChangeArrowheads="1"/>
          </p:cNvSpPr>
          <p:nvPr>
            <p:ph type="body" idx="1"/>
          </p:nvPr>
        </p:nvSpPr>
        <p:spPr>
          <a:xfrm>
            <a:off x="609600" y="2057400"/>
            <a:ext cx="7467600" cy="3581400"/>
          </a:xfrm>
        </p:spPr>
        <p:txBody>
          <a:bodyPr/>
          <a:lstStyle/>
          <a:p>
            <a:pPr marL="574675" lvl="1" indent="-574675"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Stephen’s Arrest (6:8</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‒7:1</a:t>
            </a:r>
            <a:r>
              <a:rPr lang="en-US" sz="3200" dirty="0">
                <a:effectLst>
                  <a:outerShdw blurRad="38100" dist="38100" dir="2700000" algn="tl">
                    <a:srgbClr val="000000">
                      <a:alpha val="43137"/>
                    </a:srgbClr>
                  </a:outerShdw>
                </a:effectLst>
              </a:rPr>
              <a:t>)</a:t>
            </a:r>
          </a:p>
          <a:p>
            <a:pPr marL="574675" lvl="1" indent="-574675"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Stephen’s Defense (Acts 7:2-53)</a:t>
            </a:r>
          </a:p>
          <a:p>
            <a:pPr marL="574675" lvl="1" indent="-574675"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Stephen’s Stoning (7:54-60)</a:t>
            </a:r>
          </a:p>
          <a:p>
            <a:pPr marL="574675" lvl="1" indent="-574675"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Third Persecution (Acts 8:1-4)</a:t>
            </a:r>
          </a:p>
        </p:txBody>
      </p:sp>
      <p:pic>
        <p:nvPicPr>
          <p:cNvPr id="2" name="Picture 1">
            <a:extLst>
              <a:ext uri="{FF2B5EF4-FFF2-40B4-BE49-F238E27FC236}">
                <a16:creationId xmlns:a16="http://schemas.microsoft.com/office/drawing/2014/main" id="{F6363DEA-3239-9A3C-4B72-C04F685E9C3A}"/>
              </a:ext>
            </a:extLst>
          </p:cNvPr>
          <p:cNvPicPr>
            <a:picLocks noChangeAspect="1"/>
          </p:cNvPicPr>
          <p:nvPr/>
        </p:nvPicPr>
        <p:blipFill>
          <a:blip r:embed="rId3"/>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133432544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BulloKr\AppData\Local\Microsoft\Windows\Temporary Internet Files\Content.IE5\PONOXAD0\MP900382922[1].jpg">
            <a:extLst>
              <a:ext uri="{FF2B5EF4-FFF2-40B4-BE49-F238E27FC236}">
                <a16:creationId xmlns:a16="http://schemas.microsoft.com/office/drawing/2014/main" id="{262D227C-7ABB-4FAE-81CF-0276FD57ABE8}"/>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3124201" y="1143001"/>
            <a:ext cx="6335713" cy="4525963"/>
          </a:xfrm>
        </p:spPr>
      </p:pic>
      <p:pic>
        <p:nvPicPr>
          <p:cNvPr id="26627" name="Picture 2" descr="C:\Users\BulloKr\AppData\Local\Microsoft\Windows\Temporary Internet Files\Content.Outlook\N34490JH\image (2).jpg">
            <a:extLst>
              <a:ext uri="{FF2B5EF4-FFF2-40B4-BE49-F238E27FC236}">
                <a16:creationId xmlns:a16="http://schemas.microsoft.com/office/drawing/2014/main" id="{1D34D6F6-82FD-481C-8B43-412F426B3DC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76805" y="91440"/>
            <a:ext cx="8638390" cy="66751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Oval 7">
            <a:extLst>
              <a:ext uri="{FF2B5EF4-FFF2-40B4-BE49-F238E27FC236}">
                <a16:creationId xmlns:a16="http://schemas.microsoft.com/office/drawing/2014/main" id="{DC8996D7-A86C-4331-AE72-DE6BCD508FEC}"/>
              </a:ext>
            </a:extLst>
          </p:cNvPr>
          <p:cNvSpPr>
            <a:spLocks noChangeArrowheads="1"/>
          </p:cNvSpPr>
          <p:nvPr/>
        </p:nvSpPr>
        <p:spPr bwMode="auto">
          <a:xfrm>
            <a:off x="6477000" y="4114800"/>
            <a:ext cx="1524000" cy="8382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8472494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762000" y="2147131"/>
            <a:ext cx="7688500" cy="237744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Audience's reaction (54)</a:t>
            </a:r>
          </a:p>
          <a:p>
            <a:pPr marL="457200" lvl="1" indent="-457200">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Stephen’s dying vision (55-56)</a:t>
            </a:r>
          </a:p>
          <a:p>
            <a:pPr marL="457200" lvl="1" indent="-457200">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Stephen’s death (57-60)</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2622804" y="201539"/>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III. Stephen’s Stoning</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7:54-60</a:t>
            </a:r>
          </a:p>
        </p:txBody>
      </p:sp>
      <p:pic>
        <p:nvPicPr>
          <p:cNvPr id="4" name="Picture 3">
            <a:extLst>
              <a:ext uri="{FF2B5EF4-FFF2-40B4-BE49-F238E27FC236}">
                <a16:creationId xmlns:a16="http://schemas.microsoft.com/office/drawing/2014/main" id="{F93C8CFA-B10D-7CF9-C8BF-E619D3E05A3E}"/>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81836847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7:57-60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Stephen’s Death</a:t>
            </a:r>
          </a:p>
        </p:txBody>
      </p:sp>
      <p:sp>
        <p:nvSpPr>
          <p:cNvPr id="161795" name="Rectangle 3"/>
          <p:cNvSpPr>
            <a:spLocks noGrp="1" noChangeArrowheads="1"/>
          </p:cNvSpPr>
          <p:nvPr>
            <p:ph type="body" idx="1"/>
          </p:nvPr>
        </p:nvSpPr>
        <p:spPr>
          <a:xfrm>
            <a:off x="762000" y="2057400"/>
            <a:ext cx="70866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Mob response (57)</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Stephen’s stoning (58)</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Stephen’s response (59)</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Stephen’s death (60)</a:t>
            </a:r>
          </a:p>
          <a:p>
            <a:pPr marL="457200" lvl="3" indent="-457200">
              <a:lnSpc>
                <a:spcPct val="100000"/>
              </a:lnSpc>
              <a:spcBef>
                <a:spcPts val="0"/>
              </a:spcBef>
              <a:spcAft>
                <a:spcPts val="2400"/>
              </a:spcAft>
              <a:buClr>
                <a:srgbClr val="00FF00"/>
              </a:buClr>
              <a:buFont typeface="+mj-lt"/>
              <a:buAutoNum type="arabicPeriod"/>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92834203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7:57-60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Stephen’s Death</a:t>
            </a:r>
          </a:p>
        </p:txBody>
      </p:sp>
      <p:sp>
        <p:nvSpPr>
          <p:cNvPr id="161795" name="Rectangle 3"/>
          <p:cNvSpPr>
            <a:spLocks noGrp="1" noChangeArrowheads="1"/>
          </p:cNvSpPr>
          <p:nvPr>
            <p:ph type="body" idx="1"/>
          </p:nvPr>
        </p:nvSpPr>
        <p:spPr>
          <a:xfrm>
            <a:off x="762000" y="2057400"/>
            <a:ext cx="7086600" cy="246717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Mob response (57)</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Stephen’s stoning (58)</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Stephen’s response (59)</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Stephen’s death (60)</a:t>
            </a:r>
          </a:p>
          <a:p>
            <a:pPr marL="457200" lvl="3" indent="-457200">
              <a:lnSpc>
                <a:spcPct val="100000"/>
              </a:lnSpc>
              <a:spcBef>
                <a:spcPts val="0"/>
              </a:spcBef>
              <a:spcAft>
                <a:spcPts val="2400"/>
              </a:spcAft>
              <a:buClr>
                <a:srgbClr val="00FF00"/>
              </a:buClr>
              <a:buFont typeface="+mj-lt"/>
              <a:buAutoNum type="arabicPeriod"/>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83139062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7:57-60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Stephen’s Death</a:t>
            </a:r>
          </a:p>
        </p:txBody>
      </p:sp>
      <p:sp>
        <p:nvSpPr>
          <p:cNvPr id="161795" name="Rectangle 3"/>
          <p:cNvSpPr>
            <a:spLocks noGrp="1" noChangeArrowheads="1"/>
          </p:cNvSpPr>
          <p:nvPr>
            <p:ph type="body" idx="1"/>
          </p:nvPr>
        </p:nvSpPr>
        <p:spPr>
          <a:xfrm>
            <a:off x="762000" y="2057400"/>
            <a:ext cx="7086600" cy="246717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Mob response (57)</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Stephen’s stoning (58)</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Stephen’s response (59)</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Stephen’s death (60)</a:t>
            </a:r>
          </a:p>
          <a:p>
            <a:pPr marL="457200" lvl="3" indent="-457200">
              <a:lnSpc>
                <a:spcPct val="100000"/>
              </a:lnSpc>
              <a:spcBef>
                <a:spcPts val="0"/>
              </a:spcBef>
              <a:spcAft>
                <a:spcPts val="2400"/>
              </a:spcAft>
              <a:buClr>
                <a:srgbClr val="00FF00"/>
              </a:buClr>
              <a:buFont typeface="+mj-lt"/>
              <a:buAutoNum type="arabicPeriod"/>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20309673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202463"/>
            <a:ext cx="10972800" cy="3657600"/>
          </a:xfrm>
        </p:spPr>
        <p:txBody>
          <a:bodyPr/>
          <a:lstStyle/>
          <a:p>
            <a:pPr marL="0" indent="0" algn="just">
              <a:lnSpc>
                <a:spcPct val="100000"/>
              </a:lnSpc>
              <a:spcBef>
                <a:spcPts val="0"/>
              </a:spcBef>
              <a:spcAft>
                <a:spcPts val="0"/>
              </a:spcAft>
              <a:buNone/>
            </a:pPr>
            <a:r>
              <a:rPr lang="en-US" sz="3150" dirty="0">
                <a:effectLst>
                  <a:outerShdw blurRad="38100" dist="38100" dir="2700000" algn="tl">
                    <a:srgbClr val="000000">
                      <a:alpha val="43137"/>
                    </a:srgbClr>
                  </a:outerShdw>
                </a:effectLst>
              </a:rPr>
              <a:t>“A second explanation is that this event may have occurred in A.D. 36. In that year, Vitellus became the new imperial legate of the Province of Syria, which included Judea. He deposed Pontius Pilate from his procuratorship in A.D. 36. Pilate’s successor, Marullus, did not arrive until A.D. 38. So there may have been a hiatus or a break between the deposing of Pilate and the arrival of the new procurator. It could very well be that the stoning of Stephen occurred during this time, which would have left the Sanhedrin without tight Roman oversight. A third explanation is that this was a mob scene, and mobs do not regard the rules of law.”</a:t>
            </a:r>
          </a:p>
        </p:txBody>
      </p:sp>
      <p:sp>
        <p:nvSpPr>
          <p:cNvPr id="4" name="Text Box 5"/>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dirty="0">
                <a:effectLst>
                  <a:outerShdw blurRad="38100" dist="38100" dir="2700000" algn="tl">
                    <a:srgbClr val="000000"/>
                  </a:outerShdw>
                </a:effectLst>
                <a:latin typeface="Calibri" panose="020F0502020204030204" pitchFamily="34" charset="0"/>
                <a:cs typeface="+mn-cs"/>
              </a:rPr>
              <a:t>, </a:t>
            </a:r>
            <a:r>
              <a:rPr lang="en-US" altLang="en-US" dirty="0">
                <a:effectLst>
                  <a:outerShdw blurRad="38100" dist="38100" dir="2700000" algn="tl">
                    <a:srgbClr val="000000"/>
                  </a:outerShdw>
                </a:effectLst>
              </a:rPr>
              <a:t>176-77</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356357276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3">
            <a:extLst>
              <a:ext uri="{FF2B5EF4-FFF2-40B4-BE49-F238E27FC236}">
                <a16:creationId xmlns:a16="http://schemas.microsoft.com/office/drawing/2014/main" id="{26C76C27-44C4-C7CE-CBA0-FB85C0CF42A1}"/>
              </a:ext>
            </a:extLst>
          </p:cNvPr>
          <p:cNvGraphicFramePr>
            <a:graphicFrameLocks noGrp="1"/>
          </p:cNvGraphicFramePr>
          <p:nvPr>
            <p:ph idx="1"/>
          </p:nvPr>
        </p:nvGraphicFramePr>
        <p:xfrm>
          <a:off x="548640" y="685800"/>
          <a:ext cx="11094720" cy="4572000"/>
        </p:xfrm>
        <a:graphic>
          <a:graphicData uri="http://schemas.openxmlformats.org/drawingml/2006/table">
            <a:tbl>
              <a:tblPr firstRow="1" bandRow="1">
                <a:tableStyleId>{5C22544A-7EE6-4342-B048-85BDC9FD1C3A}</a:tableStyleId>
              </a:tblPr>
              <a:tblGrid>
                <a:gridCol w="1920240">
                  <a:extLst>
                    <a:ext uri="{9D8B030D-6E8A-4147-A177-3AD203B41FA5}">
                      <a16:colId xmlns:a16="http://schemas.microsoft.com/office/drawing/2014/main" val="20000"/>
                    </a:ext>
                  </a:extLst>
                </a:gridCol>
                <a:gridCol w="1767840">
                  <a:extLst>
                    <a:ext uri="{9D8B030D-6E8A-4147-A177-3AD203B41FA5}">
                      <a16:colId xmlns:a16="http://schemas.microsoft.com/office/drawing/2014/main" val="20001"/>
                    </a:ext>
                  </a:extLst>
                </a:gridCol>
                <a:gridCol w="1645920">
                  <a:extLst>
                    <a:ext uri="{9D8B030D-6E8A-4147-A177-3AD203B41FA5}">
                      <a16:colId xmlns:a16="http://schemas.microsoft.com/office/drawing/2014/main" val="20002"/>
                    </a:ext>
                  </a:extLst>
                </a:gridCol>
                <a:gridCol w="3749040">
                  <a:extLst>
                    <a:ext uri="{9D8B030D-6E8A-4147-A177-3AD203B41FA5}">
                      <a16:colId xmlns:a16="http://schemas.microsoft.com/office/drawing/2014/main" val="20003"/>
                    </a:ext>
                  </a:extLst>
                </a:gridCol>
                <a:gridCol w="2011680">
                  <a:extLst>
                    <a:ext uri="{9D8B030D-6E8A-4147-A177-3AD203B41FA5}">
                      <a16:colId xmlns:a16="http://schemas.microsoft.com/office/drawing/2014/main" val="20004"/>
                    </a:ext>
                  </a:extLst>
                </a:gridCol>
              </a:tblGrid>
              <a:tr h="914400">
                <a:tc gridSpan="5">
                  <a:txBody>
                    <a:bodyPr/>
                    <a:lstStyle/>
                    <a:p>
                      <a:pPr algn="ctr"/>
                      <a:r>
                        <a:rPr kumimoji="0" lang="en-US" sz="3600" b="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mn-lt"/>
                        </a:rPr>
                        <a:t>From Peter to Paul</a:t>
                      </a:r>
                      <a:endParaRPr lang="en-US" sz="1400" b="0" dirty="0">
                        <a:solidFill>
                          <a:schemeClr val="tx1"/>
                        </a:solidFill>
                        <a:effectLst>
                          <a:outerShdw blurRad="38100" dist="38100" dir="2700000" algn="tl">
                            <a:srgbClr val="000000">
                              <a:alpha val="43137"/>
                            </a:srgbClr>
                          </a:outerShdw>
                        </a:effectLst>
                        <a:latin typeface="+mn-lt"/>
                      </a:endParaRPr>
                    </a:p>
                  </a:txBody>
                  <a:tcPr marT="45717" marB="45717" anchor="ctr"/>
                </a:tc>
                <a:tc hMerge="1">
                  <a:txBody>
                    <a:bodyPr/>
                    <a:lstStyle/>
                    <a:p>
                      <a:endParaRPr lang="en-US" sz="1800" dirty="0">
                        <a:latin typeface="Calibri" panose="020F0502020204030204" pitchFamily="34" charset="0"/>
                      </a:endParaRPr>
                    </a:p>
                  </a:txBody>
                  <a:tcPr marT="45717" marB="45717"/>
                </a:tc>
                <a:tc hMerge="1">
                  <a:txBody>
                    <a:bodyPr/>
                    <a:lstStyle/>
                    <a:p>
                      <a:endParaRPr lang="en-US" sz="1800" dirty="0">
                        <a:latin typeface="Calibri" panose="020F0502020204030204" pitchFamily="34" charset="0"/>
                      </a:endParaRPr>
                    </a:p>
                  </a:txBody>
                  <a:tcPr marT="45717" marB="45717"/>
                </a:tc>
                <a:tc hMerge="1">
                  <a:txBody>
                    <a:bodyPr/>
                    <a:lstStyle/>
                    <a:p>
                      <a:endParaRPr lang="en-US" sz="1800" b="1" u="sng" dirty="0">
                        <a:solidFill>
                          <a:schemeClr val="bg1"/>
                        </a:solidFill>
                        <a:latin typeface="Calibri" panose="020F0502020204030204" pitchFamily="34" charset="0"/>
                      </a:endParaRPr>
                    </a:p>
                  </a:txBody>
                  <a:tcPr marT="45717" marB="45717"/>
                </a:tc>
                <a:tc hMerge="1">
                  <a:txBody>
                    <a:bodyPr/>
                    <a:lstStyle/>
                    <a:p>
                      <a:endParaRPr lang="en-US" sz="1800" dirty="0">
                        <a:latin typeface="Calibri" panose="020F0502020204030204" pitchFamily="34" charset="0"/>
                      </a:endParaRPr>
                    </a:p>
                  </a:txBody>
                  <a:tcPr marT="45717" marB="45717"/>
                </a:tc>
                <a:extLst>
                  <a:ext uri="{0D108BD9-81ED-4DB2-BD59-A6C34878D82A}">
                    <a16:rowId xmlns:a16="http://schemas.microsoft.com/office/drawing/2014/main" val="1141638253"/>
                  </a:ext>
                </a:extLst>
              </a:tr>
              <a:tr h="91440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cap="none" normalizeH="0" baseline="0" dirty="0">
                          <a:ln>
                            <a:noFill/>
                          </a:ln>
                          <a:solidFill>
                            <a:schemeClr val="bg1"/>
                          </a:solidFill>
                          <a:effectLst/>
                          <a:latin typeface="+mn-lt"/>
                        </a:rPr>
                        <a:t>Reference</a:t>
                      </a:r>
                      <a:endParaRPr kumimoji="0" lang="en-US" altLang="en-US" sz="2800" b="1" i="0" u="none" strike="noStrike" cap="none" normalizeH="0" baseline="0" dirty="0">
                        <a:ln>
                          <a:noFill/>
                        </a:ln>
                        <a:solidFill>
                          <a:schemeClr val="bg1"/>
                        </a:solidFill>
                        <a:effectLst/>
                        <a:latin typeface="+mn-lt"/>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cap="none" normalizeH="0" baseline="0" dirty="0">
                          <a:ln>
                            <a:noFill/>
                          </a:ln>
                          <a:solidFill>
                            <a:schemeClr val="bg1"/>
                          </a:solidFill>
                          <a:effectLst/>
                          <a:latin typeface="+mn-lt"/>
                        </a:rPr>
                        <a:t>Center</a:t>
                      </a:r>
                      <a:endParaRPr kumimoji="0" lang="en-US" altLang="en-US" sz="2800" b="1" i="0" u="none" strike="noStrike" cap="none" normalizeH="0" baseline="0" dirty="0">
                        <a:ln>
                          <a:noFill/>
                        </a:ln>
                        <a:solidFill>
                          <a:schemeClr val="bg1"/>
                        </a:solidFill>
                        <a:effectLst/>
                        <a:latin typeface="+mn-lt"/>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cap="none" normalizeH="0" baseline="0" dirty="0">
                          <a:ln>
                            <a:noFill/>
                          </a:ln>
                          <a:solidFill>
                            <a:schemeClr val="bg1"/>
                          </a:solidFill>
                          <a:effectLst/>
                          <a:latin typeface="+mn-lt"/>
                        </a:rPr>
                        <a:t>Person</a:t>
                      </a:r>
                      <a:endParaRPr kumimoji="0" lang="en-US" altLang="en-US" sz="2800" b="1" i="0" u="none" strike="noStrike" cap="none" normalizeH="0" baseline="0" dirty="0">
                        <a:ln>
                          <a:noFill/>
                        </a:ln>
                        <a:solidFill>
                          <a:schemeClr val="bg1"/>
                        </a:solidFill>
                        <a:effectLst/>
                        <a:latin typeface="+mn-lt"/>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cap="none" normalizeH="0" baseline="0" dirty="0">
                          <a:ln>
                            <a:noFill/>
                          </a:ln>
                          <a:solidFill>
                            <a:schemeClr val="bg1"/>
                          </a:solidFill>
                          <a:effectLst/>
                          <a:latin typeface="+mn-lt"/>
                        </a:rPr>
                        <a:t>Place</a:t>
                      </a:r>
                      <a:endParaRPr kumimoji="0" lang="en-US" altLang="en-US" sz="2800" b="1" i="0" u="none" strike="noStrike" cap="none" normalizeH="0" baseline="0" dirty="0">
                        <a:ln>
                          <a:noFill/>
                        </a:ln>
                        <a:solidFill>
                          <a:schemeClr val="bg1"/>
                        </a:solidFill>
                        <a:effectLst/>
                        <a:latin typeface="+mn-lt"/>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cap="none" normalizeH="0" baseline="0" dirty="0">
                          <a:ln>
                            <a:noFill/>
                          </a:ln>
                          <a:solidFill>
                            <a:schemeClr val="bg1"/>
                          </a:solidFill>
                          <a:effectLst/>
                          <a:latin typeface="+mn-lt"/>
                        </a:rPr>
                        <a:t>Outreach</a:t>
                      </a:r>
                      <a:endParaRPr kumimoji="0" lang="en-US" altLang="en-US" sz="2800" b="1" i="0" u="none" strike="noStrike" cap="none" normalizeH="0" baseline="0" dirty="0">
                        <a:ln>
                          <a:noFill/>
                        </a:ln>
                        <a:solidFill>
                          <a:schemeClr val="bg1"/>
                        </a:solidFill>
                        <a:effectLst/>
                        <a:latin typeface="+mn-lt"/>
                      </a:endParaRPr>
                    </a:p>
                  </a:txBody>
                  <a:tcPr anchor="ctr" horzOverflow="overflow"/>
                </a:tc>
                <a:extLst>
                  <a:ext uri="{0D108BD9-81ED-4DB2-BD59-A6C34878D82A}">
                    <a16:rowId xmlns:a16="http://schemas.microsoft.com/office/drawing/2014/main" val="10000"/>
                  </a:ext>
                </a:extLst>
              </a:tr>
              <a:tr h="137160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rgbClr val="0000CC"/>
                          </a:solidFill>
                          <a:effectLst/>
                          <a:latin typeface="+mn-lt"/>
                          <a:ea typeface="+mn-ea"/>
                          <a:cs typeface="+mn-cs"/>
                        </a:rPr>
                        <a:t>Acts 1–12</a:t>
                      </a: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rgbClr val="0000CC"/>
                          </a:solidFill>
                          <a:effectLst/>
                          <a:latin typeface="+mn-lt"/>
                          <a:ea typeface="+mn-ea"/>
                          <a:cs typeface="+mn-cs"/>
                        </a:rPr>
                        <a:t>Jerusalem</a:t>
                      </a: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rgbClr val="0000CC"/>
                          </a:solidFill>
                          <a:effectLst/>
                          <a:latin typeface="+mn-lt"/>
                          <a:ea typeface="+mn-ea"/>
                          <a:cs typeface="+mn-cs"/>
                        </a:rPr>
                        <a:t>Peter</a:t>
                      </a: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rgbClr val="0000CC"/>
                          </a:solidFill>
                          <a:effectLst/>
                          <a:latin typeface="+mn-lt"/>
                          <a:ea typeface="+mn-ea"/>
                          <a:cs typeface="+mn-cs"/>
                        </a:rPr>
                        <a:t>Jerusalem, Judea, Samaria</a:t>
                      </a: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rgbClr val="0000CC"/>
                          </a:solidFill>
                          <a:effectLst/>
                          <a:latin typeface="+mn-lt"/>
                          <a:ea typeface="+mn-ea"/>
                          <a:cs typeface="+mn-cs"/>
                        </a:rPr>
                        <a:t>Jewish</a:t>
                      </a:r>
                    </a:p>
                  </a:txBody>
                  <a:tcPr anchor="ctr" horzOverflow="overflow"/>
                </a:tc>
                <a:extLst>
                  <a:ext uri="{0D108BD9-81ED-4DB2-BD59-A6C34878D82A}">
                    <a16:rowId xmlns:a16="http://schemas.microsoft.com/office/drawing/2014/main" val="10002"/>
                  </a:ext>
                </a:extLst>
              </a:tr>
              <a:tr h="137160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chemeClr val="bg1"/>
                          </a:solidFill>
                          <a:effectLst/>
                          <a:latin typeface="+mn-lt"/>
                        </a:rPr>
                        <a:t>Acts 13–28</a:t>
                      </a:r>
                      <a:endParaRPr kumimoji="0" lang="en-US" altLang="en-US" sz="2600" b="1" u="none" strike="noStrike" kern="1200" cap="none" normalizeH="0" baseline="0" dirty="0">
                        <a:ln>
                          <a:noFill/>
                        </a:ln>
                        <a:solidFill>
                          <a:schemeClr val="bg1"/>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chemeClr val="bg1"/>
                          </a:solidFill>
                          <a:effectLst/>
                          <a:latin typeface="+mn-lt"/>
                        </a:rPr>
                        <a:t>Antioch</a:t>
                      </a:r>
                      <a:endParaRPr kumimoji="0" lang="en-US" altLang="en-US" sz="2600" b="1" u="none" strike="noStrike" kern="1200" cap="none" normalizeH="0" baseline="0" dirty="0">
                        <a:ln>
                          <a:noFill/>
                        </a:ln>
                        <a:solidFill>
                          <a:schemeClr val="bg1"/>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chemeClr val="bg1"/>
                          </a:solidFill>
                          <a:effectLst/>
                          <a:latin typeface="+mn-lt"/>
                        </a:rPr>
                        <a:t>Paul</a:t>
                      </a:r>
                      <a:endParaRPr kumimoji="0" lang="en-US" altLang="en-US" sz="2600" b="1" u="none" strike="noStrike" kern="1200" cap="none" normalizeH="0" baseline="0" dirty="0">
                        <a:ln>
                          <a:noFill/>
                        </a:ln>
                        <a:solidFill>
                          <a:schemeClr val="bg1"/>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chemeClr val="bg1"/>
                          </a:solidFill>
                          <a:effectLst/>
                          <a:latin typeface="+mn-lt"/>
                        </a:rPr>
                        <a:t>Uttermost parts</a:t>
                      </a:r>
                      <a:endParaRPr kumimoji="0" lang="en-US" altLang="en-US" sz="2600" b="1" u="none" strike="noStrike" kern="1200" cap="none" normalizeH="0" baseline="0" dirty="0">
                        <a:ln>
                          <a:noFill/>
                        </a:ln>
                        <a:solidFill>
                          <a:schemeClr val="bg1"/>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chemeClr val="bg1"/>
                          </a:solidFill>
                          <a:effectLst/>
                          <a:latin typeface="+mn-lt"/>
                        </a:rPr>
                        <a:t>Gentiles</a:t>
                      </a:r>
                      <a:endParaRPr kumimoji="0" lang="en-US" altLang="en-US" sz="26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62819324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3">
            <a:extLst>
              <a:ext uri="{FF2B5EF4-FFF2-40B4-BE49-F238E27FC236}">
                <a16:creationId xmlns:a16="http://schemas.microsoft.com/office/drawing/2014/main" id="{26C76C27-44C4-C7CE-CBA0-FB85C0CF42A1}"/>
              </a:ext>
            </a:extLst>
          </p:cNvPr>
          <p:cNvGraphicFramePr>
            <a:graphicFrameLocks noGrp="1"/>
          </p:cNvGraphicFramePr>
          <p:nvPr>
            <p:ph idx="1"/>
          </p:nvPr>
        </p:nvGraphicFramePr>
        <p:xfrm>
          <a:off x="609600" y="411480"/>
          <a:ext cx="10972800" cy="6035040"/>
        </p:xfrm>
        <a:graphic>
          <a:graphicData uri="http://schemas.openxmlformats.org/drawingml/2006/table">
            <a:tbl>
              <a:tblPr firstRow="1" bandRow="1">
                <a:tableStyleId>{5C22544A-7EE6-4342-B048-85BDC9FD1C3A}</a:tableStyleId>
              </a:tblPr>
              <a:tblGrid>
                <a:gridCol w="5486400">
                  <a:extLst>
                    <a:ext uri="{9D8B030D-6E8A-4147-A177-3AD203B41FA5}">
                      <a16:colId xmlns:a16="http://schemas.microsoft.com/office/drawing/2014/main" val="20000"/>
                    </a:ext>
                  </a:extLst>
                </a:gridCol>
                <a:gridCol w="5486400">
                  <a:extLst>
                    <a:ext uri="{9D8B030D-6E8A-4147-A177-3AD203B41FA5}">
                      <a16:colId xmlns:a16="http://schemas.microsoft.com/office/drawing/2014/main" val="20001"/>
                    </a:ext>
                  </a:extLst>
                </a:gridCol>
              </a:tblGrid>
              <a:tr h="914400">
                <a:tc gridSpan="2">
                  <a:txBody>
                    <a:bodyPr/>
                    <a:lstStyle/>
                    <a:p>
                      <a:pPr algn="ctr"/>
                      <a:r>
                        <a:rPr kumimoji="0" lang="en-US" sz="3600" b="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mn-lt"/>
                        </a:rPr>
                        <a:t>From Peter to Paul</a:t>
                      </a:r>
                      <a:endParaRPr lang="en-US" sz="1400" b="0" dirty="0">
                        <a:solidFill>
                          <a:schemeClr val="tx1"/>
                        </a:solidFill>
                        <a:effectLst>
                          <a:outerShdw blurRad="38100" dist="38100" dir="2700000" algn="tl">
                            <a:srgbClr val="000000">
                              <a:alpha val="43137"/>
                            </a:srgbClr>
                          </a:outerShdw>
                        </a:effectLst>
                        <a:latin typeface="+mn-lt"/>
                      </a:endParaRPr>
                    </a:p>
                  </a:txBody>
                  <a:tcPr marT="45717" marB="45717" anchor="ctr"/>
                </a:tc>
                <a:tc hMerge="1">
                  <a:txBody>
                    <a:bodyPr/>
                    <a:lstStyle/>
                    <a:p>
                      <a:endParaRPr lang="en-US" sz="1800" dirty="0">
                        <a:latin typeface="Calibri" panose="020F0502020204030204" pitchFamily="34" charset="0"/>
                      </a:endParaRPr>
                    </a:p>
                  </a:txBody>
                  <a:tcPr marT="45717" marB="45717"/>
                </a:tc>
                <a:extLst>
                  <a:ext uri="{0D108BD9-81ED-4DB2-BD59-A6C34878D82A}">
                    <a16:rowId xmlns:a16="http://schemas.microsoft.com/office/drawing/2014/main" val="1141638253"/>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kern="1200" cap="none" normalizeH="0" baseline="0" dirty="0">
                          <a:ln>
                            <a:noFill/>
                          </a:ln>
                          <a:solidFill>
                            <a:srgbClr val="0000CC"/>
                          </a:solidFill>
                          <a:effectLst/>
                          <a:latin typeface="+mn-lt"/>
                        </a:rPr>
                        <a:t>Peter</a:t>
                      </a:r>
                      <a:endParaRPr kumimoji="0" lang="en-US" altLang="en-US" sz="28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kern="1200" cap="none" normalizeH="0" baseline="0" dirty="0">
                          <a:ln>
                            <a:noFill/>
                          </a:ln>
                          <a:solidFill>
                            <a:schemeClr val="bg1"/>
                          </a:solidFill>
                          <a:effectLst/>
                          <a:latin typeface="+mn-lt"/>
                        </a:rPr>
                        <a:t>Paul</a:t>
                      </a:r>
                      <a:endParaRPr kumimoji="0" lang="en-US" altLang="en-US" sz="28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0000"/>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Heals a man lame from birth (3:1-11)</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Heals a man lame from birth (14:8-18)</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08520682"/>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Heals by </a:t>
                      </a:r>
                      <a:r>
                        <a:rPr kumimoji="0" lang="en-US" altLang="en-US" sz="2400" b="1" u="none" strike="noStrike" kern="1200" cap="none" normalizeH="0" baseline="0">
                          <a:ln>
                            <a:noFill/>
                          </a:ln>
                          <a:solidFill>
                            <a:srgbClr val="0000CC"/>
                          </a:solidFill>
                          <a:effectLst/>
                          <a:latin typeface="+mn-lt"/>
                        </a:rPr>
                        <a:t>shadow (5:15-16</a:t>
                      </a:r>
                      <a:r>
                        <a:rPr kumimoji="0" lang="en-US" altLang="en-US" sz="2400" b="1" u="none" strike="noStrike" kern="1200" cap="none" normalizeH="0" baseline="0" dirty="0">
                          <a:ln>
                            <a:noFill/>
                          </a:ln>
                          <a:solidFill>
                            <a:srgbClr val="0000CC"/>
                          </a:solidFill>
                          <a:effectLst/>
                          <a:latin typeface="+mn-lt"/>
                        </a:rPr>
                        <a:t>)</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Heals by handkerchief (19:11-12)</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135070679"/>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Success is a cause of jealousy (5:17)</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Success is a cause of jealousy (13:45)</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0002"/>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Confronts a sorcerer (8:9-24)</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Confronts a sorcerer (13:6-11)</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0003"/>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Raises Dorcas (9:36-41)</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Raises Eutychus (20:9-12)</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3036090237"/>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Jailed and miraculously freed (12:3-19)</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Jailed and miraculously freed (16:25-34)</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2574615815"/>
                  </a:ext>
                </a:extLst>
              </a:tr>
            </a:tbl>
          </a:graphicData>
        </a:graphic>
      </p:graphicFrame>
    </p:spTree>
    <p:extLst>
      <p:ext uri="{BB962C8B-B14F-4D97-AF65-F5344CB8AC3E}">
        <p14:creationId xmlns:p14="http://schemas.microsoft.com/office/powerpoint/2010/main" val="73723012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7:57-60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Stephen’s Death</a:t>
            </a:r>
          </a:p>
        </p:txBody>
      </p:sp>
      <p:sp>
        <p:nvSpPr>
          <p:cNvPr id="161795" name="Rectangle 3"/>
          <p:cNvSpPr>
            <a:spLocks noGrp="1" noChangeArrowheads="1"/>
          </p:cNvSpPr>
          <p:nvPr>
            <p:ph type="body" idx="1"/>
          </p:nvPr>
        </p:nvSpPr>
        <p:spPr>
          <a:xfrm>
            <a:off x="762000" y="2057400"/>
            <a:ext cx="7086600" cy="246717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Mob response (57)</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Stephen’s stoning (58)</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Stephen’s response (59)</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Stephen’s death (60)</a:t>
            </a:r>
          </a:p>
          <a:p>
            <a:pPr marL="457200" lvl="3" indent="-457200">
              <a:lnSpc>
                <a:spcPct val="100000"/>
              </a:lnSpc>
              <a:spcBef>
                <a:spcPts val="0"/>
              </a:spcBef>
              <a:spcAft>
                <a:spcPts val="2400"/>
              </a:spcAft>
              <a:buClr>
                <a:srgbClr val="00FF00"/>
              </a:buClr>
              <a:buFont typeface="+mj-lt"/>
              <a:buAutoNum type="arabicPeriod"/>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427176174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7:57-60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Stephen’s Death</a:t>
            </a:r>
          </a:p>
        </p:txBody>
      </p:sp>
      <p:sp>
        <p:nvSpPr>
          <p:cNvPr id="161795" name="Rectangle 3"/>
          <p:cNvSpPr>
            <a:spLocks noGrp="1" noChangeArrowheads="1"/>
          </p:cNvSpPr>
          <p:nvPr>
            <p:ph type="body" idx="1"/>
          </p:nvPr>
        </p:nvSpPr>
        <p:spPr>
          <a:xfrm>
            <a:off x="762000" y="2057400"/>
            <a:ext cx="7086600" cy="246717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Mob response (57)</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Stephen’s stoning (58)</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Stephen’s response (59)</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Stephen’s death (60)</a:t>
            </a:r>
          </a:p>
          <a:p>
            <a:pPr marL="457200" lvl="3" indent="-457200">
              <a:lnSpc>
                <a:spcPct val="100000"/>
              </a:lnSpc>
              <a:spcBef>
                <a:spcPts val="0"/>
              </a:spcBef>
              <a:spcAft>
                <a:spcPts val="2400"/>
              </a:spcAft>
              <a:buClr>
                <a:srgbClr val="00FF00"/>
              </a:buClr>
              <a:buFont typeface="+mj-lt"/>
              <a:buAutoNum type="arabicPeriod"/>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7694883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nvPr>
        </p:nvGraphicFramePr>
        <p:xfrm>
          <a:off x="609600" y="175754"/>
          <a:ext cx="10972800" cy="6492240"/>
        </p:xfrm>
        <a:graphic>
          <a:graphicData uri="http://schemas.openxmlformats.org/drawingml/2006/table">
            <a:tbl>
              <a:tblPr firstRow="1" bandRow="1">
                <a:tableStyleId>{5C22544A-7EE6-4342-B048-85BDC9FD1C3A}</a:tableStyleId>
              </a:tblPr>
              <a:tblGrid>
                <a:gridCol w="2209800">
                  <a:extLst>
                    <a:ext uri="{9D8B030D-6E8A-4147-A177-3AD203B41FA5}">
                      <a16:colId xmlns:a16="http://schemas.microsoft.com/office/drawing/2014/main" val="20000"/>
                    </a:ext>
                  </a:extLst>
                </a:gridCol>
                <a:gridCol w="8763000">
                  <a:extLst>
                    <a:ext uri="{9D8B030D-6E8A-4147-A177-3AD203B41FA5}">
                      <a16:colId xmlns:a16="http://schemas.microsoft.com/office/drawing/2014/main" val="20002"/>
                    </a:ext>
                  </a:extLst>
                </a:gridCol>
              </a:tblGrid>
              <a:tr h="944880">
                <a:tc gridSpan="2">
                  <a:txBody>
                    <a:bodyPr/>
                    <a:lstStyle/>
                    <a:p>
                      <a:pPr algn="ctr"/>
                      <a:r>
                        <a:rPr lang="en-US" sz="3600" b="0" dirty="0">
                          <a:solidFill>
                            <a:srgbClr val="00FFFF"/>
                          </a:solidFill>
                          <a:effectLst>
                            <a:outerShdw blurRad="38100" dist="38100" dir="2700000" algn="tl">
                              <a:srgbClr val="000000">
                                <a:alpha val="43137"/>
                              </a:srgbClr>
                            </a:outerShdw>
                          </a:effectLst>
                          <a:latin typeface="+mn-lt"/>
                        </a:rPr>
                        <a:t>Acts 7 – Stephen’s Speech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3200" u="sng" dirty="0">
                        <a:latin typeface="Calibri" panose="020F0502020204030204" pitchFamily="34" charset="0"/>
                      </a:endParaRPr>
                    </a:p>
                  </a:txBody>
                  <a:tcPr/>
                </a:tc>
                <a:extLst>
                  <a:ext uri="{0D108BD9-81ED-4DB2-BD59-A6C34878D82A}">
                    <a16:rowId xmlns:a16="http://schemas.microsoft.com/office/drawing/2014/main" val="73751821"/>
                  </a:ext>
                </a:extLst>
              </a:tr>
              <a:tr h="91440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1.	7:2-5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Abraham’s partial obedience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91440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2.	7:6-38 </a:t>
                      </a:r>
                      <a:endParaRPr kumimoji="0" lang="en-US" sz="2800" b="0" i="0" u="none" strike="noStrike" kern="1200" cap="none" spc="0" normalizeH="0" baseline="0" dirty="0">
                        <a:ln>
                          <a:noFill/>
                        </a:ln>
                        <a:solidFill>
                          <a:schemeClr val="bg1"/>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Israel’s initial rejections and later acceptances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91440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3.	7:39-41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just" defTabSz="914400" rtl="0" eaLnBrk="1" latinLnBrk="0" hangingPunct="1"/>
                      <a:r>
                        <a:rPr kumimoji="0" lang="en-US" sz="2800" b="0" i="0" u="none" strike="noStrike" kern="1200" cap="none" spc="0" normalizeH="0" baseline="0" noProof="0" dirty="0">
                          <a:ln>
                            <a:noFill/>
                          </a:ln>
                          <a:solidFill>
                            <a:schemeClr val="bg1"/>
                          </a:solidFill>
                          <a:effectLst/>
                          <a:uLnTx/>
                          <a:uFillTx/>
                          <a:latin typeface="+mn-lt"/>
                          <a:ea typeface="+mn-ea"/>
                          <a:cs typeface="+mn-cs"/>
                        </a:rPr>
                        <a:t>Israel’s early rebellion against Moses </a:t>
                      </a:r>
                      <a:endParaRPr lang="en-US" sz="2800" b="1" u="none" kern="1200" dirty="0">
                        <a:solidFill>
                          <a:schemeClr val="bg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94488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4.	7:42-45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just" defTabSz="914400" rtl="0" eaLnBrk="1" latinLnBrk="0" hangingPunct="1"/>
                      <a:r>
                        <a:rPr kumimoji="0" lang="en-US" sz="2800" b="0" i="0" u="none" strike="noStrike" kern="1200" cap="none" spc="0" normalizeH="0" baseline="0" noProof="0" dirty="0">
                          <a:ln>
                            <a:noFill/>
                          </a:ln>
                          <a:solidFill>
                            <a:schemeClr val="bg1"/>
                          </a:solidFill>
                          <a:effectLst/>
                          <a:uLnTx/>
                          <a:uFillTx/>
                          <a:latin typeface="+mn-lt"/>
                          <a:ea typeface="+mn-ea"/>
                          <a:cs typeface="+mn-cs"/>
                        </a:rPr>
                        <a:t>Israel reinterpreted Moses’ teachings though a polytheistic framework</a:t>
                      </a:r>
                      <a:endParaRPr lang="en-US" sz="2800" b="1" u="none" kern="1200" dirty="0">
                        <a:solidFill>
                          <a:schemeClr val="bg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94488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5.	7:46-50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Neither the Tabernacle nor Temple were intended as permanent habitations of God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18658981"/>
                  </a:ext>
                </a:extLst>
              </a:tr>
              <a:tr h="91440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6.	7:51-53</a:t>
                      </a:r>
                      <a:endParaRPr kumimoji="0" lang="en-US" sz="2800" b="0" i="0" u="none" strike="noStrike" kern="1200" cap="none" spc="0" normalizeH="0" baseline="0" dirty="0">
                        <a:ln>
                          <a:noFill/>
                        </a:ln>
                        <a:solidFill>
                          <a:schemeClr val="bg1"/>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just" defTabSz="914400" rtl="0" eaLnBrk="1" latinLnBrk="0" hangingPunct="1"/>
                      <a:r>
                        <a:rPr kumimoji="0" lang="en-US" sz="2800" b="0" i="0" u="none" strike="noStrike" kern="1200" cap="none" spc="0" normalizeH="0" baseline="0" noProof="0" dirty="0">
                          <a:ln>
                            <a:noFill/>
                          </a:ln>
                          <a:solidFill>
                            <a:schemeClr val="bg1"/>
                          </a:solidFill>
                          <a:effectLst/>
                          <a:uLnTx/>
                          <a:uFillTx/>
                          <a:latin typeface="+mn-lt"/>
                          <a:ea typeface="+mn-ea"/>
                          <a:cs typeface="+mn-cs"/>
                        </a:rPr>
                        <a:t>Current generation imitating these same rebellions</a:t>
                      </a:r>
                      <a:endParaRPr lang="en-US" sz="2800" b="1" u="none" kern="1200" dirty="0">
                        <a:solidFill>
                          <a:schemeClr val="bg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50635967"/>
                  </a:ext>
                </a:extLst>
              </a:tr>
            </a:tbl>
          </a:graphicData>
        </a:graphic>
      </p:graphicFrame>
    </p:spTree>
    <p:extLst>
      <p:ext uri="{BB962C8B-B14F-4D97-AF65-F5344CB8AC3E}">
        <p14:creationId xmlns:p14="http://schemas.microsoft.com/office/powerpoint/2010/main" val="324603683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762000" y="2057400"/>
            <a:ext cx="7086600" cy="2467171"/>
          </a:xfrm>
        </p:spPr>
        <p:txBody>
          <a:bodyPr/>
          <a:lstStyle/>
          <a:p>
            <a:pPr marL="514350" lvl="3" indent="-514350" eaLnBrk="1" hangingPunct="1">
              <a:lnSpc>
                <a:spcPct val="100000"/>
              </a:lnSpc>
              <a:spcBef>
                <a:spcPts val="0"/>
              </a:spcBef>
              <a:spcAft>
                <a:spcPts val="36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Kneeling (60a)</a:t>
            </a:r>
          </a:p>
          <a:p>
            <a:pPr marL="514350" lvl="3" indent="-514350">
              <a:lnSpc>
                <a:spcPct val="100000"/>
              </a:lnSpc>
              <a:spcBef>
                <a:spcPts val="0"/>
              </a:spcBef>
              <a:spcAft>
                <a:spcPts val="36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Cried out (60b)</a:t>
            </a:r>
          </a:p>
          <a:p>
            <a:pPr marL="514350" lvl="3" indent="-514350">
              <a:lnSpc>
                <a:spcPct val="100000"/>
              </a:lnSpc>
              <a:spcBef>
                <a:spcPts val="0"/>
              </a:spcBef>
              <a:spcAft>
                <a:spcPts val="36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Fell asleep (60c)</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
        <p:nvSpPr>
          <p:cNvPr id="3" name="Rectangle 2">
            <a:extLst>
              <a:ext uri="{FF2B5EF4-FFF2-40B4-BE49-F238E27FC236}">
                <a16:creationId xmlns:a16="http://schemas.microsoft.com/office/drawing/2014/main" id="{F1C4A0F0-D048-3497-45B4-E4BAB7ECE0E9}"/>
              </a:ext>
            </a:extLst>
          </p:cNvPr>
          <p:cNvSpPr txBox="1">
            <a:spLocks noChangeArrowheads="1"/>
          </p:cNvSpPr>
          <p:nvPr/>
        </p:nvSpPr>
        <p:spPr bwMode="auto">
          <a:xfrm>
            <a:off x="2738438" y="2286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00FF00"/>
              </a:buClr>
              <a:buFont typeface="+mj-lt"/>
              <a:buAutoNum type="arabi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7:60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Stephen’s Death</a:t>
            </a:r>
          </a:p>
        </p:txBody>
      </p:sp>
    </p:spTree>
    <p:extLst>
      <p:ext uri="{BB962C8B-B14F-4D97-AF65-F5344CB8AC3E}">
        <p14:creationId xmlns:p14="http://schemas.microsoft.com/office/powerpoint/2010/main" val="59121584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762000" y="2057400"/>
            <a:ext cx="7086600" cy="2467171"/>
          </a:xfrm>
        </p:spPr>
        <p:txBody>
          <a:bodyPr/>
          <a:lstStyle/>
          <a:p>
            <a:pPr marL="514350" lvl="3" indent="-514350" eaLnBrk="1" hangingPunct="1">
              <a:lnSpc>
                <a:spcPct val="100000"/>
              </a:lnSpc>
              <a:spcBef>
                <a:spcPts val="0"/>
              </a:spcBef>
              <a:spcAft>
                <a:spcPts val="36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Kneeling (60a)</a:t>
            </a:r>
          </a:p>
          <a:p>
            <a:pPr marL="514350" lvl="3" indent="-514350">
              <a:lnSpc>
                <a:spcPct val="100000"/>
              </a:lnSpc>
              <a:spcBef>
                <a:spcPts val="0"/>
              </a:spcBef>
              <a:spcAft>
                <a:spcPts val="36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Cried out (60b)</a:t>
            </a:r>
          </a:p>
          <a:p>
            <a:pPr marL="514350" lvl="3" indent="-514350">
              <a:lnSpc>
                <a:spcPct val="100000"/>
              </a:lnSpc>
              <a:spcBef>
                <a:spcPts val="0"/>
              </a:spcBef>
              <a:spcAft>
                <a:spcPts val="36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Fell asleep (60c)</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
        <p:nvSpPr>
          <p:cNvPr id="3" name="Rectangle 2">
            <a:extLst>
              <a:ext uri="{FF2B5EF4-FFF2-40B4-BE49-F238E27FC236}">
                <a16:creationId xmlns:a16="http://schemas.microsoft.com/office/drawing/2014/main" id="{F1C4A0F0-D048-3497-45B4-E4BAB7ECE0E9}"/>
              </a:ext>
            </a:extLst>
          </p:cNvPr>
          <p:cNvSpPr txBox="1">
            <a:spLocks noChangeArrowheads="1"/>
          </p:cNvSpPr>
          <p:nvPr/>
        </p:nvSpPr>
        <p:spPr bwMode="auto">
          <a:xfrm>
            <a:off x="2738438" y="2286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00FF00"/>
              </a:buClr>
              <a:buFont typeface="+mj-lt"/>
              <a:buAutoNum type="arabi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7:60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Stephen’s Death</a:t>
            </a:r>
          </a:p>
        </p:txBody>
      </p:sp>
    </p:spTree>
    <p:extLst>
      <p:ext uri="{BB962C8B-B14F-4D97-AF65-F5344CB8AC3E}">
        <p14:creationId xmlns:p14="http://schemas.microsoft.com/office/powerpoint/2010/main" val="68378733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762000" y="2057400"/>
            <a:ext cx="7086600" cy="2467171"/>
          </a:xfrm>
        </p:spPr>
        <p:txBody>
          <a:bodyPr/>
          <a:lstStyle/>
          <a:p>
            <a:pPr marL="514350" lvl="3" indent="-514350" eaLnBrk="1" hangingPunct="1">
              <a:lnSpc>
                <a:spcPct val="100000"/>
              </a:lnSpc>
              <a:spcBef>
                <a:spcPts val="0"/>
              </a:spcBef>
              <a:spcAft>
                <a:spcPts val="36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Kneeling (60a)</a:t>
            </a:r>
          </a:p>
          <a:p>
            <a:pPr marL="514350" lvl="3" indent="-514350">
              <a:lnSpc>
                <a:spcPct val="100000"/>
              </a:lnSpc>
              <a:spcBef>
                <a:spcPts val="0"/>
              </a:spcBef>
              <a:spcAft>
                <a:spcPts val="36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Cried out (60b)</a:t>
            </a:r>
          </a:p>
          <a:p>
            <a:pPr marL="514350" lvl="3" indent="-514350">
              <a:lnSpc>
                <a:spcPct val="100000"/>
              </a:lnSpc>
              <a:spcBef>
                <a:spcPts val="0"/>
              </a:spcBef>
              <a:spcAft>
                <a:spcPts val="36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Fell asleep (60c)</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
        <p:nvSpPr>
          <p:cNvPr id="3" name="Rectangle 2">
            <a:extLst>
              <a:ext uri="{FF2B5EF4-FFF2-40B4-BE49-F238E27FC236}">
                <a16:creationId xmlns:a16="http://schemas.microsoft.com/office/drawing/2014/main" id="{F1C4A0F0-D048-3497-45B4-E4BAB7ECE0E9}"/>
              </a:ext>
            </a:extLst>
          </p:cNvPr>
          <p:cNvSpPr txBox="1">
            <a:spLocks noChangeArrowheads="1"/>
          </p:cNvSpPr>
          <p:nvPr/>
        </p:nvSpPr>
        <p:spPr bwMode="auto">
          <a:xfrm>
            <a:off x="2738438" y="2286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00FF00"/>
              </a:buClr>
              <a:buFont typeface="+mj-lt"/>
              <a:buAutoNum type="arabi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7:60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Stephen’s Death</a:t>
            </a:r>
          </a:p>
        </p:txBody>
      </p:sp>
    </p:spTree>
    <p:extLst>
      <p:ext uri="{BB962C8B-B14F-4D97-AF65-F5344CB8AC3E}">
        <p14:creationId xmlns:p14="http://schemas.microsoft.com/office/powerpoint/2010/main" val="51287407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762000" y="2057400"/>
            <a:ext cx="7086600" cy="2467171"/>
          </a:xfrm>
        </p:spPr>
        <p:txBody>
          <a:bodyPr/>
          <a:lstStyle/>
          <a:p>
            <a:pPr marL="514350" lvl="3" indent="-514350" eaLnBrk="1" hangingPunct="1">
              <a:lnSpc>
                <a:spcPct val="100000"/>
              </a:lnSpc>
              <a:spcBef>
                <a:spcPts val="0"/>
              </a:spcBef>
              <a:spcAft>
                <a:spcPts val="36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Kneeling (60a)</a:t>
            </a:r>
          </a:p>
          <a:p>
            <a:pPr marL="514350" lvl="3" indent="-514350">
              <a:lnSpc>
                <a:spcPct val="100000"/>
              </a:lnSpc>
              <a:spcBef>
                <a:spcPts val="0"/>
              </a:spcBef>
              <a:spcAft>
                <a:spcPts val="36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Cried out (60b)</a:t>
            </a:r>
          </a:p>
          <a:p>
            <a:pPr marL="514350" lvl="3" indent="-514350">
              <a:lnSpc>
                <a:spcPct val="100000"/>
              </a:lnSpc>
              <a:spcBef>
                <a:spcPts val="0"/>
              </a:spcBef>
              <a:spcAft>
                <a:spcPts val="36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Fell asleep (60c)</a:t>
            </a: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
        <p:nvSpPr>
          <p:cNvPr id="3" name="Rectangle 2">
            <a:extLst>
              <a:ext uri="{FF2B5EF4-FFF2-40B4-BE49-F238E27FC236}">
                <a16:creationId xmlns:a16="http://schemas.microsoft.com/office/drawing/2014/main" id="{F1C4A0F0-D048-3497-45B4-E4BAB7ECE0E9}"/>
              </a:ext>
            </a:extLst>
          </p:cNvPr>
          <p:cNvSpPr txBox="1">
            <a:spLocks noChangeArrowheads="1"/>
          </p:cNvSpPr>
          <p:nvPr/>
        </p:nvSpPr>
        <p:spPr bwMode="auto">
          <a:xfrm>
            <a:off x="2738438" y="2286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00FF00"/>
              </a:buClr>
              <a:buFont typeface="+mj-lt"/>
              <a:buAutoNum type="arabi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7:60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Stephen’s Death</a:t>
            </a:r>
          </a:p>
        </p:txBody>
      </p:sp>
    </p:spTree>
    <p:extLst>
      <p:ext uri="{BB962C8B-B14F-4D97-AF65-F5344CB8AC3E}">
        <p14:creationId xmlns:p14="http://schemas.microsoft.com/office/powerpoint/2010/main" val="19221642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9939" name="Rectangle 3"/>
          <p:cNvSpPr>
            <a:spLocks noGrp="1"/>
          </p:cNvSpPr>
          <p:nvPr>
            <p:ph type="body" sz="half" idx="2"/>
          </p:nvPr>
        </p:nvSpPr>
        <p:spPr>
          <a:xfrm>
            <a:off x="609600" y="0"/>
            <a:ext cx="10972800" cy="5105400"/>
          </a:xfrm>
        </p:spPr>
        <p:txBody>
          <a:bodyPr/>
          <a:lstStyle/>
          <a:p>
            <a:pPr marL="0" indent="0" algn="ctr">
              <a:lnSpc>
                <a:spcPct val="100000"/>
              </a:lnSpc>
              <a:spcBef>
                <a:spcPts val="0"/>
              </a:spcBef>
              <a:spcAft>
                <a:spcPts val="1200"/>
              </a:spcAft>
              <a:buNone/>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 Thessalonians 4:13-18</a:t>
            </a:r>
          </a:p>
          <a:p>
            <a:pPr marL="0" indent="0" algn="just">
              <a:lnSpc>
                <a:spcPct val="100000"/>
              </a:lnSpc>
              <a:spcBef>
                <a:spcPts val="0"/>
              </a:spcBef>
              <a:buNone/>
            </a:pPr>
            <a:r>
              <a:rPr lang="en-US" sz="355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 </a:t>
            </a:r>
            <a:r>
              <a:rPr lang="en-US" sz="35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we do not want you to be uninformed, brethren, about those who are </a:t>
            </a:r>
            <a:r>
              <a:rPr lang="en-US" sz="355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asleep</a:t>
            </a:r>
            <a:r>
              <a:rPr lang="en-US" sz="35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so that you will not grieve as do the rest who have no hope. </a:t>
            </a:r>
            <a:r>
              <a:rPr lang="en-US" sz="355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14 </a:t>
            </a:r>
            <a:r>
              <a:rPr lang="en-US" sz="35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if we believe that Jesus died and rose again, even so God will bring with Him those who have fallen asleep in Jesus. </a:t>
            </a:r>
            <a:r>
              <a:rPr lang="en-US" sz="355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15 </a:t>
            </a:r>
            <a:r>
              <a:rPr lang="en-US" sz="35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this we say to you by the word of the Lord, that we who are alive and remain until the coming of the Lord, will not precede . . .</a:t>
            </a:r>
          </a:p>
        </p:txBody>
      </p:sp>
    </p:spTree>
    <p:extLst>
      <p:ext uri="{BB962C8B-B14F-4D97-AF65-F5344CB8AC3E}">
        <p14:creationId xmlns:p14="http://schemas.microsoft.com/office/powerpoint/2010/main" val="247447314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9939" name="Rectangle 3"/>
          <p:cNvSpPr>
            <a:spLocks noGrp="1"/>
          </p:cNvSpPr>
          <p:nvPr>
            <p:ph type="body" sz="half" idx="2"/>
          </p:nvPr>
        </p:nvSpPr>
        <p:spPr>
          <a:xfrm>
            <a:off x="609600" y="0"/>
            <a:ext cx="10972800" cy="5105400"/>
          </a:xfrm>
        </p:spPr>
        <p:txBody>
          <a:bodyPr/>
          <a:lstStyle/>
          <a:p>
            <a:pPr marL="0" indent="0" algn="ctr">
              <a:lnSpc>
                <a:spcPct val="100000"/>
              </a:lnSpc>
              <a:spcBef>
                <a:spcPts val="0"/>
              </a:spcBef>
              <a:spcAft>
                <a:spcPts val="1200"/>
              </a:spcAft>
              <a:buNone/>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 Thessalonians 4:13-18</a:t>
            </a:r>
          </a:p>
          <a:p>
            <a:pPr marL="0" indent="0" algn="just">
              <a:lnSpc>
                <a:spcPct val="100000"/>
              </a:lnSpc>
              <a:spcBef>
                <a:spcPts val="0"/>
              </a:spcBef>
              <a:buNone/>
            </a:pPr>
            <a:r>
              <a:rPr lang="en-US" sz="35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those who have fallen asleep. </a:t>
            </a:r>
            <a:r>
              <a:rPr lang="en-US" sz="355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16 </a:t>
            </a:r>
            <a:r>
              <a:rPr lang="en-US" sz="35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Lord Himself descend from heaven with a shout, with the voice of </a:t>
            </a:r>
            <a:r>
              <a:rPr lang="en-US" sz="355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a:t>
            </a:r>
            <a:r>
              <a:rPr lang="en-US" sz="35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archangel and with the trumpet of God, and the dead in Christ will rise first. </a:t>
            </a:r>
            <a:r>
              <a:rPr lang="en-US" sz="355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17 </a:t>
            </a:r>
            <a:r>
              <a:rPr lang="en-US" sz="35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we who are alive and remain will be caught up together with them in the clouds to meet the Lord in the air, and so we shall always be with the Lord. </a:t>
            </a:r>
            <a:r>
              <a:rPr lang="en-US" sz="355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18 </a:t>
            </a:r>
            <a:r>
              <a:rPr lang="en-US" sz="35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comfort one another with these words."</a:t>
            </a:r>
          </a:p>
        </p:txBody>
      </p:sp>
    </p:spTree>
    <p:extLst>
      <p:ext uri="{BB962C8B-B14F-4D97-AF65-F5344CB8AC3E}">
        <p14:creationId xmlns:p14="http://schemas.microsoft.com/office/powerpoint/2010/main" val="308513399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solidFill>
                  <a:srgbClr val="00FFFF"/>
                </a:solidFill>
                <a:effectLst>
                  <a:outerShdw blurRad="38100" dist="38100" dir="2700000" algn="tl">
                    <a:srgbClr val="000000">
                      <a:alpha val="43137"/>
                    </a:srgbClr>
                  </a:outerShdw>
                </a:effectLst>
                <a:latin typeface="Calibri" panose="020F0502020204030204" pitchFamily="34" charset="0"/>
              </a:rPr>
              <a:t>Conclusion</a:t>
            </a:r>
          </a:p>
        </p:txBody>
      </p:sp>
    </p:spTree>
    <p:extLst>
      <p:ext uri="{BB962C8B-B14F-4D97-AF65-F5344CB8AC3E}">
        <p14:creationId xmlns:p14="http://schemas.microsoft.com/office/powerpoint/2010/main" val="424660203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a:solidFill>
                  <a:srgbClr val="00FFFF"/>
                </a:solidFill>
                <a:effectLst>
                  <a:outerShdw blurRad="38100" dist="38100" dir="2700000" algn="tl">
                    <a:srgbClr val="000000">
                      <a:alpha val="43137"/>
                    </a:srgbClr>
                  </a:outerShdw>
                </a:effectLst>
                <a:latin typeface="Calibri" panose="020F0502020204030204" pitchFamily="34" charset="0"/>
              </a:rPr>
              <a:t>Acts 6:8</a:t>
            </a:r>
            <a:r>
              <a:rPr lang="en-US" sz="360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Stephen</a:t>
            </a:r>
          </a:p>
        </p:txBody>
      </p:sp>
      <p:sp>
        <p:nvSpPr>
          <p:cNvPr id="161795" name="Rectangle 3"/>
          <p:cNvSpPr>
            <a:spLocks noGrp="1" noChangeArrowheads="1"/>
          </p:cNvSpPr>
          <p:nvPr>
            <p:ph type="body" idx="1"/>
          </p:nvPr>
        </p:nvSpPr>
        <p:spPr>
          <a:xfrm>
            <a:off x="609600" y="2057400"/>
            <a:ext cx="7467600" cy="3581400"/>
          </a:xfrm>
        </p:spPr>
        <p:txBody>
          <a:bodyPr/>
          <a:lstStyle/>
          <a:p>
            <a:pPr marL="574675" lvl="1" indent="-574675"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Stephen’s Arrest (6:8‒7:1)</a:t>
            </a:r>
          </a:p>
          <a:p>
            <a:pPr marL="574675" lvl="1" indent="-574675"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Stephen’s Defense (Acts 7:2-53)</a:t>
            </a:r>
          </a:p>
          <a:p>
            <a:pPr marL="574675" lvl="1" indent="-574675"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Stephen’s Stoning (7:54-60)</a:t>
            </a:r>
          </a:p>
          <a:p>
            <a:pPr marL="574675" lvl="1" indent="-574675"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Third Persecution (Acts 8:1-4)</a:t>
            </a:r>
          </a:p>
        </p:txBody>
      </p:sp>
      <p:pic>
        <p:nvPicPr>
          <p:cNvPr id="2" name="Picture 1">
            <a:extLst>
              <a:ext uri="{FF2B5EF4-FFF2-40B4-BE49-F238E27FC236}">
                <a16:creationId xmlns:a16="http://schemas.microsoft.com/office/drawing/2014/main" id="{F6363DEA-3239-9A3C-4B72-C04F685E9C3A}"/>
              </a:ext>
            </a:extLst>
          </p:cNvPr>
          <p:cNvPicPr>
            <a:picLocks noChangeAspect="1"/>
          </p:cNvPicPr>
          <p:nvPr/>
        </p:nvPicPr>
        <p:blipFill>
          <a:blip r:embed="rId3"/>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230450042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1169229406"/>
              </p:ext>
            </p:extLst>
          </p:nvPr>
        </p:nvGraphicFramePr>
        <p:xfrm>
          <a:off x="609600" y="175754"/>
          <a:ext cx="10972800" cy="6492240"/>
        </p:xfrm>
        <a:graphic>
          <a:graphicData uri="http://schemas.openxmlformats.org/drawingml/2006/table">
            <a:tbl>
              <a:tblPr firstRow="1" bandRow="1">
                <a:tableStyleId>{5C22544A-7EE6-4342-B048-85BDC9FD1C3A}</a:tableStyleId>
              </a:tblPr>
              <a:tblGrid>
                <a:gridCol w="2209800">
                  <a:extLst>
                    <a:ext uri="{9D8B030D-6E8A-4147-A177-3AD203B41FA5}">
                      <a16:colId xmlns:a16="http://schemas.microsoft.com/office/drawing/2014/main" val="20000"/>
                    </a:ext>
                  </a:extLst>
                </a:gridCol>
                <a:gridCol w="8763000">
                  <a:extLst>
                    <a:ext uri="{9D8B030D-6E8A-4147-A177-3AD203B41FA5}">
                      <a16:colId xmlns:a16="http://schemas.microsoft.com/office/drawing/2014/main" val="20002"/>
                    </a:ext>
                  </a:extLst>
                </a:gridCol>
              </a:tblGrid>
              <a:tr h="944880">
                <a:tc gridSpan="2">
                  <a:txBody>
                    <a:bodyPr/>
                    <a:lstStyle/>
                    <a:p>
                      <a:pPr algn="ctr"/>
                      <a:r>
                        <a:rPr lang="en-US" sz="3600" b="0" dirty="0">
                          <a:solidFill>
                            <a:srgbClr val="00FFFF"/>
                          </a:solidFill>
                          <a:effectLst>
                            <a:outerShdw blurRad="38100" dist="38100" dir="2700000" algn="tl">
                              <a:srgbClr val="000000">
                                <a:alpha val="43137"/>
                              </a:srgbClr>
                            </a:outerShdw>
                          </a:effectLst>
                          <a:latin typeface="+mn-lt"/>
                        </a:rPr>
                        <a:t>Acts 7 – Stephen’s Speech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3200" u="sng" dirty="0">
                        <a:latin typeface="Calibri" panose="020F0502020204030204" pitchFamily="34" charset="0"/>
                      </a:endParaRPr>
                    </a:p>
                  </a:txBody>
                  <a:tcPr/>
                </a:tc>
                <a:extLst>
                  <a:ext uri="{0D108BD9-81ED-4DB2-BD59-A6C34878D82A}">
                    <a16:rowId xmlns:a16="http://schemas.microsoft.com/office/drawing/2014/main" val="73751821"/>
                  </a:ext>
                </a:extLst>
              </a:tr>
              <a:tr h="91440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1.	7:2-5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Abraham’s partial obedience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91440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2.	7:6-38 </a:t>
                      </a:r>
                      <a:endParaRPr kumimoji="0" lang="en-US" sz="2800" b="0" i="0" u="none" strike="noStrike" kern="1200" cap="none" spc="0" normalizeH="0" baseline="0" dirty="0">
                        <a:ln>
                          <a:noFill/>
                        </a:ln>
                        <a:solidFill>
                          <a:schemeClr val="bg1"/>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Israel’s initial rejections and later acceptances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91440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3.	7:39-41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just" defTabSz="914400" rtl="0" eaLnBrk="1" latinLnBrk="0" hangingPunct="1"/>
                      <a:r>
                        <a:rPr kumimoji="0" lang="en-US" sz="2800" b="0" i="0" u="none" strike="noStrike" kern="1200" cap="none" spc="0" normalizeH="0" baseline="0" noProof="0" dirty="0">
                          <a:ln>
                            <a:noFill/>
                          </a:ln>
                          <a:solidFill>
                            <a:schemeClr val="bg1"/>
                          </a:solidFill>
                          <a:effectLst/>
                          <a:uLnTx/>
                          <a:uFillTx/>
                          <a:latin typeface="+mn-lt"/>
                          <a:ea typeface="+mn-ea"/>
                          <a:cs typeface="+mn-cs"/>
                        </a:rPr>
                        <a:t>Israel’s early rebellion against Moses </a:t>
                      </a:r>
                      <a:endParaRPr lang="en-US" sz="2800" b="1" u="none" kern="1200" dirty="0">
                        <a:solidFill>
                          <a:schemeClr val="bg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94488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4.	7:42-45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just" defTabSz="914400" rtl="0" eaLnBrk="1" latinLnBrk="0" hangingPunct="1"/>
                      <a:r>
                        <a:rPr kumimoji="0" lang="en-US" sz="2800" b="0" i="0" u="none" strike="noStrike" kern="1200" cap="none" spc="0" normalizeH="0" baseline="0" noProof="0" dirty="0">
                          <a:ln>
                            <a:noFill/>
                          </a:ln>
                          <a:solidFill>
                            <a:schemeClr val="bg1"/>
                          </a:solidFill>
                          <a:effectLst/>
                          <a:uLnTx/>
                          <a:uFillTx/>
                          <a:latin typeface="+mn-lt"/>
                          <a:ea typeface="+mn-ea"/>
                          <a:cs typeface="+mn-cs"/>
                        </a:rPr>
                        <a:t>Israel reinterpreted Moses’ teachings though a polytheistic framework</a:t>
                      </a:r>
                      <a:endParaRPr lang="en-US" sz="2800" b="1" u="none" kern="1200" dirty="0">
                        <a:solidFill>
                          <a:schemeClr val="bg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94488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5.	7:46-50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Neither the Tabernacle nor Temple were intended as permanent habitations of God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18658981"/>
                  </a:ext>
                </a:extLst>
              </a:tr>
              <a:tr h="91440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6.	7:51-53</a:t>
                      </a:r>
                      <a:endParaRPr kumimoji="0" lang="en-US" sz="2800" b="0" i="0" u="none" strike="noStrike" kern="1200" cap="none" spc="0" normalizeH="0" baseline="0" dirty="0">
                        <a:ln>
                          <a:noFill/>
                        </a:ln>
                        <a:solidFill>
                          <a:schemeClr val="bg1"/>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just" defTabSz="914400" rtl="0" eaLnBrk="1" latinLnBrk="0" hangingPunct="1"/>
                      <a:r>
                        <a:rPr kumimoji="0" lang="en-US" sz="2800" b="0" i="0" u="none" strike="noStrike" kern="1200" cap="none" spc="0" normalizeH="0" baseline="0" noProof="0" dirty="0">
                          <a:ln>
                            <a:noFill/>
                          </a:ln>
                          <a:solidFill>
                            <a:schemeClr val="bg1"/>
                          </a:solidFill>
                          <a:effectLst/>
                          <a:uLnTx/>
                          <a:uFillTx/>
                          <a:latin typeface="+mn-lt"/>
                          <a:ea typeface="+mn-ea"/>
                          <a:cs typeface="+mn-cs"/>
                        </a:rPr>
                        <a:t>Current generation imitating these same rebellions</a:t>
                      </a:r>
                      <a:endParaRPr lang="en-US" sz="2800" b="1" u="none" kern="1200" dirty="0">
                        <a:solidFill>
                          <a:schemeClr val="bg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50635967"/>
                  </a:ext>
                </a:extLst>
              </a:tr>
            </a:tbl>
          </a:graphicData>
        </a:graphic>
      </p:graphicFrame>
    </p:spTree>
    <p:extLst>
      <p:ext uri="{BB962C8B-B14F-4D97-AF65-F5344CB8AC3E}">
        <p14:creationId xmlns:p14="http://schemas.microsoft.com/office/powerpoint/2010/main" val="4656754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542865615"/>
              </p:ext>
            </p:extLst>
          </p:nvPr>
        </p:nvGraphicFramePr>
        <p:xfrm>
          <a:off x="609600" y="175754"/>
          <a:ext cx="10972800" cy="6492240"/>
        </p:xfrm>
        <a:graphic>
          <a:graphicData uri="http://schemas.openxmlformats.org/drawingml/2006/table">
            <a:tbl>
              <a:tblPr firstRow="1" bandRow="1">
                <a:tableStyleId>{5C22544A-7EE6-4342-B048-85BDC9FD1C3A}</a:tableStyleId>
              </a:tblPr>
              <a:tblGrid>
                <a:gridCol w="2209800">
                  <a:extLst>
                    <a:ext uri="{9D8B030D-6E8A-4147-A177-3AD203B41FA5}">
                      <a16:colId xmlns:a16="http://schemas.microsoft.com/office/drawing/2014/main" val="20000"/>
                    </a:ext>
                  </a:extLst>
                </a:gridCol>
                <a:gridCol w="8763000">
                  <a:extLst>
                    <a:ext uri="{9D8B030D-6E8A-4147-A177-3AD203B41FA5}">
                      <a16:colId xmlns:a16="http://schemas.microsoft.com/office/drawing/2014/main" val="20002"/>
                    </a:ext>
                  </a:extLst>
                </a:gridCol>
              </a:tblGrid>
              <a:tr h="944880">
                <a:tc gridSpan="2">
                  <a:txBody>
                    <a:bodyPr/>
                    <a:lstStyle/>
                    <a:p>
                      <a:pPr algn="ctr"/>
                      <a:r>
                        <a:rPr lang="en-US" sz="3600" b="0" dirty="0">
                          <a:solidFill>
                            <a:srgbClr val="00FFFF"/>
                          </a:solidFill>
                          <a:effectLst>
                            <a:outerShdw blurRad="38100" dist="38100" dir="2700000" algn="tl">
                              <a:srgbClr val="000000">
                                <a:alpha val="43137"/>
                              </a:srgbClr>
                            </a:outerShdw>
                          </a:effectLst>
                          <a:latin typeface="+mn-lt"/>
                        </a:rPr>
                        <a:t>Acts 7 – Stephen’s Speech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3200" u="sng" dirty="0">
                        <a:latin typeface="Calibri" panose="020F0502020204030204" pitchFamily="34" charset="0"/>
                      </a:endParaRPr>
                    </a:p>
                  </a:txBody>
                  <a:tcPr/>
                </a:tc>
                <a:extLst>
                  <a:ext uri="{0D108BD9-81ED-4DB2-BD59-A6C34878D82A}">
                    <a16:rowId xmlns:a16="http://schemas.microsoft.com/office/drawing/2014/main" val="73751821"/>
                  </a:ext>
                </a:extLst>
              </a:tr>
              <a:tr h="91440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1" i="0" u="none" strike="noStrike" kern="1200" cap="none" spc="0" normalizeH="0" baseline="0" noProof="0" dirty="0">
                          <a:ln>
                            <a:noFill/>
                          </a:ln>
                          <a:solidFill>
                            <a:schemeClr val="bg1"/>
                          </a:solidFill>
                          <a:effectLst/>
                          <a:uLnTx/>
                          <a:uFillTx/>
                          <a:latin typeface="+mn-lt"/>
                          <a:ea typeface="+mn-ea"/>
                          <a:cs typeface="+mn-cs"/>
                        </a:rPr>
                        <a:t>1.	7:2-5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mn-lt"/>
                          <a:ea typeface="+mn-ea"/>
                          <a:cs typeface="+mn-cs"/>
                        </a:rPr>
                        <a:t>Abraham’s partial obedience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00"/>
                  </a:ext>
                </a:extLst>
              </a:tr>
              <a:tr h="91440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2.	7:6-38 </a:t>
                      </a:r>
                      <a:endParaRPr kumimoji="0" lang="en-US" sz="2800" b="0" i="0" u="none" strike="noStrike" kern="1200" cap="none" spc="0" normalizeH="0" baseline="0" dirty="0">
                        <a:ln>
                          <a:noFill/>
                        </a:ln>
                        <a:solidFill>
                          <a:schemeClr val="bg1"/>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Israel’s initial rejections and later acceptances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91440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3.	7:39-41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just" defTabSz="914400" rtl="0" eaLnBrk="1" latinLnBrk="0" hangingPunct="1"/>
                      <a:r>
                        <a:rPr kumimoji="0" lang="en-US" sz="2800" b="0" i="0" u="none" strike="noStrike" kern="1200" cap="none" spc="0" normalizeH="0" baseline="0" noProof="0" dirty="0">
                          <a:ln>
                            <a:noFill/>
                          </a:ln>
                          <a:solidFill>
                            <a:schemeClr val="bg1"/>
                          </a:solidFill>
                          <a:effectLst/>
                          <a:uLnTx/>
                          <a:uFillTx/>
                          <a:latin typeface="+mn-lt"/>
                          <a:ea typeface="+mn-ea"/>
                          <a:cs typeface="+mn-cs"/>
                        </a:rPr>
                        <a:t>Israel’s early rebellion against Moses </a:t>
                      </a:r>
                      <a:endParaRPr lang="en-US" sz="2800" b="1" u="none" kern="1200" dirty="0">
                        <a:solidFill>
                          <a:schemeClr val="bg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94488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4.	7:42-45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just" defTabSz="914400" rtl="0" eaLnBrk="1" latinLnBrk="0" hangingPunct="1"/>
                      <a:r>
                        <a:rPr kumimoji="0" lang="en-US" sz="2800" b="0" i="0" u="none" strike="noStrike" kern="1200" cap="none" spc="0" normalizeH="0" baseline="0" noProof="0" dirty="0">
                          <a:ln>
                            <a:noFill/>
                          </a:ln>
                          <a:solidFill>
                            <a:schemeClr val="bg1"/>
                          </a:solidFill>
                          <a:effectLst/>
                          <a:uLnTx/>
                          <a:uFillTx/>
                          <a:latin typeface="+mn-lt"/>
                          <a:ea typeface="+mn-ea"/>
                          <a:cs typeface="+mn-cs"/>
                        </a:rPr>
                        <a:t>Israel reinterpreted Moses’ teachings though a polytheistic framework</a:t>
                      </a:r>
                      <a:endParaRPr lang="en-US" sz="2800" b="1" u="none" kern="1200" dirty="0">
                        <a:solidFill>
                          <a:schemeClr val="bg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94488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5.	7:46-50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Neither the Tabernacle nor Temple were intended as permanent habitations of God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18658981"/>
                  </a:ext>
                </a:extLst>
              </a:tr>
              <a:tr h="91440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6.	7:51-53</a:t>
                      </a:r>
                      <a:endParaRPr kumimoji="0" lang="en-US" sz="2800" b="0" i="0" u="none" strike="noStrike" kern="1200" cap="none" spc="0" normalizeH="0" baseline="0" dirty="0">
                        <a:ln>
                          <a:noFill/>
                        </a:ln>
                        <a:solidFill>
                          <a:schemeClr val="bg1"/>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just" defTabSz="914400" rtl="0" eaLnBrk="1" latinLnBrk="0" hangingPunct="1"/>
                      <a:r>
                        <a:rPr kumimoji="0" lang="en-US" sz="2800" b="0" i="0" u="none" strike="noStrike" kern="1200" cap="none" spc="0" normalizeH="0" baseline="0" noProof="0" dirty="0">
                          <a:ln>
                            <a:noFill/>
                          </a:ln>
                          <a:solidFill>
                            <a:schemeClr val="bg1"/>
                          </a:solidFill>
                          <a:effectLst/>
                          <a:uLnTx/>
                          <a:uFillTx/>
                          <a:latin typeface="+mn-lt"/>
                          <a:ea typeface="+mn-ea"/>
                          <a:cs typeface="+mn-cs"/>
                        </a:rPr>
                        <a:t>Current generation imitating these same rebellions</a:t>
                      </a:r>
                      <a:endParaRPr lang="en-US" sz="2800" b="1" u="none" kern="1200" dirty="0">
                        <a:solidFill>
                          <a:schemeClr val="bg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50635967"/>
                  </a:ext>
                </a:extLst>
              </a:tr>
            </a:tbl>
          </a:graphicData>
        </a:graphic>
      </p:graphicFrame>
    </p:spTree>
    <p:extLst>
      <p:ext uri="{BB962C8B-B14F-4D97-AF65-F5344CB8AC3E}">
        <p14:creationId xmlns:p14="http://schemas.microsoft.com/office/powerpoint/2010/main" val="40046538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2016451617"/>
              </p:ext>
            </p:extLst>
          </p:nvPr>
        </p:nvGraphicFramePr>
        <p:xfrm>
          <a:off x="609600" y="175754"/>
          <a:ext cx="10972800" cy="6438406"/>
        </p:xfrm>
        <a:graphic>
          <a:graphicData uri="http://schemas.openxmlformats.org/drawingml/2006/table">
            <a:tbl>
              <a:tblPr firstRow="1" bandRow="1">
                <a:tableStyleId>{5C22544A-7EE6-4342-B048-85BDC9FD1C3A}</a:tableStyleId>
              </a:tblPr>
              <a:tblGrid>
                <a:gridCol w="2209800">
                  <a:extLst>
                    <a:ext uri="{9D8B030D-6E8A-4147-A177-3AD203B41FA5}">
                      <a16:colId xmlns:a16="http://schemas.microsoft.com/office/drawing/2014/main" val="20000"/>
                    </a:ext>
                  </a:extLst>
                </a:gridCol>
                <a:gridCol w="8763000">
                  <a:extLst>
                    <a:ext uri="{9D8B030D-6E8A-4147-A177-3AD203B41FA5}">
                      <a16:colId xmlns:a16="http://schemas.microsoft.com/office/drawing/2014/main" val="20002"/>
                    </a:ext>
                  </a:extLst>
                </a:gridCol>
              </a:tblGrid>
              <a:tr h="944880">
                <a:tc gridSpan="2">
                  <a:txBody>
                    <a:bodyPr/>
                    <a:lstStyle/>
                    <a:p>
                      <a:pPr algn="ctr"/>
                      <a:r>
                        <a:rPr lang="en-US" sz="3600" b="0" dirty="0">
                          <a:solidFill>
                            <a:srgbClr val="00FFFF"/>
                          </a:solidFill>
                          <a:effectLst>
                            <a:outerShdw blurRad="38100" dist="38100" dir="2700000" algn="tl">
                              <a:srgbClr val="000000">
                                <a:alpha val="43137"/>
                              </a:srgbClr>
                            </a:outerShdw>
                          </a:effectLst>
                          <a:latin typeface="+mn-lt"/>
                        </a:rPr>
                        <a:t>Acts 7 – Stephen’s Speech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3200" u="sng" dirty="0">
                        <a:latin typeface="Calibri" panose="020F0502020204030204" pitchFamily="34" charset="0"/>
                      </a:endParaRPr>
                    </a:p>
                  </a:txBody>
                  <a:tcPr/>
                </a:tc>
                <a:extLst>
                  <a:ext uri="{0D108BD9-81ED-4DB2-BD59-A6C34878D82A}">
                    <a16:rowId xmlns:a16="http://schemas.microsoft.com/office/drawing/2014/main" val="73751821"/>
                  </a:ext>
                </a:extLst>
              </a:tr>
              <a:tr h="91440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1.	7:2-5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Abraham’s partial obedience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860566">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1" i="0" u="none" strike="noStrike" kern="1200" cap="none" spc="0" normalizeH="0" baseline="0" noProof="0" dirty="0">
                          <a:ln>
                            <a:noFill/>
                          </a:ln>
                          <a:solidFill>
                            <a:schemeClr val="bg1"/>
                          </a:solidFill>
                          <a:effectLst/>
                          <a:uLnTx/>
                          <a:uFillTx/>
                          <a:latin typeface="+mn-lt"/>
                          <a:ea typeface="+mn-ea"/>
                          <a:cs typeface="+mn-cs"/>
                        </a:rPr>
                        <a:t>2.	7:6-38 </a:t>
                      </a:r>
                      <a:endParaRPr kumimoji="0" lang="en-US" sz="2800" b="1" i="0" u="none" strike="noStrike" kern="1200" cap="none" spc="0" normalizeH="0" baseline="0" dirty="0">
                        <a:ln>
                          <a:noFill/>
                        </a:ln>
                        <a:solidFill>
                          <a:schemeClr val="bg1"/>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mn-lt"/>
                          <a:ea typeface="+mn-ea"/>
                          <a:cs typeface="+mn-cs"/>
                        </a:rPr>
                        <a:t>Israel’s initial rejections and later acceptances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01"/>
                  </a:ext>
                </a:extLst>
              </a:tr>
              <a:tr h="91440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3.	7:39-41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just" defTabSz="914400" rtl="0" eaLnBrk="1" latinLnBrk="0" hangingPunct="1"/>
                      <a:r>
                        <a:rPr kumimoji="0" lang="en-US" sz="2800" b="0" i="0" u="none" strike="noStrike" kern="1200" cap="none" spc="0" normalizeH="0" baseline="0" noProof="0" dirty="0">
                          <a:ln>
                            <a:noFill/>
                          </a:ln>
                          <a:solidFill>
                            <a:schemeClr val="bg1"/>
                          </a:solidFill>
                          <a:effectLst/>
                          <a:uLnTx/>
                          <a:uFillTx/>
                          <a:latin typeface="+mn-lt"/>
                          <a:ea typeface="+mn-ea"/>
                          <a:cs typeface="+mn-cs"/>
                        </a:rPr>
                        <a:t>Israel’s early rebellion against Moses </a:t>
                      </a:r>
                      <a:endParaRPr lang="en-US" sz="2800" b="1" u="none" kern="1200" dirty="0">
                        <a:solidFill>
                          <a:schemeClr val="bg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94488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4.	7:42-45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just" defTabSz="914400" rtl="0" eaLnBrk="1" latinLnBrk="0" hangingPunct="1"/>
                      <a:r>
                        <a:rPr kumimoji="0" lang="en-US" sz="2800" b="0" i="0" u="none" strike="noStrike" kern="1200" cap="none" spc="0" normalizeH="0" baseline="0" noProof="0" dirty="0">
                          <a:ln>
                            <a:noFill/>
                          </a:ln>
                          <a:solidFill>
                            <a:schemeClr val="bg1"/>
                          </a:solidFill>
                          <a:effectLst/>
                          <a:uLnTx/>
                          <a:uFillTx/>
                          <a:latin typeface="+mn-lt"/>
                          <a:ea typeface="+mn-ea"/>
                          <a:cs typeface="+mn-cs"/>
                        </a:rPr>
                        <a:t>Israel reinterpreted Moses’ teachings though a polytheistic framework</a:t>
                      </a:r>
                      <a:endParaRPr lang="en-US" sz="2800" b="1" u="none" kern="1200" dirty="0">
                        <a:solidFill>
                          <a:schemeClr val="bg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94488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5.	7:46-50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Neither the Tabernacle nor Temple were intended as permanent habitations of God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18658981"/>
                  </a:ext>
                </a:extLst>
              </a:tr>
              <a:tr h="91440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6.	7:51-53</a:t>
                      </a:r>
                      <a:endParaRPr kumimoji="0" lang="en-US" sz="2800" b="0" i="0" u="none" strike="noStrike" kern="1200" cap="none" spc="0" normalizeH="0" baseline="0" dirty="0">
                        <a:ln>
                          <a:noFill/>
                        </a:ln>
                        <a:solidFill>
                          <a:schemeClr val="bg1"/>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just" defTabSz="914400" rtl="0" eaLnBrk="1" latinLnBrk="0" hangingPunct="1"/>
                      <a:r>
                        <a:rPr kumimoji="0" lang="en-US" sz="2800" b="0" i="0" u="none" strike="noStrike" kern="1200" cap="none" spc="0" normalizeH="0" baseline="0" noProof="0" dirty="0">
                          <a:ln>
                            <a:noFill/>
                          </a:ln>
                          <a:solidFill>
                            <a:schemeClr val="bg1"/>
                          </a:solidFill>
                          <a:effectLst/>
                          <a:uLnTx/>
                          <a:uFillTx/>
                          <a:latin typeface="+mn-lt"/>
                          <a:ea typeface="+mn-ea"/>
                          <a:cs typeface="+mn-cs"/>
                        </a:rPr>
                        <a:t>Current generation imitating these same rebellions</a:t>
                      </a:r>
                      <a:endParaRPr lang="en-US" sz="2800" b="1" u="none" kern="1200" dirty="0">
                        <a:solidFill>
                          <a:schemeClr val="bg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50635967"/>
                  </a:ext>
                </a:extLst>
              </a:tr>
            </a:tbl>
          </a:graphicData>
        </a:graphic>
      </p:graphicFrame>
    </p:spTree>
    <p:extLst>
      <p:ext uri="{BB962C8B-B14F-4D97-AF65-F5344CB8AC3E}">
        <p14:creationId xmlns:p14="http://schemas.microsoft.com/office/powerpoint/2010/main" val="277631958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256"/>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7043</TotalTime>
  <Words>3419</Words>
  <Application>Microsoft Office PowerPoint</Application>
  <PresentationFormat>Widescreen</PresentationFormat>
  <Paragraphs>383</Paragraphs>
  <Slides>78</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78</vt:i4>
      </vt:variant>
    </vt:vector>
  </HeadingPairs>
  <TitlesOfParts>
    <vt:vector size="83" baseType="lpstr">
      <vt:lpstr>Arial</vt:lpstr>
      <vt:lpstr>Calibri</vt:lpstr>
      <vt:lpstr>Calibri Light</vt:lpstr>
      <vt:lpstr>Wingdings</vt:lpstr>
      <vt:lpstr>Office Theme</vt:lpstr>
      <vt:lpstr>PowerPoint Presentation</vt:lpstr>
      <vt:lpstr>PowerPoint Presentation</vt:lpstr>
      <vt:lpstr>PowerPoint Presentation</vt:lpstr>
      <vt:lpstr>Acts 6:8‒8:4 Stephen</vt:lpstr>
      <vt:lpstr>PowerPoint Presentation</vt:lpstr>
      <vt:lpstr>Acts 6:8‒8:4 Stephen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Eternal State is Future</vt:lpstr>
      <vt:lpstr>PowerPoint Presentation</vt:lpstr>
      <vt:lpstr>PowerPoint Presentation</vt:lpstr>
      <vt:lpstr>Tabernacle Diagram</vt:lpstr>
      <vt:lpstr>Ark of the Covenant</vt:lpstr>
      <vt:lpstr>PowerPoint Presentation</vt:lpstr>
      <vt:lpstr>PowerPoint Presentation</vt:lpstr>
      <vt:lpstr>PowerPoint Presentation</vt:lpstr>
      <vt:lpstr>PowerPoint Presentation</vt:lpstr>
      <vt:lpstr>PowerPoint Presentation</vt:lpstr>
      <vt:lpstr>PowerPoint Presentation</vt:lpstr>
      <vt:lpstr>ISRAEL’S FOUR TEMPLES</vt:lpstr>
      <vt:lpstr>ISRAEL’S FOUR TEMPLES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Running TULIP Through the Grid of Scripture</vt:lpstr>
      <vt:lpstr>Running TULIP Through the Grid of Scripture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Acts 6:8‒8:4 Stephen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Acts 7:57-60 Stephen’s Death</vt:lpstr>
      <vt:lpstr>Acts 7:57-60 Stephen’s Death</vt:lpstr>
      <vt:lpstr>Acts 7:57-60 Stephen’s Death</vt:lpstr>
      <vt:lpstr>PowerPoint Presentation</vt:lpstr>
      <vt:lpstr>PowerPoint Presentation</vt:lpstr>
      <vt:lpstr>PowerPoint Presentation</vt:lpstr>
      <vt:lpstr>Acts 7:57-60 Stephen’s Death</vt:lpstr>
      <vt:lpstr>Acts 7:57-60 Stephen’s Death</vt:lpstr>
      <vt:lpstr>PowerPoint Presentation</vt:lpstr>
      <vt:lpstr>PowerPoint Presentation</vt:lpstr>
      <vt:lpstr>PowerPoint Presentation</vt:lpstr>
      <vt:lpstr>PowerPoint Presentation</vt:lpstr>
      <vt:lpstr>PowerPoint Presentation</vt:lpstr>
      <vt:lpstr>PowerPoint Presentation</vt:lpstr>
      <vt:lpstr>Conclusion</vt:lpstr>
      <vt:lpstr>Acts 6:8‒8:4 Stephen</vt:lpstr>
      <vt:lpstr>PowerPoint Presentation</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038 Acts 7v17-60</dc:title>
  <dc:subject>ACTS</dc:subject>
  <dc:creator>A. Woods</dc:creator>
  <cp:lastModifiedBy>anne woods</cp:lastModifiedBy>
  <cp:revision>796</cp:revision>
  <cp:lastPrinted>2024-01-09T22:06:07Z</cp:lastPrinted>
  <dcterms:created xsi:type="dcterms:W3CDTF">2009-01-10T23:45:31Z</dcterms:created>
  <dcterms:modified xsi:type="dcterms:W3CDTF">2024-02-14T23:05:53Z</dcterms:modified>
</cp:coreProperties>
</file>