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094" r:id="rId2"/>
    <p:sldId id="9505" r:id="rId3"/>
    <p:sldId id="11021" r:id="rId4"/>
    <p:sldId id="10926" r:id="rId5"/>
    <p:sldId id="10927" r:id="rId6"/>
    <p:sldId id="10932" r:id="rId7"/>
    <p:sldId id="10933" r:id="rId8"/>
    <p:sldId id="9169" r:id="rId9"/>
    <p:sldId id="10967" r:id="rId10"/>
    <p:sldId id="10964" r:id="rId11"/>
    <p:sldId id="10965" r:id="rId12"/>
    <p:sldId id="10934" r:id="rId13"/>
    <p:sldId id="10937" r:id="rId14"/>
    <p:sldId id="11018" r:id="rId15"/>
    <p:sldId id="10969" r:id="rId16"/>
    <p:sldId id="4281" r:id="rId17"/>
    <p:sldId id="11019" r:id="rId18"/>
    <p:sldId id="10935" r:id="rId19"/>
    <p:sldId id="10970" r:id="rId20"/>
    <p:sldId id="10936" r:id="rId21"/>
    <p:sldId id="10971" r:id="rId22"/>
    <p:sldId id="9236" r:id="rId23"/>
    <p:sldId id="3264" r:id="rId24"/>
    <p:sldId id="10842" r:id="rId25"/>
    <p:sldId id="11024" r:id="rId26"/>
    <p:sldId id="10928" r:id="rId27"/>
    <p:sldId id="10940" r:id="rId28"/>
    <p:sldId id="10941" r:id="rId29"/>
    <p:sldId id="11022" r:id="rId30"/>
    <p:sldId id="10942" r:id="rId31"/>
    <p:sldId id="10972" r:id="rId32"/>
    <p:sldId id="10929" r:id="rId33"/>
    <p:sldId id="10943" r:id="rId34"/>
    <p:sldId id="10944" r:id="rId35"/>
    <p:sldId id="10973" r:id="rId36"/>
    <p:sldId id="9806" r:id="rId37"/>
    <p:sldId id="9902" r:id="rId38"/>
    <p:sldId id="10945" r:id="rId39"/>
    <p:sldId id="10930" r:id="rId40"/>
    <p:sldId id="10946" r:id="rId41"/>
    <p:sldId id="10947" r:id="rId42"/>
    <p:sldId id="10948" r:id="rId43"/>
    <p:sldId id="2056" r:id="rId44"/>
    <p:sldId id="10949" r:id="rId45"/>
    <p:sldId id="10974" r:id="rId46"/>
    <p:sldId id="11023" r:id="rId47"/>
    <p:sldId id="10931" r:id="rId48"/>
    <p:sldId id="10950" r:id="rId49"/>
    <p:sldId id="10951" r:id="rId50"/>
    <p:sldId id="276" r:id="rId51"/>
    <p:sldId id="10975" r:id="rId52"/>
    <p:sldId id="10976" r:id="rId53"/>
    <p:sldId id="10952" r:id="rId54"/>
    <p:sldId id="10522" r:id="rId55"/>
    <p:sldId id="10981" r:id="rId56"/>
    <p:sldId id="10524" r:id="rId57"/>
  </p:sldIdLst>
  <p:sldSz cx="12192000" cy="6858000"/>
  <p:notesSz cx="7315200" cy="9601200"/>
  <p:custDataLst>
    <p:tags r:id="rId60"/>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ED008-242B-447D-BFD0-95C708B86E4C}" v="4" dt="2024-01-14T18:27:22.341"/>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2" autoAdjust="0"/>
    <p:restoredTop sz="96191" autoAdjust="0"/>
  </p:normalViewPr>
  <p:slideViewPr>
    <p:cSldViewPr>
      <p:cViewPr varScale="1">
        <p:scale>
          <a:sx n="105" d="100"/>
          <a:sy n="105" d="100"/>
        </p:scale>
        <p:origin x="504"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96" y="9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CE41C84B-C297-48DA-920C-840512922ACC}"/>
    <pc:docChg chg="undo custSel addSld delSld modSld sldOrd replTag delTag modHandout">
      <pc:chgData name="Jim McGowan" userId="e2c7446dd3aca506" providerId="LiveId" clId="{CE41C84B-C297-48DA-920C-840512922ACC}" dt="2023-12-28T15:01:38.508" v="902"/>
      <pc:docMkLst>
        <pc:docMk/>
      </pc:docMkLst>
      <pc:sldChg chg="delSp mod">
        <pc:chgData name="Jim McGowan" userId="e2c7446dd3aca506" providerId="LiveId" clId="{CE41C84B-C297-48DA-920C-840512922ACC}" dt="2023-12-28T14:16:44.940" v="259" actId="478"/>
        <pc:sldMkLst>
          <pc:docMk/>
          <pc:sldMk cId="384173127" sldId="5181"/>
        </pc:sldMkLst>
        <pc:spChg chg="del">
          <ac:chgData name="Jim McGowan" userId="e2c7446dd3aca506" providerId="LiveId" clId="{CE41C84B-C297-48DA-920C-840512922ACC}" dt="2023-12-28T14:16:44.940" v="259" actId="478"/>
          <ac:spMkLst>
            <pc:docMk/>
            <pc:sldMk cId="384173127" sldId="5181"/>
            <ac:spMk id="4" creationId="{A1C10D15-D2FE-405A-9633-0BFFFAD6C8F3}"/>
          </ac:spMkLst>
        </pc:spChg>
      </pc:sldChg>
      <pc:sldChg chg="modSp mod">
        <pc:chgData name="Jim McGowan" userId="e2c7446dd3aca506" providerId="LiveId" clId="{CE41C84B-C297-48DA-920C-840512922ACC}" dt="2023-12-28T14:03:36.308" v="65" actId="14100"/>
        <pc:sldMkLst>
          <pc:docMk/>
          <pc:sldMk cId="590753144" sldId="10717"/>
        </pc:sldMkLst>
        <pc:spChg chg="mod">
          <ac:chgData name="Jim McGowan" userId="e2c7446dd3aca506" providerId="LiveId" clId="{CE41C84B-C297-48DA-920C-840512922ACC}" dt="2023-12-28T14:03:36.308" v="65" actId="14100"/>
          <ac:spMkLst>
            <pc:docMk/>
            <pc:sldMk cId="590753144" sldId="10717"/>
            <ac:spMk id="161795" creationId="{00000000-0000-0000-0000-000000000000}"/>
          </ac:spMkLst>
        </pc:spChg>
      </pc:sldChg>
      <pc:sldChg chg="del">
        <pc:chgData name="Jim McGowan" userId="e2c7446dd3aca506" providerId="LiveId" clId="{CE41C84B-C297-48DA-920C-840512922ACC}" dt="2023-12-28T13:59:11.077" v="14" actId="47"/>
        <pc:sldMkLst>
          <pc:docMk/>
          <pc:sldMk cId="1417009776" sldId="10843"/>
        </pc:sldMkLst>
      </pc:sldChg>
      <pc:sldChg chg="del">
        <pc:chgData name="Jim McGowan" userId="e2c7446dd3aca506" providerId="LiveId" clId="{CE41C84B-C297-48DA-920C-840512922ACC}" dt="2023-12-28T13:59:55.021" v="22" actId="47"/>
        <pc:sldMkLst>
          <pc:docMk/>
          <pc:sldMk cId="4061045181" sldId="10844"/>
        </pc:sldMkLst>
      </pc:sldChg>
      <pc:sldChg chg="del">
        <pc:chgData name="Jim McGowan" userId="e2c7446dd3aca506" providerId="LiveId" clId="{CE41C84B-C297-48DA-920C-840512922ACC}" dt="2023-12-28T14:00:36.829" v="30" actId="47"/>
        <pc:sldMkLst>
          <pc:docMk/>
          <pc:sldMk cId="900611345" sldId="10845"/>
        </pc:sldMkLst>
      </pc:sldChg>
      <pc:sldChg chg="del">
        <pc:chgData name="Jim McGowan" userId="e2c7446dd3aca506" providerId="LiveId" clId="{CE41C84B-C297-48DA-920C-840512922ACC}" dt="2023-12-28T14:01:17.637" v="38" actId="47"/>
        <pc:sldMkLst>
          <pc:docMk/>
          <pc:sldMk cId="3889478319" sldId="10846"/>
        </pc:sldMkLst>
      </pc:sldChg>
      <pc:sldChg chg="addSp delSp modSp mod">
        <pc:chgData name="Jim McGowan" userId="e2c7446dd3aca506" providerId="LiveId" clId="{CE41C84B-C297-48DA-920C-840512922ACC}" dt="2023-12-28T14:04:04.175" v="69" actId="948"/>
        <pc:sldMkLst>
          <pc:docMk/>
          <pc:sldMk cId="2779431842" sldId="10847"/>
        </pc:sldMkLst>
        <pc:spChg chg="mod">
          <ac:chgData name="Jim McGowan" userId="e2c7446dd3aca506" providerId="LiveId" clId="{CE41C84B-C297-48DA-920C-840512922ACC}" dt="2023-12-28T14:04:04.175" v="69" actId="948"/>
          <ac:spMkLst>
            <pc:docMk/>
            <pc:sldMk cId="2779431842" sldId="10847"/>
            <ac:spMk id="161795" creationId="{00000000-0000-0000-0000-000000000000}"/>
          </ac:spMkLst>
        </pc:spChg>
        <pc:picChg chg="add mod">
          <ac:chgData name="Jim McGowan" userId="e2c7446dd3aca506" providerId="LiveId" clId="{CE41C84B-C297-48DA-920C-840512922ACC}" dt="2023-12-28T14:02:00.506" v="49"/>
          <ac:picMkLst>
            <pc:docMk/>
            <pc:sldMk cId="2779431842" sldId="10847"/>
            <ac:picMk id="2" creationId="{9B62CD44-2D5B-F8BF-749E-A0AD078D447A}"/>
          </ac:picMkLst>
        </pc:picChg>
        <pc:picChg chg="del">
          <ac:chgData name="Jim McGowan" userId="e2c7446dd3aca506" providerId="LiveId" clId="{CE41C84B-C297-48DA-920C-840512922ACC}" dt="2023-12-28T14:01:59.789" v="48" actId="478"/>
          <ac:picMkLst>
            <pc:docMk/>
            <pc:sldMk cId="2779431842" sldId="10847"/>
            <ac:picMk id="3" creationId="{6C05FAA2-2760-4803-49A3-30A1463837D1}"/>
          </ac:picMkLst>
        </pc:picChg>
      </pc:sldChg>
      <pc:sldChg chg="del">
        <pc:chgData name="Jim McGowan" userId="e2c7446dd3aca506" providerId="LiveId" clId="{CE41C84B-C297-48DA-920C-840512922ACC}" dt="2023-12-28T14:04:35.175" v="79" actId="47"/>
        <pc:sldMkLst>
          <pc:docMk/>
          <pc:sldMk cId="99725487" sldId="10848"/>
        </pc:sldMkLst>
      </pc:sldChg>
      <pc:sldChg chg="del">
        <pc:chgData name="Jim McGowan" userId="e2c7446dd3aca506" providerId="LiveId" clId="{CE41C84B-C297-48DA-920C-840512922ACC}" dt="2023-12-28T14:05:01.358" v="87" actId="47"/>
        <pc:sldMkLst>
          <pc:docMk/>
          <pc:sldMk cId="327512602" sldId="10849"/>
        </pc:sldMkLst>
      </pc:sldChg>
      <pc:sldChg chg="del">
        <pc:chgData name="Jim McGowan" userId="e2c7446dd3aca506" providerId="LiveId" clId="{CE41C84B-C297-48DA-920C-840512922ACC}" dt="2023-12-28T14:05:33.454" v="95" actId="47"/>
        <pc:sldMkLst>
          <pc:docMk/>
          <pc:sldMk cId="3594623172" sldId="10850"/>
        </pc:sldMkLst>
      </pc:sldChg>
      <pc:sldChg chg="del">
        <pc:chgData name="Jim McGowan" userId="e2c7446dd3aca506" providerId="LiveId" clId="{CE41C84B-C297-48DA-920C-840512922ACC}" dt="2023-12-28T14:05:56.901" v="105" actId="47"/>
        <pc:sldMkLst>
          <pc:docMk/>
          <pc:sldMk cId="2697548472" sldId="10851"/>
        </pc:sldMkLst>
      </pc:sldChg>
      <pc:sldChg chg="modSp mod">
        <pc:chgData name="Jim McGowan" userId="e2c7446dd3aca506" providerId="LiveId" clId="{CE41C84B-C297-48DA-920C-840512922ACC}" dt="2023-12-28T14:07:56.577" v="118" actId="12789"/>
        <pc:sldMkLst>
          <pc:docMk/>
          <pc:sldMk cId="2845805997" sldId="10852"/>
        </pc:sldMkLst>
        <pc:spChg chg="mod">
          <ac:chgData name="Jim McGowan" userId="e2c7446dd3aca506" providerId="LiveId" clId="{CE41C84B-C297-48DA-920C-840512922ACC}" dt="2023-12-28T14:07:56.577" v="118" actId="12789"/>
          <ac:spMkLst>
            <pc:docMk/>
            <pc:sldMk cId="2845805997" sldId="10852"/>
            <ac:spMk id="161795" creationId="{00000000-0000-0000-0000-000000000000}"/>
          </ac:spMkLst>
        </pc:spChg>
      </pc:sldChg>
      <pc:sldChg chg="del">
        <pc:chgData name="Jim McGowan" userId="e2c7446dd3aca506" providerId="LiveId" clId="{CE41C84B-C297-48DA-920C-840512922ACC}" dt="2023-12-28T14:08:21.998" v="123" actId="47"/>
        <pc:sldMkLst>
          <pc:docMk/>
          <pc:sldMk cId="2867556016" sldId="10853"/>
        </pc:sldMkLst>
      </pc:sldChg>
      <pc:sldChg chg="del">
        <pc:chgData name="Jim McGowan" userId="e2c7446dd3aca506" providerId="LiveId" clId="{CE41C84B-C297-48DA-920C-840512922ACC}" dt="2023-12-28T14:08:43.581" v="131" actId="47"/>
        <pc:sldMkLst>
          <pc:docMk/>
          <pc:sldMk cId="105188975" sldId="10854"/>
        </pc:sldMkLst>
      </pc:sldChg>
      <pc:sldChg chg="del">
        <pc:chgData name="Jim McGowan" userId="e2c7446dd3aca506" providerId="LiveId" clId="{CE41C84B-C297-48DA-920C-840512922ACC}" dt="2023-12-28T14:09:16.187" v="141" actId="47"/>
        <pc:sldMkLst>
          <pc:docMk/>
          <pc:sldMk cId="492612415" sldId="10855"/>
        </pc:sldMkLst>
      </pc:sldChg>
      <pc:sldChg chg="del">
        <pc:chgData name="Jim McGowan" userId="e2c7446dd3aca506" providerId="LiveId" clId="{CE41C84B-C297-48DA-920C-840512922ACC}" dt="2023-12-28T14:09:34.957" v="151" actId="47"/>
        <pc:sldMkLst>
          <pc:docMk/>
          <pc:sldMk cId="3325693169" sldId="10856"/>
        </pc:sldMkLst>
      </pc:sldChg>
      <pc:sldChg chg="modSp mod">
        <pc:chgData name="Jim McGowan" userId="e2c7446dd3aca506" providerId="LiveId" clId="{CE41C84B-C297-48DA-920C-840512922ACC}" dt="2023-12-28T14:10:00.500" v="156" actId="14100"/>
        <pc:sldMkLst>
          <pc:docMk/>
          <pc:sldMk cId="154610393" sldId="10857"/>
        </pc:sldMkLst>
        <pc:spChg chg="mod">
          <ac:chgData name="Jim McGowan" userId="e2c7446dd3aca506" providerId="LiveId" clId="{CE41C84B-C297-48DA-920C-840512922ACC}" dt="2023-12-28T14:10:00.500" v="156" actId="14100"/>
          <ac:spMkLst>
            <pc:docMk/>
            <pc:sldMk cId="154610393" sldId="10857"/>
            <ac:spMk id="161795" creationId="{00000000-0000-0000-0000-000000000000}"/>
          </ac:spMkLst>
        </pc:spChg>
      </pc:sldChg>
      <pc:sldChg chg="modSp mod">
        <pc:chgData name="Jim McGowan" userId="e2c7446dd3aca506" providerId="LiveId" clId="{CE41C84B-C297-48DA-920C-840512922ACC}" dt="2023-12-28T14:11:21.621" v="179" actId="6549"/>
        <pc:sldMkLst>
          <pc:docMk/>
          <pc:sldMk cId="2476218859" sldId="10858"/>
        </pc:sldMkLst>
        <pc:spChg chg="mod">
          <ac:chgData name="Jim McGowan" userId="e2c7446dd3aca506" providerId="LiveId" clId="{CE41C84B-C297-48DA-920C-840512922ACC}" dt="2023-12-28T14:11:21.621" v="179" actId="6549"/>
          <ac:spMkLst>
            <pc:docMk/>
            <pc:sldMk cId="2476218859" sldId="10858"/>
            <ac:spMk id="161795" creationId="{00000000-0000-0000-0000-000000000000}"/>
          </ac:spMkLst>
        </pc:spChg>
      </pc:sldChg>
      <pc:sldChg chg="del">
        <pc:chgData name="Jim McGowan" userId="e2c7446dd3aca506" providerId="LiveId" clId="{CE41C84B-C297-48DA-920C-840512922ACC}" dt="2023-12-28T14:10:36.267" v="163" actId="47"/>
        <pc:sldMkLst>
          <pc:docMk/>
          <pc:sldMk cId="3319497685" sldId="10859"/>
        </pc:sldMkLst>
      </pc:sldChg>
      <pc:sldChg chg="del">
        <pc:chgData name="Jim McGowan" userId="e2c7446dd3aca506" providerId="LiveId" clId="{CE41C84B-C297-48DA-920C-840512922ACC}" dt="2023-12-28T14:11:00.707" v="174" actId="47"/>
        <pc:sldMkLst>
          <pc:docMk/>
          <pc:sldMk cId="3855259437" sldId="10860"/>
        </pc:sldMkLst>
      </pc:sldChg>
      <pc:sldChg chg="modSp mod">
        <pc:chgData name="Jim McGowan" userId="e2c7446dd3aca506" providerId="LiveId" clId="{CE41C84B-C297-48DA-920C-840512922ACC}" dt="2023-12-28T14:11:30.517" v="184" actId="6549"/>
        <pc:sldMkLst>
          <pc:docMk/>
          <pc:sldMk cId="3782449832" sldId="10861"/>
        </pc:sldMkLst>
        <pc:spChg chg="mod">
          <ac:chgData name="Jim McGowan" userId="e2c7446dd3aca506" providerId="LiveId" clId="{CE41C84B-C297-48DA-920C-840512922ACC}" dt="2023-12-28T14:11:30.517" v="184" actId="6549"/>
          <ac:spMkLst>
            <pc:docMk/>
            <pc:sldMk cId="3782449832" sldId="10861"/>
            <ac:spMk id="161795" creationId="{00000000-0000-0000-0000-000000000000}"/>
          </ac:spMkLst>
        </pc:spChg>
      </pc:sldChg>
      <pc:sldChg chg="modSp mod">
        <pc:chgData name="Jim McGowan" userId="e2c7446dd3aca506" providerId="LiveId" clId="{CE41C84B-C297-48DA-920C-840512922ACC}" dt="2023-12-28T14:12:08.686" v="191" actId="6549"/>
        <pc:sldMkLst>
          <pc:docMk/>
          <pc:sldMk cId="2210628708" sldId="10862"/>
        </pc:sldMkLst>
        <pc:spChg chg="mod">
          <ac:chgData name="Jim McGowan" userId="e2c7446dd3aca506" providerId="LiveId" clId="{CE41C84B-C297-48DA-920C-840512922ACC}" dt="2023-12-28T14:12:08.686" v="191" actId="6549"/>
          <ac:spMkLst>
            <pc:docMk/>
            <pc:sldMk cId="2210628708" sldId="10862"/>
            <ac:spMk id="161795" creationId="{00000000-0000-0000-0000-000000000000}"/>
          </ac:spMkLst>
        </pc:spChg>
      </pc:sldChg>
      <pc:sldChg chg="addSp delSp modSp mod">
        <pc:chgData name="Jim McGowan" userId="e2c7446dd3aca506" providerId="LiveId" clId="{CE41C84B-C297-48DA-920C-840512922ACC}" dt="2023-12-28T14:21:08.562" v="328" actId="14100"/>
        <pc:sldMkLst>
          <pc:docMk/>
          <pc:sldMk cId="2216614056" sldId="10863"/>
        </pc:sldMkLst>
        <pc:spChg chg="mod">
          <ac:chgData name="Jim McGowan" userId="e2c7446dd3aca506" providerId="LiveId" clId="{CE41C84B-C297-48DA-920C-840512922ACC}" dt="2023-12-28T14:21:08.562" v="328" actId="14100"/>
          <ac:spMkLst>
            <pc:docMk/>
            <pc:sldMk cId="2216614056" sldId="10863"/>
            <ac:spMk id="161795" creationId="{00000000-0000-0000-0000-000000000000}"/>
          </ac:spMkLst>
        </pc:spChg>
        <pc:picChg chg="add mod">
          <ac:chgData name="Jim McGowan" userId="e2c7446dd3aca506" providerId="LiveId" clId="{CE41C84B-C297-48DA-920C-840512922ACC}" dt="2023-12-28T14:13:32.327" v="205"/>
          <ac:picMkLst>
            <pc:docMk/>
            <pc:sldMk cId="2216614056" sldId="10863"/>
            <ac:picMk id="2" creationId="{9333BAB7-6FDB-93EC-A909-24BF092F2923}"/>
          </ac:picMkLst>
        </pc:picChg>
        <pc:picChg chg="del">
          <ac:chgData name="Jim McGowan" userId="e2c7446dd3aca506" providerId="LiveId" clId="{CE41C84B-C297-48DA-920C-840512922ACC}" dt="2023-12-28T14:13:31.877" v="204" actId="478"/>
          <ac:picMkLst>
            <pc:docMk/>
            <pc:sldMk cId="2216614056" sldId="10863"/>
            <ac:picMk id="3" creationId="{6C05FAA2-2760-4803-49A3-30A1463837D1}"/>
          </ac:picMkLst>
        </pc:picChg>
      </pc:sldChg>
      <pc:sldChg chg="del">
        <pc:chgData name="Jim McGowan" userId="e2c7446dd3aca506" providerId="LiveId" clId="{CE41C84B-C297-48DA-920C-840512922ACC}" dt="2023-12-28T14:13:57.237" v="214" actId="47"/>
        <pc:sldMkLst>
          <pc:docMk/>
          <pc:sldMk cId="3341210965" sldId="10864"/>
        </pc:sldMkLst>
      </pc:sldChg>
      <pc:sldChg chg="del">
        <pc:chgData name="Jim McGowan" userId="e2c7446dd3aca506" providerId="LiveId" clId="{CE41C84B-C297-48DA-920C-840512922ACC}" dt="2023-12-28T14:16:06.142" v="244" actId="47"/>
        <pc:sldMkLst>
          <pc:docMk/>
          <pc:sldMk cId="4241880668" sldId="10865"/>
        </pc:sldMkLst>
      </pc:sldChg>
      <pc:sldChg chg="addSp delSp modSp mod">
        <pc:chgData name="Jim McGowan" userId="e2c7446dd3aca506" providerId="LiveId" clId="{CE41C84B-C297-48DA-920C-840512922ACC}" dt="2023-12-28T14:20:22.564" v="325" actId="14100"/>
        <pc:sldMkLst>
          <pc:docMk/>
          <pc:sldMk cId="2124945685" sldId="10866"/>
        </pc:sldMkLst>
        <pc:spChg chg="mod">
          <ac:chgData name="Jim McGowan" userId="e2c7446dd3aca506" providerId="LiveId" clId="{CE41C84B-C297-48DA-920C-840512922ACC}" dt="2023-12-28T14:20:22.564" v="325" actId="14100"/>
          <ac:spMkLst>
            <pc:docMk/>
            <pc:sldMk cId="2124945685" sldId="10866"/>
            <ac:spMk id="161795" creationId="{00000000-0000-0000-0000-000000000000}"/>
          </ac:spMkLst>
        </pc:spChg>
        <pc:picChg chg="add mod">
          <ac:chgData name="Jim McGowan" userId="e2c7446dd3aca506" providerId="LiveId" clId="{CE41C84B-C297-48DA-920C-840512922ACC}" dt="2023-12-28T14:19:48.616" v="314"/>
          <ac:picMkLst>
            <pc:docMk/>
            <pc:sldMk cId="2124945685" sldId="10866"/>
            <ac:picMk id="2" creationId="{B01D1B6E-A7B9-3726-375B-C6F3FA1EAA0C}"/>
          </ac:picMkLst>
        </pc:picChg>
        <pc:picChg chg="del">
          <ac:chgData name="Jim McGowan" userId="e2c7446dd3aca506" providerId="LiveId" clId="{CE41C84B-C297-48DA-920C-840512922ACC}" dt="2023-12-28T14:19:47.836" v="311" actId="478"/>
          <ac:picMkLst>
            <pc:docMk/>
            <pc:sldMk cId="2124945685" sldId="10866"/>
            <ac:picMk id="3" creationId="{6C05FAA2-2760-4803-49A3-30A1463837D1}"/>
          </ac:picMkLst>
        </pc:picChg>
      </pc:sldChg>
      <pc:sldChg chg="modSp mod">
        <pc:chgData name="Jim McGowan" userId="e2c7446dd3aca506" providerId="LiveId" clId="{CE41C84B-C297-48DA-920C-840512922ACC}" dt="2023-12-28T14:14:21.837" v="219" actId="6549"/>
        <pc:sldMkLst>
          <pc:docMk/>
          <pc:sldMk cId="359065923" sldId="10867"/>
        </pc:sldMkLst>
        <pc:spChg chg="mod">
          <ac:chgData name="Jim McGowan" userId="e2c7446dd3aca506" providerId="LiveId" clId="{CE41C84B-C297-48DA-920C-840512922ACC}" dt="2023-12-28T14:14:21.837" v="219" actId="6549"/>
          <ac:spMkLst>
            <pc:docMk/>
            <pc:sldMk cId="359065923" sldId="10867"/>
            <ac:spMk id="161795" creationId="{00000000-0000-0000-0000-000000000000}"/>
          </ac:spMkLst>
        </pc:spChg>
      </pc:sldChg>
      <pc:sldChg chg="modSp mod">
        <pc:chgData name="Jim McGowan" userId="e2c7446dd3aca506" providerId="LiveId" clId="{CE41C84B-C297-48DA-920C-840512922ACC}" dt="2023-12-28T14:14:58.994" v="224" actId="14100"/>
        <pc:sldMkLst>
          <pc:docMk/>
          <pc:sldMk cId="1282786898" sldId="10868"/>
        </pc:sldMkLst>
        <pc:spChg chg="mod">
          <ac:chgData name="Jim McGowan" userId="e2c7446dd3aca506" providerId="LiveId" clId="{CE41C84B-C297-48DA-920C-840512922ACC}" dt="2023-12-28T14:14:58.994" v="224" actId="14100"/>
          <ac:spMkLst>
            <pc:docMk/>
            <pc:sldMk cId="1282786898" sldId="10868"/>
            <ac:spMk id="161795" creationId="{00000000-0000-0000-0000-000000000000}"/>
          </ac:spMkLst>
        </pc:spChg>
      </pc:sldChg>
      <pc:sldChg chg="modSp mod">
        <pc:chgData name="Jim McGowan" userId="e2c7446dd3aca506" providerId="LiveId" clId="{CE41C84B-C297-48DA-920C-840512922ACC}" dt="2023-12-28T14:15:13.783" v="229" actId="14100"/>
        <pc:sldMkLst>
          <pc:docMk/>
          <pc:sldMk cId="1147243580" sldId="10869"/>
        </pc:sldMkLst>
        <pc:spChg chg="mod">
          <ac:chgData name="Jim McGowan" userId="e2c7446dd3aca506" providerId="LiveId" clId="{CE41C84B-C297-48DA-920C-840512922ACC}" dt="2023-12-28T14:15:13.783" v="229" actId="14100"/>
          <ac:spMkLst>
            <pc:docMk/>
            <pc:sldMk cId="1147243580" sldId="10869"/>
            <ac:spMk id="161795" creationId="{00000000-0000-0000-0000-000000000000}"/>
          </ac:spMkLst>
        </pc:spChg>
      </pc:sldChg>
      <pc:sldChg chg="modSp mod">
        <pc:chgData name="Jim McGowan" userId="e2c7446dd3aca506" providerId="LiveId" clId="{CE41C84B-C297-48DA-920C-840512922ACC}" dt="2023-12-28T14:15:28.078" v="236" actId="14100"/>
        <pc:sldMkLst>
          <pc:docMk/>
          <pc:sldMk cId="4188956432" sldId="10870"/>
        </pc:sldMkLst>
        <pc:spChg chg="mod">
          <ac:chgData name="Jim McGowan" userId="e2c7446dd3aca506" providerId="LiveId" clId="{CE41C84B-C297-48DA-920C-840512922ACC}" dt="2023-12-28T14:15:28.078" v="236" actId="14100"/>
          <ac:spMkLst>
            <pc:docMk/>
            <pc:sldMk cId="4188956432" sldId="10870"/>
            <ac:spMk id="161795" creationId="{00000000-0000-0000-0000-000000000000}"/>
          </ac:spMkLst>
        </pc:spChg>
      </pc:sldChg>
      <pc:sldChg chg="modSp mod">
        <pc:chgData name="Jim McGowan" userId="e2c7446dd3aca506" providerId="LiveId" clId="{CE41C84B-C297-48DA-920C-840512922ACC}" dt="2023-12-28T14:16:19.397" v="251" actId="14100"/>
        <pc:sldMkLst>
          <pc:docMk/>
          <pc:sldMk cId="987887120" sldId="10871"/>
        </pc:sldMkLst>
        <pc:spChg chg="mod">
          <ac:chgData name="Jim McGowan" userId="e2c7446dd3aca506" providerId="LiveId" clId="{CE41C84B-C297-48DA-920C-840512922ACC}" dt="2023-12-28T14:16:19.397" v="251" actId="14100"/>
          <ac:spMkLst>
            <pc:docMk/>
            <pc:sldMk cId="987887120" sldId="10871"/>
            <ac:spMk id="161795" creationId="{00000000-0000-0000-0000-000000000000}"/>
          </ac:spMkLst>
        </pc:spChg>
      </pc:sldChg>
      <pc:sldChg chg="modSp mod">
        <pc:chgData name="Jim McGowan" userId="e2c7446dd3aca506" providerId="LiveId" clId="{CE41C84B-C297-48DA-920C-840512922ACC}" dt="2023-12-28T14:16:31.412" v="256" actId="14100"/>
        <pc:sldMkLst>
          <pc:docMk/>
          <pc:sldMk cId="1183716182" sldId="10872"/>
        </pc:sldMkLst>
        <pc:spChg chg="mod">
          <ac:chgData name="Jim McGowan" userId="e2c7446dd3aca506" providerId="LiveId" clId="{CE41C84B-C297-48DA-920C-840512922ACC}" dt="2023-12-28T14:16:31.412" v="256" actId="14100"/>
          <ac:spMkLst>
            <pc:docMk/>
            <pc:sldMk cId="1183716182" sldId="10872"/>
            <ac:spMk id="161795" creationId="{00000000-0000-0000-0000-000000000000}"/>
          </ac:spMkLst>
        </pc:spChg>
      </pc:sldChg>
      <pc:sldChg chg="modSp mod">
        <pc:chgData name="Jim McGowan" userId="e2c7446dd3aca506" providerId="LiveId" clId="{CE41C84B-C297-48DA-920C-840512922ACC}" dt="2023-12-28T14:17:01.754" v="266" actId="14100"/>
        <pc:sldMkLst>
          <pc:docMk/>
          <pc:sldMk cId="1150756141" sldId="10873"/>
        </pc:sldMkLst>
        <pc:spChg chg="mod">
          <ac:chgData name="Jim McGowan" userId="e2c7446dd3aca506" providerId="LiveId" clId="{CE41C84B-C297-48DA-920C-840512922ACC}" dt="2023-12-28T14:17:01.754" v="266" actId="14100"/>
          <ac:spMkLst>
            <pc:docMk/>
            <pc:sldMk cId="1150756141" sldId="10873"/>
            <ac:spMk id="161795" creationId="{00000000-0000-0000-0000-000000000000}"/>
          </ac:spMkLst>
        </pc:spChg>
      </pc:sldChg>
      <pc:sldChg chg="modSp mod">
        <pc:chgData name="Jim McGowan" userId="e2c7446dd3aca506" providerId="LiveId" clId="{CE41C84B-C297-48DA-920C-840512922ACC}" dt="2023-12-28T14:17:13.747" v="271" actId="14100"/>
        <pc:sldMkLst>
          <pc:docMk/>
          <pc:sldMk cId="1203477183" sldId="10874"/>
        </pc:sldMkLst>
        <pc:spChg chg="mod">
          <ac:chgData name="Jim McGowan" userId="e2c7446dd3aca506" providerId="LiveId" clId="{CE41C84B-C297-48DA-920C-840512922ACC}" dt="2023-12-28T14:17:13.747" v="271" actId="14100"/>
          <ac:spMkLst>
            <pc:docMk/>
            <pc:sldMk cId="1203477183" sldId="10874"/>
            <ac:spMk id="161795" creationId="{00000000-0000-0000-0000-000000000000}"/>
          </ac:spMkLst>
        </pc:spChg>
      </pc:sldChg>
      <pc:sldChg chg="modSp mod">
        <pc:chgData name="Jim McGowan" userId="e2c7446dd3aca506" providerId="LiveId" clId="{CE41C84B-C297-48DA-920C-840512922ACC}" dt="2023-12-28T14:18:22.671" v="285" actId="14100"/>
        <pc:sldMkLst>
          <pc:docMk/>
          <pc:sldMk cId="70472508" sldId="10875"/>
        </pc:sldMkLst>
        <pc:spChg chg="mod">
          <ac:chgData name="Jim McGowan" userId="e2c7446dd3aca506" providerId="LiveId" clId="{CE41C84B-C297-48DA-920C-840512922ACC}" dt="2023-12-28T14:18:22.671" v="285" actId="14100"/>
          <ac:spMkLst>
            <pc:docMk/>
            <pc:sldMk cId="70472508" sldId="10875"/>
            <ac:spMk id="161795" creationId="{00000000-0000-0000-0000-000000000000}"/>
          </ac:spMkLst>
        </pc:spChg>
      </pc:sldChg>
      <pc:sldChg chg="modSp mod">
        <pc:chgData name="Jim McGowan" userId="e2c7446dd3aca506" providerId="LiveId" clId="{CE41C84B-C297-48DA-920C-840512922ACC}" dt="2023-12-28T14:19:08.545" v="298" actId="14100"/>
        <pc:sldMkLst>
          <pc:docMk/>
          <pc:sldMk cId="4053933800" sldId="10876"/>
        </pc:sldMkLst>
        <pc:spChg chg="mod">
          <ac:chgData name="Jim McGowan" userId="e2c7446dd3aca506" providerId="LiveId" clId="{CE41C84B-C297-48DA-920C-840512922ACC}" dt="2023-12-28T14:19:08.545" v="298" actId="14100"/>
          <ac:spMkLst>
            <pc:docMk/>
            <pc:sldMk cId="4053933800" sldId="10876"/>
            <ac:spMk id="161795" creationId="{00000000-0000-0000-0000-000000000000}"/>
          </ac:spMkLst>
        </pc:spChg>
      </pc:sldChg>
      <pc:sldChg chg="del">
        <pc:chgData name="Jim McGowan" userId="e2c7446dd3aca506" providerId="LiveId" clId="{CE41C84B-C297-48DA-920C-840512922ACC}" dt="2023-12-28T14:19:38.374" v="308" actId="47"/>
        <pc:sldMkLst>
          <pc:docMk/>
          <pc:sldMk cId="1201968517" sldId="10877"/>
        </pc:sldMkLst>
      </pc:sldChg>
      <pc:sldChg chg="modSp mod">
        <pc:chgData name="Jim McGowan" userId="e2c7446dd3aca506" providerId="LiveId" clId="{CE41C84B-C297-48DA-920C-840512922ACC}" dt="2023-12-28T14:21:54.221" v="337" actId="6549"/>
        <pc:sldMkLst>
          <pc:docMk/>
          <pc:sldMk cId="3115049990" sldId="10878"/>
        </pc:sldMkLst>
        <pc:spChg chg="mod">
          <ac:chgData name="Jim McGowan" userId="e2c7446dd3aca506" providerId="LiveId" clId="{CE41C84B-C297-48DA-920C-840512922ACC}" dt="2023-12-28T14:21:54.221" v="337" actId="6549"/>
          <ac:spMkLst>
            <pc:docMk/>
            <pc:sldMk cId="3115049990" sldId="10878"/>
            <ac:spMk id="161795" creationId="{00000000-0000-0000-0000-000000000000}"/>
          </ac:spMkLst>
        </pc:spChg>
      </pc:sldChg>
      <pc:sldChg chg="modSp mod">
        <pc:chgData name="Jim McGowan" userId="e2c7446dd3aca506" providerId="LiveId" clId="{CE41C84B-C297-48DA-920C-840512922ACC}" dt="2023-12-28T14:22:24.957" v="342" actId="6549"/>
        <pc:sldMkLst>
          <pc:docMk/>
          <pc:sldMk cId="2125655550" sldId="10879"/>
        </pc:sldMkLst>
        <pc:spChg chg="mod">
          <ac:chgData name="Jim McGowan" userId="e2c7446dd3aca506" providerId="LiveId" clId="{CE41C84B-C297-48DA-920C-840512922ACC}" dt="2023-12-28T14:22:24.957" v="342" actId="6549"/>
          <ac:spMkLst>
            <pc:docMk/>
            <pc:sldMk cId="2125655550" sldId="10879"/>
            <ac:spMk id="161795" creationId="{00000000-0000-0000-0000-000000000000}"/>
          </ac:spMkLst>
        </pc:spChg>
      </pc:sldChg>
      <pc:sldChg chg="modSp mod">
        <pc:chgData name="Jim McGowan" userId="e2c7446dd3aca506" providerId="LiveId" clId="{CE41C84B-C297-48DA-920C-840512922ACC}" dt="2023-12-28T14:22:48.532" v="347" actId="14100"/>
        <pc:sldMkLst>
          <pc:docMk/>
          <pc:sldMk cId="3546669492" sldId="10880"/>
        </pc:sldMkLst>
        <pc:spChg chg="mod">
          <ac:chgData name="Jim McGowan" userId="e2c7446dd3aca506" providerId="LiveId" clId="{CE41C84B-C297-48DA-920C-840512922ACC}" dt="2023-12-28T14:22:48.532" v="347" actId="14100"/>
          <ac:spMkLst>
            <pc:docMk/>
            <pc:sldMk cId="3546669492" sldId="10880"/>
            <ac:spMk id="161795" creationId="{00000000-0000-0000-0000-000000000000}"/>
          </ac:spMkLst>
        </pc:spChg>
      </pc:sldChg>
      <pc:sldChg chg="modSp mod">
        <pc:chgData name="Jim McGowan" userId="e2c7446dd3aca506" providerId="LiveId" clId="{CE41C84B-C297-48DA-920C-840512922ACC}" dt="2023-12-28T14:23:37.920" v="352" actId="14100"/>
        <pc:sldMkLst>
          <pc:docMk/>
          <pc:sldMk cId="1006083573" sldId="10881"/>
        </pc:sldMkLst>
        <pc:spChg chg="mod">
          <ac:chgData name="Jim McGowan" userId="e2c7446dd3aca506" providerId="LiveId" clId="{CE41C84B-C297-48DA-920C-840512922ACC}" dt="2023-12-28T14:23:37.920" v="352" actId="14100"/>
          <ac:spMkLst>
            <pc:docMk/>
            <pc:sldMk cId="1006083573" sldId="10881"/>
            <ac:spMk id="161795" creationId="{00000000-0000-0000-0000-000000000000}"/>
          </ac:spMkLst>
        </pc:spChg>
      </pc:sldChg>
      <pc:sldChg chg="modSp mod">
        <pc:chgData name="Jim McGowan" userId="e2c7446dd3aca506" providerId="LiveId" clId="{CE41C84B-C297-48DA-920C-840512922ACC}" dt="2023-12-28T14:24:04.967" v="360" actId="14100"/>
        <pc:sldMkLst>
          <pc:docMk/>
          <pc:sldMk cId="2511571730" sldId="10882"/>
        </pc:sldMkLst>
        <pc:spChg chg="mod">
          <ac:chgData name="Jim McGowan" userId="e2c7446dd3aca506" providerId="LiveId" clId="{CE41C84B-C297-48DA-920C-840512922ACC}" dt="2023-12-28T14:24:04.967" v="360" actId="14100"/>
          <ac:spMkLst>
            <pc:docMk/>
            <pc:sldMk cId="2511571730" sldId="10882"/>
            <ac:spMk id="161795" creationId="{00000000-0000-0000-0000-000000000000}"/>
          </ac:spMkLst>
        </pc:spChg>
      </pc:sldChg>
      <pc:sldChg chg="modSp mod">
        <pc:chgData name="Jim McGowan" userId="e2c7446dd3aca506" providerId="LiveId" clId="{CE41C84B-C297-48DA-920C-840512922ACC}" dt="2023-12-28T14:24:53.542" v="368" actId="948"/>
        <pc:sldMkLst>
          <pc:docMk/>
          <pc:sldMk cId="813686521" sldId="10883"/>
        </pc:sldMkLst>
        <pc:spChg chg="mod">
          <ac:chgData name="Jim McGowan" userId="e2c7446dd3aca506" providerId="LiveId" clId="{CE41C84B-C297-48DA-920C-840512922ACC}" dt="2023-12-28T14:24:53.542" v="368" actId="948"/>
          <ac:spMkLst>
            <pc:docMk/>
            <pc:sldMk cId="813686521" sldId="10883"/>
            <ac:spMk id="161795" creationId="{00000000-0000-0000-0000-000000000000}"/>
          </ac:spMkLst>
        </pc:spChg>
      </pc:sldChg>
      <pc:sldChg chg="addSp delSp modSp mod">
        <pc:chgData name="Jim McGowan" userId="e2c7446dd3aca506" providerId="LiveId" clId="{CE41C84B-C297-48DA-920C-840512922ACC}" dt="2023-12-28T14:26:30.286" v="394" actId="14100"/>
        <pc:sldMkLst>
          <pc:docMk/>
          <pc:sldMk cId="2692650788" sldId="10885"/>
        </pc:sldMkLst>
        <pc:spChg chg="mod">
          <ac:chgData name="Jim McGowan" userId="e2c7446dd3aca506" providerId="LiveId" clId="{CE41C84B-C297-48DA-920C-840512922ACC}" dt="2023-12-28T14:26:30.286" v="394" actId="14100"/>
          <ac:spMkLst>
            <pc:docMk/>
            <pc:sldMk cId="2692650788" sldId="10885"/>
            <ac:spMk id="161795" creationId="{00000000-0000-0000-0000-000000000000}"/>
          </ac:spMkLst>
        </pc:spChg>
        <pc:picChg chg="add mod">
          <ac:chgData name="Jim McGowan" userId="e2c7446dd3aca506" providerId="LiveId" clId="{CE41C84B-C297-48DA-920C-840512922ACC}" dt="2023-12-28T14:25:48.151" v="380"/>
          <ac:picMkLst>
            <pc:docMk/>
            <pc:sldMk cId="2692650788" sldId="10885"/>
            <ac:picMk id="2" creationId="{3EB25527-DCF3-44ED-F84E-808AB2D652EF}"/>
          </ac:picMkLst>
        </pc:picChg>
        <pc:picChg chg="del">
          <ac:chgData name="Jim McGowan" userId="e2c7446dd3aca506" providerId="LiveId" clId="{CE41C84B-C297-48DA-920C-840512922ACC}" dt="2023-12-28T14:25:47.444" v="379" actId="478"/>
          <ac:picMkLst>
            <pc:docMk/>
            <pc:sldMk cId="2692650788" sldId="10885"/>
            <ac:picMk id="3" creationId="{6C05FAA2-2760-4803-49A3-30A1463837D1}"/>
          </ac:picMkLst>
        </pc:picChg>
      </pc:sldChg>
      <pc:sldChg chg="del">
        <pc:chgData name="Jim McGowan" userId="e2c7446dd3aca506" providerId="LiveId" clId="{CE41C84B-C297-48DA-920C-840512922ACC}" dt="2023-12-28T14:26:53.742" v="401" actId="47"/>
        <pc:sldMkLst>
          <pc:docMk/>
          <pc:sldMk cId="1657625693" sldId="10886"/>
        </pc:sldMkLst>
      </pc:sldChg>
      <pc:sldChg chg="del">
        <pc:chgData name="Jim McGowan" userId="e2c7446dd3aca506" providerId="LiveId" clId="{CE41C84B-C297-48DA-920C-840512922ACC}" dt="2023-12-28T14:27:47.615" v="415" actId="47"/>
        <pc:sldMkLst>
          <pc:docMk/>
          <pc:sldMk cId="4065077800" sldId="10887"/>
        </pc:sldMkLst>
      </pc:sldChg>
      <pc:sldChg chg="modSp mod">
        <pc:chgData name="Jim McGowan" userId="e2c7446dd3aca506" providerId="LiveId" clId="{CE41C84B-C297-48DA-920C-840512922ACC}" dt="2023-12-28T14:28:12.981" v="419" actId="6549"/>
        <pc:sldMkLst>
          <pc:docMk/>
          <pc:sldMk cId="679178162" sldId="10889"/>
        </pc:sldMkLst>
        <pc:spChg chg="mod">
          <ac:chgData name="Jim McGowan" userId="e2c7446dd3aca506" providerId="LiveId" clId="{CE41C84B-C297-48DA-920C-840512922ACC}" dt="2023-12-28T14:28:12.981" v="419" actId="6549"/>
          <ac:spMkLst>
            <pc:docMk/>
            <pc:sldMk cId="679178162" sldId="10889"/>
            <ac:spMk id="161795" creationId="{00000000-0000-0000-0000-000000000000}"/>
          </ac:spMkLst>
        </pc:spChg>
      </pc:sldChg>
      <pc:sldChg chg="modSp mod">
        <pc:chgData name="Jim McGowan" userId="e2c7446dd3aca506" providerId="LiveId" clId="{CE41C84B-C297-48DA-920C-840512922ACC}" dt="2023-12-28T14:28:19.349" v="421" actId="6549"/>
        <pc:sldMkLst>
          <pc:docMk/>
          <pc:sldMk cId="3622196125" sldId="10890"/>
        </pc:sldMkLst>
        <pc:spChg chg="mod">
          <ac:chgData name="Jim McGowan" userId="e2c7446dd3aca506" providerId="LiveId" clId="{CE41C84B-C297-48DA-920C-840512922ACC}" dt="2023-12-28T14:28:19.349" v="421" actId="6549"/>
          <ac:spMkLst>
            <pc:docMk/>
            <pc:sldMk cId="3622196125" sldId="10890"/>
            <ac:spMk id="161795" creationId="{00000000-0000-0000-0000-000000000000}"/>
          </ac:spMkLst>
        </pc:spChg>
      </pc:sldChg>
      <pc:sldChg chg="modSp mod">
        <pc:chgData name="Jim McGowan" userId="e2c7446dd3aca506" providerId="LiveId" clId="{CE41C84B-C297-48DA-920C-840512922ACC}" dt="2023-12-28T14:28:39.621" v="430" actId="6549"/>
        <pc:sldMkLst>
          <pc:docMk/>
          <pc:sldMk cId="4197784893" sldId="10891"/>
        </pc:sldMkLst>
        <pc:spChg chg="mod">
          <ac:chgData name="Jim McGowan" userId="e2c7446dd3aca506" providerId="LiveId" clId="{CE41C84B-C297-48DA-920C-840512922ACC}" dt="2023-12-28T14:28:39.621" v="430" actId="6549"/>
          <ac:spMkLst>
            <pc:docMk/>
            <pc:sldMk cId="4197784893" sldId="10891"/>
            <ac:spMk id="161795" creationId="{00000000-0000-0000-0000-000000000000}"/>
          </ac:spMkLst>
        </pc:spChg>
      </pc:sldChg>
      <pc:sldChg chg="modSp mod">
        <pc:chgData name="Jim McGowan" userId="e2c7446dd3aca506" providerId="LiveId" clId="{CE41C84B-C297-48DA-920C-840512922ACC}" dt="2023-12-28T14:29:32.226" v="440" actId="12789"/>
        <pc:sldMkLst>
          <pc:docMk/>
          <pc:sldMk cId="2588643573" sldId="10894"/>
        </pc:sldMkLst>
        <pc:spChg chg="mod">
          <ac:chgData name="Jim McGowan" userId="e2c7446dd3aca506" providerId="LiveId" clId="{CE41C84B-C297-48DA-920C-840512922ACC}" dt="2023-12-28T14:29:32.226" v="440" actId="12789"/>
          <ac:spMkLst>
            <pc:docMk/>
            <pc:sldMk cId="2588643573" sldId="10894"/>
            <ac:spMk id="161795" creationId="{00000000-0000-0000-0000-000000000000}"/>
          </ac:spMkLst>
        </pc:spChg>
      </pc:sldChg>
      <pc:sldChg chg="del">
        <pc:chgData name="Jim McGowan" userId="e2c7446dd3aca506" providerId="LiveId" clId="{CE41C84B-C297-48DA-920C-840512922ACC}" dt="2023-12-28T14:30:01.934" v="447" actId="47"/>
        <pc:sldMkLst>
          <pc:docMk/>
          <pc:sldMk cId="3405162311" sldId="10895"/>
        </pc:sldMkLst>
      </pc:sldChg>
      <pc:sldChg chg="del">
        <pc:chgData name="Jim McGowan" userId="e2c7446dd3aca506" providerId="LiveId" clId="{CE41C84B-C297-48DA-920C-840512922ACC}" dt="2023-12-28T14:30:20.765" v="453" actId="47"/>
        <pc:sldMkLst>
          <pc:docMk/>
          <pc:sldMk cId="3713766579" sldId="10896"/>
        </pc:sldMkLst>
      </pc:sldChg>
      <pc:sldChg chg="del">
        <pc:chgData name="Jim McGowan" userId="e2c7446dd3aca506" providerId="LiveId" clId="{CE41C84B-C297-48DA-920C-840512922ACC}" dt="2023-12-28T14:30:40.614" v="461" actId="47"/>
        <pc:sldMkLst>
          <pc:docMk/>
          <pc:sldMk cId="3465026644" sldId="10897"/>
        </pc:sldMkLst>
      </pc:sldChg>
      <pc:sldChg chg="del">
        <pc:chgData name="Jim McGowan" userId="e2c7446dd3aca506" providerId="LiveId" clId="{CE41C84B-C297-48DA-920C-840512922ACC}" dt="2023-12-28T14:30:59.507" v="469" actId="47"/>
        <pc:sldMkLst>
          <pc:docMk/>
          <pc:sldMk cId="1103815347" sldId="10898"/>
        </pc:sldMkLst>
      </pc:sldChg>
      <pc:sldChg chg="modSp mod">
        <pc:chgData name="Jim McGowan" userId="e2c7446dd3aca506" providerId="LiveId" clId="{CE41C84B-C297-48DA-920C-840512922ACC}" dt="2023-12-28T14:31:50.724" v="482" actId="14100"/>
        <pc:sldMkLst>
          <pc:docMk/>
          <pc:sldMk cId="1200904917" sldId="10899"/>
        </pc:sldMkLst>
        <pc:spChg chg="mod">
          <ac:chgData name="Jim McGowan" userId="e2c7446dd3aca506" providerId="LiveId" clId="{CE41C84B-C297-48DA-920C-840512922ACC}" dt="2023-12-28T14:31:50.724" v="482" actId="14100"/>
          <ac:spMkLst>
            <pc:docMk/>
            <pc:sldMk cId="1200904917" sldId="10899"/>
            <ac:spMk id="161795" creationId="{00000000-0000-0000-0000-000000000000}"/>
          </ac:spMkLst>
        </pc:spChg>
      </pc:sldChg>
      <pc:sldChg chg="del">
        <pc:chgData name="Jim McGowan" userId="e2c7446dd3aca506" providerId="LiveId" clId="{CE41C84B-C297-48DA-920C-840512922ACC}" dt="2023-12-28T14:32:12.534" v="491" actId="47"/>
        <pc:sldMkLst>
          <pc:docMk/>
          <pc:sldMk cId="283221788" sldId="10900"/>
        </pc:sldMkLst>
      </pc:sldChg>
      <pc:sldChg chg="del">
        <pc:chgData name="Jim McGowan" userId="e2c7446dd3aca506" providerId="LiveId" clId="{CE41C84B-C297-48DA-920C-840512922ACC}" dt="2023-12-28T14:32:30.292" v="497" actId="47"/>
        <pc:sldMkLst>
          <pc:docMk/>
          <pc:sldMk cId="1421006535" sldId="10901"/>
        </pc:sldMkLst>
      </pc:sldChg>
      <pc:sldChg chg="modSp mod">
        <pc:chgData name="Jim McGowan" userId="e2c7446dd3aca506" providerId="LiveId" clId="{CE41C84B-C297-48DA-920C-840512922ACC}" dt="2023-12-28T14:36:51.560" v="517" actId="948"/>
        <pc:sldMkLst>
          <pc:docMk/>
          <pc:sldMk cId="1436340062" sldId="10902"/>
        </pc:sldMkLst>
        <pc:spChg chg="mod">
          <ac:chgData name="Jim McGowan" userId="e2c7446dd3aca506" providerId="LiveId" clId="{CE41C84B-C297-48DA-920C-840512922ACC}" dt="2023-12-28T14:36:51.560" v="517" actId="948"/>
          <ac:spMkLst>
            <pc:docMk/>
            <pc:sldMk cId="1436340062" sldId="10902"/>
            <ac:spMk id="161795" creationId="{00000000-0000-0000-0000-000000000000}"/>
          </ac:spMkLst>
        </pc:spChg>
        <pc:spChg chg="mod">
          <ac:chgData name="Jim McGowan" userId="e2c7446dd3aca506" providerId="LiveId" clId="{CE41C84B-C297-48DA-920C-840512922ACC}" dt="2023-12-28T14:35:46.586" v="500" actId="11"/>
          <ac:spMkLst>
            <pc:docMk/>
            <pc:sldMk cId="1436340062" sldId="10902"/>
            <ac:spMk id="180226" creationId="{00000000-0000-0000-0000-000000000000}"/>
          </ac:spMkLst>
        </pc:spChg>
      </pc:sldChg>
      <pc:sldChg chg="del">
        <pc:chgData name="Jim McGowan" userId="e2c7446dd3aca506" providerId="LiveId" clId="{CE41C84B-C297-48DA-920C-840512922ACC}" dt="2023-12-28T14:37:11.628" v="523" actId="47"/>
        <pc:sldMkLst>
          <pc:docMk/>
          <pc:sldMk cId="3803799592" sldId="10903"/>
        </pc:sldMkLst>
      </pc:sldChg>
      <pc:sldChg chg="del">
        <pc:chgData name="Jim McGowan" userId="e2c7446dd3aca506" providerId="LiveId" clId="{CE41C84B-C297-48DA-920C-840512922ACC}" dt="2023-12-28T14:37:36.485" v="533" actId="47"/>
        <pc:sldMkLst>
          <pc:docMk/>
          <pc:sldMk cId="2888933911" sldId="10904"/>
        </pc:sldMkLst>
      </pc:sldChg>
      <pc:sldChg chg="del">
        <pc:chgData name="Jim McGowan" userId="e2c7446dd3aca506" providerId="LiveId" clId="{CE41C84B-C297-48DA-920C-840512922ACC}" dt="2023-12-28T14:37:58.412" v="541" actId="47"/>
        <pc:sldMkLst>
          <pc:docMk/>
          <pc:sldMk cId="2498746910" sldId="10905"/>
        </pc:sldMkLst>
      </pc:sldChg>
      <pc:sldChg chg="modSp mod">
        <pc:chgData name="Jim McGowan" userId="e2c7446dd3aca506" providerId="LiveId" clId="{CE41C84B-C297-48DA-920C-840512922ACC}" dt="2023-12-28T14:39:17.826" v="550" actId="14100"/>
        <pc:sldMkLst>
          <pc:docMk/>
          <pc:sldMk cId="1195413049" sldId="10906"/>
        </pc:sldMkLst>
        <pc:spChg chg="mod">
          <ac:chgData name="Jim McGowan" userId="e2c7446dd3aca506" providerId="LiveId" clId="{CE41C84B-C297-48DA-920C-840512922ACC}" dt="2023-12-28T14:39:17.826" v="550" actId="14100"/>
          <ac:spMkLst>
            <pc:docMk/>
            <pc:sldMk cId="1195413049" sldId="10906"/>
            <ac:spMk id="161795" creationId="{00000000-0000-0000-0000-000000000000}"/>
          </ac:spMkLst>
        </pc:spChg>
      </pc:sldChg>
      <pc:sldChg chg="modSp mod">
        <pc:chgData name="Jim McGowan" userId="e2c7446dd3aca506" providerId="LiveId" clId="{CE41C84B-C297-48DA-920C-840512922ACC}" dt="2023-12-28T14:39:25.403" v="555" actId="14100"/>
        <pc:sldMkLst>
          <pc:docMk/>
          <pc:sldMk cId="2791879442" sldId="10907"/>
        </pc:sldMkLst>
        <pc:spChg chg="mod">
          <ac:chgData name="Jim McGowan" userId="e2c7446dd3aca506" providerId="LiveId" clId="{CE41C84B-C297-48DA-920C-840512922ACC}" dt="2023-12-28T14:39:25.403" v="555" actId="14100"/>
          <ac:spMkLst>
            <pc:docMk/>
            <pc:sldMk cId="2791879442" sldId="10907"/>
            <ac:spMk id="161795" creationId="{00000000-0000-0000-0000-000000000000}"/>
          </ac:spMkLst>
        </pc:spChg>
      </pc:sldChg>
      <pc:sldChg chg="modSp mod">
        <pc:chgData name="Jim McGowan" userId="e2c7446dd3aca506" providerId="LiveId" clId="{CE41C84B-C297-48DA-920C-840512922ACC}" dt="2023-12-28T14:43:22.877" v="618" actId="6549"/>
        <pc:sldMkLst>
          <pc:docMk/>
          <pc:sldMk cId="3512297800" sldId="10908"/>
        </pc:sldMkLst>
        <pc:spChg chg="mod">
          <ac:chgData name="Jim McGowan" userId="e2c7446dd3aca506" providerId="LiveId" clId="{CE41C84B-C297-48DA-920C-840512922ACC}" dt="2023-12-28T14:43:22.877" v="618" actId="6549"/>
          <ac:spMkLst>
            <pc:docMk/>
            <pc:sldMk cId="3512297800" sldId="10908"/>
            <ac:spMk id="161795" creationId="{00000000-0000-0000-0000-000000000000}"/>
          </ac:spMkLst>
        </pc:spChg>
      </pc:sldChg>
      <pc:sldChg chg="modSp mod">
        <pc:chgData name="Jim McGowan" userId="e2c7446dd3aca506" providerId="LiveId" clId="{CE41C84B-C297-48DA-920C-840512922ACC}" dt="2023-12-28T14:48:14.937" v="687" actId="14100"/>
        <pc:sldMkLst>
          <pc:docMk/>
          <pc:sldMk cId="1613175376" sldId="10909"/>
        </pc:sldMkLst>
        <pc:spChg chg="mod">
          <ac:chgData name="Jim McGowan" userId="e2c7446dd3aca506" providerId="LiveId" clId="{CE41C84B-C297-48DA-920C-840512922ACC}" dt="2023-12-28T14:48:14.937" v="687" actId="14100"/>
          <ac:spMkLst>
            <pc:docMk/>
            <pc:sldMk cId="1613175376" sldId="10909"/>
            <ac:spMk id="161795" creationId="{00000000-0000-0000-0000-000000000000}"/>
          </ac:spMkLst>
        </pc:spChg>
      </pc:sldChg>
      <pc:sldChg chg="modSp mod">
        <pc:chgData name="Jim McGowan" userId="e2c7446dd3aca506" providerId="LiveId" clId="{CE41C84B-C297-48DA-920C-840512922ACC}" dt="2023-12-28T14:39:56.468" v="565" actId="948"/>
        <pc:sldMkLst>
          <pc:docMk/>
          <pc:sldMk cId="2197553857" sldId="10910"/>
        </pc:sldMkLst>
        <pc:spChg chg="mod">
          <ac:chgData name="Jim McGowan" userId="e2c7446dd3aca506" providerId="LiveId" clId="{CE41C84B-C297-48DA-920C-840512922ACC}" dt="2023-12-28T14:39:56.468" v="565" actId="948"/>
          <ac:spMkLst>
            <pc:docMk/>
            <pc:sldMk cId="2197553857" sldId="10910"/>
            <ac:spMk id="161795" creationId="{00000000-0000-0000-0000-000000000000}"/>
          </ac:spMkLst>
        </pc:spChg>
      </pc:sldChg>
      <pc:sldChg chg="del">
        <pc:chgData name="Jim McGowan" userId="e2c7446dd3aca506" providerId="LiveId" clId="{CE41C84B-C297-48DA-920C-840512922ACC}" dt="2023-12-28T14:40:26.411" v="572" actId="47"/>
        <pc:sldMkLst>
          <pc:docMk/>
          <pc:sldMk cId="2645140211" sldId="10911"/>
        </pc:sldMkLst>
      </pc:sldChg>
      <pc:sldChg chg="del">
        <pc:chgData name="Jim McGowan" userId="e2c7446dd3aca506" providerId="LiveId" clId="{CE41C84B-C297-48DA-920C-840512922ACC}" dt="2023-12-28T14:40:55.926" v="581" actId="47"/>
        <pc:sldMkLst>
          <pc:docMk/>
          <pc:sldMk cId="576162673" sldId="10912"/>
        </pc:sldMkLst>
      </pc:sldChg>
      <pc:sldChg chg="modSp mod">
        <pc:chgData name="Jim McGowan" userId="e2c7446dd3aca506" providerId="LiveId" clId="{CE41C84B-C297-48DA-920C-840512922ACC}" dt="2023-12-28T14:41:54.184" v="594" actId="14100"/>
        <pc:sldMkLst>
          <pc:docMk/>
          <pc:sldMk cId="754933145" sldId="10913"/>
        </pc:sldMkLst>
        <pc:spChg chg="mod">
          <ac:chgData name="Jim McGowan" userId="e2c7446dd3aca506" providerId="LiveId" clId="{CE41C84B-C297-48DA-920C-840512922ACC}" dt="2023-12-28T14:41:54.184" v="594" actId="14100"/>
          <ac:spMkLst>
            <pc:docMk/>
            <pc:sldMk cId="754933145" sldId="10913"/>
            <ac:spMk id="161795" creationId="{00000000-0000-0000-0000-000000000000}"/>
          </ac:spMkLst>
        </pc:spChg>
        <pc:spChg chg="mod">
          <ac:chgData name="Jim McGowan" userId="e2c7446dd3aca506" providerId="LiveId" clId="{CE41C84B-C297-48DA-920C-840512922ACC}" dt="2023-12-28T14:41:20.264" v="584" actId="11"/>
          <ac:spMkLst>
            <pc:docMk/>
            <pc:sldMk cId="754933145" sldId="10913"/>
            <ac:spMk id="180226" creationId="{00000000-0000-0000-0000-000000000000}"/>
          </ac:spMkLst>
        </pc:spChg>
      </pc:sldChg>
      <pc:sldChg chg="del">
        <pc:chgData name="Jim McGowan" userId="e2c7446dd3aca506" providerId="LiveId" clId="{CE41C84B-C297-48DA-920C-840512922ACC}" dt="2023-12-28T14:42:28.859" v="601" actId="47"/>
        <pc:sldMkLst>
          <pc:docMk/>
          <pc:sldMk cId="358694458" sldId="10914"/>
        </pc:sldMkLst>
      </pc:sldChg>
      <pc:sldChg chg="del">
        <pc:chgData name="Jim McGowan" userId="e2c7446dd3aca506" providerId="LiveId" clId="{CE41C84B-C297-48DA-920C-840512922ACC}" dt="2023-12-28T14:43:01.965" v="614" actId="47"/>
        <pc:sldMkLst>
          <pc:docMk/>
          <pc:sldMk cId="1035235931" sldId="10915"/>
        </pc:sldMkLst>
      </pc:sldChg>
      <pc:sldChg chg="modSp mod">
        <pc:chgData name="Jim McGowan" userId="e2c7446dd3aca506" providerId="LiveId" clId="{CE41C84B-C297-48DA-920C-840512922ACC}" dt="2023-12-28T14:44:32.413" v="626" actId="948"/>
        <pc:sldMkLst>
          <pc:docMk/>
          <pc:sldMk cId="3088185386" sldId="10916"/>
        </pc:sldMkLst>
        <pc:spChg chg="mod">
          <ac:chgData name="Jim McGowan" userId="e2c7446dd3aca506" providerId="LiveId" clId="{CE41C84B-C297-48DA-920C-840512922ACC}" dt="2023-12-28T14:44:32.413" v="626" actId="948"/>
          <ac:spMkLst>
            <pc:docMk/>
            <pc:sldMk cId="3088185386" sldId="10916"/>
            <ac:spMk id="161795" creationId="{00000000-0000-0000-0000-000000000000}"/>
          </ac:spMkLst>
        </pc:spChg>
      </pc:sldChg>
      <pc:sldChg chg="del">
        <pc:chgData name="Jim McGowan" userId="e2c7446dd3aca506" providerId="LiveId" clId="{CE41C84B-C297-48DA-920C-840512922ACC}" dt="2023-12-28T14:44:56.844" v="633" actId="47"/>
        <pc:sldMkLst>
          <pc:docMk/>
          <pc:sldMk cId="1161817455" sldId="10917"/>
        </pc:sldMkLst>
      </pc:sldChg>
      <pc:sldChg chg="del">
        <pc:chgData name="Jim McGowan" userId="e2c7446dd3aca506" providerId="LiveId" clId="{CE41C84B-C297-48DA-920C-840512922ACC}" dt="2023-12-28T14:45:24.717" v="645" actId="47"/>
        <pc:sldMkLst>
          <pc:docMk/>
          <pc:sldMk cId="2933046849" sldId="10918"/>
        </pc:sldMkLst>
      </pc:sldChg>
      <pc:sldChg chg="modSp mod">
        <pc:chgData name="Jim McGowan" userId="e2c7446dd3aca506" providerId="LiveId" clId="{CE41C84B-C297-48DA-920C-840512922ACC}" dt="2023-12-28T14:46:14.866" v="656" actId="14100"/>
        <pc:sldMkLst>
          <pc:docMk/>
          <pc:sldMk cId="1178719969" sldId="10919"/>
        </pc:sldMkLst>
        <pc:spChg chg="mod">
          <ac:chgData name="Jim McGowan" userId="e2c7446dd3aca506" providerId="LiveId" clId="{CE41C84B-C297-48DA-920C-840512922ACC}" dt="2023-12-28T14:46:14.866" v="656" actId="14100"/>
          <ac:spMkLst>
            <pc:docMk/>
            <pc:sldMk cId="1178719969" sldId="10919"/>
            <ac:spMk id="161795" creationId="{00000000-0000-0000-0000-000000000000}"/>
          </ac:spMkLst>
        </pc:spChg>
        <pc:spChg chg="mod">
          <ac:chgData name="Jim McGowan" userId="e2c7446dd3aca506" providerId="LiveId" clId="{CE41C84B-C297-48DA-920C-840512922ACC}" dt="2023-12-28T14:45:47.455" v="648" actId="11"/>
          <ac:spMkLst>
            <pc:docMk/>
            <pc:sldMk cId="1178719969" sldId="10919"/>
            <ac:spMk id="180226" creationId="{00000000-0000-0000-0000-000000000000}"/>
          </ac:spMkLst>
        </pc:spChg>
      </pc:sldChg>
      <pc:sldChg chg="del">
        <pc:chgData name="Jim McGowan" userId="e2c7446dd3aca506" providerId="LiveId" clId="{CE41C84B-C297-48DA-920C-840512922ACC}" dt="2023-12-28T14:46:39.108" v="663" actId="47"/>
        <pc:sldMkLst>
          <pc:docMk/>
          <pc:sldMk cId="1959274740" sldId="10920"/>
        </pc:sldMkLst>
      </pc:sldChg>
      <pc:sldChg chg="del">
        <pc:chgData name="Jim McGowan" userId="e2c7446dd3aca506" providerId="LiveId" clId="{CE41C84B-C297-48DA-920C-840512922ACC}" dt="2023-12-28T14:47:14.908" v="678" actId="47"/>
        <pc:sldMkLst>
          <pc:docMk/>
          <pc:sldMk cId="2356713084" sldId="10921"/>
        </pc:sldMkLst>
      </pc:sldChg>
      <pc:sldChg chg="del">
        <pc:chgData name="Jim McGowan" userId="e2c7446dd3aca506" providerId="LiveId" clId="{CE41C84B-C297-48DA-920C-840512922ACC}" dt="2023-12-28T14:47:55.277" v="682" actId="47"/>
        <pc:sldMkLst>
          <pc:docMk/>
          <pc:sldMk cId="3447680920" sldId="10922"/>
        </pc:sldMkLst>
      </pc:sldChg>
      <pc:sldChg chg="modSp mod">
        <pc:chgData name="Jim McGowan" userId="e2c7446dd3aca506" providerId="LiveId" clId="{CE41C84B-C297-48DA-920C-840512922ACC}" dt="2023-12-28T14:48:55.235" v="695" actId="108"/>
        <pc:sldMkLst>
          <pc:docMk/>
          <pc:sldMk cId="81785224" sldId="10923"/>
        </pc:sldMkLst>
        <pc:spChg chg="mod">
          <ac:chgData name="Jim McGowan" userId="e2c7446dd3aca506" providerId="LiveId" clId="{CE41C84B-C297-48DA-920C-840512922ACC}" dt="2023-12-28T14:48:55.235" v="695" actId="108"/>
          <ac:spMkLst>
            <pc:docMk/>
            <pc:sldMk cId="81785224" sldId="10923"/>
            <ac:spMk id="161795" creationId="{00000000-0000-0000-0000-000000000000}"/>
          </ac:spMkLst>
        </pc:spChg>
      </pc:sldChg>
      <pc:sldChg chg="del">
        <pc:chgData name="Jim McGowan" userId="e2c7446dd3aca506" providerId="LiveId" clId="{CE41C84B-C297-48DA-920C-840512922ACC}" dt="2023-12-28T14:49:14.917" v="702" actId="47"/>
        <pc:sldMkLst>
          <pc:docMk/>
          <pc:sldMk cId="1892847151" sldId="10924"/>
        </pc:sldMkLst>
      </pc:sldChg>
      <pc:sldChg chg="del">
        <pc:chgData name="Jim McGowan" userId="e2c7446dd3aca506" providerId="LiveId" clId="{CE41C84B-C297-48DA-920C-840512922ACC}" dt="2023-12-28T14:49:36.677" v="710" actId="47"/>
        <pc:sldMkLst>
          <pc:docMk/>
          <pc:sldMk cId="2140304851" sldId="10925"/>
        </pc:sldMkLst>
      </pc:sldChg>
      <pc:sldChg chg="addSp delSp modSp mod">
        <pc:chgData name="Jim McGowan" userId="e2c7446dd3aca506" providerId="LiveId" clId="{CE41C84B-C297-48DA-920C-840512922ACC}" dt="2023-12-28T14:49:59.420" v="714" actId="478"/>
        <pc:sldMkLst>
          <pc:docMk/>
          <pc:sldMk cId="1817564731" sldId="10926"/>
        </pc:sldMkLst>
        <pc:picChg chg="add mod">
          <ac:chgData name="Jim McGowan" userId="e2c7446dd3aca506" providerId="LiveId" clId="{CE41C84B-C297-48DA-920C-840512922ACC}" dt="2023-12-28T14:49:57.383" v="713"/>
          <ac:picMkLst>
            <pc:docMk/>
            <pc:sldMk cId="1817564731" sldId="10926"/>
            <ac:picMk id="2" creationId="{839BFF80-26DA-A40D-2528-C9550E957C5D}"/>
          </ac:picMkLst>
        </pc:picChg>
        <pc:picChg chg="del">
          <ac:chgData name="Jim McGowan" userId="e2c7446dd3aca506" providerId="LiveId" clId="{CE41C84B-C297-48DA-920C-840512922ACC}" dt="2023-12-28T14:49:59.420" v="714" actId="478"/>
          <ac:picMkLst>
            <pc:docMk/>
            <pc:sldMk cId="1817564731" sldId="10926"/>
            <ac:picMk id="3" creationId="{6C05FAA2-2760-4803-49A3-30A1463837D1}"/>
          </ac:picMkLst>
        </pc:picChg>
      </pc:sldChg>
      <pc:sldChg chg="addSp delSp modSp mod">
        <pc:chgData name="Jim McGowan" userId="e2c7446dd3aca506" providerId="LiveId" clId="{CE41C84B-C297-48DA-920C-840512922ACC}" dt="2023-12-28T14:50:03.455" v="716"/>
        <pc:sldMkLst>
          <pc:docMk/>
          <pc:sldMk cId="1073624890" sldId="10927"/>
        </pc:sldMkLst>
        <pc:picChg chg="add mod">
          <ac:chgData name="Jim McGowan" userId="e2c7446dd3aca506" providerId="LiveId" clId="{CE41C84B-C297-48DA-920C-840512922ACC}" dt="2023-12-28T14:50:03.455" v="716"/>
          <ac:picMkLst>
            <pc:docMk/>
            <pc:sldMk cId="1073624890" sldId="10927"/>
            <ac:picMk id="2" creationId="{9CB4209B-A0E9-DFD0-7E93-432ED7B94614}"/>
          </ac:picMkLst>
        </pc:picChg>
        <pc:picChg chg="del">
          <ac:chgData name="Jim McGowan" userId="e2c7446dd3aca506" providerId="LiveId" clId="{CE41C84B-C297-48DA-920C-840512922ACC}" dt="2023-12-28T14:50:02.996" v="715" actId="478"/>
          <ac:picMkLst>
            <pc:docMk/>
            <pc:sldMk cId="1073624890" sldId="10927"/>
            <ac:picMk id="3" creationId="{6C05FAA2-2760-4803-49A3-30A1463837D1}"/>
          </ac:picMkLst>
        </pc:picChg>
      </pc:sldChg>
      <pc:sldChg chg="addSp delSp modSp mod">
        <pc:chgData name="Jim McGowan" userId="e2c7446dd3aca506" providerId="LiveId" clId="{CE41C84B-C297-48DA-920C-840512922ACC}" dt="2023-12-28T14:55:12.336" v="787" actId="12789"/>
        <pc:sldMkLst>
          <pc:docMk/>
          <pc:sldMk cId="2980317866" sldId="10928"/>
        </pc:sldMkLst>
        <pc:spChg chg="mod">
          <ac:chgData name="Jim McGowan" userId="e2c7446dd3aca506" providerId="LiveId" clId="{CE41C84B-C297-48DA-920C-840512922ACC}" dt="2023-12-28T14:55:12.336" v="787" actId="12789"/>
          <ac:spMkLst>
            <pc:docMk/>
            <pc:sldMk cId="2980317866" sldId="10928"/>
            <ac:spMk id="161795" creationId="{00000000-0000-0000-0000-000000000000}"/>
          </ac:spMkLst>
        </pc:spChg>
        <pc:picChg chg="add mod">
          <ac:chgData name="Jim McGowan" userId="e2c7446dd3aca506" providerId="LiveId" clId="{CE41C84B-C297-48DA-920C-840512922ACC}" dt="2023-12-28T14:53:26.071" v="771"/>
          <ac:picMkLst>
            <pc:docMk/>
            <pc:sldMk cId="2980317866" sldId="10928"/>
            <ac:picMk id="2" creationId="{80091D06-36A5-8830-26E5-4FB6F9D2FBE1}"/>
          </ac:picMkLst>
        </pc:picChg>
        <pc:picChg chg="del">
          <ac:chgData name="Jim McGowan" userId="e2c7446dd3aca506" providerId="LiveId" clId="{CE41C84B-C297-48DA-920C-840512922ACC}" dt="2023-12-28T14:53:25.500" v="770" actId="478"/>
          <ac:picMkLst>
            <pc:docMk/>
            <pc:sldMk cId="2980317866" sldId="10928"/>
            <ac:picMk id="3" creationId="{6C05FAA2-2760-4803-49A3-30A1463837D1}"/>
          </ac:picMkLst>
        </pc:picChg>
      </pc:sldChg>
      <pc:sldChg chg="addSp delSp modSp mod">
        <pc:chgData name="Jim McGowan" userId="e2c7446dd3aca506" providerId="LiveId" clId="{CE41C84B-C297-48DA-920C-840512922ACC}" dt="2023-12-28T14:56:06.007" v="812"/>
        <pc:sldMkLst>
          <pc:docMk/>
          <pc:sldMk cId="229552380" sldId="10929"/>
        </pc:sldMkLst>
        <pc:picChg chg="add mod">
          <ac:chgData name="Jim McGowan" userId="e2c7446dd3aca506" providerId="LiveId" clId="{CE41C84B-C297-48DA-920C-840512922ACC}" dt="2023-12-28T14:56:06.007" v="812"/>
          <ac:picMkLst>
            <pc:docMk/>
            <pc:sldMk cId="229552380" sldId="10929"/>
            <ac:picMk id="2" creationId="{4BDE63F5-A0F5-FCD9-4148-5CE3601DFD5E}"/>
          </ac:picMkLst>
        </pc:picChg>
        <pc:picChg chg="del">
          <ac:chgData name="Jim McGowan" userId="e2c7446dd3aca506" providerId="LiveId" clId="{CE41C84B-C297-48DA-920C-840512922ACC}" dt="2023-12-28T14:56:05.499" v="811" actId="478"/>
          <ac:picMkLst>
            <pc:docMk/>
            <pc:sldMk cId="229552380" sldId="10929"/>
            <ac:picMk id="3" creationId="{6C05FAA2-2760-4803-49A3-30A1463837D1}"/>
          </ac:picMkLst>
        </pc:picChg>
      </pc:sldChg>
      <pc:sldChg chg="addSp delSp modSp mod">
        <pc:chgData name="Jim McGowan" userId="e2c7446dd3aca506" providerId="LiveId" clId="{CE41C84B-C297-48DA-920C-840512922ACC}" dt="2023-12-28T14:57:06.550" v="833"/>
        <pc:sldMkLst>
          <pc:docMk/>
          <pc:sldMk cId="3657441797" sldId="10930"/>
        </pc:sldMkLst>
        <pc:picChg chg="add mod">
          <ac:chgData name="Jim McGowan" userId="e2c7446dd3aca506" providerId="LiveId" clId="{CE41C84B-C297-48DA-920C-840512922ACC}" dt="2023-12-28T14:57:06.550" v="833"/>
          <ac:picMkLst>
            <pc:docMk/>
            <pc:sldMk cId="3657441797" sldId="10930"/>
            <ac:picMk id="2" creationId="{FBA12D5D-290B-A47C-3DDB-D6338B41CC83}"/>
          </ac:picMkLst>
        </pc:picChg>
        <pc:picChg chg="del">
          <ac:chgData name="Jim McGowan" userId="e2c7446dd3aca506" providerId="LiveId" clId="{CE41C84B-C297-48DA-920C-840512922ACC}" dt="2023-12-28T14:57:06.109" v="832" actId="478"/>
          <ac:picMkLst>
            <pc:docMk/>
            <pc:sldMk cId="3657441797" sldId="10930"/>
            <ac:picMk id="3" creationId="{6C05FAA2-2760-4803-49A3-30A1463837D1}"/>
          </ac:picMkLst>
        </pc:picChg>
      </pc:sldChg>
      <pc:sldChg chg="addSp delSp modSp mod">
        <pc:chgData name="Jim McGowan" userId="e2c7446dd3aca506" providerId="LiveId" clId="{CE41C84B-C297-48DA-920C-840512922ACC}" dt="2023-12-28T14:58:27.715" v="863" actId="14100"/>
        <pc:sldMkLst>
          <pc:docMk/>
          <pc:sldMk cId="79140470" sldId="10931"/>
        </pc:sldMkLst>
        <pc:spChg chg="mod">
          <ac:chgData name="Jim McGowan" userId="e2c7446dd3aca506" providerId="LiveId" clId="{CE41C84B-C297-48DA-920C-840512922ACC}" dt="2023-12-28T14:58:27.715" v="863" actId="14100"/>
          <ac:spMkLst>
            <pc:docMk/>
            <pc:sldMk cId="79140470" sldId="10931"/>
            <ac:spMk id="161795" creationId="{00000000-0000-0000-0000-000000000000}"/>
          </ac:spMkLst>
        </pc:spChg>
        <pc:picChg chg="add mod">
          <ac:chgData name="Jim McGowan" userId="e2c7446dd3aca506" providerId="LiveId" clId="{CE41C84B-C297-48DA-920C-840512922ACC}" dt="2023-12-28T14:57:58.063" v="857"/>
          <ac:picMkLst>
            <pc:docMk/>
            <pc:sldMk cId="79140470" sldId="10931"/>
            <ac:picMk id="2" creationId="{7271E40A-EB81-F8CB-9793-4F3B3B9F8249}"/>
          </ac:picMkLst>
        </pc:picChg>
        <pc:picChg chg="del">
          <ac:chgData name="Jim McGowan" userId="e2c7446dd3aca506" providerId="LiveId" clId="{CE41C84B-C297-48DA-920C-840512922ACC}" dt="2023-12-28T14:57:57.508" v="856" actId="478"/>
          <ac:picMkLst>
            <pc:docMk/>
            <pc:sldMk cId="79140470" sldId="10931"/>
            <ac:picMk id="3" creationId="{6C05FAA2-2760-4803-49A3-30A1463837D1}"/>
          </ac:picMkLst>
        </pc:picChg>
      </pc:sldChg>
      <pc:sldChg chg="modSp mod">
        <pc:chgData name="Jim McGowan" userId="e2c7446dd3aca506" providerId="LiveId" clId="{CE41C84B-C297-48DA-920C-840512922ACC}" dt="2023-12-28T14:50:20.620" v="723" actId="14100"/>
        <pc:sldMkLst>
          <pc:docMk/>
          <pc:sldMk cId="172297797" sldId="10932"/>
        </pc:sldMkLst>
        <pc:spChg chg="mod">
          <ac:chgData name="Jim McGowan" userId="e2c7446dd3aca506" providerId="LiveId" clId="{CE41C84B-C297-48DA-920C-840512922ACC}" dt="2023-12-28T14:50:20.620" v="723" actId="14100"/>
          <ac:spMkLst>
            <pc:docMk/>
            <pc:sldMk cId="172297797" sldId="10932"/>
            <ac:spMk id="161795" creationId="{00000000-0000-0000-0000-000000000000}"/>
          </ac:spMkLst>
        </pc:spChg>
      </pc:sldChg>
      <pc:sldChg chg="modSp mod">
        <pc:chgData name="Jim McGowan" userId="e2c7446dd3aca506" providerId="LiveId" clId="{CE41C84B-C297-48DA-920C-840512922ACC}" dt="2023-12-28T14:50:51.917" v="727" actId="6549"/>
        <pc:sldMkLst>
          <pc:docMk/>
          <pc:sldMk cId="3015321196" sldId="10933"/>
        </pc:sldMkLst>
        <pc:spChg chg="mod">
          <ac:chgData name="Jim McGowan" userId="e2c7446dd3aca506" providerId="LiveId" clId="{CE41C84B-C297-48DA-920C-840512922ACC}" dt="2023-12-28T14:50:51.917" v="727" actId="6549"/>
          <ac:spMkLst>
            <pc:docMk/>
            <pc:sldMk cId="3015321196" sldId="10933"/>
            <ac:spMk id="161795" creationId="{00000000-0000-0000-0000-000000000000}"/>
          </ac:spMkLst>
        </pc:spChg>
      </pc:sldChg>
      <pc:sldChg chg="modSp mod">
        <pc:chgData name="Jim McGowan" userId="e2c7446dd3aca506" providerId="LiveId" clId="{CE41C84B-C297-48DA-920C-840512922ACC}" dt="2023-12-28T14:51:15.052" v="732" actId="6549"/>
        <pc:sldMkLst>
          <pc:docMk/>
          <pc:sldMk cId="2191936632" sldId="10934"/>
        </pc:sldMkLst>
        <pc:spChg chg="mod">
          <ac:chgData name="Jim McGowan" userId="e2c7446dd3aca506" providerId="LiveId" clId="{CE41C84B-C297-48DA-920C-840512922ACC}" dt="2023-12-28T14:51:15.052" v="732" actId="6549"/>
          <ac:spMkLst>
            <pc:docMk/>
            <pc:sldMk cId="2191936632" sldId="10934"/>
            <ac:spMk id="161795" creationId="{00000000-0000-0000-0000-000000000000}"/>
          </ac:spMkLst>
        </pc:spChg>
      </pc:sldChg>
      <pc:sldChg chg="modSp mod">
        <pc:chgData name="Jim McGowan" userId="e2c7446dd3aca506" providerId="LiveId" clId="{CE41C84B-C297-48DA-920C-840512922ACC}" dt="2023-12-28T14:52:46.445" v="763" actId="6549"/>
        <pc:sldMkLst>
          <pc:docMk/>
          <pc:sldMk cId="2371210272" sldId="10935"/>
        </pc:sldMkLst>
        <pc:spChg chg="mod">
          <ac:chgData name="Jim McGowan" userId="e2c7446dd3aca506" providerId="LiveId" clId="{CE41C84B-C297-48DA-920C-840512922ACC}" dt="2023-12-28T14:52:46.445" v="763" actId="6549"/>
          <ac:spMkLst>
            <pc:docMk/>
            <pc:sldMk cId="2371210272" sldId="10935"/>
            <ac:spMk id="161795" creationId="{00000000-0000-0000-0000-000000000000}"/>
          </ac:spMkLst>
        </pc:spChg>
      </pc:sldChg>
      <pc:sldChg chg="modSp mod">
        <pc:chgData name="Jim McGowan" userId="e2c7446dd3aca506" providerId="LiveId" clId="{CE41C84B-C297-48DA-920C-840512922ACC}" dt="2023-12-28T14:52:55.764" v="767" actId="6549"/>
        <pc:sldMkLst>
          <pc:docMk/>
          <pc:sldMk cId="4076071032" sldId="10936"/>
        </pc:sldMkLst>
        <pc:spChg chg="mod">
          <ac:chgData name="Jim McGowan" userId="e2c7446dd3aca506" providerId="LiveId" clId="{CE41C84B-C297-48DA-920C-840512922ACC}" dt="2023-12-28T14:52:55.764" v="767" actId="6549"/>
          <ac:spMkLst>
            <pc:docMk/>
            <pc:sldMk cId="4076071032" sldId="10936"/>
            <ac:spMk id="161795" creationId="{00000000-0000-0000-0000-000000000000}"/>
          </ac:spMkLst>
        </pc:spChg>
      </pc:sldChg>
      <pc:sldChg chg="modSp mod">
        <pc:chgData name="Jim McGowan" userId="e2c7446dd3aca506" providerId="LiveId" clId="{CE41C84B-C297-48DA-920C-840512922ACC}" dt="2023-12-28T14:51:43.670" v="740" actId="948"/>
        <pc:sldMkLst>
          <pc:docMk/>
          <pc:sldMk cId="1806133970" sldId="10937"/>
        </pc:sldMkLst>
        <pc:spChg chg="mod">
          <ac:chgData name="Jim McGowan" userId="e2c7446dd3aca506" providerId="LiveId" clId="{CE41C84B-C297-48DA-920C-840512922ACC}" dt="2023-12-28T14:51:43.670" v="740" actId="948"/>
          <ac:spMkLst>
            <pc:docMk/>
            <pc:sldMk cId="1806133970" sldId="10937"/>
            <ac:spMk id="161795" creationId="{00000000-0000-0000-0000-000000000000}"/>
          </ac:spMkLst>
        </pc:spChg>
      </pc:sldChg>
      <pc:sldChg chg="del">
        <pc:chgData name="Jim McGowan" userId="e2c7446dd3aca506" providerId="LiveId" clId="{CE41C84B-C297-48DA-920C-840512922ACC}" dt="2023-12-28T14:52:03.035" v="747" actId="47"/>
        <pc:sldMkLst>
          <pc:docMk/>
          <pc:sldMk cId="3106955956" sldId="10938"/>
        </pc:sldMkLst>
      </pc:sldChg>
      <pc:sldChg chg="del">
        <pc:chgData name="Jim McGowan" userId="e2c7446dd3aca506" providerId="LiveId" clId="{CE41C84B-C297-48DA-920C-840512922ACC}" dt="2023-12-28T14:52:33.973" v="759" actId="47"/>
        <pc:sldMkLst>
          <pc:docMk/>
          <pc:sldMk cId="2966599533" sldId="10939"/>
        </pc:sldMkLst>
      </pc:sldChg>
      <pc:sldChg chg="modSp mod">
        <pc:chgData name="Jim McGowan" userId="e2c7446dd3aca506" providerId="LiveId" clId="{CE41C84B-C297-48DA-920C-840512922ACC}" dt="2023-12-28T14:55:33.154" v="798" actId="14100"/>
        <pc:sldMkLst>
          <pc:docMk/>
          <pc:sldMk cId="2997882280" sldId="10940"/>
        </pc:sldMkLst>
        <pc:spChg chg="mod">
          <ac:chgData name="Jim McGowan" userId="e2c7446dd3aca506" providerId="LiveId" clId="{CE41C84B-C297-48DA-920C-840512922ACC}" dt="2023-12-28T14:55:33.154" v="798" actId="14100"/>
          <ac:spMkLst>
            <pc:docMk/>
            <pc:sldMk cId="2997882280" sldId="10940"/>
            <ac:spMk id="161795" creationId="{00000000-0000-0000-0000-000000000000}"/>
          </ac:spMkLst>
        </pc:spChg>
      </pc:sldChg>
      <pc:sldChg chg="modSp mod">
        <pc:chgData name="Jim McGowan" userId="e2c7446dd3aca506" providerId="LiveId" clId="{CE41C84B-C297-48DA-920C-840512922ACC}" dt="2023-12-28T14:55:46.230" v="803" actId="14100"/>
        <pc:sldMkLst>
          <pc:docMk/>
          <pc:sldMk cId="1030563115" sldId="10941"/>
        </pc:sldMkLst>
        <pc:spChg chg="mod">
          <ac:chgData name="Jim McGowan" userId="e2c7446dd3aca506" providerId="LiveId" clId="{CE41C84B-C297-48DA-920C-840512922ACC}" dt="2023-12-28T14:55:46.230" v="803" actId="14100"/>
          <ac:spMkLst>
            <pc:docMk/>
            <pc:sldMk cId="1030563115" sldId="10941"/>
            <ac:spMk id="161795" creationId="{00000000-0000-0000-0000-000000000000}"/>
          </ac:spMkLst>
        </pc:spChg>
      </pc:sldChg>
      <pc:sldChg chg="modSp mod">
        <pc:chgData name="Jim McGowan" userId="e2c7446dd3aca506" providerId="LiveId" clId="{CE41C84B-C297-48DA-920C-840512922ACC}" dt="2023-12-28T14:55:56.229" v="808" actId="14100"/>
        <pc:sldMkLst>
          <pc:docMk/>
          <pc:sldMk cId="621040577" sldId="10942"/>
        </pc:sldMkLst>
        <pc:spChg chg="mod">
          <ac:chgData name="Jim McGowan" userId="e2c7446dd3aca506" providerId="LiveId" clId="{CE41C84B-C297-48DA-920C-840512922ACC}" dt="2023-12-28T14:55:56.229" v="808" actId="14100"/>
          <ac:spMkLst>
            <pc:docMk/>
            <pc:sldMk cId="621040577" sldId="10942"/>
            <ac:spMk id="161795" creationId="{00000000-0000-0000-0000-000000000000}"/>
          </ac:spMkLst>
        </pc:spChg>
      </pc:sldChg>
      <pc:sldChg chg="modSp mod">
        <pc:chgData name="Jim McGowan" userId="e2c7446dd3aca506" providerId="LiveId" clId="{CE41C84B-C297-48DA-920C-840512922ACC}" dt="2023-12-28T14:56:24.788" v="817" actId="6549"/>
        <pc:sldMkLst>
          <pc:docMk/>
          <pc:sldMk cId="4097952518" sldId="10943"/>
        </pc:sldMkLst>
        <pc:spChg chg="mod">
          <ac:chgData name="Jim McGowan" userId="e2c7446dd3aca506" providerId="LiveId" clId="{CE41C84B-C297-48DA-920C-840512922ACC}" dt="2023-12-28T14:56:24.788" v="817" actId="6549"/>
          <ac:spMkLst>
            <pc:docMk/>
            <pc:sldMk cId="4097952518" sldId="10943"/>
            <ac:spMk id="161795" creationId="{00000000-0000-0000-0000-000000000000}"/>
          </ac:spMkLst>
        </pc:spChg>
      </pc:sldChg>
      <pc:sldChg chg="modSp mod">
        <pc:chgData name="Jim McGowan" userId="e2c7446dd3aca506" providerId="LiveId" clId="{CE41C84B-C297-48DA-920C-840512922ACC}" dt="2023-12-28T14:56:34.421" v="822" actId="6549"/>
        <pc:sldMkLst>
          <pc:docMk/>
          <pc:sldMk cId="2231059415" sldId="10944"/>
        </pc:sldMkLst>
        <pc:spChg chg="mod">
          <ac:chgData name="Jim McGowan" userId="e2c7446dd3aca506" providerId="LiveId" clId="{CE41C84B-C297-48DA-920C-840512922ACC}" dt="2023-12-28T14:56:34.421" v="822" actId="6549"/>
          <ac:spMkLst>
            <pc:docMk/>
            <pc:sldMk cId="2231059415" sldId="10944"/>
            <ac:spMk id="161795" creationId="{00000000-0000-0000-0000-000000000000}"/>
          </ac:spMkLst>
        </pc:spChg>
      </pc:sldChg>
      <pc:sldChg chg="modSp mod">
        <pc:chgData name="Jim McGowan" userId="e2c7446dd3aca506" providerId="LiveId" clId="{CE41C84B-C297-48DA-920C-840512922ACC}" dt="2023-12-28T14:56:53.055" v="829" actId="14100"/>
        <pc:sldMkLst>
          <pc:docMk/>
          <pc:sldMk cId="334985343" sldId="10945"/>
        </pc:sldMkLst>
        <pc:spChg chg="mod">
          <ac:chgData name="Jim McGowan" userId="e2c7446dd3aca506" providerId="LiveId" clId="{CE41C84B-C297-48DA-920C-840512922ACC}" dt="2023-12-28T14:56:53.055" v="829" actId="14100"/>
          <ac:spMkLst>
            <pc:docMk/>
            <pc:sldMk cId="334985343" sldId="10945"/>
            <ac:spMk id="161795" creationId="{00000000-0000-0000-0000-000000000000}"/>
          </ac:spMkLst>
        </pc:spChg>
      </pc:sldChg>
      <pc:sldChg chg="modSp mod">
        <pc:chgData name="Jim McGowan" userId="e2c7446dd3aca506" providerId="LiveId" clId="{CE41C84B-C297-48DA-920C-840512922ACC}" dt="2023-12-28T14:57:20.914" v="838" actId="14100"/>
        <pc:sldMkLst>
          <pc:docMk/>
          <pc:sldMk cId="3194610511" sldId="10946"/>
        </pc:sldMkLst>
        <pc:spChg chg="mod">
          <ac:chgData name="Jim McGowan" userId="e2c7446dd3aca506" providerId="LiveId" clId="{CE41C84B-C297-48DA-920C-840512922ACC}" dt="2023-12-28T14:57:20.914" v="838" actId="14100"/>
          <ac:spMkLst>
            <pc:docMk/>
            <pc:sldMk cId="3194610511" sldId="10946"/>
            <ac:spMk id="161795" creationId="{00000000-0000-0000-0000-000000000000}"/>
          </ac:spMkLst>
        </pc:spChg>
      </pc:sldChg>
      <pc:sldChg chg="modSp mod">
        <pc:chgData name="Jim McGowan" userId="e2c7446dd3aca506" providerId="LiveId" clId="{CE41C84B-C297-48DA-920C-840512922ACC}" dt="2023-12-28T14:57:28.984" v="843" actId="14100"/>
        <pc:sldMkLst>
          <pc:docMk/>
          <pc:sldMk cId="1998374081" sldId="10947"/>
        </pc:sldMkLst>
        <pc:spChg chg="mod">
          <ac:chgData name="Jim McGowan" userId="e2c7446dd3aca506" providerId="LiveId" clId="{CE41C84B-C297-48DA-920C-840512922ACC}" dt="2023-12-28T14:57:28.984" v="843" actId="14100"/>
          <ac:spMkLst>
            <pc:docMk/>
            <pc:sldMk cId="1998374081" sldId="10947"/>
            <ac:spMk id="161795" creationId="{00000000-0000-0000-0000-000000000000}"/>
          </ac:spMkLst>
        </pc:spChg>
      </pc:sldChg>
      <pc:sldChg chg="modSp mod">
        <pc:chgData name="Jim McGowan" userId="e2c7446dd3aca506" providerId="LiveId" clId="{CE41C84B-C297-48DA-920C-840512922ACC}" dt="2023-12-28T14:57:40.632" v="850" actId="14100"/>
        <pc:sldMkLst>
          <pc:docMk/>
          <pc:sldMk cId="338658582" sldId="10948"/>
        </pc:sldMkLst>
        <pc:spChg chg="mod">
          <ac:chgData name="Jim McGowan" userId="e2c7446dd3aca506" providerId="LiveId" clId="{CE41C84B-C297-48DA-920C-840512922ACC}" dt="2023-12-28T14:57:40.632" v="850" actId="14100"/>
          <ac:spMkLst>
            <pc:docMk/>
            <pc:sldMk cId="338658582" sldId="10948"/>
            <ac:spMk id="161795" creationId="{00000000-0000-0000-0000-000000000000}"/>
          </ac:spMkLst>
        </pc:spChg>
      </pc:sldChg>
      <pc:sldChg chg="modSp mod">
        <pc:chgData name="Jim McGowan" userId="e2c7446dd3aca506" providerId="LiveId" clId="{CE41C84B-C297-48DA-920C-840512922ACC}" dt="2023-12-28T14:57:49.559" v="853" actId="14100"/>
        <pc:sldMkLst>
          <pc:docMk/>
          <pc:sldMk cId="4019383668" sldId="10949"/>
        </pc:sldMkLst>
        <pc:spChg chg="mod">
          <ac:chgData name="Jim McGowan" userId="e2c7446dd3aca506" providerId="LiveId" clId="{CE41C84B-C297-48DA-920C-840512922ACC}" dt="2023-12-28T14:57:49.559" v="853" actId="14100"/>
          <ac:spMkLst>
            <pc:docMk/>
            <pc:sldMk cId="4019383668" sldId="10949"/>
            <ac:spMk id="161795" creationId="{00000000-0000-0000-0000-000000000000}"/>
          </ac:spMkLst>
        </pc:spChg>
      </pc:sldChg>
      <pc:sldChg chg="modSp mod">
        <pc:chgData name="Jim McGowan" userId="e2c7446dd3aca506" providerId="LiveId" clId="{CE41C84B-C297-48DA-920C-840512922ACC}" dt="2023-12-28T14:58:45.082" v="868" actId="14100"/>
        <pc:sldMkLst>
          <pc:docMk/>
          <pc:sldMk cId="1828358081" sldId="10950"/>
        </pc:sldMkLst>
        <pc:spChg chg="mod">
          <ac:chgData name="Jim McGowan" userId="e2c7446dd3aca506" providerId="LiveId" clId="{CE41C84B-C297-48DA-920C-840512922ACC}" dt="2023-12-28T14:58:45.082" v="868" actId="14100"/>
          <ac:spMkLst>
            <pc:docMk/>
            <pc:sldMk cId="1828358081" sldId="10950"/>
            <ac:spMk id="161795" creationId="{00000000-0000-0000-0000-000000000000}"/>
          </ac:spMkLst>
        </pc:spChg>
      </pc:sldChg>
      <pc:sldChg chg="modSp mod">
        <pc:chgData name="Jim McGowan" userId="e2c7446dd3aca506" providerId="LiveId" clId="{CE41C84B-C297-48DA-920C-840512922ACC}" dt="2023-12-28T14:58:58.436" v="873" actId="6549"/>
        <pc:sldMkLst>
          <pc:docMk/>
          <pc:sldMk cId="2089253047" sldId="10951"/>
        </pc:sldMkLst>
        <pc:spChg chg="mod">
          <ac:chgData name="Jim McGowan" userId="e2c7446dd3aca506" providerId="LiveId" clId="{CE41C84B-C297-48DA-920C-840512922ACC}" dt="2023-12-28T14:58:58.436" v="873" actId="6549"/>
          <ac:spMkLst>
            <pc:docMk/>
            <pc:sldMk cId="2089253047" sldId="10951"/>
            <ac:spMk id="161795" creationId="{00000000-0000-0000-0000-000000000000}"/>
          </ac:spMkLst>
        </pc:spChg>
      </pc:sldChg>
      <pc:sldChg chg="modSp mod">
        <pc:chgData name="Jim McGowan" userId="e2c7446dd3aca506" providerId="LiveId" clId="{CE41C84B-C297-48DA-920C-840512922ACC}" dt="2023-12-28T14:59:23.822" v="881" actId="14100"/>
        <pc:sldMkLst>
          <pc:docMk/>
          <pc:sldMk cId="1557404861" sldId="10952"/>
        </pc:sldMkLst>
        <pc:spChg chg="mod">
          <ac:chgData name="Jim McGowan" userId="e2c7446dd3aca506" providerId="LiveId" clId="{CE41C84B-C297-48DA-920C-840512922ACC}" dt="2023-12-28T14:59:23.822" v="881" actId="14100"/>
          <ac:spMkLst>
            <pc:docMk/>
            <pc:sldMk cId="1557404861" sldId="10952"/>
            <ac:spMk id="161795" creationId="{00000000-0000-0000-0000-000000000000}"/>
          </ac:spMkLst>
        </pc:spChg>
      </pc:sldChg>
      <pc:sldChg chg="del">
        <pc:chgData name="Jim McGowan" userId="e2c7446dd3aca506" providerId="LiveId" clId="{CE41C84B-C297-48DA-920C-840512922ACC}" dt="2023-12-28T14:01:36.295" v="45" actId="47"/>
        <pc:sldMkLst>
          <pc:docMk/>
          <pc:sldMk cId="3463543113" sldId="10953"/>
        </pc:sldMkLst>
      </pc:sldChg>
      <pc:sldChg chg="modSp mod">
        <pc:chgData name="Jim McGowan" userId="e2c7446dd3aca506" providerId="LiveId" clId="{CE41C84B-C297-48DA-920C-840512922ACC}" dt="2023-12-28T14:25:15.682" v="376" actId="948"/>
        <pc:sldMkLst>
          <pc:docMk/>
          <pc:sldMk cId="3163837316" sldId="10954"/>
        </pc:sldMkLst>
        <pc:spChg chg="mod">
          <ac:chgData name="Jim McGowan" userId="e2c7446dd3aca506" providerId="LiveId" clId="{CE41C84B-C297-48DA-920C-840512922ACC}" dt="2023-12-28T14:25:15.682" v="376" actId="948"/>
          <ac:spMkLst>
            <pc:docMk/>
            <pc:sldMk cId="3163837316" sldId="10954"/>
            <ac:spMk id="161795" creationId="{00000000-0000-0000-0000-000000000000}"/>
          </ac:spMkLst>
        </pc:spChg>
      </pc:sldChg>
      <pc:sldChg chg="ord">
        <pc:chgData name="Jim McGowan" userId="e2c7446dd3aca506" providerId="LiveId" clId="{CE41C84B-C297-48DA-920C-840512922ACC}" dt="2023-12-28T14:09:21.311" v="144"/>
        <pc:sldMkLst>
          <pc:docMk/>
          <pc:sldMk cId="251798111" sldId="10955"/>
        </pc:sldMkLst>
      </pc:sldChg>
      <pc:sldChg chg="ord">
        <pc:chgData name="Jim McGowan" userId="e2c7446dd3aca506" providerId="LiveId" clId="{CE41C84B-C297-48DA-920C-840512922ACC}" dt="2023-12-28T14:10:42.312" v="166"/>
        <pc:sldMkLst>
          <pc:docMk/>
          <pc:sldMk cId="1541034360" sldId="10956"/>
        </pc:sldMkLst>
      </pc:sldChg>
      <pc:sldChg chg="modSp mod">
        <pc:chgData name="Jim McGowan" userId="e2c7446dd3aca506" providerId="LiveId" clId="{CE41C84B-C297-48DA-920C-840512922ACC}" dt="2023-12-28T14:28:31.508" v="426" actId="12789"/>
        <pc:sldMkLst>
          <pc:docMk/>
          <pc:sldMk cId="2787309894" sldId="10960"/>
        </pc:sldMkLst>
        <pc:picChg chg="mod">
          <ac:chgData name="Jim McGowan" userId="e2c7446dd3aca506" providerId="LiveId" clId="{CE41C84B-C297-48DA-920C-840512922ACC}" dt="2023-12-28T14:28:31.508" v="426" actId="12789"/>
          <ac:picMkLst>
            <pc:docMk/>
            <pc:sldMk cId="2787309894" sldId="10960"/>
            <ac:picMk id="4" creationId="{314735EB-3AE9-BFA4-7E15-1676033E8440}"/>
          </ac:picMkLst>
        </pc:picChg>
      </pc:sldChg>
      <pc:sldChg chg="addSp delSp modSp mod">
        <pc:chgData name="Jim McGowan" userId="e2c7446dd3aca506" providerId="LiveId" clId="{CE41C84B-C297-48DA-920C-840512922ACC}" dt="2023-12-28T14:31:13.276" v="473"/>
        <pc:sldMkLst>
          <pc:docMk/>
          <pc:sldMk cId="452496126" sldId="10962"/>
        </pc:sldMkLst>
        <pc:picChg chg="add mod">
          <ac:chgData name="Jim McGowan" userId="e2c7446dd3aca506" providerId="LiveId" clId="{CE41C84B-C297-48DA-920C-840512922ACC}" dt="2023-12-28T14:31:13.276" v="473"/>
          <ac:picMkLst>
            <pc:docMk/>
            <pc:sldMk cId="452496126" sldId="10962"/>
            <ac:picMk id="2" creationId="{57604B17-DB19-9DAF-59E2-F5FFA3FF54F8}"/>
          </ac:picMkLst>
        </pc:picChg>
        <pc:picChg chg="del">
          <ac:chgData name="Jim McGowan" userId="e2c7446dd3aca506" providerId="LiveId" clId="{CE41C84B-C297-48DA-920C-840512922ACC}" dt="2023-12-28T14:31:10.909" v="472" actId="478"/>
          <ac:picMkLst>
            <pc:docMk/>
            <pc:sldMk cId="452496126" sldId="10962"/>
            <ac:picMk id="4" creationId="{314735EB-3AE9-BFA4-7E15-1676033E8440}"/>
          </ac:picMkLst>
        </pc:picChg>
      </pc:sldChg>
      <pc:sldChg chg="del">
        <pc:chgData name="Jim McGowan" userId="e2c7446dd3aca506" providerId="LiveId" clId="{CE41C84B-C297-48DA-920C-840512922ACC}" dt="2023-12-28T14:38:37.350" v="545" actId="47"/>
        <pc:sldMkLst>
          <pc:docMk/>
          <pc:sldMk cId="2666099728" sldId="10963"/>
        </pc:sldMkLst>
      </pc:sldChg>
      <pc:sldChg chg="ord">
        <pc:chgData name="Jim McGowan" userId="e2c7446dd3aca506" providerId="LiveId" clId="{CE41C84B-C297-48DA-920C-840512922ACC}" dt="2023-12-28T14:45:03.615" v="638"/>
        <pc:sldMkLst>
          <pc:docMk/>
          <pc:sldMk cId="309288135" sldId="10966"/>
        </pc:sldMkLst>
      </pc:sldChg>
      <pc:sldChg chg="modSp mod">
        <pc:chgData name="Jim McGowan" userId="e2c7446dd3aca506" providerId="LiveId" clId="{CE41C84B-C297-48DA-920C-840512922ACC}" dt="2023-12-28T14:51:02.156" v="728" actId="1440"/>
        <pc:sldMkLst>
          <pc:docMk/>
          <pc:sldMk cId="3642010991" sldId="10967"/>
        </pc:sldMkLst>
        <pc:picChg chg="mod">
          <ac:chgData name="Jim McGowan" userId="e2c7446dd3aca506" providerId="LiveId" clId="{CE41C84B-C297-48DA-920C-840512922ACC}" dt="2023-12-28T14:51:02.156" v="728" actId="1440"/>
          <ac:picMkLst>
            <pc:docMk/>
            <pc:sldMk cId="3642010991" sldId="10967"/>
            <ac:picMk id="2" creationId="{241BCF2E-4296-7AF2-65A6-7B7C2E7F8A89}"/>
          </ac:picMkLst>
        </pc:picChg>
      </pc:sldChg>
      <pc:sldChg chg="ord">
        <pc:chgData name="Jim McGowan" userId="e2c7446dd3aca506" providerId="LiveId" clId="{CE41C84B-C297-48DA-920C-840512922ACC}" dt="2023-12-28T14:42:41.013" v="606"/>
        <pc:sldMkLst>
          <pc:docMk/>
          <pc:sldMk cId="618544975" sldId="10968"/>
        </pc:sldMkLst>
      </pc:sldChg>
      <pc:sldChg chg="modSp mod">
        <pc:chgData name="Jim McGowan" userId="e2c7446dd3aca506" providerId="LiveId" clId="{CE41C84B-C297-48DA-920C-840512922ACC}" dt="2023-12-28T14:59:07.190" v="876" actId="1440"/>
        <pc:sldMkLst>
          <pc:docMk/>
          <pc:sldMk cId="2523672971" sldId="10975"/>
        </pc:sldMkLst>
        <pc:picChg chg="mod">
          <ac:chgData name="Jim McGowan" userId="e2c7446dd3aca506" providerId="LiveId" clId="{CE41C84B-C297-48DA-920C-840512922ACC}" dt="2023-12-28T14:59:07.190" v="876" actId="1440"/>
          <ac:picMkLst>
            <pc:docMk/>
            <pc:sldMk cId="2523672971" sldId="10975"/>
            <ac:picMk id="2" creationId="{241BCF2E-4296-7AF2-65A6-7B7C2E7F8A89}"/>
          </ac:picMkLst>
        </pc:picChg>
      </pc:sldChg>
      <pc:sldChg chg="modSp add mod">
        <pc:chgData name="Jim McGowan" userId="e2c7446dd3aca506" providerId="LiveId" clId="{CE41C84B-C297-48DA-920C-840512922ACC}" dt="2023-12-28T14:03:42.604" v="66" actId="14100"/>
        <pc:sldMkLst>
          <pc:docMk/>
          <pc:sldMk cId="1911253767" sldId="10977"/>
        </pc:sldMkLst>
        <pc:spChg chg="mod">
          <ac:chgData name="Jim McGowan" userId="e2c7446dd3aca506" providerId="LiveId" clId="{CE41C84B-C297-48DA-920C-840512922ACC}" dt="2023-12-28T14:03:42.604" v="66" actId="14100"/>
          <ac:spMkLst>
            <pc:docMk/>
            <pc:sldMk cId="1911253767" sldId="10977"/>
            <ac:spMk id="161795" creationId="{00000000-0000-0000-0000-000000000000}"/>
          </ac:spMkLst>
        </pc:spChg>
      </pc:sldChg>
      <pc:sldChg chg="modSp add mod">
        <pc:chgData name="Jim McGowan" userId="e2c7446dd3aca506" providerId="LiveId" clId="{CE41C84B-C297-48DA-920C-840512922ACC}" dt="2023-12-28T13:59:50.187" v="21" actId="108"/>
        <pc:sldMkLst>
          <pc:docMk/>
          <pc:sldMk cId="3661639445" sldId="10978"/>
        </pc:sldMkLst>
        <pc:spChg chg="mod">
          <ac:chgData name="Jim McGowan" userId="e2c7446dd3aca506" providerId="LiveId" clId="{CE41C84B-C297-48DA-920C-840512922ACC}" dt="2023-12-28T13:59:50.187" v="21" actId="108"/>
          <ac:spMkLst>
            <pc:docMk/>
            <pc:sldMk cId="3661639445" sldId="10978"/>
            <ac:spMk id="161795" creationId="{00000000-0000-0000-0000-000000000000}"/>
          </ac:spMkLst>
        </pc:spChg>
      </pc:sldChg>
      <pc:sldChg chg="modSp add mod">
        <pc:chgData name="Jim McGowan" userId="e2c7446dd3aca506" providerId="LiveId" clId="{CE41C84B-C297-48DA-920C-840512922ACC}" dt="2023-12-28T14:00:33.451" v="29" actId="108"/>
        <pc:sldMkLst>
          <pc:docMk/>
          <pc:sldMk cId="314367887" sldId="10979"/>
        </pc:sldMkLst>
        <pc:spChg chg="mod">
          <ac:chgData name="Jim McGowan" userId="e2c7446dd3aca506" providerId="LiveId" clId="{CE41C84B-C297-48DA-920C-840512922ACC}" dt="2023-12-28T14:00:33.451" v="29" actId="108"/>
          <ac:spMkLst>
            <pc:docMk/>
            <pc:sldMk cId="314367887" sldId="10979"/>
            <ac:spMk id="161795" creationId="{00000000-0000-0000-0000-000000000000}"/>
          </ac:spMkLst>
        </pc:spChg>
      </pc:sldChg>
      <pc:sldChg chg="modSp add mod">
        <pc:chgData name="Jim McGowan" userId="e2c7446dd3aca506" providerId="LiveId" clId="{CE41C84B-C297-48DA-920C-840512922ACC}" dt="2023-12-28T14:01:12.497" v="37" actId="108"/>
        <pc:sldMkLst>
          <pc:docMk/>
          <pc:sldMk cId="1771013358" sldId="10980"/>
        </pc:sldMkLst>
        <pc:spChg chg="mod">
          <ac:chgData name="Jim McGowan" userId="e2c7446dd3aca506" providerId="LiveId" clId="{CE41C84B-C297-48DA-920C-840512922ACC}" dt="2023-12-28T14:01:12.497" v="37" actId="108"/>
          <ac:spMkLst>
            <pc:docMk/>
            <pc:sldMk cId="1771013358" sldId="10980"/>
            <ac:spMk id="161795" creationId="{00000000-0000-0000-0000-000000000000}"/>
          </ac:spMkLst>
        </pc:spChg>
      </pc:sldChg>
      <pc:sldChg chg="modSp add mod">
        <pc:chgData name="Jim McGowan" userId="e2c7446dd3aca506" providerId="LiveId" clId="{CE41C84B-C297-48DA-920C-840512922ACC}" dt="2023-12-28T14:01:33.027" v="44" actId="108"/>
        <pc:sldMkLst>
          <pc:docMk/>
          <pc:sldMk cId="2598410869" sldId="10981"/>
        </pc:sldMkLst>
        <pc:spChg chg="mod">
          <ac:chgData name="Jim McGowan" userId="e2c7446dd3aca506" providerId="LiveId" clId="{CE41C84B-C297-48DA-920C-840512922ACC}" dt="2023-12-28T14:01:33.027" v="44" actId="108"/>
          <ac:spMkLst>
            <pc:docMk/>
            <pc:sldMk cId="2598410869" sldId="10981"/>
            <ac:spMk id="161795" creationId="{00000000-0000-0000-0000-000000000000}"/>
          </ac:spMkLst>
        </pc:spChg>
      </pc:sldChg>
      <pc:sldChg chg="modSp add mod">
        <pc:chgData name="Jim McGowan" userId="e2c7446dd3aca506" providerId="LiveId" clId="{CE41C84B-C297-48DA-920C-840512922ACC}" dt="2023-12-28T14:04:26.965" v="76" actId="255"/>
        <pc:sldMkLst>
          <pc:docMk/>
          <pc:sldMk cId="1738763902" sldId="10982"/>
        </pc:sldMkLst>
        <pc:spChg chg="mod">
          <ac:chgData name="Jim McGowan" userId="e2c7446dd3aca506" providerId="LiveId" clId="{CE41C84B-C297-48DA-920C-840512922ACC}" dt="2023-12-28T14:04:26.965" v="76" actId="255"/>
          <ac:spMkLst>
            <pc:docMk/>
            <pc:sldMk cId="1738763902" sldId="10982"/>
            <ac:spMk id="161795" creationId="{00000000-0000-0000-0000-000000000000}"/>
          </ac:spMkLst>
        </pc:spChg>
      </pc:sldChg>
      <pc:sldChg chg="modSp add mod">
        <pc:chgData name="Jim McGowan" userId="e2c7446dd3aca506" providerId="LiveId" clId="{CE41C84B-C297-48DA-920C-840512922ACC}" dt="2023-12-28T14:04:55.985" v="86" actId="108"/>
        <pc:sldMkLst>
          <pc:docMk/>
          <pc:sldMk cId="2837964912" sldId="10983"/>
        </pc:sldMkLst>
        <pc:spChg chg="mod">
          <ac:chgData name="Jim McGowan" userId="e2c7446dd3aca506" providerId="LiveId" clId="{CE41C84B-C297-48DA-920C-840512922ACC}" dt="2023-12-28T14:04:55.985" v="86" actId="108"/>
          <ac:spMkLst>
            <pc:docMk/>
            <pc:sldMk cId="2837964912" sldId="10983"/>
            <ac:spMk id="161795" creationId="{00000000-0000-0000-0000-000000000000}"/>
          </ac:spMkLst>
        </pc:spChg>
      </pc:sldChg>
      <pc:sldChg chg="modSp add mod">
        <pc:chgData name="Jim McGowan" userId="e2c7446dd3aca506" providerId="LiveId" clId="{CE41C84B-C297-48DA-920C-840512922ACC}" dt="2023-12-28T14:05:25.889" v="94" actId="108"/>
        <pc:sldMkLst>
          <pc:docMk/>
          <pc:sldMk cId="1593470577" sldId="10984"/>
        </pc:sldMkLst>
        <pc:spChg chg="mod">
          <ac:chgData name="Jim McGowan" userId="e2c7446dd3aca506" providerId="LiveId" clId="{CE41C84B-C297-48DA-920C-840512922ACC}" dt="2023-12-28T14:05:25.889" v="94" actId="108"/>
          <ac:spMkLst>
            <pc:docMk/>
            <pc:sldMk cId="1593470577" sldId="10984"/>
            <ac:spMk id="161795" creationId="{00000000-0000-0000-0000-000000000000}"/>
          </ac:spMkLst>
        </pc:spChg>
      </pc:sldChg>
      <pc:sldChg chg="modSp add mod">
        <pc:chgData name="Jim McGowan" userId="e2c7446dd3aca506" providerId="LiveId" clId="{CE41C84B-C297-48DA-920C-840512922ACC}" dt="2023-12-28T14:05:52.927" v="102" actId="108"/>
        <pc:sldMkLst>
          <pc:docMk/>
          <pc:sldMk cId="3038917001" sldId="10985"/>
        </pc:sldMkLst>
        <pc:spChg chg="mod">
          <ac:chgData name="Jim McGowan" userId="e2c7446dd3aca506" providerId="LiveId" clId="{CE41C84B-C297-48DA-920C-840512922ACC}" dt="2023-12-28T14:05:52.927" v="102" actId="108"/>
          <ac:spMkLst>
            <pc:docMk/>
            <pc:sldMk cId="3038917001" sldId="10985"/>
            <ac:spMk id="161795" creationId="{00000000-0000-0000-0000-000000000000}"/>
          </ac:spMkLst>
        </pc:spChg>
      </pc:sldChg>
      <pc:sldChg chg="modSp add mod">
        <pc:chgData name="Jim McGowan" userId="e2c7446dd3aca506" providerId="LiveId" clId="{CE41C84B-C297-48DA-920C-840512922ACC}" dt="2023-12-28T14:08:16.349" v="122" actId="108"/>
        <pc:sldMkLst>
          <pc:docMk/>
          <pc:sldMk cId="446270834" sldId="10986"/>
        </pc:sldMkLst>
        <pc:spChg chg="mod">
          <ac:chgData name="Jim McGowan" userId="e2c7446dd3aca506" providerId="LiveId" clId="{CE41C84B-C297-48DA-920C-840512922ACC}" dt="2023-12-28T14:08:16.349" v="122" actId="108"/>
          <ac:spMkLst>
            <pc:docMk/>
            <pc:sldMk cId="446270834" sldId="10986"/>
            <ac:spMk id="161795" creationId="{00000000-0000-0000-0000-000000000000}"/>
          </ac:spMkLst>
        </pc:spChg>
      </pc:sldChg>
      <pc:sldChg chg="modSp add mod">
        <pc:chgData name="Jim McGowan" userId="e2c7446dd3aca506" providerId="LiveId" clId="{CE41C84B-C297-48DA-920C-840512922ACC}" dt="2023-12-28T14:08:37.457" v="130" actId="108"/>
        <pc:sldMkLst>
          <pc:docMk/>
          <pc:sldMk cId="910858486" sldId="10987"/>
        </pc:sldMkLst>
        <pc:spChg chg="mod">
          <ac:chgData name="Jim McGowan" userId="e2c7446dd3aca506" providerId="LiveId" clId="{CE41C84B-C297-48DA-920C-840512922ACC}" dt="2023-12-28T14:08:37.457" v="130" actId="108"/>
          <ac:spMkLst>
            <pc:docMk/>
            <pc:sldMk cId="910858486" sldId="10987"/>
            <ac:spMk id="161795" creationId="{00000000-0000-0000-0000-000000000000}"/>
          </ac:spMkLst>
        </pc:spChg>
      </pc:sldChg>
      <pc:sldChg chg="modSp add mod">
        <pc:chgData name="Jim McGowan" userId="e2c7446dd3aca506" providerId="LiveId" clId="{CE41C84B-C297-48DA-920C-840512922ACC}" dt="2023-12-28T14:09:01.667" v="138" actId="108"/>
        <pc:sldMkLst>
          <pc:docMk/>
          <pc:sldMk cId="1967551070" sldId="10988"/>
        </pc:sldMkLst>
        <pc:spChg chg="mod">
          <ac:chgData name="Jim McGowan" userId="e2c7446dd3aca506" providerId="LiveId" clId="{CE41C84B-C297-48DA-920C-840512922ACC}" dt="2023-12-28T14:09:01.667" v="138" actId="108"/>
          <ac:spMkLst>
            <pc:docMk/>
            <pc:sldMk cId="1967551070" sldId="10988"/>
            <ac:spMk id="161795" creationId="{00000000-0000-0000-0000-000000000000}"/>
          </ac:spMkLst>
        </pc:spChg>
      </pc:sldChg>
      <pc:sldChg chg="modSp add mod">
        <pc:chgData name="Jim McGowan" userId="e2c7446dd3aca506" providerId="LiveId" clId="{CE41C84B-C297-48DA-920C-840512922ACC}" dt="2023-12-28T14:09:31.282" v="148" actId="108"/>
        <pc:sldMkLst>
          <pc:docMk/>
          <pc:sldMk cId="1223910507" sldId="10989"/>
        </pc:sldMkLst>
        <pc:spChg chg="mod">
          <ac:chgData name="Jim McGowan" userId="e2c7446dd3aca506" providerId="LiveId" clId="{CE41C84B-C297-48DA-920C-840512922ACC}" dt="2023-12-28T14:09:31.282" v="148" actId="108"/>
          <ac:spMkLst>
            <pc:docMk/>
            <pc:sldMk cId="1223910507" sldId="10989"/>
            <ac:spMk id="161795" creationId="{00000000-0000-0000-0000-000000000000}"/>
          </ac:spMkLst>
        </pc:spChg>
      </pc:sldChg>
      <pc:sldChg chg="modSp add mod">
        <pc:chgData name="Jim McGowan" userId="e2c7446dd3aca506" providerId="LiveId" clId="{CE41C84B-C297-48DA-920C-840512922ACC}" dt="2023-12-28T14:10:20.465" v="160" actId="108"/>
        <pc:sldMkLst>
          <pc:docMk/>
          <pc:sldMk cId="690023954" sldId="10990"/>
        </pc:sldMkLst>
        <pc:spChg chg="mod">
          <ac:chgData name="Jim McGowan" userId="e2c7446dd3aca506" providerId="LiveId" clId="{CE41C84B-C297-48DA-920C-840512922ACC}" dt="2023-12-28T14:10:20.465" v="160" actId="108"/>
          <ac:spMkLst>
            <pc:docMk/>
            <pc:sldMk cId="690023954" sldId="10990"/>
            <ac:spMk id="161795" creationId="{00000000-0000-0000-0000-000000000000}"/>
          </ac:spMkLst>
        </pc:spChg>
      </pc:sldChg>
      <pc:sldChg chg="modSp add mod">
        <pc:chgData name="Jim McGowan" userId="e2c7446dd3aca506" providerId="LiveId" clId="{CE41C84B-C297-48DA-920C-840512922ACC}" dt="2023-12-28T14:10:54.701" v="173" actId="108"/>
        <pc:sldMkLst>
          <pc:docMk/>
          <pc:sldMk cId="3443978587" sldId="10991"/>
        </pc:sldMkLst>
        <pc:spChg chg="mod">
          <ac:chgData name="Jim McGowan" userId="e2c7446dd3aca506" providerId="LiveId" clId="{CE41C84B-C297-48DA-920C-840512922ACC}" dt="2023-12-28T14:10:54.701" v="173" actId="108"/>
          <ac:spMkLst>
            <pc:docMk/>
            <pc:sldMk cId="3443978587" sldId="10991"/>
            <ac:spMk id="161795" creationId="{00000000-0000-0000-0000-000000000000}"/>
          </ac:spMkLst>
        </pc:spChg>
      </pc:sldChg>
      <pc:sldChg chg="modSp add mod">
        <pc:chgData name="Jim McGowan" userId="e2c7446dd3aca506" providerId="LiveId" clId="{CE41C84B-C297-48DA-920C-840512922ACC}" dt="2023-12-28T14:21:14.217" v="329" actId="14100"/>
        <pc:sldMkLst>
          <pc:docMk/>
          <pc:sldMk cId="398044721" sldId="10992"/>
        </pc:sldMkLst>
        <pc:spChg chg="mod">
          <ac:chgData name="Jim McGowan" userId="e2c7446dd3aca506" providerId="LiveId" clId="{CE41C84B-C297-48DA-920C-840512922ACC}" dt="2023-12-28T14:21:14.217" v="329" actId="14100"/>
          <ac:spMkLst>
            <pc:docMk/>
            <pc:sldMk cId="398044721" sldId="10992"/>
            <ac:spMk id="161795" creationId="{00000000-0000-0000-0000-000000000000}"/>
          </ac:spMkLst>
        </pc:spChg>
      </pc:sldChg>
      <pc:sldChg chg="modSp add mod">
        <pc:chgData name="Jim McGowan" userId="e2c7446dd3aca506" providerId="LiveId" clId="{CE41C84B-C297-48DA-920C-840512922ACC}" dt="2023-12-28T14:21:23.622" v="332" actId="14100"/>
        <pc:sldMkLst>
          <pc:docMk/>
          <pc:sldMk cId="3602902911" sldId="10993"/>
        </pc:sldMkLst>
        <pc:spChg chg="mod">
          <ac:chgData name="Jim McGowan" userId="e2c7446dd3aca506" providerId="LiveId" clId="{CE41C84B-C297-48DA-920C-840512922ACC}" dt="2023-12-28T14:21:23.622" v="332" actId="14100"/>
          <ac:spMkLst>
            <pc:docMk/>
            <pc:sldMk cId="3602902911" sldId="10993"/>
            <ac:spMk id="161795" creationId="{00000000-0000-0000-0000-000000000000}"/>
          </ac:spMkLst>
        </pc:spChg>
      </pc:sldChg>
      <pc:sldChg chg="modSp add mod">
        <pc:chgData name="Jim McGowan" userId="e2c7446dd3aca506" providerId="LiveId" clId="{CE41C84B-C297-48DA-920C-840512922ACC}" dt="2023-12-28T14:19:31.542" v="307" actId="108"/>
        <pc:sldMkLst>
          <pc:docMk/>
          <pc:sldMk cId="437376809" sldId="10994"/>
        </pc:sldMkLst>
        <pc:spChg chg="mod">
          <ac:chgData name="Jim McGowan" userId="e2c7446dd3aca506" providerId="LiveId" clId="{CE41C84B-C297-48DA-920C-840512922ACC}" dt="2023-12-28T14:19:31.542" v="307" actId="108"/>
          <ac:spMkLst>
            <pc:docMk/>
            <pc:sldMk cId="437376809" sldId="10994"/>
            <ac:spMk id="161795" creationId="{00000000-0000-0000-0000-000000000000}"/>
          </ac:spMkLst>
        </pc:spChg>
      </pc:sldChg>
      <pc:sldChg chg="modSp add mod">
        <pc:chgData name="Jim McGowan" userId="e2c7446dd3aca506" providerId="LiveId" clId="{CE41C84B-C297-48DA-920C-840512922ACC}" dt="2023-12-28T14:26:48.037" v="400" actId="108"/>
        <pc:sldMkLst>
          <pc:docMk/>
          <pc:sldMk cId="4209761094" sldId="10995"/>
        </pc:sldMkLst>
        <pc:spChg chg="mod">
          <ac:chgData name="Jim McGowan" userId="e2c7446dd3aca506" providerId="LiveId" clId="{CE41C84B-C297-48DA-920C-840512922ACC}" dt="2023-12-28T14:26:48.037" v="400" actId="108"/>
          <ac:spMkLst>
            <pc:docMk/>
            <pc:sldMk cId="4209761094" sldId="10995"/>
            <ac:spMk id="161795" creationId="{00000000-0000-0000-0000-000000000000}"/>
          </ac:spMkLst>
        </pc:spChg>
      </pc:sldChg>
      <pc:sldChg chg="modSp add mod">
        <pc:chgData name="Jim McGowan" userId="e2c7446dd3aca506" providerId="LiveId" clId="{CE41C84B-C297-48DA-920C-840512922ACC}" dt="2023-12-28T14:27:37.559" v="412" actId="14100"/>
        <pc:sldMkLst>
          <pc:docMk/>
          <pc:sldMk cId="1800464747" sldId="10996"/>
        </pc:sldMkLst>
        <pc:spChg chg="mod">
          <ac:chgData name="Jim McGowan" userId="e2c7446dd3aca506" providerId="LiveId" clId="{CE41C84B-C297-48DA-920C-840512922ACC}" dt="2023-12-28T14:27:37.559" v="412" actId="14100"/>
          <ac:spMkLst>
            <pc:docMk/>
            <pc:sldMk cId="1800464747" sldId="10996"/>
            <ac:spMk id="161795" creationId="{00000000-0000-0000-0000-000000000000}"/>
          </ac:spMkLst>
        </pc:spChg>
      </pc:sldChg>
      <pc:sldChg chg="modSp add mod">
        <pc:chgData name="Jim McGowan" userId="e2c7446dd3aca506" providerId="LiveId" clId="{CE41C84B-C297-48DA-920C-840512922ACC}" dt="2023-12-28T14:29:45.449" v="444" actId="108"/>
        <pc:sldMkLst>
          <pc:docMk/>
          <pc:sldMk cId="1020159391" sldId="10997"/>
        </pc:sldMkLst>
        <pc:spChg chg="mod">
          <ac:chgData name="Jim McGowan" userId="e2c7446dd3aca506" providerId="LiveId" clId="{CE41C84B-C297-48DA-920C-840512922ACC}" dt="2023-12-28T14:29:45.449" v="444" actId="108"/>
          <ac:spMkLst>
            <pc:docMk/>
            <pc:sldMk cId="1020159391" sldId="10997"/>
            <ac:spMk id="161795" creationId="{00000000-0000-0000-0000-000000000000}"/>
          </ac:spMkLst>
        </pc:spChg>
      </pc:sldChg>
      <pc:sldChg chg="modSp add mod">
        <pc:chgData name="Jim McGowan" userId="e2c7446dd3aca506" providerId="LiveId" clId="{CE41C84B-C297-48DA-920C-840512922ACC}" dt="2023-12-28T14:30:13.855" v="452" actId="108"/>
        <pc:sldMkLst>
          <pc:docMk/>
          <pc:sldMk cId="791474097" sldId="10998"/>
        </pc:sldMkLst>
        <pc:spChg chg="mod">
          <ac:chgData name="Jim McGowan" userId="e2c7446dd3aca506" providerId="LiveId" clId="{CE41C84B-C297-48DA-920C-840512922ACC}" dt="2023-12-28T14:30:13.855" v="452" actId="108"/>
          <ac:spMkLst>
            <pc:docMk/>
            <pc:sldMk cId="791474097" sldId="10998"/>
            <ac:spMk id="161795" creationId="{00000000-0000-0000-0000-000000000000}"/>
          </ac:spMkLst>
        </pc:spChg>
      </pc:sldChg>
      <pc:sldChg chg="modSp add mod">
        <pc:chgData name="Jim McGowan" userId="e2c7446dd3aca506" providerId="LiveId" clId="{CE41C84B-C297-48DA-920C-840512922ACC}" dt="2023-12-28T14:30:31.602" v="460" actId="108"/>
        <pc:sldMkLst>
          <pc:docMk/>
          <pc:sldMk cId="4250400456" sldId="10999"/>
        </pc:sldMkLst>
        <pc:spChg chg="mod">
          <ac:chgData name="Jim McGowan" userId="e2c7446dd3aca506" providerId="LiveId" clId="{CE41C84B-C297-48DA-920C-840512922ACC}" dt="2023-12-28T14:30:31.602" v="460" actId="108"/>
          <ac:spMkLst>
            <pc:docMk/>
            <pc:sldMk cId="4250400456" sldId="10999"/>
            <ac:spMk id="161795" creationId="{00000000-0000-0000-0000-000000000000}"/>
          </ac:spMkLst>
        </pc:spChg>
      </pc:sldChg>
      <pc:sldChg chg="modSp add mod">
        <pc:chgData name="Jim McGowan" userId="e2c7446dd3aca506" providerId="LiveId" clId="{CE41C84B-C297-48DA-920C-840512922ACC}" dt="2023-12-28T14:30:51.640" v="468" actId="108"/>
        <pc:sldMkLst>
          <pc:docMk/>
          <pc:sldMk cId="2071904168" sldId="11000"/>
        </pc:sldMkLst>
        <pc:spChg chg="mod">
          <ac:chgData name="Jim McGowan" userId="e2c7446dd3aca506" providerId="LiveId" clId="{CE41C84B-C297-48DA-920C-840512922ACC}" dt="2023-12-28T14:30:51.640" v="468" actId="108"/>
          <ac:spMkLst>
            <pc:docMk/>
            <pc:sldMk cId="2071904168" sldId="11000"/>
            <ac:spMk id="161795" creationId="{00000000-0000-0000-0000-000000000000}"/>
          </ac:spMkLst>
        </pc:spChg>
      </pc:sldChg>
      <pc:sldChg chg="modSp add mod">
        <pc:chgData name="Jim McGowan" userId="e2c7446dd3aca506" providerId="LiveId" clId="{CE41C84B-C297-48DA-920C-840512922ACC}" dt="2023-12-28T14:32:07.419" v="488" actId="108"/>
        <pc:sldMkLst>
          <pc:docMk/>
          <pc:sldMk cId="4002218128" sldId="11001"/>
        </pc:sldMkLst>
        <pc:spChg chg="mod">
          <ac:chgData name="Jim McGowan" userId="e2c7446dd3aca506" providerId="LiveId" clId="{CE41C84B-C297-48DA-920C-840512922ACC}" dt="2023-12-28T14:32:07.419" v="488" actId="108"/>
          <ac:spMkLst>
            <pc:docMk/>
            <pc:sldMk cId="4002218128" sldId="11001"/>
            <ac:spMk id="161795" creationId="{00000000-0000-0000-0000-000000000000}"/>
          </ac:spMkLst>
        </pc:spChg>
      </pc:sldChg>
      <pc:sldChg chg="modSp add mod">
        <pc:chgData name="Jim McGowan" userId="e2c7446dd3aca506" providerId="LiveId" clId="{CE41C84B-C297-48DA-920C-840512922ACC}" dt="2023-12-28T14:32:23.715" v="496" actId="108"/>
        <pc:sldMkLst>
          <pc:docMk/>
          <pc:sldMk cId="3298859079" sldId="11002"/>
        </pc:sldMkLst>
        <pc:spChg chg="mod">
          <ac:chgData name="Jim McGowan" userId="e2c7446dd3aca506" providerId="LiveId" clId="{CE41C84B-C297-48DA-920C-840512922ACC}" dt="2023-12-28T14:32:23.715" v="496" actId="108"/>
          <ac:spMkLst>
            <pc:docMk/>
            <pc:sldMk cId="3298859079" sldId="11002"/>
            <ac:spMk id="161795" creationId="{00000000-0000-0000-0000-000000000000}"/>
          </ac:spMkLst>
        </pc:spChg>
      </pc:sldChg>
      <pc:sldChg chg="modSp add mod">
        <pc:chgData name="Jim McGowan" userId="e2c7446dd3aca506" providerId="LiveId" clId="{CE41C84B-C297-48DA-920C-840512922ACC}" dt="2023-12-28T14:36:59.537" v="520" actId="948"/>
        <pc:sldMkLst>
          <pc:docMk/>
          <pc:sldMk cId="512058078" sldId="11003"/>
        </pc:sldMkLst>
        <pc:spChg chg="mod">
          <ac:chgData name="Jim McGowan" userId="e2c7446dd3aca506" providerId="LiveId" clId="{CE41C84B-C297-48DA-920C-840512922ACC}" dt="2023-12-28T14:36:59.537" v="520" actId="948"/>
          <ac:spMkLst>
            <pc:docMk/>
            <pc:sldMk cId="512058078" sldId="11003"/>
            <ac:spMk id="161795" creationId="{00000000-0000-0000-0000-000000000000}"/>
          </ac:spMkLst>
        </pc:spChg>
      </pc:sldChg>
      <pc:sldChg chg="modSp add mod">
        <pc:chgData name="Jim McGowan" userId="e2c7446dd3aca506" providerId="LiveId" clId="{CE41C84B-C297-48DA-920C-840512922ACC}" dt="2023-12-28T14:37:21.636" v="530" actId="108"/>
        <pc:sldMkLst>
          <pc:docMk/>
          <pc:sldMk cId="4097813731" sldId="11004"/>
        </pc:sldMkLst>
        <pc:spChg chg="mod">
          <ac:chgData name="Jim McGowan" userId="e2c7446dd3aca506" providerId="LiveId" clId="{CE41C84B-C297-48DA-920C-840512922ACC}" dt="2023-12-28T14:37:21.636" v="530" actId="108"/>
          <ac:spMkLst>
            <pc:docMk/>
            <pc:sldMk cId="4097813731" sldId="11004"/>
            <ac:spMk id="161795" creationId="{00000000-0000-0000-0000-000000000000}"/>
          </ac:spMkLst>
        </pc:spChg>
      </pc:sldChg>
      <pc:sldChg chg="modSp add mod">
        <pc:chgData name="Jim McGowan" userId="e2c7446dd3aca506" providerId="LiveId" clId="{CE41C84B-C297-48DA-920C-840512922ACC}" dt="2023-12-28T14:37:52.707" v="540" actId="108"/>
        <pc:sldMkLst>
          <pc:docMk/>
          <pc:sldMk cId="2160244260" sldId="11005"/>
        </pc:sldMkLst>
        <pc:spChg chg="mod">
          <ac:chgData name="Jim McGowan" userId="e2c7446dd3aca506" providerId="LiveId" clId="{CE41C84B-C297-48DA-920C-840512922ACC}" dt="2023-12-28T14:37:52.707" v="540" actId="108"/>
          <ac:spMkLst>
            <pc:docMk/>
            <pc:sldMk cId="2160244260" sldId="11005"/>
            <ac:spMk id="161795" creationId="{00000000-0000-0000-0000-000000000000}"/>
          </ac:spMkLst>
        </pc:spChg>
      </pc:sldChg>
      <pc:sldChg chg="add">
        <pc:chgData name="Jim McGowan" userId="e2c7446dd3aca506" providerId="LiveId" clId="{CE41C84B-C297-48DA-920C-840512922ACC}" dt="2023-12-28T14:38:33.577" v="544"/>
        <pc:sldMkLst>
          <pc:docMk/>
          <pc:sldMk cId="266148528" sldId="11006"/>
        </pc:sldMkLst>
      </pc:sldChg>
      <pc:sldChg chg="modSp add mod">
        <pc:chgData name="Jim McGowan" userId="e2c7446dd3aca506" providerId="LiveId" clId="{CE41C84B-C297-48DA-920C-840512922ACC}" dt="2023-12-28T14:40:21.261" v="569" actId="108"/>
        <pc:sldMkLst>
          <pc:docMk/>
          <pc:sldMk cId="1483602463" sldId="11007"/>
        </pc:sldMkLst>
        <pc:spChg chg="mod">
          <ac:chgData name="Jim McGowan" userId="e2c7446dd3aca506" providerId="LiveId" clId="{CE41C84B-C297-48DA-920C-840512922ACC}" dt="2023-12-28T14:40:21.261" v="569" actId="108"/>
          <ac:spMkLst>
            <pc:docMk/>
            <pc:sldMk cId="1483602463" sldId="11007"/>
            <ac:spMk id="161795" creationId="{00000000-0000-0000-0000-000000000000}"/>
          </ac:spMkLst>
        </pc:spChg>
      </pc:sldChg>
      <pc:sldChg chg="modSp add mod">
        <pc:chgData name="Jim McGowan" userId="e2c7446dd3aca506" providerId="LiveId" clId="{CE41C84B-C297-48DA-920C-840512922ACC}" dt="2023-12-28T14:40:40.376" v="578" actId="108"/>
        <pc:sldMkLst>
          <pc:docMk/>
          <pc:sldMk cId="1613343815" sldId="11008"/>
        </pc:sldMkLst>
        <pc:spChg chg="mod">
          <ac:chgData name="Jim McGowan" userId="e2c7446dd3aca506" providerId="LiveId" clId="{CE41C84B-C297-48DA-920C-840512922ACC}" dt="2023-12-28T14:40:40.376" v="578" actId="108"/>
          <ac:spMkLst>
            <pc:docMk/>
            <pc:sldMk cId="1613343815" sldId="11008"/>
            <ac:spMk id="161795" creationId="{00000000-0000-0000-0000-000000000000}"/>
          </ac:spMkLst>
        </pc:spChg>
      </pc:sldChg>
      <pc:sldChg chg="modSp add mod">
        <pc:chgData name="Jim McGowan" userId="e2c7446dd3aca506" providerId="LiveId" clId="{CE41C84B-C297-48DA-920C-840512922ACC}" dt="2023-12-28T14:42:22.255" v="598" actId="108"/>
        <pc:sldMkLst>
          <pc:docMk/>
          <pc:sldMk cId="3887126843" sldId="11009"/>
        </pc:sldMkLst>
        <pc:spChg chg="mod">
          <ac:chgData name="Jim McGowan" userId="e2c7446dd3aca506" providerId="LiveId" clId="{CE41C84B-C297-48DA-920C-840512922ACC}" dt="2023-12-28T14:42:22.255" v="598" actId="108"/>
          <ac:spMkLst>
            <pc:docMk/>
            <pc:sldMk cId="3887126843" sldId="11009"/>
            <ac:spMk id="161795" creationId="{00000000-0000-0000-0000-000000000000}"/>
          </ac:spMkLst>
        </pc:spChg>
      </pc:sldChg>
      <pc:sldChg chg="modSp add mod">
        <pc:chgData name="Jim McGowan" userId="e2c7446dd3aca506" providerId="LiveId" clId="{CE41C84B-C297-48DA-920C-840512922ACC}" dt="2023-12-28T14:42:52.564" v="611" actId="108"/>
        <pc:sldMkLst>
          <pc:docMk/>
          <pc:sldMk cId="2851000495" sldId="11010"/>
        </pc:sldMkLst>
        <pc:spChg chg="mod">
          <ac:chgData name="Jim McGowan" userId="e2c7446dd3aca506" providerId="LiveId" clId="{CE41C84B-C297-48DA-920C-840512922ACC}" dt="2023-12-28T14:42:52.564" v="611" actId="108"/>
          <ac:spMkLst>
            <pc:docMk/>
            <pc:sldMk cId="2851000495" sldId="11010"/>
            <ac:spMk id="161795" creationId="{00000000-0000-0000-0000-000000000000}"/>
          </ac:spMkLst>
        </pc:spChg>
      </pc:sldChg>
      <pc:sldChg chg="modSp add mod">
        <pc:chgData name="Jim McGowan" userId="e2c7446dd3aca506" providerId="LiveId" clId="{CE41C84B-C297-48DA-920C-840512922ACC}" dt="2023-12-28T14:44:51.426" v="632" actId="108"/>
        <pc:sldMkLst>
          <pc:docMk/>
          <pc:sldMk cId="1734100201" sldId="11011"/>
        </pc:sldMkLst>
        <pc:spChg chg="mod">
          <ac:chgData name="Jim McGowan" userId="e2c7446dd3aca506" providerId="LiveId" clId="{CE41C84B-C297-48DA-920C-840512922ACC}" dt="2023-12-28T14:44:51.426" v="632" actId="108"/>
          <ac:spMkLst>
            <pc:docMk/>
            <pc:sldMk cId="1734100201" sldId="11011"/>
            <ac:spMk id="161795" creationId="{00000000-0000-0000-0000-000000000000}"/>
          </ac:spMkLst>
        </pc:spChg>
      </pc:sldChg>
      <pc:sldChg chg="modSp add mod">
        <pc:chgData name="Jim McGowan" userId="e2c7446dd3aca506" providerId="LiveId" clId="{CE41C84B-C297-48DA-920C-840512922ACC}" dt="2023-12-28T14:45:20.268" v="644" actId="108"/>
        <pc:sldMkLst>
          <pc:docMk/>
          <pc:sldMk cId="2785366724" sldId="11012"/>
        </pc:sldMkLst>
        <pc:spChg chg="mod">
          <ac:chgData name="Jim McGowan" userId="e2c7446dd3aca506" providerId="LiveId" clId="{CE41C84B-C297-48DA-920C-840512922ACC}" dt="2023-12-28T14:45:20.268" v="644" actId="108"/>
          <ac:spMkLst>
            <pc:docMk/>
            <pc:sldMk cId="2785366724" sldId="11012"/>
            <ac:spMk id="161795" creationId="{00000000-0000-0000-0000-000000000000}"/>
          </ac:spMkLst>
        </pc:spChg>
      </pc:sldChg>
      <pc:sldChg chg="modSp add mod">
        <pc:chgData name="Jim McGowan" userId="e2c7446dd3aca506" providerId="LiveId" clId="{CE41C84B-C297-48DA-920C-840512922ACC}" dt="2023-12-28T14:46:31.601" v="660" actId="108"/>
        <pc:sldMkLst>
          <pc:docMk/>
          <pc:sldMk cId="3503611556" sldId="11013"/>
        </pc:sldMkLst>
        <pc:spChg chg="mod">
          <ac:chgData name="Jim McGowan" userId="e2c7446dd3aca506" providerId="LiveId" clId="{CE41C84B-C297-48DA-920C-840512922ACC}" dt="2023-12-28T14:46:31.601" v="660" actId="108"/>
          <ac:spMkLst>
            <pc:docMk/>
            <pc:sldMk cId="3503611556" sldId="11013"/>
            <ac:spMk id="161795" creationId="{00000000-0000-0000-0000-000000000000}"/>
          </ac:spMkLst>
        </pc:spChg>
      </pc:sldChg>
      <pc:sldChg chg="modSp add mod">
        <pc:chgData name="Jim McGowan" userId="e2c7446dd3aca506" providerId="LiveId" clId="{CE41C84B-C297-48DA-920C-840512922ACC}" dt="2023-12-28T14:46:55.342" v="671" actId="108"/>
        <pc:sldMkLst>
          <pc:docMk/>
          <pc:sldMk cId="255816149" sldId="11014"/>
        </pc:sldMkLst>
        <pc:spChg chg="mod">
          <ac:chgData name="Jim McGowan" userId="e2c7446dd3aca506" providerId="LiveId" clId="{CE41C84B-C297-48DA-920C-840512922ACC}" dt="2023-12-28T14:46:55.342" v="671" actId="108"/>
          <ac:spMkLst>
            <pc:docMk/>
            <pc:sldMk cId="255816149" sldId="11014"/>
            <ac:spMk id="161795" creationId="{00000000-0000-0000-0000-000000000000}"/>
          </ac:spMkLst>
        </pc:spChg>
      </pc:sldChg>
      <pc:sldChg chg="modSp add mod">
        <pc:chgData name="Jim McGowan" userId="e2c7446dd3aca506" providerId="LiveId" clId="{CE41C84B-C297-48DA-920C-840512922ACC}" dt="2023-12-28T14:47:48.260" v="681" actId="108"/>
        <pc:sldMkLst>
          <pc:docMk/>
          <pc:sldMk cId="2632193118" sldId="11015"/>
        </pc:sldMkLst>
        <pc:spChg chg="mod">
          <ac:chgData name="Jim McGowan" userId="e2c7446dd3aca506" providerId="LiveId" clId="{CE41C84B-C297-48DA-920C-840512922ACC}" dt="2023-12-28T14:47:48.260" v="681" actId="108"/>
          <ac:spMkLst>
            <pc:docMk/>
            <pc:sldMk cId="2632193118" sldId="11015"/>
            <ac:spMk id="161795" creationId="{00000000-0000-0000-0000-000000000000}"/>
          </ac:spMkLst>
        </pc:spChg>
      </pc:sldChg>
      <pc:sldChg chg="modSp add mod">
        <pc:chgData name="Jim McGowan" userId="e2c7446dd3aca506" providerId="LiveId" clId="{CE41C84B-C297-48DA-920C-840512922ACC}" dt="2023-12-28T14:49:09.265" v="699" actId="108"/>
        <pc:sldMkLst>
          <pc:docMk/>
          <pc:sldMk cId="319448484" sldId="11016"/>
        </pc:sldMkLst>
        <pc:spChg chg="mod">
          <ac:chgData name="Jim McGowan" userId="e2c7446dd3aca506" providerId="LiveId" clId="{CE41C84B-C297-48DA-920C-840512922ACC}" dt="2023-12-28T14:49:09.265" v="699" actId="108"/>
          <ac:spMkLst>
            <pc:docMk/>
            <pc:sldMk cId="319448484" sldId="11016"/>
            <ac:spMk id="161795" creationId="{00000000-0000-0000-0000-000000000000}"/>
          </ac:spMkLst>
        </pc:spChg>
      </pc:sldChg>
      <pc:sldChg chg="modSp add mod">
        <pc:chgData name="Jim McGowan" userId="e2c7446dd3aca506" providerId="LiveId" clId="{CE41C84B-C297-48DA-920C-840512922ACC}" dt="2023-12-28T14:49:30.310" v="707" actId="108"/>
        <pc:sldMkLst>
          <pc:docMk/>
          <pc:sldMk cId="11113415" sldId="11017"/>
        </pc:sldMkLst>
        <pc:spChg chg="mod">
          <ac:chgData name="Jim McGowan" userId="e2c7446dd3aca506" providerId="LiveId" clId="{CE41C84B-C297-48DA-920C-840512922ACC}" dt="2023-12-28T14:49:30.310" v="707" actId="108"/>
          <ac:spMkLst>
            <pc:docMk/>
            <pc:sldMk cId="11113415" sldId="11017"/>
            <ac:spMk id="161795" creationId="{00000000-0000-0000-0000-000000000000}"/>
          </ac:spMkLst>
        </pc:spChg>
      </pc:sldChg>
      <pc:sldChg chg="modSp add mod">
        <pc:chgData name="Jim McGowan" userId="e2c7446dd3aca506" providerId="LiveId" clId="{CE41C84B-C297-48DA-920C-840512922ACC}" dt="2023-12-28T14:51:57.334" v="746" actId="108"/>
        <pc:sldMkLst>
          <pc:docMk/>
          <pc:sldMk cId="2089958829" sldId="11018"/>
        </pc:sldMkLst>
        <pc:spChg chg="mod">
          <ac:chgData name="Jim McGowan" userId="e2c7446dd3aca506" providerId="LiveId" clId="{CE41C84B-C297-48DA-920C-840512922ACC}" dt="2023-12-28T14:51:57.334" v="746" actId="108"/>
          <ac:spMkLst>
            <pc:docMk/>
            <pc:sldMk cId="2089958829" sldId="11018"/>
            <ac:spMk id="161795" creationId="{00000000-0000-0000-0000-000000000000}"/>
          </ac:spMkLst>
        </pc:spChg>
      </pc:sldChg>
      <pc:sldChg chg="modSp add mod">
        <pc:chgData name="Jim McGowan" userId="e2c7446dd3aca506" providerId="LiveId" clId="{CE41C84B-C297-48DA-920C-840512922ACC}" dt="2023-12-28T14:52:26.722" v="756" actId="108"/>
        <pc:sldMkLst>
          <pc:docMk/>
          <pc:sldMk cId="647907298" sldId="11019"/>
        </pc:sldMkLst>
        <pc:spChg chg="mod">
          <ac:chgData name="Jim McGowan" userId="e2c7446dd3aca506" providerId="LiveId" clId="{CE41C84B-C297-48DA-920C-840512922ACC}" dt="2023-12-28T14:52:26.722" v="756" actId="108"/>
          <ac:spMkLst>
            <pc:docMk/>
            <pc:sldMk cId="647907298" sldId="11019"/>
            <ac:spMk id="161795" creationId="{00000000-0000-0000-0000-000000000000}"/>
          </ac:spMkLst>
        </pc:spChg>
      </pc:sldChg>
    </pc:docChg>
  </pc:docChgLst>
  <pc:docChgLst>
    <pc:chgData name="Jim McGowan" userId="e2c7446dd3aca506" providerId="LiveId" clId="{7BDF0CE1-433D-417A-B360-211CB5A845AE}"/>
    <pc:docChg chg="custSel addSld delSld modSld sldOrd replTag delTag">
      <pc:chgData name="Jim McGowan" userId="e2c7446dd3aca506" providerId="LiveId" clId="{7BDF0CE1-433D-417A-B360-211CB5A845AE}" dt="2023-11-26T18:30:14.001" v="129"/>
      <pc:docMkLst>
        <pc:docMk/>
      </pc:docMkLst>
      <pc:sldChg chg="modSp mod">
        <pc:chgData name="Jim McGowan" userId="e2c7446dd3aca506" providerId="LiveId" clId="{7BDF0CE1-433D-417A-B360-211CB5A845AE}" dt="2023-11-26T18:18:26.116" v="29"/>
        <pc:sldMkLst>
          <pc:docMk/>
          <pc:sldMk cId="2565671554" sldId="2850"/>
        </pc:sldMkLst>
        <pc:graphicFrameChg chg="mod modGraphic">
          <ac:chgData name="Jim McGowan" userId="e2c7446dd3aca506" providerId="LiveId" clId="{7BDF0CE1-433D-417A-B360-211CB5A845AE}" dt="2023-11-26T18:18:26.116" v="29"/>
          <ac:graphicFrameMkLst>
            <pc:docMk/>
            <pc:sldMk cId="2565671554" sldId="2850"/>
            <ac:graphicFrameMk id="4" creationId="{00000000-0000-0000-0000-000000000000}"/>
          </ac:graphicFrameMkLst>
        </pc:graphicFrameChg>
      </pc:sldChg>
      <pc:sldChg chg="modSp mod">
        <pc:chgData name="Jim McGowan" userId="e2c7446dd3aca506" providerId="LiveId" clId="{7BDF0CE1-433D-417A-B360-211CB5A845AE}" dt="2023-11-26T18:24:26.139" v="98" actId="208"/>
        <pc:sldMkLst>
          <pc:docMk/>
          <pc:sldMk cId="0" sldId="2854"/>
        </pc:sldMkLst>
        <pc:picChg chg="mod">
          <ac:chgData name="Jim McGowan" userId="e2c7446dd3aca506" providerId="LiveId" clId="{7BDF0CE1-433D-417A-B360-211CB5A845AE}" dt="2023-11-26T18:24:26.139" v="98" actId="208"/>
          <ac:picMkLst>
            <pc:docMk/>
            <pc:sldMk cId="0" sldId="2854"/>
            <ac:picMk id="2" creationId="{00000000-0000-0000-0000-000000000000}"/>
          </ac:picMkLst>
        </pc:picChg>
      </pc:sldChg>
      <pc:sldChg chg="addSp modSp mod">
        <pc:chgData name="Jim McGowan" userId="e2c7446dd3aca506" providerId="LiveId" clId="{7BDF0CE1-433D-417A-B360-211CB5A845AE}" dt="2023-11-26T18:19:28.635" v="39" actId="255"/>
        <pc:sldMkLst>
          <pc:docMk/>
          <pc:sldMk cId="0" sldId="2878"/>
        </pc:sldMkLst>
        <pc:spChg chg="mod">
          <ac:chgData name="Jim McGowan" userId="e2c7446dd3aca506" providerId="LiveId" clId="{7BDF0CE1-433D-417A-B360-211CB5A845AE}" dt="2023-11-26T18:19:28.635" v="39" actId="255"/>
          <ac:spMkLst>
            <pc:docMk/>
            <pc:sldMk cId="0" sldId="2878"/>
            <ac:spMk id="134147" creationId="{00000000-0000-0000-0000-000000000000}"/>
          </ac:spMkLst>
        </pc:spChg>
        <pc:picChg chg="add mod">
          <ac:chgData name="Jim McGowan" userId="e2c7446dd3aca506" providerId="LiveId" clId="{7BDF0CE1-433D-417A-B360-211CB5A845AE}" dt="2023-11-26T18:19:03.784" v="32"/>
          <ac:picMkLst>
            <pc:docMk/>
            <pc:sldMk cId="0" sldId="2878"/>
            <ac:picMk id="3" creationId="{F52442A8-CCC0-4FC3-1379-7E7E6501B13A}"/>
          </ac:picMkLst>
        </pc:picChg>
      </pc:sldChg>
      <pc:sldChg chg="modSp del mod">
        <pc:chgData name="Jim McGowan" userId="e2c7446dd3aca506" providerId="LiveId" clId="{7BDF0CE1-433D-417A-B360-211CB5A845AE}" dt="2023-11-26T18:22:46.726" v="94" actId="47"/>
        <pc:sldMkLst>
          <pc:docMk/>
          <pc:sldMk cId="3998961023" sldId="10714"/>
        </pc:sldMkLst>
        <pc:graphicFrameChg chg="mod modGraphic">
          <ac:chgData name="Jim McGowan" userId="e2c7446dd3aca506" providerId="LiveId" clId="{7BDF0CE1-433D-417A-B360-211CB5A845AE}" dt="2023-11-26T18:21:28.438" v="81"/>
          <ac:graphicFrameMkLst>
            <pc:docMk/>
            <pc:sldMk cId="3998961023" sldId="10714"/>
            <ac:graphicFrameMk id="43041" creationId="{00000000-0000-0000-0000-000000000000}"/>
          </ac:graphicFrameMkLst>
        </pc:graphicFrameChg>
      </pc:sldChg>
      <pc:sldChg chg="ord">
        <pc:chgData name="Jim McGowan" userId="e2c7446dd3aca506" providerId="LiveId" clId="{7BDF0CE1-433D-417A-B360-211CB5A845AE}" dt="2023-11-26T18:22:30.715" v="91"/>
        <pc:sldMkLst>
          <pc:docMk/>
          <pc:sldMk cId="2825033403" sldId="10716"/>
        </pc:sldMkLst>
      </pc:sldChg>
      <pc:sldChg chg="add del ord">
        <pc:chgData name="Jim McGowan" userId="e2c7446dd3aca506" providerId="LiveId" clId="{7BDF0CE1-433D-417A-B360-211CB5A845AE}" dt="2023-11-26T18:22:52.900" v="95" actId="47"/>
        <pc:sldMkLst>
          <pc:docMk/>
          <pc:sldMk cId="1439248386" sldId="10720"/>
        </pc:sldMkLst>
      </pc:sldChg>
      <pc:sldChg chg="add">
        <pc:chgData name="Jim McGowan" userId="e2c7446dd3aca506" providerId="LiveId" clId="{7BDF0CE1-433D-417A-B360-211CB5A845AE}" dt="2023-11-26T18:22:26.619" v="89"/>
        <pc:sldMkLst>
          <pc:docMk/>
          <pc:sldMk cId="1176100282" sldId="10721"/>
        </pc:sldMkLst>
      </pc:sldChg>
      <pc:sldChg chg="addSp modSp new mod">
        <pc:chgData name="Jim McGowan" userId="e2c7446dd3aca506" providerId="LiveId" clId="{7BDF0CE1-433D-417A-B360-211CB5A845AE}" dt="2023-11-26T18:30:09.639" v="127"/>
        <pc:sldMkLst>
          <pc:docMk/>
          <pc:sldMk cId="4213333438" sldId="10722"/>
        </pc:sldMkLst>
        <pc:spChg chg="add mod">
          <ac:chgData name="Jim McGowan" userId="e2c7446dd3aca506" providerId="LiveId" clId="{7BDF0CE1-433D-417A-B360-211CB5A845AE}" dt="2023-11-26T18:30:09.639" v="127"/>
          <ac:spMkLst>
            <pc:docMk/>
            <pc:sldMk cId="4213333438" sldId="10722"/>
            <ac:spMk id="2" creationId="{6CF48A8A-E406-A33C-2CB6-C230C5E7FDD4}"/>
          </ac:spMkLst>
        </pc:spChg>
      </pc:sldChg>
    </pc:docChg>
  </pc:docChgLst>
  <pc:docChgLst>
    <pc:chgData name="Jim McGowan" userId="e2c7446dd3aca506" providerId="LiveId" clId="{D14A6EBF-BEE6-4481-AF9E-EBBF98EC1B69}"/>
    <pc:docChg chg="custSel addSld delSld modSld sldOrd">
      <pc:chgData name="Jim McGowan" userId="e2c7446dd3aca506" providerId="LiveId" clId="{D14A6EBF-BEE6-4481-AF9E-EBBF98EC1B69}" dt="2023-10-29T17:32:25.998" v="32" actId="47"/>
      <pc:docMkLst>
        <pc:docMk/>
      </pc:docMkLst>
      <pc:sldChg chg="modSp mod">
        <pc:chgData name="Jim McGowan" userId="e2c7446dd3aca506" providerId="LiveId" clId="{D14A6EBF-BEE6-4481-AF9E-EBBF98EC1B69}" dt="2023-10-29T17:17:10.753" v="1" actId="207"/>
        <pc:sldMkLst>
          <pc:docMk/>
          <pc:sldMk cId="2629928329" sldId="10579"/>
        </pc:sldMkLst>
        <pc:spChg chg="mod">
          <ac:chgData name="Jim McGowan" userId="e2c7446dd3aca506" providerId="LiveId" clId="{D14A6EBF-BEE6-4481-AF9E-EBBF98EC1B69}" dt="2023-10-29T17:17:10.753" v="1" actId="207"/>
          <ac:spMkLst>
            <pc:docMk/>
            <pc:sldMk cId="2629928329" sldId="10579"/>
            <ac:spMk id="68611" creationId="{00000000-0000-0000-0000-000000000000}"/>
          </ac:spMkLst>
        </pc:spChg>
      </pc:sldChg>
      <pc:sldChg chg="modSp mod">
        <pc:chgData name="Jim McGowan" userId="e2c7446dd3aca506" providerId="LiveId" clId="{D14A6EBF-BEE6-4481-AF9E-EBBF98EC1B69}" dt="2023-10-29T17:27:02.180" v="3" actId="207"/>
        <pc:sldMkLst>
          <pc:docMk/>
          <pc:sldMk cId="2629185296" sldId="10581"/>
        </pc:sldMkLst>
        <pc:spChg chg="mod">
          <ac:chgData name="Jim McGowan" userId="e2c7446dd3aca506" providerId="LiveId" clId="{D14A6EBF-BEE6-4481-AF9E-EBBF98EC1B69}" dt="2023-10-29T17:27:02.180" v="3" actId="207"/>
          <ac:spMkLst>
            <pc:docMk/>
            <pc:sldMk cId="2629185296" sldId="10581"/>
            <ac:spMk id="68611" creationId="{00000000-0000-0000-0000-000000000000}"/>
          </ac:spMkLst>
        </pc:spChg>
      </pc:sldChg>
      <pc:sldChg chg="delSp modSp new del mod ord">
        <pc:chgData name="Jim McGowan" userId="e2c7446dd3aca506" providerId="LiveId" clId="{D14A6EBF-BEE6-4481-AF9E-EBBF98EC1B69}" dt="2023-10-29T17:32:25.998" v="32" actId="47"/>
        <pc:sldMkLst>
          <pc:docMk/>
          <pc:sldMk cId="3147419128" sldId="10590"/>
        </pc:sldMkLst>
        <pc:spChg chg="mod">
          <ac:chgData name="Jim McGowan" userId="e2c7446dd3aca506" providerId="LiveId" clId="{D14A6EBF-BEE6-4481-AF9E-EBBF98EC1B69}" dt="2023-10-29T17:28:23.016" v="21" actId="255"/>
          <ac:spMkLst>
            <pc:docMk/>
            <pc:sldMk cId="3147419128" sldId="10590"/>
            <ac:spMk id="2" creationId="{C96F6F14-F7A0-466F-167C-2E664B02960B}"/>
          </ac:spMkLst>
        </pc:spChg>
        <pc:spChg chg="del">
          <ac:chgData name="Jim McGowan" userId="e2c7446dd3aca506" providerId="LiveId" clId="{D14A6EBF-BEE6-4481-AF9E-EBBF98EC1B69}" dt="2023-10-29T17:28:00.314" v="5" actId="478"/>
          <ac:spMkLst>
            <pc:docMk/>
            <pc:sldMk cId="3147419128" sldId="10590"/>
            <ac:spMk id="3" creationId="{4F0EDE58-0CD0-80D9-96A1-F6F5B3C16155}"/>
          </ac:spMkLst>
        </pc:spChg>
      </pc:sldChg>
    </pc:docChg>
  </pc:docChgLst>
  <pc:docChgLst>
    <pc:chgData name="Jim McGowan" userId="e2c7446dd3aca506" providerId="LiveId" clId="{2A90909D-AB4F-4510-A472-4B4E31EAFF2E}"/>
    <pc:docChg chg="custSel addSld modSld replTag delTag">
      <pc:chgData name="Jim McGowan" userId="e2c7446dd3aca506" providerId="LiveId" clId="{2A90909D-AB4F-4510-A472-4B4E31EAFF2E}" dt="2023-11-12T18:28:42.806" v="26"/>
      <pc:docMkLst>
        <pc:docMk/>
      </pc:docMkLst>
      <pc:sldChg chg="modSp mod">
        <pc:chgData name="Jim McGowan" userId="e2c7446dd3aca506" providerId="LiveId" clId="{2A90909D-AB4F-4510-A472-4B4E31EAFF2E}" dt="2023-11-12T18:17:00.005" v="0" actId="207"/>
        <pc:sldMkLst>
          <pc:docMk/>
          <pc:sldMk cId="945526024" sldId="10144"/>
        </pc:sldMkLst>
        <pc:spChg chg="mod">
          <ac:chgData name="Jim McGowan" userId="e2c7446dd3aca506" providerId="LiveId" clId="{2A90909D-AB4F-4510-A472-4B4E31EAFF2E}" dt="2023-11-12T18:17:00.005" v="0" actId="207"/>
          <ac:spMkLst>
            <pc:docMk/>
            <pc:sldMk cId="945526024" sldId="10144"/>
            <ac:spMk id="3" creationId="{FCAB0259-2ED2-1928-0EE2-46625A5A800A}"/>
          </ac:spMkLst>
        </pc:spChg>
      </pc:sldChg>
      <pc:sldChg chg="delSp modSp new mod">
        <pc:chgData name="Jim McGowan" userId="e2c7446dd3aca506" providerId="LiveId" clId="{2A90909D-AB4F-4510-A472-4B4E31EAFF2E}" dt="2023-11-12T18:28:39.334" v="24" actId="12789"/>
        <pc:sldMkLst>
          <pc:docMk/>
          <pc:sldMk cId="1338648141" sldId="10725"/>
        </pc:sldMkLst>
        <pc:spChg chg="mod">
          <ac:chgData name="Jim McGowan" userId="e2c7446dd3aca506" providerId="LiveId" clId="{2A90909D-AB4F-4510-A472-4B4E31EAFF2E}" dt="2023-11-12T18:28:39.334" v="24" actId="12789"/>
          <ac:spMkLst>
            <pc:docMk/>
            <pc:sldMk cId="1338648141" sldId="10725"/>
            <ac:spMk id="2" creationId="{6C000071-2930-7DF5-EF4C-38564E38AA8E}"/>
          </ac:spMkLst>
        </pc:spChg>
        <pc:spChg chg="del">
          <ac:chgData name="Jim McGowan" userId="e2c7446dd3aca506" providerId="LiveId" clId="{2A90909D-AB4F-4510-A472-4B4E31EAFF2E}" dt="2023-11-12T18:28:23.193" v="4" actId="478"/>
          <ac:spMkLst>
            <pc:docMk/>
            <pc:sldMk cId="1338648141" sldId="10725"/>
            <ac:spMk id="3" creationId="{CDBC9D72-EFB8-27F8-2D0E-440350CC8D71}"/>
          </ac:spMkLst>
        </pc:spChg>
      </pc:sldChg>
    </pc:docChg>
  </pc:docChgLst>
  <pc:docChgLst>
    <pc:chgData name="Jim McGowan" userId="e2c7446dd3aca506" providerId="LiveId" clId="{0467854E-7EB0-4D2F-A3AF-721AEE0DFF50}"/>
    <pc:docChg chg="custSel replTag delTag modHandout">
      <pc:chgData name="Jim McGowan" userId="e2c7446dd3aca506" providerId="LiveId" clId="{0467854E-7EB0-4D2F-A3AF-721AEE0DFF50}" dt="2023-11-15T15:00:05.424" v="8"/>
      <pc:docMkLst>
        <pc:docMk/>
      </pc:docMkLst>
    </pc:docChg>
  </pc:docChgLst>
  <pc:docChgLst>
    <pc:chgData name="Jim McGowan" userId="e2c7446dd3aca506" providerId="LiveId" clId="{6CDB262F-E37A-4525-B6E5-45E0385DA3E4}"/>
    <pc:docChg chg="custSel addSld modSld replTag delTag">
      <pc:chgData name="Jim McGowan" userId="e2c7446dd3aca506" providerId="LiveId" clId="{6CDB262F-E37A-4525-B6E5-45E0385DA3E4}" dt="2023-11-19T18:29:26.713" v="23"/>
      <pc:docMkLst>
        <pc:docMk/>
      </pc:docMkLst>
      <pc:sldChg chg="delSp modSp new mod">
        <pc:chgData name="Jim McGowan" userId="e2c7446dd3aca506" providerId="LiveId" clId="{6CDB262F-E37A-4525-B6E5-45E0385DA3E4}" dt="2023-11-19T18:29:20.242" v="21" actId="12789"/>
        <pc:sldMkLst>
          <pc:docMk/>
          <pc:sldMk cId="1270480948" sldId="10714"/>
        </pc:sldMkLst>
        <pc:spChg chg="mod">
          <ac:chgData name="Jim McGowan" userId="e2c7446dd3aca506" providerId="LiveId" clId="{6CDB262F-E37A-4525-B6E5-45E0385DA3E4}" dt="2023-11-19T18:29:20.242" v="21" actId="12789"/>
          <ac:spMkLst>
            <pc:docMk/>
            <pc:sldMk cId="1270480948" sldId="10714"/>
            <ac:spMk id="2" creationId="{2BA80AE1-C118-1FD5-E875-96F5C1203B94}"/>
          </ac:spMkLst>
        </pc:spChg>
        <pc:spChg chg="del">
          <ac:chgData name="Jim McGowan" userId="e2c7446dd3aca506" providerId="LiveId" clId="{6CDB262F-E37A-4525-B6E5-45E0385DA3E4}" dt="2023-11-19T18:29:02.766" v="1" actId="478"/>
          <ac:spMkLst>
            <pc:docMk/>
            <pc:sldMk cId="1270480948" sldId="10714"/>
            <ac:spMk id="3" creationId="{4296CCB1-6AD3-DAC0-1AE7-10AB5ACA40C3}"/>
          </ac:spMkLst>
        </pc:spChg>
      </pc:sldChg>
    </pc:docChg>
  </pc:docChgLst>
  <pc:docChgLst>
    <pc:chgData name="Jim McGowan" userId="e2c7446dd3aca506" providerId="LiveId" clId="{F9AA8DA8-D5B6-409D-9271-43B5DA148FE6}"/>
    <pc:docChg chg="custSel modSld replTag delTag">
      <pc:chgData name="Jim McGowan" userId="e2c7446dd3aca506" providerId="LiveId" clId="{F9AA8DA8-D5B6-409D-9271-43B5DA148FE6}" dt="2023-12-03T18:31:21.636" v="32"/>
      <pc:docMkLst>
        <pc:docMk/>
      </pc:docMkLst>
      <pc:sldChg chg="modSp mod">
        <pc:chgData name="Jim McGowan" userId="e2c7446dd3aca506" providerId="LiveId" clId="{F9AA8DA8-D5B6-409D-9271-43B5DA148FE6}" dt="2023-12-03T18:31:17.627" v="30" actId="20577"/>
        <pc:sldMkLst>
          <pc:docMk/>
          <pc:sldMk cId="2238536345" sldId="1804"/>
        </pc:sldMkLst>
        <pc:spChg chg="mod">
          <ac:chgData name="Jim McGowan" userId="e2c7446dd3aca506" providerId="LiveId" clId="{F9AA8DA8-D5B6-409D-9271-43B5DA148FE6}" dt="2023-12-03T18:31:17.627" v="30" actId="20577"/>
          <ac:spMkLst>
            <pc:docMk/>
            <pc:sldMk cId="2238536345" sldId="1804"/>
            <ac:spMk id="56323" creationId="{00000000-0000-0000-0000-000000000000}"/>
          </ac:spMkLst>
        </pc:spChg>
      </pc:sldChg>
      <pc:sldChg chg="addSp modSp mod">
        <pc:chgData name="Jim McGowan" userId="e2c7446dd3aca506" providerId="LiveId" clId="{F9AA8DA8-D5B6-409D-9271-43B5DA148FE6}" dt="2023-12-03T17:49:14.136" v="19" actId="1036"/>
        <pc:sldMkLst>
          <pc:docMk/>
          <pc:sldMk cId="1578221738" sldId="2929"/>
        </pc:sldMkLst>
        <pc:picChg chg="add mod">
          <ac:chgData name="Jim McGowan" userId="e2c7446dd3aca506" providerId="LiveId" clId="{F9AA8DA8-D5B6-409D-9271-43B5DA148FE6}" dt="2023-12-03T17:49:14.136" v="19" actId="1036"/>
          <ac:picMkLst>
            <pc:docMk/>
            <pc:sldMk cId="1578221738" sldId="2929"/>
            <ac:picMk id="3" creationId="{0F1A84FD-0396-A80A-42D7-C5A5C0B15FC9}"/>
          </ac:picMkLst>
        </pc:picChg>
      </pc:sldChg>
      <pc:sldChg chg="modSp mod">
        <pc:chgData name="Jim McGowan" userId="e2c7446dd3aca506" providerId="LiveId" clId="{F9AA8DA8-D5B6-409D-9271-43B5DA148FE6}" dt="2023-12-03T17:50:02.188" v="26" actId="2710"/>
        <pc:sldMkLst>
          <pc:docMk/>
          <pc:sldMk cId="1784409767" sldId="5591"/>
        </pc:sldMkLst>
        <pc:spChg chg="mod">
          <ac:chgData name="Jim McGowan" userId="e2c7446dd3aca506" providerId="LiveId" clId="{F9AA8DA8-D5B6-409D-9271-43B5DA148FE6}" dt="2023-12-03T17:50:02.188" v="26" actId="2710"/>
          <ac:spMkLst>
            <pc:docMk/>
            <pc:sldMk cId="1784409767" sldId="5591"/>
            <ac:spMk id="64514" creationId="{00000000-0000-0000-0000-000000000000}"/>
          </ac:spMkLst>
        </pc:spChg>
      </pc:sldChg>
    </pc:docChg>
  </pc:docChgLst>
  <pc:docChgLst>
    <pc:chgData name="Jim McGowan" userId="e2c7446dd3aca506" providerId="LiveId" clId="{EEC2BE80-793B-4492-B1A6-87984ED1CC8C}"/>
    <pc:docChg chg="custSel modSld replTag delTag modHandout">
      <pc:chgData name="Jim McGowan" userId="e2c7446dd3aca506" providerId="LiveId" clId="{EEC2BE80-793B-4492-B1A6-87984ED1CC8C}" dt="2023-11-28T17:25:27.663" v="24"/>
      <pc:docMkLst>
        <pc:docMk/>
      </pc:docMkLst>
      <pc:sldChg chg="modSp mod">
        <pc:chgData name="Jim McGowan" userId="e2c7446dd3aca506" providerId="LiveId" clId="{EEC2BE80-793B-4492-B1A6-87984ED1CC8C}" dt="2023-11-28T17:23:45.028" v="5" actId="403"/>
        <pc:sldMkLst>
          <pc:docMk/>
          <pc:sldMk cId="4213333438" sldId="10722"/>
        </pc:sldMkLst>
        <pc:spChg chg="mod">
          <ac:chgData name="Jim McGowan" userId="e2c7446dd3aca506" providerId="LiveId" clId="{EEC2BE80-793B-4492-B1A6-87984ED1CC8C}" dt="2023-11-28T17:23:45.028" v="5" actId="403"/>
          <ac:spMkLst>
            <pc:docMk/>
            <pc:sldMk cId="4213333438" sldId="10722"/>
            <ac:spMk id="2" creationId="{6CF48A8A-E406-A33C-2CB6-C230C5E7FDD4}"/>
          </ac:spMkLst>
        </pc:spChg>
      </pc:sldChg>
    </pc:docChg>
  </pc:docChgLst>
  <pc:docChgLst>
    <pc:chgData name="Jim McGowan" userId="e2c7446dd3aca506" providerId="LiveId" clId="{90DED008-242B-447D-BFD0-95C708B86E4C}"/>
    <pc:docChg chg="custSel addSld modSld sldOrd replTag delTag">
      <pc:chgData name="Jim McGowan" userId="e2c7446dd3aca506" providerId="LiveId" clId="{90DED008-242B-447D-BFD0-95C708B86E4C}" dt="2024-01-14T18:34:51.072" v="110"/>
      <pc:docMkLst>
        <pc:docMk/>
      </pc:docMkLst>
      <pc:sldChg chg="modSp mod">
        <pc:chgData name="Jim McGowan" userId="e2c7446dd3aca506" providerId="LiveId" clId="{90DED008-242B-447D-BFD0-95C708B86E4C}" dt="2024-01-14T18:17:25.601" v="7" actId="115"/>
        <pc:sldMkLst>
          <pc:docMk/>
          <pc:sldMk cId="1410371500" sldId="2073"/>
        </pc:sldMkLst>
        <pc:spChg chg="mod">
          <ac:chgData name="Jim McGowan" userId="e2c7446dd3aca506" providerId="LiveId" clId="{90DED008-242B-447D-BFD0-95C708B86E4C}" dt="2024-01-14T18:17:25.601" v="7" actId="115"/>
          <ac:spMkLst>
            <pc:docMk/>
            <pc:sldMk cId="1410371500" sldId="2073"/>
            <ac:spMk id="3" creationId="{00000000-0000-0000-0000-000000000000}"/>
          </ac:spMkLst>
        </pc:spChg>
      </pc:sldChg>
      <pc:sldChg chg="modSp mod">
        <pc:chgData name="Jim McGowan" userId="e2c7446dd3aca506" providerId="LiveId" clId="{90DED008-242B-447D-BFD0-95C708B86E4C}" dt="2024-01-14T18:25:26.813" v="70" actId="255"/>
        <pc:sldMkLst>
          <pc:docMk/>
          <pc:sldMk cId="4092281720" sldId="2921"/>
        </pc:sldMkLst>
        <pc:spChg chg="mod">
          <ac:chgData name="Jim McGowan" userId="e2c7446dd3aca506" providerId="LiveId" clId="{90DED008-242B-447D-BFD0-95C708B86E4C}" dt="2024-01-14T18:25:26.813" v="70" actId="255"/>
          <ac:spMkLst>
            <pc:docMk/>
            <pc:sldMk cId="4092281720" sldId="2921"/>
            <ac:spMk id="68611" creationId="{00000000-0000-0000-0000-000000000000}"/>
          </ac:spMkLst>
        </pc:spChg>
        <pc:spChg chg="mod">
          <ac:chgData name="Jim McGowan" userId="e2c7446dd3aca506" providerId="LiveId" clId="{90DED008-242B-447D-BFD0-95C708B86E4C}" dt="2024-01-14T18:24:15.616" v="60" actId="255"/>
          <ac:spMkLst>
            <pc:docMk/>
            <pc:sldMk cId="4092281720" sldId="2921"/>
            <ac:spMk id="68613" creationId="{00000000-0000-0000-0000-000000000000}"/>
          </ac:spMkLst>
        </pc:spChg>
        <pc:picChg chg="mod">
          <ac:chgData name="Jim McGowan" userId="e2c7446dd3aca506" providerId="LiveId" clId="{90DED008-242B-447D-BFD0-95C708B86E4C}" dt="2024-01-14T18:22:14.250" v="36" actId="1036"/>
          <ac:picMkLst>
            <pc:docMk/>
            <pc:sldMk cId="4092281720" sldId="2921"/>
            <ac:picMk id="2" creationId="{00000000-0000-0000-0000-000000000000}"/>
          </ac:picMkLst>
        </pc:picChg>
      </pc:sldChg>
      <pc:sldChg chg="modSp mod">
        <pc:chgData name="Jim McGowan" userId="e2c7446dd3aca506" providerId="LiveId" clId="{90DED008-242B-447D-BFD0-95C708B86E4C}" dt="2024-01-14T17:50:54.087" v="2" actId="207"/>
        <pc:sldMkLst>
          <pc:docMk/>
          <pc:sldMk cId="1974650363" sldId="8993"/>
        </pc:sldMkLst>
        <pc:spChg chg="mod">
          <ac:chgData name="Jim McGowan" userId="e2c7446dd3aca506" providerId="LiveId" clId="{90DED008-242B-447D-BFD0-95C708B86E4C}" dt="2024-01-14T17:50:54.087" v="2" actId="207"/>
          <ac:spMkLst>
            <pc:docMk/>
            <pc:sldMk cId="1974650363" sldId="8993"/>
            <ac:spMk id="16387" creationId="{00000000-0000-0000-0000-000000000000}"/>
          </ac:spMkLst>
        </pc:spChg>
      </pc:sldChg>
      <pc:sldChg chg="addSp modSp new mod ord">
        <pc:chgData name="Jim McGowan" userId="e2c7446dd3aca506" providerId="LiveId" clId="{90DED008-242B-447D-BFD0-95C708B86E4C}" dt="2024-01-14T18:34:45.156" v="108"/>
        <pc:sldMkLst>
          <pc:docMk/>
          <pc:sldMk cId="3218475734" sldId="11023"/>
        </pc:sldMkLst>
        <pc:spChg chg="add mod">
          <ac:chgData name="Jim McGowan" userId="e2c7446dd3aca506" providerId="LiveId" clId="{90DED008-242B-447D-BFD0-95C708B86E4C}" dt="2024-01-14T18:27:47.711" v="96" actId="255"/>
          <ac:spMkLst>
            <pc:docMk/>
            <pc:sldMk cId="3218475734" sldId="11023"/>
            <ac:spMk id="2" creationId="{1CA58075-A2EE-B86F-3102-614A24808FF0}"/>
          </ac:spMkLst>
        </pc:spChg>
      </pc:sldChg>
    </pc:docChg>
  </pc:docChgLst>
  <pc:docChgLst>
    <pc:chgData name="Jim McGowan" userId="e2c7446dd3aca506" providerId="LiveId" clId="{2A5CDAB4-7CF4-460F-A90E-3E1958903FC1}"/>
    <pc:docChg chg="custSel addSld modSld replTag delTag">
      <pc:chgData name="Jim McGowan" userId="e2c7446dd3aca506" providerId="LiveId" clId="{2A5CDAB4-7CF4-460F-A90E-3E1958903FC1}" dt="2023-09-19T15:09:50.906" v="20"/>
      <pc:docMkLst>
        <pc:docMk/>
      </pc:docMkLst>
      <pc:sldChg chg="delSp modSp new mod">
        <pc:chgData name="Jim McGowan" userId="e2c7446dd3aca506" providerId="LiveId" clId="{2A5CDAB4-7CF4-460F-A90E-3E1958903FC1}" dt="2023-09-19T15:09:50.021" v="18" actId="12789"/>
        <pc:sldMkLst>
          <pc:docMk/>
          <pc:sldMk cId="20911479" sldId="10588"/>
        </pc:sldMkLst>
        <pc:spChg chg="mod">
          <ac:chgData name="Jim McGowan" userId="e2c7446dd3aca506" providerId="LiveId" clId="{2A5CDAB4-7CF4-460F-A90E-3E1958903FC1}" dt="2023-09-19T15:09:50.021" v="18" actId="12789"/>
          <ac:spMkLst>
            <pc:docMk/>
            <pc:sldMk cId="20911479" sldId="10588"/>
            <ac:spMk id="2" creationId="{CAC63AA0-4867-EC5A-EE46-86F2C4CBF2CE}"/>
          </ac:spMkLst>
        </pc:spChg>
        <pc:spChg chg="del">
          <ac:chgData name="Jim McGowan" userId="e2c7446dd3aca506" providerId="LiveId" clId="{2A5CDAB4-7CF4-460F-A90E-3E1958903FC1}" dt="2023-09-19T15:09:35.493" v="1" actId="478"/>
          <ac:spMkLst>
            <pc:docMk/>
            <pc:sldMk cId="20911479" sldId="10588"/>
            <ac:spMk id="3" creationId="{B08B43F3-6E9E-F31D-9AFB-519F5A14AF81}"/>
          </ac:spMkLst>
        </pc:spChg>
      </pc:sldChg>
    </pc:docChg>
  </pc:docChgLst>
  <pc:docChgLst>
    <pc:chgData name="Jim McGowan" userId="e2c7446dd3aca506" providerId="LiveId" clId="{ED7B4F19-D4D2-49B5-9A10-712BD51AE146}"/>
    <pc:docChg chg="custSel addSld modSld replTag delTag">
      <pc:chgData name="Jim McGowan" userId="e2c7446dd3aca506" providerId="LiveId" clId="{ED7B4F19-D4D2-49B5-9A10-712BD51AE146}" dt="2023-12-10T18:28:39.994" v="31"/>
      <pc:docMkLst>
        <pc:docMk/>
      </pc:docMkLst>
      <pc:sldChg chg="addSp modSp new mod">
        <pc:chgData name="Jim McGowan" userId="e2c7446dd3aca506" providerId="LiveId" clId="{ED7B4F19-D4D2-49B5-9A10-712BD51AE146}" dt="2023-12-10T18:28:38.218" v="29" actId="113"/>
        <pc:sldMkLst>
          <pc:docMk/>
          <pc:sldMk cId="2693959843" sldId="10838"/>
        </pc:sldMkLst>
        <pc:spChg chg="add mod">
          <ac:chgData name="Jim McGowan" userId="e2c7446dd3aca506" providerId="LiveId" clId="{ED7B4F19-D4D2-49B5-9A10-712BD51AE146}" dt="2023-12-10T18:28:38.218" v="29" actId="113"/>
          <ac:spMkLst>
            <pc:docMk/>
            <pc:sldMk cId="2693959843" sldId="10838"/>
            <ac:spMk id="2" creationId="{53392BB9-A519-E8FC-BDFC-44F45DB73DBF}"/>
          </ac:spMkLst>
        </pc:spChg>
      </pc:sldChg>
    </pc:docChg>
  </pc:docChgLst>
  <pc:docChgLst>
    <pc:chgData name="Jim McGowan" userId="e2c7446dd3aca506" providerId="LiveId" clId="{D87AD03F-5A63-4A46-9195-CE1C1CDCA2CD}"/>
    <pc:docChg chg="custSel addSld modSld sldOrd">
      <pc:chgData name="Jim McGowan" userId="e2c7446dd3aca506" providerId="LiveId" clId="{D87AD03F-5A63-4A46-9195-CE1C1CDCA2CD}" dt="2023-11-05T18:23:52.041" v="19"/>
      <pc:docMkLst>
        <pc:docMk/>
      </pc:docMkLst>
      <pc:sldChg chg="delSp modSp new mod ord">
        <pc:chgData name="Jim McGowan" userId="e2c7446dd3aca506" providerId="LiveId" clId="{D87AD03F-5A63-4A46-9195-CE1C1CDCA2CD}" dt="2023-11-05T18:23:52.041" v="19"/>
        <pc:sldMkLst>
          <pc:docMk/>
          <pc:sldMk cId="690174162" sldId="10721"/>
        </pc:sldMkLst>
        <pc:spChg chg="mod">
          <ac:chgData name="Jim McGowan" userId="e2c7446dd3aca506" providerId="LiveId" clId="{D87AD03F-5A63-4A46-9195-CE1C1CDCA2CD}" dt="2023-11-05T18:22:45.581" v="17" actId="12788"/>
          <ac:spMkLst>
            <pc:docMk/>
            <pc:sldMk cId="690174162" sldId="10721"/>
            <ac:spMk id="2" creationId="{5B50E682-7A46-95EC-6044-5DCD5C8FB0AC}"/>
          </ac:spMkLst>
        </pc:spChg>
        <pc:spChg chg="del">
          <ac:chgData name="Jim McGowan" userId="e2c7446dd3aca506" providerId="LiveId" clId="{D87AD03F-5A63-4A46-9195-CE1C1CDCA2CD}" dt="2023-11-05T18:22:20.162" v="1" actId="478"/>
          <ac:spMkLst>
            <pc:docMk/>
            <pc:sldMk cId="690174162" sldId="10721"/>
            <ac:spMk id="3" creationId="{3D1A7854-1FEE-30F1-C1FF-53A8E37D66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148 - 37v25-36</a:t>
            </a:r>
          </a:p>
          <a:p>
            <a:pPr>
              <a:defRPr/>
            </a:pPr>
            <a:r>
              <a:rPr lang="en-US" sz="1400" dirty="0"/>
              <a:t>02-04-2024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2/3/2024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10</a:t>
            </a:fld>
            <a:endParaRPr lang="en-US" altLang="en-US" dirty="0"/>
          </a:p>
        </p:txBody>
      </p:sp>
    </p:spTree>
    <p:extLst>
      <p:ext uri="{BB962C8B-B14F-4D97-AF65-F5344CB8AC3E}">
        <p14:creationId xmlns:p14="http://schemas.microsoft.com/office/powerpoint/2010/main" val="277155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11</a:t>
            </a:fld>
            <a:endParaRPr lang="en-US" altLang="en-US" dirty="0"/>
          </a:p>
        </p:txBody>
      </p:sp>
    </p:spTree>
    <p:extLst>
      <p:ext uri="{BB962C8B-B14F-4D97-AF65-F5344CB8AC3E}">
        <p14:creationId xmlns:p14="http://schemas.microsoft.com/office/powerpoint/2010/main" val="325538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35</a:t>
            </a:fld>
            <a:endParaRPr lang="en-US" altLang="en-US" dirty="0"/>
          </a:p>
        </p:txBody>
      </p:sp>
    </p:spTree>
    <p:extLst>
      <p:ext uri="{BB962C8B-B14F-4D97-AF65-F5344CB8AC3E}">
        <p14:creationId xmlns:p14="http://schemas.microsoft.com/office/powerpoint/2010/main" val="346241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419921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dirty="0"/>
          </a:p>
        </p:txBody>
      </p:sp>
    </p:spTree>
    <p:extLst>
      <p:ext uri="{BB962C8B-B14F-4D97-AF65-F5344CB8AC3E}">
        <p14:creationId xmlns:p14="http://schemas.microsoft.com/office/powerpoint/2010/main" val="347771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56</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t>
            </a:r>
            <a:r>
              <a:rPr lang="en-US" sz="3200" kern="0">
                <a:effectLst>
                  <a:outerShdw blurRad="38100" dist="38100" dir="2700000" algn="tl">
                    <a:srgbClr val="000000">
                      <a:alpha val="43137"/>
                    </a:srgbClr>
                  </a:outerShdw>
                </a:effectLst>
                <a:sym typeface="Symbol" pitchFamily="18" charset="2"/>
              </a:rPr>
              <a:t>&amp; Preservation</a:t>
            </a:r>
            <a:endParaRPr lang="en-US" sz="3200" kern="0" dirty="0">
              <a:effectLst>
                <a:outerShdw blurRad="38100" dist="38100" dir="2700000" algn="tl">
                  <a:srgbClr val="000000">
                    <a:alpha val="43137"/>
                  </a:srgbClr>
                </a:outerShdw>
              </a:effectLst>
              <a:sym typeface="Symbol" pitchFamily="18" charset="2"/>
            </a:endParaRP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“So in verse 17b, Joseph journeys to Dothan: </a:t>
            </a:r>
            <a:r>
              <a:rPr lang="en-US" i="1" dirty="0">
                <a:effectLst>
                  <a:outerShdw blurRad="38100" dist="38100" dir="2700000" algn="tl">
                    <a:srgbClr val="000000">
                      <a:alpha val="43137"/>
                    </a:srgbClr>
                  </a:outerShdw>
                </a:effectLst>
              </a:rPr>
              <a:t>And Joseph went after his brethren and found them in Dothan</a:t>
            </a:r>
            <a:r>
              <a:rPr lang="en-US" dirty="0">
                <a:effectLst>
                  <a:outerShdw blurRad="38100" dist="38100" dir="2700000" algn="tl">
                    <a:srgbClr val="000000">
                      <a:alpha val="43137"/>
                    </a:srgbClr>
                  </a:outerShdw>
                </a:effectLst>
              </a:rPr>
              <a:t>. Dothan is north of Shechem, another day’s journey. The situation in Shechem may still have been somewhat tense, but for one reason or another they had chosen to go further north, and </a:t>
            </a:r>
            <a:r>
              <a:rPr lang="en-US" i="1" dirty="0">
                <a:effectLst>
                  <a:outerShdw blurRad="38100" dist="38100" dir="2700000" algn="tl">
                    <a:srgbClr val="000000">
                      <a:alpha val="43137"/>
                    </a:srgbClr>
                  </a:outerShdw>
                </a:effectLst>
              </a:rPr>
              <a:t>Dothan</a:t>
            </a:r>
            <a:r>
              <a:rPr lang="en-US" dirty="0">
                <a:effectLst>
                  <a:outerShdw blurRad="38100" dist="38100" dir="2700000" algn="tl">
                    <a:srgbClr val="000000">
                      <a:alpha val="43137"/>
                    </a:srgbClr>
                  </a:outerShdw>
                </a:effectLst>
              </a:rPr>
              <a:t> was the city located on the north-south trunk route. Dothan was also located on the east-west trade route between Gilead and the Coastal Plain where it connected with the </a:t>
            </a:r>
            <a:r>
              <a:rPr lang="en-US" i="1" dirty="0">
                <a:effectLst>
                  <a:outerShdw blurRad="38100" dist="38100" dir="2700000" algn="tl">
                    <a:srgbClr val="000000">
                      <a:alpha val="43137"/>
                    </a:srgbClr>
                  </a:outerShdw>
                </a:effectLst>
              </a:rPr>
              <a:t>Via Maris</a:t>
            </a:r>
            <a:r>
              <a:rPr lang="en-US" dirty="0">
                <a:effectLst>
                  <a:outerShdw blurRad="38100" dist="38100" dir="2700000" algn="tl">
                    <a:srgbClr val="000000">
                      <a:alpha val="43137"/>
                    </a:srgbClr>
                  </a:outerShdw>
                </a:effectLst>
              </a:rPr>
              <a:t> that in turn would go south into Egypt. All this set the stage for the selling of Joseph.</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533</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9152904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verse 27b came the agreement: </a:t>
            </a:r>
            <a:r>
              <a:rPr lang="en-US" i="1" dirty="0">
                <a:effectLst>
                  <a:outerShdw blurRad="38100" dist="38100" dir="2700000" algn="tl">
                    <a:srgbClr val="000000">
                      <a:alpha val="43137"/>
                    </a:srgbClr>
                  </a:outerShdw>
                </a:effectLst>
              </a:rPr>
              <a:t>And his brethren hearkened unto him</a:t>
            </a:r>
            <a:r>
              <a:rPr lang="en-US" dirty="0">
                <a:effectLst>
                  <a:outerShdw blurRad="38100" dist="38100" dir="2700000" algn="tl">
                    <a:srgbClr val="000000">
                      <a:alpha val="43137"/>
                    </a:srgbClr>
                  </a:outerShdw>
                </a:effectLst>
              </a:rPr>
              <a:t>. Verse 28 records the selling: </a:t>
            </a:r>
            <a:r>
              <a:rPr lang="en-US" i="1" dirty="0">
                <a:effectLst>
                  <a:outerShdw blurRad="38100" dist="38100" dir="2700000" algn="tl">
                    <a:srgbClr val="000000">
                      <a:alpha val="43137"/>
                    </a:srgbClr>
                  </a:outerShdw>
                </a:effectLst>
              </a:rPr>
              <a:t>And there passed by Midianites, merchantmen</a:t>
            </a:r>
            <a:r>
              <a:rPr lang="en-US" dirty="0">
                <a:effectLst>
                  <a:outerShdw blurRad="38100" dist="38100" dir="2700000" algn="tl">
                    <a:srgbClr val="000000">
                      <a:alpha val="43137"/>
                    </a:srgbClr>
                  </a:outerShdw>
                </a:effectLst>
              </a:rPr>
              <a:t>. These are called </a:t>
            </a:r>
            <a:r>
              <a:rPr lang="en-US" i="1" dirty="0">
                <a:effectLst>
                  <a:outerShdw blurRad="38100" dist="38100" dir="2700000" algn="tl">
                    <a:srgbClr val="000000">
                      <a:alpha val="43137"/>
                    </a:srgbClr>
                  </a:outerShdw>
                </a:effectLst>
              </a:rPr>
              <a:t>merchantmen</a:t>
            </a:r>
            <a:r>
              <a:rPr lang="en-US" dirty="0">
                <a:effectLst>
                  <a:outerShdw blurRad="38100" dist="38100" dir="2700000" algn="tl">
                    <a:srgbClr val="000000">
                      <a:alpha val="43137"/>
                    </a:srgbClr>
                  </a:outerShdw>
                </a:effectLst>
              </a:rPr>
              <a:t>; for they were North Arabian </a:t>
            </a:r>
            <a:r>
              <a:rPr lang="en-US" dirty="0" err="1">
                <a:effectLst>
                  <a:outerShdw blurRad="38100" dist="38100" dir="2700000" algn="tl">
                    <a:srgbClr val="000000">
                      <a:alpha val="43137"/>
                    </a:srgbClr>
                  </a:outerShdw>
                </a:effectLst>
              </a:rPr>
              <a:t>caravaneers</a:t>
            </a:r>
            <a:r>
              <a:rPr lang="en-US" dirty="0">
                <a:effectLst>
                  <a:outerShdw blurRad="38100" dist="38100" dir="2700000" algn="tl">
                    <a:srgbClr val="000000">
                      <a:alpha val="43137"/>
                    </a:srgbClr>
                  </a:outerShdw>
                </a:effectLst>
              </a:rPr>
              <a:t> who branched off through Gilead to the main route to Egypt, the Via Maris, from the King’s Highway.</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8836023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37:25-28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Joseph</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proposal (26-27a)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Agreement (27b)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Selling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91936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37:26-27a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Proposal</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Rhetorical question (26)</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Proposal (27a)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06133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37:26-27a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Proposal</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Rhetorical question (26)</a:t>
            </a:r>
          </a:p>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Proposal (27a)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89958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3001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4E2B5-C2FF-4067-A4B0-22DB5A531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49:10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scepter</a:t>
            </a:r>
            <a:r>
              <a:rPr lang="en-US" sz="3600" dirty="0">
                <a:effectLst>
                  <a:outerShdw blurRad="38100" dist="38100" dir="2700000" algn="tl">
                    <a:srgbClr val="000000">
                      <a:alpha val="43137"/>
                    </a:srgbClr>
                  </a:outerShdw>
                </a:effectLst>
                <a:latin typeface="Calibri" panose="020F0502020204030204" pitchFamily="34" charset="0"/>
              </a:rPr>
              <a:t> shall not depart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600" dirty="0">
                <a:effectLst>
                  <a:outerShdw blurRad="38100" dist="38100" dir="2700000" algn="tl">
                    <a:srgbClr val="000000">
                      <a:alpha val="43137"/>
                    </a:srgbClr>
                  </a:outerShdw>
                </a:effectLst>
                <a:latin typeface="Calibri" panose="020F0502020204030204" pitchFamily="34" charset="0"/>
              </a:rPr>
              <a:t>, Nor the ruler’s staff from between his feet,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Shiloh</a:t>
            </a:r>
            <a:r>
              <a:rPr lang="en-US" sz="3600" dirty="0">
                <a:effectLst>
                  <a:outerShdw blurRad="38100" dist="38100" dir="2700000" algn="tl">
                    <a:srgbClr val="000000">
                      <a:alpha val="43137"/>
                    </a:srgbClr>
                  </a:outerShdw>
                </a:effectLst>
                <a:latin typeface="Calibri" panose="020F0502020204030204" pitchFamily="34" charset="0"/>
              </a:rPr>
              <a:t> comes, And to him shall be the obedience of the peoples.”</a:t>
            </a:r>
          </a:p>
        </p:txBody>
      </p:sp>
      <p:pic>
        <p:nvPicPr>
          <p:cNvPr id="3" name="Picture 2">
            <a:extLst>
              <a:ext uri="{FF2B5EF4-FFF2-40B4-BE49-F238E27FC236}">
                <a16:creationId xmlns:a16="http://schemas.microsoft.com/office/drawing/2014/main" id="{8C2434A7-BDE9-4A4A-A2DA-52296839F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5229" y="3028950"/>
            <a:ext cx="2441542" cy="1828800"/>
          </a:xfrm>
          <a:prstGeom prst="rect">
            <a:avLst/>
          </a:prstGeom>
          <a:ln>
            <a:solidFill>
              <a:schemeClr val="tx1"/>
            </a:solidFill>
          </a:ln>
        </p:spPr>
      </p:pic>
    </p:spTree>
    <p:extLst>
      <p:ext uri="{BB962C8B-B14F-4D97-AF65-F5344CB8AC3E}">
        <p14:creationId xmlns:p14="http://schemas.microsoft.com/office/powerpoint/2010/main" val="17202167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37:26-27a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Proposal</a:t>
            </a:r>
          </a:p>
        </p:txBody>
      </p:sp>
      <p:sp>
        <p:nvSpPr>
          <p:cNvPr id="161795" name="Rectangle 3"/>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600"/>
              </a:spcAft>
              <a:buClr>
                <a:srgbClr val="FFC000"/>
              </a:buClr>
              <a:buFont typeface="+mj-lt"/>
              <a:buAutoNum type="alphaLcParenR"/>
              <a:defRPr/>
            </a:pPr>
            <a:r>
              <a:rPr lang="en-US" dirty="0">
                <a:effectLst>
                  <a:outerShdw blurRad="38100" dist="38100" dir="2700000" algn="tl">
                    <a:srgbClr val="000000">
                      <a:alpha val="43137"/>
                    </a:srgbClr>
                  </a:outerShdw>
                </a:effectLst>
              </a:rPr>
              <a:t>Rhetorical question (26)</a:t>
            </a:r>
          </a:p>
          <a:p>
            <a:pPr marL="514350" lvl="3" indent="-514350" eaLnBrk="1" hangingPunct="1">
              <a:spcBef>
                <a:spcPts val="0"/>
              </a:spcBef>
              <a:spcAft>
                <a:spcPts val="36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Proposal (27a)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4790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37:25-28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Joseph</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proposal (26-27a)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Agreement (27b)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Selling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71210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607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37:25-28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Joseph</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proposal (26-27a)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Agreement (27b)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Selling (28)</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7607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56209505"/>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246693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59BB0F-108A-6B1B-07CC-37D6393C4BCF}"/>
              </a:ext>
            </a:extLst>
          </p:cNvPr>
          <p:cNvPicPr>
            <a:picLocks noChangeAspect="1"/>
          </p:cNvPicPr>
          <p:nvPr/>
        </p:nvPicPr>
        <p:blipFill>
          <a:blip r:embed="rId2"/>
          <a:stretch>
            <a:fillRect/>
          </a:stretch>
        </p:blipFill>
        <p:spPr>
          <a:xfrm>
            <a:off x="609600" y="946404"/>
            <a:ext cx="10972800" cy="4965192"/>
          </a:xfrm>
          <a:prstGeom prst="rect">
            <a:avLst/>
          </a:prstGeom>
          <a:noFill/>
        </p:spPr>
      </p:pic>
    </p:spTree>
    <p:extLst>
      <p:ext uri="{BB962C8B-B14F-4D97-AF65-F5344CB8AC3E}">
        <p14:creationId xmlns:p14="http://schemas.microsoft.com/office/powerpoint/2010/main" val="39033218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512424" y="137160"/>
            <a:ext cx="9167152"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3" name="Oval 7">
            <a:extLst>
              <a:ext uri="{FF2B5EF4-FFF2-40B4-BE49-F238E27FC236}">
                <a16:creationId xmlns:a16="http://schemas.microsoft.com/office/drawing/2014/main" id="{E751EFD9-33E6-49F6-BCBF-43E95E624B4F}"/>
              </a:ext>
            </a:extLst>
          </p:cNvPr>
          <p:cNvSpPr>
            <a:spLocks noChangeArrowheads="1"/>
          </p:cNvSpPr>
          <p:nvPr/>
        </p:nvSpPr>
        <p:spPr bwMode="auto">
          <a:xfrm>
            <a:off x="7543800" y="3810000"/>
            <a:ext cx="2667000" cy="2133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5538409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extLst>
              <p:ext uri="{D42A27DB-BD31-4B8C-83A1-F6EECF244321}">
                <p14:modId xmlns:p14="http://schemas.microsoft.com/office/powerpoint/2010/main" val="2722374144"/>
              </p:ext>
            </p:extLst>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0"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77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6AB6A1-C454-AA3A-8954-3A9E849BC674}"/>
              </a:ext>
            </a:extLst>
          </p:cNvPr>
          <p:cNvPicPr>
            <a:picLocks noChangeAspect="1"/>
          </p:cNvPicPr>
          <p:nvPr/>
        </p:nvPicPr>
        <p:blipFill>
          <a:blip r:embed="rId2"/>
          <a:stretch>
            <a:fillRect/>
          </a:stretch>
        </p:blipFill>
        <p:spPr>
          <a:xfrm>
            <a:off x="2714324" y="137160"/>
            <a:ext cx="6763353"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442408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3886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80091D06-36A5-8830-26E5-4FB6F9D2FB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80317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37:29-30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Reuben’s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Dilemma (30)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9788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37:29-30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Reuben’s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Discovery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Dilemma (30)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30563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647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76397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37:29-30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Reuben’s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Dilemma (30)</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21040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9911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4BDE63F5-A0F5-FCD9-4148-5CE3601DF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9552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37:31-32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Report to Jacob</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Cover up (31)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Brothers show Jacob Joseph’s coat (32)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97952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37:31-32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Report to Jacob</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Cover up (31)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Brothers show Jacob Joseph’s coat (32)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31059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“Here again, there is a form of retribution: Jacob deceived Isaac with goatskins (27:16), now Jacob was being deceived with goat’s blood. Furthermore, Jacob deceived Isaac with Esau’s clothes (27:15); now Jacob was deceived by the use of Joseph’s clothes.</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44676986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“Now the deceiver is deceived, although the motivations differ from good to bad. This is divine retribution in four ways. First, Isaac’s blindness equals the darkness of Jacob’s wedding night, and neither could see well as a result. Second, this Jacob is deceived by being presented the older for the younger, the reversal of Isaac’s presentation of Jacob for Esau. Third, Isaac thought Jacob was Esau and Jacob thought Leah was Rachel. Fourth, Jacob pretended to be his older brother, while Leah pretended to be her younger sister.”</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901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37:31-32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Report to Jacob</a:t>
            </a:r>
          </a:p>
        </p:txBody>
      </p:sp>
      <p:sp>
        <p:nvSpPr>
          <p:cNvPr id="161795" name="Rectangle 3"/>
          <p:cNvSpPr>
            <a:spLocks noGrp="1" noChangeArrowheads="1"/>
          </p:cNvSpPr>
          <p:nvPr>
            <p:ph type="body" idx="1"/>
          </p:nvPr>
        </p:nvSpPr>
        <p:spPr>
          <a:xfrm>
            <a:off x="1066799" y="2057400"/>
            <a:ext cx="7400925"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Cover up (31)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Brothers show Jacob Joseph’s coat (32)</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4985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FBA12D5D-290B-A47C-3DDB-D6338B41CC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57441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1756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37:33-35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Mourning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comfort (35)</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94610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37:33-35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Mourning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comfort (35)</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9837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37:33-35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Mourning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Lack of comfort (35)</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8658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FA5E6C2-2247-4ED5-8212-3BAA046D3DA5}"/>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799"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Zechariah 12:10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pour out on the house of David and on the inhabitants of Jerusalem, the Spirit of grace and of supplication, so that they will look on Me whom they have pierced;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mourn for Him, as one mourns for an only son, and they will weep bitterly over Him like the bitter weeping over a firstborn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5135806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37:33-35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Conclusion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Mourning (34)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Lack of comfort (35)</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938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“Jacob’s refusal is stated: </a:t>
            </a:r>
            <a:r>
              <a:rPr lang="en-US" i="1" dirty="0">
                <a:effectLst>
                  <a:outerShdw blurRad="38100" dist="38100" dir="2700000" algn="tl">
                    <a:srgbClr val="000000">
                      <a:alpha val="43137"/>
                    </a:srgbClr>
                  </a:outerShdw>
                </a:effectLst>
              </a:rPr>
              <a:t>He refused to be comforted; and he said, For I will go down to </a:t>
            </a:r>
            <a:r>
              <a:rPr lang="en-US" i="1" dirty="0" err="1">
                <a:effectLst>
                  <a:outerShdw blurRad="38100" dist="38100" dir="2700000" algn="tl">
                    <a:srgbClr val="000000">
                      <a:alpha val="43137"/>
                    </a:srgbClr>
                  </a:outerShdw>
                </a:effectLst>
              </a:rPr>
              <a:t>Sheol</a:t>
            </a:r>
            <a:r>
              <a:rPr lang="en-US" i="1" dirty="0">
                <a:effectLst>
                  <a:outerShdw blurRad="38100" dist="38100" dir="2700000" algn="tl">
                    <a:srgbClr val="000000">
                      <a:alpha val="43137"/>
                    </a:srgbClr>
                  </a:outerShdw>
                </a:effectLst>
              </a:rPr>
              <a:t> to my son in mourning. And his father wept for him</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is the center of the earth, and before the death of the Messiah, all souls descended there upon death; but the faithful and unfaithful entered into different compartments in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87837682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5815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7086600" cy="3886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7271E40A-EB81-F8CB-9793-4F3B3B9F82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14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37:36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Again</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Place: Egypt (36a)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Person: Potiphar (36b)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28358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37:36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Again</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Place: Egypt (36a)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Person: Potiphar (36b)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89253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Selling of Joseph (25-28)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discovery (29-30)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report to Jacob (31-32)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(33-35)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sold again (36)</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37:25-36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Enslavement</a:t>
            </a:r>
          </a:p>
        </p:txBody>
      </p:sp>
      <p:pic>
        <p:nvPicPr>
          <p:cNvPr id="2" name="Picture 1">
            <a:extLst>
              <a:ext uri="{FF2B5EF4-FFF2-40B4-BE49-F238E27FC236}">
                <a16:creationId xmlns:a16="http://schemas.microsoft.com/office/drawing/2014/main" id="{9CB4209B-A0E9-DFD0-7E93-432ED7B94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73624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506E192-E177-4C9C-82CF-A37E487CFA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7068" y="320040"/>
            <a:ext cx="8657864" cy="621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7" name="Oval 7">
            <a:extLst>
              <a:ext uri="{FF2B5EF4-FFF2-40B4-BE49-F238E27FC236}">
                <a16:creationId xmlns:a16="http://schemas.microsoft.com/office/drawing/2014/main" id="{4FEF050F-0ECE-4A79-A9B8-912DA7D10BB5}"/>
              </a:ext>
            </a:extLst>
          </p:cNvPr>
          <p:cNvSpPr>
            <a:spLocks noChangeArrowheads="1"/>
          </p:cNvSpPr>
          <p:nvPr/>
        </p:nvSpPr>
        <p:spPr bwMode="auto">
          <a:xfrm>
            <a:off x="2133600" y="3886200"/>
            <a:ext cx="1981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
        <p:nvSpPr>
          <p:cNvPr id="36869" name="Oval 7">
            <a:extLst>
              <a:ext uri="{FF2B5EF4-FFF2-40B4-BE49-F238E27FC236}">
                <a16:creationId xmlns:a16="http://schemas.microsoft.com/office/drawing/2014/main" id="{6AAA5BEA-562D-4E5E-AB31-B9C2CB305F83}"/>
              </a:ext>
            </a:extLst>
          </p:cNvPr>
          <p:cNvSpPr>
            <a:spLocks noChangeArrowheads="1"/>
          </p:cNvSpPr>
          <p:nvPr/>
        </p:nvSpPr>
        <p:spPr bwMode="auto">
          <a:xfrm>
            <a:off x="6629400" y="5334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252367297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5360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37:36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Again</a:t>
            </a:r>
          </a:p>
        </p:txBody>
      </p:sp>
      <p:sp>
        <p:nvSpPr>
          <p:cNvPr id="161795" name="Rectangle 3"/>
          <p:cNvSpPr>
            <a:spLocks noGrp="1" noChangeArrowheads="1"/>
          </p:cNvSpPr>
          <p:nvPr>
            <p:ph type="body" idx="1"/>
          </p:nvPr>
        </p:nvSpPr>
        <p:spPr>
          <a:xfrm>
            <a:off x="1066800" y="20574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Place: Egypt (36a)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Person: Potiphar (36b)</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57404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762000" y="1714500"/>
            <a:ext cx="7924800"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98410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37:25-28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Joseph</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Occasion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proposal (26-27a)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Agreement (27b)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Selling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229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37:25-28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Joseph</a:t>
            </a:r>
          </a:p>
        </p:txBody>
      </p:sp>
      <p:sp>
        <p:nvSpPr>
          <p:cNvPr id="161795" name="Rectangle 3"/>
          <p:cNvSpPr>
            <a:spLocks noGrp="1" noChangeArrowheads="1"/>
          </p:cNvSpPr>
          <p:nvPr>
            <p:ph type="body" idx="1"/>
          </p:nvPr>
        </p:nvSpPr>
        <p:spPr>
          <a:xfrm>
            <a:off x="1066800" y="2057400"/>
            <a:ext cx="6781800" cy="3657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Occasion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proposal (26-27a)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Agreement (27b)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Selling (28)</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15321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972700064"/>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10868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36420109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52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38327</TotalTime>
  <Words>1607</Words>
  <Application>Microsoft Office PowerPoint</Application>
  <PresentationFormat>Widescreen</PresentationFormat>
  <Paragraphs>218</Paragraphs>
  <Slides>56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Calibri</vt:lpstr>
      <vt:lpstr>Symbol</vt:lpstr>
      <vt:lpstr>Times New Roman</vt:lpstr>
      <vt:lpstr>Wingdings</vt:lpstr>
      <vt:lpstr>Azure</vt:lpstr>
      <vt:lpstr>PowerPoint Presentation</vt:lpstr>
      <vt:lpstr>GENESIS STRUCTURE</vt:lpstr>
      <vt:lpstr>Genesis 37:2-36 Joseph Sold unto Egypt</vt:lpstr>
      <vt:lpstr>IV. Genesis 37:25-36 Joseph’s Enslavement</vt:lpstr>
      <vt:lpstr>IV. Genesis 37:25-36 Joseph’s Enslavement</vt:lpstr>
      <vt:lpstr>Genesis 37:25-28 Selling of Joseph</vt:lpstr>
      <vt:lpstr>Genesis 37:25-28 Selling of Joseph</vt:lpstr>
      <vt:lpstr>Genesis 12‒25 Abraham’s Early Journeys</vt:lpstr>
      <vt:lpstr>PowerPoint Presentation</vt:lpstr>
      <vt:lpstr>PowerPoint Presentation</vt:lpstr>
      <vt:lpstr>PowerPoint Presentation</vt:lpstr>
      <vt:lpstr>Genesis 37:25-28 Selling of Joseph</vt:lpstr>
      <vt:lpstr>Genesis 37:26-27a Judah’s Proposal</vt:lpstr>
      <vt:lpstr>Genesis 37:26-27a Judah’s Proposal</vt:lpstr>
      <vt:lpstr>PowerPoint Presentation</vt:lpstr>
      <vt:lpstr>PowerPoint Presentation</vt:lpstr>
      <vt:lpstr>Genesis 37:26-27a Judah’s Proposal</vt:lpstr>
      <vt:lpstr>Genesis 37:25-28 Selling of Joseph</vt:lpstr>
      <vt:lpstr>PowerPoint Presentation</vt:lpstr>
      <vt:lpstr>Genesis 37:25-28 Selling of Joseph</vt:lpstr>
      <vt:lpstr>Genesis 12‒25 Abraham’s Early Journeys</vt:lpstr>
      <vt:lpstr>PowerPoint Presentation</vt:lpstr>
      <vt:lpstr>PowerPoint Presentation</vt:lpstr>
      <vt:lpstr>PowerPoint Presentation</vt:lpstr>
      <vt:lpstr>PowerPoint Presentation</vt:lpstr>
      <vt:lpstr>IV. Genesis 37:25-36 Joseph’s Enslavement</vt:lpstr>
      <vt:lpstr>Genesis 37:29-30 Reuben’s Discovery</vt:lpstr>
      <vt:lpstr>Genesis 37:29-30 Reuben’s Discovery</vt:lpstr>
      <vt:lpstr>PowerPoint Presentation</vt:lpstr>
      <vt:lpstr>Genesis 37:29-30 Reuben’s Discovery</vt:lpstr>
      <vt:lpstr>PowerPoint Presentation</vt:lpstr>
      <vt:lpstr>IV. Genesis 37:25-36 Joseph’s Enslavement</vt:lpstr>
      <vt:lpstr>Genesis 37:31-32 Brothers Report to Jacob</vt:lpstr>
      <vt:lpstr>Genesis 37:31-32 Brothers Report to Jacob</vt:lpstr>
      <vt:lpstr>PowerPoint Presentation</vt:lpstr>
      <vt:lpstr>PowerPoint Presentation</vt:lpstr>
      <vt:lpstr>PowerPoint Presentation</vt:lpstr>
      <vt:lpstr>Genesis 37:31-32 Brothers Report to Jacob</vt:lpstr>
      <vt:lpstr>IV. Genesis 37:25-36 Joseph’s Enslavement</vt:lpstr>
      <vt:lpstr>Genesis 37:33-35 Jacob’s Response</vt:lpstr>
      <vt:lpstr>Genesis 37:33-35 Jacob’s Response</vt:lpstr>
      <vt:lpstr>Genesis 37:33-35 Jacob’s Response</vt:lpstr>
      <vt:lpstr>PowerPoint Presentation</vt:lpstr>
      <vt:lpstr>Genesis 37:33-35 Jacob’s Response</vt:lpstr>
      <vt:lpstr>PowerPoint Presentation</vt:lpstr>
      <vt:lpstr>PowerPoint Presentation</vt:lpstr>
      <vt:lpstr>IV. Genesis 37:25-36 Joseph’s Enslavement</vt:lpstr>
      <vt:lpstr>Genesis 37:36 Joseph Sold Again</vt:lpstr>
      <vt:lpstr>Genesis 37:36 Joseph Sold Again</vt:lpstr>
      <vt:lpstr>PowerPoint Presentation</vt:lpstr>
      <vt:lpstr>PowerPoint Presentation</vt:lpstr>
      <vt:lpstr>PowerPoint Presentation</vt:lpstr>
      <vt:lpstr>Genesis 37:36 Joseph Sold Again</vt:lpstr>
      <vt:lpstr>Conclusion</vt:lpstr>
      <vt:lpstr>Genesis 37:2-36 Joseph Sold unto Egypt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146 - 37v5-36</dc:title>
  <dc:subject>Genesis 37</dc:subject>
  <dc:creator>A. Woods</dc:creator>
  <dc:description>Modified by Jim McGowan</dc:description>
  <cp:lastModifiedBy>Jim McGowan</cp:lastModifiedBy>
  <cp:revision>3929</cp:revision>
  <cp:lastPrinted>2024-02-04T02:08:34Z</cp:lastPrinted>
  <dcterms:created xsi:type="dcterms:W3CDTF">2009-03-17T12:21:13Z</dcterms:created>
  <dcterms:modified xsi:type="dcterms:W3CDTF">2024-02-04T02:08:48Z</dcterms:modified>
</cp:coreProperties>
</file>