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04"/>
  </p:notesMasterIdLst>
  <p:handoutMasterIdLst>
    <p:handoutMasterId r:id="rId105"/>
  </p:handoutMasterIdLst>
  <p:sldIdLst>
    <p:sldId id="256" r:id="rId2"/>
    <p:sldId id="353" r:id="rId3"/>
    <p:sldId id="354" r:id="rId4"/>
    <p:sldId id="10611" r:id="rId5"/>
    <p:sldId id="10610" r:id="rId6"/>
    <p:sldId id="10590" r:id="rId7"/>
    <p:sldId id="10591" r:id="rId8"/>
    <p:sldId id="10592" r:id="rId9"/>
    <p:sldId id="9806" r:id="rId10"/>
    <p:sldId id="9026" r:id="rId11"/>
    <p:sldId id="3264" r:id="rId12"/>
    <p:sldId id="10616" r:id="rId13"/>
    <p:sldId id="2490" r:id="rId14"/>
    <p:sldId id="9169" r:id="rId15"/>
    <p:sldId id="10593" r:id="rId16"/>
    <p:sldId id="10598" r:id="rId17"/>
    <p:sldId id="10987" r:id="rId18"/>
    <p:sldId id="8234" r:id="rId19"/>
    <p:sldId id="10711" r:id="rId20"/>
    <p:sldId id="9265" r:id="rId21"/>
    <p:sldId id="7915" r:id="rId22"/>
    <p:sldId id="7907" r:id="rId23"/>
    <p:sldId id="10981" r:id="rId24"/>
    <p:sldId id="10966" r:id="rId25"/>
    <p:sldId id="10967" r:id="rId26"/>
    <p:sldId id="10968" r:id="rId27"/>
    <p:sldId id="10969" r:id="rId28"/>
    <p:sldId id="10988" r:id="rId29"/>
    <p:sldId id="10970" r:id="rId30"/>
    <p:sldId id="2045" r:id="rId31"/>
    <p:sldId id="10972" r:id="rId32"/>
    <p:sldId id="10989" r:id="rId33"/>
    <p:sldId id="11002" r:id="rId34"/>
    <p:sldId id="11003" r:id="rId35"/>
    <p:sldId id="891" r:id="rId36"/>
    <p:sldId id="6918" r:id="rId37"/>
    <p:sldId id="1238" r:id="rId38"/>
    <p:sldId id="1239" r:id="rId39"/>
    <p:sldId id="10973" r:id="rId40"/>
    <p:sldId id="10594" r:id="rId41"/>
    <p:sldId id="10982" r:id="rId42"/>
    <p:sldId id="5181" r:id="rId43"/>
    <p:sldId id="1536" r:id="rId44"/>
    <p:sldId id="10595" r:id="rId45"/>
    <p:sldId id="6495" r:id="rId46"/>
    <p:sldId id="6405" r:id="rId47"/>
    <p:sldId id="10978" r:id="rId48"/>
    <p:sldId id="2927" r:id="rId49"/>
    <p:sldId id="284" r:id="rId50"/>
    <p:sldId id="345" r:id="rId51"/>
    <p:sldId id="2331" r:id="rId52"/>
    <p:sldId id="5255" r:id="rId53"/>
    <p:sldId id="5256" r:id="rId54"/>
    <p:sldId id="10596" r:id="rId55"/>
    <p:sldId id="2276" r:id="rId56"/>
    <p:sldId id="11001" r:id="rId57"/>
    <p:sldId id="7727" r:id="rId58"/>
    <p:sldId id="10974" r:id="rId59"/>
    <p:sldId id="10975" r:id="rId60"/>
    <p:sldId id="10976" r:id="rId61"/>
    <p:sldId id="10977" r:id="rId62"/>
    <p:sldId id="4853" r:id="rId63"/>
    <p:sldId id="4383" r:id="rId64"/>
    <p:sldId id="340" r:id="rId65"/>
    <p:sldId id="4859" r:id="rId66"/>
    <p:sldId id="10569" r:id="rId67"/>
    <p:sldId id="10570" r:id="rId68"/>
    <p:sldId id="2890" r:id="rId69"/>
    <p:sldId id="10597" r:id="rId70"/>
    <p:sldId id="10601" r:id="rId71"/>
    <p:sldId id="10990" r:id="rId72"/>
    <p:sldId id="8351" r:id="rId73"/>
    <p:sldId id="2056" r:id="rId74"/>
    <p:sldId id="10991" r:id="rId75"/>
    <p:sldId id="1503" r:id="rId76"/>
    <p:sldId id="10992" r:id="rId77"/>
    <p:sldId id="5252" r:id="rId78"/>
    <p:sldId id="10605" r:id="rId79"/>
    <p:sldId id="10606" r:id="rId80"/>
    <p:sldId id="10993" r:id="rId81"/>
    <p:sldId id="9600" r:id="rId82"/>
    <p:sldId id="10994" r:id="rId83"/>
    <p:sldId id="4709" r:id="rId84"/>
    <p:sldId id="492" r:id="rId85"/>
    <p:sldId id="10995" r:id="rId86"/>
    <p:sldId id="10270" r:id="rId87"/>
    <p:sldId id="10612" r:id="rId88"/>
    <p:sldId id="10613" r:id="rId89"/>
    <p:sldId id="10112" r:id="rId90"/>
    <p:sldId id="10979" r:id="rId91"/>
    <p:sldId id="10980" r:id="rId92"/>
    <p:sldId id="10614" r:id="rId93"/>
    <p:sldId id="10615" r:id="rId94"/>
    <p:sldId id="10983" r:id="rId95"/>
    <p:sldId id="10996" r:id="rId96"/>
    <p:sldId id="10997" r:id="rId97"/>
    <p:sldId id="10998" r:id="rId98"/>
    <p:sldId id="4645" r:id="rId99"/>
    <p:sldId id="10999" r:id="rId100"/>
    <p:sldId id="8695" r:id="rId101"/>
    <p:sldId id="11000" r:id="rId102"/>
    <p:sldId id="10588" r:id="rId103"/>
  </p:sldIdLst>
  <p:sldSz cx="12192000" cy="6858000"/>
  <p:notesSz cx="7315200" cy="9601200"/>
  <p:custDataLst>
    <p:tags r:id="rId106"/>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9900"/>
    <a:srgbClr val="FFFFCC"/>
    <a:srgbClr val="00FFFF"/>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58173E-7ED0-4943-A666-4E68751525C5}" v="178" dt="2024-01-31T15:06:01.746"/>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5128" autoAdjust="0"/>
  </p:normalViewPr>
  <p:slideViewPr>
    <p:cSldViewPr>
      <p:cViewPr varScale="1">
        <p:scale>
          <a:sx n="60" d="100"/>
          <a:sy n="60" d="100"/>
        </p:scale>
        <p:origin x="84"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8" d="100"/>
          <a:sy n="48" d="100"/>
        </p:scale>
        <p:origin x="1824" y="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3A553996-1D64-4A20-B4F2-C5D1371077B9}"/>
    <pc:docChg chg="custSel modSld replTag delTag modHandout">
      <pc:chgData name="Jim McGowan" userId="e2c7446dd3aca506" providerId="LiveId" clId="{3A553996-1D64-4A20-B4F2-C5D1371077B9}" dt="2023-09-20T14:57:09.802" v="18"/>
      <pc:docMkLst>
        <pc:docMk/>
      </pc:docMkLst>
      <pc:sldChg chg="modSp mod">
        <pc:chgData name="Jim McGowan" userId="e2c7446dd3aca506" providerId="LiveId" clId="{3A553996-1D64-4A20-B4F2-C5D1371077B9}" dt="2023-09-20T14:51:42.433" v="4" actId="14100"/>
        <pc:sldMkLst>
          <pc:docMk/>
          <pc:sldMk cId="0" sldId="258"/>
        </pc:sldMkLst>
        <pc:spChg chg="mod">
          <ac:chgData name="Jim McGowan" userId="e2c7446dd3aca506" providerId="LiveId" clId="{3A553996-1D64-4A20-B4F2-C5D1371077B9}" dt="2023-09-20T14:51:42.433" v="4" actId="14100"/>
          <ac:spMkLst>
            <pc:docMk/>
            <pc:sldMk cId="0" sldId="258"/>
            <ac:spMk id="15363" creationId="{7C4A91C3-8C18-D5C5-2AD4-D049EA91679B}"/>
          </ac:spMkLst>
        </pc:spChg>
        <pc:picChg chg="mod">
          <ac:chgData name="Jim McGowan" userId="e2c7446dd3aca506" providerId="LiveId" clId="{3A553996-1D64-4A20-B4F2-C5D1371077B9}" dt="2023-09-20T14:51:21.226" v="0" actId="12789"/>
          <ac:picMkLst>
            <pc:docMk/>
            <pc:sldMk cId="0" sldId="258"/>
            <ac:picMk id="4" creationId="{43A73AF8-AD74-2017-C5A1-7CB23663F18D}"/>
          </ac:picMkLst>
        </pc:picChg>
      </pc:sldChg>
      <pc:sldChg chg="modSp mod">
        <pc:chgData name="Jim McGowan" userId="e2c7446dd3aca506" providerId="LiveId" clId="{3A553996-1D64-4A20-B4F2-C5D1371077B9}" dt="2023-09-20T14:54:45.841" v="7" actId="948"/>
        <pc:sldMkLst>
          <pc:docMk/>
          <pc:sldMk cId="0" sldId="695"/>
        </pc:sldMkLst>
        <pc:spChg chg="mod">
          <ac:chgData name="Jim McGowan" userId="e2c7446dd3aca506" providerId="LiveId" clId="{3A553996-1D64-4A20-B4F2-C5D1371077B9}" dt="2023-09-20T14:54:45.841" v="7" actId="948"/>
          <ac:spMkLst>
            <pc:docMk/>
            <pc:sldMk cId="0" sldId="695"/>
            <ac:spMk id="52227" creationId="{32F0957A-0438-2214-8AD6-C288F4095B23}"/>
          </ac:spMkLst>
        </pc:spChg>
      </pc:sldChg>
    </pc:docChg>
  </pc:docChgLst>
  <pc:docChgLst>
    <pc:chgData name="Jim McGowan" userId="e2c7446dd3aca506" providerId="LiveId" clId="{138B3907-F736-439E-B848-4E682F3860BA}"/>
    <pc:docChg chg="undo custSel addSld delSld modSld">
      <pc:chgData name="Jim McGowan" userId="e2c7446dd3aca506" providerId="LiveId" clId="{138B3907-F736-439E-B848-4E682F3860BA}" dt="2023-10-31T15:25:07.825" v="77" actId="47"/>
      <pc:docMkLst>
        <pc:docMk/>
      </pc:docMkLst>
      <pc:sldChg chg="modSp mod">
        <pc:chgData name="Jim McGowan" userId="e2c7446dd3aca506" providerId="LiveId" clId="{138B3907-F736-439E-B848-4E682F3860BA}" dt="2023-10-31T15:22:12.210" v="50" actId="6549"/>
        <pc:sldMkLst>
          <pc:docMk/>
          <pc:sldMk cId="828161706" sldId="988"/>
        </pc:sldMkLst>
        <pc:spChg chg="mod">
          <ac:chgData name="Jim McGowan" userId="e2c7446dd3aca506" providerId="LiveId" clId="{138B3907-F736-439E-B848-4E682F3860BA}" dt="2023-10-31T15:22:12.210" v="50" actId="6549"/>
          <ac:spMkLst>
            <pc:docMk/>
            <pc:sldMk cId="828161706" sldId="988"/>
            <ac:spMk id="6" creationId="{FF9BA11E-28E2-4B3A-A673-6773D66734D0}"/>
          </ac:spMkLst>
        </pc:spChg>
      </pc:sldChg>
      <pc:sldChg chg="addSp delSp modSp mod">
        <pc:chgData name="Jim McGowan" userId="e2c7446dd3aca506" providerId="LiveId" clId="{138B3907-F736-439E-B848-4E682F3860BA}" dt="2023-10-31T15:21:07.240" v="46" actId="1035"/>
        <pc:sldMkLst>
          <pc:docMk/>
          <pc:sldMk cId="4146108224" sldId="10119"/>
        </pc:sldMkLst>
        <pc:picChg chg="add del mod">
          <ac:chgData name="Jim McGowan" userId="e2c7446dd3aca506" providerId="LiveId" clId="{138B3907-F736-439E-B848-4E682F3860BA}" dt="2023-10-31T15:20:50.562" v="39" actId="478"/>
          <ac:picMkLst>
            <pc:docMk/>
            <pc:sldMk cId="4146108224" sldId="10119"/>
            <ac:picMk id="3" creationId="{404510D0-4A8F-B899-F8AA-68F6D840AEC7}"/>
          </ac:picMkLst>
        </pc:picChg>
        <pc:picChg chg="add del mod">
          <ac:chgData name="Jim McGowan" userId="e2c7446dd3aca506" providerId="LiveId" clId="{138B3907-F736-439E-B848-4E682F3860BA}" dt="2023-10-31T15:20:50.562" v="39" actId="478"/>
          <ac:picMkLst>
            <pc:docMk/>
            <pc:sldMk cId="4146108224" sldId="10119"/>
            <ac:picMk id="6" creationId="{D236EEFF-C849-4A0F-9B5B-6907C19E4FB1}"/>
          </ac:picMkLst>
        </pc:picChg>
        <pc:picChg chg="add mod">
          <ac:chgData name="Jim McGowan" userId="e2c7446dd3aca506" providerId="LiveId" clId="{138B3907-F736-439E-B848-4E682F3860BA}" dt="2023-10-31T15:21:07.240" v="46" actId="1035"/>
          <ac:picMkLst>
            <pc:docMk/>
            <pc:sldMk cId="4146108224" sldId="10119"/>
            <ac:picMk id="7" creationId="{3356AF4E-7CD6-99EB-4598-458FF24B9419}"/>
          </ac:picMkLst>
        </pc:picChg>
      </pc:sldChg>
      <pc:sldChg chg="addSp delSp modSp mod">
        <pc:chgData name="Jim McGowan" userId="e2c7446dd3aca506" providerId="LiveId" clId="{138B3907-F736-439E-B848-4E682F3860BA}" dt="2023-10-31T15:23:31.281" v="62" actId="6549"/>
        <pc:sldMkLst>
          <pc:docMk/>
          <pc:sldMk cId="991790087" sldId="10122"/>
        </pc:sldMkLst>
        <pc:spChg chg="mod">
          <ac:chgData name="Jim McGowan" userId="e2c7446dd3aca506" providerId="LiveId" clId="{138B3907-F736-439E-B848-4E682F3860BA}" dt="2023-10-31T15:23:31.281" v="62" actId="6549"/>
          <ac:spMkLst>
            <pc:docMk/>
            <pc:sldMk cId="991790087" sldId="10122"/>
            <ac:spMk id="161795" creationId="{00000000-0000-0000-0000-000000000000}"/>
          </ac:spMkLst>
        </pc:spChg>
        <pc:picChg chg="add mod">
          <ac:chgData name="Jim McGowan" userId="e2c7446dd3aca506" providerId="LiveId" clId="{138B3907-F736-439E-B848-4E682F3860BA}" dt="2023-10-31T15:22:32.483" v="52"/>
          <ac:picMkLst>
            <pc:docMk/>
            <pc:sldMk cId="991790087" sldId="10122"/>
            <ac:picMk id="2" creationId="{CB287F93-027F-D0BD-7D22-EFECF8486D65}"/>
          </ac:picMkLst>
        </pc:picChg>
        <pc:picChg chg="del">
          <ac:chgData name="Jim McGowan" userId="e2c7446dd3aca506" providerId="LiveId" clId="{138B3907-F736-439E-B848-4E682F3860BA}" dt="2023-10-31T15:22:32.011" v="51" actId="478"/>
          <ac:picMkLst>
            <pc:docMk/>
            <pc:sldMk cId="991790087" sldId="10122"/>
            <ac:picMk id="3" creationId="{BBBFC5E4-6DFB-583A-DBDC-16520EF4B863}"/>
          </ac:picMkLst>
        </pc:picChg>
      </pc:sldChg>
      <pc:sldChg chg="addSp delSp modSp mod">
        <pc:chgData name="Jim McGowan" userId="e2c7446dd3aca506" providerId="LiveId" clId="{138B3907-F736-439E-B848-4E682F3860BA}" dt="2023-10-31T15:24:05.298" v="67" actId="14100"/>
        <pc:sldMkLst>
          <pc:docMk/>
          <pc:sldMk cId="1919860603" sldId="10123"/>
        </pc:sldMkLst>
        <pc:spChg chg="mod">
          <ac:chgData name="Jim McGowan" userId="e2c7446dd3aca506" providerId="LiveId" clId="{138B3907-F736-439E-B848-4E682F3860BA}" dt="2023-10-31T15:24:05.298" v="67" actId="14100"/>
          <ac:spMkLst>
            <pc:docMk/>
            <pc:sldMk cId="1919860603" sldId="10123"/>
            <ac:spMk id="161795" creationId="{00000000-0000-0000-0000-000000000000}"/>
          </ac:spMkLst>
        </pc:spChg>
        <pc:picChg chg="add mod">
          <ac:chgData name="Jim McGowan" userId="e2c7446dd3aca506" providerId="LiveId" clId="{138B3907-F736-439E-B848-4E682F3860BA}" dt="2023-10-31T15:22:53.099" v="56"/>
          <ac:picMkLst>
            <pc:docMk/>
            <pc:sldMk cId="1919860603" sldId="10123"/>
            <ac:picMk id="2" creationId="{8EC6C62A-4738-65AD-499B-67AF8660DE22}"/>
          </ac:picMkLst>
        </pc:picChg>
        <pc:picChg chg="del">
          <ac:chgData name="Jim McGowan" userId="e2c7446dd3aca506" providerId="LiveId" clId="{138B3907-F736-439E-B848-4E682F3860BA}" dt="2023-10-31T15:22:52.144" v="55" actId="478"/>
          <ac:picMkLst>
            <pc:docMk/>
            <pc:sldMk cId="1919860603" sldId="10123"/>
            <ac:picMk id="3" creationId="{BBBFC5E4-6DFB-583A-DBDC-16520EF4B863}"/>
          </ac:picMkLst>
        </pc:picChg>
      </pc:sldChg>
      <pc:sldChg chg="addSp delSp modSp mod">
        <pc:chgData name="Jim McGowan" userId="e2c7446dd3aca506" providerId="LiveId" clId="{138B3907-F736-439E-B848-4E682F3860BA}" dt="2023-10-31T15:24:40.649" v="73" actId="14100"/>
        <pc:sldMkLst>
          <pc:docMk/>
          <pc:sldMk cId="1196234087" sldId="10124"/>
        </pc:sldMkLst>
        <pc:spChg chg="mod">
          <ac:chgData name="Jim McGowan" userId="e2c7446dd3aca506" providerId="LiveId" clId="{138B3907-F736-439E-B848-4E682F3860BA}" dt="2023-10-31T15:24:40.649" v="73" actId="14100"/>
          <ac:spMkLst>
            <pc:docMk/>
            <pc:sldMk cId="1196234087" sldId="10124"/>
            <ac:spMk id="161795" creationId="{00000000-0000-0000-0000-000000000000}"/>
          </ac:spMkLst>
        </pc:spChg>
        <pc:picChg chg="add mod">
          <ac:chgData name="Jim McGowan" userId="e2c7446dd3aca506" providerId="LiveId" clId="{138B3907-F736-439E-B848-4E682F3860BA}" dt="2023-10-31T15:24:34.389" v="72"/>
          <ac:picMkLst>
            <pc:docMk/>
            <pc:sldMk cId="1196234087" sldId="10124"/>
            <ac:picMk id="2" creationId="{776ACC21-2A53-58E1-4FDC-556DEF2B318B}"/>
          </ac:picMkLst>
        </pc:picChg>
        <pc:picChg chg="del">
          <ac:chgData name="Jim McGowan" userId="e2c7446dd3aca506" providerId="LiveId" clId="{138B3907-F736-439E-B848-4E682F3860BA}" dt="2023-10-31T15:24:33.722" v="71" actId="478"/>
          <ac:picMkLst>
            <pc:docMk/>
            <pc:sldMk cId="1196234087" sldId="10124"/>
            <ac:picMk id="3" creationId="{BBBFC5E4-6DFB-583A-DBDC-16520EF4B863}"/>
          </ac:picMkLst>
        </pc:picChg>
      </pc:sldChg>
      <pc:sldChg chg="del">
        <pc:chgData name="Jim McGowan" userId="e2c7446dd3aca506" providerId="LiveId" clId="{138B3907-F736-439E-B848-4E682F3860BA}" dt="2023-10-31T15:25:07.825" v="77" actId="47"/>
        <pc:sldMkLst>
          <pc:docMk/>
          <pc:sldMk cId="1095232653" sldId="10125"/>
        </pc:sldMkLst>
      </pc:sldChg>
      <pc:sldChg chg="modSp add mod">
        <pc:chgData name="Jim McGowan" userId="e2c7446dd3aca506" providerId="LiveId" clId="{138B3907-F736-439E-B848-4E682F3860BA}" dt="2023-10-31T15:24:59.897" v="76" actId="108"/>
        <pc:sldMkLst>
          <pc:docMk/>
          <pc:sldMk cId="3900155678" sldId="10126"/>
        </pc:sldMkLst>
        <pc:spChg chg="mod">
          <ac:chgData name="Jim McGowan" userId="e2c7446dd3aca506" providerId="LiveId" clId="{138B3907-F736-439E-B848-4E682F3860BA}" dt="2023-10-31T15:24:59.897" v="76" actId="108"/>
          <ac:spMkLst>
            <pc:docMk/>
            <pc:sldMk cId="3900155678" sldId="10126"/>
            <ac:spMk id="161795" creationId="{00000000-0000-0000-0000-000000000000}"/>
          </ac:spMkLst>
        </pc:spChg>
      </pc:sldChg>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B2DE4574-7EB7-4568-8BFC-B15B7BF54A73}"/>
    <pc:docChg chg="custSel modSld replTag delTag modHandout">
      <pc:chgData name="Jim McGowan" userId="e2c7446dd3aca506" providerId="LiveId" clId="{B2DE4574-7EB7-4568-8BFC-B15B7BF54A73}" dt="2023-12-07T16:06:13.594" v="20"/>
      <pc:docMkLst>
        <pc:docMk/>
      </pc:docMkLst>
      <pc:sldChg chg="modSp mod">
        <pc:chgData name="Jim McGowan" userId="e2c7446dd3aca506" providerId="LiveId" clId="{B2DE4574-7EB7-4568-8BFC-B15B7BF54A73}" dt="2023-12-07T16:06:10.868" v="18" actId="20577"/>
        <pc:sldMkLst>
          <pc:docMk/>
          <pc:sldMk cId="655901892" sldId="10226"/>
        </pc:sldMkLst>
        <pc:spChg chg="mod">
          <ac:chgData name="Jim McGowan" userId="e2c7446dd3aca506" providerId="LiveId" clId="{B2DE4574-7EB7-4568-8BFC-B15B7BF54A73}" dt="2023-12-07T16:06:10.868" v="18" actId="20577"/>
          <ac:spMkLst>
            <pc:docMk/>
            <pc:sldMk cId="655901892" sldId="10226"/>
            <ac:spMk id="180226" creationId="{00000000-0000-0000-0000-000000000000}"/>
          </ac:spMkLst>
        </pc:spChg>
      </pc:sldChg>
    </pc:docChg>
  </pc:docChgLst>
  <pc:docChgLst>
    <pc:chgData name="Jim McGowan" userId="e2c7446dd3aca506" providerId="LiveId" clId="{0200865E-E121-4207-82DB-4A5AD8F9F88C}"/>
    <pc:docChg chg="undo custSel addSld delSld modSld sldOrd replTag delTag modHandout">
      <pc:chgData name="Jim McGowan" userId="e2c7446dd3aca506" providerId="LiveId" clId="{0200865E-E121-4207-82DB-4A5AD8F9F88C}" dt="2024-01-23T18:51:47.746" v="359"/>
      <pc:docMkLst>
        <pc:docMk/>
      </pc:docMkLst>
      <pc:sldChg chg="modSp mod">
        <pc:chgData name="Jim McGowan" userId="e2c7446dd3aca506" providerId="LiveId" clId="{0200865E-E121-4207-82DB-4A5AD8F9F88C}" dt="2024-01-23T18:25:23.166" v="5" actId="207"/>
        <pc:sldMkLst>
          <pc:docMk/>
          <pc:sldMk cId="0" sldId="1586"/>
        </pc:sldMkLst>
        <pc:graphicFrameChg chg="mod modGraphic">
          <ac:chgData name="Jim McGowan" userId="e2c7446dd3aca506" providerId="LiveId" clId="{0200865E-E121-4207-82DB-4A5AD8F9F88C}" dt="2024-01-23T18:25:23.166" v="5" actId="207"/>
          <ac:graphicFrameMkLst>
            <pc:docMk/>
            <pc:sldMk cId="0" sldId="1586"/>
            <ac:graphicFrameMk id="6" creationId="{00000000-0000-0000-0000-000000000000}"/>
          </ac:graphicFrameMkLst>
        </pc:graphicFrameChg>
      </pc:sldChg>
      <pc:sldChg chg="addSp delSp modSp del mod">
        <pc:chgData name="Jim McGowan" userId="e2c7446dd3aca506" providerId="LiveId" clId="{0200865E-E121-4207-82DB-4A5AD8F9F88C}" dt="2024-01-23T18:36:35.179" v="86" actId="47"/>
        <pc:sldMkLst>
          <pc:docMk/>
          <pc:sldMk cId="1188035804" sldId="3817"/>
        </pc:sldMkLst>
        <pc:spChg chg="add del mod">
          <ac:chgData name="Jim McGowan" userId="e2c7446dd3aca506" providerId="LiveId" clId="{0200865E-E121-4207-82DB-4A5AD8F9F88C}" dt="2024-01-23T18:33:43.930" v="52" actId="478"/>
          <ac:spMkLst>
            <pc:docMk/>
            <pc:sldMk cId="1188035804" sldId="3817"/>
            <ac:spMk id="2" creationId="{DBAA8072-263C-2F8A-AFB1-9BF3A69152BF}"/>
          </ac:spMkLst>
        </pc:spChg>
        <pc:spChg chg="add del mod">
          <ac:chgData name="Jim McGowan" userId="e2c7446dd3aca506" providerId="LiveId" clId="{0200865E-E121-4207-82DB-4A5AD8F9F88C}" dt="2024-01-23T18:33:49.418" v="54" actId="478"/>
          <ac:spMkLst>
            <pc:docMk/>
            <pc:sldMk cId="1188035804" sldId="3817"/>
            <ac:spMk id="3" creationId="{95BC73A8-BB70-A9F1-3DFD-75A58042494A}"/>
          </ac:spMkLst>
        </pc:spChg>
        <pc:spChg chg="del mod">
          <ac:chgData name="Jim McGowan" userId="e2c7446dd3aca506" providerId="LiveId" clId="{0200865E-E121-4207-82DB-4A5AD8F9F88C}" dt="2024-01-23T18:33:41.443" v="51" actId="478"/>
          <ac:spMkLst>
            <pc:docMk/>
            <pc:sldMk cId="1188035804" sldId="3817"/>
            <ac:spMk id="17411" creationId="{085CB3FA-3B0E-4BC8-872C-C5E03D32C115}"/>
          </ac:spMkLst>
        </pc:spChg>
        <pc:spChg chg="del">
          <ac:chgData name="Jim McGowan" userId="e2c7446dd3aca506" providerId="LiveId" clId="{0200865E-E121-4207-82DB-4A5AD8F9F88C}" dt="2024-01-23T18:33:46.674" v="53" actId="478"/>
          <ac:spMkLst>
            <pc:docMk/>
            <pc:sldMk cId="1188035804" sldId="3817"/>
            <ac:spMk id="70658" creationId="{F1A13ABE-8D3E-47AB-B2B4-E127F920286A}"/>
          </ac:spMkLst>
        </pc:spChg>
      </pc:sldChg>
      <pc:sldChg chg="modSp mod">
        <pc:chgData name="Jim McGowan" userId="e2c7446dd3aca506" providerId="LiveId" clId="{0200865E-E121-4207-82DB-4A5AD8F9F88C}" dt="2024-01-23T18:50:00.349" v="353" actId="179"/>
        <pc:sldMkLst>
          <pc:docMk/>
          <pc:sldMk cId="2175362637" sldId="10586"/>
        </pc:sldMkLst>
        <pc:spChg chg="mod">
          <ac:chgData name="Jim McGowan" userId="e2c7446dd3aca506" providerId="LiveId" clId="{0200865E-E121-4207-82DB-4A5AD8F9F88C}" dt="2024-01-23T18:50:00.349" v="353" actId="179"/>
          <ac:spMkLst>
            <pc:docMk/>
            <pc:sldMk cId="2175362637" sldId="10586"/>
            <ac:spMk id="161795" creationId="{00000000-0000-0000-0000-000000000000}"/>
          </ac:spMkLst>
        </pc:spChg>
      </pc:sldChg>
      <pc:sldChg chg="add del ord">
        <pc:chgData name="Jim McGowan" userId="e2c7446dd3aca506" providerId="LiveId" clId="{0200865E-E121-4207-82DB-4A5AD8F9F88C}" dt="2024-01-23T18:49:46.474" v="350" actId="47"/>
        <pc:sldMkLst>
          <pc:docMk/>
          <pc:sldMk cId="1686546680" sldId="10587"/>
        </pc:sldMkLst>
      </pc:sldChg>
      <pc:sldChg chg="modSp add mod">
        <pc:chgData name="Jim McGowan" userId="e2c7446dd3aca506" providerId="LiveId" clId="{0200865E-E121-4207-82DB-4A5AD8F9F88C}" dt="2024-01-23T18:49:29.708" v="347" actId="207"/>
        <pc:sldMkLst>
          <pc:docMk/>
          <pc:sldMk cId="465675478" sldId="10588"/>
        </pc:sldMkLst>
        <pc:graphicFrameChg chg="mod modGraphic">
          <ac:chgData name="Jim McGowan" userId="e2c7446dd3aca506" providerId="LiveId" clId="{0200865E-E121-4207-82DB-4A5AD8F9F88C}" dt="2024-01-23T18:49:29.708" v="347" actId="207"/>
          <ac:graphicFrameMkLst>
            <pc:docMk/>
            <pc:sldMk cId="465675478" sldId="10588"/>
            <ac:graphicFrameMk id="6" creationId="{00000000-0000-0000-0000-000000000000}"/>
          </ac:graphicFrameMkLst>
        </pc:graphicFrameChg>
      </pc:sldChg>
    </pc:docChg>
  </pc:docChgLst>
  <pc:docChgLst>
    <pc:chgData name="Jim McGowan" userId="e2c7446dd3aca506" providerId="LiveId" clId="{55502896-DE1F-4AFD-9006-DBE7E2692665}"/>
    <pc:docChg chg="custSel modSld replTag delTag modHandout">
      <pc:chgData name="Jim McGowan" userId="e2c7446dd3aca506" providerId="LiveId" clId="{55502896-DE1F-4AFD-9006-DBE7E2692665}" dt="2023-11-29T16:36:53.361" v="8" actId="6549"/>
      <pc:docMkLst>
        <pc:docMk/>
      </pc:docMkLst>
      <pc:sldChg chg="modSp mod">
        <pc:chgData name="Jim McGowan" userId="e2c7446dd3aca506" providerId="LiveId" clId="{55502896-DE1F-4AFD-9006-DBE7E2692665}" dt="2023-11-29T16:35:39.906" v="2" actId="6549"/>
        <pc:sldMkLst>
          <pc:docMk/>
          <pc:sldMk cId="3707918369" sldId="10243"/>
        </pc:sldMkLst>
        <pc:spChg chg="mod">
          <ac:chgData name="Jim McGowan" userId="e2c7446dd3aca506" providerId="LiveId" clId="{55502896-DE1F-4AFD-9006-DBE7E2692665}" dt="2023-11-29T16:35:39.906" v="2" actId="6549"/>
          <ac:spMkLst>
            <pc:docMk/>
            <pc:sldMk cId="3707918369" sldId="10243"/>
            <ac:spMk id="38914" creationId="{00000000-0000-0000-0000-000000000000}"/>
          </ac:spMkLst>
        </pc:spChg>
      </pc:sldChg>
    </pc:docChg>
  </pc:docChgLst>
  <pc:docChgLst>
    <pc:chgData name="Jim McGowan" userId="e2c7446dd3aca506" providerId="LiveId" clId="{54209F52-B163-4ABB-A493-4F6CE665B04F}"/>
    <pc:docChg chg="custSel modSld replTag delTag">
      <pc:chgData name="Jim McGowan" userId="e2c7446dd3aca506" providerId="LiveId" clId="{54209F52-B163-4ABB-A493-4F6CE665B04F}" dt="2023-11-08T13:56:24.333" v="8"/>
      <pc:docMkLst>
        <pc:docMk/>
      </pc:docMkLst>
      <pc:sldChg chg="modSp mod">
        <pc:chgData name="Jim McGowan" userId="e2c7446dd3aca506" providerId="LiveId" clId="{54209F52-B163-4ABB-A493-4F6CE665B04F}" dt="2023-11-08T13:56:17.789" v="6" actId="6549"/>
        <pc:sldMkLst>
          <pc:docMk/>
          <pc:sldMk cId="4025356254" sldId="484"/>
        </pc:sldMkLst>
        <pc:spChg chg="mod">
          <ac:chgData name="Jim McGowan" userId="e2c7446dd3aca506" providerId="LiveId" clId="{54209F52-B163-4ABB-A493-4F6CE665B04F}" dt="2023-11-08T13:56:17.789" v="6" actId="6549"/>
          <ac:spMkLst>
            <pc:docMk/>
            <pc:sldMk cId="4025356254" sldId="484"/>
            <ac:spMk id="38914" creationId="{00000000-0000-0000-0000-000000000000}"/>
          </ac:spMkLst>
        </pc:spChg>
      </pc:sldChg>
    </pc:docChg>
  </pc:docChgLst>
  <pc:docChgLst>
    <pc:chgData name="Jim McGowan" userId="e2c7446dd3aca506" providerId="LiveId" clId="{C261120B-2A69-4689-A826-2B81A7CFF312}"/>
    <pc:docChg chg="undo redo custSel addSld delSld modSld sldOrd replTag delTag modHandout">
      <pc:chgData name="Jim McGowan" userId="e2c7446dd3aca506" providerId="LiveId" clId="{C261120B-2A69-4689-A826-2B81A7CFF312}" dt="2023-11-07T19:50:33.019" v="186" actId="6549"/>
      <pc:docMkLst>
        <pc:docMk/>
      </pc:docMkLst>
      <pc:sldChg chg="delSp mod">
        <pc:chgData name="Jim McGowan" userId="e2c7446dd3aca506" providerId="LiveId" clId="{C261120B-2A69-4689-A826-2B81A7CFF312}" dt="2023-11-07T19:46:12.754" v="176" actId="478"/>
        <pc:sldMkLst>
          <pc:docMk/>
          <pc:sldMk cId="3718120260" sldId="342"/>
        </pc:sldMkLst>
        <pc:spChg chg="del">
          <ac:chgData name="Jim McGowan" userId="e2c7446dd3aca506" providerId="LiveId" clId="{C261120B-2A69-4689-A826-2B81A7CFF312}" dt="2023-11-07T19:46:12.754" v="176" actId="478"/>
          <ac:spMkLst>
            <pc:docMk/>
            <pc:sldMk cId="3718120260" sldId="342"/>
            <ac:spMk id="2" creationId="{24712A61-BFEF-2567-E2FC-8DA66D05DF67}"/>
          </ac:spMkLst>
        </pc:spChg>
      </pc:sldChg>
      <pc:sldChg chg="addSp delSp modSp mod">
        <pc:chgData name="Jim McGowan" userId="e2c7446dd3aca506" providerId="LiveId" clId="{C261120B-2A69-4689-A826-2B81A7CFF312}" dt="2023-11-07T17:48:14.066" v="109" actId="554"/>
        <pc:sldMkLst>
          <pc:docMk/>
          <pc:sldMk cId="4025356254" sldId="484"/>
        </pc:sldMkLst>
        <pc:spChg chg="mod">
          <ac:chgData name="Jim McGowan" userId="e2c7446dd3aca506" providerId="LiveId" clId="{C261120B-2A69-4689-A826-2B81A7CFF312}" dt="2023-11-07T17:48:14.066" v="109" actId="554"/>
          <ac:spMkLst>
            <pc:docMk/>
            <pc:sldMk cId="4025356254" sldId="484"/>
            <ac:spMk id="38914" creationId="{00000000-0000-0000-0000-000000000000}"/>
          </ac:spMkLst>
        </pc:spChg>
        <pc:picChg chg="del mod">
          <ac:chgData name="Jim McGowan" userId="e2c7446dd3aca506" providerId="LiveId" clId="{C261120B-2A69-4689-A826-2B81A7CFF312}" dt="2023-11-07T17:47:38.837" v="99" actId="478"/>
          <ac:picMkLst>
            <pc:docMk/>
            <pc:sldMk cId="4025356254" sldId="484"/>
            <ac:picMk id="2" creationId="{00000000-0000-0000-0000-000000000000}"/>
          </ac:picMkLst>
        </pc:picChg>
        <pc:picChg chg="add ord">
          <ac:chgData name="Jim McGowan" userId="e2c7446dd3aca506" providerId="LiveId" clId="{C261120B-2A69-4689-A826-2B81A7CFF312}" dt="2023-11-07T17:47:51.200" v="101" actId="167"/>
          <ac:picMkLst>
            <pc:docMk/>
            <pc:sldMk cId="4025356254" sldId="484"/>
            <ac:picMk id="3" creationId="{4B5DF40A-F47E-C16E-C6D3-8FD5240BDA9D}"/>
          </ac:picMkLst>
        </pc:picChg>
      </pc:sldChg>
      <pc:sldChg chg="modSp mod">
        <pc:chgData name="Jim McGowan" userId="e2c7446dd3aca506" providerId="LiveId" clId="{C261120B-2A69-4689-A826-2B81A7CFF312}" dt="2023-11-07T17:46:25.333" v="87" actId="1036"/>
        <pc:sldMkLst>
          <pc:docMk/>
          <pc:sldMk cId="0" sldId="1324"/>
        </pc:sldMkLst>
        <pc:spChg chg="mod">
          <ac:chgData name="Jim McGowan" userId="e2c7446dd3aca506" providerId="LiveId" clId="{C261120B-2A69-4689-A826-2B81A7CFF312}" dt="2023-11-07T17:46:25.333" v="87" actId="1036"/>
          <ac:spMkLst>
            <pc:docMk/>
            <pc:sldMk cId="0" sldId="1324"/>
            <ac:spMk id="3" creationId="{B753F979-58D4-4007-A47E-51D877C2DA33}"/>
          </ac:spMkLst>
        </pc:spChg>
      </pc:sldChg>
      <pc:sldChg chg="modSp mod">
        <pc:chgData name="Jim McGowan" userId="e2c7446dd3aca506" providerId="LiveId" clId="{C261120B-2A69-4689-A826-2B81A7CFF312}" dt="2023-11-07T17:53:29.044" v="137" actId="12789"/>
        <pc:sldMkLst>
          <pc:docMk/>
          <pc:sldMk cId="267104598" sldId="7039"/>
        </pc:sldMkLst>
        <pc:graphicFrameChg chg="mod modGraphic">
          <ac:chgData name="Jim McGowan" userId="e2c7446dd3aca506" providerId="LiveId" clId="{C261120B-2A69-4689-A826-2B81A7CFF312}" dt="2023-11-07T17:53:29.044" v="137" actId="12789"/>
          <ac:graphicFrameMkLst>
            <pc:docMk/>
            <pc:sldMk cId="267104598" sldId="7039"/>
            <ac:graphicFrameMk id="4" creationId="{E49A613A-85F1-4E0D-982D-96A3538A6C49}"/>
          </ac:graphicFrameMkLst>
        </pc:graphicFrameChg>
      </pc:sldChg>
      <pc:sldChg chg="modSp mod">
        <pc:chgData name="Jim McGowan" userId="e2c7446dd3aca506" providerId="LiveId" clId="{C261120B-2A69-4689-A826-2B81A7CFF312}" dt="2023-11-07T17:54:09.413" v="144" actId="1035"/>
        <pc:sldMkLst>
          <pc:docMk/>
          <pc:sldMk cId="2009566339" sldId="7040"/>
        </pc:sldMkLst>
        <pc:graphicFrameChg chg="mod modGraphic">
          <ac:chgData name="Jim McGowan" userId="e2c7446dd3aca506" providerId="LiveId" clId="{C261120B-2A69-4689-A826-2B81A7CFF312}" dt="2023-11-07T17:54:09.413" v="144" actId="1035"/>
          <ac:graphicFrameMkLst>
            <pc:docMk/>
            <pc:sldMk cId="2009566339" sldId="7040"/>
            <ac:graphicFrameMk id="4" creationId="{E49A613A-85F1-4E0D-982D-96A3538A6C49}"/>
          </ac:graphicFrameMkLst>
        </pc:graphicFrameChg>
      </pc:sldChg>
      <pc:sldChg chg="ord">
        <pc:chgData name="Jim McGowan" userId="e2c7446dd3aca506" providerId="LiveId" clId="{C261120B-2A69-4689-A826-2B81A7CFF312}" dt="2023-11-07T17:46:34.233" v="90"/>
        <pc:sldMkLst>
          <pc:docMk/>
          <pc:sldMk cId="1608569401" sldId="9570"/>
        </pc:sldMkLst>
      </pc:sldChg>
      <pc:sldChg chg="modSp">
        <pc:chgData name="Jim McGowan" userId="e2c7446dd3aca506" providerId="LiveId" clId="{C261120B-2A69-4689-A826-2B81A7CFF312}" dt="2023-11-07T17:32:59.853" v="31" actId="12789"/>
        <pc:sldMkLst>
          <pc:docMk/>
          <pc:sldMk cId="1792945770" sldId="9940"/>
        </pc:sldMkLst>
        <pc:spChg chg="mod">
          <ac:chgData name="Jim McGowan" userId="e2c7446dd3aca506" providerId="LiveId" clId="{C261120B-2A69-4689-A826-2B81A7CFF312}" dt="2023-11-07T17:32:59.853" v="31" actId="12789"/>
          <ac:spMkLst>
            <pc:docMk/>
            <pc:sldMk cId="1792945770" sldId="9940"/>
            <ac:spMk id="161795" creationId="{00000000-0000-0000-0000-000000000000}"/>
          </ac:spMkLst>
        </pc:spChg>
      </pc:sldChg>
      <pc:sldChg chg="modSp mod">
        <pc:chgData name="Jim McGowan" userId="e2c7446dd3aca506" providerId="LiveId" clId="{C261120B-2A69-4689-A826-2B81A7CFF312}" dt="2023-11-07T17:26:03.525" v="7" actId="207"/>
        <pc:sldMkLst>
          <pc:docMk/>
          <pc:sldMk cId="1519897096" sldId="10129"/>
        </pc:sldMkLst>
        <pc:spChg chg="mod">
          <ac:chgData name="Jim McGowan" userId="e2c7446dd3aca506" providerId="LiveId" clId="{C261120B-2A69-4689-A826-2B81A7CFF312}" dt="2023-11-07T17:25:38.279" v="3" actId="14100"/>
          <ac:spMkLst>
            <pc:docMk/>
            <pc:sldMk cId="1519897096" sldId="10129"/>
            <ac:spMk id="161795" creationId="{00000000-0000-0000-0000-000000000000}"/>
          </ac:spMkLst>
        </pc:spChg>
        <pc:spChg chg="mod">
          <ac:chgData name="Jim McGowan" userId="e2c7446dd3aca506" providerId="LiveId" clId="{C261120B-2A69-4689-A826-2B81A7CFF312}" dt="2023-11-07T17:26:03.525" v="7" actId="207"/>
          <ac:spMkLst>
            <pc:docMk/>
            <pc:sldMk cId="1519897096" sldId="10129"/>
            <ac:spMk id="180226" creationId="{00000000-0000-0000-0000-000000000000}"/>
          </ac:spMkLst>
        </pc:spChg>
      </pc:sldChg>
      <pc:sldChg chg="del">
        <pc:chgData name="Jim McGowan" userId="e2c7446dd3aca506" providerId="LiveId" clId="{C261120B-2A69-4689-A826-2B81A7CFF312}" dt="2023-11-07T17:25:52.257" v="6" actId="47"/>
        <pc:sldMkLst>
          <pc:docMk/>
          <pc:sldMk cId="2135823602" sldId="10130"/>
        </pc:sldMkLst>
      </pc:sldChg>
      <pc:sldChg chg="del">
        <pc:chgData name="Jim McGowan" userId="e2c7446dd3aca506" providerId="LiveId" clId="{C261120B-2A69-4689-A826-2B81A7CFF312}" dt="2023-11-07T17:30:28.839" v="19" actId="47"/>
        <pc:sldMkLst>
          <pc:docMk/>
          <pc:sldMk cId="1272309134" sldId="10131"/>
        </pc:sldMkLst>
      </pc:sldChg>
      <pc:sldChg chg="modSp">
        <pc:chgData name="Jim McGowan" userId="e2c7446dd3aca506" providerId="LiveId" clId="{C261120B-2A69-4689-A826-2B81A7CFF312}" dt="2023-11-07T17:26:38.880" v="9" actId="14100"/>
        <pc:sldMkLst>
          <pc:docMk/>
          <pc:sldMk cId="466537294" sldId="10132"/>
        </pc:sldMkLst>
        <pc:spChg chg="mod">
          <ac:chgData name="Jim McGowan" userId="e2c7446dd3aca506" providerId="LiveId" clId="{C261120B-2A69-4689-A826-2B81A7CFF312}" dt="2023-11-07T17:26:38.880" v="9" actId="14100"/>
          <ac:spMkLst>
            <pc:docMk/>
            <pc:sldMk cId="466537294" sldId="10132"/>
            <ac:spMk id="161795" creationId="{00000000-0000-0000-0000-000000000000}"/>
          </ac:spMkLst>
        </pc:spChg>
      </pc:sldChg>
      <pc:sldChg chg="addSp delSp modSp mod">
        <pc:chgData name="Jim McGowan" userId="e2c7446dd3aca506" providerId="LiveId" clId="{C261120B-2A69-4689-A826-2B81A7CFF312}" dt="2023-11-07T17:30:38.959" v="21"/>
        <pc:sldMkLst>
          <pc:docMk/>
          <pc:sldMk cId="3178095295" sldId="10141"/>
        </pc:sldMkLst>
        <pc:picChg chg="add mod">
          <ac:chgData name="Jim McGowan" userId="e2c7446dd3aca506" providerId="LiveId" clId="{C261120B-2A69-4689-A826-2B81A7CFF312}" dt="2023-11-07T17:30:38.959" v="21"/>
          <ac:picMkLst>
            <pc:docMk/>
            <pc:sldMk cId="3178095295" sldId="10141"/>
            <ac:picMk id="2" creationId="{1090309B-7141-6BE5-F713-37AEE45B83E0}"/>
          </ac:picMkLst>
        </pc:picChg>
        <pc:picChg chg="del">
          <ac:chgData name="Jim McGowan" userId="e2c7446dd3aca506" providerId="LiveId" clId="{C261120B-2A69-4689-A826-2B81A7CFF312}" dt="2023-11-07T17:30:38.478" v="20" actId="478"/>
          <ac:picMkLst>
            <pc:docMk/>
            <pc:sldMk cId="3178095295" sldId="10141"/>
            <ac:picMk id="5" creationId="{F1940B0B-6027-B129-53F9-1BD339CCFD17}"/>
          </ac:picMkLst>
        </pc:picChg>
      </pc:sldChg>
      <pc:sldChg chg="addSp delSp modSp mod">
        <pc:chgData name="Jim McGowan" userId="e2c7446dd3aca506" providerId="LiveId" clId="{C261120B-2A69-4689-A826-2B81A7CFF312}" dt="2023-11-07T17:30:52.991" v="23"/>
        <pc:sldMkLst>
          <pc:docMk/>
          <pc:sldMk cId="1733957934" sldId="10142"/>
        </pc:sldMkLst>
        <pc:picChg chg="add mod">
          <ac:chgData name="Jim McGowan" userId="e2c7446dd3aca506" providerId="LiveId" clId="{C261120B-2A69-4689-A826-2B81A7CFF312}" dt="2023-11-07T17:30:52.991" v="23"/>
          <ac:picMkLst>
            <pc:docMk/>
            <pc:sldMk cId="1733957934" sldId="10142"/>
            <ac:picMk id="2" creationId="{AE539729-5D99-A7C6-E739-461088295CB8}"/>
          </ac:picMkLst>
        </pc:picChg>
        <pc:picChg chg="del">
          <ac:chgData name="Jim McGowan" userId="e2c7446dd3aca506" providerId="LiveId" clId="{C261120B-2A69-4689-A826-2B81A7CFF312}" dt="2023-11-07T17:30:52.276" v="22" actId="478"/>
          <ac:picMkLst>
            <pc:docMk/>
            <pc:sldMk cId="1733957934" sldId="10142"/>
            <ac:picMk id="5" creationId="{F1940B0B-6027-B129-53F9-1BD339CCFD17}"/>
          </ac:picMkLst>
        </pc:picChg>
      </pc:sldChg>
      <pc:sldChg chg="addSp delSp modSp mod">
        <pc:chgData name="Jim McGowan" userId="e2c7446dd3aca506" providerId="LiveId" clId="{C261120B-2A69-4689-A826-2B81A7CFF312}" dt="2023-11-07T17:55:37.039" v="149"/>
        <pc:sldMkLst>
          <pc:docMk/>
          <pc:sldMk cId="3121593141" sldId="10144"/>
        </pc:sldMkLst>
        <pc:picChg chg="add mod">
          <ac:chgData name="Jim McGowan" userId="e2c7446dd3aca506" providerId="LiveId" clId="{C261120B-2A69-4689-A826-2B81A7CFF312}" dt="2023-11-07T17:55:37.039" v="149"/>
          <ac:picMkLst>
            <pc:docMk/>
            <pc:sldMk cId="3121593141" sldId="10144"/>
            <ac:picMk id="2" creationId="{290CC506-7451-DF3A-AE29-861C11032C5E}"/>
          </ac:picMkLst>
        </pc:picChg>
        <pc:picChg chg="del">
          <ac:chgData name="Jim McGowan" userId="e2c7446dd3aca506" providerId="LiveId" clId="{C261120B-2A69-4689-A826-2B81A7CFF312}" dt="2023-11-07T17:55:36.261" v="148" actId="478"/>
          <ac:picMkLst>
            <pc:docMk/>
            <pc:sldMk cId="3121593141" sldId="10144"/>
            <ac:picMk id="5" creationId="{F1940B0B-6027-B129-53F9-1BD339CCFD17}"/>
          </ac:picMkLst>
        </pc:picChg>
      </pc:sldChg>
      <pc:sldChg chg="addSp delSp modSp mod">
        <pc:chgData name="Jim McGowan" userId="e2c7446dd3aca506" providerId="LiveId" clId="{C261120B-2A69-4689-A826-2B81A7CFF312}" dt="2023-11-07T18:01:32.009" v="173"/>
        <pc:sldMkLst>
          <pc:docMk/>
          <pc:sldMk cId="203982331" sldId="10145"/>
        </pc:sldMkLst>
        <pc:picChg chg="add mod">
          <ac:chgData name="Jim McGowan" userId="e2c7446dd3aca506" providerId="LiveId" clId="{C261120B-2A69-4689-A826-2B81A7CFF312}" dt="2023-11-07T18:01:32.009" v="173"/>
          <ac:picMkLst>
            <pc:docMk/>
            <pc:sldMk cId="203982331" sldId="10145"/>
            <ac:picMk id="2" creationId="{5D4A0F7C-9B3B-42A0-22AB-64C105941EF4}"/>
          </ac:picMkLst>
        </pc:picChg>
        <pc:picChg chg="del">
          <ac:chgData name="Jim McGowan" userId="e2c7446dd3aca506" providerId="LiveId" clId="{C261120B-2A69-4689-A826-2B81A7CFF312}" dt="2023-11-07T18:01:31.397" v="172" actId="478"/>
          <ac:picMkLst>
            <pc:docMk/>
            <pc:sldMk cId="203982331" sldId="10145"/>
            <ac:picMk id="5" creationId="{F1940B0B-6027-B129-53F9-1BD339CCFD17}"/>
          </ac:picMkLst>
        </pc:picChg>
      </pc:sldChg>
      <pc:sldChg chg="modSp mod">
        <pc:chgData name="Jim McGowan" userId="e2c7446dd3aca506" providerId="LiveId" clId="{C261120B-2A69-4689-A826-2B81A7CFF312}" dt="2023-11-07T17:31:59.995" v="26" actId="12789"/>
        <pc:sldMkLst>
          <pc:docMk/>
          <pc:sldMk cId="1326947560" sldId="10146"/>
        </pc:sldMkLst>
        <pc:spChg chg="mod">
          <ac:chgData name="Jim McGowan" userId="e2c7446dd3aca506" providerId="LiveId" clId="{C261120B-2A69-4689-A826-2B81A7CFF312}" dt="2023-11-07T17:31:59.995" v="26" actId="12789"/>
          <ac:spMkLst>
            <pc:docMk/>
            <pc:sldMk cId="1326947560" sldId="10146"/>
            <ac:spMk id="161795" creationId="{00000000-0000-0000-0000-000000000000}"/>
          </ac:spMkLst>
        </pc:spChg>
      </pc:sldChg>
      <pc:sldChg chg="modSp mod">
        <pc:chgData name="Jim McGowan" userId="e2c7446dd3aca506" providerId="LiveId" clId="{C261120B-2A69-4689-A826-2B81A7CFF312}" dt="2023-11-07T17:32:17.015" v="29" actId="12789"/>
        <pc:sldMkLst>
          <pc:docMk/>
          <pc:sldMk cId="1281036777" sldId="10147"/>
        </pc:sldMkLst>
        <pc:spChg chg="mod">
          <ac:chgData name="Jim McGowan" userId="e2c7446dd3aca506" providerId="LiveId" clId="{C261120B-2A69-4689-A826-2B81A7CFF312}" dt="2023-11-07T17:32:17.015" v="29" actId="12789"/>
          <ac:spMkLst>
            <pc:docMk/>
            <pc:sldMk cId="1281036777" sldId="10147"/>
            <ac:spMk id="161795" creationId="{00000000-0000-0000-0000-000000000000}"/>
          </ac:spMkLst>
        </pc:spChg>
      </pc:sldChg>
      <pc:sldChg chg="modSp mod">
        <pc:chgData name="Jim McGowan" userId="e2c7446dd3aca506" providerId="LiveId" clId="{C261120B-2A69-4689-A826-2B81A7CFF312}" dt="2023-11-07T17:33:20.101" v="34" actId="12789"/>
        <pc:sldMkLst>
          <pc:docMk/>
          <pc:sldMk cId="1152735060" sldId="10148"/>
        </pc:sldMkLst>
        <pc:spChg chg="mod">
          <ac:chgData name="Jim McGowan" userId="e2c7446dd3aca506" providerId="LiveId" clId="{C261120B-2A69-4689-A826-2B81A7CFF312}" dt="2023-11-07T17:33:20.101" v="34" actId="12789"/>
          <ac:spMkLst>
            <pc:docMk/>
            <pc:sldMk cId="1152735060" sldId="10148"/>
            <ac:spMk id="161795" creationId="{00000000-0000-0000-0000-000000000000}"/>
          </ac:spMkLst>
        </pc:spChg>
      </pc:sldChg>
      <pc:sldChg chg="modSp del mod">
        <pc:chgData name="Jim McGowan" userId="e2c7446dd3aca506" providerId="LiveId" clId="{C261120B-2A69-4689-A826-2B81A7CFF312}" dt="2023-11-07T17:35:10.046" v="44" actId="47"/>
        <pc:sldMkLst>
          <pc:docMk/>
          <pc:sldMk cId="2678526483" sldId="10149"/>
        </pc:sldMkLst>
        <pc:spChg chg="mod">
          <ac:chgData name="Jim McGowan" userId="e2c7446dd3aca506" providerId="LiveId" clId="{C261120B-2A69-4689-A826-2B81A7CFF312}" dt="2023-11-07T17:34:24.785" v="40" actId="12789"/>
          <ac:spMkLst>
            <pc:docMk/>
            <pc:sldMk cId="2678526483" sldId="10149"/>
            <ac:spMk id="161795" creationId="{00000000-0000-0000-0000-000000000000}"/>
          </ac:spMkLst>
        </pc:spChg>
      </pc:sldChg>
      <pc:sldChg chg="add del">
        <pc:chgData name="Jim McGowan" userId="e2c7446dd3aca506" providerId="LiveId" clId="{C261120B-2A69-4689-A826-2B81A7CFF312}" dt="2023-11-07T17:39:29.380" v="52" actId="47"/>
        <pc:sldMkLst>
          <pc:docMk/>
          <pc:sldMk cId="2817135471" sldId="10150"/>
        </pc:sldMkLst>
      </pc:sldChg>
      <pc:sldChg chg="modSp">
        <pc:chgData name="Jim McGowan" userId="e2c7446dd3aca506" providerId="LiveId" clId="{C261120B-2A69-4689-A826-2B81A7CFF312}" dt="2023-11-07T17:33:39.872" v="35" actId="14100"/>
        <pc:sldMkLst>
          <pc:docMk/>
          <pc:sldMk cId="87711176" sldId="10151"/>
        </pc:sldMkLst>
        <pc:spChg chg="mod">
          <ac:chgData name="Jim McGowan" userId="e2c7446dd3aca506" providerId="LiveId" clId="{C261120B-2A69-4689-A826-2B81A7CFF312}" dt="2023-11-07T17:33:39.872" v="35" actId="14100"/>
          <ac:spMkLst>
            <pc:docMk/>
            <pc:sldMk cId="87711176" sldId="10151"/>
            <ac:spMk id="161795" creationId="{00000000-0000-0000-0000-000000000000}"/>
          </ac:spMkLst>
        </pc:spChg>
      </pc:sldChg>
      <pc:sldChg chg="addSp delSp modSp mod">
        <pc:chgData name="Jim McGowan" userId="e2c7446dd3aca506" providerId="LiveId" clId="{C261120B-2A69-4689-A826-2B81A7CFF312}" dt="2023-11-07T17:40:11.026" v="58"/>
        <pc:sldMkLst>
          <pc:docMk/>
          <pc:sldMk cId="1065321056" sldId="10157"/>
        </pc:sldMkLst>
        <pc:spChg chg="add del mod">
          <ac:chgData name="Jim McGowan" userId="e2c7446dd3aca506" providerId="LiveId" clId="{C261120B-2A69-4689-A826-2B81A7CFF312}" dt="2023-11-07T17:40:10.437" v="57" actId="478"/>
          <ac:spMkLst>
            <pc:docMk/>
            <pc:sldMk cId="1065321056" sldId="10157"/>
            <ac:spMk id="2" creationId="{2E639132-F75B-34EB-9921-3B0EAB9D7D97}"/>
          </ac:spMkLst>
        </pc:spChg>
        <pc:spChg chg="add mod">
          <ac:chgData name="Jim McGowan" userId="e2c7446dd3aca506" providerId="LiveId" clId="{C261120B-2A69-4689-A826-2B81A7CFF312}" dt="2023-11-07T17:40:11.026" v="58"/>
          <ac:spMkLst>
            <pc:docMk/>
            <pc:sldMk cId="1065321056" sldId="10157"/>
            <ac:spMk id="4" creationId="{25FB8968-C4E7-2097-95F7-A535F657E661}"/>
          </ac:spMkLst>
        </pc:spChg>
        <pc:spChg chg="del mod">
          <ac:chgData name="Jim McGowan" userId="e2c7446dd3aca506" providerId="LiveId" clId="{C261120B-2A69-4689-A826-2B81A7CFF312}" dt="2023-11-07T17:40:07.541" v="56" actId="478"/>
          <ac:spMkLst>
            <pc:docMk/>
            <pc:sldMk cId="1065321056" sldId="10157"/>
            <ac:spMk id="180226" creationId="{00000000-0000-0000-0000-000000000000}"/>
          </ac:spMkLst>
        </pc:spChg>
      </pc:sldChg>
      <pc:sldChg chg="modSp">
        <pc:chgData name="Jim McGowan" userId="e2c7446dd3aca506" providerId="LiveId" clId="{C261120B-2A69-4689-A826-2B81A7CFF312}" dt="2023-11-07T17:43:11.882" v="72" actId="14100"/>
        <pc:sldMkLst>
          <pc:docMk/>
          <pc:sldMk cId="2292156434" sldId="10159"/>
        </pc:sldMkLst>
        <pc:spChg chg="mod">
          <ac:chgData name="Jim McGowan" userId="e2c7446dd3aca506" providerId="LiveId" clId="{C261120B-2A69-4689-A826-2B81A7CFF312}" dt="2023-11-07T17:43:11.882" v="72" actId="14100"/>
          <ac:spMkLst>
            <pc:docMk/>
            <pc:sldMk cId="2292156434" sldId="10159"/>
            <ac:spMk id="161795" creationId="{00000000-0000-0000-0000-000000000000}"/>
          </ac:spMkLst>
        </pc:spChg>
      </pc:sldChg>
      <pc:sldChg chg="modSp">
        <pc:chgData name="Jim McGowan" userId="e2c7446dd3aca506" providerId="LiveId" clId="{C261120B-2A69-4689-A826-2B81A7CFF312}" dt="2023-11-07T17:43:17.342" v="73" actId="14100"/>
        <pc:sldMkLst>
          <pc:docMk/>
          <pc:sldMk cId="880568917" sldId="10160"/>
        </pc:sldMkLst>
        <pc:spChg chg="mod">
          <ac:chgData name="Jim McGowan" userId="e2c7446dd3aca506" providerId="LiveId" clId="{C261120B-2A69-4689-A826-2B81A7CFF312}" dt="2023-11-07T17:43:17.342" v="73" actId="14100"/>
          <ac:spMkLst>
            <pc:docMk/>
            <pc:sldMk cId="880568917" sldId="10160"/>
            <ac:spMk id="161795" creationId="{00000000-0000-0000-0000-000000000000}"/>
          </ac:spMkLst>
        </pc:spChg>
      </pc:sldChg>
      <pc:sldChg chg="modSp">
        <pc:chgData name="Jim McGowan" userId="e2c7446dd3aca506" providerId="LiveId" clId="{C261120B-2A69-4689-A826-2B81A7CFF312}" dt="2023-11-07T17:43:22.974" v="74" actId="14100"/>
        <pc:sldMkLst>
          <pc:docMk/>
          <pc:sldMk cId="762463800" sldId="10161"/>
        </pc:sldMkLst>
        <pc:spChg chg="mod">
          <ac:chgData name="Jim McGowan" userId="e2c7446dd3aca506" providerId="LiveId" clId="{C261120B-2A69-4689-A826-2B81A7CFF312}" dt="2023-11-07T17:43:22.974" v="74" actId="14100"/>
          <ac:spMkLst>
            <pc:docMk/>
            <pc:sldMk cId="762463800" sldId="10161"/>
            <ac:spMk id="161795" creationId="{00000000-0000-0000-0000-000000000000}"/>
          </ac:spMkLst>
        </pc:spChg>
      </pc:sldChg>
      <pc:sldChg chg="modSp mod">
        <pc:chgData name="Jim McGowan" userId="e2c7446dd3aca506" providerId="LiveId" clId="{C261120B-2A69-4689-A826-2B81A7CFF312}" dt="2023-11-07T17:40:55.976" v="60" actId="11"/>
        <pc:sldMkLst>
          <pc:docMk/>
          <pc:sldMk cId="313087646" sldId="10162"/>
        </pc:sldMkLst>
        <pc:spChg chg="mod">
          <ac:chgData name="Jim McGowan" userId="e2c7446dd3aca506" providerId="LiveId" clId="{C261120B-2A69-4689-A826-2B81A7CFF312}" dt="2023-11-07T17:40:55.976" v="60" actId="11"/>
          <ac:spMkLst>
            <pc:docMk/>
            <pc:sldMk cId="313087646" sldId="10162"/>
            <ac:spMk id="161795" creationId="{00000000-0000-0000-0000-000000000000}"/>
          </ac:spMkLst>
        </pc:spChg>
        <pc:spChg chg="mod">
          <ac:chgData name="Jim McGowan" userId="e2c7446dd3aca506" providerId="LiveId" clId="{C261120B-2A69-4689-A826-2B81A7CFF312}" dt="2023-11-07T17:40:39.085" v="59" actId="11"/>
          <ac:spMkLst>
            <pc:docMk/>
            <pc:sldMk cId="313087646" sldId="10162"/>
            <ac:spMk id="180226" creationId="{00000000-0000-0000-0000-000000000000}"/>
          </ac:spMkLst>
        </pc:spChg>
      </pc:sldChg>
      <pc:sldChg chg="del">
        <pc:chgData name="Jim McGowan" userId="e2c7446dd3aca506" providerId="LiveId" clId="{C261120B-2A69-4689-A826-2B81A7CFF312}" dt="2023-11-07T17:41:17.375" v="63" actId="47"/>
        <pc:sldMkLst>
          <pc:docMk/>
          <pc:sldMk cId="3813471331" sldId="10163"/>
        </pc:sldMkLst>
      </pc:sldChg>
      <pc:sldChg chg="del">
        <pc:chgData name="Jim McGowan" userId="e2c7446dd3aca506" providerId="LiveId" clId="{C261120B-2A69-4689-A826-2B81A7CFF312}" dt="2023-11-07T17:41:40.918" v="67" actId="47"/>
        <pc:sldMkLst>
          <pc:docMk/>
          <pc:sldMk cId="915351325" sldId="10164"/>
        </pc:sldMkLst>
      </pc:sldChg>
      <pc:sldChg chg="del">
        <pc:chgData name="Jim McGowan" userId="e2c7446dd3aca506" providerId="LiveId" clId="{C261120B-2A69-4689-A826-2B81A7CFF312}" dt="2023-11-07T17:42:06.774" v="71" actId="47"/>
        <pc:sldMkLst>
          <pc:docMk/>
          <pc:sldMk cId="2858166138" sldId="10165"/>
        </pc:sldMkLst>
      </pc:sldChg>
      <pc:sldChg chg="modSp">
        <pc:chgData name="Jim McGowan" userId="e2c7446dd3aca506" providerId="LiveId" clId="{C261120B-2A69-4689-A826-2B81A7CFF312}" dt="2023-11-07T17:43:47.659" v="75" actId="14100"/>
        <pc:sldMkLst>
          <pc:docMk/>
          <pc:sldMk cId="765174121" sldId="10166"/>
        </pc:sldMkLst>
        <pc:spChg chg="mod">
          <ac:chgData name="Jim McGowan" userId="e2c7446dd3aca506" providerId="LiveId" clId="{C261120B-2A69-4689-A826-2B81A7CFF312}" dt="2023-11-07T17:43:47.659" v="75" actId="14100"/>
          <ac:spMkLst>
            <pc:docMk/>
            <pc:sldMk cId="765174121" sldId="10166"/>
            <ac:spMk id="161795" creationId="{00000000-0000-0000-0000-000000000000}"/>
          </ac:spMkLst>
        </pc:spChg>
      </pc:sldChg>
      <pc:sldChg chg="modSp mod">
        <pc:chgData name="Jim McGowan" userId="e2c7446dd3aca506" providerId="LiveId" clId="{C261120B-2A69-4689-A826-2B81A7CFF312}" dt="2023-11-07T17:45:12.352" v="77" actId="11"/>
        <pc:sldMkLst>
          <pc:docMk/>
          <pc:sldMk cId="316066876" sldId="10181"/>
        </pc:sldMkLst>
        <pc:spChg chg="mod">
          <ac:chgData name="Jim McGowan" userId="e2c7446dd3aca506" providerId="LiveId" clId="{C261120B-2A69-4689-A826-2B81A7CFF312}" dt="2023-11-07T17:45:12.352" v="77" actId="11"/>
          <ac:spMkLst>
            <pc:docMk/>
            <pc:sldMk cId="316066876" sldId="10181"/>
            <ac:spMk id="161795" creationId="{00000000-0000-0000-0000-000000000000}"/>
          </ac:spMkLst>
        </pc:spChg>
        <pc:spChg chg="mod">
          <ac:chgData name="Jim McGowan" userId="e2c7446dd3aca506" providerId="LiveId" clId="{C261120B-2A69-4689-A826-2B81A7CFF312}" dt="2023-11-07T17:45:02.321" v="76" actId="11"/>
          <ac:spMkLst>
            <pc:docMk/>
            <pc:sldMk cId="316066876" sldId="10181"/>
            <ac:spMk id="180226" creationId="{00000000-0000-0000-0000-000000000000}"/>
          </ac:spMkLst>
        </pc:spChg>
      </pc:sldChg>
      <pc:sldChg chg="del">
        <pc:chgData name="Jim McGowan" userId="e2c7446dd3aca506" providerId="LiveId" clId="{C261120B-2A69-4689-A826-2B81A7CFF312}" dt="2023-11-07T17:45:33.980" v="80" actId="47"/>
        <pc:sldMkLst>
          <pc:docMk/>
          <pc:sldMk cId="1631790547" sldId="10182"/>
        </pc:sldMkLst>
      </pc:sldChg>
      <pc:sldChg chg="del">
        <pc:chgData name="Jim McGowan" userId="e2c7446dd3aca506" providerId="LiveId" clId="{C261120B-2A69-4689-A826-2B81A7CFF312}" dt="2023-11-07T17:45:54.808" v="84" actId="47"/>
        <pc:sldMkLst>
          <pc:docMk/>
          <pc:sldMk cId="825937619" sldId="10183"/>
        </pc:sldMkLst>
      </pc:sldChg>
      <pc:sldChg chg="del">
        <pc:chgData name="Jim McGowan" userId="e2c7446dd3aca506" providerId="LiveId" clId="{C261120B-2A69-4689-A826-2B81A7CFF312}" dt="2023-11-07T17:46:55.528" v="93" actId="47"/>
        <pc:sldMkLst>
          <pc:docMk/>
          <pc:sldMk cId="3066186729" sldId="10184"/>
        </pc:sldMkLst>
      </pc:sldChg>
      <pc:sldChg chg="del">
        <pc:chgData name="Jim McGowan" userId="e2c7446dd3aca506" providerId="LiveId" clId="{C261120B-2A69-4689-A826-2B81A7CFF312}" dt="2023-11-07T17:47:26.939" v="97" actId="47"/>
        <pc:sldMkLst>
          <pc:docMk/>
          <pc:sldMk cId="2331445056" sldId="10185"/>
        </pc:sldMkLst>
      </pc:sldChg>
      <pc:sldChg chg="modSp mod">
        <pc:chgData name="Jim McGowan" userId="e2c7446dd3aca506" providerId="LiveId" clId="{C261120B-2A69-4689-A826-2B81A7CFF312}" dt="2023-11-07T19:47:20.556" v="180" actId="108"/>
        <pc:sldMkLst>
          <pc:docMk/>
          <pc:sldMk cId="2864407273" sldId="10186"/>
        </pc:sldMkLst>
        <pc:spChg chg="mod">
          <ac:chgData name="Jim McGowan" userId="e2c7446dd3aca506" providerId="LiveId" clId="{C261120B-2A69-4689-A826-2B81A7CFF312}" dt="2023-11-07T19:47:20.556" v="180" actId="108"/>
          <ac:spMkLst>
            <pc:docMk/>
            <pc:sldMk cId="2864407273" sldId="10186"/>
            <ac:spMk id="161795" creationId="{00000000-0000-0000-0000-000000000000}"/>
          </ac:spMkLst>
        </pc:spChg>
        <pc:spChg chg="mod">
          <ac:chgData name="Jim McGowan" userId="e2c7446dd3aca506" providerId="LiveId" clId="{C261120B-2A69-4689-A826-2B81A7CFF312}" dt="2023-11-07T17:49:14.231" v="110" actId="11"/>
          <ac:spMkLst>
            <pc:docMk/>
            <pc:sldMk cId="2864407273" sldId="10186"/>
            <ac:spMk id="180226" creationId="{00000000-0000-0000-0000-000000000000}"/>
          </ac:spMkLst>
        </pc:spChg>
      </pc:sldChg>
      <pc:sldChg chg="del">
        <pc:chgData name="Jim McGowan" userId="e2c7446dd3aca506" providerId="LiveId" clId="{C261120B-2A69-4689-A826-2B81A7CFF312}" dt="2023-11-07T17:49:49.303" v="113" actId="47"/>
        <pc:sldMkLst>
          <pc:docMk/>
          <pc:sldMk cId="3985716557" sldId="10187"/>
        </pc:sldMkLst>
      </pc:sldChg>
      <pc:sldChg chg="addSp delSp modSp">
        <pc:chgData name="Jim McGowan" userId="e2c7446dd3aca506" providerId="LiveId" clId="{C261120B-2A69-4689-A826-2B81A7CFF312}" dt="2023-11-07T17:55:09.384" v="147"/>
        <pc:sldMkLst>
          <pc:docMk/>
          <pc:sldMk cId="940770753" sldId="10188"/>
        </pc:sldMkLst>
        <pc:spChg chg="add del mod">
          <ac:chgData name="Jim McGowan" userId="e2c7446dd3aca506" providerId="LiveId" clId="{C261120B-2A69-4689-A826-2B81A7CFF312}" dt="2023-11-07T17:55:07.685" v="146" actId="478"/>
          <ac:spMkLst>
            <pc:docMk/>
            <pc:sldMk cId="940770753" sldId="10188"/>
            <ac:spMk id="2" creationId="{883450C4-DC68-3F5A-3EB5-C785B1ED06BB}"/>
          </ac:spMkLst>
        </pc:spChg>
        <pc:spChg chg="add mod">
          <ac:chgData name="Jim McGowan" userId="e2c7446dd3aca506" providerId="LiveId" clId="{C261120B-2A69-4689-A826-2B81A7CFF312}" dt="2023-11-07T17:55:09.384" v="147"/>
          <ac:spMkLst>
            <pc:docMk/>
            <pc:sldMk cId="940770753" sldId="10188"/>
            <ac:spMk id="4" creationId="{56E4A98F-398E-8E22-C63D-64306613EAC3}"/>
          </ac:spMkLst>
        </pc:spChg>
        <pc:spChg chg="del">
          <ac:chgData name="Jim McGowan" userId="e2c7446dd3aca506" providerId="LiveId" clId="{C261120B-2A69-4689-A826-2B81A7CFF312}" dt="2023-11-07T17:55:02.992" v="145" actId="478"/>
          <ac:spMkLst>
            <pc:docMk/>
            <pc:sldMk cId="940770753" sldId="10188"/>
            <ac:spMk id="180226" creationId="{00000000-0000-0000-0000-000000000000}"/>
          </ac:spMkLst>
        </pc:spChg>
      </pc:sldChg>
      <pc:sldChg chg="modSp mod">
        <pc:chgData name="Jim McGowan" userId="e2c7446dd3aca506" providerId="LiveId" clId="{C261120B-2A69-4689-A826-2B81A7CFF312}" dt="2023-11-07T17:57:48.125" v="151" actId="11"/>
        <pc:sldMkLst>
          <pc:docMk/>
          <pc:sldMk cId="229206365" sldId="10199"/>
        </pc:sldMkLst>
        <pc:spChg chg="mod">
          <ac:chgData name="Jim McGowan" userId="e2c7446dd3aca506" providerId="LiveId" clId="{C261120B-2A69-4689-A826-2B81A7CFF312}" dt="2023-11-07T17:57:48.125" v="151" actId="11"/>
          <ac:spMkLst>
            <pc:docMk/>
            <pc:sldMk cId="229206365" sldId="10199"/>
            <ac:spMk id="161795" creationId="{00000000-0000-0000-0000-000000000000}"/>
          </ac:spMkLst>
        </pc:spChg>
        <pc:spChg chg="mod">
          <ac:chgData name="Jim McGowan" userId="e2c7446dd3aca506" providerId="LiveId" clId="{C261120B-2A69-4689-A826-2B81A7CFF312}" dt="2023-11-07T17:57:38.406" v="150" actId="11"/>
          <ac:spMkLst>
            <pc:docMk/>
            <pc:sldMk cId="229206365" sldId="10199"/>
            <ac:spMk id="180226" creationId="{00000000-0000-0000-0000-000000000000}"/>
          </ac:spMkLst>
        </pc:spChg>
      </pc:sldChg>
      <pc:sldChg chg="del ord">
        <pc:chgData name="Jim McGowan" userId="e2c7446dd3aca506" providerId="LiveId" clId="{C261120B-2A69-4689-A826-2B81A7CFF312}" dt="2023-11-07T17:58:17.548" v="157" actId="47"/>
        <pc:sldMkLst>
          <pc:docMk/>
          <pc:sldMk cId="1953295532" sldId="10200"/>
        </pc:sldMkLst>
      </pc:sldChg>
      <pc:sldChg chg="del">
        <pc:chgData name="Jim McGowan" userId="e2c7446dd3aca506" providerId="LiveId" clId="{C261120B-2A69-4689-A826-2B81A7CFF312}" dt="2023-11-07T17:58:35.203" v="159" actId="47"/>
        <pc:sldMkLst>
          <pc:docMk/>
          <pc:sldMk cId="53564999" sldId="10201"/>
        </pc:sldMkLst>
      </pc:sldChg>
      <pc:sldChg chg="modSp mod">
        <pc:chgData name="Jim McGowan" userId="e2c7446dd3aca506" providerId="LiveId" clId="{C261120B-2A69-4689-A826-2B81A7CFF312}" dt="2023-11-07T17:59:17.721" v="161" actId="11"/>
        <pc:sldMkLst>
          <pc:docMk/>
          <pc:sldMk cId="3298557340" sldId="10202"/>
        </pc:sldMkLst>
        <pc:spChg chg="mod">
          <ac:chgData name="Jim McGowan" userId="e2c7446dd3aca506" providerId="LiveId" clId="{C261120B-2A69-4689-A826-2B81A7CFF312}" dt="2023-11-07T17:59:17.721" v="161" actId="11"/>
          <ac:spMkLst>
            <pc:docMk/>
            <pc:sldMk cId="3298557340" sldId="10202"/>
            <ac:spMk id="161795" creationId="{00000000-0000-0000-0000-000000000000}"/>
          </ac:spMkLst>
        </pc:spChg>
        <pc:spChg chg="mod">
          <ac:chgData name="Jim McGowan" userId="e2c7446dd3aca506" providerId="LiveId" clId="{C261120B-2A69-4689-A826-2B81A7CFF312}" dt="2023-11-07T17:59:07.065" v="160" actId="11"/>
          <ac:spMkLst>
            <pc:docMk/>
            <pc:sldMk cId="3298557340" sldId="10202"/>
            <ac:spMk id="180226" creationId="{00000000-0000-0000-0000-000000000000}"/>
          </ac:spMkLst>
        </pc:spChg>
      </pc:sldChg>
      <pc:sldChg chg="del">
        <pc:chgData name="Jim McGowan" userId="e2c7446dd3aca506" providerId="LiveId" clId="{C261120B-2A69-4689-A826-2B81A7CFF312}" dt="2023-11-07T17:59:48.086" v="164" actId="47"/>
        <pc:sldMkLst>
          <pc:docMk/>
          <pc:sldMk cId="3236692404" sldId="10203"/>
        </pc:sldMkLst>
      </pc:sldChg>
      <pc:sldChg chg="del">
        <pc:chgData name="Jim McGowan" userId="e2c7446dd3aca506" providerId="LiveId" clId="{C261120B-2A69-4689-A826-2B81A7CFF312}" dt="2023-11-07T18:00:50.022" v="168" actId="47"/>
        <pc:sldMkLst>
          <pc:docMk/>
          <pc:sldMk cId="3150008327" sldId="10204"/>
        </pc:sldMkLst>
      </pc:sldChg>
      <pc:sldChg chg="del">
        <pc:chgData name="Jim McGowan" userId="e2c7446dd3aca506" providerId="LiveId" clId="{C261120B-2A69-4689-A826-2B81A7CFF312}" dt="2023-11-07T18:02:17.612" v="175" actId="47"/>
        <pc:sldMkLst>
          <pc:docMk/>
          <pc:sldMk cId="1198276319" sldId="10217"/>
        </pc:sldMkLst>
      </pc:sldChg>
      <pc:sldChg chg="modSp mod">
        <pc:chgData name="Jim McGowan" userId="e2c7446dd3aca506" providerId="LiveId" clId="{C261120B-2A69-4689-A826-2B81A7CFF312}" dt="2023-11-07T17:27:38.974" v="13" actId="2710"/>
        <pc:sldMkLst>
          <pc:docMk/>
          <pc:sldMk cId="4200290636" sldId="10219"/>
        </pc:sldMkLst>
        <pc:spChg chg="mod">
          <ac:chgData name="Jim McGowan" userId="e2c7446dd3aca506" providerId="LiveId" clId="{C261120B-2A69-4689-A826-2B81A7CFF312}" dt="2023-11-07T17:27:38.974" v="13" actId="2710"/>
          <ac:spMkLst>
            <pc:docMk/>
            <pc:sldMk cId="4200290636" sldId="10219"/>
            <ac:spMk id="68611" creationId="{00000000-0000-0000-0000-000000000000}"/>
          </ac:spMkLst>
        </pc:spChg>
      </pc:sldChg>
      <pc:sldChg chg="modSp mod">
        <pc:chgData name="Jim McGowan" userId="e2c7446dd3aca506" providerId="LiveId" clId="{C261120B-2A69-4689-A826-2B81A7CFF312}" dt="2023-11-07T18:01:18.198" v="171" actId="2710"/>
        <pc:sldMkLst>
          <pc:docMk/>
          <pc:sldMk cId="2707410090" sldId="10224"/>
        </pc:sldMkLst>
        <pc:spChg chg="mod">
          <ac:chgData name="Jim McGowan" userId="e2c7446dd3aca506" providerId="LiveId" clId="{C261120B-2A69-4689-A826-2B81A7CFF312}" dt="2023-11-07T18:01:18.198" v="171" actId="2710"/>
          <ac:spMkLst>
            <pc:docMk/>
            <pc:sldMk cId="2707410090" sldId="10224"/>
            <ac:spMk id="68611" creationId="{00000000-0000-0000-0000-000000000000}"/>
          </ac:spMkLst>
        </pc:spChg>
      </pc:sldChg>
      <pc:sldChg chg="modSp add mod">
        <pc:chgData name="Jim McGowan" userId="e2c7446dd3aca506" providerId="LiveId" clId="{C261120B-2A69-4689-A826-2B81A7CFF312}" dt="2023-11-07T17:26:10.537" v="8" actId="108"/>
        <pc:sldMkLst>
          <pc:docMk/>
          <pc:sldMk cId="3716181326" sldId="10225"/>
        </pc:sldMkLst>
        <pc:spChg chg="mod">
          <ac:chgData name="Jim McGowan" userId="e2c7446dd3aca506" providerId="LiveId" clId="{C261120B-2A69-4689-A826-2B81A7CFF312}" dt="2023-11-07T17:25:48.455" v="5" actId="108"/>
          <ac:spMkLst>
            <pc:docMk/>
            <pc:sldMk cId="3716181326" sldId="10225"/>
            <ac:spMk id="161795" creationId="{00000000-0000-0000-0000-000000000000}"/>
          </ac:spMkLst>
        </pc:spChg>
        <pc:spChg chg="mod">
          <ac:chgData name="Jim McGowan" userId="e2c7446dd3aca506" providerId="LiveId" clId="{C261120B-2A69-4689-A826-2B81A7CFF312}" dt="2023-11-07T17:26:10.537" v="8" actId="108"/>
          <ac:spMkLst>
            <pc:docMk/>
            <pc:sldMk cId="3716181326" sldId="10225"/>
            <ac:spMk id="180226" creationId="{00000000-0000-0000-0000-000000000000}"/>
          </ac:spMkLst>
        </pc:spChg>
      </pc:sldChg>
      <pc:sldChg chg="modSp add mod">
        <pc:chgData name="Jim McGowan" userId="e2c7446dd3aca506" providerId="LiveId" clId="{C261120B-2A69-4689-A826-2B81A7CFF312}" dt="2023-11-07T17:28:33.439" v="18" actId="207"/>
        <pc:sldMkLst>
          <pc:docMk/>
          <pc:sldMk cId="655901892" sldId="10226"/>
        </pc:sldMkLst>
        <pc:spChg chg="mod">
          <ac:chgData name="Jim McGowan" userId="e2c7446dd3aca506" providerId="LiveId" clId="{C261120B-2A69-4689-A826-2B81A7CFF312}" dt="2023-11-07T17:28:33.439" v="18" actId="207"/>
          <ac:spMkLst>
            <pc:docMk/>
            <pc:sldMk cId="655901892" sldId="10226"/>
            <ac:spMk id="161795" creationId="{00000000-0000-0000-0000-000000000000}"/>
          </ac:spMkLst>
        </pc:spChg>
      </pc:sldChg>
      <pc:sldChg chg="modSp add mod">
        <pc:chgData name="Jim McGowan" userId="e2c7446dd3aca506" providerId="LiveId" clId="{C261120B-2A69-4689-A826-2B81A7CFF312}" dt="2023-11-07T17:35:06.697" v="43" actId="108"/>
        <pc:sldMkLst>
          <pc:docMk/>
          <pc:sldMk cId="1243265355" sldId="10227"/>
        </pc:sldMkLst>
        <pc:spChg chg="mod">
          <ac:chgData name="Jim McGowan" userId="e2c7446dd3aca506" providerId="LiveId" clId="{C261120B-2A69-4689-A826-2B81A7CFF312}" dt="2023-11-07T17:35:06.697" v="43" actId="108"/>
          <ac:spMkLst>
            <pc:docMk/>
            <pc:sldMk cId="1243265355" sldId="10227"/>
            <ac:spMk id="161795" creationId="{00000000-0000-0000-0000-000000000000}"/>
          </ac:spMkLst>
        </pc:spChg>
      </pc:sldChg>
      <pc:sldChg chg="modSp add mod">
        <pc:chgData name="Jim McGowan" userId="e2c7446dd3aca506" providerId="LiveId" clId="{C261120B-2A69-4689-A826-2B81A7CFF312}" dt="2023-11-07T17:35:31.334" v="47" actId="108"/>
        <pc:sldMkLst>
          <pc:docMk/>
          <pc:sldMk cId="3623449231" sldId="10228"/>
        </pc:sldMkLst>
        <pc:spChg chg="mod">
          <ac:chgData name="Jim McGowan" userId="e2c7446dd3aca506" providerId="LiveId" clId="{C261120B-2A69-4689-A826-2B81A7CFF312}" dt="2023-11-07T17:35:31.334" v="47" actId="108"/>
          <ac:spMkLst>
            <pc:docMk/>
            <pc:sldMk cId="3623449231" sldId="10228"/>
            <ac:spMk id="161795" creationId="{00000000-0000-0000-0000-000000000000}"/>
          </ac:spMkLst>
        </pc:spChg>
      </pc:sldChg>
      <pc:sldChg chg="modSp add mod">
        <pc:chgData name="Jim McGowan" userId="e2c7446dd3aca506" providerId="LiveId" clId="{C261120B-2A69-4689-A826-2B81A7CFF312}" dt="2023-11-07T17:41:08.763" v="62" actId="108"/>
        <pc:sldMkLst>
          <pc:docMk/>
          <pc:sldMk cId="151909697" sldId="10229"/>
        </pc:sldMkLst>
        <pc:spChg chg="mod">
          <ac:chgData name="Jim McGowan" userId="e2c7446dd3aca506" providerId="LiveId" clId="{C261120B-2A69-4689-A826-2B81A7CFF312}" dt="2023-11-07T17:41:08.763" v="62" actId="108"/>
          <ac:spMkLst>
            <pc:docMk/>
            <pc:sldMk cId="151909697" sldId="10229"/>
            <ac:spMk id="161795" creationId="{00000000-0000-0000-0000-000000000000}"/>
          </ac:spMkLst>
        </pc:spChg>
      </pc:sldChg>
      <pc:sldChg chg="modSp add mod">
        <pc:chgData name="Jim McGowan" userId="e2c7446dd3aca506" providerId="LiveId" clId="{C261120B-2A69-4689-A826-2B81A7CFF312}" dt="2023-11-07T17:41:33.740" v="66" actId="108"/>
        <pc:sldMkLst>
          <pc:docMk/>
          <pc:sldMk cId="1058456935" sldId="10230"/>
        </pc:sldMkLst>
        <pc:spChg chg="mod">
          <ac:chgData name="Jim McGowan" userId="e2c7446dd3aca506" providerId="LiveId" clId="{C261120B-2A69-4689-A826-2B81A7CFF312}" dt="2023-11-07T17:41:33.740" v="66" actId="108"/>
          <ac:spMkLst>
            <pc:docMk/>
            <pc:sldMk cId="1058456935" sldId="10230"/>
            <ac:spMk id="161795" creationId="{00000000-0000-0000-0000-000000000000}"/>
          </ac:spMkLst>
        </pc:spChg>
      </pc:sldChg>
      <pc:sldChg chg="modSp add mod">
        <pc:chgData name="Jim McGowan" userId="e2c7446dd3aca506" providerId="LiveId" clId="{C261120B-2A69-4689-A826-2B81A7CFF312}" dt="2023-11-07T17:42:00.096" v="70" actId="108"/>
        <pc:sldMkLst>
          <pc:docMk/>
          <pc:sldMk cId="451176619" sldId="10231"/>
        </pc:sldMkLst>
        <pc:spChg chg="mod">
          <ac:chgData name="Jim McGowan" userId="e2c7446dd3aca506" providerId="LiveId" clId="{C261120B-2A69-4689-A826-2B81A7CFF312}" dt="2023-11-07T17:42:00.096" v="70" actId="108"/>
          <ac:spMkLst>
            <pc:docMk/>
            <pc:sldMk cId="451176619" sldId="10231"/>
            <ac:spMk id="161795" creationId="{00000000-0000-0000-0000-000000000000}"/>
          </ac:spMkLst>
        </pc:spChg>
      </pc:sldChg>
      <pc:sldChg chg="modSp add mod">
        <pc:chgData name="Jim McGowan" userId="e2c7446dd3aca506" providerId="LiveId" clId="{C261120B-2A69-4689-A826-2B81A7CFF312}" dt="2023-11-07T17:45:27.531" v="79" actId="108"/>
        <pc:sldMkLst>
          <pc:docMk/>
          <pc:sldMk cId="2566645118" sldId="10232"/>
        </pc:sldMkLst>
        <pc:spChg chg="mod">
          <ac:chgData name="Jim McGowan" userId="e2c7446dd3aca506" providerId="LiveId" clId="{C261120B-2A69-4689-A826-2B81A7CFF312}" dt="2023-11-07T17:45:27.531" v="79" actId="108"/>
          <ac:spMkLst>
            <pc:docMk/>
            <pc:sldMk cId="2566645118" sldId="10232"/>
            <ac:spMk id="161795" creationId="{00000000-0000-0000-0000-000000000000}"/>
          </ac:spMkLst>
        </pc:spChg>
      </pc:sldChg>
      <pc:sldChg chg="modSp add mod">
        <pc:chgData name="Jim McGowan" userId="e2c7446dd3aca506" providerId="LiveId" clId="{C261120B-2A69-4689-A826-2B81A7CFF312}" dt="2023-11-07T17:45:51.506" v="83" actId="108"/>
        <pc:sldMkLst>
          <pc:docMk/>
          <pc:sldMk cId="3642872151" sldId="10233"/>
        </pc:sldMkLst>
        <pc:spChg chg="mod">
          <ac:chgData name="Jim McGowan" userId="e2c7446dd3aca506" providerId="LiveId" clId="{C261120B-2A69-4689-A826-2B81A7CFF312}" dt="2023-11-07T17:45:51.506" v="83" actId="108"/>
          <ac:spMkLst>
            <pc:docMk/>
            <pc:sldMk cId="3642872151" sldId="10233"/>
            <ac:spMk id="161795" creationId="{00000000-0000-0000-0000-000000000000}"/>
          </ac:spMkLst>
        </pc:spChg>
      </pc:sldChg>
      <pc:sldChg chg="modSp add mod">
        <pc:chgData name="Jim McGowan" userId="e2c7446dd3aca506" providerId="LiveId" clId="{C261120B-2A69-4689-A826-2B81A7CFF312}" dt="2023-11-07T17:46:50.551" v="92" actId="108"/>
        <pc:sldMkLst>
          <pc:docMk/>
          <pc:sldMk cId="4027740897" sldId="10234"/>
        </pc:sldMkLst>
        <pc:spChg chg="mod">
          <ac:chgData name="Jim McGowan" userId="e2c7446dd3aca506" providerId="LiveId" clId="{C261120B-2A69-4689-A826-2B81A7CFF312}" dt="2023-11-07T17:46:50.551" v="92" actId="108"/>
          <ac:spMkLst>
            <pc:docMk/>
            <pc:sldMk cId="4027740897" sldId="10234"/>
            <ac:spMk id="161795" creationId="{00000000-0000-0000-0000-000000000000}"/>
          </ac:spMkLst>
        </pc:spChg>
      </pc:sldChg>
      <pc:sldChg chg="modSp add mod">
        <pc:chgData name="Jim McGowan" userId="e2c7446dd3aca506" providerId="LiveId" clId="{C261120B-2A69-4689-A826-2B81A7CFF312}" dt="2023-11-07T17:47:20.714" v="96" actId="108"/>
        <pc:sldMkLst>
          <pc:docMk/>
          <pc:sldMk cId="922365875" sldId="10235"/>
        </pc:sldMkLst>
        <pc:spChg chg="mod">
          <ac:chgData name="Jim McGowan" userId="e2c7446dd3aca506" providerId="LiveId" clId="{C261120B-2A69-4689-A826-2B81A7CFF312}" dt="2023-11-07T17:47:20.714" v="96" actId="108"/>
          <ac:spMkLst>
            <pc:docMk/>
            <pc:sldMk cId="922365875" sldId="10235"/>
            <ac:spMk id="161795" creationId="{00000000-0000-0000-0000-000000000000}"/>
          </ac:spMkLst>
        </pc:spChg>
      </pc:sldChg>
      <pc:sldChg chg="modSp add mod">
        <pc:chgData name="Jim McGowan" userId="e2c7446dd3aca506" providerId="LiveId" clId="{C261120B-2A69-4689-A826-2B81A7CFF312}" dt="2023-11-07T17:58:07.351" v="154" actId="108"/>
        <pc:sldMkLst>
          <pc:docMk/>
          <pc:sldMk cId="4189815750" sldId="10236"/>
        </pc:sldMkLst>
        <pc:spChg chg="mod">
          <ac:chgData name="Jim McGowan" userId="e2c7446dd3aca506" providerId="LiveId" clId="{C261120B-2A69-4689-A826-2B81A7CFF312}" dt="2023-11-07T17:58:07.351" v="154" actId="108"/>
          <ac:spMkLst>
            <pc:docMk/>
            <pc:sldMk cId="4189815750" sldId="10236"/>
            <ac:spMk id="161795" creationId="{00000000-0000-0000-0000-000000000000}"/>
          </ac:spMkLst>
        </pc:spChg>
      </pc:sldChg>
      <pc:sldChg chg="modSp add mod">
        <pc:chgData name="Jim McGowan" userId="e2c7446dd3aca506" providerId="LiveId" clId="{C261120B-2A69-4689-A826-2B81A7CFF312}" dt="2023-11-07T17:58:29.481" v="158" actId="108"/>
        <pc:sldMkLst>
          <pc:docMk/>
          <pc:sldMk cId="40499639" sldId="10237"/>
        </pc:sldMkLst>
        <pc:spChg chg="mod">
          <ac:chgData name="Jim McGowan" userId="e2c7446dd3aca506" providerId="LiveId" clId="{C261120B-2A69-4689-A826-2B81A7CFF312}" dt="2023-11-07T17:58:29.481" v="158" actId="108"/>
          <ac:spMkLst>
            <pc:docMk/>
            <pc:sldMk cId="40499639" sldId="10237"/>
            <ac:spMk id="161795" creationId="{00000000-0000-0000-0000-000000000000}"/>
          </ac:spMkLst>
        </pc:spChg>
      </pc:sldChg>
      <pc:sldChg chg="modSp add mod">
        <pc:chgData name="Jim McGowan" userId="e2c7446dd3aca506" providerId="LiveId" clId="{C261120B-2A69-4689-A826-2B81A7CFF312}" dt="2023-11-07T17:59:36.316" v="163" actId="108"/>
        <pc:sldMkLst>
          <pc:docMk/>
          <pc:sldMk cId="781625397" sldId="10238"/>
        </pc:sldMkLst>
        <pc:spChg chg="mod">
          <ac:chgData name="Jim McGowan" userId="e2c7446dd3aca506" providerId="LiveId" clId="{C261120B-2A69-4689-A826-2B81A7CFF312}" dt="2023-11-07T17:59:36.316" v="163" actId="108"/>
          <ac:spMkLst>
            <pc:docMk/>
            <pc:sldMk cId="781625397" sldId="10238"/>
            <ac:spMk id="161795" creationId="{00000000-0000-0000-0000-000000000000}"/>
          </ac:spMkLst>
        </pc:spChg>
      </pc:sldChg>
      <pc:sldChg chg="modSp add mod">
        <pc:chgData name="Jim McGowan" userId="e2c7446dd3aca506" providerId="LiveId" clId="{C261120B-2A69-4689-A826-2B81A7CFF312}" dt="2023-11-07T18:00:27.047" v="167" actId="108"/>
        <pc:sldMkLst>
          <pc:docMk/>
          <pc:sldMk cId="2280844531" sldId="10239"/>
        </pc:sldMkLst>
        <pc:spChg chg="mod">
          <ac:chgData name="Jim McGowan" userId="e2c7446dd3aca506" providerId="LiveId" clId="{C261120B-2A69-4689-A826-2B81A7CFF312}" dt="2023-11-07T18:00:27.047" v="167" actId="108"/>
          <ac:spMkLst>
            <pc:docMk/>
            <pc:sldMk cId="2280844531" sldId="10239"/>
            <ac:spMk id="161795" creationId="{00000000-0000-0000-0000-000000000000}"/>
          </ac:spMkLst>
        </pc:spChg>
      </pc:sldChg>
      <pc:sldChg chg="add">
        <pc:chgData name="Jim McGowan" userId="e2c7446dd3aca506" providerId="LiveId" clId="{C261120B-2A69-4689-A826-2B81A7CFF312}" dt="2023-11-07T18:02:11.052" v="174"/>
        <pc:sldMkLst>
          <pc:docMk/>
          <pc:sldMk cId="1602988443" sldId="10240"/>
        </pc:sldMkLst>
      </pc:sldChg>
      <pc:sldChg chg="add">
        <pc:chgData name="Jim McGowan" userId="e2c7446dd3aca506" providerId="LiveId" clId="{C261120B-2A69-4689-A826-2B81A7CFF312}" dt="2023-11-07T19:47:16.238" v="179"/>
        <pc:sldMkLst>
          <pc:docMk/>
          <pc:sldMk cId="1414865565" sldId="10241"/>
        </pc:sldMkLst>
      </pc:sldChg>
    </pc:docChg>
  </pc:docChgLst>
  <pc:docChgLst>
    <pc:chgData name="Jim McGowan" userId="e2c7446dd3aca506" providerId="LiveId" clId="{441EDAC9-EB0C-40C4-8F32-85F1001F6C89}"/>
    <pc:docChg chg="custSel addSld modSld sldOrd replTag delTag">
      <pc:chgData name="Jim McGowan" userId="e2c7446dd3aca506" providerId="LiveId" clId="{441EDAC9-EB0C-40C4-8F32-85F1001F6C89}" dt="2023-11-16T02:08:07.590" v="37"/>
      <pc:docMkLst>
        <pc:docMk/>
      </pc:docMkLst>
      <pc:sldChg chg="delSp modSp new mod ord">
        <pc:chgData name="Jim McGowan" userId="e2c7446dd3aca506" providerId="LiveId" clId="{441EDAC9-EB0C-40C4-8F32-85F1001F6C89}" dt="2023-11-16T02:08:02.714" v="35"/>
        <pc:sldMkLst>
          <pc:docMk/>
          <pc:sldMk cId="998142572" sldId="10244"/>
        </pc:sldMkLst>
        <pc:spChg chg="mod">
          <ac:chgData name="Jim McGowan" userId="e2c7446dd3aca506" providerId="LiveId" clId="{441EDAC9-EB0C-40C4-8F32-85F1001F6C89}" dt="2023-11-16T01:57:20.588" v="27" actId="113"/>
          <ac:spMkLst>
            <pc:docMk/>
            <pc:sldMk cId="998142572" sldId="10244"/>
            <ac:spMk id="2" creationId="{EE75044C-A6DA-6266-CF10-3917F7DA4F05}"/>
          </ac:spMkLst>
        </pc:spChg>
        <pc:spChg chg="del">
          <ac:chgData name="Jim McGowan" userId="e2c7446dd3aca506" providerId="LiveId" clId="{441EDAC9-EB0C-40C4-8F32-85F1001F6C89}" dt="2023-11-16T01:56:47.138" v="1" actId="478"/>
          <ac:spMkLst>
            <pc:docMk/>
            <pc:sldMk cId="998142572" sldId="10244"/>
            <ac:spMk id="3" creationId="{FC8E2386-7818-B4D7-E3C1-C426294AF5B1}"/>
          </ac:spMkLst>
        </pc:spChg>
      </pc:sldChg>
    </pc:docChg>
  </pc:docChgLst>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1158173E-7ED0-4943-A666-4E68751525C5}"/>
    <pc:docChg chg="undo custSel addSld delSld modSld sldOrd replTag delTag modHandout">
      <pc:chgData name="Jim McGowan" userId="e2c7446dd3aca506" providerId="LiveId" clId="{1158173E-7ED0-4943-A666-4E68751525C5}" dt="2024-01-31T15:08:59.216" v="829" actId="6549"/>
      <pc:docMkLst>
        <pc:docMk/>
      </pc:docMkLst>
      <pc:sldChg chg="modTransition">
        <pc:chgData name="Jim McGowan" userId="e2c7446dd3aca506" providerId="LiveId" clId="{1158173E-7ED0-4943-A666-4E68751525C5}" dt="2024-01-31T15:00:22.084" v="726"/>
        <pc:sldMkLst>
          <pc:docMk/>
          <pc:sldMk cId="0" sldId="256"/>
        </pc:sldMkLst>
      </pc:sldChg>
      <pc:sldChg chg="modTransition">
        <pc:chgData name="Jim McGowan" userId="e2c7446dd3aca506" providerId="LiveId" clId="{1158173E-7ED0-4943-A666-4E68751525C5}" dt="2024-01-31T15:00:22.084" v="726"/>
        <pc:sldMkLst>
          <pc:docMk/>
          <pc:sldMk cId="0" sldId="284"/>
        </pc:sldMkLst>
      </pc:sldChg>
      <pc:sldChg chg="modTransition">
        <pc:chgData name="Jim McGowan" userId="e2c7446dd3aca506" providerId="LiveId" clId="{1158173E-7ED0-4943-A666-4E68751525C5}" dt="2024-01-31T15:00:22.084" v="726"/>
        <pc:sldMkLst>
          <pc:docMk/>
          <pc:sldMk cId="0" sldId="340"/>
        </pc:sldMkLst>
      </pc:sldChg>
      <pc:sldChg chg="modSp mod modTransition">
        <pc:chgData name="Jim McGowan" userId="e2c7446dd3aca506" providerId="LiveId" clId="{1158173E-7ED0-4943-A666-4E68751525C5}" dt="2024-01-31T15:00:22.084" v="726"/>
        <pc:sldMkLst>
          <pc:docMk/>
          <pc:sldMk cId="0" sldId="345"/>
        </pc:sldMkLst>
        <pc:spChg chg="mod">
          <ac:chgData name="Jim McGowan" userId="e2c7446dd3aca506" providerId="LiveId" clId="{1158173E-7ED0-4943-A666-4E68751525C5}" dt="2024-01-31T14:31:58.915" v="327" actId="108"/>
          <ac:spMkLst>
            <pc:docMk/>
            <pc:sldMk cId="0" sldId="345"/>
            <ac:spMk id="70658" creationId="{2656CA19-CB42-3D9F-63D2-C157378B0255}"/>
          </ac:spMkLst>
        </pc:spChg>
      </pc:sldChg>
      <pc:sldChg chg="modTransition">
        <pc:chgData name="Jim McGowan" userId="e2c7446dd3aca506" providerId="LiveId" clId="{1158173E-7ED0-4943-A666-4E68751525C5}" dt="2024-01-31T15:00:22.084" v="726"/>
        <pc:sldMkLst>
          <pc:docMk/>
          <pc:sldMk cId="1693969766" sldId="353"/>
        </pc:sldMkLst>
      </pc:sldChg>
      <pc:sldChg chg="modTransition">
        <pc:chgData name="Jim McGowan" userId="e2c7446dd3aca506" providerId="LiveId" clId="{1158173E-7ED0-4943-A666-4E68751525C5}" dt="2024-01-31T15:00:22.084" v="726"/>
        <pc:sldMkLst>
          <pc:docMk/>
          <pc:sldMk cId="766360752" sldId="354"/>
        </pc:sldMkLst>
      </pc:sldChg>
      <pc:sldChg chg="modTransition">
        <pc:chgData name="Jim McGowan" userId="e2c7446dd3aca506" providerId="LiveId" clId="{1158173E-7ED0-4943-A666-4E68751525C5}" dt="2024-01-31T15:00:22.084" v="726"/>
        <pc:sldMkLst>
          <pc:docMk/>
          <pc:sldMk cId="1484724949" sldId="492"/>
        </pc:sldMkLst>
      </pc:sldChg>
      <pc:sldChg chg="modTransition">
        <pc:chgData name="Jim McGowan" userId="e2c7446dd3aca506" providerId="LiveId" clId="{1158173E-7ED0-4943-A666-4E68751525C5}" dt="2024-01-31T15:00:22.084" v="726"/>
        <pc:sldMkLst>
          <pc:docMk/>
          <pc:sldMk cId="1737351391" sldId="891"/>
        </pc:sldMkLst>
      </pc:sldChg>
      <pc:sldChg chg="modSp mod modTransition">
        <pc:chgData name="Jim McGowan" userId="e2c7446dd3aca506" providerId="LiveId" clId="{1158173E-7ED0-4943-A666-4E68751525C5}" dt="2024-01-31T15:00:22.084" v="726"/>
        <pc:sldMkLst>
          <pc:docMk/>
          <pc:sldMk cId="1618757556" sldId="1238"/>
        </pc:sldMkLst>
        <pc:spChg chg="mod">
          <ac:chgData name="Jim McGowan" userId="e2c7446dd3aca506" providerId="LiveId" clId="{1158173E-7ED0-4943-A666-4E68751525C5}" dt="2024-01-31T14:58:26.268" v="705" actId="255"/>
          <ac:spMkLst>
            <pc:docMk/>
            <pc:sldMk cId="1618757556" sldId="1238"/>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1861599531" sldId="1239"/>
        </pc:sldMkLst>
        <pc:picChg chg="add ord">
          <ac:chgData name="Jim McGowan" userId="e2c7446dd3aca506" providerId="LiveId" clId="{1158173E-7ED0-4943-A666-4E68751525C5}" dt="2024-01-31T14:24:34.964" v="193" actId="167"/>
          <ac:picMkLst>
            <pc:docMk/>
            <pc:sldMk cId="1861599531" sldId="1239"/>
            <ac:picMk id="2" creationId="{D60E5AA3-4260-E229-DFF6-619D3524E6CD}"/>
          </ac:picMkLst>
        </pc:picChg>
        <pc:picChg chg="del">
          <ac:chgData name="Jim McGowan" userId="e2c7446dd3aca506" providerId="LiveId" clId="{1158173E-7ED0-4943-A666-4E68751525C5}" dt="2024-01-31T14:24:24.498" v="189" actId="478"/>
          <ac:picMkLst>
            <pc:docMk/>
            <pc:sldMk cId="1861599531" sldId="1239"/>
            <ac:picMk id="5" creationId="{CB8E2169-B760-4373-A07A-3371CC03A266}"/>
          </ac:picMkLst>
        </pc:picChg>
      </pc:sldChg>
      <pc:sldChg chg="modSp mod modTransition">
        <pc:chgData name="Jim McGowan" userId="e2c7446dd3aca506" providerId="LiveId" clId="{1158173E-7ED0-4943-A666-4E68751525C5}" dt="2024-01-31T15:01:21.199" v="732" actId="20577"/>
        <pc:sldMkLst>
          <pc:docMk/>
          <pc:sldMk cId="2503370726" sldId="1503"/>
        </pc:sldMkLst>
        <pc:spChg chg="mod">
          <ac:chgData name="Jim McGowan" userId="e2c7446dd3aca506" providerId="LiveId" clId="{1158173E-7ED0-4943-A666-4E68751525C5}" dt="2024-01-31T15:01:21.199" v="732" actId="20577"/>
          <ac:spMkLst>
            <pc:docMk/>
            <pc:sldMk cId="2503370726" sldId="1503"/>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0" sldId="1536"/>
        </pc:sldMkLst>
        <pc:spChg chg="add del mod">
          <ac:chgData name="Jim McGowan" userId="e2c7446dd3aca506" providerId="LiveId" clId="{1158173E-7ED0-4943-A666-4E68751525C5}" dt="2024-01-31T14:25:39.391" v="216" actId="478"/>
          <ac:spMkLst>
            <pc:docMk/>
            <pc:sldMk cId="0" sldId="1536"/>
            <ac:spMk id="3" creationId="{11821401-AB7F-2278-32CF-B07AFB718D37}"/>
          </ac:spMkLst>
        </pc:spChg>
        <pc:spChg chg="add del mod">
          <ac:chgData name="Jim McGowan" userId="e2c7446dd3aca506" providerId="LiveId" clId="{1158173E-7ED0-4943-A666-4E68751525C5}" dt="2024-01-31T14:27:05.415" v="250" actId="478"/>
          <ac:spMkLst>
            <pc:docMk/>
            <pc:sldMk cId="0" sldId="1536"/>
            <ac:spMk id="4" creationId="{A37E8AC6-9837-569A-05B0-AA21112ECFB8}"/>
          </ac:spMkLst>
        </pc:spChg>
        <pc:spChg chg="del mod">
          <ac:chgData name="Jim McGowan" userId="e2c7446dd3aca506" providerId="LiveId" clId="{1158173E-7ED0-4943-A666-4E68751525C5}" dt="2024-01-31T14:26:51.136" v="244" actId="478"/>
          <ac:spMkLst>
            <pc:docMk/>
            <pc:sldMk cId="0" sldId="1536"/>
            <ac:spMk id="5" creationId="{00000000-0000-0000-0000-000000000000}"/>
          </ac:spMkLst>
        </pc:spChg>
        <pc:spChg chg="mod">
          <ac:chgData name="Jim McGowan" userId="e2c7446dd3aca506" providerId="LiveId" clId="{1158173E-7ED0-4943-A666-4E68751525C5}" dt="2024-01-31T14:59:07.814" v="719" actId="6549"/>
          <ac:spMkLst>
            <pc:docMk/>
            <pc:sldMk cId="0" sldId="1536"/>
            <ac:spMk id="15363" creationId="{00000000-0000-0000-0000-000000000000}"/>
          </ac:spMkLst>
        </pc:spChg>
        <pc:spChg chg="del mod">
          <ac:chgData name="Jim McGowan" userId="e2c7446dd3aca506" providerId="LiveId" clId="{1158173E-7ED0-4943-A666-4E68751525C5}" dt="2024-01-31T14:25:35.225" v="213" actId="478"/>
          <ac:spMkLst>
            <pc:docMk/>
            <pc:sldMk cId="0" sldId="1536"/>
            <ac:spMk id="39938" creationId="{00000000-0000-0000-0000-000000000000}"/>
          </ac:spMkLst>
        </pc:spChg>
        <pc:picChg chg="add del mod ord">
          <ac:chgData name="Jim McGowan" userId="e2c7446dd3aca506" providerId="LiveId" clId="{1158173E-7ED0-4943-A666-4E68751525C5}" dt="2024-01-31T14:27:00.911" v="247" actId="478"/>
          <ac:picMkLst>
            <pc:docMk/>
            <pc:sldMk cId="0" sldId="1536"/>
            <ac:picMk id="2" creationId="{83475FFB-2360-7E65-7556-85E993CC6858}"/>
          </ac:picMkLst>
        </pc:picChg>
        <pc:picChg chg="del">
          <ac:chgData name="Jim McGowan" userId="e2c7446dd3aca506" providerId="LiveId" clId="{1158173E-7ED0-4943-A666-4E68751525C5}" dt="2024-01-31T14:24:57.487" v="196" actId="478"/>
          <ac:picMkLst>
            <pc:docMk/>
            <pc:sldMk cId="0" sldId="1536"/>
            <ac:picMk id="6" creationId="{AB01145E-CD06-4061-B7AD-915110B1DB68}"/>
          </ac:picMkLst>
        </pc:picChg>
        <pc:picChg chg="add ord">
          <ac:chgData name="Jim McGowan" userId="e2c7446dd3aca506" providerId="LiveId" clId="{1158173E-7ED0-4943-A666-4E68751525C5}" dt="2024-01-31T14:29:03.724" v="284" actId="167"/>
          <ac:picMkLst>
            <pc:docMk/>
            <pc:sldMk cId="0" sldId="1536"/>
            <ac:picMk id="7" creationId="{4A026338-E83D-EFE3-C3F6-CFDB98A1F80A}"/>
          </ac:picMkLst>
        </pc:picChg>
        <pc:picChg chg="add mod">
          <ac:chgData name="Jim McGowan" userId="e2c7446dd3aca506" providerId="LiveId" clId="{1158173E-7ED0-4943-A666-4E68751525C5}" dt="2024-01-31T14:29:48.831" v="309" actId="1035"/>
          <ac:picMkLst>
            <pc:docMk/>
            <pc:sldMk cId="0" sldId="1536"/>
            <ac:picMk id="8" creationId="{A7F65748-E098-7B2C-5A99-8CCD67235C29}"/>
          </ac:picMkLst>
        </pc:picChg>
        <pc:picChg chg="mod">
          <ac:chgData name="Jim McGowan" userId="e2c7446dd3aca506" providerId="LiveId" clId="{1158173E-7ED0-4943-A666-4E68751525C5}" dt="2024-01-31T14:29:48.831" v="309" actId="1035"/>
          <ac:picMkLst>
            <pc:docMk/>
            <pc:sldMk cId="0" sldId="1536"/>
            <ac:picMk id="39940" creationId="{00000000-0000-0000-0000-000000000000}"/>
          </ac:picMkLst>
        </pc:picChg>
      </pc:sldChg>
      <pc:sldChg chg="modSp mod modTransition">
        <pc:chgData name="Jim McGowan" userId="e2c7446dd3aca506" providerId="LiveId" clId="{1158173E-7ED0-4943-A666-4E68751525C5}" dt="2024-01-31T15:00:22.084" v="726"/>
        <pc:sldMkLst>
          <pc:docMk/>
          <pc:sldMk cId="40394679" sldId="2045"/>
        </pc:sldMkLst>
        <pc:graphicFrameChg chg="mod modGraphic">
          <ac:chgData name="Jim McGowan" userId="e2c7446dd3aca506" providerId="LiveId" clId="{1158173E-7ED0-4943-A666-4E68751525C5}" dt="2024-01-31T14:23:41.910" v="182" actId="207"/>
          <ac:graphicFrameMkLst>
            <pc:docMk/>
            <pc:sldMk cId="40394679" sldId="2045"/>
            <ac:graphicFrameMk id="4" creationId="{E3DAEE16-233B-4E27-A602-4D37C9A249F4}"/>
          </ac:graphicFrameMkLst>
        </pc:graphicFrameChg>
      </pc:sldChg>
      <pc:sldChg chg="modSp mod modTransition">
        <pc:chgData name="Jim McGowan" userId="e2c7446dd3aca506" providerId="LiveId" clId="{1158173E-7ED0-4943-A666-4E68751525C5}" dt="2024-01-31T15:00:22.084" v="726"/>
        <pc:sldMkLst>
          <pc:docMk/>
          <pc:sldMk cId="3851358064" sldId="2056"/>
        </pc:sldMkLst>
        <pc:spChg chg="mod">
          <ac:chgData name="Jim McGowan" userId="e2c7446dd3aca506" providerId="LiveId" clId="{1158173E-7ED0-4943-A666-4E68751525C5}" dt="2024-01-31T14:39:14.659" v="412" actId="2710"/>
          <ac:spMkLst>
            <pc:docMk/>
            <pc:sldMk cId="3851358064" sldId="2056"/>
            <ac:spMk id="134147" creationId="{00000000-0000-0000-0000-000000000000}"/>
          </ac:spMkLst>
        </pc:spChg>
      </pc:sldChg>
      <pc:sldChg chg="addSp delSp modSp mod modTransition">
        <pc:chgData name="Jim McGowan" userId="e2c7446dd3aca506" providerId="LiveId" clId="{1158173E-7ED0-4943-A666-4E68751525C5}" dt="2024-01-31T15:03:47.352" v="762" actId="20577"/>
        <pc:sldMkLst>
          <pc:docMk/>
          <pc:sldMk cId="3500163114" sldId="2276"/>
        </pc:sldMkLst>
        <pc:spChg chg="mod">
          <ac:chgData name="Jim McGowan" userId="e2c7446dd3aca506" providerId="LiveId" clId="{1158173E-7ED0-4943-A666-4E68751525C5}" dt="2024-01-31T15:03:47.352" v="762" actId="20577"/>
          <ac:spMkLst>
            <pc:docMk/>
            <pc:sldMk cId="3500163114" sldId="2276"/>
            <ac:spMk id="24579" creationId="{00000000-0000-0000-0000-000000000000}"/>
          </ac:spMkLst>
        </pc:spChg>
        <pc:spChg chg="del mod">
          <ac:chgData name="Jim McGowan" userId="e2c7446dd3aca506" providerId="LiveId" clId="{1158173E-7ED0-4943-A666-4E68751525C5}" dt="2024-01-31T14:33:44.975" v="356" actId="478"/>
          <ac:spMkLst>
            <pc:docMk/>
            <pc:sldMk cId="3500163114" sldId="2276"/>
            <ac:spMk id="79874" creationId="{00000000-0000-0000-0000-000000000000}"/>
          </ac:spMkLst>
        </pc:spChg>
        <pc:picChg chg="add ord">
          <ac:chgData name="Jim McGowan" userId="e2c7446dd3aca506" providerId="LiveId" clId="{1158173E-7ED0-4943-A666-4E68751525C5}" dt="2024-01-31T14:33:11.250" v="342" actId="167"/>
          <ac:picMkLst>
            <pc:docMk/>
            <pc:sldMk cId="3500163114" sldId="2276"/>
            <ac:picMk id="2" creationId="{31EF66CC-C326-B523-0572-0428AF8674EC}"/>
          </ac:picMkLst>
        </pc:picChg>
        <pc:picChg chg="del">
          <ac:chgData name="Jim McGowan" userId="e2c7446dd3aca506" providerId="LiveId" clId="{1158173E-7ED0-4943-A666-4E68751525C5}" dt="2024-01-31T14:33:01.080" v="338" actId="478"/>
          <ac:picMkLst>
            <pc:docMk/>
            <pc:sldMk cId="3500163114" sldId="2276"/>
            <ac:picMk id="4" creationId="{00000000-0000-0000-0000-000000000000}"/>
          </ac:picMkLst>
        </pc:picChg>
      </pc:sldChg>
      <pc:sldChg chg="modTransition">
        <pc:chgData name="Jim McGowan" userId="e2c7446dd3aca506" providerId="LiveId" clId="{1158173E-7ED0-4943-A666-4E68751525C5}" dt="2024-01-31T15:00:22.084" v="726"/>
        <pc:sldMkLst>
          <pc:docMk/>
          <pc:sldMk cId="798707090" sldId="2331"/>
        </pc:sldMkLst>
      </pc:sldChg>
      <pc:sldChg chg="modTransition">
        <pc:chgData name="Jim McGowan" userId="e2c7446dd3aca506" providerId="LiveId" clId="{1158173E-7ED0-4943-A666-4E68751525C5}" dt="2024-01-31T15:00:22.084" v="726"/>
        <pc:sldMkLst>
          <pc:docMk/>
          <pc:sldMk cId="483966391" sldId="2890"/>
        </pc:sldMkLst>
      </pc:sldChg>
      <pc:sldChg chg="modTransition">
        <pc:chgData name="Jim McGowan" userId="e2c7446dd3aca506" providerId="LiveId" clId="{1158173E-7ED0-4943-A666-4E68751525C5}" dt="2024-01-31T15:00:22.084" v="726"/>
        <pc:sldMkLst>
          <pc:docMk/>
          <pc:sldMk cId="3559866166" sldId="2927"/>
        </pc:sldMkLst>
      </pc:sldChg>
      <pc:sldChg chg="modTransition">
        <pc:chgData name="Jim McGowan" userId="e2c7446dd3aca506" providerId="LiveId" clId="{1158173E-7ED0-4943-A666-4E68751525C5}" dt="2024-01-31T15:00:22.084" v="726"/>
        <pc:sldMkLst>
          <pc:docMk/>
          <pc:sldMk cId="3553840984" sldId="3264"/>
        </pc:sldMkLst>
      </pc:sldChg>
      <pc:sldChg chg="modSp mod modTransition">
        <pc:chgData name="Jim McGowan" userId="e2c7446dd3aca506" providerId="LiveId" clId="{1158173E-7ED0-4943-A666-4E68751525C5}" dt="2024-01-31T15:00:22.084" v="726"/>
        <pc:sldMkLst>
          <pc:docMk/>
          <pc:sldMk cId="49970581" sldId="4383"/>
        </pc:sldMkLst>
        <pc:spChg chg="mod">
          <ac:chgData name="Jim McGowan" userId="e2c7446dd3aca506" providerId="LiveId" clId="{1158173E-7ED0-4943-A666-4E68751525C5}" dt="2024-01-31T14:36:13.948" v="380" actId="255"/>
          <ac:spMkLst>
            <pc:docMk/>
            <pc:sldMk cId="49970581" sldId="4383"/>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2474473148" sldId="4645"/>
        </pc:sldMkLst>
        <pc:spChg chg="mod">
          <ac:chgData name="Jim McGowan" userId="e2c7446dd3aca506" providerId="LiveId" clId="{1158173E-7ED0-4943-A666-4E68751525C5}" dt="2024-01-31T14:53:34.567" v="665" actId="20577"/>
          <ac:spMkLst>
            <pc:docMk/>
            <pc:sldMk cId="2474473148" sldId="4645"/>
            <ac:spMk id="39939" creationId="{00000000-0000-0000-0000-000000000000}"/>
          </ac:spMkLst>
        </pc:spChg>
      </pc:sldChg>
      <pc:sldChg chg="addSp delSp modSp mod modTransition">
        <pc:chgData name="Jim McGowan" userId="e2c7446dd3aca506" providerId="LiveId" clId="{1158173E-7ED0-4943-A666-4E68751525C5}" dt="2024-01-31T15:00:22.084" v="726"/>
        <pc:sldMkLst>
          <pc:docMk/>
          <pc:sldMk cId="2379654135" sldId="4709"/>
        </pc:sldMkLst>
        <pc:spChg chg="mod">
          <ac:chgData name="Jim McGowan" userId="e2c7446dd3aca506" providerId="LiveId" clId="{1158173E-7ED0-4943-A666-4E68751525C5}" dt="2024-01-31T14:43:39.447" v="502" actId="20577"/>
          <ac:spMkLst>
            <pc:docMk/>
            <pc:sldMk cId="2379654135" sldId="4709"/>
            <ac:spMk id="3" creationId="{9FCE1375-9F6D-4FCB-B3CC-1DEAE2B6A2CD}"/>
          </ac:spMkLst>
        </pc:spChg>
        <pc:spChg chg="del">
          <ac:chgData name="Jim McGowan" userId="e2c7446dd3aca506" providerId="LiveId" clId="{1158173E-7ED0-4943-A666-4E68751525C5}" dt="2024-01-31T14:42:05.879" v="463" actId="478"/>
          <ac:spMkLst>
            <pc:docMk/>
            <pc:sldMk cId="2379654135" sldId="4709"/>
            <ac:spMk id="7" creationId="{4AADDCE2-8F2D-40D8-BAC5-35989DB11DB4}"/>
          </ac:spMkLst>
        </pc:spChg>
        <pc:picChg chg="add mod ord">
          <ac:chgData name="Jim McGowan" userId="e2c7446dd3aca506" providerId="LiveId" clId="{1158173E-7ED0-4943-A666-4E68751525C5}" dt="2024-01-31T14:42:30.817" v="475" actId="167"/>
          <ac:picMkLst>
            <pc:docMk/>
            <pc:sldMk cId="2379654135" sldId="4709"/>
            <ac:picMk id="2" creationId="{2B3FE9B9-DD69-A950-9C21-B03A765C251E}"/>
          </ac:picMkLst>
        </pc:picChg>
        <pc:picChg chg="mod">
          <ac:chgData name="Jim McGowan" userId="e2c7446dd3aca506" providerId="LiveId" clId="{1158173E-7ED0-4943-A666-4E68751525C5}" dt="2024-01-31T14:44:00.338" v="515" actId="1582"/>
          <ac:picMkLst>
            <pc:docMk/>
            <pc:sldMk cId="2379654135" sldId="4709"/>
            <ac:picMk id="6" creationId="{C6EDF527-C7F8-4370-B6B4-94E8A8988926}"/>
          </ac:picMkLst>
        </pc:picChg>
        <pc:picChg chg="del">
          <ac:chgData name="Jim McGowan" userId="e2c7446dd3aca506" providerId="LiveId" clId="{1158173E-7ED0-4943-A666-4E68751525C5}" dt="2024-01-31T14:42:10.831" v="466" actId="478"/>
          <ac:picMkLst>
            <pc:docMk/>
            <pc:sldMk cId="2379654135" sldId="4709"/>
            <ac:picMk id="8" creationId="{72321F26-7BC3-4354-AD50-FC0FA517FFA5}"/>
          </ac:picMkLst>
        </pc:picChg>
      </pc:sldChg>
      <pc:sldChg chg="modTransition">
        <pc:chgData name="Jim McGowan" userId="e2c7446dd3aca506" providerId="LiveId" clId="{1158173E-7ED0-4943-A666-4E68751525C5}" dt="2024-01-31T15:00:22.084" v="726"/>
        <pc:sldMkLst>
          <pc:docMk/>
          <pc:sldMk cId="1562630875" sldId="4853"/>
        </pc:sldMkLst>
      </pc:sldChg>
      <pc:sldChg chg="modTransition">
        <pc:chgData name="Jim McGowan" userId="e2c7446dd3aca506" providerId="LiveId" clId="{1158173E-7ED0-4943-A666-4E68751525C5}" dt="2024-01-31T15:00:22.084" v="726"/>
        <pc:sldMkLst>
          <pc:docMk/>
          <pc:sldMk cId="0" sldId="4859"/>
        </pc:sldMkLst>
      </pc:sldChg>
      <pc:sldChg chg="modSp mod modTransition">
        <pc:chgData name="Jim McGowan" userId="e2c7446dd3aca506" providerId="LiveId" clId="{1158173E-7ED0-4943-A666-4E68751525C5}" dt="2024-01-31T15:00:22.084" v="726"/>
        <pc:sldMkLst>
          <pc:docMk/>
          <pc:sldMk cId="384173127" sldId="5181"/>
        </pc:sldMkLst>
        <pc:spChg chg="mod">
          <ac:chgData name="Jim McGowan" userId="e2c7446dd3aca506" providerId="LiveId" clId="{1158173E-7ED0-4943-A666-4E68751525C5}" dt="2024-01-31T14:30:26.643" v="315" actId="2710"/>
          <ac:spMkLst>
            <pc:docMk/>
            <pc:sldMk cId="384173127" sldId="5181"/>
            <ac:spMk id="3" creationId="{00000000-0000-0000-0000-000000000000}"/>
          </ac:spMkLst>
        </pc:spChg>
      </pc:sldChg>
      <pc:sldChg chg="modTransition">
        <pc:chgData name="Jim McGowan" userId="e2c7446dd3aca506" providerId="LiveId" clId="{1158173E-7ED0-4943-A666-4E68751525C5}" dt="2024-01-31T15:00:22.084" v="726"/>
        <pc:sldMkLst>
          <pc:docMk/>
          <pc:sldMk cId="4264352394" sldId="5252"/>
        </pc:sldMkLst>
      </pc:sldChg>
      <pc:sldChg chg="modSp mod modTransition">
        <pc:chgData name="Jim McGowan" userId="e2c7446dd3aca506" providerId="LiveId" clId="{1158173E-7ED0-4943-A666-4E68751525C5}" dt="2024-01-31T15:00:22.084" v="726"/>
        <pc:sldMkLst>
          <pc:docMk/>
          <pc:sldMk cId="698696942" sldId="5255"/>
        </pc:sldMkLst>
        <pc:spChg chg="mod">
          <ac:chgData name="Jim McGowan" userId="e2c7446dd3aca506" providerId="LiveId" clId="{1158173E-7ED0-4943-A666-4E68751525C5}" dt="2024-01-31T15:00:00.254" v="723" actId="313"/>
          <ac:spMkLst>
            <pc:docMk/>
            <pc:sldMk cId="698696942" sldId="5255"/>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205135654" sldId="5256"/>
        </pc:sldMkLst>
        <pc:spChg chg="mod">
          <ac:chgData name="Jim McGowan" userId="e2c7446dd3aca506" providerId="LiveId" clId="{1158173E-7ED0-4943-A666-4E68751525C5}" dt="2024-01-31T14:32:23.157" v="331" actId="108"/>
          <ac:spMkLst>
            <pc:docMk/>
            <pc:sldMk cId="3205135654" sldId="5256"/>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991379494" sldId="6405"/>
        </pc:sldMkLst>
        <pc:spChg chg="mod">
          <ac:chgData name="Jim McGowan" userId="e2c7446dd3aca506" providerId="LiveId" clId="{1158173E-7ED0-4943-A666-4E68751525C5}" dt="2024-01-31T14:31:05.058" v="318" actId="108"/>
          <ac:spMkLst>
            <pc:docMk/>
            <pc:sldMk cId="3991379494" sldId="6405"/>
            <ac:spMk id="134147" creationId="{972624A7-20E3-4DA9-A466-8A9F888B1F46}"/>
          </ac:spMkLst>
        </pc:spChg>
      </pc:sldChg>
      <pc:sldChg chg="modTransition">
        <pc:chgData name="Jim McGowan" userId="e2c7446dd3aca506" providerId="LiveId" clId="{1158173E-7ED0-4943-A666-4E68751525C5}" dt="2024-01-31T15:00:22.084" v="726"/>
        <pc:sldMkLst>
          <pc:docMk/>
          <pc:sldMk cId="1161428718" sldId="6495"/>
        </pc:sldMkLst>
      </pc:sldChg>
      <pc:sldChg chg="modTransition">
        <pc:chgData name="Jim McGowan" userId="e2c7446dd3aca506" providerId="LiveId" clId="{1158173E-7ED0-4943-A666-4E68751525C5}" dt="2024-01-31T15:00:22.084" v="726"/>
        <pc:sldMkLst>
          <pc:docMk/>
          <pc:sldMk cId="2834294484" sldId="6918"/>
        </pc:sldMkLst>
      </pc:sldChg>
      <pc:sldChg chg="modTransition">
        <pc:chgData name="Jim McGowan" userId="e2c7446dd3aca506" providerId="LiveId" clId="{1158173E-7ED0-4943-A666-4E68751525C5}" dt="2024-01-31T15:00:22.084" v="726"/>
        <pc:sldMkLst>
          <pc:docMk/>
          <pc:sldMk cId="493605828" sldId="7727"/>
        </pc:sldMkLst>
      </pc:sldChg>
      <pc:sldChg chg="modTransition">
        <pc:chgData name="Jim McGowan" userId="e2c7446dd3aca506" providerId="LiveId" clId="{1158173E-7ED0-4943-A666-4E68751525C5}" dt="2024-01-31T15:00:22.084" v="726"/>
        <pc:sldMkLst>
          <pc:docMk/>
          <pc:sldMk cId="855745938" sldId="7907"/>
        </pc:sldMkLst>
      </pc:sldChg>
      <pc:sldChg chg="modSp mod modTransition">
        <pc:chgData name="Jim McGowan" userId="e2c7446dd3aca506" providerId="LiveId" clId="{1158173E-7ED0-4943-A666-4E68751525C5}" dt="2024-01-31T15:00:22.084" v="726"/>
        <pc:sldMkLst>
          <pc:docMk/>
          <pc:sldMk cId="2545239693" sldId="7915"/>
        </pc:sldMkLst>
        <pc:spChg chg="mod">
          <ac:chgData name="Jim McGowan" userId="e2c7446dd3aca506" providerId="LiveId" clId="{1158173E-7ED0-4943-A666-4E68751525C5}" dt="2024-01-31T14:56:37.105" v="691" actId="113"/>
          <ac:spMkLst>
            <pc:docMk/>
            <pc:sldMk cId="2545239693" sldId="7915"/>
            <ac:spMk id="180226" creationId="{00000000-0000-0000-0000-000000000000}"/>
          </ac:spMkLst>
        </pc:spChg>
      </pc:sldChg>
      <pc:sldChg chg="modTransition">
        <pc:chgData name="Jim McGowan" userId="e2c7446dd3aca506" providerId="LiveId" clId="{1158173E-7ED0-4943-A666-4E68751525C5}" dt="2024-01-31T15:00:22.084" v="726"/>
        <pc:sldMkLst>
          <pc:docMk/>
          <pc:sldMk cId="2851638288" sldId="8234"/>
        </pc:sldMkLst>
      </pc:sldChg>
      <pc:sldChg chg="modSp mod modTransition">
        <pc:chgData name="Jim McGowan" userId="e2c7446dd3aca506" providerId="LiveId" clId="{1158173E-7ED0-4943-A666-4E68751525C5}" dt="2024-01-31T15:00:22.084" v="726"/>
        <pc:sldMkLst>
          <pc:docMk/>
          <pc:sldMk cId="3429140582" sldId="8351"/>
        </pc:sldMkLst>
        <pc:spChg chg="mod">
          <ac:chgData name="Jim McGowan" userId="e2c7446dd3aca506" providerId="LiveId" clId="{1158173E-7ED0-4943-A666-4E68751525C5}" dt="2024-01-31T14:39:06.830" v="411" actId="2710"/>
          <ac:spMkLst>
            <pc:docMk/>
            <pc:sldMk cId="3429140582" sldId="8351"/>
            <ac:spMk id="3" creationId="{00000000-0000-0000-0000-000000000000}"/>
          </ac:spMkLst>
        </pc:spChg>
      </pc:sldChg>
      <pc:sldChg chg="modTransition">
        <pc:chgData name="Jim McGowan" userId="e2c7446dd3aca506" providerId="LiveId" clId="{1158173E-7ED0-4943-A666-4E68751525C5}" dt="2024-01-31T15:00:22.084" v="726"/>
        <pc:sldMkLst>
          <pc:docMk/>
          <pc:sldMk cId="4246602037" sldId="8695"/>
        </pc:sldMkLst>
      </pc:sldChg>
      <pc:sldChg chg="modTransition">
        <pc:chgData name="Jim McGowan" userId="e2c7446dd3aca506" providerId="LiveId" clId="{1158173E-7ED0-4943-A666-4E68751525C5}" dt="2024-01-31T15:00:22.084" v="726"/>
        <pc:sldMkLst>
          <pc:docMk/>
          <pc:sldMk cId="1564420762" sldId="9026"/>
        </pc:sldMkLst>
      </pc:sldChg>
      <pc:sldChg chg="modSp mod modTransition">
        <pc:chgData name="Jim McGowan" userId="e2c7446dd3aca506" providerId="LiveId" clId="{1158173E-7ED0-4943-A666-4E68751525C5}" dt="2024-01-31T15:00:22.084" v="726"/>
        <pc:sldMkLst>
          <pc:docMk/>
          <pc:sldMk cId="3108680324" sldId="9169"/>
        </pc:sldMkLst>
        <pc:spChg chg="mod">
          <ac:chgData name="Jim McGowan" userId="e2c7446dd3aca506" providerId="LiveId" clId="{1158173E-7ED0-4943-A666-4E68751525C5}" dt="2024-01-31T14:55:13.897" v="680" actId="115"/>
          <ac:spMkLst>
            <pc:docMk/>
            <pc:sldMk cId="3108680324" sldId="9169"/>
            <ac:spMk id="180226" creationId="{00000000-0000-0000-0000-000000000000}"/>
          </ac:spMkLst>
        </pc:spChg>
        <pc:graphicFrameChg chg="mod">
          <ac:chgData name="Jim McGowan" userId="e2c7446dd3aca506" providerId="LiveId" clId="{1158173E-7ED0-4943-A666-4E68751525C5}" dt="2024-01-31T14:55:03.572" v="676"/>
          <ac:graphicFrameMkLst>
            <pc:docMk/>
            <pc:sldMk cId="3108680324" sldId="9169"/>
            <ac:graphicFrameMk id="4" creationId="{B1CD723D-B839-526A-B1A0-831FDAA799C5}"/>
          </ac:graphicFrameMkLst>
        </pc:graphicFrameChg>
      </pc:sldChg>
      <pc:sldChg chg="modTransition">
        <pc:chgData name="Jim McGowan" userId="e2c7446dd3aca506" providerId="LiveId" clId="{1158173E-7ED0-4943-A666-4E68751525C5}" dt="2024-01-31T15:00:22.084" v="726"/>
        <pc:sldMkLst>
          <pc:docMk/>
          <pc:sldMk cId="1570063739" sldId="9265"/>
        </pc:sldMkLst>
      </pc:sldChg>
      <pc:sldChg chg="modSp mod modTransition">
        <pc:chgData name="Jim McGowan" userId="e2c7446dd3aca506" providerId="LiveId" clId="{1158173E-7ED0-4943-A666-4E68751525C5}" dt="2024-01-31T15:02:27.109" v="735" actId="255"/>
        <pc:sldMkLst>
          <pc:docMk/>
          <pc:sldMk cId="198890871" sldId="9600"/>
        </pc:sldMkLst>
        <pc:spChg chg="mod">
          <ac:chgData name="Jim McGowan" userId="e2c7446dd3aca506" providerId="LiveId" clId="{1158173E-7ED0-4943-A666-4E68751525C5}" dt="2024-01-31T15:02:27.109" v="735" actId="255"/>
          <ac:spMkLst>
            <pc:docMk/>
            <pc:sldMk cId="198890871" sldId="9600"/>
            <ac:spMk id="4" creationId="{3DA3B335-1C23-4929-5CA1-65BA5DBA7AC8}"/>
          </ac:spMkLst>
        </pc:spChg>
      </pc:sldChg>
      <pc:sldChg chg="modTransition">
        <pc:chgData name="Jim McGowan" userId="e2c7446dd3aca506" providerId="LiveId" clId="{1158173E-7ED0-4943-A666-4E68751525C5}" dt="2024-01-31T15:00:22.084" v="726"/>
        <pc:sldMkLst>
          <pc:docMk/>
          <pc:sldMk cId="2351959228" sldId="9806"/>
        </pc:sldMkLst>
      </pc:sldChg>
      <pc:sldChg chg="modSp mod modTransition">
        <pc:chgData name="Jim McGowan" userId="e2c7446dd3aca506" providerId="LiveId" clId="{1158173E-7ED0-4943-A666-4E68751525C5}" dt="2024-01-31T15:00:22.084" v="726"/>
        <pc:sldMkLst>
          <pc:docMk/>
          <pc:sldMk cId="3563572767" sldId="10112"/>
        </pc:sldMkLst>
        <pc:spChg chg="mod">
          <ac:chgData name="Jim McGowan" userId="e2c7446dd3aca506" providerId="LiveId" clId="{1158173E-7ED0-4943-A666-4E68751525C5}" dt="2024-01-31T14:45:15.970" v="529" actId="255"/>
          <ac:spMkLst>
            <pc:docMk/>
            <pc:sldMk cId="3563572767" sldId="10112"/>
            <ac:spMk id="68611" creationId="{00000000-0000-0000-0000-000000000000}"/>
          </ac:spMkLst>
        </pc:spChg>
      </pc:sldChg>
      <pc:sldChg chg="modSp modTransition">
        <pc:chgData name="Jim McGowan" userId="e2c7446dd3aca506" providerId="LiveId" clId="{1158173E-7ED0-4943-A666-4E68751525C5}" dt="2024-01-31T15:00:22.084" v="726"/>
        <pc:sldMkLst>
          <pc:docMk/>
          <pc:sldMk cId="3928342035" sldId="10270"/>
        </pc:sldMkLst>
        <pc:spChg chg="mod">
          <ac:chgData name="Jim McGowan" userId="e2c7446dd3aca506" providerId="LiveId" clId="{1158173E-7ED0-4943-A666-4E68751525C5}" dt="2024-01-31T14:44:55.441" v="526" actId="14100"/>
          <ac:spMkLst>
            <pc:docMk/>
            <pc:sldMk cId="3928342035" sldId="10270"/>
            <ac:spMk id="161795" creationId="{00000000-0000-0000-0000-000000000000}"/>
          </ac:spMkLst>
        </pc:spChg>
      </pc:sldChg>
      <pc:sldChg chg="modTransition">
        <pc:chgData name="Jim McGowan" userId="e2c7446dd3aca506" providerId="LiveId" clId="{1158173E-7ED0-4943-A666-4E68751525C5}" dt="2024-01-31T15:00:22.084" v="726"/>
        <pc:sldMkLst>
          <pc:docMk/>
          <pc:sldMk cId="3068997622" sldId="10569"/>
        </pc:sldMkLst>
      </pc:sldChg>
      <pc:sldChg chg="modTransition">
        <pc:chgData name="Jim McGowan" userId="e2c7446dd3aca506" providerId="LiveId" clId="{1158173E-7ED0-4943-A666-4E68751525C5}" dt="2024-01-31T15:00:22.084" v="726"/>
        <pc:sldMkLst>
          <pc:docMk/>
          <pc:sldMk cId="1072005748" sldId="10570"/>
        </pc:sldMkLst>
      </pc:sldChg>
      <pc:sldChg chg="del">
        <pc:chgData name="Jim McGowan" userId="e2c7446dd3aca506" providerId="LiveId" clId="{1158173E-7ED0-4943-A666-4E68751525C5}" dt="2024-01-31T14:54:18.093" v="673" actId="47"/>
        <pc:sldMkLst>
          <pc:docMk/>
          <pc:sldMk cId="2175362637" sldId="10586"/>
        </pc:sldMkLst>
      </pc:sldChg>
      <pc:sldChg chg="modTransition">
        <pc:chgData name="Jim McGowan" userId="e2c7446dd3aca506" providerId="LiveId" clId="{1158173E-7ED0-4943-A666-4E68751525C5}" dt="2024-01-31T15:00:22.084" v="726"/>
        <pc:sldMkLst>
          <pc:docMk/>
          <pc:sldMk cId="465675478" sldId="10588"/>
        </pc:sldMkLst>
      </pc:sldChg>
      <pc:sldChg chg="modTransition">
        <pc:chgData name="Jim McGowan" userId="e2c7446dd3aca506" providerId="LiveId" clId="{1158173E-7ED0-4943-A666-4E68751525C5}" dt="2024-01-31T15:00:22.084" v="726"/>
        <pc:sldMkLst>
          <pc:docMk/>
          <pc:sldMk cId="1334325449" sldId="10590"/>
        </pc:sldMkLst>
      </pc:sldChg>
      <pc:sldChg chg="modTransition">
        <pc:chgData name="Jim McGowan" userId="e2c7446dd3aca506" providerId="LiveId" clId="{1158173E-7ED0-4943-A666-4E68751525C5}" dt="2024-01-31T15:00:22.084" v="726"/>
        <pc:sldMkLst>
          <pc:docMk/>
          <pc:sldMk cId="3246036831" sldId="10591"/>
        </pc:sldMkLst>
      </pc:sldChg>
      <pc:sldChg chg="modTransition">
        <pc:chgData name="Jim McGowan" userId="e2c7446dd3aca506" providerId="LiveId" clId="{1158173E-7ED0-4943-A666-4E68751525C5}" dt="2024-01-31T15:00:22.084" v="726"/>
        <pc:sldMkLst>
          <pc:docMk/>
          <pc:sldMk cId="4004653810" sldId="10592"/>
        </pc:sldMkLst>
      </pc:sldChg>
      <pc:sldChg chg="modTransition">
        <pc:chgData name="Jim McGowan" userId="e2c7446dd3aca506" providerId="LiveId" clId="{1158173E-7ED0-4943-A666-4E68751525C5}" dt="2024-01-31T15:00:22.084" v="726"/>
        <pc:sldMkLst>
          <pc:docMk/>
          <pc:sldMk cId="2776319580" sldId="10593"/>
        </pc:sldMkLst>
      </pc:sldChg>
      <pc:sldChg chg="modTransition">
        <pc:chgData name="Jim McGowan" userId="e2c7446dd3aca506" providerId="LiveId" clId="{1158173E-7ED0-4943-A666-4E68751525C5}" dt="2024-01-31T15:00:22.084" v="726"/>
        <pc:sldMkLst>
          <pc:docMk/>
          <pc:sldMk cId="2250358012" sldId="10594"/>
        </pc:sldMkLst>
      </pc:sldChg>
      <pc:sldChg chg="modTransition">
        <pc:chgData name="Jim McGowan" userId="e2c7446dd3aca506" providerId="LiveId" clId="{1158173E-7ED0-4943-A666-4E68751525C5}" dt="2024-01-31T15:00:22.084" v="726"/>
        <pc:sldMkLst>
          <pc:docMk/>
          <pc:sldMk cId="4076477354" sldId="10595"/>
        </pc:sldMkLst>
      </pc:sldChg>
      <pc:sldChg chg="modSp modTransition">
        <pc:chgData name="Jim McGowan" userId="e2c7446dd3aca506" providerId="LiveId" clId="{1158173E-7ED0-4943-A666-4E68751525C5}" dt="2024-01-31T15:00:22.084" v="726"/>
        <pc:sldMkLst>
          <pc:docMk/>
          <pc:sldMk cId="489163188" sldId="10596"/>
        </pc:sldMkLst>
        <pc:graphicFrameChg chg="mod">
          <ac:chgData name="Jim McGowan" userId="e2c7446dd3aca506" providerId="LiveId" clId="{1158173E-7ED0-4943-A666-4E68751525C5}" dt="2024-01-31T14:32:44" v="334"/>
          <ac:graphicFrameMkLst>
            <pc:docMk/>
            <pc:sldMk cId="489163188" sldId="10596"/>
            <ac:graphicFrameMk id="6" creationId="{00000000-0000-0000-0000-000000000000}"/>
          </ac:graphicFrameMkLst>
        </pc:graphicFrameChg>
      </pc:sldChg>
      <pc:sldChg chg="modTransition">
        <pc:chgData name="Jim McGowan" userId="e2c7446dd3aca506" providerId="LiveId" clId="{1158173E-7ED0-4943-A666-4E68751525C5}" dt="2024-01-31T15:00:22.084" v="726"/>
        <pc:sldMkLst>
          <pc:docMk/>
          <pc:sldMk cId="4092080291" sldId="10597"/>
        </pc:sldMkLst>
      </pc:sldChg>
      <pc:sldChg chg="modSp mod modTransition">
        <pc:chgData name="Jim McGowan" userId="e2c7446dd3aca506" providerId="LiveId" clId="{1158173E-7ED0-4943-A666-4E68751525C5}" dt="2024-01-31T15:00:22.084" v="726"/>
        <pc:sldMkLst>
          <pc:docMk/>
          <pc:sldMk cId="3509856394" sldId="10598"/>
        </pc:sldMkLst>
        <pc:spChg chg="mod">
          <ac:chgData name="Jim McGowan" userId="e2c7446dd3aca506" providerId="LiveId" clId="{1158173E-7ED0-4943-A666-4E68751525C5}" dt="2024-01-31T14:14:13.712" v="7" actId="1035"/>
          <ac:spMkLst>
            <pc:docMk/>
            <pc:sldMk cId="3509856394" sldId="10598"/>
            <ac:spMk id="3" creationId="{762CC507-6E5B-BC55-F4FA-0BF8C83792AF}"/>
          </ac:spMkLst>
        </pc:spChg>
        <pc:spChg chg="mod">
          <ac:chgData name="Jim McGowan" userId="e2c7446dd3aca506" providerId="LiveId" clId="{1158173E-7ED0-4943-A666-4E68751525C5}" dt="2024-01-31T14:55:38.120" v="683" actId="948"/>
          <ac:spMkLst>
            <pc:docMk/>
            <pc:sldMk cId="3509856394" sldId="10598"/>
            <ac:spMk id="161795" creationId="{00000000-0000-0000-0000-000000000000}"/>
          </ac:spMkLst>
        </pc:spChg>
      </pc:sldChg>
      <pc:sldChg chg="del">
        <pc:chgData name="Jim McGowan" userId="e2c7446dd3aca506" providerId="LiveId" clId="{1158173E-7ED0-4943-A666-4E68751525C5}" dt="2024-01-31T14:15:24.536" v="18" actId="47"/>
        <pc:sldMkLst>
          <pc:docMk/>
          <pc:sldMk cId="2079394891" sldId="10599"/>
        </pc:sldMkLst>
      </pc:sldChg>
      <pc:sldChg chg="del">
        <pc:chgData name="Jim McGowan" userId="e2c7446dd3aca506" providerId="LiveId" clId="{1158173E-7ED0-4943-A666-4E68751525C5}" dt="2024-01-31T14:17:36.089" v="43" actId="47"/>
        <pc:sldMkLst>
          <pc:docMk/>
          <pc:sldMk cId="2667685757" sldId="10600"/>
        </pc:sldMkLst>
      </pc:sldChg>
      <pc:sldChg chg="modSp mod modTransition">
        <pc:chgData name="Jim McGowan" userId="e2c7446dd3aca506" providerId="LiveId" clId="{1158173E-7ED0-4943-A666-4E68751525C5}" dt="2024-01-31T15:00:22.084" v="726"/>
        <pc:sldMkLst>
          <pc:docMk/>
          <pc:sldMk cId="4045907933" sldId="10601"/>
        </pc:sldMkLst>
        <pc:spChg chg="mod">
          <ac:chgData name="Jim McGowan" userId="e2c7446dd3aca506" providerId="LiveId" clId="{1158173E-7ED0-4943-A666-4E68751525C5}" dt="2024-01-31T14:37:03.726" v="390" actId="1036"/>
          <ac:spMkLst>
            <pc:docMk/>
            <pc:sldMk cId="4045907933" sldId="10601"/>
            <ac:spMk id="3" creationId="{762CC507-6E5B-BC55-F4FA-0BF8C83792AF}"/>
          </ac:spMkLst>
        </pc:spChg>
        <pc:spChg chg="mod">
          <ac:chgData name="Jim McGowan" userId="e2c7446dd3aca506" providerId="LiveId" clId="{1158173E-7ED0-4943-A666-4E68751525C5}" dt="2024-01-31T14:38:39.196" v="406" actId="948"/>
          <ac:spMkLst>
            <pc:docMk/>
            <pc:sldMk cId="4045907933" sldId="10601"/>
            <ac:spMk id="161795" creationId="{00000000-0000-0000-0000-000000000000}"/>
          </ac:spMkLst>
        </pc:spChg>
      </pc:sldChg>
      <pc:sldChg chg="del">
        <pc:chgData name="Jim McGowan" userId="e2c7446dd3aca506" providerId="LiveId" clId="{1158173E-7ED0-4943-A666-4E68751525C5}" dt="2024-01-31T14:38:55.574" v="408" actId="47"/>
        <pc:sldMkLst>
          <pc:docMk/>
          <pc:sldMk cId="3880616370" sldId="10602"/>
        </pc:sldMkLst>
      </pc:sldChg>
      <pc:sldChg chg="del">
        <pc:chgData name="Jim McGowan" userId="e2c7446dd3aca506" providerId="LiveId" clId="{1158173E-7ED0-4943-A666-4E68751525C5}" dt="2024-01-31T14:39:48.507" v="422" actId="47"/>
        <pc:sldMkLst>
          <pc:docMk/>
          <pc:sldMk cId="2361517079" sldId="10603"/>
        </pc:sldMkLst>
      </pc:sldChg>
      <pc:sldChg chg="del">
        <pc:chgData name="Jim McGowan" userId="e2c7446dd3aca506" providerId="LiveId" clId="{1158173E-7ED0-4943-A666-4E68751525C5}" dt="2024-01-31T14:40:17.874" v="432" actId="47"/>
        <pc:sldMkLst>
          <pc:docMk/>
          <pc:sldMk cId="1401063867" sldId="10604"/>
        </pc:sldMkLst>
      </pc:sldChg>
      <pc:sldChg chg="modTransition">
        <pc:chgData name="Jim McGowan" userId="e2c7446dd3aca506" providerId="LiveId" clId="{1158173E-7ED0-4943-A666-4E68751525C5}" dt="2024-01-31T15:00:22.084" v="726"/>
        <pc:sldMkLst>
          <pc:docMk/>
          <pc:sldMk cId="408227795" sldId="10605"/>
        </pc:sldMkLst>
      </pc:sldChg>
      <pc:sldChg chg="modSp mod modTransition">
        <pc:chgData name="Jim McGowan" userId="e2c7446dd3aca506" providerId="LiveId" clId="{1158173E-7ED0-4943-A666-4E68751525C5}" dt="2024-01-31T15:00:22.084" v="726"/>
        <pc:sldMkLst>
          <pc:docMk/>
          <pc:sldMk cId="196002482" sldId="10606"/>
        </pc:sldMkLst>
        <pc:spChg chg="mod">
          <ac:chgData name="Jim McGowan" userId="e2c7446dd3aca506" providerId="LiveId" clId="{1158173E-7ED0-4943-A666-4E68751525C5}" dt="2024-01-31T14:40:57.548" v="441" actId="948"/>
          <ac:spMkLst>
            <pc:docMk/>
            <pc:sldMk cId="196002482" sldId="10606"/>
            <ac:spMk id="161795" creationId="{00000000-0000-0000-0000-000000000000}"/>
          </ac:spMkLst>
        </pc:spChg>
      </pc:sldChg>
      <pc:sldChg chg="del">
        <pc:chgData name="Jim McGowan" userId="e2c7446dd3aca506" providerId="LiveId" clId="{1158173E-7ED0-4943-A666-4E68751525C5}" dt="2024-01-31T14:41:18.605" v="450" actId="47"/>
        <pc:sldMkLst>
          <pc:docMk/>
          <pc:sldMk cId="1025768535" sldId="10607"/>
        </pc:sldMkLst>
      </pc:sldChg>
      <pc:sldChg chg="del">
        <pc:chgData name="Jim McGowan" userId="e2c7446dd3aca506" providerId="LiveId" clId="{1158173E-7ED0-4943-A666-4E68751525C5}" dt="2024-01-31T14:41:47.553" v="458" actId="47"/>
        <pc:sldMkLst>
          <pc:docMk/>
          <pc:sldMk cId="1809547628" sldId="10608"/>
        </pc:sldMkLst>
      </pc:sldChg>
      <pc:sldChg chg="del">
        <pc:chgData name="Jim McGowan" userId="e2c7446dd3aca506" providerId="LiveId" clId="{1158173E-7ED0-4943-A666-4E68751525C5}" dt="2024-01-31T14:44:31.720" v="523" actId="47"/>
        <pc:sldMkLst>
          <pc:docMk/>
          <pc:sldMk cId="4212080133" sldId="10609"/>
        </pc:sldMkLst>
      </pc:sldChg>
      <pc:sldChg chg="modTransition">
        <pc:chgData name="Jim McGowan" userId="e2c7446dd3aca506" providerId="LiveId" clId="{1158173E-7ED0-4943-A666-4E68751525C5}" dt="2024-01-31T15:00:22.084" v="726"/>
        <pc:sldMkLst>
          <pc:docMk/>
          <pc:sldMk cId="217896011" sldId="10610"/>
        </pc:sldMkLst>
      </pc:sldChg>
      <pc:sldChg chg="modTransition">
        <pc:chgData name="Jim McGowan" userId="e2c7446dd3aca506" providerId="LiveId" clId="{1158173E-7ED0-4943-A666-4E68751525C5}" dt="2024-01-31T15:00:22.084" v="726"/>
        <pc:sldMkLst>
          <pc:docMk/>
          <pc:sldMk cId="831986134" sldId="10611"/>
        </pc:sldMkLst>
      </pc:sldChg>
      <pc:sldChg chg="modTransition">
        <pc:chgData name="Jim McGowan" userId="e2c7446dd3aca506" providerId="LiveId" clId="{1158173E-7ED0-4943-A666-4E68751525C5}" dt="2024-01-31T15:00:22.084" v="726"/>
        <pc:sldMkLst>
          <pc:docMk/>
          <pc:sldMk cId="3831390622" sldId="10612"/>
        </pc:sldMkLst>
      </pc:sldChg>
      <pc:sldChg chg="modTransition">
        <pc:chgData name="Jim McGowan" userId="e2c7446dd3aca506" providerId="LiveId" clId="{1158173E-7ED0-4943-A666-4E68751525C5}" dt="2024-01-31T15:00:22.084" v="726"/>
        <pc:sldMkLst>
          <pc:docMk/>
          <pc:sldMk cId="203096735" sldId="10613"/>
        </pc:sldMkLst>
      </pc:sldChg>
      <pc:sldChg chg="modTransition">
        <pc:chgData name="Jim McGowan" userId="e2c7446dd3aca506" providerId="LiveId" clId="{1158173E-7ED0-4943-A666-4E68751525C5}" dt="2024-01-31T15:00:22.084" v="726"/>
        <pc:sldMkLst>
          <pc:docMk/>
          <pc:sldMk cId="4271761749" sldId="10614"/>
        </pc:sldMkLst>
      </pc:sldChg>
      <pc:sldChg chg="modTransition">
        <pc:chgData name="Jim McGowan" userId="e2c7446dd3aca506" providerId="LiveId" clId="{1158173E-7ED0-4943-A666-4E68751525C5}" dt="2024-01-31T15:00:22.084" v="726"/>
        <pc:sldMkLst>
          <pc:docMk/>
          <pc:sldMk cId="3769488351" sldId="10615"/>
        </pc:sldMkLst>
      </pc:sldChg>
      <pc:sldChg chg="modTransition">
        <pc:chgData name="Jim McGowan" userId="e2c7446dd3aca506" providerId="LiveId" clId="{1158173E-7ED0-4943-A666-4E68751525C5}" dt="2024-01-31T15:00:22.084" v="726"/>
        <pc:sldMkLst>
          <pc:docMk/>
          <pc:sldMk cId="1924158256" sldId="10616"/>
        </pc:sldMkLst>
      </pc:sldChg>
      <pc:sldChg chg="modTransition">
        <pc:chgData name="Jim McGowan" userId="e2c7446dd3aca506" providerId="LiveId" clId="{1158173E-7ED0-4943-A666-4E68751525C5}" dt="2024-01-31T15:00:22.084" v="726"/>
        <pc:sldMkLst>
          <pc:docMk/>
          <pc:sldMk cId="4094189632" sldId="10711"/>
        </pc:sldMkLst>
      </pc:sldChg>
      <pc:sldChg chg="modTransition">
        <pc:chgData name="Jim McGowan" userId="e2c7446dd3aca506" providerId="LiveId" clId="{1158173E-7ED0-4943-A666-4E68751525C5}" dt="2024-01-31T15:00:22.084" v="726"/>
        <pc:sldMkLst>
          <pc:docMk/>
          <pc:sldMk cId="309288135" sldId="10966"/>
        </pc:sldMkLst>
      </pc:sldChg>
      <pc:sldChg chg="modTransition">
        <pc:chgData name="Jim McGowan" userId="e2c7446dd3aca506" providerId="LiveId" clId="{1158173E-7ED0-4943-A666-4E68751525C5}" dt="2024-01-31T15:00:22.084" v="726"/>
        <pc:sldMkLst>
          <pc:docMk/>
          <pc:sldMk cId="1427776745" sldId="10967"/>
        </pc:sldMkLst>
      </pc:sldChg>
      <pc:sldChg chg="modTransition">
        <pc:chgData name="Jim McGowan" userId="e2c7446dd3aca506" providerId="LiveId" clId="{1158173E-7ED0-4943-A666-4E68751525C5}" dt="2024-01-31T15:00:22.084" v="726"/>
        <pc:sldMkLst>
          <pc:docMk/>
          <pc:sldMk cId="616610093" sldId="10968"/>
        </pc:sldMkLst>
      </pc:sldChg>
      <pc:sldChg chg="modSp mod modTransition">
        <pc:chgData name="Jim McGowan" userId="e2c7446dd3aca506" providerId="LiveId" clId="{1158173E-7ED0-4943-A666-4E68751525C5}" dt="2024-01-31T15:00:22.084" v="726"/>
        <pc:sldMkLst>
          <pc:docMk/>
          <pc:sldMk cId="1413742468" sldId="10969"/>
        </pc:sldMkLst>
        <pc:spChg chg="mod">
          <ac:chgData name="Jim McGowan" userId="e2c7446dd3aca506" providerId="LiveId" clId="{1158173E-7ED0-4943-A666-4E68751525C5}" dt="2024-01-31T14:57:10.609" v="699" actId="2711"/>
          <ac:spMkLst>
            <pc:docMk/>
            <pc:sldMk cId="1413742468" sldId="10969"/>
            <ac:spMk id="180226" creationId="{00000000-0000-0000-0000-000000000000}"/>
          </ac:spMkLst>
        </pc:spChg>
      </pc:sldChg>
      <pc:sldChg chg="modTransition">
        <pc:chgData name="Jim McGowan" userId="e2c7446dd3aca506" providerId="LiveId" clId="{1158173E-7ED0-4943-A666-4E68751525C5}" dt="2024-01-31T15:00:22.084" v="726"/>
        <pc:sldMkLst>
          <pc:docMk/>
          <pc:sldMk cId="354625587" sldId="10970"/>
        </pc:sldMkLst>
      </pc:sldChg>
      <pc:sldChg chg="modSp del mod">
        <pc:chgData name="Jim McGowan" userId="e2c7446dd3aca506" providerId="LiveId" clId="{1158173E-7ED0-4943-A666-4E68751525C5}" dt="2024-01-31T14:23:59.375" v="186" actId="47"/>
        <pc:sldMkLst>
          <pc:docMk/>
          <pc:sldMk cId="171900480" sldId="10971"/>
        </pc:sldMkLst>
        <pc:graphicFrameChg chg="mod modGraphic">
          <ac:chgData name="Jim McGowan" userId="e2c7446dd3aca506" providerId="LiveId" clId="{1158173E-7ED0-4943-A666-4E68751525C5}" dt="2024-01-31T14:18:32.951" v="54" actId="113"/>
          <ac:graphicFrameMkLst>
            <pc:docMk/>
            <pc:sldMk cId="171900480" sldId="10971"/>
            <ac:graphicFrameMk id="4" creationId="{E3DAEE16-233B-4E27-A602-4D37C9A249F4}"/>
          </ac:graphicFrameMkLst>
        </pc:graphicFrameChg>
      </pc:sldChg>
      <pc:sldChg chg="modTransition">
        <pc:chgData name="Jim McGowan" userId="e2c7446dd3aca506" providerId="LiveId" clId="{1158173E-7ED0-4943-A666-4E68751525C5}" dt="2024-01-31T15:00:22.084" v="726"/>
        <pc:sldMkLst>
          <pc:docMk/>
          <pc:sldMk cId="3822826027" sldId="10972"/>
        </pc:sldMkLst>
      </pc:sldChg>
      <pc:sldChg chg="modTransition">
        <pc:chgData name="Jim McGowan" userId="e2c7446dd3aca506" providerId="LiveId" clId="{1158173E-7ED0-4943-A666-4E68751525C5}" dt="2024-01-31T15:00:22.084" v="726"/>
        <pc:sldMkLst>
          <pc:docMk/>
          <pc:sldMk cId="2898506798" sldId="10973"/>
        </pc:sldMkLst>
      </pc:sldChg>
      <pc:sldChg chg="modTransition">
        <pc:chgData name="Jim McGowan" userId="e2c7446dd3aca506" providerId="LiveId" clId="{1158173E-7ED0-4943-A666-4E68751525C5}" dt="2024-01-31T15:00:22.084" v="726"/>
        <pc:sldMkLst>
          <pc:docMk/>
          <pc:sldMk cId="1003475041" sldId="10974"/>
        </pc:sldMkLst>
      </pc:sldChg>
      <pc:sldChg chg="modTransition">
        <pc:chgData name="Jim McGowan" userId="e2c7446dd3aca506" providerId="LiveId" clId="{1158173E-7ED0-4943-A666-4E68751525C5}" dt="2024-01-31T15:00:22.084" v="726"/>
        <pc:sldMkLst>
          <pc:docMk/>
          <pc:sldMk cId="607449547" sldId="10975"/>
        </pc:sldMkLst>
      </pc:sldChg>
      <pc:sldChg chg="modTransition">
        <pc:chgData name="Jim McGowan" userId="e2c7446dd3aca506" providerId="LiveId" clId="{1158173E-7ED0-4943-A666-4E68751525C5}" dt="2024-01-31T15:00:22.084" v="726"/>
        <pc:sldMkLst>
          <pc:docMk/>
          <pc:sldMk cId="894480689" sldId="10976"/>
        </pc:sldMkLst>
      </pc:sldChg>
      <pc:sldChg chg="modTransition">
        <pc:chgData name="Jim McGowan" userId="e2c7446dd3aca506" providerId="LiveId" clId="{1158173E-7ED0-4943-A666-4E68751525C5}" dt="2024-01-31T15:00:22.084" v="726"/>
        <pc:sldMkLst>
          <pc:docMk/>
          <pc:sldMk cId="2959113814" sldId="10977"/>
        </pc:sldMkLst>
      </pc:sldChg>
      <pc:sldChg chg="modSp mod modTransition">
        <pc:chgData name="Jim McGowan" userId="e2c7446dd3aca506" providerId="LiveId" clId="{1158173E-7ED0-4943-A666-4E68751525C5}" dt="2024-01-31T15:00:22.084" v="726"/>
        <pc:sldMkLst>
          <pc:docMk/>
          <pc:sldMk cId="3333055548" sldId="10978"/>
        </pc:sldMkLst>
        <pc:spChg chg="mod">
          <ac:chgData name="Jim McGowan" userId="e2c7446dd3aca506" providerId="LiveId" clId="{1158173E-7ED0-4943-A666-4E68751525C5}" dt="2024-01-31T14:31:49.393" v="324" actId="255"/>
          <ac:spMkLst>
            <pc:docMk/>
            <pc:sldMk cId="3333055548" sldId="10978"/>
            <ac:spMk id="206850" creationId="{00000000-0000-0000-0000-000000000000}"/>
          </ac:spMkLst>
        </pc:spChg>
      </pc:sldChg>
      <pc:sldChg chg="modTransition">
        <pc:chgData name="Jim McGowan" userId="e2c7446dd3aca506" providerId="LiveId" clId="{1158173E-7ED0-4943-A666-4E68751525C5}" dt="2024-01-31T15:00:22.084" v="726"/>
        <pc:sldMkLst>
          <pc:docMk/>
          <pc:sldMk cId="628193249" sldId="10979"/>
        </pc:sldMkLst>
      </pc:sldChg>
      <pc:sldChg chg="modTransition">
        <pc:chgData name="Jim McGowan" userId="e2c7446dd3aca506" providerId="LiveId" clId="{1158173E-7ED0-4943-A666-4E68751525C5}" dt="2024-01-31T15:00:22.084" v="726"/>
        <pc:sldMkLst>
          <pc:docMk/>
          <pc:sldMk cId="737230127" sldId="10980"/>
        </pc:sldMkLst>
      </pc:sldChg>
      <pc:sldChg chg="modSp mod modTransition">
        <pc:chgData name="Jim McGowan" userId="e2c7446dd3aca506" providerId="LiveId" clId="{1158173E-7ED0-4943-A666-4E68751525C5}" dt="2024-01-31T15:00:22.084" v="726"/>
        <pc:sldMkLst>
          <pc:docMk/>
          <pc:sldMk cId="385349756" sldId="10981"/>
        </pc:sldMkLst>
        <pc:spChg chg="mod">
          <ac:chgData name="Jim McGowan" userId="e2c7446dd3aca506" providerId="LiveId" clId="{1158173E-7ED0-4943-A666-4E68751525C5}" dt="2024-01-31T14:56:54.797" v="696" actId="2711"/>
          <ac:spMkLst>
            <pc:docMk/>
            <pc:sldMk cId="385349756" sldId="10981"/>
            <ac:spMk id="180226" creationId="{00000000-0000-0000-0000-000000000000}"/>
          </ac:spMkLst>
        </pc:spChg>
      </pc:sldChg>
      <pc:sldChg chg="modTransition">
        <pc:chgData name="Jim McGowan" userId="e2c7446dd3aca506" providerId="LiveId" clId="{1158173E-7ED0-4943-A666-4E68751525C5}" dt="2024-01-31T15:00:22.084" v="726"/>
        <pc:sldMkLst>
          <pc:docMk/>
          <pc:sldMk cId="3990011648" sldId="10982"/>
        </pc:sldMkLst>
      </pc:sldChg>
      <pc:sldChg chg="addSp delSp modSp mod modTransition">
        <pc:chgData name="Jim McGowan" userId="e2c7446dd3aca506" providerId="LiveId" clId="{1158173E-7ED0-4943-A666-4E68751525C5}" dt="2024-01-31T15:00:22.084" v="726"/>
        <pc:sldMkLst>
          <pc:docMk/>
          <pc:sldMk cId="591215843" sldId="10983"/>
        </pc:sldMkLst>
        <pc:spChg chg="add mod">
          <ac:chgData name="Jim McGowan" userId="e2c7446dd3aca506" providerId="LiveId" clId="{1158173E-7ED0-4943-A666-4E68751525C5}" dt="2024-01-31T14:48:22.991" v="559" actId="1036"/>
          <ac:spMkLst>
            <pc:docMk/>
            <pc:sldMk cId="591215843" sldId="10983"/>
            <ac:spMk id="3" creationId="{F1C4A0F0-D048-3497-45B4-E4BAB7ECE0E9}"/>
          </ac:spMkLst>
        </pc:spChg>
        <pc:spChg chg="add del mod">
          <ac:chgData name="Jim McGowan" userId="e2c7446dd3aca506" providerId="LiveId" clId="{1158173E-7ED0-4943-A666-4E68751525C5}" dt="2024-01-31T14:47:31.071" v="548" actId="478"/>
          <ac:spMkLst>
            <pc:docMk/>
            <pc:sldMk cId="591215843" sldId="10983"/>
            <ac:spMk id="4" creationId="{36534B65-57B8-45A4-AA93-B70E21786C8F}"/>
          </ac:spMkLst>
        </pc:spChg>
        <pc:spChg chg="mod">
          <ac:chgData name="Jim McGowan" userId="e2c7446dd3aca506" providerId="LiveId" clId="{1158173E-7ED0-4943-A666-4E68751525C5}" dt="2024-01-31T14:49:35.044" v="587" actId="948"/>
          <ac:spMkLst>
            <pc:docMk/>
            <pc:sldMk cId="591215843" sldId="10983"/>
            <ac:spMk id="161795" creationId="{00000000-0000-0000-0000-000000000000}"/>
          </ac:spMkLst>
        </pc:spChg>
        <pc:spChg chg="del">
          <ac:chgData name="Jim McGowan" userId="e2c7446dd3aca506" providerId="LiveId" clId="{1158173E-7ED0-4943-A666-4E68751525C5}" dt="2024-01-31T14:47:28.600" v="547" actId="478"/>
          <ac:spMkLst>
            <pc:docMk/>
            <pc:sldMk cId="591215843" sldId="10983"/>
            <ac:spMk id="180226" creationId="{00000000-0000-0000-0000-000000000000}"/>
          </ac:spMkLst>
        </pc:spChg>
      </pc:sldChg>
      <pc:sldChg chg="del">
        <pc:chgData name="Jim McGowan" userId="e2c7446dd3aca506" providerId="LiveId" clId="{1158173E-7ED0-4943-A666-4E68751525C5}" dt="2024-01-31T14:48:43.937" v="568" actId="47"/>
        <pc:sldMkLst>
          <pc:docMk/>
          <pc:sldMk cId="1684006053" sldId="10984"/>
        </pc:sldMkLst>
      </pc:sldChg>
      <pc:sldChg chg="del">
        <pc:chgData name="Jim McGowan" userId="e2c7446dd3aca506" providerId="LiveId" clId="{1158173E-7ED0-4943-A666-4E68751525C5}" dt="2024-01-31T14:49:02.569" v="576" actId="47"/>
        <pc:sldMkLst>
          <pc:docMk/>
          <pc:sldMk cId="1300423318" sldId="10985"/>
        </pc:sldMkLst>
      </pc:sldChg>
      <pc:sldChg chg="del">
        <pc:chgData name="Jim McGowan" userId="e2c7446dd3aca506" providerId="LiveId" clId="{1158173E-7ED0-4943-A666-4E68751525C5}" dt="2024-01-31T14:50:35.779" v="604" actId="47"/>
        <pc:sldMkLst>
          <pc:docMk/>
          <pc:sldMk cId="1153310870" sldId="10986"/>
        </pc:sldMkLst>
      </pc:sldChg>
      <pc:sldChg chg="modSp add mod modTransition">
        <pc:chgData name="Jim McGowan" userId="e2c7446dd3aca506" providerId="LiveId" clId="{1158173E-7ED0-4943-A666-4E68751525C5}" dt="2024-01-31T15:00:22.084" v="726"/>
        <pc:sldMkLst>
          <pc:docMk/>
          <pc:sldMk cId="3951901428" sldId="10987"/>
        </pc:sldMkLst>
        <pc:spChg chg="mod">
          <ac:chgData name="Jim McGowan" userId="e2c7446dd3aca506" providerId="LiveId" clId="{1158173E-7ED0-4943-A666-4E68751525C5}" dt="2024-01-31T14:55:47.910" v="684" actId="948"/>
          <ac:spMkLst>
            <pc:docMk/>
            <pc:sldMk cId="3951901428" sldId="1098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533158681" sldId="10988"/>
        </pc:sldMkLst>
        <pc:spChg chg="mod">
          <ac:chgData name="Jim McGowan" userId="e2c7446dd3aca506" providerId="LiveId" clId="{1158173E-7ED0-4943-A666-4E68751525C5}" dt="2024-01-31T14:57:55.331" v="702" actId="948"/>
          <ac:spMkLst>
            <pc:docMk/>
            <pc:sldMk cId="1533158681" sldId="10988"/>
            <ac:spMk id="161795" creationId="{00000000-0000-0000-0000-000000000000}"/>
          </ac:spMkLst>
        </pc:spChg>
      </pc:sldChg>
      <pc:sldChg chg="add modTransition">
        <pc:chgData name="Jim McGowan" userId="e2c7446dd3aca506" providerId="LiveId" clId="{1158173E-7ED0-4943-A666-4E68751525C5}" dt="2024-01-31T15:00:22.084" v="726"/>
        <pc:sldMkLst>
          <pc:docMk/>
          <pc:sldMk cId="3987280233" sldId="10989"/>
        </pc:sldMkLst>
      </pc:sldChg>
      <pc:sldChg chg="modSp add mod modTransition">
        <pc:chgData name="Jim McGowan" userId="e2c7446dd3aca506" providerId="LiveId" clId="{1158173E-7ED0-4943-A666-4E68751525C5}" dt="2024-01-31T15:00:22.084" v="726"/>
        <pc:sldMkLst>
          <pc:docMk/>
          <pc:sldMk cId="2390705113" sldId="10990"/>
        </pc:sldMkLst>
        <pc:spChg chg="mod">
          <ac:chgData name="Jim McGowan" userId="e2c7446dd3aca506" providerId="LiveId" clId="{1158173E-7ED0-4943-A666-4E68751525C5}" dt="2024-01-31T14:38:49.250" v="407" actId="948"/>
          <ac:spMkLst>
            <pc:docMk/>
            <pc:sldMk cId="2390705113" sldId="10990"/>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080251103" sldId="10991"/>
        </pc:sldMkLst>
        <pc:spChg chg="mod">
          <ac:chgData name="Jim McGowan" userId="e2c7446dd3aca506" providerId="LiveId" clId="{1158173E-7ED0-4943-A666-4E68751525C5}" dt="2024-01-31T14:39:43.957" v="421" actId="108"/>
          <ac:spMkLst>
            <pc:docMk/>
            <pc:sldMk cId="3080251103" sldId="10991"/>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2135961922" sldId="10992"/>
        </pc:sldMkLst>
        <pc:spChg chg="mod">
          <ac:chgData name="Jim McGowan" userId="e2c7446dd3aca506" providerId="LiveId" clId="{1158173E-7ED0-4943-A666-4E68751525C5}" dt="2024-01-31T14:40:13.862" v="431" actId="108"/>
          <ac:spMkLst>
            <pc:docMk/>
            <pc:sldMk cId="2135961922" sldId="10992"/>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23826518" sldId="10993"/>
        </pc:sldMkLst>
        <pc:spChg chg="mod">
          <ac:chgData name="Jim McGowan" userId="e2c7446dd3aca506" providerId="LiveId" clId="{1158173E-7ED0-4943-A666-4E68751525C5}" dt="2024-01-31T14:41:10.147" v="447" actId="108"/>
          <ac:spMkLst>
            <pc:docMk/>
            <pc:sldMk cId="23826518" sldId="10993"/>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683611966" sldId="10994"/>
        </pc:sldMkLst>
        <pc:spChg chg="mod">
          <ac:chgData name="Jim McGowan" userId="e2c7446dd3aca506" providerId="LiveId" clId="{1158173E-7ED0-4943-A666-4E68751525C5}" dt="2024-01-31T14:41:43.881" v="457" actId="108"/>
          <ac:spMkLst>
            <pc:docMk/>
            <pc:sldMk cId="3683611966" sldId="10994"/>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818368475" sldId="10995"/>
        </pc:sldMkLst>
        <pc:spChg chg="mod">
          <ac:chgData name="Jim McGowan" userId="e2c7446dd3aca506" providerId="LiveId" clId="{1158173E-7ED0-4943-A666-4E68751525C5}" dt="2024-01-31T14:44:25.583" v="522" actId="108"/>
          <ac:spMkLst>
            <pc:docMk/>
            <pc:sldMk cId="3818368475" sldId="10995"/>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683787335" sldId="10996"/>
        </pc:sldMkLst>
        <pc:spChg chg="mod">
          <ac:chgData name="Jim McGowan" userId="e2c7446dd3aca506" providerId="LiveId" clId="{1158173E-7ED0-4943-A666-4E68751525C5}" dt="2024-01-31T14:49:46.488" v="593" actId="6549"/>
          <ac:spMkLst>
            <pc:docMk/>
            <pc:sldMk cId="683787335" sldId="10996"/>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512874075" sldId="10997"/>
        </pc:sldMkLst>
        <pc:spChg chg="mod">
          <ac:chgData name="Jim McGowan" userId="e2c7446dd3aca506" providerId="LiveId" clId="{1158173E-7ED0-4943-A666-4E68751525C5}" dt="2024-01-31T14:49:58.816" v="597" actId="948"/>
          <ac:spMkLst>
            <pc:docMk/>
            <pc:sldMk cId="512874075" sldId="1099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92216428" sldId="10998"/>
        </pc:sldMkLst>
        <pc:spChg chg="mod">
          <ac:chgData name="Jim McGowan" userId="e2c7446dd3aca506" providerId="LiveId" clId="{1158173E-7ED0-4943-A666-4E68751525C5}" dt="2024-01-31T14:50:13.635" v="601" actId="948"/>
          <ac:spMkLst>
            <pc:docMk/>
            <pc:sldMk cId="192216428" sldId="10998"/>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085133990" sldId="10999"/>
        </pc:sldMkLst>
        <pc:spChg chg="mod">
          <ac:chgData name="Jim McGowan" userId="e2c7446dd3aca506" providerId="LiveId" clId="{1158173E-7ED0-4943-A666-4E68751525C5}" dt="2024-01-31T14:53:27.070" v="655"/>
          <ac:spMkLst>
            <pc:docMk/>
            <pc:sldMk cId="3085133990" sldId="10999"/>
            <ac:spMk id="39939" creationId="{00000000-0000-0000-0000-000000000000}"/>
          </ac:spMkLst>
        </pc:spChg>
      </pc:sldChg>
      <pc:sldChg chg="modSp add mod modTransition">
        <pc:chgData name="Jim McGowan" userId="e2c7446dd3aca506" providerId="LiveId" clId="{1158173E-7ED0-4943-A666-4E68751525C5}" dt="2024-01-31T15:00:22.084" v="726"/>
        <pc:sldMkLst>
          <pc:docMk/>
          <pc:sldMk cId="2304500427" sldId="11000"/>
        </pc:sldMkLst>
        <pc:spChg chg="mod">
          <ac:chgData name="Jim McGowan" userId="e2c7446dd3aca506" providerId="LiveId" clId="{1158173E-7ED0-4943-A666-4E68751525C5}" dt="2024-01-31T14:54:11.201" v="670" actId="108"/>
          <ac:spMkLst>
            <pc:docMk/>
            <pc:sldMk cId="2304500427" sldId="11000"/>
            <ac:spMk id="161795" creationId="{00000000-0000-0000-0000-000000000000}"/>
          </ac:spMkLst>
        </pc:spChg>
      </pc:sldChg>
      <pc:sldChg chg="addSp modSp add mod">
        <pc:chgData name="Jim McGowan" userId="e2c7446dd3aca506" providerId="LiveId" clId="{1158173E-7ED0-4943-A666-4E68751525C5}" dt="2024-01-31T15:06:31.215" v="813" actId="1036"/>
        <pc:sldMkLst>
          <pc:docMk/>
          <pc:sldMk cId="3923624841" sldId="11001"/>
        </pc:sldMkLst>
        <pc:spChg chg="mod">
          <ac:chgData name="Jim McGowan" userId="e2c7446dd3aca506" providerId="LiveId" clId="{1158173E-7ED0-4943-A666-4E68751525C5}" dt="2024-01-31T15:04:16.119" v="773" actId="20577"/>
          <ac:spMkLst>
            <pc:docMk/>
            <pc:sldMk cId="3923624841" sldId="11001"/>
            <ac:spMk id="24579" creationId="{00000000-0000-0000-0000-000000000000}"/>
          </ac:spMkLst>
        </pc:spChg>
        <pc:picChg chg="add mod">
          <ac:chgData name="Jim McGowan" userId="e2c7446dd3aca506" providerId="LiveId" clId="{1158173E-7ED0-4943-A666-4E68751525C5}" dt="2024-01-31T15:06:31.215" v="813" actId="1036"/>
          <ac:picMkLst>
            <pc:docMk/>
            <pc:sldMk cId="3923624841" sldId="11001"/>
            <ac:picMk id="3" creationId="{E303839D-0A43-5802-4CDB-0CD308EF75FF}"/>
          </ac:picMkLst>
        </pc:picChg>
      </pc:sldChg>
    </pc:docChg>
  </pc:docChgLst>
  <pc:docChgLst>
    <pc:chgData name="Jim McGowan" userId="e2c7446dd3aca506" providerId="LiveId" clId="{903F4D4C-ABA7-409D-83D5-0B65271EE5EE}"/>
    <pc:docChg chg="custSel replTag delTag modHandout">
      <pc:chgData name="Jim McGowan" userId="e2c7446dd3aca506" providerId="LiveId" clId="{903F4D4C-ABA7-409D-83D5-0B65271EE5EE}" dt="2023-11-28T17:20:02.100" v="11"/>
      <pc:docMkLst>
        <pc:docMk/>
      </pc:docMkLst>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037 Acts 7v1-60 </a:t>
            </a:r>
          </a:p>
          <a:p>
            <a:pPr>
              <a:defRPr/>
            </a:pPr>
            <a:r>
              <a:rPr lang="en-US" sz="1400" dirty="0"/>
              <a:t>01-31-2024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1/31/2024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3281050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6</a:t>
            </a:fld>
            <a:endParaRPr lang="en-US"/>
          </a:p>
        </p:txBody>
      </p:sp>
    </p:spTree>
    <p:extLst>
      <p:ext uri="{BB962C8B-B14F-4D97-AF65-F5344CB8AC3E}">
        <p14:creationId xmlns:p14="http://schemas.microsoft.com/office/powerpoint/2010/main" val="2589914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68</a:t>
            </a:fld>
            <a:endParaRPr lang="en-US" dirty="0"/>
          </a:p>
        </p:txBody>
      </p:sp>
    </p:spTree>
    <p:extLst>
      <p:ext uri="{BB962C8B-B14F-4D97-AF65-F5344CB8AC3E}">
        <p14:creationId xmlns:p14="http://schemas.microsoft.com/office/powerpoint/2010/main" val="129439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78</a:t>
            </a:fld>
            <a:endParaRPr lang="en-US"/>
          </a:p>
        </p:txBody>
      </p:sp>
    </p:spTree>
    <p:extLst>
      <p:ext uri="{BB962C8B-B14F-4D97-AF65-F5344CB8AC3E}">
        <p14:creationId xmlns:p14="http://schemas.microsoft.com/office/powerpoint/2010/main" val="244869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81</a:t>
            </a:fld>
            <a:endParaRPr lang="en-US"/>
          </a:p>
        </p:txBody>
      </p:sp>
    </p:spTree>
    <p:extLst>
      <p:ext uri="{BB962C8B-B14F-4D97-AF65-F5344CB8AC3E}">
        <p14:creationId xmlns:p14="http://schemas.microsoft.com/office/powerpoint/2010/main" val="440680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89</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101</a:t>
            </a:fld>
            <a:endParaRPr lang="en-US"/>
          </a:p>
        </p:txBody>
      </p:sp>
    </p:spTree>
    <p:extLst>
      <p:ext uri="{BB962C8B-B14F-4D97-AF65-F5344CB8AC3E}">
        <p14:creationId xmlns:p14="http://schemas.microsoft.com/office/powerpoint/2010/main" val="415271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1171702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5259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1209574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8" r:id="rId12"/>
    <p:sldLayoutId id="2147483709" r:id="rId13"/>
    <p:sldLayoutId id="2147483710"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AEAC5-2B84-4B27-AF21-FFDFEA649607}"/>
              </a:ext>
            </a:extLst>
          </p:cNvPr>
          <p:cNvPicPr>
            <a:picLocks noChangeAspect="1"/>
          </p:cNvPicPr>
          <p:nvPr/>
        </p:nvPicPr>
        <p:blipFill rotWithShape="1">
          <a:blip r:embed="rId2"/>
          <a:srcRect l="1393" t="2903" r="1393" b="2903"/>
          <a:stretch/>
        </p:blipFill>
        <p:spPr>
          <a:xfrm>
            <a:off x="581463" y="868680"/>
            <a:ext cx="11029074"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4420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a:solidFill>
                  <a:srgbClr val="00FFFF"/>
                </a:solidFill>
                <a:effectLst>
                  <a:outerShdw blurRad="38100" dist="38100" dir="2700000" algn="tl">
                    <a:srgbClr val="000000">
                      <a:alpha val="43137"/>
                    </a:srgbClr>
                  </a:outerShdw>
                </a:effectLst>
                <a:latin typeface="Calibri" panose="020F0502020204030204" pitchFamily="34" charset="0"/>
              </a:rPr>
              <a:t>Acts 6:8</a:t>
            </a: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a:t>
            </a:r>
          </a:p>
        </p:txBody>
      </p:sp>
      <p:sp>
        <p:nvSpPr>
          <p:cNvPr id="161795" name="Rectangle 3"/>
          <p:cNvSpPr>
            <a:spLocks noGrp="1" noChangeArrowheads="1"/>
          </p:cNvSpPr>
          <p:nvPr>
            <p:ph type="body" idx="1"/>
          </p:nvPr>
        </p:nvSpPr>
        <p:spPr>
          <a:xfrm>
            <a:off x="609600" y="2057400"/>
            <a:ext cx="7467600" cy="358140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(6:8‒7:1)</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Defense (Acts 7:2-53)</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Stoning (7:54-60)</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Third Persecution (Acts 8:1-4)</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045004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169229406"/>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65675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AEAC5-2B84-4B27-AF21-FFDFEA649607}"/>
              </a:ext>
            </a:extLst>
          </p:cNvPr>
          <p:cNvPicPr>
            <a:picLocks noChangeAspect="1"/>
          </p:cNvPicPr>
          <p:nvPr/>
        </p:nvPicPr>
        <p:blipFill rotWithShape="1">
          <a:blip r:embed="rId2"/>
          <a:srcRect l="1393" t="2903" r="1393" b="2903"/>
          <a:stretch/>
        </p:blipFill>
        <p:spPr>
          <a:xfrm>
            <a:off x="581463" y="868680"/>
            <a:ext cx="11029074"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4158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3D5D05-B79E-43B0-B2CF-11C22C8B2DB4}"/>
              </a:ext>
            </a:extLst>
          </p:cNvPr>
          <p:cNvPicPr>
            <a:picLocks noChangeAspect="1"/>
          </p:cNvPicPr>
          <p:nvPr/>
        </p:nvPicPr>
        <p:blipFill>
          <a:blip r:embed="rId2"/>
          <a:stretch>
            <a:fillRect/>
          </a:stretch>
        </p:blipFill>
        <p:spPr>
          <a:xfrm>
            <a:off x="1523603" y="112488"/>
            <a:ext cx="9144793" cy="6633023"/>
          </a:xfrm>
          <a:prstGeom prst="rect">
            <a:avLst/>
          </a:prstGeom>
        </p:spPr>
      </p:pic>
    </p:spTree>
    <p:extLst>
      <p:ext uri="{BB962C8B-B14F-4D97-AF65-F5344CB8AC3E}">
        <p14:creationId xmlns:p14="http://schemas.microsoft.com/office/powerpoint/2010/main" val="1412977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Genesis 12‒25</a:t>
            </a:r>
            <a:br>
              <a:rPr lang="en-US" sz="3200" dirty="0">
                <a:effectLst>
                  <a:outerShdw blurRad="38100" dist="38100" dir="2700000" algn="tl">
                    <a:srgbClr val="000000">
                      <a:alpha val="43137"/>
                    </a:srgbClr>
                  </a:outerShdw>
                </a:effectLst>
                <a:cs typeface="Calibri" panose="020F0502020204030204" pitchFamily="34" charset="0"/>
              </a:rPr>
            </a:br>
            <a:r>
              <a:rPr lang="en-US" sz="2400" b="1" kern="0" dirty="0">
                <a:solidFill>
                  <a:srgbClr val="FFFFCC"/>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1860316001"/>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8680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016451617"/>
              </p:ext>
            </p:extLst>
          </p:nvPr>
        </p:nvGraphicFramePr>
        <p:xfrm>
          <a:off x="609600" y="175754"/>
          <a:ext cx="10972800" cy="6438406"/>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60566">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1"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2776319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4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Example of Joseph (6-16)</a:t>
            </a:r>
          </a:p>
          <a:p>
            <a:pPr marL="457200" lvl="1" indent="-457200">
              <a:lnSpc>
                <a:spcPct val="100000"/>
              </a:lnSpc>
              <a:spcBef>
                <a:spcPts val="0"/>
              </a:spcBef>
              <a:spcAft>
                <a:spcPts val="4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Example of Moses (17-38)</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1524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Israel’s Initial Rejections &amp; Later Acceptances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7:6-38</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09856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4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Example of Joseph (6-16)</a:t>
            </a:r>
          </a:p>
          <a:p>
            <a:pPr marL="457200" lvl="1" indent="-457200">
              <a:lnSpc>
                <a:spcPct val="100000"/>
              </a:lnSpc>
              <a:spcBef>
                <a:spcPts val="0"/>
              </a:spcBef>
              <a:spcAft>
                <a:spcPts val="4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Example of Moses (17-38)</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1524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Israel’s Initial Rejections &amp; Later Acceptances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7:6-38</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51901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wrongdoing of the Amorite is not yet complete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a:ln>
            <a:solidFill>
              <a:schemeClr val="tx1"/>
            </a:solidFill>
          </a:ln>
        </p:spPr>
      </p:pic>
    </p:spTree>
    <p:extLst>
      <p:ext uri="{BB962C8B-B14F-4D97-AF65-F5344CB8AC3E}">
        <p14:creationId xmlns:p14="http://schemas.microsoft.com/office/powerpoint/2010/main" val="2851638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4189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0063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latin typeface="+mn-l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45239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ea typeface="+mj-ea"/>
                <a:cs typeface="+mj-cs"/>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85574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Genesis 12‒25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latin typeface="+mn-l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1697233215"/>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85349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288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427776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6610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Genesis 12‒25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latin typeface="+mn-l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500852711"/>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1413742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4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Example of Joseph (6-16)</a:t>
            </a:r>
          </a:p>
          <a:p>
            <a:pPr marL="457200" lvl="1" indent="-457200">
              <a:lnSpc>
                <a:spcPct val="100000"/>
              </a:lnSpc>
              <a:spcBef>
                <a:spcPts val="0"/>
              </a:spcBef>
              <a:spcAft>
                <a:spcPts val="4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Example of Moses (17-38)</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1524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Israel’s Initial Rejections &amp; Later Acceptances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7:6-38</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533158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wrongdoing of the Amorite is not yet complete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a:ln>
            <a:solidFill>
              <a:schemeClr val="tx1"/>
            </a:solidFill>
          </a:ln>
        </p:spPr>
      </p:pic>
    </p:spTree>
    <p:extLst>
      <p:ext uri="{BB962C8B-B14F-4D97-AF65-F5344CB8AC3E}">
        <p14:creationId xmlns:p14="http://schemas.microsoft.com/office/powerpoint/2010/main" val="354625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extLst>
              <p:ext uri="{D42A27DB-BD31-4B8C-83A1-F6EECF244321}">
                <p14:modId xmlns:p14="http://schemas.microsoft.com/office/powerpoint/2010/main" val="3816169808"/>
              </p:ext>
            </p:extLst>
          </p:nvPr>
        </p:nvGraphicFramePr>
        <p:xfrm>
          <a:off x="609600"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394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7543800" y="3914274"/>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822826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609600"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87280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7543800" y="3914274"/>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064636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609600"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01777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A6ED19-3C9C-BA68-1989-12D9D57384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247760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16:18</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church; and the gates of Hades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overpower</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Image result for evangelism">
            <a:extLst>
              <a:ext uri="{FF2B5EF4-FFF2-40B4-BE49-F238E27FC236}">
                <a16:creationId xmlns:a16="http://schemas.microsoft.com/office/drawing/2014/main" id="{600F2214-F371-4487-A8FE-6AFB26A428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1524" y="2971800"/>
            <a:ext cx="430895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351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4710A-9B5D-94C6-E7DA-311EB424FB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Ephesians 2:14</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He Himself is our peace, who made both groups into one and broke down the barrier of the dividing wall.</a:t>
            </a:r>
          </a:p>
        </p:txBody>
      </p:sp>
      <p:pic>
        <p:nvPicPr>
          <p:cNvPr id="4" name="Picture 3">
            <a:extLst>
              <a:ext uri="{FF2B5EF4-FFF2-40B4-BE49-F238E27FC236}">
                <a16:creationId xmlns:a16="http://schemas.microsoft.com/office/drawing/2014/main" id="{A0B3ED52-FED1-40C5-BDA8-3C155BC8A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880" y="2819400"/>
            <a:ext cx="2682240" cy="2011680"/>
          </a:xfrm>
          <a:prstGeom prst="rect">
            <a:avLst/>
          </a:prstGeom>
          <a:ln>
            <a:solidFill>
              <a:schemeClr val="tx1"/>
            </a:solidFill>
          </a:ln>
        </p:spPr>
      </p:pic>
    </p:spTree>
    <p:extLst>
      <p:ext uri="{BB962C8B-B14F-4D97-AF65-F5344CB8AC3E}">
        <p14:creationId xmlns:p14="http://schemas.microsoft.com/office/powerpoint/2010/main" val="2834294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91326-F19F-47FE-A4B2-4BB7B9C54F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798" cy="5355312"/>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3:3-6</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by revelation there was made known to me the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I wrote before in brief.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referring to this, when you read you can understand my insight into the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Christ,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which in other generations was not made known to the sons of men, as it has now been revealed to His holy apostles and prophets in the Spirit;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to be specific, that the Gentiles are fellow heirs and fellow members of the body, and fellow partakers of the promise in Christ Jesus</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gospel”.</a:t>
            </a:r>
            <a:endParaRPr lang="en-US" altLang="en-US" sz="33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8757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0E5AA3-4260-E229-DFF6-619D3524E6C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599" y="0"/>
            <a:ext cx="10972799"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3:9</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to bring to light what is the administration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for ages has been hidden in God who created all things.”</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8FB0AFC-776F-4CE8-AEBE-8448C59DDD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1005"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861599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6781800" y="685800"/>
            <a:ext cx="1447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5981700" y="46482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898506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a:solidFill>
                  <a:srgbClr val="00FFFF"/>
                </a:solidFill>
                <a:effectLst>
                  <a:outerShdw blurRad="38100" dist="38100" dir="2700000" algn="tl">
                    <a:srgbClr val="000000">
                      <a:alpha val="43137"/>
                    </a:srgbClr>
                  </a:outerShdw>
                </a:effectLst>
                <a:latin typeface="Calibri" panose="020F0502020204030204" pitchFamily="34" charset="0"/>
              </a:rPr>
              <a:t>Acts 6:8</a:t>
            </a: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a:t>
            </a:r>
          </a:p>
        </p:txBody>
      </p:sp>
      <p:sp>
        <p:nvSpPr>
          <p:cNvPr id="161795" name="Rectangle 3"/>
          <p:cNvSpPr>
            <a:spLocks noGrp="1" noChangeArrowheads="1"/>
          </p:cNvSpPr>
          <p:nvPr>
            <p:ph type="body" idx="1"/>
          </p:nvPr>
        </p:nvSpPr>
        <p:spPr>
          <a:xfrm>
            <a:off x="609600" y="2057400"/>
            <a:ext cx="7467600" cy="358140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Arrest (6:8‒7:1)</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Defense (Acts 7:2-53)</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Stoning (7:54-60)</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Third Persecution (Acts 8:1-4)</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31986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483460992"/>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algn="just" defTabSz="914400" rtl="0" eaLnBrk="1" latinLnBrk="0" hangingPunct="1"/>
                      <a:r>
                        <a:rPr kumimoji="0" lang="en-US" sz="2800" b="1"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2250358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6781800" y="685800"/>
            <a:ext cx="1447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990011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0ED44-F344-48FF-8711-1FFEFE08D8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896600" cy="3581400"/>
          </a:xfrm>
        </p:spPr>
        <p:txBody>
          <a:bodyPr/>
          <a:lstStyle/>
          <a:p>
            <a:pPr algn="ctr">
              <a:lnSpc>
                <a:spcPct val="100000"/>
              </a:lnSpc>
              <a:spcBef>
                <a:spcPts val="0"/>
              </a:spcBef>
              <a:spcAft>
                <a:spcPts val="1200"/>
              </a:spcAft>
              <a:buNone/>
              <a:defRPr/>
            </a:pPr>
            <a:r>
              <a:rPr lang="en-US" sz="3600" dirty="0"/>
              <a:t>	</a:t>
            </a:r>
            <a:r>
              <a:rPr lang="en-US" sz="3600" dirty="0">
                <a:solidFill>
                  <a:srgbClr val="00FFFF"/>
                </a:solidFill>
                <a:effectLst>
                  <a:outerShdw blurRad="38100" dist="38100" dir="2700000" algn="tl">
                    <a:srgbClr val="000000">
                      <a:alpha val="43137"/>
                    </a:srgbClr>
                  </a:outerShdw>
                </a:effectLst>
              </a:rPr>
              <a:t>Deuteronomy</a:t>
            </a:r>
            <a:r>
              <a:rPr lang="en-US" altLang="en-US" sz="3600" dirty="0">
                <a:solidFill>
                  <a:srgbClr val="00FFFF"/>
                </a:solidFill>
                <a:effectLst>
                  <a:outerShdw blurRad="38100" dist="38100" dir="2700000" algn="tl">
                    <a:srgbClr val="000000">
                      <a:alpha val="43137"/>
                    </a:srgbClr>
                  </a:outerShdw>
                </a:effectLst>
              </a:rPr>
              <a:t> 6:4-7</a:t>
            </a:r>
            <a:endParaRPr lang="en-US" sz="3600" dirty="0">
              <a:solidFill>
                <a:srgbClr val="00FFFF"/>
              </a:solidFill>
              <a:effectLst>
                <a:outerShdw blurRad="38100" dist="38100" dir="2700000" algn="tl">
                  <a:srgbClr val="000000">
                    <a:alpha val="43137"/>
                  </a:srgbClr>
                </a:outerShdw>
              </a:effectLst>
            </a:endParaRPr>
          </a:p>
          <a:p>
            <a:pPr marL="0" indent="0" algn="just">
              <a:lnSpc>
                <a:spcPct val="100000"/>
              </a:lnSpc>
              <a:spcBef>
                <a:spcPts val="0"/>
              </a:spcBef>
              <a:buNone/>
              <a:defRPr/>
            </a:pP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a:t>
            </a:r>
            <a:r>
              <a:rPr lang="en-US" sz="3400" dirty="0">
                <a:effectLst>
                  <a:outerShdw blurRad="38100" dist="38100" dir="2700000" algn="tl">
                    <a:srgbClr val="000000">
                      <a:alpha val="43137"/>
                    </a:srgbClr>
                  </a:outerShdw>
                </a:effectLst>
              </a:rPr>
              <a:t> Hear, Israel! The Lord is our God, the Lord is one!... </a:t>
            </a:r>
            <a:r>
              <a:rPr lang="en-US" sz="3400" baseline="30000" dirty="0">
                <a:effectLst>
                  <a:outerShdw blurRad="38100" dist="38100" dir="2700000" algn="tl">
                    <a:srgbClr val="000000">
                      <a:alpha val="43137"/>
                    </a:srgbClr>
                  </a:outerShdw>
                </a:effectLst>
              </a:rPr>
              <a:t>6</a:t>
            </a:r>
            <a:r>
              <a:rPr lang="en-US" sz="3400" dirty="0">
                <a:effectLst>
                  <a:outerShdw blurRad="38100" dist="38100" dir="2700000" algn="tl">
                    <a:srgbClr val="000000">
                      <a:alpha val="43137"/>
                    </a:srgbClr>
                  </a:outerShdw>
                </a:effectLst>
              </a:rPr>
              <a:t> These words, which I am commanding you today, shall be on your heart. </a:t>
            </a:r>
            <a:r>
              <a:rPr lang="en-US" sz="3400" baseline="30000" dirty="0">
                <a:effectLst>
                  <a:outerShdw blurRad="38100" dist="38100" dir="2700000" algn="tl">
                    <a:srgbClr val="000000">
                      <a:alpha val="43137"/>
                    </a:srgbClr>
                  </a:outerShdw>
                </a:effectLst>
              </a:rPr>
              <a:t>7 </a:t>
            </a:r>
            <a:r>
              <a:rPr lang="en-US" sz="3400" dirty="0">
                <a:effectLst>
                  <a:outerShdw blurRad="38100" dist="38100" dir="2700000" algn="tl">
                    <a:srgbClr val="000000">
                      <a:alpha val="43137"/>
                    </a:srgbClr>
                  </a:outerShdw>
                </a:effectLst>
              </a:rPr>
              <a:t>You shall teach them diligently to your sons and shall talk of them when you sit in your house and when you walk by the way and when you lie down and when you rise up.”</a:t>
            </a:r>
          </a:p>
        </p:txBody>
      </p:sp>
      <p:pic>
        <p:nvPicPr>
          <p:cNvPr id="1026" name="Picture 2" descr="Shema Israel (Escucha Israel ) Chords - Chordify">
            <a:extLst>
              <a:ext uri="{FF2B5EF4-FFF2-40B4-BE49-F238E27FC236}">
                <a16:creationId xmlns:a16="http://schemas.microsoft.com/office/drawing/2014/main" id="{5F43E8A2-8D33-4324-A60C-41E76F6A0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240" y="3581400"/>
            <a:ext cx="2293520" cy="128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73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026338-E83D-EFE3-C3F6-CFDB98A1F80A}"/>
              </a:ext>
            </a:extLst>
          </p:cNvPr>
          <p:cNvPicPr>
            <a:picLocks noChangeAspect="1"/>
          </p:cNvPicPr>
          <p:nvPr/>
        </p:nvPicPr>
        <p:blipFill>
          <a:blip r:embed="rId2"/>
          <a:stretch>
            <a:fillRect/>
          </a:stretch>
        </p:blipFill>
        <p:spPr>
          <a:xfrm>
            <a:off x="0" y="0"/>
            <a:ext cx="12192000" cy="6857999"/>
          </a:xfrm>
          <a:prstGeom prst="rect">
            <a:avLst/>
          </a:prstGeom>
        </p:spPr>
      </p:pic>
      <p:sp>
        <p:nvSpPr>
          <p:cNvPr id="15363" name="Rectangle 3"/>
          <p:cNvSpPr>
            <a:spLocks noGrp="1" noChangeArrowheads="1"/>
          </p:cNvSpPr>
          <p:nvPr>
            <p:ph sz="half" idx="1"/>
          </p:nvPr>
        </p:nvSpPr>
        <p:spPr>
          <a:xfrm>
            <a:off x="609600" y="0"/>
            <a:ext cx="10972800" cy="4495800"/>
          </a:xfrm>
          <a:noFill/>
          <a:ln w="28575">
            <a:no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100000"/>
              </a:lnSpc>
              <a:spcBef>
                <a:spcPts val="0"/>
              </a:spcBef>
              <a:spcAft>
                <a:spcPts val="1200"/>
              </a:spcAft>
              <a:buNone/>
            </a:pPr>
            <a:r>
              <a:rPr lang="en-US" sz="3600" dirty="0">
                <a:solidFill>
                  <a:srgbClr val="00FFFF"/>
                </a:solidFill>
                <a:effectLst>
                  <a:outerShdw blurRad="38100" dist="38100" dir="2700000" algn="tl">
                    <a:srgbClr val="000000">
                      <a:alpha val="43137"/>
                    </a:srgbClr>
                  </a:outerShdw>
                </a:effectLst>
              </a:rPr>
              <a:t>APOSTASY CAN HAPPEN QUICKLY</a:t>
            </a:r>
          </a:p>
          <a:p>
            <a:pPr marL="0" indent="0" algn="ctr" eaLnBrk="1" hangingPunct="1">
              <a:lnSpc>
                <a:spcPct val="100000"/>
              </a:lnSpc>
              <a:spcBef>
                <a:spcPts val="0"/>
              </a:spcBef>
              <a:spcAft>
                <a:spcPts val="600"/>
              </a:spcAft>
              <a:buNone/>
            </a:pPr>
            <a:r>
              <a:rPr lang="en-US" sz="3600" dirty="0">
                <a:solidFill>
                  <a:srgbClr val="00FFFF"/>
                </a:solidFill>
                <a:effectLst>
                  <a:outerShdw blurRad="38100" dist="38100" dir="2700000" algn="tl">
                    <a:srgbClr val="000000">
                      <a:alpha val="43137"/>
                    </a:srgbClr>
                  </a:outerShdw>
                </a:effectLst>
              </a:rPr>
              <a:t>Galatians 1:6</a:t>
            </a:r>
          </a:p>
          <a:p>
            <a:pPr marL="0" indent="0" algn="just" eaLnBrk="1" hangingPunct="1">
              <a:lnSpc>
                <a:spcPct val="100000"/>
              </a:lnSpc>
              <a:spcBef>
                <a:spcPts val="0"/>
              </a:spcBef>
              <a:spcAft>
                <a:spcPts val="1800"/>
              </a:spcAft>
              <a:buNone/>
            </a:pPr>
            <a:r>
              <a:rPr lang="en-US" sz="3200" dirty="0">
                <a:effectLst>
                  <a:outerShdw blurRad="38100" dist="38100" dir="2700000" algn="tl">
                    <a:srgbClr val="000000">
                      <a:alpha val="43137"/>
                    </a:srgbClr>
                  </a:outerShdw>
                </a:effectLst>
                <a:latin typeface="Calibri" panose="020F0502020204030204" pitchFamily="34" charset="0"/>
              </a:rPr>
              <a:t>“I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marvel</a:t>
            </a:r>
            <a:r>
              <a:rPr lang="en-US" sz="3200" dirty="0">
                <a:effectLst>
                  <a:outerShdw blurRad="38100" dist="38100" dir="2700000" algn="tl">
                    <a:srgbClr val="000000">
                      <a:alpha val="43137"/>
                    </a:srgbClr>
                  </a:outerShdw>
                </a:effectLst>
                <a:latin typeface="Calibri" panose="020F0502020204030204" pitchFamily="34" charset="0"/>
              </a:rPr>
              <a:t> that you are turning away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so</a:t>
            </a:r>
            <a:r>
              <a:rPr lang="en-US" sz="3200" b="1" i="1" dirty="0">
                <a:effectLst>
                  <a:outerShdw blurRad="38100" dist="38100" dir="2700000" algn="tl">
                    <a:srgbClr val="000000">
                      <a:alpha val="43137"/>
                    </a:srgbClr>
                  </a:outerShdw>
                </a:effectLst>
                <a:latin typeface="Calibri" panose="020F0502020204030204" pitchFamily="34" charset="0"/>
              </a:rPr>
              <a: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soon</a:t>
            </a:r>
            <a:r>
              <a:rPr lang="en-US" sz="3200" b="1" i="1"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from Him who called you in the grace of Christ, to a different gospel.” (Italics mine)</a:t>
            </a:r>
          </a:p>
          <a:p>
            <a:pPr marL="0" indent="0" algn="ctr">
              <a:lnSpc>
                <a:spcPct val="100000"/>
              </a:lnSpc>
              <a:spcBef>
                <a:spcPts val="0"/>
              </a:spcBef>
              <a:spcAft>
                <a:spcPts val="600"/>
              </a:spcAft>
              <a:buNone/>
            </a:pPr>
            <a:r>
              <a:rPr lang="en-US" sz="3600" dirty="0">
                <a:solidFill>
                  <a:srgbClr val="00FFFF"/>
                </a:solidFill>
                <a:effectLst>
                  <a:outerShdw blurRad="38100" dist="38100" dir="2700000" algn="tl">
                    <a:srgbClr val="000000">
                      <a:alpha val="43137"/>
                    </a:srgbClr>
                  </a:outerShdw>
                </a:effectLst>
              </a:rPr>
              <a:t>Exodus 32:8</a:t>
            </a:r>
          </a:p>
          <a:p>
            <a:pPr marL="0" indent="0" algn="just" eaLnBrk="1" hangingPunct="1">
              <a:lnSpc>
                <a:spcPct val="100000"/>
              </a:lnSpc>
              <a:spcBef>
                <a:spcPts val="0"/>
              </a:spcBef>
              <a:buNone/>
            </a:pPr>
            <a:r>
              <a:rPr lang="en-US" sz="3200" dirty="0">
                <a:effectLst>
                  <a:outerShdw blurRad="38100" dist="38100" dir="2700000" algn="tl">
                    <a:srgbClr val="000000">
                      <a:alpha val="43137"/>
                    </a:srgbClr>
                  </a:outerShdw>
                </a:effectLst>
                <a:latin typeface="Calibri" panose="020F0502020204030204" pitchFamily="34" charset="0"/>
              </a:rPr>
              <a:t>“They have turned aside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quickly</a:t>
            </a:r>
            <a:r>
              <a:rPr lang="en-US" sz="3200" dirty="0">
                <a:effectLst>
                  <a:outerShdw blurRad="38100" dist="38100" dir="2700000" algn="tl">
                    <a:srgbClr val="000000">
                      <a:alpha val="43137"/>
                    </a:srgbClr>
                  </a:outerShdw>
                </a:effectLst>
                <a:latin typeface="Calibri" panose="020F0502020204030204" pitchFamily="34" charset="0"/>
              </a:rPr>
              <a:t> out of the way which I have commanded them” (Italics mine; see also </a:t>
            </a:r>
            <a:r>
              <a:rPr lang="en-US" sz="3200" dirty="0" err="1">
                <a:effectLst>
                  <a:outerShdw blurRad="38100" dist="38100" dir="2700000" algn="tl">
                    <a:srgbClr val="000000">
                      <a:alpha val="43137"/>
                    </a:srgbClr>
                  </a:outerShdw>
                </a:effectLst>
                <a:latin typeface="Calibri" panose="020F0502020204030204" pitchFamily="34" charset="0"/>
              </a:rPr>
              <a:t>Exod</a:t>
            </a:r>
            <a:r>
              <a:rPr lang="en-US" sz="3200" dirty="0">
                <a:effectLst>
                  <a:outerShdw blurRad="38100" dist="38100" dir="2700000" algn="tl">
                    <a:srgbClr val="000000">
                      <a:alpha val="43137"/>
                    </a:srgbClr>
                  </a:outerShdw>
                </a:effectLst>
                <a:latin typeface="Calibri" panose="020F0502020204030204" pitchFamily="34" charset="0"/>
              </a:rPr>
              <a:t> 24:18).</a:t>
            </a:r>
          </a:p>
          <a:p>
            <a:pPr marL="0" indent="0" algn="just" eaLnBrk="1" hangingPunct="1">
              <a:lnSpc>
                <a:spcPct val="100000"/>
              </a:lnSpc>
              <a:buNone/>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994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76200"/>
            <a:ext cx="624254"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3">
            <a:extLst>
              <a:ext uri="{FF2B5EF4-FFF2-40B4-BE49-F238E27FC236}">
                <a16:creationId xmlns:a16="http://schemas.microsoft.com/office/drawing/2014/main" id="{A7F65748-E098-7B2C-5A99-8CCD67235C2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72800" y="76200"/>
            <a:ext cx="624254"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61468120"/>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algn="just" defTabSz="914400" rtl="0" eaLnBrk="1" latinLnBrk="0" hangingPunct="1"/>
                      <a:r>
                        <a:rPr kumimoji="0" lang="en-US" sz="2800" b="1"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076477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328D66-1B82-CFEB-EFDC-6A38362821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God said, ‘Let there be light’; and there was light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61428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76CC010-4E2D-4688-A0C6-D687EFD18E7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896600" cy="2523768"/>
          </a:xfrm>
          <a:prstGeom prst="rect">
            <a:avLst/>
          </a:prstGeom>
          <a:noFill/>
          <a:ln w="28575">
            <a:noFill/>
            <a:miter lim="800000"/>
            <a:headEnd/>
            <a:tailEnd/>
          </a:ln>
        </p:spPr>
        <p:txBody>
          <a:bodyPr wrap="square">
            <a:spAutoFit/>
          </a:bodyPr>
          <a:lstStyle/>
          <a:p>
            <a:pPr algn="ctr">
              <a:spcAft>
                <a:spcPts val="12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Genesis 1:14</a:t>
            </a:r>
          </a:p>
          <a:p>
            <a:pPr algn="just">
              <a:defRPr/>
            </a:pPr>
            <a:r>
              <a:rPr lang="en-US" sz="3600" dirty="0">
                <a:effectLst>
                  <a:outerShdw blurRad="38100" dist="38100" dir="2700000" algn="tl">
                    <a:srgbClr val="000000">
                      <a:alpha val="43137"/>
                    </a:srgbClr>
                  </a:outerShdw>
                </a:effectLst>
                <a:latin typeface="Calibri" panose="020F0502020204030204" pitchFamily="34" charset="0"/>
              </a:rPr>
              <a:t>Then God said, “Let there be lights in the expanse of the heavens to separate the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rPr>
              <a:t> from the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night</a:t>
            </a:r>
            <a:r>
              <a:rPr lang="en-US" sz="3600" dirty="0">
                <a:effectLst>
                  <a:outerShdw blurRad="38100" dist="38100" dir="2700000" algn="tl">
                    <a:srgbClr val="000000">
                      <a:alpha val="43137"/>
                    </a:srgbClr>
                  </a:outerShdw>
                </a:effectLst>
                <a:latin typeface="Calibri" panose="020F0502020204030204" pitchFamily="34" charset="0"/>
              </a:rPr>
              <a:t>, and let them be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signs and for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seasons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and for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days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and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years</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728776AB-62B9-4A85-0AC6-06B8513A9596}"/>
              </a:ext>
            </a:extLst>
          </p:cNvPr>
          <p:cNvPicPr>
            <a:picLocks noChangeAspect="1"/>
          </p:cNvPicPr>
          <p:nvPr/>
        </p:nvPicPr>
        <p:blipFill>
          <a:blip r:embed="rId3"/>
          <a:stretch>
            <a:fillRect/>
          </a:stretch>
        </p:blipFill>
        <p:spPr>
          <a:xfrm>
            <a:off x="4624579" y="2606040"/>
            <a:ext cx="2825128" cy="2194560"/>
          </a:xfrm>
          <a:prstGeom prst="rect">
            <a:avLst/>
          </a:prstGeom>
          <a:ln w="28575">
            <a:solidFill>
              <a:schemeClr val="tx1"/>
            </a:solidFill>
          </a:ln>
        </p:spPr>
      </p:pic>
    </p:spTree>
    <p:extLst>
      <p:ext uri="{BB962C8B-B14F-4D97-AF65-F5344CB8AC3E}">
        <p14:creationId xmlns:p14="http://schemas.microsoft.com/office/powerpoint/2010/main" val="3991379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State is Future</a:t>
            </a:r>
          </a:p>
        </p:txBody>
      </p:sp>
      <p:sp>
        <p:nvSpPr>
          <p:cNvPr id="76803" name="Rectangle 3"/>
          <p:cNvSpPr>
            <a:spLocks noGrp="1" noChangeArrowheads="1"/>
          </p:cNvSpPr>
          <p:nvPr>
            <p:ph type="body" idx="1"/>
          </p:nvPr>
        </p:nvSpPr>
        <p:spPr>
          <a:xfrm>
            <a:off x="609600" y="990600"/>
            <a:ext cx="6781800" cy="5638800"/>
          </a:xfrm>
        </p:spPr>
        <p:txBody>
          <a:bodyPr/>
          <a:lstStyle/>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Satan (Rev 20:10)</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sea (Rev 21:1)</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death, crying, or pain (Rev 21:4)</a:t>
            </a:r>
          </a:p>
          <a:p>
            <a:pPr marL="688975" indent="-688975" eaLnBrk="1" hangingPunct="1">
              <a:spcBef>
                <a:spcPts val="0"/>
              </a:spcBef>
              <a:spcAft>
                <a:spcPts val="1200"/>
              </a:spcAft>
              <a:buClr>
                <a:srgbClr val="66FFFF"/>
              </a:buClr>
              <a:buSzPct val="100000"/>
              <a:buFont typeface="+mj-lt"/>
              <a:buAutoNum type="romanUcPeriod"/>
              <a:defRPr/>
            </a:pPr>
            <a:r>
              <a:rPr lang="en-US" sz="3200" b="1" u="sng" dirty="0">
                <a:solidFill>
                  <a:srgbClr val="FFFFCC"/>
                </a:solidFill>
                <a:effectLst>
                  <a:outerShdw blurRad="38100" dist="38100" dir="2700000" algn="tl">
                    <a:srgbClr val="000000">
                      <a:alpha val="43137"/>
                    </a:srgbClr>
                  </a:outerShdw>
                </a:effectLst>
              </a:rPr>
              <a:t>No Sun (Rev 22:5)</a:t>
            </a:r>
          </a:p>
          <a:p>
            <a:pPr marL="688975" indent="-688975" eaLnBrk="1" hangingPunct="1">
              <a:spcBef>
                <a:spcPts val="0"/>
              </a:spcBef>
              <a:spcAft>
                <a:spcPts val="1200"/>
              </a:spcAft>
              <a:buClr>
                <a:srgbClr val="66FFFF"/>
              </a:buClr>
              <a:buSzPct val="100000"/>
              <a:buFont typeface="+mj-lt"/>
              <a:buAutoNum type="romanUcPeriod"/>
              <a:defRPr/>
            </a:pPr>
            <a:r>
              <a:rPr lang="en-US" sz="3200" b="1" u="sng" dirty="0">
                <a:solidFill>
                  <a:srgbClr val="FFFFCC"/>
                </a:solidFill>
                <a:effectLst>
                  <a:outerShdw blurRad="38100" dist="38100" dir="2700000" algn="tl">
                    <a:srgbClr val="000000">
                      <a:alpha val="43137"/>
                    </a:srgbClr>
                  </a:outerShdw>
                </a:effectLst>
              </a:rPr>
              <a:t>No Moon (Rev 21:23)</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temple (Rev. 21:22)</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night (Rev 21:25)</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evil (Rev 21:27)</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8557317" y="1600200"/>
            <a:ext cx="3025083" cy="3657600"/>
          </a:xfrm>
          <a:prstGeom prst="rect">
            <a:avLst/>
          </a:prstGeom>
        </p:spPr>
      </p:pic>
    </p:spTree>
    <p:extLst>
      <p:ext uri="{BB962C8B-B14F-4D97-AF65-F5344CB8AC3E}">
        <p14:creationId xmlns:p14="http://schemas.microsoft.com/office/powerpoint/2010/main" val="3333055548"/>
      </p:ext>
    </p:extLst>
  </p:cSld>
  <p:clrMapOvr>
    <a:masterClrMapping/>
  </p:clrMapOvr>
  <mc:AlternateContent xmlns:mc="http://schemas.openxmlformats.org/markup-compatibility/2006" xmlns:p14="http://schemas.microsoft.com/office/powerpoint/2010/main">
    <mc:Choice Requires="p14">
      <p:transition p14:dur="0" advTm="91680"/>
    </mc:Choice>
    <mc:Fallback xmlns="">
      <p:transition advTm="9168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608D1F8-D74C-15E8-271C-145994961542}"/>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54275" name="Picture 3" descr="diagram1">
            <a:extLst>
              <a:ext uri="{FF2B5EF4-FFF2-40B4-BE49-F238E27FC236}">
                <a16:creationId xmlns:a16="http://schemas.microsoft.com/office/drawing/2014/main" id="{3B42D0FA-F023-20A2-B7D9-A96839E23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7896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656CA19-CB42-3D9F-63D2-C157378B0255}"/>
              </a:ext>
            </a:extLst>
          </p:cNvPr>
          <p:cNvSpPr>
            <a:spLocks noGrp="1" noChangeArrowheads="1"/>
          </p:cNvSpPr>
          <p:nvPr>
            <p:ph type="title"/>
          </p:nvPr>
        </p:nvSpPr>
        <p:spPr>
          <a:xfrm>
            <a:off x="914400" y="228600"/>
            <a:ext cx="10363200" cy="914400"/>
          </a:xfrm>
        </p:spPr>
        <p:txBody>
          <a:bodyPr/>
          <a:lstStyle/>
          <a:p>
            <a:pPr algn="ct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Ark of the Covenant</a:t>
            </a:r>
          </a:p>
        </p:txBody>
      </p:sp>
      <p:pic>
        <p:nvPicPr>
          <p:cNvPr id="70659" name="Picture 3">
            <a:extLst>
              <a:ext uri="{FF2B5EF4-FFF2-40B4-BE49-F238E27FC236}">
                <a16:creationId xmlns:a16="http://schemas.microsoft.com/office/drawing/2014/main" id="{505C2463-2B91-2A06-8EE5-85C5DE76C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417" y="1295400"/>
            <a:ext cx="7527167"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8707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C1077-AB87-4890-A0D3-6A05AF1BE7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5:21-22</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ancients were told, ‘You shall not commit murder’ and ‘Whoever commits murder shall be liable to the court.’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everyone who is angry with his brother shall be guilty before the court; and whoever says to his brother, ‘You good-for-nothing,’ shall be guilty before the supreme court; and whoever says, ‘You fool,’ shall be guilty enough to go into the fiery hell.””</a:t>
            </a:r>
          </a:p>
        </p:txBody>
      </p:sp>
    </p:spTree>
    <p:extLst>
      <p:ext uri="{BB962C8B-B14F-4D97-AF65-F5344CB8AC3E}">
        <p14:creationId xmlns:p14="http://schemas.microsoft.com/office/powerpoint/2010/main" val="69869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7D069-E491-4830-BF30-8A8EC777B5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5:27-28</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 that it was said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shall not commit adultery’;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everyone who looks at a woman with lust for her has already committed adultery with her in his heart.”</a:t>
            </a:r>
          </a:p>
        </p:txBody>
      </p:sp>
    </p:spTree>
    <p:extLst>
      <p:ext uri="{BB962C8B-B14F-4D97-AF65-F5344CB8AC3E}">
        <p14:creationId xmlns:p14="http://schemas.microsoft.com/office/powerpoint/2010/main" val="3205135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799898005"/>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891631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EF66CC-C326-B523-0572-0428AF8674EC}"/>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lnSpc>
                <a:spcPct val="100000"/>
              </a:lnSpc>
              <a:spcBef>
                <a:spcPts val="0"/>
              </a:spcBef>
              <a:spcAft>
                <a:spcPts val="600"/>
              </a:spcAft>
              <a:buNone/>
              <a:defRPr/>
            </a:pPr>
            <a:r>
              <a:rPr lang="en-US" altLang="en-US" sz="4000" dirty="0">
                <a:solidFill>
                  <a:srgbClr val="00FFFF"/>
                </a:solidFill>
                <a:effectLst>
                  <a:outerShdw blurRad="38100" dist="38100" dir="2700000" algn="tl">
                    <a:srgbClr val="000000">
                      <a:alpha val="43137"/>
                    </a:srgbClr>
                  </a:outerShdw>
                </a:effectLst>
                <a:latin typeface="+mn-lt"/>
                <a:ea typeface="+mn-ea"/>
                <a:cs typeface="+mn-cs"/>
              </a:rPr>
              <a:t>2 Samuel 7:12-16</a:t>
            </a:r>
          </a:p>
          <a:p>
            <a:pPr marL="0" indent="0" algn="just">
              <a:lnSpc>
                <a:spcPct val="100000"/>
              </a:lnSpc>
              <a:spcBef>
                <a:spcPts val="0"/>
              </a:spcBef>
              <a:buNone/>
              <a:defRPr/>
            </a:pPr>
            <a:r>
              <a:rPr lang="en-US" sz="3500" baseline="30000" dirty="0">
                <a:cs typeface="Calibri" panose="020F0502020204030204" pitchFamily="34" charset="0"/>
              </a:rPr>
              <a:t>12</a:t>
            </a:r>
            <a:r>
              <a:rPr lang="en-US" sz="3500" dirty="0">
                <a:cs typeface="Calibri" panose="020F0502020204030204" pitchFamily="34" charset="0"/>
              </a:rPr>
              <a:t> “When your days are complete and you lie down with your fathers, I will raise up your </a:t>
            </a:r>
            <a:r>
              <a:rPr lang="en-US" sz="3500" b="1" u="sng" dirty="0">
                <a:solidFill>
                  <a:srgbClr val="FFFFCC"/>
                </a:solidFill>
                <a:cs typeface="Calibri" panose="020F0502020204030204" pitchFamily="34" charset="0"/>
              </a:rPr>
              <a:t>descendant</a:t>
            </a:r>
            <a:r>
              <a:rPr lang="en-US" sz="3500" dirty="0">
                <a:cs typeface="Calibri" panose="020F0502020204030204" pitchFamily="34" charset="0"/>
              </a:rPr>
              <a:t> after you, who will come forth from you, and I will establish his kingdom. </a:t>
            </a:r>
            <a:r>
              <a:rPr lang="en-US" sz="3500" baseline="30000" dirty="0">
                <a:cs typeface="Calibri" panose="020F0502020204030204" pitchFamily="34" charset="0"/>
              </a:rPr>
              <a:t>13 </a:t>
            </a:r>
            <a:r>
              <a:rPr lang="en-US" sz="3500" dirty="0">
                <a:cs typeface="Calibri" panose="020F0502020204030204" pitchFamily="34" charset="0"/>
              </a:rPr>
              <a:t>He shall build a house for My name, and I will establish </a:t>
            </a:r>
            <a:r>
              <a:rPr lang="en-US" sz="3500" b="1" u="sng" dirty="0">
                <a:solidFill>
                  <a:srgbClr val="FFFFCC"/>
                </a:solidFill>
                <a:cs typeface="Calibri" panose="020F0502020204030204" pitchFamily="34" charset="0"/>
              </a:rPr>
              <a:t>the</a:t>
            </a:r>
            <a:r>
              <a:rPr lang="en-US" sz="3500" b="1" u="sng" dirty="0">
                <a:cs typeface="Calibri" panose="020F0502020204030204" pitchFamily="34" charset="0"/>
              </a:rPr>
              <a:t> </a:t>
            </a:r>
            <a:r>
              <a:rPr lang="en-US" sz="3500" b="1" u="sng" dirty="0">
                <a:solidFill>
                  <a:srgbClr val="FFFFCC"/>
                </a:solidFill>
                <a:cs typeface="Calibri" panose="020F0502020204030204" pitchFamily="34" charset="0"/>
              </a:rPr>
              <a:t>throne of his kingdom forever</a:t>
            </a:r>
            <a:r>
              <a:rPr lang="en-US" sz="3500" dirty="0">
                <a:cs typeface="Calibri" panose="020F0502020204030204" pitchFamily="34" charset="0"/>
              </a:rPr>
              <a:t>. </a:t>
            </a:r>
            <a:r>
              <a:rPr lang="en-US" sz="3500" baseline="30000" dirty="0">
                <a:cs typeface="Calibri" panose="020F0502020204030204" pitchFamily="34" charset="0"/>
              </a:rPr>
              <a:t>14 </a:t>
            </a:r>
            <a:r>
              <a:rPr lang="en-US" sz="3500" dirty="0">
                <a:cs typeface="Calibri" panose="020F0502020204030204" pitchFamily="34" charset="0"/>
              </a:rPr>
              <a:t>I will be a father to him and he will be a son to Me; when he commits iniquity, I will correct him with the rod of men and the strokes of the sons of men, </a:t>
            </a:r>
            <a:r>
              <a:rPr lang="en-US" sz="3500" baseline="30000" dirty="0">
                <a:cs typeface="Calibri" panose="020F0502020204030204" pitchFamily="34" charset="0"/>
              </a:rPr>
              <a:t>15 </a:t>
            </a:r>
            <a:r>
              <a:rPr lang="en-US" sz="3500" dirty="0">
                <a:cs typeface="Calibri" panose="020F0502020204030204" pitchFamily="34" charset="0"/>
              </a:rPr>
              <a:t>but My lovingkindness shall not depart . . .</a:t>
            </a:r>
          </a:p>
        </p:txBody>
      </p:sp>
    </p:spTree>
    <p:extLst>
      <p:ext uri="{BB962C8B-B14F-4D97-AF65-F5344CB8AC3E}">
        <p14:creationId xmlns:p14="http://schemas.microsoft.com/office/powerpoint/2010/main" val="35001631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EF66CC-C326-B523-0572-0428AF8674EC}"/>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lnSpc>
                <a:spcPct val="100000"/>
              </a:lnSpc>
              <a:spcBef>
                <a:spcPts val="0"/>
              </a:spcBef>
              <a:spcAft>
                <a:spcPts val="600"/>
              </a:spcAft>
              <a:buNone/>
              <a:defRPr/>
            </a:pPr>
            <a:r>
              <a:rPr lang="en-US" altLang="en-US" sz="4000" dirty="0">
                <a:solidFill>
                  <a:srgbClr val="00FFFF"/>
                </a:solidFill>
                <a:effectLst>
                  <a:outerShdw blurRad="38100" dist="38100" dir="2700000" algn="tl">
                    <a:srgbClr val="000000">
                      <a:alpha val="43137"/>
                    </a:srgbClr>
                  </a:outerShdw>
                </a:effectLst>
                <a:latin typeface="+mn-lt"/>
                <a:ea typeface="+mn-ea"/>
                <a:cs typeface="+mn-cs"/>
              </a:rPr>
              <a:t>2 Samuel 7:12-16</a:t>
            </a:r>
          </a:p>
          <a:p>
            <a:pPr marL="0" indent="0" algn="just">
              <a:lnSpc>
                <a:spcPct val="100000"/>
              </a:lnSpc>
              <a:spcBef>
                <a:spcPts val="0"/>
              </a:spcBef>
              <a:buNone/>
              <a:defRPr/>
            </a:pPr>
            <a:r>
              <a:rPr lang="en-US" sz="3500" dirty="0">
                <a:cs typeface="Calibri" panose="020F0502020204030204" pitchFamily="34" charset="0"/>
              </a:rPr>
              <a:t>. . .from him, as I took </a:t>
            </a:r>
            <a:r>
              <a:rPr lang="en-US" sz="3500" i="1" dirty="0">
                <a:cs typeface="Calibri" panose="020F0502020204030204" pitchFamily="34" charset="0"/>
              </a:rPr>
              <a:t>it</a:t>
            </a:r>
            <a:r>
              <a:rPr lang="en-US" sz="3500" dirty="0">
                <a:cs typeface="Calibri" panose="020F0502020204030204" pitchFamily="34" charset="0"/>
              </a:rPr>
              <a:t> away from Saul, whom I removed from before you. </a:t>
            </a:r>
            <a:r>
              <a:rPr lang="en-US" sz="3500" baseline="30000" dirty="0">
                <a:cs typeface="Calibri" panose="020F0502020204030204" pitchFamily="34" charset="0"/>
              </a:rPr>
              <a:t>16 </a:t>
            </a:r>
            <a:r>
              <a:rPr lang="en-US" sz="3500" b="1" u="sng" dirty="0">
                <a:solidFill>
                  <a:srgbClr val="FFFFCC"/>
                </a:solidFill>
                <a:cs typeface="Calibri" panose="020F0502020204030204" pitchFamily="34" charset="0"/>
              </a:rPr>
              <a:t>Your house and your kingdom shall endure before Me forever; your throne shall be established forever</a:t>
            </a:r>
            <a:r>
              <a:rPr lang="en-US" sz="3500" dirty="0">
                <a:cs typeface="Calibri" panose="020F0502020204030204" pitchFamily="34" charset="0"/>
              </a:rPr>
              <a:t>.” </a:t>
            </a:r>
            <a:r>
              <a:rPr lang="en-US" sz="3500" baseline="30000" dirty="0">
                <a:cs typeface="Calibri" panose="020F0502020204030204" pitchFamily="34" charset="0"/>
              </a:rPr>
              <a:t>17 </a:t>
            </a:r>
            <a:r>
              <a:rPr lang="en-US" sz="3500" dirty="0">
                <a:cs typeface="Calibri" panose="020F0502020204030204" pitchFamily="34" charset="0"/>
              </a:rPr>
              <a:t>In accordance with all these words and all this vision, so Nathan spoke </a:t>
            </a:r>
            <a:r>
              <a:rPr lang="en-US" sz="3500" b="1" u="sng" dirty="0">
                <a:solidFill>
                  <a:srgbClr val="FFFFCC"/>
                </a:solidFill>
                <a:cs typeface="Calibri" panose="020F0502020204030204" pitchFamily="34" charset="0"/>
              </a:rPr>
              <a:t>to David</a:t>
            </a:r>
            <a:r>
              <a:rPr lang="en-US" sz="3500" dirty="0">
                <a:cs typeface="Calibri" panose="020F0502020204030204" pitchFamily="34" charset="0"/>
              </a:rPr>
              <a:t>.”</a:t>
            </a:r>
          </a:p>
        </p:txBody>
      </p:sp>
      <p:pic>
        <p:nvPicPr>
          <p:cNvPr id="3" name="Picture 2">
            <a:extLst>
              <a:ext uri="{FF2B5EF4-FFF2-40B4-BE49-F238E27FC236}">
                <a16:creationId xmlns:a16="http://schemas.microsoft.com/office/drawing/2014/main" id="{E303839D-0A43-5802-4CDB-0CD308EF75FF}"/>
              </a:ext>
            </a:extLst>
          </p:cNvPr>
          <p:cNvPicPr>
            <a:picLocks noChangeAspect="1"/>
          </p:cNvPicPr>
          <p:nvPr/>
        </p:nvPicPr>
        <p:blipFill>
          <a:blip r:embed="rId3"/>
          <a:stretch>
            <a:fillRect/>
          </a:stretch>
        </p:blipFill>
        <p:spPr>
          <a:xfrm>
            <a:off x="5068214" y="3505200"/>
            <a:ext cx="2055572" cy="1371600"/>
          </a:xfrm>
          <a:prstGeom prst="rect">
            <a:avLst/>
          </a:prstGeom>
          <a:ln>
            <a:solidFill>
              <a:schemeClr val="tx1"/>
            </a:solidFill>
          </a:ln>
        </p:spPr>
      </p:pic>
    </p:spTree>
    <p:extLst>
      <p:ext uri="{BB962C8B-B14F-4D97-AF65-F5344CB8AC3E}">
        <p14:creationId xmlns:p14="http://schemas.microsoft.com/office/powerpoint/2010/main" val="39236248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304800"/>
            <a:ext cx="5257800" cy="838200"/>
          </a:xfrm>
        </p:spPr>
        <p:txBody>
          <a:bodyPr>
            <a:normAutofit/>
          </a:bodyPr>
          <a:lstStyle/>
          <a:p>
            <a:pPr algn="ctr" eaLnBrk="1" hangingPunct="1"/>
            <a:r>
              <a:rPr lang="en-US" altLang="en-US" sz="3600" b="1"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1028700" y="1524000"/>
            <a:ext cx="10134600" cy="3810000"/>
          </a:xfrm>
        </p:spPr>
        <p:txBody>
          <a:bodyPr/>
          <a:lstStyle/>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sz="3200" b="1" u="sng" dirty="0">
                <a:solidFill>
                  <a:srgbClr val="FFFFCC"/>
                </a:solidFill>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sz="3200" dirty="0">
                <a:solidFill>
                  <a:srgbClr val="FFFFFF"/>
                </a:solidFill>
              </a:rPr>
              <a:t> Millennial temple (Ezek. 40-48)</a:t>
            </a:r>
          </a:p>
        </p:txBody>
      </p:sp>
    </p:spTree>
    <p:extLst>
      <p:ext uri="{BB962C8B-B14F-4D97-AF65-F5344CB8AC3E}">
        <p14:creationId xmlns:p14="http://schemas.microsoft.com/office/powerpoint/2010/main" val="4936058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3475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6781800" y="685800"/>
            <a:ext cx="1447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2362200" y="39624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607449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a:solidFill>
                  <a:srgbClr val="00FFFF"/>
                </a:solidFill>
                <a:effectLst>
                  <a:outerShdw blurRad="38100" dist="38100" dir="2700000" algn="tl">
                    <a:srgbClr val="000000">
                      <a:alpha val="43137"/>
                    </a:srgbClr>
                  </a:outerShdw>
                </a:effectLst>
                <a:latin typeface="Calibri" panose="020F0502020204030204" pitchFamily="34" charset="0"/>
              </a:rPr>
              <a:t>Acts 6:8</a:t>
            </a: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a:t>
            </a:r>
          </a:p>
        </p:txBody>
      </p:sp>
      <p:sp>
        <p:nvSpPr>
          <p:cNvPr id="161795" name="Rectangle 3"/>
          <p:cNvSpPr>
            <a:spLocks noGrp="1" noChangeArrowheads="1"/>
          </p:cNvSpPr>
          <p:nvPr>
            <p:ph type="body" idx="1"/>
          </p:nvPr>
        </p:nvSpPr>
        <p:spPr>
          <a:xfrm>
            <a:off x="609600" y="2057400"/>
            <a:ext cx="7467600" cy="358140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‒7:1</a:t>
            </a:r>
            <a:r>
              <a:rPr lang="en-US" sz="3200" dirty="0">
                <a:effectLst>
                  <a:outerShdw blurRad="38100" dist="38100" dir="2700000" algn="tl">
                    <a:srgbClr val="000000">
                      <a:alpha val="43137"/>
                    </a:srgbClr>
                  </a:outerShdw>
                </a:effectLst>
              </a:rPr>
              <a:t>)</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Defense (Acts 7:2-53)</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Stoning (7:54-60)</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Third Persecution (Acts 8:1-4)</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3343254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6781800" y="685800"/>
            <a:ext cx="1447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5981700" y="46482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8944806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6781800" y="685800"/>
            <a:ext cx="1447800"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7505700" y="3962400"/>
            <a:ext cx="1219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9591138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3754874"/>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Matthew 24:1-2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came out from the temple and was going away when His disciples came up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point out the temple buildings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said to them, “Do you not see all these things? Truly I say to you,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not one stone here will be left upon another, which will not be torn down</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4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62630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361E-033E-4040-8180-7B9AB542D7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070619"/>
          </a:xfrm>
          <a:prstGeom prst="rect">
            <a:avLst/>
          </a:prstGeom>
          <a:noFill/>
          <a:ln w="28575">
            <a:noFill/>
            <a:miter lim="800000"/>
            <a:headEnd/>
            <a:tailEnd/>
          </a:ln>
        </p:spPr>
        <p:txBody>
          <a:bodyPr wrap="square">
            <a:spAutoFit/>
          </a:bodyPr>
          <a:lstStyle/>
          <a:p>
            <a:pPr algn="ctr">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19:42-44</a:t>
            </a:r>
          </a:p>
          <a:p>
            <a:pPr algn="just"/>
            <a:r>
              <a:rPr lang="en-US" sz="34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r>
              <a:rPr lang="en-US" sz="3450" baseline="30000" dirty="0">
                <a:effectLst>
                  <a:outerShdw blurRad="38100" dist="38100" dir="2700000" algn="tl">
                    <a:srgbClr val="000000">
                      <a:alpha val="43137"/>
                    </a:srgbClr>
                  </a:outerShdw>
                </a:effectLst>
                <a:latin typeface="Calibri" panose="020F0502020204030204" pitchFamily="34" charset="0"/>
              </a:rPr>
              <a:t> </a:t>
            </a:r>
            <a:r>
              <a:rPr lang="en-US" sz="3450" dirty="0">
                <a:effectLst>
                  <a:outerShdw blurRad="38100" dist="38100" dir="2700000" algn="tl">
                    <a:srgbClr val="000000">
                      <a:alpha val="43137"/>
                    </a:srgbClr>
                  </a:outerShdw>
                </a:effectLst>
                <a:latin typeface="Calibri" panose="020F0502020204030204" pitchFamily="34" charset="0"/>
              </a:rPr>
              <a:t>saying, ‘If you had known in </a:t>
            </a:r>
            <a:r>
              <a:rPr lang="en-US" sz="3450" dirty="0">
                <a:effectLst>
                  <a:outerShdw blurRad="38100" dist="38100" dir="2700000" algn="tl">
                    <a:srgbClr val="000000">
                      <a:alpha val="43137"/>
                    </a:srgbClr>
                  </a:outerShdw>
                </a:effectLst>
              </a:rPr>
              <a:t>this day, </a:t>
            </a:r>
            <a:r>
              <a:rPr lang="en-US" sz="3450" dirty="0">
                <a:effectLst>
                  <a:outerShdw blurRad="38100" dist="38100" dir="2700000" algn="tl">
                    <a:srgbClr val="000000">
                      <a:alpha val="43137"/>
                    </a:srgbClr>
                  </a:outerShdw>
                </a:effectLst>
                <a:latin typeface="Calibri" panose="020F0502020204030204" pitchFamily="34" charset="0"/>
              </a:rPr>
              <a:t>even you, the things which make for peace! But now they have been hidden from your eyes. </a:t>
            </a:r>
            <a:r>
              <a:rPr lang="en-US" sz="3450" baseline="30000" dirty="0">
                <a:effectLst>
                  <a:outerShdw blurRad="38100" dist="38100" dir="2700000" algn="tl">
                    <a:srgbClr val="000000">
                      <a:alpha val="43137"/>
                    </a:srgbClr>
                  </a:outerShdw>
                </a:effectLst>
                <a:latin typeface="Calibri" panose="020F0502020204030204" pitchFamily="34" charset="0"/>
              </a:rPr>
              <a:t>43 </a:t>
            </a:r>
            <a:r>
              <a:rPr lang="en-US" sz="3450" dirty="0">
                <a:effectLst>
                  <a:outerShdw blurRad="38100" dist="38100" dir="2700000" algn="tl">
                    <a:srgbClr val="000000">
                      <a:alpha val="43137"/>
                    </a:srgbClr>
                  </a:outerShdw>
                </a:effectLst>
                <a:latin typeface="Calibri" panose="020F0502020204030204" pitchFamily="34" charset="0"/>
              </a:rPr>
              <a:t>For the days will come upon you when your enemies will throw up a barricade against you, and surround you and hem you in on every side, </a:t>
            </a:r>
            <a:r>
              <a:rPr lang="en-US" sz="3450" baseline="30000" dirty="0">
                <a:effectLst>
                  <a:outerShdw blurRad="38100" dist="38100" dir="2700000" algn="tl">
                    <a:srgbClr val="000000">
                      <a:alpha val="43137"/>
                    </a:srgbClr>
                  </a:outerShdw>
                </a:effectLst>
                <a:latin typeface="Calibri" panose="020F0502020204030204" pitchFamily="34" charset="0"/>
              </a:rPr>
              <a:t>44 </a:t>
            </a:r>
            <a:r>
              <a:rPr lang="en-US" sz="3450" dirty="0">
                <a:effectLst>
                  <a:outerShdw blurRad="38100" dist="38100" dir="2700000" algn="tl">
                    <a:srgbClr val="000000">
                      <a:alpha val="43137"/>
                    </a:srgbClr>
                  </a:outerShdw>
                </a:effectLst>
                <a:latin typeface="Calibri" panose="020F0502020204030204" pitchFamily="34" charset="0"/>
              </a:rPr>
              <a:t>and they will level you to the ground and your children within you, and </a:t>
            </a:r>
            <a:r>
              <a:rPr lang="en-US" sz="3450" b="1" u="sng" dirty="0">
                <a:solidFill>
                  <a:srgbClr val="FFFFCC"/>
                </a:solidFill>
                <a:effectLst>
                  <a:outerShdw blurRad="38100" dist="38100" dir="2700000" algn="tl">
                    <a:srgbClr val="000000">
                      <a:alpha val="43137"/>
                    </a:srgbClr>
                  </a:outerShdw>
                </a:effectLst>
              </a:rPr>
              <a:t>they will not leave in you one stone upon another</a:t>
            </a:r>
            <a:r>
              <a:rPr lang="en-US" sz="3450" dirty="0">
                <a:effectLst>
                  <a:outerShdw blurRad="38100" dist="38100" dir="2700000" algn="tl">
                    <a:srgbClr val="000000">
                      <a:alpha val="43137"/>
                    </a:srgbClr>
                  </a:outerShdw>
                </a:effectLst>
                <a:latin typeface="Calibri" panose="020F0502020204030204" pitchFamily="34" charset="0"/>
              </a:rPr>
              <a:t>, because you did not recognize the time of your visitation.’”</a:t>
            </a:r>
          </a:p>
        </p:txBody>
      </p:sp>
    </p:spTree>
    <p:extLst>
      <p:ext uri="{BB962C8B-B14F-4D97-AF65-F5344CB8AC3E}">
        <p14:creationId xmlns:p14="http://schemas.microsoft.com/office/powerpoint/2010/main" val="49970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Placeholder 4" descr="Temple Stones 03.jpg">
            <a:extLst>
              <a:ext uri="{FF2B5EF4-FFF2-40B4-BE49-F238E27FC236}">
                <a16:creationId xmlns:a16="http://schemas.microsoft.com/office/drawing/2014/main" id="{597CD29F-C3F0-49F1-AAF3-8D93BF26F16D}"/>
              </a:ext>
            </a:extLst>
          </p:cNvPr>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a:stretch>
            <a:fillRect/>
          </a:stretch>
        </p:blipFill>
        <p:spPr>
          <a:xfrm>
            <a:off x="1812926" y="152400"/>
            <a:ext cx="5502275" cy="3200400"/>
          </a:xfrm>
        </p:spPr>
      </p:pic>
      <p:pic>
        <p:nvPicPr>
          <p:cNvPr id="2" name="Picture 1">
            <a:extLst>
              <a:ext uri="{FF2B5EF4-FFF2-40B4-BE49-F238E27FC236}">
                <a16:creationId xmlns:a16="http://schemas.microsoft.com/office/drawing/2014/main" id="{737CFA1D-B9BA-4A46-A9C9-CA814F37B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1" y="3505201"/>
            <a:ext cx="5502181" cy="3200677"/>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Placeholder 4" descr="temple stones.jpg">
            <a:extLst>
              <a:ext uri="{FF2B5EF4-FFF2-40B4-BE49-F238E27FC236}">
                <a16:creationId xmlns:a16="http://schemas.microsoft.com/office/drawing/2014/main" id="{7E031706-ADD2-47E0-8705-3F65804925D3}"/>
              </a:ext>
            </a:extLst>
          </p:cNvPr>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a:stretch>
            <a:fillRect/>
          </a:stretch>
        </p:blipFill>
        <p:spPr>
          <a:xfrm>
            <a:off x="1800226" y="152400"/>
            <a:ext cx="4981575" cy="3200400"/>
          </a:xfrm>
        </p:spPr>
      </p:pic>
      <p:pic>
        <p:nvPicPr>
          <p:cNvPr id="2" name="Picture 1">
            <a:extLst>
              <a:ext uri="{FF2B5EF4-FFF2-40B4-BE49-F238E27FC236}">
                <a16:creationId xmlns:a16="http://schemas.microsoft.com/office/drawing/2014/main" id="{4FD1B538-F02D-459C-81B1-6660B5EFDD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200" y="3429001"/>
            <a:ext cx="4981704" cy="3200677"/>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F4C4DD-CFD6-4945-C15C-3E63C9FF30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Samuel 16:13-14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Samuel took the horn of oil and anointed him in the midst of his brothers;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mightily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David from that day forward. And Samuel arose and went to Ramah.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Saul, and an evil spirit from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terrorized him.”</a:t>
            </a:r>
          </a:p>
        </p:txBody>
      </p:sp>
    </p:spTree>
    <p:extLst>
      <p:ext uri="{BB962C8B-B14F-4D97-AF65-F5344CB8AC3E}">
        <p14:creationId xmlns:p14="http://schemas.microsoft.com/office/powerpoint/2010/main" val="306899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BC6AC-1898-A7D0-4F54-C25F8CF3CD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75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8" cy="1371600"/>
          </a:xfrm>
          <a:prstGeom prst="rect">
            <a:avLst/>
          </a:prstGeom>
        </p:spPr>
      </p:pic>
    </p:spTree>
    <p:extLst>
      <p:ext uri="{BB962C8B-B14F-4D97-AF65-F5344CB8AC3E}">
        <p14:creationId xmlns:p14="http://schemas.microsoft.com/office/powerpoint/2010/main" val="1072005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76116D-0650-4EE2-9908-68B4366A6E17}"/>
              </a:ext>
            </a:extLst>
          </p:cNvPr>
          <p:cNvGraphicFramePr>
            <a:graphicFrameLocks noGrp="1"/>
          </p:cNvGraphicFramePr>
          <p:nvPr/>
        </p:nvGraphicFramePr>
        <p:xfrm>
          <a:off x="609600" y="189223"/>
          <a:ext cx="10972800" cy="6479554"/>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1149162532"/>
                    </a:ext>
                  </a:extLst>
                </a:gridCol>
                <a:gridCol w="3657600">
                  <a:extLst>
                    <a:ext uri="{9D8B030D-6E8A-4147-A177-3AD203B41FA5}">
                      <a16:colId xmlns:a16="http://schemas.microsoft.com/office/drawing/2014/main" val="2962285687"/>
                    </a:ext>
                  </a:extLst>
                </a:gridCol>
                <a:gridCol w="3657600">
                  <a:extLst>
                    <a:ext uri="{9D8B030D-6E8A-4147-A177-3AD203B41FA5}">
                      <a16:colId xmlns:a16="http://schemas.microsoft.com/office/drawing/2014/main" val="376398144"/>
                    </a:ext>
                  </a:extLst>
                </a:gridCol>
              </a:tblGrid>
              <a:tr h="731520">
                <a:tc gridSpan="3">
                  <a:txBody>
                    <a:bodyPr/>
                    <a:lstStyle/>
                    <a:p>
                      <a:pPr algn="ctr">
                        <a:spcBef>
                          <a:spcPts val="600"/>
                        </a:spcBef>
                        <a:spcAft>
                          <a:spcPts val="600"/>
                        </a:spcAft>
                      </a:pPr>
                      <a:r>
                        <a:rPr lang="en-US" sz="3600" b="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WORK OF THE SPIRIT IN THE OT</a:t>
                      </a:r>
                    </a:p>
                  </a:txBody>
                  <a:tcPr anchor="ctr"/>
                </a:tc>
                <a:tc hMerge="1">
                  <a:txBody>
                    <a:bodyPr/>
                    <a:lstStyle/>
                    <a:p>
                      <a:endParaRPr lang="en-US" dirty="0"/>
                    </a:p>
                  </a:txBody>
                  <a:tcPr/>
                </a:tc>
                <a:tc hMerge="1">
                  <a:txBody>
                    <a:bodyPr/>
                    <a:lstStyle/>
                    <a:p>
                      <a:pPr algn="ctr">
                        <a:spcBef>
                          <a:spcPts val="600"/>
                        </a:spcBef>
                        <a:spcAft>
                          <a:spcPts val="600"/>
                        </a:spcAft>
                      </a:pPr>
                      <a:endParaRPr lang="en-US" sz="3600" b="0" dirty="0">
                        <a:solidFill>
                          <a:srgbClr val="00FFFF"/>
                        </a:solidFill>
                        <a:effectLst/>
                        <a:latin typeface="Calibri" panose="020F0502020204030204" pitchFamily="34" charset="0"/>
                        <a:ea typeface="+mj-ea"/>
                        <a:cs typeface="+mj-cs"/>
                      </a:endParaRPr>
                    </a:p>
                  </a:txBody>
                  <a:tcPr anchor="ctr"/>
                </a:tc>
                <a:extLst>
                  <a:ext uri="{0D108BD9-81ED-4DB2-BD59-A6C34878D82A}">
                    <a16:rowId xmlns:a16="http://schemas.microsoft.com/office/drawing/2014/main" val="3529848444"/>
                  </a:ext>
                </a:extLst>
              </a:tr>
              <a:tr h="68797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OT/GOSPELS/ACTS 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ACTS 2/TODAY</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4199846802"/>
                  </a:ext>
                </a:extLst>
              </a:tr>
              <a:tr h="89172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External vs. Internal</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Upon (1 Sam. 16:13)</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rPr>
                        <a:t>Within (John 14:17)</a:t>
                      </a:r>
                    </a:p>
                  </a:txBody>
                  <a:tcPr marT="45723" marB="45723" anchor="ctr" horzOverflow="overflow"/>
                </a:tc>
                <a:extLst>
                  <a:ext uri="{0D108BD9-81ED-4DB2-BD59-A6C34878D82A}">
                    <a16:rowId xmlns:a16="http://schemas.microsoft.com/office/drawing/2014/main" val="2415364954"/>
                  </a:ext>
                </a:extLst>
              </a:tr>
              <a:tr h="176950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Reception of all of the Spirit at the moment of salvation?</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Subsequent to salvation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t>
                      </a:r>
                      <a:r>
                        <a:rPr kumimoji="0" lang="en-US" sz="2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Exod</a:t>
                      </a: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31:3)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At moment of salvation (Rom 8:9)</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62385765"/>
                  </a:ext>
                </a:extLst>
              </a:tr>
              <a:tr h="114758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How long is the indwelling?</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Temporary indwelling (1 Sam 16:14; Ps 51:11)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Permanent indwelling (John 14:16)</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571592761"/>
                  </a:ext>
                </a:extLst>
              </a:tr>
              <a:tr h="125124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Who is indwelt?</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Selective indwelling (Joel 2:28)</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Universal indwelling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(1 Cor 12:13)</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898418030"/>
                  </a:ext>
                </a:extLst>
              </a:tr>
            </a:tbl>
          </a:graphicData>
        </a:graphic>
      </p:graphicFrame>
    </p:spTree>
    <p:extLst>
      <p:ext uri="{BB962C8B-B14F-4D97-AF65-F5344CB8AC3E}">
        <p14:creationId xmlns:p14="http://schemas.microsoft.com/office/powerpoint/2010/main" val="4839663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446856526"/>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1"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algn="just" defTabSz="914400" rtl="0" eaLnBrk="1" latinLnBrk="0" hangingPunct="1"/>
                      <a:r>
                        <a:rPr kumimoji="0" lang="en-US" sz="2800" b="1"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092080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32460368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33599"/>
            <a:ext cx="7688500" cy="239097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Resisting the Spirit (51)</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Prophet Killers (52)</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Law Breakers (53)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Current Generation Imitating These Rebellions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7:51-53</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459079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33599"/>
            <a:ext cx="7688500" cy="239097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Resisting the Spirit (51)</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Prophet Killers (52)</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Law Breakers (53)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Current Generation Imitating These Rebellions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7:51-53</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907051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5486400"/>
          </a:xfrm>
        </p:spPr>
        <p:txBody>
          <a:bodyPr/>
          <a:lstStyle/>
          <a:p>
            <a:pPr marL="0" indent="0" algn="ctr" defTabSz="685800">
              <a:lnSpc>
                <a:spcPct val="100000"/>
              </a:lnSpc>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6:1-3</a:t>
            </a:r>
          </a:p>
          <a:p>
            <a:pPr marL="0" indent="0" algn="just">
              <a:lnSpc>
                <a:spcPct val="100000"/>
              </a:lnSpc>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when men began to multiply on the face of the land, and daughters were born to them</a:t>
            </a:r>
            <a:r>
              <a:rPr lang="en-US" sz="3600" dirty="0">
                <a:effectLst/>
                <a:latin typeface="Calibri" panose="020F0502020204030204" pitchFamily="34" charset="0"/>
                <a:cs typeface="Calibri" panose="020F0502020204030204" pitchFamily="34" charset="0"/>
              </a:rPr>
              <a:t>, </a:t>
            </a:r>
            <a:r>
              <a:rPr lang="en-US" sz="3600" baseline="30000" dirty="0">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sons of God saw that the daughters of men were beautiful; and they took wives for themselves, whomever they chose. </a:t>
            </a:r>
            <a:r>
              <a:rPr lang="en-US" sz="3600" baseline="30000" dirty="0">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Then the Lord said, “My Spirit shall not strive with man forever, because he also is flesh; nevertheless his days shall be one hundred and twenty years</a:t>
            </a:r>
            <a:r>
              <a:rPr lang="en-US" sz="36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34291405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defTabSz="685800">
              <a:spcAft>
                <a:spcPts val="1200"/>
              </a:spcAft>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851358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33599"/>
            <a:ext cx="7688500" cy="239097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Resisting the Spirit (51)</a:t>
            </a:r>
          </a:p>
          <a:p>
            <a:pPr marL="457200" lvl="1" indent="-457200">
              <a:lnSpc>
                <a:spcPct val="100000"/>
              </a:lnSpc>
              <a:spcBef>
                <a:spcPts val="0"/>
              </a:spcBef>
              <a:spcAft>
                <a:spcPts val="36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Prophet Killers (52)</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Law Breakers (53)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Current Generation Imitating These Rebellions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7:51-53</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0802511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33599"/>
            <a:ext cx="7688500" cy="239097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Resisting the Spirit (51)</a:t>
            </a:r>
          </a:p>
          <a:p>
            <a:pPr marL="457200" lvl="1" indent="-457200">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Prophet Killers (52)</a:t>
            </a:r>
          </a:p>
          <a:p>
            <a:pPr marL="457200" lvl="1" indent="-457200">
              <a:lnSpc>
                <a:spcPct val="100000"/>
              </a:lnSpc>
              <a:spcBef>
                <a:spcPts val="0"/>
              </a:spcBef>
              <a:spcAft>
                <a:spcPts val="36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Law Breakers (53)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609600" y="2286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Current Generation Imitating These Rebellions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7:51-53</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359619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435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a:solidFill>
                  <a:srgbClr val="00FFFF"/>
                </a:solidFill>
                <a:effectLst>
                  <a:outerShdw blurRad="38100" dist="38100" dir="2700000" algn="tl">
                    <a:srgbClr val="000000">
                      <a:alpha val="43137"/>
                    </a:srgbClr>
                  </a:outerShdw>
                </a:effectLst>
                <a:latin typeface="Calibri" panose="020F0502020204030204" pitchFamily="34" charset="0"/>
              </a:rPr>
              <a:t>Acts 6:8</a:t>
            </a: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a:t>
            </a:r>
          </a:p>
        </p:txBody>
      </p:sp>
      <p:sp>
        <p:nvSpPr>
          <p:cNvPr id="161795" name="Rectangle 3"/>
          <p:cNvSpPr>
            <a:spLocks noGrp="1" noChangeArrowheads="1"/>
          </p:cNvSpPr>
          <p:nvPr>
            <p:ph type="body" idx="1"/>
          </p:nvPr>
        </p:nvSpPr>
        <p:spPr>
          <a:xfrm>
            <a:off x="609600" y="2057400"/>
            <a:ext cx="7467600" cy="358140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‒7:1</a:t>
            </a:r>
            <a:r>
              <a:rPr lang="en-US" sz="3200" dirty="0">
                <a:effectLst>
                  <a:outerShdw blurRad="38100" dist="38100" dir="2700000" algn="tl">
                    <a:srgbClr val="000000">
                      <a:alpha val="43137"/>
                    </a:srgbClr>
                  </a:outerShdw>
                </a:effectLst>
              </a:rPr>
              <a:t>)</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Defense (Acts 7:2-53)</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Stoning (7:54-60)</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Third Persecution (Acts 8:1-4)</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82277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Audience's reaction (54)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dying vision (55-56)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death (57-60)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Stephen’s Stoning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7:54-60</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6002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542865615"/>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0046538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Audience's reaction (54)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dying vision (55-56)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death (57-60)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Stephen’s Stoning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7:54-60</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8265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3DA3B335-1C23-4929-5CA1-65BA5DBA7AC8}"/>
              </a:ext>
            </a:extLst>
          </p:cNvPr>
          <p:cNvSpPr txBox="1"/>
          <p:nvPr/>
        </p:nvSpPr>
        <p:spPr>
          <a:xfrm>
            <a:off x="609600" y="0"/>
            <a:ext cx="10972800" cy="4898777"/>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John 16:7–11</a:t>
            </a:r>
          </a:p>
          <a:p>
            <a:pPr marL="0" marR="0" algn="just">
              <a:spcBef>
                <a:spcPts val="0"/>
              </a:spcBef>
              <a:spcAft>
                <a:spcPts val="1000"/>
              </a:spcAft>
            </a:pPr>
            <a:r>
              <a:rPr lang="en-US" sz="33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“But I tell you the truth, it is to your advantage that I go away; for if I do not go away, the Helper will not come to you; but if I go, I will send Him to you. </a:t>
            </a:r>
            <a:r>
              <a:rPr lang="en-US" sz="33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“And He, when He comes, will convict the world concerning sin and righteousness and judgment; </a:t>
            </a:r>
            <a:r>
              <a:rPr lang="en-US" sz="33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concerning sin, because they do not believe in Me; </a:t>
            </a:r>
            <a:r>
              <a:rPr lang="en-US" sz="33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and concerning righteousness, because I go to the Father and you no longer see Me; </a:t>
            </a:r>
            <a:r>
              <a:rPr lang="en-US" sz="33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300" u="none" strike="noStrike" dirty="0">
                <a:effectLst>
                  <a:outerShdw blurRad="38100" dist="38100" dir="2700000" algn="tl">
                    <a:srgbClr val="000000">
                      <a:alpha val="43137"/>
                    </a:srgbClr>
                  </a:outerShdw>
                </a:effectLst>
                <a:latin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rPr>
              <a:t>and concerning judgment, because the ruler of this world has been judged. </a:t>
            </a:r>
          </a:p>
        </p:txBody>
      </p:sp>
    </p:spTree>
    <p:extLst>
      <p:ext uri="{BB962C8B-B14F-4D97-AF65-F5344CB8AC3E}">
        <p14:creationId xmlns:p14="http://schemas.microsoft.com/office/powerpoint/2010/main" val="198890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Audience's reaction (54)</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dying vision (55-56)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death (57-60)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Stephen’s Stoning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7:54-60</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836119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3FE9B9-DD69-A950-9C21-B03A765C25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609600" y="0"/>
            <a:ext cx="10972800" cy="3810000"/>
          </a:xfrm>
        </p:spPr>
        <p:txBody>
          <a:bodyPr/>
          <a:lstStyle/>
          <a:p>
            <a:pPr marL="0" indent="0" algn="ctr">
              <a:lnSpc>
                <a:spcPct val="100000"/>
              </a:lnSpc>
              <a:spcBef>
                <a:spcPts val="0"/>
              </a:spcBef>
              <a:spcAft>
                <a:spcPts val="600"/>
              </a:spcAft>
              <a:buNone/>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3:21</a:t>
            </a:r>
          </a:p>
          <a:p>
            <a:pPr marL="0" indent="0" algn="ctr">
              <a:lnSpc>
                <a:spcPct val="100000"/>
              </a:lnSpc>
              <a:spcBef>
                <a:spcPts val="0"/>
              </a:spcBef>
              <a:spcAft>
                <a:spcPts val="600"/>
              </a:spcAft>
              <a:buNone/>
              <a:defRPr/>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Promise to the Overcomers </a:t>
            </a:r>
          </a:p>
          <a:p>
            <a:pPr marL="0" indent="0" algn="just">
              <a:lnSpc>
                <a:spcPct val="100000"/>
              </a:lnSpc>
              <a:spcBef>
                <a:spcPts val="0"/>
              </a:spcBef>
              <a:spcAft>
                <a:spcPts val="1200"/>
              </a:spcAft>
              <a:buNone/>
              <a:defRPr/>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He who overcomes, I will grant to him to sit down with Me on My throne, as I also overcame and </a:t>
            </a:r>
            <a:r>
              <a:rPr lang="en-US" sz="3600" b="1" u="sng" dirty="0">
                <a:solidFill>
                  <a:srgbClr val="FFFFCC"/>
                </a:solidFill>
                <a:effectLst>
                  <a:outerShdw blurRad="38100" dist="38100" dir="2700000" algn="tl">
                    <a:srgbClr val="000000">
                      <a:alpha val="43137"/>
                    </a:srgbClr>
                  </a:outerShdw>
                </a:effectLst>
              </a:rPr>
              <a:t>sat down with My Father on His throne</a:t>
            </a:r>
            <a:r>
              <a:rPr lang="en-US" altLang="en-US" sz="3600" dirty="0">
                <a:effectLst>
                  <a:outerShdw blurRad="38100" dist="38100" dir="2700000" algn="tl">
                    <a:srgbClr val="000000">
                      <a:alpha val="43137"/>
                    </a:srgbClr>
                  </a:outerShdw>
                </a:effectLst>
              </a:rPr>
              <a:t>.”</a:t>
            </a:r>
            <a:endParaRPr lang="en-US" sz="3600" dirty="0">
              <a:effectLst>
                <a:outerShdw blurRad="38100" dist="38100" dir="2700000" algn="tl">
                  <a:srgbClr val="000000">
                    <a:alpha val="43137"/>
                  </a:srgbClr>
                </a:outerShdw>
              </a:effectLst>
              <a:cs typeface="Calibri" pitchFamily="34" charset="0"/>
            </a:endParaRPr>
          </a:p>
        </p:txBody>
      </p:sp>
      <p:pic>
        <p:nvPicPr>
          <p:cNvPr id="6" name="Picture 2" descr="Related image">
            <a:extLst>
              <a:ext uri="{FF2B5EF4-FFF2-40B4-BE49-F238E27FC236}">
                <a16:creationId xmlns:a16="http://schemas.microsoft.com/office/drawing/2014/main" id="{C6EDF527-C7F8-4370-B6B4-94E8A89889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5944" y="3047999"/>
            <a:ext cx="2420112" cy="18288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6541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6805" y="91440"/>
            <a:ext cx="8638390" cy="66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6477000" y="4114800"/>
            <a:ext cx="15240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147131"/>
            <a:ext cx="7688500" cy="237744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Audience's reaction (54)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Stephen’s dying vision (55-56)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death (57-60)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Stephen’s Stoning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7:54-60</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183684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283420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313906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030967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150" dirty="0">
                <a:effectLst>
                  <a:outerShdw blurRad="38100" dist="38100" dir="2700000" algn="tl">
                    <a:srgbClr val="000000">
                      <a:alpha val="43137"/>
                    </a:srgbClr>
                  </a:outerShdw>
                </a:effectLst>
              </a:rPr>
              <a:t>“A second explanation is that this event may have occurred in A.D. 36. In that year, Vitellus became the new imperial legate of the Province of Syria, which included Judea. He deposed Pontius Pilate from his procuratorship in A.D. 36. Pilate’s successor, Marullus, did not arrive until A.D. 38. So there may have been a hiatus or a break between the deposing of Pilate and the arrival of the new procurator. It could very well be that the stoning of Stephen occurred during this time, which would have left the Sanhedrin without tight Roman oversight. A third explanation is that this was a mob scene, and mobs do not regard the rules of law.”</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176-77</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63572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19592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281932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372301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2717617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7:57-60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Mob response (57)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stoning (58)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Stephen’s response (59)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Stephen’s death (60)</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694883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2467171"/>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Kneeling (60a)</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Cried out (60b)</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Fell asleep (60c)</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
        <p:nvSpPr>
          <p:cNvPr id="3" name="Rectangle 2">
            <a:extLst>
              <a:ext uri="{FF2B5EF4-FFF2-40B4-BE49-F238E27FC236}">
                <a16:creationId xmlns:a16="http://schemas.microsoft.com/office/drawing/2014/main" id="{F1C4A0F0-D048-3497-45B4-E4BAB7ECE0E9}"/>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Tree>
    <p:extLst>
      <p:ext uri="{BB962C8B-B14F-4D97-AF65-F5344CB8AC3E}">
        <p14:creationId xmlns:p14="http://schemas.microsoft.com/office/powerpoint/2010/main" val="5912158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2467171"/>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Kneeling (60a)</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Cried out (60b)</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Fell asleep (60c)</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
        <p:nvSpPr>
          <p:cNvPr id="3" name="Rectangle 2">
            <a:extLst>
              <a:ext uri="{FF2B5EF4-FFF2-40B4-BE49-F238E27FC236}">
                <a16:creationId xmlns:a16="http://schemas.microsoft.com/office/drawing/2014/main" id="{F1C4A0F0-D048-3497-45B4-E4BAB7ECE0E9}"/>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Tree>
    <p:extLst>
      <p:ext uri="{BB962C8B-B14F-4D97-AF65-F5344CB8AC3E}">
        <p14:creationId xmlns:p14="http://schemas.microsoft.com/office/powerpoint/2010/main" val="6837873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2467171"/>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Kneeling (60a)</a:t>
            </a:r>
          </a:p>
          <a:p>
            <a:pPr marL="514350" lvl="3" indent="-514350">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Cried out (60b)</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Fell asleep (60c)</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
        <p:nvSpPr>
          <p:cNvPr id="3" name="Rectangle 2">
            <a:extLst>
              <a:ext uri="{FF2B5EF4-FFF2-40B4-BE49-F238E27FC236}">
                <a16:creationId xmlns:a16="http://schemas.microsoft.com/office/drawing/2014/main" id="{F1C4A0F0-D048-3497-45B4-E4BAB7ECE0E9}"/>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Tree>
    <p:extLst>
      <p:ext uri="{BB962C8B-B14F-4D97-AF65-F5344CB8AC3E}">
        <p14:creationId xmlns:p14="http://schemas.microsoft.com/office/powerpoint/2010/main" val="5128740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2467171"/>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Kneeling (60a)</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Cried out (60b)</a:t>
            </a:r>
          </a:p>
          <a:p>
            <a:pPr marL="514350" lvl="3" indent="-514350">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Fell asleep (60c)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
        <p:nvSpPr>
          <p:cNvPr id="3" name="Rectangle 2">
            <a:extLst>
              <a:ext uri="{FF2B5EF4-FFF2-40B4-BE49-F238E27FC236}">
                <a16:creationId xmlns:a16="http://schemas.microsoft.com/office/drawing/2014/main" id="{F1C4A0F0-D048-3497-45B4-E4BAB7ECE0E9}"/>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7:60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Stephen’s Death</a:t>
            </a:r>
          </a:p>
        </p:txBody>
      </p:sp>
    </p:spTree>
    <p:extLst>
      <p:ext uri="{BB962C8B-B14F-4D97-AF65-F5344CB8AC3E}">
        <p14:creationId xmlns:p14="http://schemas.microsoft.com/office/powerpoint/2010/main" val="1922164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asleep</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you will not grieve as do the rest who have no hope.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 . .</a:t>
            </a:r>
          </a:p>
        </p:txBody>
      </p:sp>
    </p:spTree>
    <p:extLst>
      <p:ext uri="{BB962C8B-B14F-4D97-AF65-F5344CB8AC3E}">
        <p14:creationId xmlns:p14="http://schemas.microsoft.com/office/powerpoint/2010/main" val="24744731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those who have fallen asleep.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descend from heaven with a shout, with the voice of </a:t>
            </a:r>
            <a:r>
              <a:rPr lang="en-US" sz="35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caught up together with them in the clouds to meet the Lord in the air, and so we shall always be with the Lord. </a:t>
            </a:r>
            <a:r>
              <a:rPr lang="en-US" sz="35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30851339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00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6803</TotalTime>
  <Words>4224</Words>
  <Application>Microsoft Office PowerPoint</Application>
  <PresentationFormat>Widescreen</PresentationFormat>
  <Paragraphs>520</Paragraphs>
  <Slides>102</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102</vt:i4>
      </vt:variant>
    </vt:vector>
  </HeadingPairs>
  <TitlesOfParts>
    <vt:vector size="107" baseType="lpstr">
      <vt:lpstr>Arial</vt:lpstr>
      <vt:lpstr>Calibri</vt:lpstr>
      <vt:lpstr>Calibri Light</vt:lpstr>
      <vt:lpstr>Wingdings</vt:lpstr>
      <vt:lpstr>Office Theme</vt:lpstr>
      <vt:lpstr>PowerPoint Presentation</vt:lpstr>
      <vt:lpstr>PowerPoint Presentation</vt:lpstr>
      <vt:lpstr>PowerPoint Presentation</vt:lpstr>
      <vt:lpstr>Acts 6:8‒8:4 Stephen</vt:lpstr>
      <vt:lpstr>PowerPoint Presentation</vt:lpstr>
      <vt:lpstr>Acts 6:8‒8:4 Stephen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12‒25 Abraham’s Early Journeys</vt:lpstr>
      <vt:lpstr>PowerPoint Presentation</vt:lpstr>
      <vt:lpstr>PowerPoint Presentation</vt:lpstr>
      <vt:lpstr>PowerPoint Presentation</vt:lpstr>
      <vt:lpstr>PowerPoint Presentation</vt:lpstr>
      <vt:lpstr>PowerPoint Presentation</vt:lpstr>
      <vt:lpstr>PowerPoint Presentation</vt:lpstr>
      <vt:lpstr>VI. 8 New Promises Genesis 12:1-3</vt:lpstr>
      <vt:lpstr>PowerPoint Presentation</vt:lpstr>
      <vt:lpstr>Genesis 12‒25 Abraham’s Early Journeys</vt:lpstr>
      <vt:lpstr>PowerPoint Presentation</vt:lpstr>
      <vt:lpstr>PowerPoint Presentation</vt:lpstr>
      <vt:lpstr>PowerPoint Presentation</vt:lpstr>
      <vt:lpstr>Genesis 12‒25 Abraham’s Early Journeys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Eternal State is Future</vt:lpstr>
      <vt:lpstr>PowerPoint Presentation</vt:lpstr>
      <vt:lpstr>Tabernacle Diagram</vt:lpstr>
      <vt:lpstr>Ark of the Covenant</vt:lpstr>
      <vt:lpstr>PowerPoint Presentation</vt:lpstr>
      <vt:lpstr>PowerPoint Presentation</vt:lpstr>
      <vt:lpstr>PowerPoint Presentation</vt:lpstr>
      <vt:lpstr>PowerPoint Presentation</vt:lpstr>
      <vt:lpstr>PowerPoint Presentation</vt:lpstr>
      <vt:lpstr>PowerPoint Presentation</vt:lpstr>
      <vt:lpstr>ISRAEL’S FOUR TEMPLES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6:8‒8:4 Stephen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7:57-60 Stephen’s Death</vt:lpstr>
      <vt:lpstr>Acts 7:57-60 Stephen’s Death</vt:lpstr>
      <vt:lpstr>Acts 7:57-60 Stephen’s Death</vt:lpstr>
      <vt:lpstr>PowerPoint Presentation</vt:lpstr>
      <vt:lpstr>PowerPoint Presentation</vt:lpstr>
      <vt:lpstr>PowerPoint Presentation</vt:lpstr>
      <vt:lpstr>Acts 7:57-60 Stephen’s Death</vt:lpstr>
      <vt:lpstr>Acts 7:57-60 Stephen’s Death</vt:lpstr>
      <vt:lpstr>PowerPoint Presentation</vt:lpstr>
      <vt:lpstr>PowerPoint Presentation</vt:lpstr>
      <vt:lpstr>PowerPoint Presentation</vt:lpstr>
      <vt:lpstr>PowerPoint Presentation</vt:lpstr>
      <vt:lpstr>PowerPoint Presentation</vt:lpstr>
      <vt:lpstr>PowerPoint Presentation</vt:lpstr>
      <vt:lpstr>Conclusion</vt:lpstr>
      <vt:lpstr>Acts 6:8‒8:4 Stephen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037 Acts 7v1-60</dc:title>
  <dc:subject>ACTS</dc:subject>
  <dc:creator>A. Woods</dc:creator>
  <cp:lastModifiedBy>anne woods</cp:lastModifiedBy>
  <cp:revision>779</cp:revision>
  <cp:lastPrinted>2024-01-09T22:06:07Z</cp:lastPrinted>
  <dcterms:created xsi:type="dcterms:W3CDTF">2009-01-10T23:45:31Z</dcterms:created>
  <dcterms:modified xsi:type="dcterms:W3CDTF">2024-01-31T22:54:49Z</dcterms:modified>
</cp:coreProperties>
</file>