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75" r:id="rId3"/>
    <p:sldId id="342" r:id="rId4"/>
    <p:sldId id="426" r:id="rId5"/>
    <p:sldId id="466" r:id="rId6"/>
    <p:sldId id="467" r:id="rId7"/>
    <p:sldId id="491" r:id="rId8"/>
    <p:sldId id="490" r:id="rId9"/>
    <p:sldId id="441" r:id="rId10"/>
    <p:sldId id="468" r:id="rId11"/>
    <p:sldId id="469" r:id="rId12"/>
    <p:sldId id="444" r:id="rId13"/>
    <p:sldId id="473" r:id="rId14"/>
    <p:sldId id="474" r:id="rId15"/>
    <p:sldId id="489" r:id="rId16"/>
    <p:sldId id="476" r:id="rId17"/>
    <p:sldId id="470" r:id="rId18"/>
    <p:sldId id="483" r:id="rId19"/>
    <p:sldId id="460" r:id="rId20"/>
    <p:sldId id="472" r:id="rId21"/>
    <p:sldId id="492" r:id="rId22"/>
    <p:sldId id="487" r:id="rId23"/>
    <p:sldId id="486" r:id="rId24"/>
    <p:sldId id="493" r:id="rId25"/>
    <p:sldId id="446" r:id="rId26"/>
    <p:sldId id="480" r:id="rId27"/>
    <p:sldId id="488" r:id="rId28"/>
    <p:sldId id="464" r:id="rId29"/>
    <p:sldId id="463" r:id="rId30"/>
    <p:sldId id="450" r:id="rId31"/>
    <p:sldId id="43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1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E7A740-8133-4EF4-8684-C6A11FC1F035}" v="31" dt="2024-01-28T01:29:10.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4660"/>
  </p:normalViewPr>
  <p:slideViewPr>
    <p:cSldViewPr snapToGrid="0">
      <p:cViewPr varScale="1">
        <p:scale>
          <a:sx n="74" d="100"/>
          <a:sy n="74" d="100"/>
        </p:scale>
        <p:origin x="66" y="19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88E7A740-8133-4EF4-8684-C6A11FC1F035}"/>
    <pc:docChg chg="undo custSel addSld delSld modSld sldOrd">
      <pc:chgData name="Gabriel Morris" userId="b27f8b3fe71fb418" providerId="LiveId" clId="{88E7A740-8133-4EF4-8684-C6A11FC1F035}" dt="2024-01-28T01:29:47.190" v="1915" actId="47"/>
      <pc:docMkLst>
        <pc:docMk/>
      </pc:docMkLst>
      <pc:sldChg chg="del">
        <pc:chgData name="Gabriel Morris" userId="b27f8b3fe71fb418" providerId="LiveId" clId="{88E7A740-8133-4EF4-8684-C6A11FC1F035}" dt="2024-01-27T20:52:59.683" v="1247" actId="47"/>
        <pc:sldMkLst>
          <pc:docMk/>
          <pc:sldMk cId="3970069509" sldId="268"/>
        </pc:sldMkLst>
      </pc:sldChg>
      <pc:sldChg chg="ord">
        <pc:chgData name="Gabriel Morris" userId="b27f8b3fe71fb418" providerId="LiveId" clId="{88E7A740-8133-4EF4-8684-C6A11FC1F035}" dt="2024-01-27T23:45:44.347" v="1249"/>
        <pc:sldMkLst>
          <pc:docMk/>
          <pc:sldMk cId="496714336" sldId="342"/>
        </pc:sldMkLst>
      </pc:sldChg>
      <pc:sldChg chg="del">
        <pc:chgData name="Gabriel Morris" userId="b27f8b3fe71fb418" providerId="LiveId" clId="{88E7A740-8133-4EF4-8684-C6A11FC1F035}" dt="2024-01-28T01:29:47.190" v="1915" actId="47"/>
        <pc:sldMkLst>
          <pc:docMk/>
          <pc:sldMk cId="2342512202" sldId="373"/>
        </pc:sldMkLst>
      </pc:sldChg>
      <pc:sldChg chg="modSp mod ord">
        <pc:chgData name="Gabriel Morris" userId="b27f8b3fe71fb418" providerId="LiveId" clId="{88E7A740-8133-4EF4-8684-C6A11FC1F035}" dt="2024-01-27T23:47:25.247" v="1260"/>
        <pc:sldMkLst>
          <pc:docMk/>
          <pc:sldMk cId="4137803397" sldId="375"/>
        </pc:sldMkLst>
        <pc:spChg chg="mod">
          <ac:chgData name="Gabriel Morris" userId="b27f8b3fe71fb418" providerId="LiveId" clId="{88E7A740-8133-4EF4-8684-C6A11FC1F035}" dt="2024-01-24T03:19:37.040" v="494" actId="20577"/>
          <ac:spMkLst>
            <pc:docMk/>
            <pc:sldMk cId="4137803397" sldId="375"/>
            <ac:spMk id="3" creationId="{3202DD6C-2BB9-CE73-87E0-EA074C15784F}"/>
          </ac:spMkLst>
        </pc:spChg>
        <pc:spChg chg="mod">
          <ac:chgData name="Gabriel Morris" userId="b27f8b3fe71fb418" providerId="LiveId" clId="{88E7A740-8133-4EF4-8684-C6A11FC1F035}" dt="2024-01-23T03:50:38.717" v="125" actId="6549"/>
          <ac:spMkLst>
            <pc:docMk/>
            <pc:sldMk cId="4137803397" sldId="375"/>
            <ac:spMk id="6" creationId="{168C1F6E-8ED7-0972-8461-5D53EC6830FB}"/>
          </ac:spMkLst>
        </pc:spChg>
      </pc:sldChg>
      <pc:sldChg chg="delSp add del setBg delDesignElem">
        <pc:chgData name="Gabriel Morris" userId="b27f8b3fe71fb418" providerId="LiveId" clId="{88E7A740-8133-4EF4-8684-C6A11FC1F035}" dt="2024-01-23T17:58:31.494" v="187" actId="47"/>
        <pc:sldMkLst>
          <pc:docMk/>
          <pc:sldMk cId="4229142138" sldId="376"/>
        </pc:sldMkLst>
        <pc:grpChg chg="del">
          <ac:chgData name="Gabriel Morris" userId="b27f8b3fe71fb418" providerId="LiveId" clId="{88E7A740-8133-4EF4-8684-C6A11FC1F035}" dt="2024-01-23T17:56:22.097" v="186"/>
          <ac:grpSpMkLst>
            <pc:docMk/>
            <pc:sldMk cId="4229142138" sldId="376"/>
            <ac:grpSpMk id="76" creationId="{63737881-458F-40AD-B72B-B57D267DC423}"/>
          </ac:grpSpMkLst>
        </pc:grpChg>
      </pc:sldChg>
      <pc:sldChg chg="del">
        <pc:chgData name="Gabriel Morris" userId="b27f8b3fe71fb418" providerId="LiveId" clId="{88E7A740-8133-4EF4-8684-C6A11FC1F035}" dt="2024-01-23T18:17:13.053" v="371" actId="47"/>
        <pc:sldMkLst>
          <pc:docMk/>
          <pc:sldMk cId="161720845" sldId="395"/>
        </pc:sldMkLst>
      </pc:sldChg>
      <pc:sldChg chg="del">
        <pc:chgData name="Gabriel Morris" userId="b27f8b3fe71fb418" providerId="LiveId" clId="{88E7A740-8133-4EF4-8684-C6A11FC1F035}" dt="2024-01-28T01:29:36.407" v="1908" actId="47"/>
        <pc:sldMkLst>
          <pc:docMk/>
          <pc:sldMk cId="2377874117" sldId="423"/>
        </pc:sldMkLst>
      </pc:sldChg>
      <pc:sldChg chg="ord">
        <pc:chgData name="Gabriel Morris" userId="b27f8b3fe71fb418" providerId="LiveId" clId="{88E7A740-8133-4EF4-8684-C6A11FC1F035}" dt="2024-01-27T23:45:51.120" v="1251"/>
        <pc:sldMkLst>
          <pc:docMk/>
          <pc:sldMk cId="170214773" sldId="426"/>
        </pc:sldMkLst>
      </pc:sldChg>
      <pc:sldChg chg="del">
        <pc:chgData name="Gabriel Morris" userId="b27f8b3fe71fb418" providerId="LiveId" clId="{88E7A740-8133-4EF4-8684-C6A11FC1F035}" dt="2024-01-28T01:29:33.424" v="1904" actId="47"/>
        <pc:sldMkLst>
          <pc:docMk/>
          <pc:sldMk cId="4028472961" sldId="428"/>
        </pc:sldMkLst>
      </pc:sldChg>
      <pc:sldChg chg="del">
        <pc:chgData name="Gabriel Morris" userId="b27f8b3fe71fb418" providerId="LiveId" clId="{88E7A740-8133-4EF4-8684-C6A11FC1F035}" dt="2024-01-28T01:29:35.581" v="1907" actId="47"/>
        <pc:sldMkLst>
          <pc:docMk/>
          <pc:sldMk cId="3007205766" sldId="431"/>
        </pc:sldMkLst>
      </pc:sldChg>
      <pc:sldChg chg="del">
        <pc:chgData name="Gabriel Morris" userId="b27f8b3fe71fb418" providerId="LiveId" clId="{88E7A740-8133-4EF4-8684-C6A11FC1F035}" dt="2024-01-23T18:17:14.601" v="372" actId="47"/>
        <pc:sldMkLst>
          <pc:docMk/>
          <pc:sldMk cId="805720569" sldId="433"/>
        </pc:sldMkLst>
      </pc:sldChg>
      <pc:sldChg chg="del">
        <pc:chgData name="Gabriel Morris" userId="b27f8b3fe71fb418" providerId="LiveId" clId="{88E7A740-8133-4EF4-8684-C6A11FC1F035}" dt="2024-01-23T18:04:50.730" v="188" actId="47"/>
        <pc:sldMkLst>
          <pc:docMk/>
          <pc:sldMk cId="4039996443" sldId="434"/>
        </pc:sldMkLst>
      </pc:sldChg>
      <pc:sldChg chg="del">
        <pc:chgData name="Gabriel Morris" userId="b27f8b3fe71fb418" providerId="LiveId" clId="{88E7A740-8133-4EF4-8684-C6A11FC1F035}" dt="2024-01-23T18:17:26.507" v="375" actId="47"/>
        <pc:sldMkLst>
          <pc:docMk/>
          <pc:sldMk cId="2320833273" sldId="435"/>
        </pc:sldMkLst>
      </pc:sldChg>
      <pc:sldChg chg="del">
        <pc:chgData name="Gabriel Morris" userId="b27f8b3fe71fb418" providerId="LiveId" clId="{88E7A740-8133-4EF4-8684-C6A11FC1F035}" dt="2024-01-28T01:00:19.726" v="1470" actId="47"/>
        <pc:sldMkLst>
          <pc:docMk/>
          <pc:sldMk cId="3974229576" sldId="437"/>
        </pc:sldMkLst>
      </pc:sldChg>
      <pc:sldChg chg="del">
        <pc:chgData name="Gabriel Morris" userId="b27f8b3fe71fb418" providerId="LiveId" clId="{88E7A740-8133-4EF4-8684-C6A11FC1F035}" dt="2024-01-28T01:00:20.828" v="1471" actId="47"/>
        <pc:sldMkLst>
          <pc:docMk/>
          <pc:sldMk cId="3423782564" sldId="438"/>
        </pc:sldMkLst>
      </pc:sldChg>
      <pc:sldChg chg="del">
        <pc:chgData name="Gabriel Morris" userId="b27f8b3fe71fb418" providerId="LiveId" clId="{88E7A740-8133-4EF4-8684-C6A11FC1F035}" dt="2024-01-28T01:00:25.576" v="1472" actId="47"/>
        <pc:sldMkLst>
          <pc:docMk/>
          <pc:sldMk cId="3188447217" sldId="439"/>
        </pc:sldMkLst>
      </pc:sldChg>
      <pc:sldChg chg="modSp mod ord">
        <pc:chgData name="Gabriel Morris" userId="b27f8b3fe71fb418" providerId="LiveId" clId="{88E7A740-8133-4EF4-8684-C6A11FC1F035}" dt="2024-01-27T23:52:43.539" v="1280" actId="113"/>
        <pc:sldMkLst>
          <pc:docMk/>
          <pc:sldMk cId="2298673835" sldId="441"/>
        </pc:sldMkLst>
        <pc:spChg chg="mod">
          <ac:chgData name="Gabriel Morris" userId="b27f8b3fe71fb418" providerId="LiveId" clId="{88E7A740-8133-4EF4-8684-C6A11FC1F035}" dt="2024-01-27T23:52:43.539" v="1280" actId="113"/>
          <ac:spMkLst>
            <pc:docMk/>
            <pc:sldMk cId="2298673835" sldId="441"/>
            <ac:spMk id="3" creationId="{C5BFB961-51C5-991A-403F-CB5BE02DA237}"/>
          </ac:spMkLst>
        </pc:spChg>
      </pc:sldChg>
      <pc:sldChg chg="del">
        <pc:chgData name="Gabriel Morris" userId="b27f8b3fe71fb418" providerId="LiveId" clId="{88E7A740-8133-4EF4-8684-C6A11FC1F035}" dt="2024-01-23T18:17:16.477" v="373" actId="47"/>
        <pc:sldMkLst>
          <pc:docMk/>
          <pc:sldMk cId="322202985" sldId="442"/>
        </pc:sldMkLst>
      </pc:sldChg>
      <pc:sldChg chg="del">
        <pc:chgData name="Gabriel Morris" userId="b27f8b3fe71fb418" providerId="LiveId" clId="{88E7A740-8133-4EF4-8684-C6A11FC1F035}" dt="2024-01-23T18:17:22.280" v="374" actId="47"/>
        <pc:sldMkLst>
          <pc:docMk/>
          <pc:sldMk cId="799713154" sldId="443"/>
        </pc:sldMkLst>
      </pc:sldChg>
      <pc:sldChg chg="modSp mod ord">
        <pc:chgData name="Gabriel Morris" userId="b27f8b3fe71fb418" providerId="LiveId" clId="{88E7A740-8133-4EF4-8684-C6A11FC1F035}" dt="2024-01-23T18:41:21.453" v="480" actId="207"/>
        <pc:sldMkLst>
          <pc:docMk/>
          <pc:sldMk cId="196775305" sldId="444"/>
        </pc:sldMkLst>
        <pc:spChg chg="mod">
          <ac:chgData name="Gabriel Morris" userId="b27f8b3fe71fb418" providerId="LiveId" clId="{88E7A740-8133-4EF4-8684-C6A11FC1F035}" dt="2024-01-23T18:41:21.453" v="480" actId="207"/>
          <ac:spMkLst>
            <pc:docMk/>
            <pc:sldMk cId="196775305" sldId="444"/>
            <ac:spMk id="2" creationId="{E563EA4E-0A22-22A6-4831-CAAA3D4E7B27}"/>
          </ac:spMkLst>
        </pc:spChg>
        <pc:spChg chg="mod">
          <ac:chgData name="Gabriel Morris" userId="b27f8b3fe71fb418" providerId="LiveId" clId="{88E7A740-8133-4EF4-8684-C6A11FC1F035}" dt="2024-01-23T18:40:56.216" v="477" actId="20577"/>
          <ac:spMkLst>
            <pc:docMk/>
            <pc:sldMk cId="196775305" sldId="444"/>
            <ac:spMk id="7" creationId="{54B4929B-F718-8D44-0CDF-866CFD9AE2DF}"/>
          </ac:spMkLst>
        </pc:spChg>
      </pc:sldChg>
      <pc:sldChg chg="addSp delSp modSp mod ord">
        <pc:chgData name="Gabriel Morris" userId="b27f8b3fe71fb418" providerId="LiveId" clId="{88E7A740-8133-4EF4-8684-C6A11FC1F035}" dt="2024-01-28T00:53:22.127" v="1469" actId="207"/>
        <pc:sldMkLst>
          <pc:docMk/>
          <pc:sldMk cId="2980086525" sldId="446"/>
        </pc:sldMkLst>
        <pc:spChg chg="add mod">
          <ac:chgData name="Gabriel Morris" userId="b27f8b3fe71fb418" providerId="LiveId" clId="{88E7A740-8133-4EF4-8684-C6A11FC1F035}" dt="2024-01-27T20:46:09.352" v="1162"/>
          <ac:spMkLst>
            <pc:docMk/>
            <pc:sldMk cId="2980086525" sldId="446"/>
            <ac:spMk id="3" creationId="{09AA9B34-F8F4-491C-17E4-4E7D2D5D7C88}"/>
          </ac:spMkLst>
        </pc:spChg>
        <pc:spChg chg="add mod">
          <ac:chgData name="Gabriel Morris" userId="b27f8b3fe71fb418" providerId="LiveId" clId="{88E7A740-8133-4EF4-8684-C6A11FC1F035}" dt="2024-01-27T20:48:54.969" v="1199" actId="207"/>
          <ac:spMkLst>
            <pc:docMk/>
            <pc:sldMk cId="2980086525" sldId="446"/>
            <ac:spMk id="4" creationId="{77921228-2157-19D4-A573-56EBF385F468}"/>
          </ac:spMkLst>
        </pc:spChg>
        <pc:spChg chg="add del mod ord">
          <ac:chgData name="Gabriel Morris" userId="b27f8b3fe71fb418" providerId="LiveId" clId="{88E7A740-8133-4EF4-8684-C6A11FC1F035}" dt="2024-01-28T00:53:22.127" v="1469" actId="207"/>
          <ac:spMkLst>
            <pc:docMk/>
            <pc:sldMk cId="2980086525" sldId="446"/>
            <ac:spMk id="5" creationId="{917B82A7-02FE-FBEE-8893-71AB4E350590}"/>
          </ac:spMkLst>
        </pc:spChg>
        <pc:picChg chg="mod">
          <ac:chgData name="Gabriel Morris" userId="b27f8b3fe71fb418" providerId="LiveId" clId="{88E7A740-8133-4EF4-8684-C6A11FC1F035}" dt="2024-01-28T00:53:15.842" v="1449" actId="14100"/>
          <ac:picMkLst>
            <pc:docMk/>
            <pc:sldMk cId="2980086525" sldId="446"/>
            <ac:picMk id="6" creationId="{8BB7C6F5-0E89-4CF2-520F-3A71ED0FE22B}"/>
          </ac:picMkLst>
        </pc:picChg>
        <pc:cxnChg chg="add del">
          <ac:chgData name="Gabriel Morris" userId="b27f8b3fe71fb418" providerId="LiveId" clId="{88E7A740-8133-4EF4-8684-C6A11FC1F035}" dt="2024-01-27T20:48:16.353" v="1193" actId="11529"/>
          <ac:cxnSpMkLst>
            <pc:docMk/>
            <pc:sldMk cId="2980086525" sldId="446"/>
            <ac:cxnSpMk id="8" creationId="{DD328083-D970-5BE5-0B90-EB98AEC4DE68}"/>
          </ac:cxnSpMkLst>
        </pc:cxnChg>
        <pc:cxnChg chg="add mod">
          <ac:chgData name="Gabriel Morris" userId="b27f8b3fe71fb418" providerId="LiveId" clId="{88E7A740-8133-4EF4-8684-C6A11FC1F035}" dt="2024-01-27T20:48:42.471" v="1197" actId="692"/>
          <ac:cxnSpMkLst>
            <pc:docMk/>
            <pc:sldMk cId="2980086525" sldId="446"/>
            <ac:cxnSpMk id="11" creationId="{4C357394-029D-854F-FE4D-86C0BD7C04E7}"/>
          </ac:cxnSpMkLst>
        </pc:cxnChg>
      </pc:sldChg>
      <pc:sldChg chg="del">
        <pc:chgData name="Gabriel Morris" userId="b27f8b3fe71fb418" providerId="LiveId" clId="{88E7A740-8133-4EF4-8684-C6A11FC1F035}" dt="2024-01-23T18:17:30.157" v="376" actId="47"/>
        <pc:sldMkLst>
          <pc:docMk/>
          <pc:sldMk cId="2751762348" sldId="447"/>
        </pc:sldMkLst>
      </pc:sldChg>
      <pc:sldChg chg="del">
        <pc:chgData name="Gabriel Morris" userId="b27f8b3fe71fb418" providerId="LiveId" clId="{88E7A740-8133-4EF4-8684-C6A11FC1F035}" dt="2024-01-23T18:17:31.604" v="377" actId="47"/>
        <pc:sldMkLst>
          <pc:docMk/>
          <pc:sldMk cId="4099914667" sldId="448"/>
        </pc:sldMkLst>
      </pc:sldChg>
      <pc:sldChg chg="modSp del mod">
        <pc:chgData name="Gabriel Morris" userId="b27f8b3fe71fb418" providerId="LiveId" clId="{88E7A740-8133-4EF4-8684-C6A11FC1F035}" dt="2024-01-28T01:29:20.848" v="1898" actId="47"/>
        <pc:sldMkLst>
          <pc:docMk/>
          <pc:sldMk cId="3674740325" sldId="449"/>
        </pc:sldMkLst>
        <pc:spChg chg="mod">
          <ac:chgData name="Gabriel Morris" userId="b27f8b3fe71fb418" providerId="LiveId" clId="{88E7A740-8133-4EF4-8684-C6A11FC1F035}" dt="2024-01-28T01:28:04.369" v="1886" actId="313"/>
          <ac:spMkLst>
            <pc:docMk/>
            <pc:sldMk cId="3674740325" sldId="449"/>
            <ac:spMk id="5" creationId="{20964256-1C05-8B41-90F8-134FC66454C1}"/>
          </ac:spMkLst>
        </pc:spChg>
        <pc:spChg chg="mod">
          <ac:chgData name="Gabriel Morris" userId="b27f8b3fe71fb418" providerId="LiveId" clId="{88E7A740-8133-4EF4-8684-C6A11FC1F035}" dt="2024-01-28T01:27:25.831" v="1880" actId="20577"/>
          <ac:spMkLst>
            <pc:docMk/>
            <pc:sldMk cId="3674740325" sldId="449"/>
            <ac:spMk id="6" creationId="{27F08545-CC9D-D090-E0B9-30FE50ECFB79}"/>
          </ac:spMkLst>
        </pc:spChg>
      </pc:sldChg>
      <pc:sldChg chg="addSp delSp modSp mod ord">
        <pc:chgData name="Gabriel Morris" userId="b27f8b3fe71fb418" providerId="LiveId" clId="{88E7A740-8133-4EF4-8684-C6A11FC1F035}" dt="2024-01-28T01:29:15.026" v="1897" actId="1076"/>
        <pc:sldMkLst>
          <pc:docMk/>
          <pc:sldMk cId="585080006" sldId="450"/>
        </pc:sldMkLst>
        <pc:spChg chg="add mod">
          <ac:chgData name="Gabriel Morris" userId="b27f8b3fe71fb418" providerId="LiveId" clId="{88E7A740-8133-4EF4-8684-C6A11FC1F035}" dt="2024-01-28T01:28:57.091" v="1893" actId="1076"/>
          <ac:spMkLst>
            <pc:docMk/>
            <pc:sldMk cId="585080006" sldId="450"/>
            <ac:spMk id="3" creationId="{2E2F6A68-ADF0-746D-3865-E0189180D78C}"/>
          </ac:spMkLst>
        </pc:spChg>
        <pc:spChg chg="mod">
          <ac:chgData name="Gabriel Morris" userId="b27f8b3fe71fb418" providerId="LiveId" clId="{88E7A740-8133-4EF4-8684-C6A11FC1F035}" dt="2024-01-28T01:28:47.386" v="1890" actId="1076"/>
          <ac:spMkLst>
            <pc:docMk/>
            <pc:sldMk cId="585080006" sldId="450"/>
            <ac:spMk id="4" creationId="{4212400B-6DA4-36D9-9EF7-7FF2B7D7D418}"/>
          </ac:spMkLst>
        </pc:spChg>
        <pc:spChg chg="del mod">
          <ac:chgData name="Gabriel Morris" userId="b27f8b3fe71fb418" providerId="LiveId" clId="{88E7A740-8133-4EF4-8684-C6A11FC1F035}" dt="2024-01-28T01:29:09.818" v="1895" actId="478"/>
          <ac:spMkLst>
            <pc:docMk/>
            <pc:sldMk cId="585080006" sldId="450"/>
            <ac:spMk id="5" creationId="{20964256-1C05-8B41-90F8-134FC66454C1}"/>
          </ac:spMkLst>
        </pc:spChg>
        <pc:spChg chg="del">
          <ac:chgData name="Gabriel Morris" userId="b27f8b3fe71fb418" providerId="LiveId" clId="{88E7A740-8133-4EF4-8684-C6A11FC1F035}" dt="2024-01-28T01:28:52.707" v="1891" actId="478"/>
          <ac:spMkLst>
            <pc:docMk/>
            <pc:sldMk cId="585080006" sldId="450"/>
            <ac:spMk id="6" creationId="{27F08545-CC9D-D090-E0B9-30FE50ECFB79}"/>
          </ac:spMkLst>
        </pc:spChg>
        <pc:spChg chg="add mod">
          <ac:chgData name="Gabriel Morris" userId="b27f8b3fe71fb418" providerId="LiveId" clId="{88E7A740-8133-4EF4-8684-C6A11FC1F035}" dt="2024-01-28T01:29:15.026" v="1897" actId="1076"/>
          <ac:spMkLst>
            <pc:docMk/>
            <pc:sldMk cId="585080006" sldId="450"/>
            <ac:spMk id="7" creationId="{B1C6FA5D-DA0A-F0B7-D4E3-98344E72B8C7}"/>
          </ac:spMkLst>
        </pc:spChg>
      </pc:sldChg>
      <pc:sldChg chg="del">
        <pc:chgData name="Gabriel Morris" userId="b27f8b3fe71fb418" providerId="LiveId" clId="{88E7A740-8133-4EF4-8684-C6A11FC1F035}" dt="2024-01-28T01:29:22.210" v="1899" actId="47"/>
        <pc:sldMkLst>
          <pc:docMk/>
          <pc:sldMk cId="3190022798" sldId="451"/>
        </pc:sldMkLst>
      </pc:sldChg>
      <pc:sldChg chg="del">
        <pc:chgData name="Gabriel Morris" userId="b27f8b3fe71fb418" providerId="LiveId" clId="{88E7A740-8133-4EF4-8684-C6A11FC1F035}" dt="2024-01-28T01:29:25.754" v="1900" actId="47"/>
        <pc:sldMkLst>
          <pc:docMk/>
          <pc:sldMk cId="239193372" sldId="452"/>
        </pc:sldMkLst>
      </pc:sldChg>
      <pc:sldChg chg="del">
        <pc:chgData name="Gabriel Morris" userId="b27f8b3fe71fb418" providerId="LiveId" clId="{88E7A740-8133-4EF4-8684-C6A11FC1F035}" dt="2024-01-28T01:29:26.921" v="1901" actId="47"/>
        <pc:sldMkLst>
          <pc:docMk/>
          <pc:sldMk cId="2093982490" sldId="453"/>
        </pc:sldMkLst>
      </pc:sldChg>
      <pc:sldChg chg="del">
        <pc:chgData name="Gabriel Morris" userId="b27f8b3fe71fb418" providerId="LiveId" clId="{88E7A740-8133-4EF4-8684-C6A11FC1F035}" dt="2024-01-28T01:29:32.275" v="1903" actId="47"/>
        <pc:sldMkLst>
          <pc:docMk/>
          <pc:sldMk cId="979514707" sldId="454"/>
        </pc:sldMkLst>
      </pc:sldChg>
      <pc:sldChg chg="del">
        <pc:chgData name="Gabriel Morris" userId="b27f8b3fe71fb418" providerId="LiveId" clId="{88E7A740-8133-4EF4-8684-C6A11FC1F035}" dt="2024-01-28T01:29:34.040" v="1905" actId="47"/>
        <pc:sldMkLst>
          <pc:docMk/>
          <pc:sldMk cId="486649994" sldId="455"/>
        </pc:sldMkLst>
      </pc:sldChg>
      <pc:sldChg chg="del">
        <pc:chgData name="Gabriel Morris" userId="b27f8b3fe71fb418" providerId="LiveId" clId="{88E7A740-8133-4EF4-8684-C6A11FC1F035}" dt="2024-01-28T01:29:34.729" v="1906" actId="47"/>
        <pc:sldMkLst>
          <pc:docMk/>
          <pc:sldMk cId="1653702756" sldId="456"/>
        </pc:sldMkLst>
      </pc:sldChg>
      <pc:sldChg chg="addSp delSp modSp del mod ord setBg">
        <pc:chgData name="Gabriel Morris" userId="b27f8b3fe71fb418" providerId="LiveId" clId="{88E7A740-8133-4EF4-8684-C6A11FC1F035}" dt="2024-01-26T05:51:22.427" v="1001" actId="47"/>
        <pc:sldMkLst>
          <pc:docMk/>
          <pc:sldMk cId="2030900595" sldId="457"/>
        </pc:sldMkLst>
        <pc:spChg chg="mod ord">
          <ac:chgData name="Gabriel Morris" userId="b27f8b3fe71fb418" providerId="LiveId" clId="{88E7A740-8133-4EF4-8684-C6A11FC1F035}" dt="2024-01-26T05:51:11.507" v="982" actId="14100"/>
          <ac:spMkLst>
            <pc:docMk/>
            <pc:sldMk cId="2030900595" sldId="457"/>
            <ac:spMk id="2" creationId="{51E57683-031A-DF30-4003-5A8F57AFD192}"/>
          </ac:spMkLst>
        </pc:spChg>
        <pc:spChg chg="mod ord">
          <ac:chgData name="Gabriel Morris" userId="b27f8b3fe71fb418" providerId="LiveId" clId="{88E7A740-8133-4EF4-8684-C6A11FC1F035}" dt="2024-01-26T05:51:12.764" v="987" actId="14100"/>
          <ac:spMkLst>
            <pc:docMk/>
            <pc:sldMk cId="2030900595" sldId="457"/>
            <ac:spMk id="6" creationId="{8B00D1FD-82AA-07FD-5FC4-945828869C18}"/>
          </ac:spMkLst>
        </pc:spChg>
        <pc:spChg chg="mod ord">
          <ac:chgData name="Gabriel Morris" userId="b27f8b3fe71fb418" providerId="LiveId" clId="{88E7A740-8133-4EF4-8684-C6A11FC1F035}" dt="2024-01-26T05:51:14.231" v="993" actId="14100"/>
          <ac:spMkLst>
            <pc:docMk/>
            <pc:sldMk cId="2030900595" sldId="457"/>
            <ac:spMk id="7" creationId="{A69F591A-EDA7-345C-699D-2585108136A1}"/>
          </ac:spMkLst>
        </pc:spChg>
        <pc:spChg chg="add del">
          <ac:chgData name="Gabriel Morris" userId="b27f8b3fe71fb418" providerId="LiveId" clId="{88E7A740-8133-4EF4-8684-C6A11FC1F035}" dt="2024-01-26T05:49:54.680" v="943" actId="26606"/>
          <ac:spMkLst>
            <pc:docMk/>
            <pc:sldMk cId="2030900595" sldId="457"/>
            <ac:spMk id="12" creationId="{C5278130-DFE0-457B-8698-88DF69019DDE}"/>
          </ac:spMkLst>
        </pc:spChg>
        <pc:spChg chg="add del">
          <ac:chgData name="Gabriel Morris" userId="b27f8b3fe71fb418" providerId="LiveId" clId="{88E7A740-8133-4EF4-8684-C6A11FC1F035}" dt="2024-01-26T05:49:54.680" v="943" actId="26606"/>
          <ac:spMkLst>
            <pc:docMk/>
            <pc:sldMk cId="2030900595" sldId="457"/>
            <ac:spMk id="14" creationId="{2F99531B-1681-4D6E-BECB-18325B33A618}"/>
          </ac:spMkLst>
        </pc:spChg>
        <pc:spChg chg="add del">
          <ac:chgData name="Gabriel Morris" userId="b27f8b3fe71fb418" providerId="LiveId" clId="{88E7A740-8133-4EF4-8684-C6A11FC1F035}" dt="2024-01-26T05:49:54.680" v="943" actId="26606"/>
          <ac:spMkLst>
            <pc:docMk/>
            <pc:sldMk cId="2030900595" sldId="457"/>
            <ac:spMk id="16" creationId="{B908E8DC-1025-4FCC-873D-DC5C2ADEF3B2}"/>
          </ac:spMkLst>
        </pc:spChg>
        <pc:spChg chg="add del">
          <ac:chgData name="Gabriel Morris" userId="b27f8b3fe71fb418" providerId="LiveId" clId="{88E7A740-8133-4EF4-8684-C6A11FC1F035}" dt="2024-01-26T05:49:54.680" v="943" actId="26606"/>
          <ac:spMkLst>
            <pc:docMk/>
            <pc:sldMk cId="2030900595" sldId="457"/>
            <ac:spMk id="20" creationId="{9B57D9A5-B0E6-43E8-854F-D4931B715AD7}"/>
          </ac:spMkLst>
        </pc:spChg>
        <pc:spChg chg="add del">
          <ac:chgData name="Gabriel Morris" userId="b27f8b3fe71fb418" providerId="LiveId" clId="{88E7A740-8133-4EF4-8684-C6A11FC1F035}" dt="2024-01-26T05:49:56.989" v="945" actId="26606"/>
          <ac:spMkLst>
            <pc:docMk/>
            <pc:sldMk cId="2030900595" sldId="457"/>
            <ac:spMk id="24" creationId="{55C01129-3453-464D-A870-ED71C6E89D60}"/>
          </ac:spMkLst>
        </pc:spChg>
        <pc:spChg chg="add del">
          <ac:chgData name="Gabriel Morris" userId="b27f8b3fe71fb418" providerId="LiveId" clId="{88E7A740-8133-4EF4-8684-C6A11FC1F035}" dt="2024-01-26T05:49:56.989" v="945" actId="26606"/>
          <ac:spMkLst>
            <pc:docMk/>
            <pc:sldMk cId="2030900595" sldId="457"/>
            <ac:spMk id="25" creationId="{9D2781A6-5C82-4764-B489-F9A599C0A7EB}"/>
          </ac:spMkLst>
        </pc:spChg>
        <pc:spChg chg="add del">
          <ac:chgData name="Gabriel Morris" userId="b27f8b3fe71fb418" providerId="LiveId" clId="{88E7A740-8133-4EF4-8684-C6A11FC1F035}" dt="2024-01-26T05:49:58.964" v="947" actId="26606"/>
          <ac:spMkLst>
            <pc:docMk/>
            <pc:sldMk cId="2030900595" sldId="457"/>
            <ac:spMk id="27" creationId="{068E5CCC-C8B4-1C26-7EEC-22D3D6E680DA}"/>
          </ac:spMkLst>
        </pc:spChg>
        <pc:spChg chg="add del">
          <ac:chgData name="Gabriel Morris" userId="b27f8b3fe71fb418" providerId="LiveId" clId="{88E7A740-8133-4EF4-8684-C6A11FC1F035}" dt="2024-01-26T05:49:58.964" v="947" actId="26606"/>
          <ac:spMkLst>
            <pc:docMk/>
            <pc:sldMk cId="2030900595" sldId="457"/>
            <ac:spMk id="28" creationId="{5AA4F2E6-C9E1-359F-FAB8-8E34321074B0}"/>
          </ac:spMkLst>
        </pc:spChg>
        <pc:spChg chg="add del">
          <ac:chgData name="Gabriel Morris" userId="b27f8b3fe71fb418" providerId="LiveId" clId="{88E7A740-8133-4EF4-8684-C6A11FC1F035}" dt="2024-01-26T05:50:00.386" v="949" actId="26606"/>
          <ac:spMkLst>
            <pc:docMk/>
            <pc:sldMk cId="2030900595" sldId="457"/>
            <ac:spMk id="30" creationId="{63F5877B-98C7-49DD-83AB-0F6F57CB6543}"/>
          </ac:spMkLst>
        </pc:spChg>
        <pc:spChg chg="add del">
          <ac:chgData name="Gabriel Morris" userId="b27f8b3fe71fb418" providerId="LiveId" clId="{88E7A740-8133-4EF4-8684-C6A11FC1F035}" dt="2024-01-26T05:50:00.386" v="949" actId="26606"/>
          <ac:spMkLst>
            <pc:docMk/>
            <pc:sldMk cId="2030900595" sldId="457"/>
            <ac:spMk id="31" creationId="{4EA91930-66BC-4C41-B4F5-C31EB216F64B}"/>
          </ac:spMkLst>
        </pc:spChg>
        <pc:spChg chg="add del">
          <ac:chgData name="Gabriel Morris" userId="b27f8b3fe71fb418" providerId="LiveId" clId="{88E7A740-8133-4EF4-8684-C6A11FC1F035}" dt="2024-01-26T05:50:00.386" v="949" actId="26606"/>
          <ac:spMkLst>
            <pc:docMk/>
            <pc:sldMk cId="2030900595" sldId="457"/>
            <ac:spMk id="32" creationId="{6313CF8F-B436-401E-9575-DE0F8E8B5B17}"/>
          </ac:spMkLst>
        </pc:spChg>
        <pc:spChg chg="add del">
          <ac:chgData name="Gabriel Morris" userId="b27f8b3fe71fb418" providerId="LiveId" clId="{88E7A740-8133-4EF4-8684-C6A11FC1F035}" dt="2024-01-26T05:50:00.386" v="949" actId="26606"/>
          <ac:spMkLst>
            <pc:docMk/>
            <pc:sldMk cId="2030900595" sldId="457"/>
            <ac:spMk id="33" creationId="{2A38CFE9-C30A-4551-ACCB-D5808FBC39CD}"/>
          </ac:spMkLst>
        </pc:spChg>
        <pc:spChg chg="add del">
          <ac:chgData name="Gabriel Morris" userId="b27f8b3fe71fb418" providerId="LiveId" clId="{88E7A740-8133-4EF4-8684-C6A11FC1F035}" dt="2024-01-26T05:50:00.386" v="949" actId="26606"/>
          <ac:spMkLst>
            <pc:docMk/>
            <pc:sldMk cId="2030900595" sldId="457"/>
            <ac:spMk id="34" creationId="{67EF550F-47CE-4FB2-9DAC-12AD835C833D}"/>
          </ac:spMkLst>
        </pc:spChg>
        <pc:spChg chg="add del">
          <ac:chgData name="Gabriel Morris" userId="b27f8b3fe71fb418" providerId="LiveId" clId="{88E7A740-8133-4EF4-8684-C6A11FC1F035}" dt="2024-01-26T05:50:03.165" v="951" actId="26606"/>
          <ac:spMkLst>
            <pc:docMk/>
            <pc:sldMk cId="2030900595" sldId="457"/>
            <ac:spMk id="36" creationId="{D2B783EE-0239-4717-BBEA-8C9EAC61C824}"/>
          </ac:spMkLst>
        </pc:spChg>
        <pc:spChg chg="add del">
          <ac:chgData name="Gabriel Morris" userId="b27f8b3fe71fb418" providerId="LiveId" clId="{88E7A740-8133-4EF4-8684-C6A11FC1F035}" dt="2024-01-26T05:50:03.165" v="951" actId="26606"/>
          <ac:spMkLst>
            <pc:docMk/>
            <pc:sldMk cId="2030900595" sldId="457"/>
            <ac:spMk id="37" creationId="{A7B99495-F43F-4D80-A44F-2CB4764EB90B}"/>
          </ac:spMkLst>
        </pc:spChg>
        <pc:spChg chg="add del">
          <ac:chgData name="Gabriel Morris" userId="b27f8b3fe71fb418" providerId="LiveId" clId="{88E7A740-8133-4EF4-8684-C6A11FC1F035}" dt="2024-01-26T05:50:03.165" v="951" actId="26606"/>
          <ac:spMkLst>
            <pc:docMk/>
            <pc:sldMk cId="2030900595" sldId="457"/>
            <ac:spMk id="38" creationId="{70BEB1E7-2F88-40BC-B73D-42E5B6F80BFC}"/>
          </ac:spMkLst>
        </pc:spChg>
        <pc:spChg chg="add del">
          <ac:chgData name="Gabriel Morris" userId="b27f8b3fe71fb418" providerId="LiveId" clId="{88E7A740-8133-4EF4-8684-C6A11FC1F035}" dt="2024-01-26T05:51:11.131" v="981" actId="26606"/>
          <ac:spMkLst>
            <pc:docMk/>
            <pc:sldMk cId="2030900595" sldId="457"/>
            <ac:spMk id="40" creationId="{61293230-B0F6-45B1-96D1-13D18E242995}"/>
          </ac:spMkLst>
        </pc:spChg>
        <pc:spChg chg="add del">
          <ac:chgData name="Gabriel Morris" userId="b27f8b3fe71fb418" providerId="LiveId" clId="{88E7A740-8133-4EF4-8684-C6A11FC1F035}" dt="2024-01-26T05:51:11.131" v="981" actId="26606"/>
          <ac:spMkLst>
            <pc:docMk/>
            <pc:sldMk cId="2030900595" sldId="457"/>
            <ac:spMk id="41" creationId="{0A1E0707-4985-454B-ACE0-4855BB55875E}"/>
          </ac:spMkLst>
        </pc:spChg>
        <pc:spChg chg="add del">
          <ac:chgData name="Gabriel Morris" userId="b27f8b3fe71fb418" providerId="LiveId" clId="{88E7A740-8133-4EF4-8684-C6A11FC1F035}" dt="2024-01-26T05:51:11.131" v="981" actId="26606"/>
          <ac:spMkLst>
            <pc:docMk/>
            <pc:sldMk cId="2030900595" sldId="457"/>
            <ac:spMk id="46" creationId="{21516CB1-E8C8-4751-B6A6-46B2D1E72A61}"/>
          </ac:spMkLst>
        </pc:spChg>
        <pc:spChg chg="add del">
          <ac:chgData name="Gabriel Morris" userId="b27f8b3fe71fb418" providerId="LiveId" clId="{88E7A740-8133-4EF4-8684-C6A11FC1F035}" dt="2024-01-26T05:51:11.131" v="981" actId="26606"/>
          <ac:spMkLst>
            <pc:docMk/>
            <pc:sldMk cId="2030900595" sldId="457"/>
            <ac:spMk id="48" creationId="{90C0C0D1-E79A-41FF-8322-256F6DD1499B}"/>
          </ac:spMkLst>
        </pc:spChg>
        <pc:spChg chg="add del">
          <ac:chgData name="Gabriel Morris" userId="b27f8b3fe71fb418" providerId="LiveId" clId="{88E7A740-8133-4EF4-8684-C6A11FC1F035}" dt="2024-01-26T05:51:11.131" v="981" actId="26606"/>
          <ac:spMkLst>
            <pc:docMk/>
            <pc:sldMk cId="2030900595" sldId="457"/>
            <ac:spMk id="50" creationId="{395FA420-5595-49D1-9D5F-79EC43B55574}"/>
          </ac:spMkLst>
        </pc:spChg>
        <pc:picChg chg="mod ord">
          <ac:chgData name="Gabriel Morris" userId="b27f8b3fe71fb418" providerId="LiveId" clId="{88E7A740-8133-4EF4-8684-C6A11FC1F035}" dt="2024-01-26T05:51:16.073" v="999" actId="1076"/>
          <ac:picMkLst>
            <pc:docMk/>
            <pc:sldMk cId="2030900595" sldId="457"/>
            <ac:picMk id="4" creationId="{5BD2290C-2D8B-BC22-70D8-DCFA88B49E1A}"/>
          </ac:picMkLst>
        </pc:picChg>
        <pc:picChg chg="mod ord">
          <ac:chgData name="Gabriel Morris" userId="b27f8b3fe71fb418" providerId="LiveId" clId="{88E7A740-8133-4EF4-8684-C6A11FC1F035}" dt="2024-01-26T05:51:16.382" v="1000" actId="1076"/>
          <ac:picMkLst>
            <pc:docMk/>
            <pc:sldMk cId="2030900595" sldId="457"/>
            <ac:picMk id="5" creationId="{DD1681C1-BA73-46DF-83D0-FA808B075FB8}"/>
          </ac:picMkLst>
        </pc:picChg>
        <pc:cxnChg chg="add del">
          <ac:chgData name="Gabriel Morris" userId="b27f8b3fe71fb418" providerId="LiveId" clId="{88E7A740-8133-4EF4-8684-C6A11FC1F035}" dt="2024-01-26T05:49:54.680" v="943" actId="26606"/>
          <ac:cxnSpMkLst>
            <pc:docMk/>
            <pc:sldMk cId="2030900595" sldId="457"/>
            <ac:cxnSpMk id="18" creationId="{F085D7B9-E066-4923-8CB7-294BF306296A}"/>
          </ac:cxnSpMkLst>
        </pc:cxnChg>
        <pc:cxnChg chg="add del">
          <ac:chgData name="Gabriel Morris" userId="b27f8b3fe71fb418" providerId="LiveId" clId="{88E7A740-8133-4EF4-8684-C6A11FC1F035}" dt="2024-01-26T05:49:54.680" v="943" actId="26606"/>
          <ac:cxnSpMkLst>
            <pc:docMk/>
            <pc:sldMk cId="2030900595" sldId="457"/>
            <ac:cxnSpMk id="22" creationId="{25443840-A796-4C43-8DC1-1B738EFEC522}"/>
          </ac:cxnSpMkLst>
        </pc:cxnChg>
      </pc:sldChg>
      <pc:sldChg chg="del">
        <pc:chgData name="Gabriel Morris" userId="b27f8b3fe71fb418" providerId="LiveId" clId="{88E7A740-8133-4EF4-8684-C6A11FC1F035}" dt="2024-01-28T01:29:39.375" v="1911" actId="47"/>
        <pc:sldMkLst>
          <pc:docMk/>
          <pc:sldMk cId="752998117" sldId="458"/>
        </pc:sldMkLst>
      </pc:sldChg>
      <pc:sldChg chg="del">
        <pc:chgData name="Gabriel Morris" userId="b27f8b3fe71fb418" providerId="LiveId" clId="{88E7A740-8133-4EF4-8684-C6A11FC1F035}" dt="2024-01-28T01:29:41.277" v="1912" actId="47"/>
        <pc:sldMkLst>
          <pc:docMk/>
          <pc:sldMk cId="45687990" sldId="459"/>
        </pc:sldMkLst>
      </pc:sldChg>
      <pc:sldChg chg="addSp delSp modSp mod ord">
        <pc:chgData name="Gabriel Morris" userId="b27f8b3fe71fb418" providerId="LiveId" clId="{88E7A740-8133-4EF4-8684-C6A11FC1F035}" dt="2024-01-26T05:55:26.680" v="1069" actId="114"/>
        <pc:sldMkLst>
          <pc:docMk/>
          <pc:sldMk cId="1436186492" sldId="460"/>
        </pc:sldMkLst>
        <pc:spChg chg="mod">
          <ac:chgData name="Gabriel Morris" userId="b27f8b3fe71fb418" providerId="LiveId" clId="{88E7A740-8133-4EF4-8684-C6A11FC1F035}" dt="2024-01-26T05:54:10.139" v="1057" actId="1076"/>
          <ac:spMkLst>
            <pc:docMk/>
            <pc:sldMk cId="1436186492" sldId="460"/>
            <ac:spMk id="2" creationId="{51E57683-031A-DF30-4003-5A8F57AFD192}"/>
          </ac:spMkLst>
        </pc:spChg>
        <pc:spChg chg="mod">
          <ac:chgData name="Gabriel Morris" userId="b27f8b3fe71fb418" providerId="LiveId" clId="{88E7A740-8133-4EF4-8684-C6A11FC1F035}" dt="2024-01-26T05:54:48.740" v="1063" actId="1076"/>
          <ac:spMkLst>
            <pc:docMk/>
            <pc:sldMk cId="1436186492" sldId="460"/>
            <ac:spMk id="6" creationId="{8B00D1FD-82AA-07FD-5FC4-945828869C18}"/>
          </ac:spMkLst>
        </pc:spChg>
        <pc:spChg chg="mod">
          <ac:chgData name="Gabriel Morris" userId="b27f8b3fe71fb418" providerId="LiveId" clId="{88E7A740-8133-4EF4-8684-C6A11FC1F035}" dt="2024-01-26T05:55:26.680" v="1069" actId="114"/>
          <ac:spMkLst>
            <pc:docMk/>
            <pc:sldMk cId="1436186492" sldId="460"/>
            <ac:spMk id="7" creationId="{A69F591A-EDA7-345C-699D-2585108136A1}"/>
          </ac:spMkLst>
        </pc:spChg>
        <pc:picChg chg="add mod">
          <ac:chgData name="Gabriel Morris" userId="b27f8b3fe71fb418" providerId="LiveId" clId="{88E7A740-8133-4EF4-8684-C6A11FC1F035}" dt="2024-01-26T05:54:41.903" v="1061" actId="14100"/>
          <ac:picMkLst>
            <pc:docMk/>
            <pc:sldMk cId="1436186492" sldId="460"/>
            <ac:picMk id="3" creationId="{3CEB31D7-6B4E-C9C7-E479-E041EBAD2157}"/>
          </ac:picMkLst>
        </pc:picChg>
        <pc:picChg chg="mod">
          <ac:chgData name="Gabriel Morris" userId="b27f8b3fe71fb418" providerId="LiveId" clId="{88E7A740-8133-4EF4-8684-C6A11FC1F035}" dt="2024-01-26T05:54:19.250" v="1059" actId="14100"/>
          <ac:picMkLst>
            <pc:docMk/>
            <pc:sldMk cId="1436186492" sldId="460"/>
            <ac:picMk id="8" creationId="{1D27FAFF-02AB-0393-E5F4-7AE58F5F1A25}"/>
          </ac:picMkLst>
        </pc:picChg>
        <pc:picChg chg="del mod">
          <ac:chgData name="Gabriel Morris" userId="b27f8b3fe71fb418" providerId="LiveId" clId="{88E7A740-8133-4EF4-8684-C6A11FC1F035}" dt="2024-01-26T05:52:32.455" v="1009" actId="478"/>
          <ac:picMkLst>
            <pc:docMk/>
            <pc:sldMk cId="1436186492" sldId="460"/>
            <ac:picMk id="10" creationId="{0CE76EE2-809C-A197-2269-6F56138B659B}"/>
          </ac:picMkLst>
        </pc:picChg>
      </pc:sldChg>
      <pc:sldChg chg="del">
        <pc:chgData name="Gabriel Morris" userId="b27f8b3fe71fb418" providerId="LiveId" clId="{88E7A740-8133-4EF4-8684-C6A11FC1F035}" dt="2024-01-28T01:29:42.663" v="1913" actId="47"/>
        <pc:sldMkLst>
          <pc:docMk/>
          <pc:sldMk cId="1458179344" sldId="461"/>
        </pc:sldMkLst>
      </pc:sldChg>
      <pc:sldChg chg="del">
        <pc:chgData name="Gabriel Morris" userId="b27f8b3fe71fb418" providerId="LiveId" clId="{88E7A740-8133-4EF4-8684-C6A11FC1F035}" dt="2024-01-28T01:29:44.243" v="1914" actId="47"/>
        <pc:sldMkLst>
          <pc:docMk/>
          <pc:sldMk cId="912926516" sldId="462"/>
        </pc:sldMkLst>
      </pc:sldChg>
      <pc:sldChg chg="modSp mod ord">
        <pc:chgData name="Gabriel Morris" userId="b27f8b3fe71fb418" providerId="LiveId" clId="{88E7A740-8133-4EF4-8684-C6A11FC1F035}" dt="2024-01-28T01:27:14.112" v="1876" actId="1076"/>
        <pc:sldMkLst>
          <pc:docMk/>
          <pc:sldMk cId="768860231" sldId="463"/>
        </pc:sldMkLst>
        <pc:spChg chg="mod">
          <ac:chgData name="Gabriel Morris" userId="b27f8b3fe71fb418" providerId="LiveId" clId="{88E7A740-8133-4EF4-8684-C6A11FC1F035}" dt="2024-01-28T01:27:14.112" v="1876" actId="1076"/>
          <ac:spMkLst>
            <pc:docMk/>
            <pc:sldMk cId="768860231" sldId="463"/>
            <ac:spMk id="5" creationId="{20964256-1C05-8B41-90F8-134FC66454C1}"/>
          </ac:spMkLst>
        </pc:spChg>
        <pc:spChg chg="mod">
          <ac:chgData name="Gabriel Morris" userId="b27f8b3fe71fb418" providerId="LiveId" clId="{88E7A740-8133-4EF4-8684-C6A11FC1F035}" dt="2024-01-28T01:27:09.226" v="1875" actId="403"/>
          <ac:spMkLst>
            <pc:docMk/>
            <pc:sldMk cId="768860231" sldId="463"/>
            <ac:spMk id="6" creationId="{27F08545-CC9D-D090-E0B9-30FE50ECFB79}"/>
          </ac:spMkLst>
        </pc:spChg>
      </pc:sldChg>
      <pc:sldChg chg="addSp modSp mod ord">
        <pc:chgData name="Gabriel Morris" userId="b27f8b3fe71fb418" providerId="LiveId" clId="{88E7A740-8133-4EF4-8684-C6A11FC1F035}" dt="2024-01-28T01:11:29.940" v="1832" actId="20577"/>
        <pc:sldMkLst>
          <pc:docMk/>
          <pc:sldMk cId="2519218570" sldId="464"/>
        </pc:sldMkLst>
        <pc:spChg chg="mod">
          <ac:chgData name="Gabriel Morris" userId="b27f8b3fe71fb418" providerId="LiveId" clId="{88E7A740-8133-4EF4-8684-C6A11FC1F035}" dt="2024-01-28T01:00:42.446" v="1490" actId="20577"/>
          <ac:spMkLst>
            <pc:docMk/>
            <pc:sldMk cId="2519218570" sldId="464"/>
            <ac:spMk id="2" creationId="{E563EA4E-0A22-22A6-4831-CAAA3D4E7B27}"/>
          </ac:spMkLst>
        </pc:spChg>
        <pc:spChg chg="add mod">
          <ac:chgData name="Gabriel Morris" userId="b27f8b3fe71fb418" providerId="LiveId" clId="{88E7A740-8133-4EF4-8684-C6A11FC1F035}" dt="2024-01-28T01:08:23.740" v="1824" actId="20577"/>
          <ac:spMkLst>
            <pc:docMk/>
            <pc:sldMk cId="2519218570" sldId="464"/>
            <ac:spMk id="3" creationId="{7AEBAABA-F0D7-0ECE-69A1-3D4B2A45D524}"/>
          </ac:spMkLst>
        </pc:spChg>
        <pc:spChg chg="mod">
          <ac:chgData name="Gabriel Morris" userId="b27f8b3fe71fb418" providerId="LiveId" clId="{88E7A740-8133-4EF4-8684-C6A11FC1F035}" dt="2024-01-28T01:11:29.940" v="1832" actId="20577"/>
          <ac:spMkLst>
            <pc:docMk/>
            <pc:sldMk cId="2519218570" sldId="464"/>
            <ac:spMk id="7" creationId="{54B4929B-F718-8D44-0CDF-866CFD9AE2DF}"/>
          </ac:spMkLst>
        </pc:spChg>
      </pc:sldChg>
      <pc:sldChg chg="del">
        <pc:chgData name="Gabriel Morris" userId="b27f8b3fe71fb418" providerId="LiveId" clId="{88E7A740-8133-4EF4-8684-C6A11FC1F035}" dt="2024-01-28T01:29:29.743" v="1902" actId="47"/>
        <pc:sldMkLst>
          <pc:docMk/>
          <pc:sldMk cId="1323388294" sldId="465"/>
        </pc:sldMkLst>
      </pc:sldChg>
      <pc:sldChg chg="ord">
        <pc:chgData name="Gabriel Morris" userId="b27f8b3fe71fb418" providerId="LiveId" clId="{88E7A740-8133-4EF4-8684-C6A11FC1F035}" dt="2024-01-27T23:46:00.893" v="1253"/>
        <pc:sldMkLst>
          <pc:docMk/>
          <pc:sldMk cId="3939201302" sldId="466"/>
        </pc:sldMkLst>
      </pc:sldChg>
      <pc:sldChg chg="modSp mod ord">
        <pc:chgData name="Gabriel Morris" userId="b27f8b3fe71fb418" providerId="LiveId" clId="{88E7A740-8133-4EF4-8684-C6A11FC1F035}" dt="2024-01-27T23:51:18.024" v="1275" actId="12"/>
        <pc:sldMkLst>
          <pc:docMk/>
          <pc:sldMk cId="293037293" sldId="467"/>
        </pc:sldMkLst>
        <pc:spChg chg="mod">
          <ac:chgData name="Gabriel Morris" userId="b27f8b3fe71fb418" providerId="LiveId" clId="{88E7A740-8133-4EF4-8684-C6A11FC1F035}" dt="2024-01-27T23:51:18.024" v="1275" actId="12"/>
          <ac:spMkLst>
            <pc:docMk/>
            <pc:sldMk cId="293037293" sldId="467"/>
            <ac:spMk id="7" creationId="{54B4929B-F718-8D44-0CDF-866CFD9AE2DF}"/>
          </ac:spMkLst>
        </pc:spChg>
      </pc:sldChg>
      <pc:sldChg chg="modSp add mod ord">
        <pc:chgData name="Gabriel Morris" userId="b27f8b3fe71fb418" providerId="LiveId" clId="{88E7A740-8133-4EF4-8684-C6A11FC1F035}" dt="2024-01-23T18:11:28.035" v="196" actId="113"/>
        <pc:sldMkLst>
          <pc:docMk/>
          <pc:sldMk cId="4217134402" sldId="468"/>
        </pc:sldMkLst>
        <pc:spChg chg="mod">
          <ac:chgData name="Gabriel Morris" userId="b27f8b3fe71fb418" providerId="LiveId" clId="{88E7A740-8133-4EF4-8684-C6A11FC1F035}" dt="2024-01-23T18:11:28.035" v="196" actId="113"/>
          <ac:spMkLst>
            <pc:docMk/>
            <pc:sldMk cId="4217134402" sldId="468"/>
            <ac:spMk id="3" creationId="{C5BFB961-51C5-991A-403F-CB5BE02DA237}"/>
          </ac:spMkLst>
        </pc:spChg>
      </pc:sldChg>
      <pc:sldChg chg="modSp add mod ord">
        <pc:chgData name="Gabriel Morris" userId="b27f8b3fe71fb418" providerId="LiveId" clId="{88E7A740-8133-4EF4-8684-C6A11FC1F035}" dt="2024-01-27T23:54:36.894" v="1290" actId="20577"/>
        <pc:sldMkLst>
          <pc:docMk/>
          <pc:sldMk cId="3853535820" sldId="469"/>
        </pc:sldMkLst>
        <pc:spChg chg="mod">
          <ac:chgData name="Gabriel Morris" userId="b27f8b3fe71fb418" providerId="LiveId" clId="{88E7A740-8133-4EF4-8684-C6A11FC1F035}" dt="2024-01-23T18:14:58.533" v="267" actId="404"/>
          <ac:spMkLst>
            <pc:docMk/>
            <pc:sldMk cId="3853535820" sldId="469"/>
            <ac:spMk id="2" creationId="{E563EA4E-0A22-22A6-4831-CAAA3D4E7B27}"/>
          </ac:spMkLst>
        </pc:spChg>
        <pc:spChg chg="mod">
          <ac:chgData name="Gabriel Morris" userId="b27f8b3fe71fb418" providerId="LiveId" clId="{88E7A740-8133-4EF4-8684-C6A11FC1F035}" dt="2024-01-27T23:54:36.894" v="1290" actId="20577"/>
          <ac:spMkLst>
            <pc:docMk/>
            <pc:sldMk cId="3853535820" sldId="469"/>
            <ac:spMk id="7" creationId="{54B4929B-F718-8D44-0CDF-866CFD9AE2DF}"/>
          </ac:spMkLst>
        </pc:spChg>
      </pc:sldChg>
      <pc:sldChg chg="addSp delSp modSp add mod">
        <pc:chgData name="Gabriel Morris" userId="b27f8b3fe71fb418" providerId="LiveId" clId="{88E7A740-8133-4EF4-8684-C6A11FC1F035}" dt="2024-01-28T00:16:08.124" v="1369" actId="478"/>
        <pc:sldMkLst>
          <pc:docMk/>
          <pc:sldMk cId="4014281552" sldId="470"/>
        </pc:sldMkLst>
        <pc:spChg chg="mod">
          <ac:chgData name="Gabriel Morris" userId="b27f8b3fe71fb418" providerId="LiveId" clId="{88E7A740-8133-4EF4-8684-C6A11FC1F035}" dt="2024-01-26T06:07:33.733" v="1076" actId="20577"/>
          <ac:spMkLst>
            <pc:docMk/>
            <pc:sldMk cId="4014281552" sldId="470"/>
            <ac:spMk id="2" creationId="{E563EA4E-0A22-22A6-4831-CAAA3D4E7B27}"/>
          </ac:spMkLst>
        </pc:spChg>
        <pc:spChg chg="mod">
          <ac:chgData name="Gabriel Morris" userId="b27f8b3fe71fb418" providerId="LiveId" clId="{88E7A740-8133-4EF4-8684-C6A11FC1F035}" dt="2024-01-27T20:49:21.533" v="1203" actId="20577"/>
          <ac:spMkLst>
            <pc:docMk/>
            <pc:sldMk cId="4014281552" sldId="470"/>
            <ac:spMk id="7" creationId="{54B4929B-F718-8D44-0CDF-866CFD9AE2DF}"/>
          </ac:spMkLst>
        </pc:spChg>
        <pc:picChg chg="add del mod">
          <ac:chgData name="Gabriel Morris" userId="b27f8b3fe71fb418" providerId="LiveId" clId="{88E7A740-8133-4EF4-8684-C6A11FC1F035}" dt="2024-01-28T00:16:08.124" v="1369" actId="478"/>
          <ac:picMkLst>
            <pc:docMk/>
            <pc:sldMk cId="4014281552" sldId="470"/>
            <ac:picMk id="3" creationId="{DA3DE5AC-DEAB-04C5-2CD3-A51F8FCE0DAF}"/>
          </ac:picMkLst>
        </pc:picChg>
      </pc:sldChg>
      <pc:sldChg chg="modSp add del mod">
        <pc:chgData name="Gabriel Morris" userId="b27f8b3fe71fb418" providerId="LiveId" clId="{88E7A740-8133-4EF4-8684-C6A11FC1F035}" dt="2024-01-27T20:51:22.173" v="1232" actId="47"/>
        <pc:sldMkLst>
          <pc:docMk/>
          <pc:sldMk cId="3149623491" sldId="471"/>
        </pc:sldMkLst>
        <pc:spChg chg="mod">
          <ac:chgData name="Gabriel Morris" userId="b27f8b3fe71fb418" providerId="LiveId" clId="{88E7A740-8133-4EF4-8684-C6A11FC1F035}" dt="2024-01-23T18:41:36.777" v="482" actId="207"/>
          <ac:spMkLst>
            <pc:docMk/>
            <pc:sldMk cId="3149623491" sldId="471"/>
            <ac:spMk id="2" creationId="{E563EA4E-0A22-22A6-4831-CAAA3D4E7B27}"/>
          </ac:spMkLst>
        </pc:spChg>
      </pc:sldChg>
      <pc:sldChg chg="addSp delSp modSp add mod ord">
        <pc:chgData name="Gabriel Morris" userId="b27f8b3fe71fb418" providerId="LiveId" clId="{88E7A740-8133-4EF4-8684-C6A11FC1F035}" dt="2024-01-28T00:16:20.528" v="1372" actId="478"/>
        <pc:sldMkLst>
          <pc:docMk/>
          <pc:sldMk cId="2890604580" sldId="472"/>
        </pc:sldMkLst>
        <pc:spChg chg="mod">
          <ac:chgData name="Gabriel Morris" userId="b27f8b3fe71fb418" providerId="LiveId" clId="{88E7A740-8133-4EF4-8684-C6A11FC1F035}" dt="2024-01-24T19:00:36.498" v="587" actId="20577"/>
          <ac:spMkLst>
            <pc:docMk/>
            <pc:sldMk cId="2890604580" sldId="472"/>
            <ac:spMk id="2" creationId="{E563EA4E-0A22-22A6-4831-CAAA3D4E7B27}"/>
          </ac:spMkLst>
        </pc:spChg>
        <pc:spChg chg="mod">
          <ac:chgData name="Gabriel Morris" userId="b27f8b3fe71fb418" providerId="LiveId" clId="{88E7A740-8133-4EF4-8684-C6A11FC1F035}" dt="2024-01-28T00:12:34.434" v="1363" actId="207"/>
          <ac:spMkLst>
            <pc:docMk/>
            <pc:sldMk cId="2890604580" sldId="472"/>
            <ac:spMk id="7" creationId="{54B4929B-F718-8D44-0CDF-866CFD9AE2DF}"/>
          </ac:spMkLst>
        </pc:spChg>
        <pc:picChg chg="add del mod modCrop">
          <ac:chgData name="Gabriel Morris" userId="b27f8b3fe71fb418" providerId="LiveId" clId="{88E7A740-8133-4EF4-8684-C6A11FC1F035}" dt="2024-01-28T00:16:20.528" v="1372" actId="478"/>
          <ac:picMkLst>
            <pc:docMk/>
            <pc:sldMk cId="2890604580" sldId="472"/>
            <ac:picMk id="4" creationId="{05F7E9FD-B563-94FF-3E99-54D1C07E64E1}"/>
          </ac:picMkLst>
        </pc:picChg>
      </pc:sldChg>
      <pc:sldChg chg="modSp add mod">
        <pc:chgData name="Gabriel Morris" userId="b27f8b3fe71fb418" providerId="LiveId" clId="{88E7A740-8133-4EF4-8684-C6A11FC1F035}" dt="2024-01-25T21:52:15.618" v="742" actId="207"/>
        <pc:sldMkLst>
          <pc:docMk/>
          <pc:sldMk cId="3691841871" sldId="473"/>
        </pc:sldMkLst>
        <pc:spChg chg="mod">
          <ac:chgData name="Gabriel Morris" userId="b27f8b3fe71fb418" providerId="LiveId" clId="{88E7A740-8133-4EF4-8684-C6A11FC1F035}" dt="2024-01-25T21:52:15.618" v="742" actId="207"/>
          <ac:spMkLst>
            <pc:docMk/>
            <pc:sldMk cId="3691841871" sldId="473"/>
            <ac:spMk id="7" creationId="{54B4929B-F718-8D44-0CDF-866CFD9AE2DF}"/>
          </ac:spMkLst>
        </pc:spChg>
      </pc:sldChg>
      <pc:sldChg chg="modSp add mod">
        <pc:chgData name="Gabriel Morris" userId="b27f8b3fe71fb418" providerId="LiveId" clId="{88E7A740-8133-4EF4-8684-C6A11FC1F035}" dt="2024-01-25T21:53:31.074" v="753" actId="113"/>
        <pc:sldMkLst>
          <pc:docMk/>
          <pc:sldMk cId="2060008949" sldId="474"/>
        </pc:sldMkLst>
        <pc:spChg chg="mod">
          <ac:chgData name="Gabriel Morris" userId="b27f8b3fe71fb418" providerId="LiveId" clId="{88E7A740-8133-4EF4-8684-C6A11FC1F035}" dt="2024-01-25T21:53:31.074" v="753" actId="113"/>
          <ac:spMkLst>
            <pc:docMk/>
            <pc:sldMk cId="2060008949" sldId="474"/>
            <ac:spMk id="7" creationId="{54B4929B-F718-8D44-0CDF-866CFD9AE2DF}"/>
          </ac:spMkLst>
        </pc:spChg>
      </pc:sldChg>
      <pc:sldChg chg="modSp add del mod replId">
        <pc:chgData name="Gabriel Morris" userId="b27f8b3fe71fb418" providerId="LiveId" clId="{88E7A740-8133-4EF4-8684-C6A11FC1F035}" dt="2024-01-25T21:53:37.227" v="754" actId="47"/>
        <pc:sldMkLst>
          <pc:docMk/>
          <pc:sldMk cId="4125668492" sldId="475"/>
        </pc:sldMkLst>
        <pc:spChg chg="mod">
          <ac:chgData name="Gabriel Morris" userId="b27f8b3fe71fb418" providerId="LiveId" clId="{88E7A740-8133-4EF4-8684-C6A11FC1F035}" dt="2024-01-25T21:52:32.665" v="746" actId="113"/>
          <ac:spMkLst>
            <pc:docMk/>
            <pc:sldMk cId="4125668492" sldId="475"/>
            <ac:spMk id="7" creationId="{54B4929B-F718-8D44-0CDF-866CFD9AE2DF}"/>
          </ac:spMkLst>
        </pc:spChg>
      </pc:sldChg>
      <pc:sldChg chg="addSp delSp modSp add mod ord">
        <pc:chgData name="Gabriel Morris" userId="b27f8b3fe71fb418" providerId="LiveId" clId="{88E7A740-8133-4EF4-8684-C6A11FC1F035}" dt="2024-01-28T00:16:04.904" v="1368" actId="478"/>
        <pc:sldMkLst>
          <pc:docMk/>
          <pc:sldMk cId="1026402494" sldId="476"/>
        </pc:sldMkLst>
        <pc:spChg chg="mod">
          <ac:chgData name="Gabriel Morris" userId="b27f8b3fe71fb418" providerId="LiveId" clId="{88E7A740-8133-4EF4-8684-C6A11FC1F035}" dt="2024-01-25T21:52:48.013" v="751" actId="113"/>
          <ac:spMkLst>
            <pc:docMk/>
            <pc:sldMk cId="1026402494" sldId="476"/>
            <ac:spMk id="7" creationId="{54B4929B-F718-8D44-0CDF-866CFD9AE2DF}"/>
          </ac:spMkLst>
        </pc:spChg>
        <pc:picChg chg="add del mod">
          <ac:chgData name="Gabriel Morris" userId="b27f8b3fe71fb418" providerId="LiveId" clId="{88E7A740-8133-4EF4-8684-C6A11FC1F035}" dt="2024-01-28T00:16:04.904" v="1368" actId="478"/>
          <ac:picMkLst>
            <pc:docMk/>
            <pc:sldMk cId="1026402494" sldId="476"/>
            <ac:picMk id="3" creationId="{18DBCE9A-5545-C51F-D5DA-9A1230A39ACE}"/>
          </ac:picMkLst>
        </pc:picChg>
      </pc:sldChg>
      <pc:sldChg chg="modSp add del mod">
        <pc:chgData name="Gabriel Morris" userId="b27f8b3fe71fb418" providerId="LiveId" clId="{88E7A740-8133-4EF4-8684-C6A11FC1F035}" dt="2024-01-26T05:20:32.172" v="785" actId="47"/>
        <pc:sldMkLst>
          <pc:docMk/>
          <pc:sldMk cId="3666185949" sldId="477"/>
        </pc:sldMkLst>
        <pc:spChg chg="mod">
          <ac:chgData name="Gabriel Morris" userId="b27f8b3fe71fb418" providerId="LiveId" clId="{88E7A740-8133-4EF4-8684-C6A11FC1F035}" dt="2024-01-25T22:07:55.076" v="760" actId="207"/>
          <ac:spMkLst>
            <pc:docMk/>
            <pc:sldMk cId="3666185949" sldId="477"/>
            <ac:spMk id="7" creationId="{54B4929B-F718-8D44-0CDF-866CFD9AE2DF}"/>
          </ac:spMkLst>
        </pc:spChg>
      </pc:sldChg>
      <pc:sldChg chg="add del">
        <pc:chgData name="Gabriel Morris" userId="b27f8b3fe71fb418" providerId="LiveId" clId="{88E7A740-8133-4EF4-8684-C6A11FC1F035}" dt="2024-01-26T05:20:59.341" v="793" actId="47"/>
        <pc:sldMkLst>
          <pc:docMk/>
          <pc:sldMk cId="3700372014" sldId="478"/>
        </pc:sldMkLst>
      </pc:sldChg>
      <pc:sldChg chg="add del replId">
        <pc:chgData name="Gabriel Morris" userId="b27f8b3fe71fb418" providerId="LiveId" clId="{88E7A740-8133-4EF4-8684-C6A11FC1F035}" dt="2024-01-26T06:07:49.268" v="1085" actId="47"/>
        <pc:sldMkLst>
          <pc:docMk/>
          <pc:sldMk cId="1566248056" sldId="479"/>
        </pc:sldMkLst>
      </pc:sldChg>
      <pc:sldChg chg="addSp modSp new mod ord">
        <pc:chgData name="Gabriel Morris" userId="b27f8b3fe71fb418" providerId="LiveId" clId="{88E7A740-8133-4EF4-8684-C6A11FC1F035}" dt="2024-01-28T00:15:45.848" v="1367" actId="1076"/>
        <pc:sldMkLst>
          <pc:docMk/>
          <pc:sldMk cId="1527650150" sldId="480"/>
        </pc:sldMkLst>
        <pc:spChg chg="add mod">
          <ac:chgData name="Gabriel Morris" userId="b27f8b3fe71fb418" providerId="LiveId" clId="{88E7A740-8133-4EF4-8684-C6A11FC1F035}" dt="2024-01-28T00:15:45.848" v="1367" actId="1076"/>
          <ac:spMkLst>
            <pc:docMk/>
            <pc:sldMk cId="1527650150" sldId="480"/>
            <ac:spMk id="5" creationId="{4CC253F6-2CE2-A11E-1862-0A70E6BC7D77}"/>
          </ac:spMkLst>
        </pc:spChg>
        <pc:spChg chg="add mod">
          <ac:chgData name="Gabriel Morris" userId="b27f8b3fe71fb418" providerId="LiveId" clId="{88E7A740-8133-4EF4-8684-C6A11FC1F035}" dt="2024-01-27T20:52:02.327" v="1238"/>
          <ac:spMkLst>
            <pc:docMk/>
            <pc:sldMk cId="1527650150" sldId="480"/>
            <ac:spMk id="7" creationId="{C2880F40-BC16-F19B-60C7-DC09A175C75E}"/>
          </ac:spMkLst>
        </pc:spChg>
        <pc:spChg chg="add mod">
          <ac:chgData name="Gabriel Morris" userId="b27f8b3fe71fb418" providerId="LiveId" clId="{88E7A740-8133-4EF4-8684-C6A11FC1F035}" dt="2024-01-27T20:52:38.353" v="1239"/>
          <ac:spMkLst>
            <pc:docMk/>
            <pc:sldMk cId="1527650150" sldId="480"/>
            <ac:spMk id="8" creationId="{1D71FB98-28BD-304E-71B6-CF58A3691A11}"/>
          </ac:spMkLst>
        </pc:spChg>
        <pc:spChg chg="add mod">
          <ac:chgData name="Gabriel Morris" userId="b27f8b3fe71fb418" providerId="LiveId" clId="{88E7A740-8133-4EF4-8684-C6A11FC1F035}" dt="2024-01-27T20:52:38.353" v="1239"/>
          <ac:spMkLst>
            <pc:docMk/>
            <pc:sldMk cId="1527650150" sldId="480"/>
            <ac:spMk id="9" creationId="{D3362BF7-FB6E-C867-F754-C6FB08AE5C7B}"/>
          </ac:spMkLst>
        </pc:spChg>
        <pc:picChg chg="add mod modCrop">
          <ac:chgData name="Gabriel Morris" userId="b27f8b3fe71fb418" providerId="LiveId" clId="{88E7A740-8133-4EF4-8684-C6A11FC1F035}" dt="2024-01-25T22:14:03.525" v="773" actId="732"/>
          <ac:picMkLst>
            <pc:docMk/>
            <pc:sldMk cId="1527650150" sldId="480"/>
            <ac:picMk id="4" creationId="{455E9FAE-CB8D-361A-DD39-1F54E8E11917}"/>
          </ac:picMkLst>
        </pc:picChg>
        <pc:cxnChg chg="add mod">
          <ac:chgData name="Gabriel Morris" userId="b27f8b3fe71fb418" providerId="LiveId" clId="{88E7A740-8133-4EF4-8684-C6A11FC1F035}" dt="2024-01-27T20:51:54.559" v="1237"/>
          <ac:cxnSpMkLst>
            <pc:docMk/>
            <pc:sldMk cId="1527650150" sldId="480"/>
            <ac:cxnSpMk id="6" creationId="{1D2E65C0-3376-9E89-A1B8-866E52C25A81}"/>
          </ac:cxnSpMkLst>
        </pc:cxnChg>
      </pc:sldChg>
      <pc:sldChg chg="addSp delSp modSp add del mod">
        <pc:chgData name="Gabriel Morris" userId="b27f8b3fe71fb418" providerId="LiveId" clId="{88E7A740-8133-4EF4-8684-C6A11FC1F035}" dt="2024-01-28T00:16:11.607" v="1371" actId="47"/>
        <pc:sldMkLst>
          <pc:docMk/>
          <pc:sldMk cId="1360801789" sldId="481"/>
        </pc:sldMkLst>
        <pc:spChg chg="mod">
          <ac:chgData name="Gabriel Morris" userId="b27f8b3fe71fb418" providerId="LiveId" clId="{88E7A740-8133-4EF4-8684-C6A11FC1F035}" dt="2024-01-26T06:07:40.420" v="1084" actId="20577"/>
          <ac:spMkLst>
            <pc:docMk/>
            <pc:sldMk cId="1360801789" sldId="481"/>
            <ac:spMk id="2" creationId="{E563EA4E-0A22-22A6-4831-CAAA3D4E7B27}"/>
          </ac:spMkLst>
        </pc:spChg>
        <pc:spChg chg="add del mod">
          <ac:chgData name="Gabriel Morris" userId="b27f8b3fe71fb418" providerId="LiveId" clId="{88E7A740-8133-4EF4-8684-C6A11FC1F035}" dt="2024-01-27T20:50:45.033" v="1222" actId="478"/>
          <ac:spMkLst>
            <pc:docMk/>
            <pc:sldMk cId="1360801789" sldId="481"/>
            <ac:spMk id="4" creationId="{0E23EBD5-4579-88A2-DDC7-08CEF4B885DC}"/>
          </ac:spMkLst>
        </pc:spChg>
        <pc:spChg chg="add mod">
          <ac:chgData name="Gabriel Morris" userId="b27f8b3fe71fb418" providerId="LiveId" clId="{88E7A740-8133-4EF4-8684-C6A11FC1F035}" dt="2024-01-28T00:10:49.620" v="1360" actId="207"/>
          <ac:spMkLst>
            <pc:docMk/>
            <pc:sldMk cId="1360801789" sldId="481"/>
            <ac:spMk id="5" creationId="{2FAFD4E6-0D31-9343-1B52-3DC480CA15EC}"/>
          </ac:spMkLst>
        </pc:spChg>
        <pc:spChg chg="del mod">
          <ac:chgData name="Gabriel Morris" userId="b27f8b3fe71fb418" providerId="LiveId" clId="{88E7A740-8133-4EF4-8684-C6A11FC1F035}" dt="2024-01-27T20:50:42.773" v="1221" actId="478"/>
          <ac:spMkLst>
            <pc:docMk/>
            <pc:sldMk cId="1360801789" sldId="481"/>
            <ac:spMk id="7" creationId="{54B4929B-F718-8D44-0CDF-866CFD9AE2DF}"/>
          </ac:spMkLst>
        </pc:spChg>
        <pc:picChg chg="add mod">
          <ac:chgData name="Gabriel Morris" userId="b27f8b3fe71fb418" providerId="LiveId" clId="{88E7A740-8133-4EF4-8684-C6A11FC1F035}" dt="2024-01-28T00:03:08.494" v="1313"/>
          <ac:picMkLst>
            <pc:docMk/>
            <pc:sldMk cId="1360801789" sldId="481"/>
            <ac:picMk id="6" creationId="{F2BA3306-4B88-DF44-C99C-0B01AA6EF206}"/>
          </ac:picMkLst>
        </pc:picChg>
      </pc:sldChg>
      <pc:sldChg chg="modSp add del mod ord">
        <pc:chgData name="Gabriel Morris" userId="b27f8b3fe71fb418" providerId="LiveId" clId="{88E7A740-8133-4EF4-8684-C6A11FC1F035}" dt="2024-01-26T06:07:12.561" v="1070" actId="47"/>
        <pc:sldMkLst>
          <pc:docMk/>
          <pc:sldMk cId="2434110670" sldId="482"/>
        </pc:sldMkLst>
        <pc:spChg chg="mod">
          <ac:chgData name="Gabriel Morris" userId="b27f8b3fe71fb418" providerId="LiveId" clId="{88E7A740-8133-4EF4-8684-C6A11FC1F035}" dt="2024-01-26T05:21:12.073" v="797" actId="207"/>
          <ac:spMkLst>
            <pc:docMk/>
            <pc:sldMk cId="2434110670" sldId="482"/>
            <ac:spMk id="7" creationId="{54B4929B-F718-8D44-0CDF-866CFD9AE2DF}"/>
          </ac:spMkLst>
        </pc:spChg>
      </pc:sldChg>
      <pc:sldChg chg="addSp delSp modSp add mod">
        <pc:chgData name="Gabriel Morris" userId="b27f8b3fe71fb418" providerId="LiveId" clId="{88E7A740-8133-4EF4-8684-C6A11FC1F035}" dt="2024-01-28T00:16:10.105" v="1370" actId="478"/>
        <pc:sldMkLst>
          <pc:docMk/>
          <pc:sldMk cId="586255150" sldId="483"/>
        </pc:sldMkLst>
        <pc:spChg chg="mod">
          <ac:chgData name="Gabriel Morris" userId="b27f8b3fe71fb418" providerId="LiveId" clId="{88E7A740-8133-4EF4-8684-C6A11FC1F035}" dt="2024-01-26T06:07:36.888" v="1080" actId="20577"/>
          <ac:spMkLst>
            <pc:docMk/>
            <pc:sldMk cId="586255150" sldId="483"/>
            <ac:spMk id="2" creationId="{E563EA4E-0A22-22A6-4831-CAAA3D4E7B27}"/>
          </ac:spMkLst>
        </pc:spChg>
        <pc:spChg chg="add del mod">
          <ac:chgData name="Gabriel Morris" userId="b27f8b3fe71fb418" providerId="LiveId" clId="{88E7A740-8133-4EF4-8684-C6A11FC1F035}" dt="2024-01-27T20:49:51.539" v="1209" actId="478"/>
          <ac:spMkLst>
            <pc:docMk/>
            <pc:sldMk cId="586255150" sldId="483"/>
            <ac:spMk id="4" creationId="{BB1139BD-5993-EC86-0D10-2F789685AE93}"/>
          </ac:spMkLst>
        </pc:spChg>
        <pc:spChg chg="add mod">
          <ac:chgData name="Gabriel Morris" userId="b27f8b3fe71fb418" providerId="LiveId" clId="{88E7A740-8133-4EF4-8684-C6A11FC1F035}" dt="2024-01-27T20:49:50.978" v="1208"/>
          <ac:spMkLst>
            <pc:docMk/>
            <pc:sldMk cId="586255150" sldId="483"/>
            <ac:spMk id="5" creationId="{295931DF-D407-AA1B-EBAE-13E366BA8ECD}"/>
          </ac:spMkLst>
        </pc:spChg>
        <pc:spChg chg="add del mod">
          <ac:chgData name="Gabriel Morris" userId="b27f8b3fe71fb418" providerId="LiveId" clId="{88E7A740-8133-4EF4-8684-C6A11FC1F035}" dt="2024-01-27T20:50:31.063" v="1218" actId="478"/>
          <ac:spMkLst>
            <pc:docMk/>
            <pc:sldMk cId="586255150" sldId="483"/>
            <ac:spMk id="7" creationId="{54B4929B-F718-8D44-0CDF-866CFD9AE2DF}"/>
          </ac:spMkLst>
        </pc:spChg>
        <pc:spChg chg="add del mod">
          <ac:chgData name="Gabriel Morris" userId="b27f8b3fe71fb418" providerId="LiveId" clId="{88E7A740-8133-4EF4-8684-C6A11FC1F035}" dt="2024-01-27T20:50:28.553" v="1217" actId="478"/>
          <ac:spMkLst>
            <pc:docMk/>
            <pc:sldMk cId="586255150" sldId="483"/>
            <ac:spMk id="8" creationId="{CE4D899A-EF8B-E112-A7D5-AA38633B4324}"/>
          </ac:spMkLst>
        </pc:spChg>
        <pc:spChg chg="add del mod">
          <ac:chgData name="Gabriel Morris" userId="b27f8b3fe71fb418" providerId="LiveId" clId="{88E7A740-8133-4EF4-8684-C6A11FC1F035}" dt="2024-01-27T20:50:33.863" v="1219" actId="478"/>
          <ac:spMkLst>
            <pc:docMk/>
            <pc:sldMk cId="586255150" sldId="483"/>
            <ac:spMk id="10" creationId="{719D3C99-4BF6-537B-8272-3A1311941130}"/>
          </ac:spMkLst>
        </pc:spChg>
        <pc:spChg chg="add mod">
          <ac:chgData name="Gabriel Morris" userId="b27f8b3fe71fb418" providerId="LiveId" clId="{88E7A740-8133-4EF4-8684-C6A11FC1F035}" dt="2024-01-28T00:10:28.422" v="1356" actId="207"/>
          <ac:spMkLst>
            <pc:docMk/>
            <pc:sldMk cId="586255150" sldId="483"/>
            <ac:spMk id="11" creationId="{8927A4E3-0552-32EB-C87E-154024DB1040}"/>
          </ac:spMkLst>
        </pc:spChg>
        <pc:picChg chg="add del mod">
          <ac:chgData name="Gabriel Morris" userId="b27f8b3fe71fb418" providerId="LiveId" clId="{88E7A740-8133-4EF4-8684-C6A11FC1F035}" dt="2024-01-28T00:16:10.105" v="1370" actId="478"/>
          <ac:picMkLst>
            <pc:docMk/>
            <pc:sldMk cId="586255150" sldId="483"/>
            <ac:picMk id="12" creationId="{BD93748B-C134-B70F-DDC7-8907106B0DB8}"/>
          </ac:picMkLst>
        </pc:picChg>
      </pc:sldChg>
      <pc:sldChg chg="add del">
        <pc:chgData name="Gabriel Morris" userId="b27f8b3fe71fb418" providerId="LiveId" clId="{88E7A740-8133-4EF4-8684-C6A11FC1F035}" dt="2024-01-28T01:29:37.492" v="1909" actId="47"/>
        <pc:sldMkLst>
          <pc:docMk/>
          <pc:sldMk cId="1584131148" sldId="484"/>
        </pc:sldMkLst>
      </pc:sldChg>
      <pc:sldChg chg="add del">
        <pc:chgData name="Gabriel Morris" userId="b27f8b3fe71fb418" providerId="LiveId" clId="{88E7A740-8133-4EF4-8684-C6A11FC1F035}" dt="2024-01-28T01:29:38.458" v="1910" actId="47"/>
        <pc:sldMkLst>
          <pc:docMk/>
          <pc:sldMk cId="2830794292" sldId="485"/>
        </pc:sldMkLst>
      </pc:sldChg>
      <pc:sldChg chg="addSp delSp modSp add mod ord">
        <pc:chgData name="Gabriel Morris" userId="b27f8b3fe71fb418" providerId="LiveId" clId="{88E7A740-8133-4EF4-8684-C6A11FC1F035}" dt="2024-01-28T00:21:55.554" v="1444" actId="478"/>
        <pc:sldMkLst>
          <pc:docMk/>
          <pc:sldMk cId="4140588181" sldId="486"/>
        </pc:sldMkLst>
        <pc:spChg chg="mod">
          <ac:chgData name="Gabriel Morris" userId="b27f8b3fe71fb418" providerId="LiveId" clId="{88E7A740-8133-4EF4-8684-C6A11FC1F035}" dt="2024-01-28T00:03:27.994" v="1316" actId="14100"/>
          <ac:spMkLst>
            <pc:docMk/>
            <pc:sldMk cId="4140588181" sldId="486"/>
            <ac:spMk id="7" creationId="{54B4929B-F718-8D44-0CDF-866CFD9AE2DF}"/>
          </ac:spMkLst>
        </pc:spChg>
        <pc:picChg chg="add del mod">
          <ac:chgData name="Gabriel Morris" userId="b27f8b3fe71fb418" providerId="LiveId" clId="{88E7A740-8133-4EF4-8684-C6A11FC1F035}" dt="2024-01-28T00:21:55.554" v="1444" actId="478"/>
          <ac:picMkLst>
            <pc:docMk/>
            <pc:sldMk cId="4140588181" sldId="486"/>
            <ac:picMk id="3" creationId="{2FC3768D-FDDE-6A12-7297-F61DD0469811}"/>
          </ac:picMkLst>
        </pc:picChg>
      </pc:sldChg>
      <pc:sldChg chg="addSp delSp modSp add mod ord">
        <pc:chgData name="Gabriel Morris" userId="b27f8b3fe71fb418" providerId="LiveId" clId="{88E7A740-8133-4EF4-8684-C6A11FC1F035}" dt="2024-01-28T00:16:27.396" v="1374" actId="478"/>
        <pc:sldMkLst>
          <pc:docMk/>
          <pc:sldMk cId="2400914704" sldId="487"/>
        </pc:sldMkLst>
        <pc:spChg chg="mod">
          <ac:chgData name="Gabriel Morris" userId="b27f8b3fe71fb418" providerId="LiveId" clId="{88E7A740-8133-4EF4-8684-C6A11FC1F035}" dt="2024-01-28T00:03:23.659" v="1315" actId="14100"/>
          <ac:spMkLst>
            <pc:docMk/>
            <pc:sldMk cId="2400914704" sldId="487"/>
            <ac:spMk id="7" creationId="{54B4929B-F718-8D44-0CDF-866CFD9AE2DF}"/>
          </ac:spMkLst>
        </pc:spChg>
        <pc:picChg chg="add del mod">
          <ac:chgData name="Gabriel Morris" userId="b27f8b3fe71fb418" providerId="LiveId" clId="{88E7A740-8133-4EF4-8684-C6A11FC1F035}" dt="2024-01-28T00:16:27.396" v="1374" actId="478"/>
          <ac:picMkLst>
            <pc:docMk/>
            <pc:sldMk cId="2400914704" sldId="487"/>
            <ac:picMk id="3" creationId="{B5495F18-C276-44F4-F46E-EB42B01626C7}"/>
          </ac:picMkLst>
        </pc:picChg>
      </pc:sldChg>
      <pc:sldChg chg="addSp delSp modSp add mod ord">
        <pc:chgData name="Gabriel Morris" userId="b27f8b3fe71fb418" providerId="LiveId" clId="{88E7A740-8133-4EF4-8684-C6A11FC1F035}" dt="2024-01-28T00:21:36.931" v="1443" actId="207"/>
        <pc:sldMkLst>
          <pc:docMk/>
          <pc:sldMk cId="3556635393" sldId="488"/>
        </pc:sldMkLst>
        <pc:spChg chg="add del mod ord">
          <ac:chgData name="Gabriel Morris" userId="b27f8b3fe71fb418" providerId="LiveId" clId="{88E7A740-8133-4EF4-8684-C6A11FC1F035}" dt="2024-01-28T00:20:17.104" v="1408" actId="478"/>
          <ac:spMkLst>
            <pc:docMk/>
            <pc:sldMk cId="3556635393" sldId="488"/>
            <ac:spMk id="6" creationId="{2D91010B-979B-3642-EDD4-FE5D8B862523}"/>
          </ac:spMkLst>
        </pc:spChg>
        <pc:spChg chg="mod">
          <ac:chgData name="Gabriel Morris" userId="b27f8b3fe71fb418" providerId="LiveId" clId="{88E7A740-8133-4EF4-8684-C6A11FC1F035}" dt="2024-01-28T00:17:08.901" v="1384" actId="207"/>
          <ac:spMkLst>
            <pc:docMk/>
            <pc:sldMk cId="3556635393" sldId="488"/>
            <ac:spMk id="7" creationId="{54B4929B-F718-8D44-0CDF-866CFD9AE2DF}"/>
          </ac:spMkLst>
        </pc:spChg>
        <pc:spChg chg="add mod ord">
          <ac:chgData name="Gabriel Morris" userId="b27f8b3fe71fb418" providerId="LiveId" clId="{88E7A740-8133-4EF4-8684-C6A11FC1F035}" dt="2024-01-28T00:21:36.931" v="1443" actId="207"/>
          <ac:spMkLst>
            <pc:docMk/>
            <pc:sldMk cId="3556635393" sldId="488"/>
            <ac:spMk id="9" creationId="{0BCAF5A7-4E1E-187A-106C-B064F163B0BE}"/>
          </ac:spMkLst>
        </pc:spChg>
        <pc:picChg chg="add del mod">
          <ac:chgData name="Gabriel Morris" userId="b27f8b3fe71fb418" providerId="LiveId" clId="{88E7A740-8133-4EF4-8684-C6A11FC1F035}" dt="2024-01-28T00:17:20.428" v="1387" actId="478"/>
          <ac:picMkLst>
            <pc:docMk/>
            <pc:sldMk cId="3556635393" sldId="488"/>
            <ac:picMk id="3" creationId="{12526D7F-2A8E-57DE-E724-EAB5D4320B32}"/>
          </ac:picMkLst>
        </pc:picChg>
        <pc:picChg chg="add mod ord modCrop">
          <ac:chgData name="Gabriel Morris" userId="b27f8b3fe71fb418" providerId="LiveId" clId="{88E7A740-8133-4EF4-8684-C6A11FC1F035}" dt="2024-01-28T00:20:46.416" v="1414" actId="167"/>
          <ac:picMkLst>
            <pc:docMk/>
            <pc:sldMk cId="3556635393" sldId="488"/>
            <ac:picMk id="5" creationId="{F322A727-3A17-3FC6-73D1-26B3F147D920}"/>
          </ac:picMkLst>
        </pc:picChg>
        <pc:cxnChg chg="add mod">
          <ac:chgData name="Gabriel Morris" userId="b27f8b3fe71fb418" providerId="LiveId" clId="{88E7A740-8133-4EF4-8684-C6A11FC1F035}" dt="2024-01-28T00:20:09.154" v="1407" actId="1036"/>
          <ac:cxnSpMkLst>
            <pc:docMk/>
            <pc:sldMk cId="3556635393" sldId="488"/>
            <ac:cxnSpMk id="8" creationId="{61562CB6-67FA-293A-9818-A84A9734F27A}"/>
          </ac:cxnSpMkLst>
        </pc:cxnChg>
      </pc:sldChg>
      <pc:sldChg chg="add">
        <pc:chgData name="Gabriel Morris" userId="b27f8b3fe71fb418" providerId="LiveId" clId="{88E7A740-8133-4EF4-8684-C6A11FC1F035}" dt="2024-01-27T20:45:54.593" v="1161" actId="2890"/>
        <pc:sldMkLst>
          <pc:docMk/>
          <pc:sldMk cId="511131373" sldId="489"/>
        </pc:sldMkLst>
      </pc:sldChg>
      <pc:sldChg chg="add ord">
        <pc:chgData name="Gabriel Morris" userId="b27f8b3fe71fb418" providerId="LiveId" clId="{88E7A740-8133-4EF4-8684-C6A11FC1F035}" dt="2024-01-27T23:49:10.846" v="1269"/>
        <pc:sldMkLst>
          <pc:docMk/>
          <pc:sldMk cId="9675299" sldId="490"/>
        </pc:sldMkLst>
      </pc:sldChg>
      <pc:sldChg chg="modSp add mod">
        <pc:chgData name="Gabriel Morris" userId="b27f8b3fe71fb418" providerId="LiveId" clId="{88E7A740-8133-4EF4-8684-C6A11FC1F035}" dt="2024-01-27T23:51:49.674" v="1278" actId="207"/>
        <pc:sldMkLst>
          <pc:docMk/>
          <pc:sldMk cId="2354452555" sldId="491"/>
        </pc:sldMkLst>
        <pc:spChg chg="mod">
          <ac:chgData name="Gabriel Morris" userId="b27f8b3fe71fb418" providerId="LiveId" clId="{88E7A740-8133-4EF4-8684-C6A11FC1F035}" dt="2024-01-27T23:51:49.674" v="1278" actId="207"/>
          <ac:spMkLst>
            <pc:docMk/>
            <pc:sldMk cId="2354452555" sldId="491"/>
            <ac:spMk id="7" creationId="{54B4929B-F718-8D44-0CDF-866CFD9AE2DF}"/>
          </ac:spMkLst>
        </pc:spChg>
      </pc:sldChg>
      <pc:sldChg chg="add del ord">
        <pc:chgData name="Gabriel Morris" userId="b27f8b3fe71fb418" providerId="LiveId" clId="{88E7A740-8133-4EF4-8684-C6A11FC1F035}" dt="2024-01-27T23:49:37.203" v="1273" actId="47"/>
        <pc:sldMkLst>
          <pc:docMk/>
          <pc:sldMk cId="2783496398" sldId="491"/>
        </pc:sldMkLst>
      </pc:sldChg>
      <pc:sldChg chg="delSp add mod">
        <pc:chgData name="Gabriel Morris" userId="b27f8b3fe71fb418" providerId="LiveId" clId="{88E7A740-8133-4EF4-8684-C6A11FC1F035}" dt="2024-01-28T00:16:22.554" v="1373" actId="478"/>
        <pc:sldMkLst>
          <pc:docMk/>
          <pc:sldMk cId="3539866273" sldId="492"/>
        </pc:sldMkLst>
        <pc:picChg chg="del">
          <ac:chgData name="Gabriel Morris" userId="b27f8b3fe71fb418" providerId="LiveId" clId="{88E7A740-8133-4EF4-8684-C6A11FC1F035}" dt="2024-01-28T00:16:22.554" v="1373" actId="478"/>
          <ac:picMkLst>
            <pc:docMk/>
            <pc:sldMk cId="3539866273" sldId="492"/>
            <ac:picMk id="4" creationId="{05F7E9FD-B563-94FF-3E99-54D1C07E64E1}"/>
          </ac:picMkLst>
        </pc:picChg>
      </pc:sldChg>
      <pc:sldChg chg="add ord">
        <pc:chgData name="Gabriel Morris" userId="b27f8b3fe71fb418" providerId="LiveId" clId="{88E7A740-8133-4EF4-8684-C6A11FC1F035}" dt="2024-01-28T00:51:20.635" v="1447"/>
        <pc:sldMkLst>
          <pc:docMk/>
          <pc:sldMk cId="1375123381" sldId="493"/>
        </pc:sldMkLst>
      </pc:sldChg>
      <pc:sldChg chg="addSp modSp add del ord">
        <pc:chgData name="Gabriel Morris" userId="b27f8b3fe71fb418" providerId="LiveId" clId="{88E7A740-8133-4EF4-8684-C6A11FC1F035}" dt="2024-01-28T00:16:50.584" v="1381" actId="2890"/>
        <pc:sldMkLst>
          <pc:docMk/>
          <pc:sldMk cId="3913100513" sldId="493"/>
        </pc:sldMkLst>
        <pc:picChg chg="add mod">
          <ac:chgData name="Gabriel Morris" userId="b27f8b3fe71fb418" providerId="LiveId" clId="{88E7A740-8133-4EF4-8684-C6A11FC1F035}" dt="2024-01-28T00:16:46.864" v="1379"/>
          <ac:picMkLst>
            <pc:docMk/>
            <pc:sldMk cId="3913100513" sldId="493"/>
            <ac:picMk id="3" creationId="{27B62344-128D-1245-5919-B6F9D1E4754E}"/>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376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1/22/2024</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87800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1/22/2024</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88698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1/22/2024</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17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1/22/2024</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26983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1/22/2024</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8910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1/22/2024</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7949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1/22/2024</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4912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1/22/2024</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08720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1/22/2024</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2551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1/22/2024</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4556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1/22/2024</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831357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4</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dirty="0"/>
              <a:t>What makes this book unique?</a:t>
            </a:r>
          </a:p>
          <a:p>
            <a:pPr marL="742950" indent="-742950">
              <a:buAutoNum type="arabicPeriod" startAt="7"/>
            </a:pPr>
            <a:r>
              <a:rPr lang="en-US" sz="3600" dirty="0"/>
              <a:t>Structure/outline of the book?</a:t>
            </a:r>
          </a:p>
        </p:txBody>
      </p:sp>
    </p:spTree>
    <p:extLst>
      <p:ext uri="{BB962C8B-B14F-4D97-AF65-F5344CB8AC3E}">
        <p14:creationId xmlns:p14="http://schemas.microsoft.com/office/powerpoint/2010/main" val="4217134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263434" y="257552"/>
            <a:ext cx="11353800" cy="1325563"/>
          </a:xfrm>
        </p:spPr>
        <p:txBody>
          <a:bodyPr>
            <a:noAutofit/>
          </a:bodyPr>
          <a:lstStyle/>
          <a:p>
            <a:r>
              <a:rPr lang="en-US" sz="5400" dirty="0"/>
              <a:t>Examples of Appropriate Responses to God</a:t>
            </a:r>
            <a:endParaRPr lang="en-US" sz="54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572750" y="2481370"/>
            <a:ext cx="11275449" cy="5042835"/>
          </a:xfrm>
        </p:spPr>
        <p:txBody>
          <a:bodyPr>
            <a:normAutofit/>
          </a:bodyPr>
          <a:lstStyle/>
          <a:p>
            <a:r>
              <a:rPr lang="en-US" dirty="0">
                <a:solidFill>
                  <a:srgbClr val="FFC000"/>
                </a:solidFill>
              </a:rPr>
              <a:t>The sailors’ response</a:t>
            </a:r>
          </a:p>
          <a:p>
            <a:endParaRPr lang="en-US" dirty="0">
              <a:solidFill>
                <a:srgbClr val="FFC000"/>
              </a:solidFill>
            </a:endParaRPr>
          </a:p>
          <a:p>
            <a:r>
              <a:rPr lang="en-US" dirty="0">
                <a:solidFill>
                  <a:srgbClr val="FFC000"/>
                </a:solidFill>
              </a:rPr>
              <a:t>Nineveh’s response</a:t>
            </a:r>
          </a:p>
          <a:p>
            <a:endParaRPr lang="en-US" dirty="0">
              <a:solidFill>
                <a:srgbClr val="FFC000"/>
              </a:solidFill>
            </a:endParaRPr>
          </a:p>
          <a:p>
            <a:r>
              <a:rPr lang="en-US" dirty="0">
                <a:solidFill>
                  <a:srgbClr val="FFC000"/>
                </a:solidFill>
              </a:rPr>
              <a:t>The king’s response</a:t>
            </a:r>
          </a:p>
          <a:p>
            <a:endParaRPr lang="en-US" dirty="0"/>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3853535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solidFill>
                  <a:srgbClr val="FFC000"/>
                </a:solidFill>
              </a:rPr>
              <a:t>The Sailors’ Response</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2181497"/>
            <a:ext cx="11275449" cy="3985006"/>
          </a:xfrm>
        </p:spPr>
        <p:txBody>
          <a:bodyPr>
            <a:normAutofit/>
          </a:bodyPr>
          <a:lstStyle/>
          <a:p>
            <a:r>
              <a:rPr lang="en-US" sz="4400" dirty="0"/>
              <a:t>Fear (1:5)</a:t>
            </a:r>
          </a:p>
          <a:p>
            <a:r>
              <a:rPr lang="en-US" sz="4400" dirty="0"/>
              <a:t>Inquiry (1:7-8)</a:t>
            </a:r>
          </a:p>
          <a:p>
            <a:r>
              <a:rPr lang="en-US" sz="4400" dirty="0"/>
              <a:t>Humble evaluation (1:11)</a:t>
            </a:r>
          </a:p>
          <a:p>
            <a:r>
              <a:rPr lang="en-US" sz="4400" dirty="0"/>
              <a:t>A change of paradigm (1:14, 16)</a:t>
            </a:r>
          </a:p>
        </p:txBody>
      </p:sp>
    </p:spTree>
    <p:extLst>
      <p:ext uri="{BB962C8B-B14F-4D97-AF65-F5344CB8AC3E}">
        <p14:creationId xmlns:p14="http://schemas.microsoft.com/office/powerpoint/2010/main" val="196775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solidFill>
                  <a:srgbClr val="FFC000"/>
                </a:solidFill>
              </a:rPr>
              <a:t>The Sailors’ Response</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2181497"/>
            <a:ext cx="11275449" cy="3985006"/>
          </a:xfrm>
        </p:spPr>
        <p:txBody>
          <a:bodyPr>
            <a:normAutofit/>
          </a:bodyPr>
          <a:lstStyle/>
          <a:p>
            <a:r>
              <a:rPr lang="en-US" sz="4400" b="1" dirty="0">
                <a:solidFill>
                  <a:srgbClr val="FFC000"/>
                </a:solidFill>
              </a:rPr>
              <a:t>Fear (1:5)</a:t>
            </a:r>
          </a:p>
          <a:p>
            <a:r>
              <a:rPr lang="en-US" sz="4400" dirty="0"/>
              <a:t>Inquiry (1:7-8)</a:t>
            </a:r>
          </a:p>
          <a:p>
            <a:r>
              <a:rPr lang="en-US" sz="4400" dirty="0"/>
              <a:t>Humble evaluation (1:11)</a:t>
            </a:r>
          </a:p>
          <a:p>
            <a:r>
              <a:rPr lang="en-US" sz="4400" dirty="0"/>
              <a:t>A change of paradigm (1:14, 16)</a:t>
            </a:r>
          </a:p>
        </p:txBody>
      </p:sp>
    </p:spTree>
    <p:extLst>
      <p:ext uri="{BB962C8B-B14F-4D97-AF65-F5344CB8AC3E}">
        <p14:creationId xmlns:p14="http://schemas.microsoft.com/office/powerpoint/2010/main" val="369184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solidFill>
                  <a:srgbClr val="FFC000"/>
                </a:solidFill>
              </a:rPr>
              <a:t>The Sailors’ Response</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2181497"/>
            <a:ext cx="11275449" cy="3985006"/>
          </a:xfrm>
        </p:spPr>
        <p:txBody>
          <a:bodyPr>
            <a:normAutofit/>
          </a:bodyPr>
          <a:lstStyle/>
          <a:p>
            <a:r>
              <a:rPr lang="en-US" sz="4400" dirty="0"/>
              <a:t>Fear (1:5)</a:t>
            </a:r>
          </a:p>
          <a:p>
            <a:r>
              <a:rPr lang="en-US" sz="4400" b="1" dirty="0">
                <a:solidFill>
                  <a:srgbClr val="FFC000"/>
                </a:solidFill>
              </a:rPr>
              <a:t>Inquiry (1:7-8)</a:t>
            </a:r>
          </a:p>
          <a:p>
            <a:r>
              <a:rPr lang="en-US" sz="4400" b="1" dirty="0">
                <a:solidFill>
                  <a:srgbClr val="FFC000"/>
                </a:solidFill>
              </a:rPr>
              <a:t>Humble evaluation (1:11)</a:t>
            </a:r>
          </a:p>
          <a:p>
            <a:r>
              <a:rPr lang="en-US" sz="4400" dirty="0"/>
              <a:t>A change of paradigm (1:14, 16)</a:t>
            </a:r>
          </a:p>
        </p:txBody>
      </p:sp>
    </p:spTree>
    <p:extLst>
      <p:ext uri="{BB962C8B-B14F-4D97-AF65-F5344CB8AC3E}">
        <p14:creationId xmlns:p14="http://schemas.microsoft.com/office/powerpoint/2010/main" val="2060008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Footer Placeholder 1">
            <a:extLst>
              <a:ext uri="{FF2B5EF4-FFF2-40B4-BE49-F238E27FC236}">
                <a16:creationId xmlns:a16="http://schemas.microsoft.com/office/drawing/2014/main" id="{693CC1FB-17BD-9A32-0819-E34994CF06FC}"/>
              </a:ext>
            </a:extLst>
          </p:cNvPr>
          <p:cNvSpPr>
            <a:spLocks noGrp="1"/>
          </p:cNvSpPr>
          <p:nvPr>
            <p:ph type="ftr" sz="quarter" idx="11"/>
          </p:nvPr>
        </p:nvSpPr>
        <p:spPr>
          <a:xfrm>
            <a:off x="138404" y="6319028"/>
            <a:ext cx="4114800" cy="365125"/>
          </a:xfrm>
        </p:spPr>
        <p:txBody>
          <a:bodyPr>
            <a:normAutofit/>
          </a:bodyPr>
          <a:lstStyle/>
          <a:p>
            <a:endParaRPr lang="en-US" dirty="0">
              <a:solidFill>
                <a:srgbClr val="FFFFFF"/>
              </a:solidFill>
            </a:endParaRPr>
          </a:p>
        </p:txBody>
      </p:sp>
      <p:pic>
        <p:nvPicPr>
          <p:cNvPr id="6" name="Picture 5" descr="A ship in the storm&#10;&#10;Description automatically generated with medium confidence">
            <a:extLst>
              <a:ext uri="{FF2B5EF4-FFF2-40B4-BE49-F238E27FC236}">
                <a16:creationId xmlns:a16="http://schemas.microsoft.com/office/drawing/2014/main" id="{8BB7C6F5-0E89-4CF2-520F-3A71ED0FE22B}"/>
              </a:ext>
            </a:extLst>
          </p:cNvPr>
          <p:cNvPicPr>
            <a:picLocks noChangeAspect="1"/>
          </p:cNvPicPr>
          <p:nvPr/>
        </p:nvPicPr>
        <p:blipFill rotWithShape="1">
          <a:blip r:embed="rId2">
            <a:extLst>
              <a:ext uri="{28A0092B-C50C-407E-A947-70E740481C1C}">
                <a14:useLocalDpi xmlns:a14="http://schemas.microsoft.com/office/drawing/2010/main" val="0"/>
              </a:ext>
            </a:extLst>
          </a:blip>
          <a:srcRect t="43750" b="11233"/>
          <a:stretch/>
        </p:blipFill>
        <p:spPr>
          <a:xfrm>
            <a:off x="-1524" y="-182880"/>
            <a:ext cx="12192000" cy="7040880"/>
          </a:xfrm>
          <a:prstGeom prst="rect">
            <a:avLst/>
          </a:prstGeom>
        </p:spPr>
      </p:pic>
    </p:spTree>
    <p:extLst>
      <p:ext uri="{BB962C8B-B14F-4D97-AF65-F5344CB8AC3E}">
        <p14:creationId xmlns:p14="http://schemas.microsoft.com/office/powerpoint/2010/main" val="511131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solidFill>
                  <a:srgbClr val="FFC000"/>
                </a:solidFill>
              </a:rPr>
              <a:t>The Sailors’ Response</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2181497"/>
            <a:ext cx="11275449" cy="3985006"/>
          </a:xfrm>
        </p:spPr>
        <p:txBody>
          <a:bodyPr>
            <a:normAutofit/>
          </a:bodyPr>
          <a:lstStyle/>
          <a:p>
            <a:r>
              <a:rPr lang="en-US" sz="4400" dirty="0"/>
              <a:t>Fear (1:5)</a:t>
            </a:r>
          </a:p>
          <a:p>
            <a:r>
              <a:rPr lang="en-US" sz="4400" dirty="0"/>
              <a:t>Inquiry (1:7-8)</a:t>
            </a:r>
          </a:p>
          <a:p>
            <a:r>
              <a:rPr lang="en-US" sz="4400" dirty="0"/>
              <a:t>Humble evaluation (1:11)</a:t>
            </a:r>
          </a:p>
          <a:p>
            <a:r>
              <a:rPr lang="en-US" sz="4400" b="1" dirty="0">
                <a:solidFill>
                  <a:srgbClr val="FFC000"/>
                </a:solidFill>
              </a:rPr>
              <a:t>A change of paradigm (1:14, 16)</a:t>
            </a:r>
          </a:p>
        </p:txBody>
      </p:sp>
    </p:spTree>
    <p:extLst>
      <p:ext uri="{BB962C8B-B14F-4D97-AF65-F5344CB8AC3E}">
        <p14:creationId xmlns:p14="http://schemas.microsoft.com/office/powerpoint/2010/main" val="1026402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solidFill>
                  <a:srgbClr val="FFC000"/>
                </a:solidFill>
              </a:rPr>
              <a:t>Nineveh’s Response</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51128" y="2249110"/>
            <a:ext cx="11275449" cy="4351338"/>
          </a:xfrm>
        </p:spPr>
        <p:txBody>
          <a:bodyPr>
            <a:normAutofit/>
          </a:bodyPr>
          <a:lstStyle/>
          <a:p>
            <a:r>
              <a:rPr lang="en-US" sz="4400" dirty="0"/>
              <a:t>Heard (3:4)</a:t>
            </a:r>
          </a:p>
          <a:p>
            <a:endParaRPr lang="en-US" sz="4400" dirty="0"/>
          </a:p>
          <a:p>
            <a:r>
              <a:rPr lang="en-US" sz="4400" dirty="0"/>
              <a:t>Believed (3:5a)</a:t>
            </a:r>
          </a:p>
          <a:p>
            <a:endParaRPr lang="en-US" sz="4400" dirty="0"/>
          </a:p>
          <a:p>
            <a:r>
              <a:rPr lang="en-US" sz="4400" dirty="0"/>
              <a:t>Good works (3:5b)</a:t>
            </a:r>
            <a:endParaRPr lang="en-US" sz="4000" dirty="0"/>
          </a:p>
          <a:p>
            <a:pPr lvl="2"/>
            <a:endParaRPr lang="en-US" sz="3600" dirty="0"/>
          </a:p>
          <a:p>
            <a:endParaRPr lang="en-US" sz="4400" dirty="0"/>
          </a:p>
        </p:txBody>
      </p:sp>
    </p:spTree>
    <p:extLst>
      <p:ext uri="{BB962C8B-B14F-4D97-AF65-F5344CB8AC3E}">
        <p14:creationId xmlns:p14="http://schemas.microsoft.com/office/powerpoint/2010/main" val="4014281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solidFill>
                  <a:srgbClr val="FFC000"/>
                </a:solidFill>
              </a:rPr>
              <a:t>Nineveh’s Response</a:t>
            </a:r>
          </a:p>
        </p:txBody>
      </p:sp>
      <p:sp>
        <p:nvSpPr>
          <p:cNvPr id="11" name="Content Placeholder 2">
            <a:extLst>
              <a:ext uri="{FF2B5EF4-FFF2-40B4-BE49-F238E27FC236}">
                <a16:creationId xmlns:a16="http://schemas.microsoft.com/office/drawing/2014/main" id="{8927A4E3-0552-32EB-C87E-154024DB1040}"/>
              </a:ext>
            </a:extLst>
          </p:cNvPr>
          <p:cNvSpPr>
            <a:spLocks noGrp="1"/>
          </p:cNvSpPr>
          <p:nvPr>
            <p:ph idx="1"/>
          </p:nvPr>
        </p:nvSpPr>
        <p:spPr>
          <a:xfrm>
            <a:off x="651128" y="2249110"/>
            <a:ext cx="11275449" cy="4351338"/>
          </a:xfrm>
        </p:spPr>
        <p:txBody>
          <a:bodyPr>
            <a:normAutofit/>
          </a:bodyPr>
          <a:lstStyle/>
          <a:p>
            <a:r>
              <a:rPr lang="en-US" sz="4400" b="1" dirty="0">
                <a:solidFill>
                  <a:srgbClr val="FFC000"/>
                </a:solidFill>
              </a:rPr>
              <a:t>Heard (3:4)</a:t>
            </a:r>
          </a:p>
          <a:p>
            <a:endParaRPr lang="en-US" sz="4400" dirty="0"/>
          </a:p>
          <a:p>
            <a:r>
              <a:rPr lang="en-US" sz="4400" dirty="0"/>
              <a:t>Believed (3:5a)</a:t>
            </a:r>
          </a:p>
          <a:p>
            <a:endParaRPr lang="en-US" sz="4400" dirty="0"/>
          </a:p>
          <a:p>
            <a:r>
              <a:rPr lang="en-US" sz="4400" dirty="0"/>
              <a:t>Good works (3:5b)</a:t>
            </a:r>
            <a:endParaRPr lang="en-US" sz="4000" dirty="0"/>
          </a:p>
          <a:p>
            <a:pPr lvl="2"/>
            <a:endParaRPr lang="en-US" sz="3600" dirty="0"/>
          </a:p>
          <a:p>
            <a:endParaRPr lang="en-US" sz="4400" dirty="0"/>
          </a:p>
        </p:txBody>
      </p:sp>
    </p:spTree>
    <p:extLst>
      <p:ext uri="{BB962C8B-B14F-4D97-AF65-F5344CB8AC3E}">
        <p14:creationId xmlns:p14="http://schemas.microsoft.com/office/powerpoint/2010/main" val="586255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E57683-031A-DF30-4003-5A8F57AFD192}"/>
              </a:ext>
            </a:extLst>
          </p:cNvPr>
          <p:cNvSpPr>
            <a:spLocks noGrp="1"/>
          </p:cNvSpPr>
          <p:nvPr>
            <p:ph type="ftr" sz="quarter" idx="11"/>
          </p:nvPr>
        </p:nvSpPr>
        <p:spPr>
          <a:xfrm>
            <a:off x="2007010" y="6401698"/>
            <a:ext cx="10515600" cy="365125"/>
          </a:xfrm>
        </p:spPr>
        <p:txBody>
          <a:bodyPr/>
          <a:lstStyle/>
          <a:p>
            <a:r>
              <a:rPr lang="en-US" dirty="0">
                <a:effectLst/>
              </a:rPr>
              <a:t>Arnold G. Fruchtenbaum, The Messianic Bible Study Collection, vol. 79 (Tustin, CA: Ariel Ministries, 1983), 14.</a:t>
            </a:r>
          </a:p>
        </p:txBody>
      </p:sp>
      <p:sp>
        <p:nvSpPr>
          <p:cNvPr id="6" name="Title 1">
            <a:extLst>
              <a:ext uri="{FF2B5EF4-FFF2-40B4-BE49-F238E27FC236}">
                <a16:creationId xmlns:a16="http://schemas.microsoft.com/office/drawing/2014/main" id="{8B00D1FD-82AA-07FD-5FC4-945828869C18}"/>
              </a:ext>
            </a:extLst>
          </p:cNvPr>
          <p:cNvSpPr txBox="1">
            <a:spLocks/>
          </p:cNvSpPr>
          <p:nvPr/>
        </p:nvSpPr>
        <p:spPr>
          <a:xfrm>
            <a:off x="1889445" y="516494"/>
            <a:ext cx="10515600"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5400" dirty="0"/>
              <a:t>The Book of Jonah</a:t>
            </a:r>
            <a:endParaRPr lang="en-US" sz="5400" dirty="0">
              <a:solidFill>
                <a:srgbClr val="FFC000"/>
              </a:solidFill>
            </a:endParaRPr>
          </a:p>
        </p:txBody>
      </p:sp>
      <p:sp>
        <p:nvSpPr>
          <p:cNvPr id="7" name="Content Placeholder 2">
            <a:extLst>
              <a:ext uri="{FF2B5EF4-FFF2-40B4-BE49-F238E27FC236}">
                <a16:creationId xmlns:a16="http://schemas.microsoft.com/office/drawing/2014/main" id="{A69F591A-EDA7-345C-699D-2585108136A1}"/>
              </a:ext>
            </a:extLst>
          </p:cNvPr>
          <p:cNvSpPr txBox="1">
            <a:spLocks/>
          </p:cNvSpPr>
          <p:nvPr/>
        </p:nvSpPr>
        <p:spPr>
          <a:xfrm>
            <a:off x="1889445" y="1371490"/>
            <a:ext cx="7059850" cy="503020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a:t>
            </a:r>
            <a:r>
              <a:rPr lang="en-US" sz="3200" i="1" dirty="0"/>
              <a:t>Yet forty days, and Nineveh shall be overthrown</a:t>
            </a:r>
            <a:r>
              <a:rPr lang="en-US" sz="3200" dirty="0"/>
              <a:t>.” The Hebrew word translated overthrown became a technical term that means “the overthrow of Sodom and Gomorrah.” The point of Jonah’s message was that within forty days God would overthrow Nineveh in the same way He overthrew Sodom and Gomorrah. He was threatening Nineveh with the same type of destruction that Sodom and Gomorrah received; it would be a total overthrow so that no inhabitant will be left. </a:t>
            </a:r>
          </a:p>
        </p:txBody>
      </p:sp>
      <p:pic>
        <p:nvPicPr>
          <p:cNvPr id="8" name="Picture 7">
            <a:extLst>
              <a:ext uri="{FF2B5EF4-FFF2-40B4-BE49-F238E27FC236}">
                <a16:creationId xmlns:a16="http://schemas.microsoft.com/office/drawing/2014/main" id="{1D27FAFF-02AB-0393-E5F4-7AE58F5F1A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43658" y="1842057"/>
            <a:ext cx="2866838" cy="3936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CEB31D7-6B4E-C9C7-E479-E041EBAD2157}"/>
              </a:ext>
            </a:extLst>
          </p:cNvPr>
          <p:cNvPicPr>
            <a:picLocks noChangeAspect="1"/>
          </p:cNvPicPr>
          <p:nvPr/>
        </p:nvPicPr>
        <p:blipFill>
          <a:blip r:embed="rId3"/>
          <a:stretch>
            <a:fillRect/>
          </a:stretch>
        </p:blipFill>
        <p:spPr>
          <a:xfrm>
            <a:off x="181505" y="124802"/>
            <a:ext cx="1596444" cy="1978318"/>
          </a:xfrm>
          <a:prstGeom prst="rect">
            <a:avLst/>
          </a:prstGeom>
        </p:spPr>
      </p:pic>
    </p:spTree>
    <p:extLst>
      <p:ext uri="{BB962C8B-B14F-4D97-AF65-F5344CB8AC3E}">
        <p14:creationId xmlns:p14="http://schemas.microsoft.com/office/powerpoint/2010/main" val="1436186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02DD6C-2BB9-CE73-87E0-EA074C15784F}"/>
              </a:ext>
            </a:extLst>
          </p:cNvPr>
          <p:cNvSpPr txBox="1">
            <a:spLocks/>
          </p:cNvSpPr>
          <p:nvPr/>
        </p:nvSpPr>
        <p:spPr>
          <a:xfrm>
            <a:off x="838200" y="2551756"/>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algn="ctr"/>
            <a:r>
              <a:rPr lang="en-US" sz="4800" b="1" dirty="0"/>
              <a:t>An Appropriate Response to God:</a:t>
            </a:r>
          </a:p>
        </p:txBody>
      </p:sp>
      <p:sp>
        <p:nvSpPr>
          <p:cNvPr id="6" name="Content Placeholder 2">
            <a:extLst>
              <a:ext uri="{FF2B5EF4-FFF2-40B4-BE49-F238E27FC236}">
                <a16:creationId xmlns:a16="http://schemas.microsoft.com/office/drawing/2014/main" id="{168C1F6E-8ED7-0972-8461-5D53EC6830FB}"/>
              </a:ext>
            </a:extLst>
          </p:cNvPr>
          <p:cNvSpPr txBox="1">
            <a:spLocks/>
          </p:cNvSpPr>
          <p:nvPr/>
        </p:nvSpPr>
        <p:spPr>
          <a:xfrm>
            <a:off x="710184" y="3643462"/>
            <a:ext cx="10515600" cy="11428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buNone/>
            </a:pPr>
            <a:r>
              <a:rPr lang="en-US" dirty="0">
                <a:latin typeface="Calibri" panose="020F0502020204030204" pitchFamily="34" charset="0"/>
                <a:ea typeface="Calibri" panose="020F0502020204030204" pitchFamily="34" charset="0"/>
                <a:cs typeface="Times New Roman" panose="02020603050405020304" pitchFamily="18" charset="0"/>
              </a:rPr>
              <a:t>Jonah 1:5, 10, 14, 16</a:t>
            </a:r>
            <a:endParaRPr lang="en-US" dirty="0"/>
          </a:p>
        </p:txBody>
      </p:sp>
    </p:spTree>
    <p:extLst>
      <p:ext uri="{BB962C8B-B14F-4D97-AF65-F5344CB8AC3E}">
        <p14:creationId xmlns:p14="http://schemas.microsoft.com/office/powerpoint/2010/main" val="4137803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solidFill>
                  <a:srgbClr val="FFC000"/>
                </a:solidFill>
              </a:rPr>
              <a:t>The King’s Response</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3" y="1815165"/>
            <a:ext cx="6931738" cy="4351338"/>
          </a:xfrm>
        </p:spPr>
        <p:txBody>
          <a:bodyPr>
            <a:normAutofit/>
          </a:bodyPr>
          <a:lstStyle/>
          <a:p>
            <a:r>
              <a:rPr lang="en-US" sz="4400" dirty="0"/>
              <a:t>Humility (3:6)</a:t>
            </a:r>
          </a:p>
          <a:p>
            <a:endParaRPr lang="en-US" sz="4400" b="1" dirty="0">
              <a:solidFill>
                <a:srgbClr val="FFC000"/>
              </a:solidFill>
            </a:endParaRPr>
          </a:p>
          <a:p>
            <a:r>
              <a:rPr lang="en-US" sz="4400" dirty="0"/>
              <a:t>Monarchial responsibility and accountability (3:7-9)</a:t>
            </a:r>
          </a:p>
          <a:p>
            <a:endParaRPr lang="en-US" sz="4400" dirty="0"/>
          </a:p>
          <a:p>
            <a:r>
              <a:rPr lang="en-US" sz="4400" dirty="0"/>
              <a:t>Trust (3:9)</a:t>
            </a:r>
          </a:p>
          <a:p>
            <a:endParaRPr lang="en-US" sz="4000" dirty="0"/>
          </a:p>
          <a:p>
            <a:pPr lvl="2"/>
            <a:endParaRPr lang="en-US" sz="3600" dirty="0"/>
          </a:p>
          <a:p>
            <a:endParaRPr lang="en-US" sz="4400" dirty="0"/>
          </a:p>
        </p:txBody>
      </p:sp>
    </p:spTree>
    <p:extLst>
      <p:ext uri="{BB962C8B-B14F-4D97-AF65-F5344CB8AC3E}">
        <p14:creationId xmlns:p14="http://schemas.microsoft.com/office/powerpoint/2010/main" val="2890604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solidFill>
                  <a:srgbClr val="FFC000"/>
                </a:solidFill>
              </a:rPr>
              <a:t>The King’s Response</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3" y="1815165"/>
            <a:ext cx="6931738" cy="4351338"/>
          </a:xfrm>
        </p:spPr>
        <p:txBody>
          <a:bodyPr>
            <a:normAutofit/>
          </a:bodyPr>
          <a:lstStyle/>
          <a:p>
            <a:r>
              <a:rPr lang="en-US" sz="4400" b="1" dirty="0">
                <a:solidFill>
                  <a:srgbClr val="FFC000"/>
                </a:solidFill>
              </a:rPr>
              <a:t>Humility (3:6)</a:t>
            </a:r>
          </a:p>
          <a:p>
            <a:endParaRPr lang="en-US" sz="4400" b="1" dirty="0">
              <a:solidFill>
                <a:srgbClr val="FFC000"/>
              </a:solidFill>
            </a:endParaRPr>
          </a:p>
          <a:p>
            <a:r>
              <a:rPr lang="en-US" sz="4400" dirty="0"/>
              <a:t>Monarchial responsibility and accountability (3:7-9)</a:t>
            </a:r>
          </a:p>
          <a:p>
            <a:endParaRPr lang="en-US" sz="4400" dirty="0"/>
          </a:p>
          <a:p>
            <a:r>
              <a:rPr lang="en-US" sz="4400" dirty="0"/>
              <a:t>Trust (3:9)</a:t>
            </a:r>
          </a:p>
          <a:p>
            <a:endParaRPr lang="en-US" sz="4000" dirty="0"/>
          </a:p>
          <a:p>
            <a:pPr lvl="2"/>
            <a:endParaRPr lang="en-US" sz="3600" dirty="0"/>
          </a:p>
          <a:p>
            <a:endParaRPr lang="en-US" sz="4400" dirty="0"/>
          </a:p>
        </p:txBody>
      </p:sp>
    </p:spTree>
    <p:extLst>
      <p:ext uri="{BB962C8B-B14F-4D97-AF65-F5344CB8AC3E}">
        <p14:creationId xmlns:p14="http://schemas.microsoft.com/office/powerpoint/2010/main" val="3539866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solidFill>
                  <a:srgbClr val="FFC000"/>
                </a:solidFill>
              </a:rPr>
              <a:t>The King’s Response</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3" y="1815165"/>
            <a:ext cx="7138772" cy="4351338"/>
          </a:xfrm>
        </p:spPr>
        <p:txBody>
          <a:bodyPr>
            <a:normAutofit/>
          </a:bodyPr>
          <a:lstStyle/>
          <a:p>
            <a:r>
              <a:rPr lang="en-US" sz="4400" dirty="0"/>
              <a:t>Humility (3:6)</a:t>
            </a:r>
          </a:p>
          <a:p>
            <a:endParaRPr lang="en-US" sz="4400" dirty="0"/>
          </a:p>
          <a:p>
            <a:r>
              <a:rPr lang="en-US" sz="4400" b="1" dirty="0">
                <a:solidFill>
                  <a:srgbClr val="FFC000"/>
                </a:solidFill>
              </a:rPr>
              <a:t>Monarchial responsibility and accountability (3:7-9)</a:t>
            </a:r>
          </a:p>
          <a:p>
            <a:endParaRPr lang="en-US" sz="4400" b="1" dirty="0">
              <a:solidFill>
                <a:srgbClr val="FFC000"/>
              </a:solidFill>
            </a:endParaRPr>
          </a:p>
          <a:p>
            <a:r>
              <a:rPr lang="en-US" sz="4400" dirty="0"/>
              <a:t>Trust (3:9)</a:t>
            </a:r>
          </a:p>
          <a:p>
            <a:endParaRPr lang="en-US" sz="4000" dirty="0"/>
          </a:p>
          <a:p>
            <a:pPr lvl="2"/>
            <a:endParaRPr lang="en-US" sz="3600" dirty="0"/>
          </a:p>
          <a:p>
            <a:endParaRPr lang="en-US" sz="4400" dirty="0"/>
          </a:p>
        </p:txBody>
      </p:sp>
    </p:spTree>
    <p:extLst>
      <p:ext uri="{BB962C8B-B14F-4D97-AF65-F5344CB8AC3E}">
        <p14:creationId xmlns:p14="http://schemas.microsoft.com/office/powerpoint/2010/main" val="2400914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solidFill>
                  <a:srgbClr val="FFC000"/>
                </a:solidFill>
              </a:rPr>
              <a:t>The King’s Response</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3" y="1815165"/>
            <a:ext cx="6897232" cy="4351338"/>
          </a:xfrm>
        </p:spPr>
        <p:txBody>
          <a:bodyPr>
            <a:normAutofit/>
          </a:bodyPr>
          <a:lstStyle/>
          <a:p>
            <a:r>
              <a:rPr lang="en-US" sz="4400" dirty="0"/>
              <a:t>Humility (3:6)</a:t>
            </a:r>
          </a:p>
          <a:p>
            <a:endParaRPr lang="en-US" sz="4400" dirty="0"/>
          </a:p>
          <a:p>
            <a:r>
              <a:rPr lang="en-US" sz="4400" dirty="0"/>
              <a:t>Monarchial responsibility and accountability (3:7-8)</a:t>
            </a:r>
          </a:p>
          <a:p>
            <a:endParaRPr lang="en-US" sz="4400" dirty="0"/>
          </a:p>
          <a:p>
            <a:r>
              <a:rPr lang="en-US" sz="4400" b="1" dirty="0">
                <a:solidFill>
                  <a:srgbClr val="FFC000"/>
                </a:solidFill>
              </a:rPr>
              <a:t>Trust (3:9)</a:t>
            </a:r>
          </a:p>
          <a:p>
            <a:endParaRPr lang="en-US" sz="4000" dirty="0"/>
          </a:p>
          <a:p>
            <a:pPr lvl="2"/>
            <a:endParaRPr lang="en-US" sz="3600" dirty="0"/>
          </a:p>
          <a:p>
            <a:endParaRPr lang="en-US" sz="4400" dirty="0"/>
          </a:p>
        </p:txBody>
      </p:sp>
    </p:spTree>
    <p:extLst>
      <p:ext uri="{BB962C8B-B14F-4D97-AF65-F5344CB8AC3E}">
        <p14:creationId xmlns:p14="http://schemas.microsoft.com/office/powerpoint/2010/main" val="4140588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4"/>
            <a:ext cx="11275449" cy="5042835"/>
          </a:xfrm>
        </p:spPr>
        <p:txBody>
          <a:bodyPr>
            <a:normAutofit/>
          </a:bodyPr>
          <a:lstStyle/>
          <a:p>
            <a:r>
              <a:rPr lang="en-US" dirty="0"/>
              <a:t>Disobedience may bring turmoil in the believer’s life, but God will always pursue in faithfulness.</a:t>
            </a:r>
          </a:p>
          <a:p>
            <a:r>
              <a:rPr lang="en-US" dirty="0"/>
              <a:t>God’s relentless love, grace, and mercy towards man.</a:t>
            </a:r>
          </a:p>
          <a:p>
            <a:r>
              <a:rPr lang="en-US" dirty="0"/>
              <a:t>God’s sovereignty</a:t>
            </a:r>
          </a:p>
          <a:p>
            <a:r>
              <a:rPr lang="en-US" dirty="0"/>
              <a:t>God’s/Israel’s missionary purpose</a:t>
            </a:r>
          </a:p>
          <a:p>
            <a:r>
              <a:rPr lang="en-US" b="1" dirty="0">
                <a:solidFill>
                  <a:srgbClr val="FFC000"/>
                </a:solidFill>
              </a:rPr>
              <a:t>Examples of appropriate responses to God</a:t>
            </a:r>
          </a:p>
          <a:p>
            <a:endParaRPr lang="en-US" dirty="0"/>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1375123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Footer Placeholder 1">
            <a:extLst>
              <a:ext uri="{FF2B5EF4-FFF2-40B4-BE49-F238E27FC236}">
                <a16:creationId xmlns:a16="http://schemas.microsoft.com/office/drawing/2014/main" id="{693CC1FB-17BD-9A32-0819-E34994CF06FC}"/>
              </a:ext>
            </a:extLst>
          </p:cNvPr>
          <p:cNvSpPr>
            <a:spLocks noGrp="1"/>
          </p:cNvSpPr>
          <p:nvPr>
            <p:ph type="ftr" sz="quarter" idx="11"/>
          </p:nvPr>
        </p:nvSpPr>
        <p:spPr>
          <a:xfrm>
            <a:off x="138404" y="6319028"/>
            <a:ext cx="4114800" cy="365125"/>
          </a:xfrm>
        </p:spPr>
        <p:txBody>
          <a:bodyPr>
            <a:normAutofit/>
          </a:bodyPr>
          <a:lstStyle/>
          <a:p>
            <a:endParaRPr lang="en-US" dirty="0">
              <a:solidFill>
                <a:srgbClr val="FFFFFF"/>
              </a:solidFill>
            </a:endParaRPr>
          </a:p>
        </p:txBody>
      </p:sp>
      <p:pic>
        <p:nvPicPr>
          <p:cNvPr id="6" name="Picture 5" descr="A ship in the storm&#10;&#10;Description automatically generated with medium confidence">
            <a:extLst>
              <a:ext uri="{FF2B5EF4-FFF2-40B4-BE49-F238E27FC236}">
                <a16:creationId xmlns:a16="http://schemas.microsoft.com/office/drawing/2014/main" id="{8BB7C6F5-0E89-4CF2-520F-3A71ED0FE22B}"/>
              </a:ext>
            </a:extLst>
          </p:cNvPr>
          <p:cNvPicPr>
            <a:picLocks noChangeAspect="1"/>
          </p:cNvPicPr>
          <p:nvPr/>
        </p:nvPicPr>
        <p:blipFill rotWithShape="1">
          <a:blip r:embed="rId2">
            <a:extLst>
              <a:ext uri="{28A0092B-C50C-407E-A947-70E740481C1C}">
                <a14:useLocalDpi xmlns:a14="http://schemas.microsoft.com/office/drawing/2010/main" val="0"/>
              </a:ext>
            </a:extLst>
          </a:blip>
          <a:srcRect t="43750" b="11233"/>
          <a:stretch/>
        </p:blipFill>
        <p:spPr>
          <a:xfrm>
            <a:off x="-1524" y="0"/>
            <a:ext cx="12192000" cy="6858000"/>
          </a:xfrm>
          <a:prstGeom prst="rect">
            <a:avLst/>
          </a:prstGeom>
        </p:spPr>
      </p:pic>
      <p:sp>
        <p:nvSpPr>
          <p:cNvPr id="5" name="Rectangle 4">
            <a:extLst>
              <a:ext uri="{FF2B5EF4-FFF2-40B4-BE49-F238E27FC236}">
                <a16:creationId xmlns:a16="http://schemas.microsoft.com/office/drawing/2014/main" id="{917B82A7-02FE-FBEE-8893-71AB4E350590}"/>
              </a:ext>
            </a:extLst>
          </p:cNvPr>
          <p:cNvSpPr/>
          <p:nvPr/>
        </p:nvSpPr>
        <p:spPr>
          <a:xfrm>
            <a:off x="0" y="0"/>
            <a:ext cx="12188952" cy="6858000"/>
          </a:xfrm>
          <a:prstGeom prst="rect">
            <a:avLst/>
          </a:prstGeom>
          <a:solidFill>
            <a:schemeClr val="accent1">
              <a:alpha val="7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09AA9B34-F8F4-491C-17E4-4E7D2D5D7C88}"/>
              </a:ext>
            </a:extLst>
          </p:cNvPr>
          <p:cNvSpPr txBox="1">
            <a:spLocks/>
          </p:cNvSpPr>
          <p:nvPr/>
        </p:nvSpPr>
        <p:spPr>
          <a:xfrm>
            <a:off x="838200" y="257552"/>
            <a:ext cx="10515600"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600" dirty="0">
                <a:solidFill>
                  <a:srgbClr val="FFC000"/>
                </a:solidFill>
              </a:rPr>
              <a:t>The Sailors’ Response</a:t>
            </a:r>
          </a:p>
        </p:txBody>
      </p:sp>
      <p:sp>
        <p:nvSpPr>
          <p:cNvPr id="4" name="Content Placeholder 2">
            <a:extLst>
              <a:ext uri="{FF2B5EF4-FFF2-40B4-BE49-F238E27FC236}">
                <a16:creationId xmlns:a16="http://schemas.microsoft.com/office/drawing/2014/main" id="{77921228-2157-19D4-A573-56EBF385F468}"/>
              </a:ext>
            </a:extLst>
          </p:cNvPr>
          <p:cNvSpPr txBox="1">
            <a:spLocks/>
          </p:cNvSpPr>
          <p:nvPr/>
        </p:nvSpPr>
        <p:spPr>
          <a:xfrm>
            <a:off x="625002" y="2181497"/>
            <a:ext cx="11275449" cy="39850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dirty="0"/>
              <a:t>Fear (1:5)</a:t>
            </a:r>
          </a:p>
          <a:p>
            <a:r>
              <a:rPr lang="en-US" sz="4400" dirty="0"/>
              <a:t>Inquiry (1:7-8)</a:t>
            </a:r>
          </a:p>
          <a:p>
            <a:r>
              <a:rPr lang="en-US" sz="4400" dirty="0"/>
              <a:t>Humble evaluation (1:11)</a:t>
            </a:r>
          </a:p>
          <a:p>
            <a:r>
              <a:rPr lang="en-US" sz="4400" dirty="0"/>
              <a:t>A change of paradigm (1:14, 16)</a:t>
            </a:r>
          </a:p>
        </p:txBody>
      </p:sp>
      <p:cxnSp>
        <p:nvCxnSpPr>
          <p:cNvPr id="11" name="Straight Connector 10">
            <a:extLst>
              <a:ext uri="{FF2B5EF4-FFF2-40B4-BE49-F238E27FC236}">
                <a16:creationId xmlns:a16="http://schemas.microsoft.com/office/drawing/2014/main" id="{4C357394-029D-854F-FE4D-86C0BD7C04E7}"/>
              </a:ext>
            </a:extLst>
          </p:cNvPr>
          <p:cNvCxnSpPr>
            <a:cxnSpLocks/>
          </p:cNvCxnSpPr>
          <p:nvPr/>
        </p:nvCxnSpPr>
        <p:spPr>
          <a:xfrm flipH="1">
            <a:off x="704323" y="1449238"/>
            <a:ext cx="108033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086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A9C43B-5374-6132-F0BC-C72D4B59460F}"/>
              </a:ext>
            </a:extLst>
          </p:cNvPr>
          <p:cNvSpPr>
            <a:spLocks noGrp="1"/>
          </p:cNvSpPr>
          <p:nvPr>
            <p:ph type="ftr" sz="quarter" idx="11"/>
          </p:nvPr>
        </p:nvSpPr>
        <p:spPr/>
        <p:txBody>
          <a:bodyPr/>
          <a:lstStyle/>
          <a:p>
            <a:endParaRPr lang="en-US" dirty="0"/>
          </a:p>
        </p:txBody>
      </p:sp>
      <p:pic>
        <p:nvPicPr>
          <p:cNvPr id="4" name="Picture 3" descr="A person walking up a hill&#10;&#10;Description automatically generated">
            <a:extLst>
              <a:ext uri="{FF2B5EF4-FFF2-40B4-BE49-F238E27FC236}">
                <a16:creationId xmlns:a16="http://schemas.microsoft.com/office/drawing/2014/main" id="{455E9FAE-CB8D-361A-DD39-1F54E8E11917}"/>
              </a:ext>
            </a:extLst>
          </p:cNvPr>
          <p:cNvPicPr>
            <a:picLocks noChangeAspect="1"/>
          </p:cNvPicPr>
          <p:nvPr/>
        </p:nvPicPr>
        <p:blipFill rotWithShape="1">
          <a:blip r:embed="rId2">
            <a:extLst>
              <a:ext uri="{28A0092B-C50C-407E-A947-70E740481C1C}">
                <a14:useLocalDpi xmlns:a14="http://schemas.microsoft.com/office/drawing/2010/main" val="0"/>
              </a:ext>
            </a:extLst>
          </a:blip>
          <a:srcRect t="11350" b="2661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CC253F6-2CE2-A11E-1862-0A70E6BC7D77}"/>
              </a:ext>
            </a:extLst>
          </p:cNvPr>
          <p:cNvSpPr/>
          <p:nvPr/>
        </p:nvSpPr>
        <p:spPr>
          <a:xfrm>
            <a:off x="11504" y="0"/>
            <a:ext cx="12188952" cy="6858000"/>
          </a:xfrm>
          <a:prstGeom prst="rect">
            <a:avLst/>
          </a:prstGeom>
          <a:solidFill>
            <a:schemeClr val="accent1">
              <a:alpha val="7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1D2E65C0-3376-9E89-A1B8-866E52C25A81}"/>
              </a:ext>
            </a:extLst>
          </p:cNvPr>
          <p:cNvCxnSpPr>
            <a:cxnSpLocks/>
          </p:cNvCxnSpPr>
          <p:nvPr/>
        </p:nvCxnSpPr>
        <p:spPr>
          <a:xfrm flipH="1">
            <a:off x="704323" y="1449238"/>
            <a:ext cx="108033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1D71FB98-28BD-304E-71B6-CF58A3691A11}"/>
              </a:ext>
            </a:extLst>
          </p:cNvPr>
          <p:cNvSpPr txBox="1">
            <a:spLocks/>
          </p:cNvSpPr>
          <p:nvPr/>
        </p:nvSpPr>
        <p:spPr>
          <a:xfrm>
            <a:off x="838200" y="257552"/>
            <a:ext cx="10515600"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600" dirty="0">
                <a:solidFill>
                  <a:srgbClr val="FFC000"/>
                </a:solidFill>
              </a:rPr>
              <a:t>Nineveh’s Response</a:t>
            </a:r>
          </a:p>
        </p:txBody>
      </p:sp>
      <p:sp>
        <p:nvSpPr>
          <p:cNvPr id="9" name="Content Placeholder 2">
            <a:extLst>
              <a:ext uri="{FF2B5EF4-FFF2-40B4-BE49-F238E27FC236}">
                <a16:creationId xmlns:a16="http://schemas.microsoft.com/office/drawing/2014/main" id="{D3362BF7-FB6E-C867-F754-C6FB08AE5C7B}"/>
              </a:ext>
            </a:extLst>
          </p:cNvPr>
          <p:cNvSpPr txBox="1">
            <a:spLocks/>
          </p:cNvSpPr>
          <p:nvPr/>
        </p:nvSpPr>
        <p:spPr>
          <a:xfrm>
            <a:off x="651128" y="2249110"/>
            <a:ext cx="1127544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dirty="0"/>
              <a:t>Heard (3:4)</a:t>
            </a:r>
          </a:p>
          <a:p>
            <a:endParaRPr lang="en-US" sz="4400" dirty="0"/>
          </a:p>
          <a:p>
            <a:r>
              <a:rPr lang="en-US" sz="4400" dirty="0"/>
              <a:t>Believed (3:5a)</a:t>
            </a:r>
          </a:p>
          <a:p>
            <a:endParaRPr lang="en-US" sz="4400" dirty="0"/>
          </a:p>
          <a:p>
            <a:r>
              <a:rPr lang="en-US" sz="4400" dirty="0"/>
              <a:t>Good works (3:5b)</a:t>
            </a:r>
            <a:endParaRPr lang="en-US" dirty="0"/>
          </a:p>
          <a:p>
            <a:pPr lvl="2"/>
            <a:endParaRPr lang="en-US" sz="3600" dirty="0"/>
          </a:p>
          <a:p>
            <a:endParaRPr lang="en-US" sz="4400" dirty="0"/>
          </a:p>
        </p:txBody>
      </p:sp>
    </p:spTree>
    <p:extLst>
      <p:ext uri="{BB962C8B-B14F-4D97-AF65-F5344CB8AC3E}">
        <p14:creationId xmlns:p14="http://schemas.microsoft.com/office/powerpoint/2010/main" val="1527650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2A727-3A17-3FC6-73D1-26B3F147D920}"/>
              </a:ext>
            </a:extLst>
          </p:cNvPr>
          <p:cNvPicPr>
            <a:picLocks noChangeAspect="1"/>
          </p:cNvPicPr>
          <p:nvPr/>
        </p:nvPicPr>
        <p:blipFill rotWithShape="1">
          <a:blip r:embed="rId2"/>
          <a:srcRect r="9641"/>
          <a:stretch/>
        </p:blipFill>
        <p:spPr>
          <a:xfrm>
            <a:off x="1" y="0"/>
            <a:ext cx="12192000" cy="6858000"/>
          </a:xfrm>
          <a:prstGeom prst="rect">
            <a:avLst/>
          </a:prstGeom>
        </p:spPr>
      </p:pic>
      <p:sp>
        <p:nvSpPr>
          <p:cNvPr id="9" name="Rectangle 8">
            <a:extLst>
              <a:ext uri="{FF2B5EF4-FFF2-40B4-BE49-F238E27FC236}">
                <a16:creationId xmlns:a16="http://schemas.microsoft.com/office/drawing/2014/main" id="{0BCAF5A7-4E1E-187A-106C-B064F163B0BE}"/>
              </a:ext>
            </a:extLst>
          </p:cNvPr>
          <p:cNvSpPr/>
          <p:nvPr/>
        </p:nvSpPr>
        <p:spPr>
          <a:xfrm>
            <a:off x="0" y="-2"/>
            <a:ext cx="12188952" cy="6858001"/>
          </a:xfrm>
          <a:prstGeom prst="rect">
            <a:avLst/>
          </a:prstGeom>
          <a:solidFill>
            <a:schemeClr val="accent1">
              <a:lumMod val="50000"/>
              <a:alpha val="7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solidFill>
                  <a:srgbClr val="FFC000"/>
                </a:solidFill>
              </a:rPr>
              <a:t>The King’s Response</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6966243" cy="4351338"/>
          </a:xfrm>
        </p:spPr>
        <p:txBody>
          <a:bodyPr>
            <a:normAutofit/>
          </a:bodyPr>
          <a:lstStyle/>
          <a:p>
            <a:r>
              <a:rPr lang="en-US" sz="4400" dirty="0"/>
              <a:t>Humility (3:6)</a:t>
            </a:r>
          </a:p>
          <a:p>
            <a:endParaRPr lang="en-US" sz="4400" dirty="0"/>
          </a:p>
          <a:p>
            <a:r>
              <a:rPr lang="en-US" sz="4400" dirty="0"/>
              <a:t>Monarchial responsibility and accountability (3:7-8)</a:t>
            </a:r>
          </a:p>
          <a:p>
            <a:endParaRPr lang="en-US" sz="4400" dirty="0"/>
          </a:p>
          <a:p>
            <a:r>
              <a:rPr lang="en-US" sz="4400" dirty="0"/>
              <a:t>Trust (3:9)</a:t>
            </a:r>
          </a:p>
          <a:p>
            <a:endParaRPr lang="en-US" sz="4000" dirty="0"/>
          </a:p>
          <a:p>
            <a:pPr lvl="2"/>
            <a:endParaRPr lang="en-US" sz="3600" dirty="0"/>
          </a:p>
          <a:p>
            <a:endParaRPr lang="en-US" sz="4400" dirty="0"/>
          </a:p>
        </p:txBody>
      </p:sp>
      <p:cxnSp>
        <p:nvCxnSpPr>
          <p:cNvPr id="8" name="Straight Connector 7">
            <a:extLst>
              <a:ext uri="{FF2B5EF4-FFF2-40B4-BE49-F238E27FC236}">
                <a16:creationId xmlns:a16="http://schemas.microsoft.com/office/drawing/2014/main" id="{61562CB6-67FA-293A-9818-A84A9734F27A}"/>
              </a:ext>
            </a:extLst>
          </p:cNvPr>
          <p:cNvCxnSpPr>
            <a:cxnSpLocks/>
          </p:cNvCxnSpPr>
          <p:nvPr/>
        </p:nvCxnSpPr>
        <p:spPr>
          <a:xfrm flipH="1">
            <a:off x="704323" y="1578028"/>
            <a:ext cx="108033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635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Outline of Jonah</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pPr marL="857250" indent="-857250">
              <a:buFont typeface="+mj-lt"/>
              <a:buAutoNum type="romanUcPeriod"/>
            </a:pPr>
            <a:r>
              <a:rPr lang="en-US" sz="4400" dirty="0"/>
              <a:t>Defiance (1-2)</a:t>
            </a:r>
          </a:p>
          <a:p>
            <a:pPr marL="1314450" lvl="1" indent="-857250">
              <a:buFont typeface="+mj-lt"/>
              <a:buAutoNum type="alphaUcPeriod"/>
            </a:pPr>
            <a:r>
              <a:rPr lang="en-US" sz="4000" dirty="0"/>
              <a:t>The running prophet (1)</a:t>
            </a:r>
          </a:p>
          <a:p>
            <a:pPr marL="1314450" lvl="1" indent="-857250">
              <a:buFont typeface="+mj-lt"/>
              <a:buAutoNum type="alphaUcPeriod"/>
            </a:pPr>
            <a:r>
              <a:rPr lang="en-US" sz="4000" dirty="0"/>
              <a:t>The praying prophet (2)</a:t>
            </a:r>
          </a:p>
          <a:p>
            <a:pPr marL="857250" indent="-857250">
              <a:buFont typeface="+mj-lt"/>
              <a:buAutoNum type="romanUcPeriod"/>
            </a:pPr>
            <a:r>
              <a:rPr lang="en-US" sz="4400" dirty="0"/>
              <a:t>Compliance (3-4)</a:t>
            </a:r>
          </a:p>
          <a:p>
            <a:pPr marL="1314450" lvl="1" indent="-857250">
              <a:buFont typeface="+mj-lt"/>
              <a:buAutoNum type="alphaUcPeriod"/>
            </a:pPr>
            <a:r>
              <a:rPr lang="en-US" sz="4000" dirty="0"/>
              <a:t>The preaching prophet (3)</a:t>
            </a:r>
          </a:p>
          <a:p>
            <a:pPr marL="1314450" lvl="1" indent="-857250">
              <a:buFont typeface="+mj-lt"/>
              <a:buAutoNum type="alphaUcPeriod"/>
            </a:pPr>
            <a:r>
              <a:rPr lang="en-US" sz="4000" dirty="0"/>
              <a:t>The pouting prophet (4)</a:t>
            </a:r>
          </a:p>
          <a:p>
            <a:endParaRPr lang="en-US" sz="4400" dirty="0"/>
          </a:p>
          <a:p>
            <a:endParaRPr lang="en-US" sz="44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effectLst/>
              </a:rPr>
              <a:t>Outline adapted from </a:t>
            </a:r>
            <a:r>
              <a:rPr lang="en-US" i="1" dirty="0">
                <a:effectLst/>
              </a:rPr>
              <a:t>Jonah Argument</a:t>
            </a:r>
            <a:r>
              <a:rPr lang="en-US" dirty="0">
                <a:effectLst/>
              </a:rPr>
              <a:t>, by Andrew Marshall Woods, 2007, 13.</a:t>
            </a:r>
          </a:p>
        </p:txBody>
      </p:sp>
    </p:spTree>
    <p:extLst>
      <p:ext uri="{BB962C8B-B14F-4D97-AF65-F5344CB8AC3E}">
        <p14:creationId xmlns:p14="http://schemas.microsoft.com/office/powerpoint/2010/main" val="2519218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62C563-87C0-F898-8E41-3A85C9D76793}"/>
              </a:ext>
            </a:extLst>
          </p:cNvPr>
          <p:cNvSpPr>
            <a:spLocks noGrp="1"/>
          </p:cNvSpPr>
          <p:nvPr>
            <p:ph type="ftr" sz="quarter" idx="11"/>
          </p:nvPr>
        </p:nvSpPr>
        <p:spPr/>
        <p:txBody>
          <a:bodyPr/>
          <a:lstStyle/>
          <a:p>
            <a:endParaRPr lang="en-US" dirty="0"/>
          </a:p>
        </p:txBody>
      </p:sp>
      <p:sp>
        <p:nvSpPr>
          <p:cNvPr id="4" name="Rectangle 3">
            <a:extLst>
              <a:ext uri="{FF2B5EF4-FFF2-40B4-BE49-F238E27FC236}">
                <a16:creationId xmlns:a16="http://schemas.microsoft.com/office/drawing/2014/main" id="{4212400B-6DA4-36D9-9EF7-7FF2B7D7D418}"/>
              </a:ext>
            </a:extLst>
          </p:cNvPr>
          <p:cNvSpPr/>
          <p:nvPr/>
        </p:nvSpPr>
        <p:spPr>
          <a:xfrm>
            <a:off x="0" y="0"/>
            <a:ext cx="7920454"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20964256-1C05-8B41-90F8-134FC66454C1}"/>
              </a:ext>
            </a:extLst>
          </p:cNvPr>
          <p:cNvSpPr txBox="1">
            <a:spLocks/>
          </p:cNvSpPr>
          <p:nvPr/>
        </p:nvSpPr>
        <p:spPr>
          <a:xfrm>
            <a:off x="464405" y="2006083"/>
            <a:ext cx="6991644" cy="51769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solidFill>
                  <a:schemeClr val="tx1">
                    <a:lumMod val="75000"/>
                    <a:lumOff val="25000"/>
                  </a:schemeClr>
                </a:solidFill>
              </a:rPr>
              <a:t>“…for all have sinned and fall short of the glory of God, being justified as a gift by His grace through the redemption which is in Christ Jesus.” </a:t>
            </a:r>
            <a:endParaRPr lang="en-US" sz="4400" dirty="0"/>
          </a:p>
          <a:p>
            <a:endParaRPr lang="en-US" sz="4400" dirty="0"/>
          </a:p>
        </p:txBody>
      </p:sp>
      <p:sp>
        <p:nvSpPr>
          <p:cNvPr id="6" name="Title 1">
            <a:extLst>
              <a:ext uri="{FF2B5EF4-FFF2-40B4-BE49-F238E27FC236}">
                <a16:creationId xmlns:a16="http://schemas.microsoft.com/office/drawing/2014/main" id="{27F08545-CC9D-D090-E0B9-30FE50ECFB79}"/>
              </a:ext>
            </a:extLst>
          </p:cNvPr>
          <p:cNvSpPr txBox="1">
            <a:spLocks/>
          </p:cNvSpPr>
          <p:nvPr/>
        </p:nvSpPr>
        <p:spPr>
          <a:xfrm>
            <a:off x="365847" y="411784"/>
            <a:ext cx="5730153" cy="1919292"/>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chemeClr val="tx1">
                    <a:lumMod val="75000"/>
                    <a:lumOff val="25000"/>
                  </a:schemeClr>
                </a:solidFill>
              </a:rPr>
              <a:t>Romans 3:23-24</a:t>
            </a:r>
          </a:p>
        </p:txBody>
      </p:sp>
      <p:pic>
        <p:nvPicPr>
          <p:cNvPr id="7" name="Picture 6">
            <a:extLst>
              <a:ext uri="{FF2B5EF4-FFF2-40B4-BE49-F238E27FC236}">
                <a16:creationId xmlns:a16="http://schemas.microsoft.com/office/drawing/2014/main" id="{AD7EBCC6-9F39-C2FB-585E-F48BB1E6A24F}"/>
              </a:ext>
            </a:extLst>
          </p:cNvPr>
          <p:cNvPicPr>
            <a:picLocks noChangeAspect="1"/>
          </p:cNvPicPr>
          <p:nvPr/>
        </p:nvPicPr>
        <p:blipFill>
          <a:blip r:embed="rId2"/>
          <a:stretch>
            <a:fillRect/>
          </a:stretch>
        </p:blipFill>
        <p:spPr>
          <a:xfrm>
            <a:off x="7737231" y="0"/>
            <a:ext cx="4454769" cy="6858000"/>
          </a:xfrm>
          <a:prstGeom prst="rect">
            <a:avLst/>
          </a:prstGeom>
        </p:spPr>
      </p:pic>
    </p:spTree>
    <p:extLst>
      <p:ext uri="{BB962C8B-B14F-4D97-AF65-F5344CB8AC3E}">
        <p14:creationId xmlns:p14="http://schemas.microsoft.com/office/powerpoint/2010/main" val="76886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4</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dirty="0"/>
              <a:t>What is it all about? (Message) </a:t>
            </a:r>
            <a:r>
              <a:rPr lang="en-US" b="1" dirty="0">
                <a:solidFill>
                  <a:srgbClr val="FFC000"/>
                </a:solidFill>
              </a:rPr>
              <a:t>To showcase God’s universal love and plan of redemption which extends beyond Israel to include all nations</a:t>
            </a:r>
          </a:p>
          <a:p>
            <a:pPr marL="742950" indent="-742950">
              <a:buFont typeface="+mj-lt"/>
              <a:buAutoNum type="arabicPeriod"/>
            </a:pPr>
            <a:endParaRPr lang="en-US" dirty="0"/>
          </a:p>
        </p:txBody>
      </p:sp>
    </p:spTree>
    <p:extLst>
      <p:ext uri="{BB962C8B-B14F-4D97-AF65-F5344CB8AC3E}">
        <p14:creationId xmlns:p14="http://schemas.microsoft.com/office/powerpoint/2010/main" val="496714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62C563-87C0-F898-8E41-3A85C9D76793}"/>
              </a:ext>
            </a:extLst>
          </p:cNvPr>
          <p:cNvSpPr>
            <a:spLocks noGrp="1"/>
          </p:cNvSpPr>
          <p:nvPr>
            <p:ph type="ftr" sz="quarter" idx="11"/>
          </p:nvPr>
        </p:nvSpPr>
        <p:spPr/>
        <p:txBody>
          <a:bodyPr/>
          <a:lstStyle/>
          <a:p>
            <a:endParaRPr lang="en-US" dirty="0"/>
          </a:p>
        </p:txBody>
      </p:sp>
      <p:sp>
        <p:nvSpPr>
          <p:cNvPr id="4" name="Rectangle 3">
            <a:extLst>
              <a:ext uri="{FF2B5EF4-FFF2-40B4-BE49-F238E27FC236}">
                <a16:creationId xmlns:a16="http://schemas.microsoft.com/office/drawing/2014/main" id="{4212400B-6DA4-36D9-9EF7-7FF2B7D7D418}"/>
              </a:ext>
            </a:extLst>
          </p:cNvPr>
          <p:cNvSpPr/>
          <p:nvPr/>
        </p:nvSpPr>
        <p:spPr>
          <a:xfrm>
            <a:off x="0" y="0"/>
            <a:ext cx="7920454"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8" name="Picture 7" descr="A person holding a person's stomach&#10;&#10;Description automatically generated">
            <a:extLst>
              <a:ext uri="{FF2B5EF4-FFF2-40B4-BE49-F238E27FC236}">
                <a16:creationId xmlns:a16="http://schemas.microsoft.com/office/drawing/2014/main" id="{CA77DC7D-B3E1-43FA-E840-4671691984F7}"/>
              </a:ext>
            </a:extLst>
          </p:cNvPr>
          <p:cNvPicPr>
            <a:picLocks noChangeAspect="1"/>
          </p:cNvPicPr>
          <p:nvPr/>
        </p:nvPicPr>
        <p:blipFill rotWithShape="1">
          <a:blip r:embed="rId2">
            <a:extLst>
              <a:ext uri="{28A0092B-C50C-407E-A947-70E740481C1C}">
                <a14:useLocalDpi xmlns:a14="http://schemas.microsoft.com/office/drawing/2010/main" val="0"/>
              </a:ext>
            </a:extLst>
          </a:blip>
          <a:srcRect b="2962"/>
          <a:stretch/>
        </p:blipFill>
        <p:spPr>
          <a:xfrm>
            <a:off x="7920453" y="-126609"/>
            <a:ext cx="4388777" cy="7040867"/>
          </a:xfrm>
          <a:prstGeom prst="rect">
            <a:avLst/>
          </a:prstGeom>
        </p:spPr>
      </p:pic>
      <p:sp>
        <p:nvSpPr>
          <p:cNvPr id="3" name="Title 1">
            <a:extLst>
              <a:ext uri="{FF2B5EF4-FFF2-40B4-BE49-F238E27FC236}">
                <a16:creationId xmlns:a16="http://schemas.microsoft.com/office/drawing/2014/main" id="{2E2F6A68-ADF0-746D-3865-E0189180D78C}"/>
              </a:ext>
            </a:extLst>
          </p:cNvPr>
          <p:cNvSpPr txBox="1">
            <a:spLocks/>
          </p:cNvSpPr>
          <p:nvPr/>
        </p:nvSpPr>
        <p:spPr>
          <a:xfrm>
            <a:off x="464404" y="411784"/>
            <a:ext cx="4332849"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chemeClr val="tx1">
                    <a:lumMod val="75000"/>
                    <a:lumOff val="25000"/>
                  </a:schemeClr>
                </a:solidFill>
              </a:rPr>
              <a:t>Romans 6:23</a:t>
            </a:r>
          </a:p>
        </p:txBody>
      </p:sp>
      <p:sp>
        <p:nvSpPr>
          <p:cNvPr id="7" name="Content Placeholder 2">
            <a:extLst>
              <a:ext uri="{FF2B5EF4-FFF2-40B4-BE49-F238E27FC236}">
                <a16:creationId xmlns:a16="http://schemas.microsoft.com/office/drawing/2014/main" id="{B1C6FA5D-DA0A-F0B7-D4E3-98344E72B8C7}"/>
              </a:ext>
            </a:extLst>
          </p:cNvPr>
          <p:cNvSpPr txBox="1">
            <a:spLocks/>
          </p:cNvSpPr>
          <p:nvPr/>
        </p:nvSpPr>
        <p:spPr>
          <a:xfrm>
            <a:off x="464404" y="2149131"/>
            <a:ext cx="6200195" cy="51769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tx1">
                    <a:lumMod val="75000"/>
                    <a:lumOff val="25000"/>
                  </a:schemeClr>
                </a:solidFill>
              </a:rPr>
              <a:t>“For the wages of sin is death, but the free gift of God is eternal life in Christ Jesus our Lord.”</a:t>
            </a:r>
          </a:p>
        </p:txBody>
      </p:sp>
    </p:spTree>
    <p:extLst>
      <p:ext uri="{BB962C8B-B14F-4D97-AF65-F5344CB8AC3E}">
        <p14:creationId xmlns:p14="http://schemas.microsoft.com/office/powerpoint/2010/main" val="585080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3265816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4</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dirty="0"/>
              <a:t>What makes this book unique?</a:t>
            </a:r>
          </a:p>
          <a:p>
            <a:pPr marL="742950" indent="-742950">
              <a:buAutoNum type="arabicPeriod" startAt="7"/>
            </a:pPr>
            <a:r>
              <a:rPr lang="en-US" sz="3600" dirty="0"/>
              <a:t>Structure/outline of the book?</a:t>
            </a:r>
          </a:p>
        </p:txBody>
      </p:sp>
    </p:spTree>
    <p:extLst>
      <p:ext uri="{BB962C8B-B14F-4D97-AF65-F5344CB8AC3E}">
        <p14:creationId xmlns:p14="http://schemas.microsoft.com/office/powerpoint/2010/main" val="170214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BB7F34-C22F-7EAC-39FE-DC0F0216EB17}"/>
              </a:ext>
            </a:extLst>
          </p:cNvPr>
          <p:cNvPicPr>
            <a:picLocks noChangeAspect="1"/>
          </p:cNvPicPr>
          <p:nvPr/>
        </p:nvPicPr>
        <p:blipFill rotWithShape="1">
          <a:blip r:embed="rId2"/>
          <a:srcRect l="14485" r="17663"/>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76" name="Group 2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9" name="Freeform: Shape 2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7" name="Group 2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1" name="Group 3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5" name="Freeform: Shape 3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Freeform: Shape 3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79" name="Group 3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33" name="Freeform: Shape 3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Freeform: Shape 3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sp>
        <p:nvSpPr>
          <p:cNvPr id="4" name="Content Placeholder 2">
            <a:extLst>
              <a:ext uri="{FF2B5EF4-FFF2-40B4-BE49-F238E27FC236}">
                <a16:creationId xmlns:a16="http://schemas.microsoft.com/office/drawing/2014/main" id="{E421B9D6-CE29-0670-3F02-E429755479C2}"/>
              </a:ext>
            </a:extLst>
          </p:cNvPr>
          <p:cNvSpPr txBox="1">
            <a:spLocks/>
          </p:cNvSpPr>
          <p:nvPr/>
        </p:nvSpPr>
        <p:spPr>
          <a:xfrm>
            <a:off x="304800" y="2414016"/>
            <a:ext cx="3577771" cy="38949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“Then beginning with Moses and with all the prophets, He explained to them the things concerning Himself in all the Scriptures.” </a:t>
            </a:r>
          </a:p>
        </p:txBody>
      </p:sp>
      <p:sp>
        <p:nvSpPr>
          <p:cNvPr id="6" name="Title 1">
            <a:extLst>
              <a:ext uri="{FF2B5EF4-FFF2-40B4-BE49-F238E27FC236}">
                <a16:creationId xmlns:a16="http://schemas.microsoft.com/office/drawing/2014/main" id="{45FB9045-D3CA-34EC-8BE1-EA7B7C47812A}"/>
              </a:ext>
            </a:extLst>
          </p:cNvPr>
          <p:cNvSpPr txBox="1">
            <a:spLocks/>
          </p:cNvSpPr>
          <p:nvPr/>
        </p:nvSpPr>
        <p:spPr>
          <a:xfrm>
            <a:off x="237565" y="1545651"/>
            <a:ext cx="3125783" cy="868364"/>
          </a:xfrm>
          <a:prstGeom prst="rect">
            <a:avLst/>
          </a:prstGeom>
        </p:spPr>
        <p:txBody>
          <a:bodyPr>
            <a:normAutofit fontScale="67500" lnSpcReduction="200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Luke 24:27</a:t>
            </a:r>
          </a:p>
        </p:txBody>
      </p:sp>
    </p:spTree>
    <p:extLst>
      <p:ext uri="{BB962C8B-B14F-4D97-AF65-F5344CB8AC3E}">
        <p14:creationId xmlns:p14="http://schemas.microsoft.com/office/powerpoint/2010/main" val="3939201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4"/>
            <a:ext cx="11275449" cy="5042835"/>
          </a:xfrm>
        </p:spPr>
        <p:txBody>
          <a:bodyPr>
            <a:normAutofit/>
          </a:bodyPr>
          <a:lstStyle/>
          <a:p>
            <a:r>
              <a:rPr lang="en-US" dirty="0"/>
              <a:t>Disobedience may bring turmoil in the believer’s life, but God will always pursue in faithfulness.</a:t>
            </a:r>
          </a:p>
          <a:p>
            <a:r>
              <a:rPr lang="en-US" dirty="0"/>
              <a:t>God’s relentless love, grace, and mercy towards man.</a:t>
            </a:r>
          </a:p>
          <a:p>
            <a:r>
              <a:rPr lang="en-US" dirty="0"/>
              <a:t>God’s sovereignty</a:t>
            </a:r>
          </a:p>
          <a:p>
            <a:r>
              <a:rPr lang="en-US" dirty="0"/>
              <a:t>God’s/Israel’s missionary purpose</a:t>
            </a:r>
          </a:p>
          <a:p>
            <a:r>
              <a:rPr lang="en-US" dirty="0"/>
              <a:t>Examples of appropriate responses to God</a:t>
            </a:r>
          </a:p>
          <a:p>
            <a:endParaRPr lang="en-US" dirty="0"/>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293037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4"/>
            <a:ext cx="11275449" cy="5042835"/>
          </a:xfrm>
        </p:spPr>
        <p:txBody>
          <a:bodyPr>
            <a:normAutofit/>
          </a:bodyPr>
          <a:lstStyle/>
          <a:p>
            <a:r>
              <a:rPr lang="en-US" dirty="0"/>
              <a:t>Disobedience may bring turmoil in the believer’s life, but God will always pursue in faithfulness.</a:t>
            </a:r>
          </a:p>
          <a:p>
            <a:r>
              <a:rPr lang="en-US" dirty="0"/>
              <a:t>God’s relentless love, grace, and mercy towards man.</a:t>
            </a:r>
          </a:p>
          <a:p>
            <a:r>
              <a:rPr lang="en-US" dirty="0"/>
              <a:t>God’s sovereignty</a:t>
            </a:r>
          </a:p>
          <a:p>
            <a:r>
              <a:rPr lang="en-US" dirty="0"/>
              <a:t>God’s/Israel’s missionary purpose</a:t>
            </a:r>
          </a:p>
          <a:p>
            <a:r>
              <a:rPr lang="en-US" b="1" dirty="0">
                <a:solidFill>
                  <a:srgbClr val="FFC000"/>
                </a:solidFill>
              </a:rPr>
              <a:t>Examples of appropriate responses to God</a:t>
            </a:r>
          </a:p>
          <a:p>
            <a:endParaRPr lang="en-US" dirty="0"/>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235445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02DD6C-2BB9-CE73-87E0-EA074C15784F}"/>
              </a:ext>
            </a:extLst>
          </p:cNvPr>
          <p:cNvSpPr txBox="1">
            <a:spLocks/>
          </p:cNvSpPr>
          <p:nvPr/>
        </p:nvSpPr>
        <p:spPr>
          <a:xfrm>
            <a:off x="838200" y="2551756"/>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algn="ctr"/>
            <a:r>
              <a:rPr lang="en-US" sz="4800" b="1" dirty="0"/>
              <a:t>An Appropriate Response to God:</a:t>
            </a:r>
          </a:p>
        </p:txBody>
      </p:sp>
      <p:sp>
        <p:nvSpPr>
          <p:cNvPr id="6" name="Content Placeholder 2">
            <a:extLst>
              <a:ext uri="{FF2B5EF4-FFF2-40B4-BE49-F238E27FC236}">
                <a16:creationId xmlns:a16="http://schemas.microsoft.com/office/drawing/2014/main" id="{168C1F6E-8ED7-0972-8461-5D53EC6830FB}"/>
              </a:ext>
            </a:extLst>
          </p:cNvPr>
          <p:cNvSpPr txBox="1">
            <a:spLocks/>
          </p:cNvSpPr>
          <p:nvPr/>
        </p:nvSpPr>
        <p:spPr>
          <a:xfrm>
            <a:off x="710184" y="3643462"/>
            <a:ext cx="10515600" cy="11428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buNone/>
            </a:pPr>
            <a:r>
              <a:rPr lang="en-US" dirty="0">
                <a:latin typeface="Calibri" panose="020F0502020204030204" pitchFamily="34" charset="0"/>
                <a:ea typeface="Calibri" panose="020F0502020204030204" pitchFamily="34" charset="0"/>
                <a:cs typeface="Times New Roman" panose="02020603050405020304" pitchFamily="18" charset="0"/>
              </a:rPr>
              <a:t>Jonah 1:5, 10, 14, 16</a:t>
            </a:r>
            <a:endParaRPr lang="en-US" dirty="0"/>
          </a:p>
        </p:txBody>
      </p:sp>
    </p:spTree>
    <p:extLst>
      <p:ext uri="{BB962C8B-B14F-4D97-AF65-F5344CB8AC3E}">
        <p14:creationId xmlns:p14="http://schemas.microsoft.com/office/powerpoint/2010/main" val="9675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4</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dirty="0"/>
              <a:t>What makes this book unique?</a:t>
            </a:r>
          </a:p>
          <a:p>
            <a:pPr marL="742950" indent="-742950">
              <a:buAutoNum type="arabicPeriod" startAt="7"/>
            </a:pPr>
            <a:r>
              <a:rPr lang="en-US" sz="3600" b="1" dirty="0"/>
              <a:t>Structure/outline of the book?</a:t>
            </a:r>
          </a:p>
        </p:txBody>
      </p:sp>
    </p:spTree>
    <p:extLst>
      <p:ext uri="{BB962C8B-B14F-4D97-AF65-F5344CB8AC3E}">
        <p14:creationId xmlns:p14="http://schemas.microsoft.com/office/powerpoint/2010/main" val="2298673835"/>
      </p:ext>
    </p:extLst>
  </p:cSld>
  <p:clrMapOvr>
    <a:masterClrMapping/>
  </p:clrMapOvr>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19989</TotalTime>
  <Words>941</Words>
  <Application>Microsoft Office PowerPoint</Application>
  <PresentationFormat>Widescreen</PresentationFormat>
  <Paragraphs>156</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Perpetua</vt:lpstr>
      <vt:lpstr>1_Office Theme</vt:lpstr>
      <vt:lpstr>PowerPoint Presentation</vt:lpstr>
      <vt:lpstr>PowerPoint Presentation</vt:lpstr>
      <vt:lpstr>JONAH: AN INTRODUCTION, PART 4</vt:lpstr>
      <vt:lpstr>JONAH: AN INTRODUCTION, PART 4</vt:lpstr>
      <vt:lpstr>PowerPoint Presentation</vt:lpstr>
      <vt:lpstr>What makes this book unique?</vt:lpstr>
      <vt:lpstr>What makes this book unique?</vt:lpstr>
      <vt:lpstr>PowerPoint Presentation</vt:lpstr>
      <vt:lpstr>JONAH: AN INTRODUCTION, PART 4</vt:lpstr>
      <vt:lpstr>JONAH: AN INTRODUCTION, PART 4</vt:lpstr>
      <vt:lpstr>Examples of Appropriate Responses to God</vt:lpstr>
      <vt:lpstr>The Sailors’ Response</vt:lpstr>
      <vt:lpstr>The Sailors’ Response</vt:lpstr>
      <vt:lpstr>The Sailors’ Response</vt:lpstr>
      <vt:lpstr>PowerPoint Presentation</vt:lpstr>
      <vt:lpstr>The Sailors’ Response</vt:lpstr>
      <vt:lpstr>Nineveh’s Response</vt:lpstr>
      <vt:lpstr>Nineveh’s Response</vt:lpstr>
      <vt:lpstr>PowerPoint Presentation</vt:lpstr>
      <vt:lpstr>The King’s Response</vt:lpstr>
      <vt:lpstr>The King’s Response</vt:lpstr>
      <vt:lpstr>The King’s Response</vt:lpstr>
      <vt:lpstr>The King’s Response</vt:lpstr>
      <vt:lpstr>What makes this book unique?</vt:lpstr>
      <vt:lpstr>PowerPoint Presentation</vt:lpstr>
      <vt:lpstr>PowerPoint Presentation</vt:lpstr>
      <vt:lpstr>The King’s Response</vt:lpstr>
      <vt:lpstr>Outline of Jonah</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Gabriel Morris</cp:lastModifiedBy>
  <cp:revision>2</cp:revision>
  <dcterms:created xsi:type="dcterms:W3CDTF">2023-10-01T06:05:59Z</dcterms:created>
  <dcterms:modified xsi:type="dcterms:W3CDTF">2024-01-28T01:32:24Z</dcterms:modified>
</cp:coreProperties>
</file>