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3819" r:id="rId2"/>
  </p:sldMasterIdLst>
  <p:notesMasterIdLst>
    <p:notesMasterId r:id="rId73"/>
  </p:notesMasterIdLst>
  <p:handoutMasterIdLst>
    <p:handoutMasterId r:id="rId74"/>
  </p:handoutMasterIdLst>
  <p:sldIdLst>
    <p:sldId id="392" r:id="rId3"/>
    <p:sldId id="455" r:id="rId4"/>
    <p:sldId id="583" r:id="rId5"/>
    <p:sldId id="395" r:id="rId6"/>
    <p:sldId id="527" r:id="rId7"/>
    <p:sldId id="519" r:id="rId8"/>
    <p:sldId id="456" r:id="rId9"/>
    <p:sldId id="453" r:id="rId10"/>
    <p:sldId id="454" r:id="rId11"/>
    <p:sldId id="684" r:id="rId12"/>
    <p:sldId id="686" r:id="rId13"/>
    <p:sldId id="259" r:id="rId14"/>
    <p:sldId id="687" r:id="rId15"/>
    <p:sldId id="689" r:id="rId16"/>
    <p:sldId id="690" r:id="rId17"/>
    <p:sldId id="691" r:id="rId18"/>
    <p:sldId id="683" r:id="rId19"/>
    <p:sldId id="267" r:id="rId20"/>
    <p:sldId id="295" r:id="rId21"/>
    <p:sldId id="344" r:id="rId22"/>
    <p:sldId id="694" r:id="rId23"/>
    <p:sldId id="300" r:id="rId24"/>
    <p:sldId id="303" r:id="rId25"/>
    <p:sldId id="296" r:id="rId26"/>
    <p:sldId id="270" r:id="rId27"/>
    <p:sldId id="304" r:id="rId28"/>
    <p:sldId id="271" r:id="rId29"/>
    <p:sldId id="306" r:id="rId30"/>
    <p:sldId id="305" r:id="rId31"/>
    <p:sldId id="272" r:id="rId32"/>
    <p:sldId id="676" r:id="rId33"/>
    <p:sldId id="308" r:id="rId34"/>
    <p:sldId id="360" r:id="rId35"/>
    <p:sldId id="695" r:id="rId36"/>
    <p:sldId id="309" r:id="rId37"/>
    <p:sldId id="591" r:id="rId38"/>
    <p:sldId id="665" r:id="rId39"/>
    <p:sldId id="664" r:id="rId40"/>
    <p:sldId id="696" r:id="rId41"/>
    <p:sldId id="666" r:id="rId42"/>
    <p:sldId id="310" r:id="rId43"/>
    <p:sldId id="667" r:id="rId44"/>
    <p:sldId id="668" r:id="rId45"/>
    <p:sldId id="697" r:id="rId46"/>
    <p:sldId id="311" r:id="rId47"/>
    <p:sldId id="669" r:id="rId48"/>
    <p:sldId id="312" r:id="rId49"/>
    <p:sldId id="293" r:id="rId50"/>
    <p:sldId id="670" r:id="rId51"/>
    <p:sldId id="671" r:id="rId52"/>
    <p:sldId id="672" r:id="rId53"/>
    <p:sldId id="699" r:id="rId54"/>
    <p:sldId id="693" r:id="rId55"/>
    <p:sldId id="318" r:id="rId56"/>
    <p:sldId id="321" r:id="rId57"/>
    <p:sldId id="364" r:id="rId58"/>
    <p:sldId id="677" r:id="rId59"/>
    <p:sldId id="283" r:id="rId60"/>
    <p:sldId id="678" r:id="rId61"/>
    <p:sldId id="323" r:id="rId62"/>
    <p:sldId id="673" r:id="rId63"/>
    <p:sldId id="292" r:id="rId64"/>
    <p:sldId id="324" r:id="rId65"/>
    <p:sldId id="325" r:id="rId66"/>
    <p:sldId id="285" r:id="rId67"/>
    <p:sldId id="674" r:id="rId68"/>
    <p:sldId id="692" r:id="rId69"/>
    <p:sldId id="679" r:id="rId70"/>
    <p:sldId id="680" r:id="rId71"/>
    <p:sldId id="675" r:id="rId72"/>
  </p:sldIdLst>
  <p:sldSz cx="12192000" cy="6858000"/>
  <p:notesSz cx="7315200" cy="9601200"/>
  <p:custDataLst>
    <p:tags r:id="rId75"/>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6600"/>
    <a:srgbClr val="663300"/>
    <a:srgbClr val="FF0000"/>
    <a:srgbClr val="FF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83C007-9219-4C40-8AA6-195AE17A7991}" v="29" dt="2024-01-05T14:39:34.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68" y="15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6928CED-1903-4E24-8C5E-A30625C3C6E9}"/>
    <pc:docChg chg="custSel modSld replTag delTag">
      <pc:chgData name="Jim McGowan" userId="e2c7446dd3aca506" providerId="LiveId" clId="{66928CED-1903-4E24-8C5E-A30625C3C6E9}" dt="2023-11-20T19:32:16.661" v="2"/>
      <pc:docMkLst>
        <pc:docMk/>
      </pc:docMkLst>
      <pc:sldChg chg="modSp mod">
        <pc:chgData name="Jim McGowan" userId="e2c7446dd3aca506" providerId="LiveId" clId="{66928CED-1903-4E24-8C5E-A30625C3C6E9}" dt="2023-11-20T19:32:06.773" v="0" actId="313"/>
        <pc:sldMkLst>
          <pc:docMk/>
          <pc:sldMk cId="0" sldId="324"/>
        </pc:sldMkLst>
        <pc:spChg chg="mod">
          <ac:chgData name="Jim McGowan" userId="e2c7446dd3aca506" providerId="LiveId" clId="{66928CED-1903-4E24-8C5E-A30625C3C6E9}" dt="2023-11-20T19:32:06.773" v="0" actId="313"/>
          <ac:spMkLst>
            <pc:docMk/>
            <pc:sldMk cId="0" sldId="324"/>
            <ac:spMk id="151555" creationId="{B82CEC72-4E48-E57B-B51C-6A3A93F33A8D}"/>
          </ac:spMkLst>
        </pc:spChg>
      </pc:sldChg>
    </pc:docChg>
  </pc:docChgLst>
  <pc:docChgLst>
    <pc:chgData name="Jim McGowan" userId="e2c7446dd3aca506" providerId="LiveId" clId="{EF6BADF3-0B2B-46D2-AAD9-C404D889289F}"/>
    <pc:docChg chg="custSel addSld delSld modSld sldOrd replTag delTag">
      <pc:chgData name="Jim McGowan" userId="e2c7446dd3aca506" providerId="LiveId" clId="{EF6BADF3-0B2B-46D2-AAD9-C404D889289F}" dt="2023-11-20T20:28:15.404" v="121"/>
      <pc:docMkLst>
        <pc:docMk/>
      </pc:docMkLst>
      <pc:sldChg chg="modSp mod">
        <pc:chgData name="Jim McGowan" userId="e2c7446dd3aca506" providerId="LiveId" clId="{EF6BADF3-0B2B-46D2-AAD9-C404D889289F}" dt="2023-11-20T20:02:47.609" v="44" actId="14100"/>
        <pc:sldMkLst>
          <pc:docMk/>
          <pc:sldMk cId="0" sldId="267"/>
        </pc:sldMkLst>
        <pc:spChg chg="mod">
          <ac:chgData name="Jim McGowan" userId="e2c7446dd3aca506" providerId="LiveId" clId="{EF6BADF3-0B2B-46D2-AAD9-C404D889289F}" dt="2023-11-20T20:02:47.609" v="44" actId="14100"/>
          <ac:spMkLst>
            <pc:docMk/>
            <pc:sldMk cId="0" sldId="267"/>
            <ac:spMk id="25602" creationId="{EA3CFDCC-43DE-98FA-7896-D941C78932EC}"/>
          </ac:spMkLst>
        </pc:spChg>
      </pc:sldChg>
      <pc:sldChg chg="modSp mod">
        <pc:chgData name="Jim McGowan" userId="e2c7446dd3aca506" providerId="LiveId" clId="{EF6BADF3-0B2B-46D2-AAD9-C404D889289F}" dt="2023-11-20T20:28:02.766" v="116" actId="2710"/>
        <pc:sldMkLst>
          <pc:docMk/>
          <pc:sldMk cId="0" sldId="292"/>
        </pc:sldMkLst>
        <pc:spChg chg="mod">
          <ac:chgData name="Jim McGowan" userId="e2c7446dd3aca506" providerId="LiveId" clId="{EF6BADF3-0B2B-46D2-AAD9-C404D889289F}" dt="2023-11-20T20:28:02.766" v="116" actId="2710"/>
          <ac:spMkLst>
            <pc:docMk/>
            <pc:sldMk cId="0" sldId="292"/>
            <ac:spMk id="79875" creationId="{E6A7F72B-6E97-0FB7-BCD5-5515A577DBB9}"/>
          </ac:spMkLst>
        </pc:spChg>
      </pc:sldChg>
      <pc:sldChg chg="modSp mod">
        <pc:chgData name="Jim McGowan" userId="e2c7446dd3aca506" providerId="LiveId" clId="{EF6BADF3-0B2B-46D2-AAD9-C404D889289F}" dt="2023-11-20T20:03:00.734" v="48" actId="14100"/>
        <pc:sldMkLst>
          <pc:docMk/>
          <pc:sldMk cId="0" sldId="295"/>
        </pc:sldMkLst>
        <pc:spChg chg="mod">
          <ac:chgData name="Jim McGowan" userId="e2c7446dd3aca506" providerId="LiveId" clId="{EF6BADF3-0B2B-46D2-AAD9-C404D889289F}" dt="2023-11-20T20:03:00.734" v="48" actId="14100"/>
          <ac:spMkLst>
            <pc:docMk/>
            <pc:sldMk cId="0" sldId="295"/>
            <ac:spMk id="87042" creationId="{2C2705BB-9C6F-9865-8488-1C2C6DD4F44A}"/>
          </ac:spMkLst>
        </pc:spChg>
      </pc:sldChg>
      <pc:sldChg chg="addSp delSp modSp del mod">
        <pc:chgData name="Jim McGowan" userId="e2c7446dd3aca506" providerId="LiveId" clId="{EF6BADF3-0B2B-46D2-AAD9-C404D889289F}" dt="2023-11-20T20:01:03.103" v="13" actId="47"/>
        <pc:sldMkLst>
          <pc:docMk/>
          <pc:sldMk cId="0" sldId="301"/>
        </pc:sldMkLst>
        <pc:spChg chg="add del mod">
          <ac:chgData name="Jim McGowan" userId="e2c7446dd3aca506" providerId="LiveId" clId="{EF6BADF3-0B2B-46D2-AAD9-C404D889289F}" dt="2023-11-20T20:00:47.007" v="9" actId="478"/>
          <ac:spMkLst>
            <pc:docMk/>
            <pc:sldMk cId="0" sldId="301"/>
            <ac:spMk id="5" creationId="{2605CF79-F99C-CC29-E6AE-690B90617E6E}"/>
          </ac:spMkLst>
        </pc:spChg>
        <pc:spChg chg="del">
          <ac:chgData name="Jim McGowan" userId="e2c7446dd3aca506" providerId="LiveId" clId="{EF6BADF3-0B2B-46D2-AAD9-C404D889289F}" dt="2023-11-20T20:00:44.445" v="6" actId="478"/>
          <ac:spMkLst>
            <pc:docMk/>
            <pc:sldMk cId="0" sldId="301"/>
            <ac:spMk id="98307" creationId="{81BDDA92-90C1-93C2-5394-8A65E07FA397}"/>
          </ac:spMkLst>
        </pc:spChg>
        <pc:picChg chg="del">
          <ac:chgData name="Jim McGowan" userId="e2c7446dd3aca506" providerId="LiveId" clId="{EF6BADF3-0B2B-46D2-AAD9-C404D889289F}" dt="2023-11-20T20:00:40.670" v="5" actId="478"/>
          <ac:picMkLst>
            <pc:docMk/>
            <pc:sldMk cId="0" sldId="301"/>
            <ac:picMk id="3" creationId="{8DE4701F-CA06-8890-B778-8936FD4F35D4}"/>
          </ac:picMkLst>
        </pc:picChg>
      </pc:sldChg>
      <pc:sldChg chg="modSp mod">
        <pc:chgData name="Jim McGowan" userId="e2c7446dd3aca506" providerId="LiveId" clId="{EF6BADF3-0B2B-46D2-AAD9-C404D889289F}" dt="2023-11-20T20:27:57.013" v="115" actId="2710"/>
        <pc:sldMkLst>
          <pc:docMk/>
          <pc:sldMk cId="0" sldId="324"/>
        </pc:sldMkLst>
        <pc:spChg chg="mod">
          <ac:chgData name="Jim McGowan" userId="e2c7446dd3aca506" providerId="LiveId" clId="{EF6BADF3-0B2B-46D2-AAD9-C404D889289F}" dt="2023-11-20T20:27:57.013" v="115" actId="2710"/>
          <ac:spMkLst>
            <pc:docMk/>
            <pc:sldMk cId="0" sldId="324"/>
            <ac:spMk id="151555" creationId="{B82CEC72-4E48-E57B-B51C-6A3A93F33A8D}"/>
          </ac:spMkLst>
        </pc:spChg>
      </pc:sldChg>
      <pc:sldChg chg="modSp mod">
        <pc:chgData name="Jim McGowan" userId="e2c7446dd3aca506" providerId="LiveId" clId="{EF6BADF3-0B2B-46D2-AAD9-C404D889289F}" dt="2023-11-20T20:28:07.572" v="119" actId="2710"/>
        <pc:sldMkLst>
          <pc:docMk/>
          <pc:sldMk cId="0" sldId="325"/>
        </pc:sldMkLst>
        <pc:spChg chg="mod">
          <ac:chgData name="Jim McGowan" userId="e2c7446dd3aca506" providerId="LiveId" clId="{EF6BADF3-0B2B-46D2-AAD9-C404D889289F}" dt="2023-11-20T20:28:07.572" v="119" actId="2710"/>
          <ac:spMkLst>
            <pc:docMk/>
            <pc:sldMk cId="0" sldId="325"/>
            <ac:spMk id="153603" creationId="{4EA98940-FFB8-70C5-D7F3-625D0EC35679}"/>
          </ac:spMkLst>
        </pc:spChg>
      </pc:sldChg>
      <pc:sldChg chg="addSp delSp modSp add mod ord">
        <pc:chgData name="Jim McGowan" userId="e2c7446dd3aca506" providerId="LiveId" clId="{EF6BADF3-0B2B-46D2-AAD9-C404D889289F}" dt="2023-11-20T20:05:32.534" v="112"/>
        <pc:sldMkLst>
          <pc:docMk/>
          <pc:sldMk cId="2362464642" sldId="344"/>
        </pc:sldMkLst>
        <pc:spChg chg="del">
          <ac:chgData name="Jim McGowan" userId="e2c7446dd3aca506" providerId="LiveId" clId="{EF6BADF3-0B2B-46D2-AAD9-C404D889289F}" dt="2023-11-20T20:05:29.069" v="111" actId="478"/>
          <ac:spMkLst>
            <pc:docMk/>
            <pc:sldMk cId="2362464642" sldId="344"/>
            <ac:spMk id="2" creationId="{F93B46A0-144A-65A7-BB52-35EDCB8A26AE}"/>
          </ac:spMkLst>
        </pc:spChg>
        <pc:spChg chg="add del mod">
          <ac:chgData name="Jim McGowan" userId="e2c7446dd3aca506" providerId="LiveId" clId="{EF6BADF3-0B2B-46D2-AAD9-C404D889289F}" dt="2023-11-20T20:01:51.007" v="25" actId="478"/>
          <ac:spMkLst>
            <pc:docMk/>
            <pc:sldMk cId="2362464642" sldId="344"/>
            <ac:spMk id="4" creationId="{AECEAF8B-CF32-EC0F-6C2B-AECB262FFB5A}"/>
          </ac:spMkLst>
        </pc:spChg>
        <pc:spChg chg="add mod">
          <ac:chgData name="Jim McGowan" userId="e2c7446dd3aca506" providerId="LiveId" clId="{EF6BADF3-0B2B-46D2-AAD9-C404D889289F}" dt="2023-11-20T20:03:12.357" v="52" actId="14100"/>
          <ac:spMkLst>
            <pc:docMk/>
            <pc:sldMk cId="2362464642" sldId="344"/>
            <ac:spMk id="6" creationId="{A91B5BA3-5AD9-E12A-97DE-EA543050748A}"/>
          </ac:spMkLst>
        </pc:spChg>
        <pc:spChg chg="add mod">
          <ac:chgData name="Jim McGowan" userId="e2c7446dd3aca506" providerId="LiveId" clId="{EF6BADF3-0B2B-46D2-AAD9-C404D889289F}" dt="2023-11-20T20:05:32.534" v="112"/>
          <ac:spMkLst>
            <pc:docMk/>
            <pc:sldMk cId="2362464642" sldId="344"/>
            <ac:spMk id="8" creationId="{CA0E3228-21C2-3F36-F837-6E9A087657DF}"/>
          </ac:spMkLst>
        </pc:spChg>
        <pc:graphicFrameChg chg="del">
          <ac:chgData name="Jim McGowan" userId="e2c7446dd3aca506" providerId="LiveId" clId="{EF6BADF3-0B2B-46D2-AAD9-C404D889289F}" dt="2023-11-20T20:01:48.977" v="24" actId="478"/>
          <ac:graphicFrameMkLst>
            <pc:docMk/>
            <pc:sldMk cId="2362464642" sldId="344"/>
            <ac:graphicFrameMk id="24578" creationId="{3F1535FD-4B0B-FF6F-0EBC-6EF1BE2AF4E6}"/>
          </ac:graphicFrameMkLst>
        </pc:graphicFrameChg>
        <pc:picChg chg="add del mod">
          <ac:chgData name="Jim McGowan" userId="e2c7446dd3aca506" providerId="LiveId" clId="{EF6BADF3-0B2B-46D2-AAD9-C404D889289F}" dt="2023-11-20T20:04:14.462" v="74" actId="478"/>
          <ac:picMkLst>
            <pc:docMk/>
            <pc:sldMk cId="2362464642" sldId="344"/>
            <ac:picMk id="5" creationId="{52E1F7F6-3D2E-EF42-F851-B517EAC5284E}"/>
          </ac:picMkLst>
        </pc:picChg>
        <pc:picChg chg="add mod">
          <ac:chgData name="Jim McGowan" userId="e2c7446dd3aca506" providerId="LiveId" clId="{EF6BADF3-0B2B-46D2-AAD9-C404D889289F}" dt="2023-11-20T20:05:10.478" v="108" actId="1035"/>
          <ac:picMkLst>
            <pc:docMk/>
            <pc:sldMk cId="2362464642" sldId="344"/>
            <ac:picMk id="7" creationId="{F29A2699-BA3F-E97D-110A-5E86FBD55519}"/>
          </ac:picMkLst>
        </pc:picChg>
      </pc:sldChg>
      <pc:sldChg chg="modSp mod">
        <pc:chgData name="Jim McGowan" userId="e2c7446dd3aca506" providerId="LiveId" clId="{EF6BADF3-0B2B-46D2-AAD9-C404D889289F}" dt="2023-11-20T19:50:36.249" v="1" actId="20577"/>
        <pc:sldMkLst>
          <pc:docMk/>
          <pc:sldMk cId="0" sldId="392"/>
        </pc:sldMkLst>
        <pc:spChg chg="mod">
          <ac:chgData name="Jim McGowan" userId="e2c7446dd3aca506" providerId="LiveId" clId="{EF6BADF3-0B2B-46D2-AAD9-C404D889289F}" dt="2023-11-20T19:50:36.249" v="1" actId="20577"/>
          <ac:spMkLst>
            <pc:docMk/>
            <pc:sldMk cId="0" sldId="392"/>
            <ac:spMk id="9" creationId="{EE5848BF-B2BE-4A3C-A0BB-39B491A5C0FD}"/>
          </ac:spMkLst>
        </pc:spChg>
      </pc:sldChg>
      <pc:sldChg chg="add">
        <pc:chgData name="Jim McGowan" userId="e2c7446dd3aca506" providerId="LiveId" clId="{EF6BADF3-0B2B-46D2-AAD9-C404D889289F}" dt="2023-11-20T20:00:37.783" v="4" actId="2890"/>
        <pc:sldMkLst>
          <pc:docMk/>
          <pc:sldMk cId="271921081" sldId="694"/>
        </pc:sldMkLst>
      </pc:sldChg>
      <pc:sldChg chg="add del">
        <pc:chgData name="Jim McGowan" userId="e2c7446dd3aca506" providerId="LiveId" clId="{EF6BADF3-0B2B-46D2-AAD9-C404D889289F}" dt="2023-11-20T20:04:47.647" v="96" actId="47"/>
        <pc:sldMkLst>
          <pc:docMk/>
          <pc:sldMk cId="3375750058" sldId="695"/>
        </pc:sldMkLst>
      </pc:sldChg>
    </pc:docChg>
  </pc:docChgLst>
  <pc:docChgLst>
    <pc:chgData name="Jim McGowan" userId="e2c7446dd3aca506" providerId="LiveId" clId="{A383C007-9219-4C40-8AA6-195AE17A7991}"/>
    <pc:docChg chg="custSel addSld delSld modSld replTag delTag">
      <pc:chgData name="Jim McGowan" userId="e2c7446dd3aca506" providerId="LiveId" clId="{A383C007-9219-4C40-8AA6-195AE17A7991}" dt="2024-01-05T15:41:32.418" v="630"/>
      <pc:docMkLst>
        <pc:docMk/>
      </pc:docMkLst>
      <pc:sldChg chg="modSp mod">
        <pc:chgData name="Jim McGowan" userId="e2c7446dd3aca506" providerId="LiveId" clId="{A383C007-9219-4C40-8AA6-195AE17A7991}" dt="2024-01-05T14:41:59.889" v="612" actId="6549"/>
        <pc:sldMkLst>
          <pc:docMk/>
          <pc:sldMk cId="0" sldId="293"/>
        </pc:sldMkLst>
        <pc:spChg chg="mod">
          <ac:chgData name="Jim McGowan" userId="e2c7446dd3aca506" providerId="LiveId" clId="{A383C007-9219-4C40-8AA6-195AE17A7991}" dt="2024-01-05T14:41:59.889" v="612" actId="6549"/>
          <ac:spMkLst>
            <pc:docMk/>
            <pc:sldMk cId="0" sldId="293"/>
            <ac:spMk id="83970" creationId="{7104C2DB-2F48-3239-12AE-B9D25EA3ABD1}"/>
          </ac:spMkLst>
        </pc:spChg>
      </pc:sldChg>
      <pc:sldChg chg="addSp modSp mod">
        <pc:chgData name="Jim McGowan" userId="e2c7446dd3aca506" providerId="LiveId" clId="{A383C007-9219-4C40-8AA6-195AE17A7991}" dt="2023-12-06T18:32:23.927" v="93" actId="1035"/>
        <pc:sldMkLst>
          <pc:docMk/>
          <pc:sldMk cId="0" sldId="309"/>
        </pc:sldMkLst>
        <pc:spChg chg="add mod">
          <ac:chgData name="Jim McGowan" userId="e2c7446dd3aca506" providerId="LiveId" clId="{A383C007-9219-4C40-8AA6-195AE17A7991}" dt="2023-12-06T18:32:04.183" v="88" actId="1036"/>
          <ac:spMkLst>
            <pc:docMk/>
            <pc:sldMk cId="0" sldId="309"/>
            <ac:spMk id="3" creationId="{75FD5AD7-B73F-36BF-C423-493B389B9324}"/>
          </ac:spMkLst>
        </pc:spChg>
        <pc:spChg chg="mod">
          <ac:chgData name="Jim McGowan" userId="e2c7446dd3aca506" providerId="LiveId" clId="{A383C007-9219-4C40-8AA6-195AE17A7991}" dt="2023-12-06T18:32:18.366" v="91"/>
          <ac:spMkLst>
            <pc:docMk/>
            <pc:sldMk cId="0" sldId="309"/>
            <ac:spMk id="5" creationId="{DFDB38FF-3982-F3CA-3033-DB4524C4AB93}"/>
          </ac:spMkLst>
        </pc:spChg>
        <pc:picChg chg="mod">
          <ac:chgData name="Jim McGowan" userId="e2c7446dd3aca506" providerId="LiveId" clId="{A383C007-9219-4C40-8AA6-195AE17A7991}" dt="2023-12-06T18:32:23.927" v="93" actId="1035"/>
          <ac:picMkLst>
            <pc:docMk/>
            <pc:sldMk cId="0" sldId="309"/>
            <ac:picMk id="7" creationId="{4F7E658A-5746-BDC2-9C24-D89123F1B913}"/>
          </ac:picMkLst>
        </pc:picChg>
      </pc:sldChg>
      <pc:sldChg chg="modSp">
        <pc:chgData name="Jim McGowan" userId="e2c7446dd3aca506" providerId="LiveId" clId="{A383C007-9219-4C40-8AA6-195AE17A7991}" dt="2023-12-08T13:56:05.646" v="96"/>
        <pc:sldMkLst>
          <pc:docMk/>
          <pc:sldMk cId="0" sldId="310"/>
        </pc:sldMkLst>
        <pc:spChg chg="mod">
          <ac:chgData name="Jim McGowan" userId="e2c7446dd3aca506" providerId="LiveId" clId="{A383C007-9219-4C40-8AA6-195AE17A7991}" dt="2023-12-08T13:56:05.646" v="96"/>
          <ac:spMkLst>
            <pc:docMk/>
            <pc:sldMk cId="0" sldId="310"/>
            <ac:spMk id="4" creationId="{9040FB52-45BC-8DB5-F908-C77CE93FE986}"/>
          </ac:spMkLst>
        </pc:spChg>
      </pc:sldChg>
      <pc:sldChg chg="modAnim">
        <pc:chgData name="Jim McGowan" userId="e2c7446dd3aca506" providerId="LiveId" clId="{A383C007-9219-4C40-8AA6-195AE17A7991}" dt="2024-01-05T14:39:34.003" v="608"/>
        <pc:sldMkLst>
          <pc:docMk/>
          <pc:sldMk cId="0" sldId="314"/>
        </pc:sldMkLst>
      </pc:sldChg>
      <pc:sldChg chg="addSp delSp modSp mod">
        <pc:chgData name="Jim McGowan" userId="e2c7446dd3aca506" providerId="LiveId" clId="{A383C007-9219-4C40-8AA6-195AE17A7991}" dt="2023-12-08T15:42:06.620" v="165" actId="1036"/>
        <pc:sldMkLst>
          <pc:docMk/>
          <pc:sldMk cId="0" sldId="318"/>
        </pc:sldMkLst>
        <pc:picChg chg="add mod">
          <ac:chgData name="Jim McGowan" userId="e2c7446dd3aca506" providerId="LiveId" clId="{A383C007-9219-4C40-8AA6-195AE17A7991}" dt="2023-12-08T15:42:06.620" v="165" actId="1036"/>
          <ac:picMkLst>
            <pc:docMk/>
            <pc:sldMk cId="0" sldId="318"/>
            <ac:picMk id="2" creationId="{63142D16-CAF1-EAFD-EFB1-56CDA3FDB1D2}"/>
          </ac:picMkLst>
        </pc:picChg>
        <pc:picChg chg="del">
          <ac:chgData name="Jim McGowan" userId="e2c7446dd3aca506" providerId="LiveId" clId="{A383C007-9219-4C40-8AA6-195AE17A7991}" dt="2023-12-08T15:40:02.237" v="122" actId="478"/>
          <ac:picMkLst>
            <pc:docMk/>
            <pc:sldMk cId="0" sldId="318"/>
            <ac:picMk id="5" creationId="{7D4E421F-1D1B-B608-1C70-427C8D1F9948}"/>
          </ac:picMkLst>
        </pc:picChg>
      </pc:sldChg>
      <pc:sldChg chg="modSp mod">
        <pc:chgData name="Jim McGowan" userId="e2c7446dd3aca506" providerId="LiveId" clId="{A383C007-9219-4C40-8AA6-195AE17A7991}" dt="2023-12-08T16:07:55.900" v="186" actId="6549"/>
        <pc:sldMkLst>
          <pc:docMk/>
          <pc:sldMk cId="0" sldId="321"/>
        </pc:sldMkLst>
        <pc:spChg chg="mod">
          <ac:chgData name="Jim McGowan" userId="e2c7446dd3aca506" providerId="LiveId" clId="{A383C007-9219-4C40-8AA6-195AE17A7991}" dt="2023-12-08T16:07:14.660" v="173" actId="6549"/>
          <ac:spMkLst>
            <pc:docMk/>
            <pc:sldMk cId="0" sldId="321"/>
            <ac:spMk id="7" creationId="{D7321547-8A2E-2B89-7480-F3EF72B71650}"/>
          </ac:spMkLst>
        </pc:spChg>
        <pc:spChg chg="mod">
          <ac:chgData name="Jim McGowan" userId="e2c7446dd3aca506" providerId="LiveId" clId="{A383C007-9219-4C40-8AA6-195AE17A7991}" dt="2023-12-08T16:07:55.900" v="186" actId="6549"/>
          <ac:spMkLst>
            <pc:docMk/>
            <pc:sldMk cId="0" sldId="321"/>
            <ac:spMk id="145411" creationId="{D1B969CB-F45D-32D8-8187-3F348FB76B91}"/>
          </ac:spMkLst>
        </pc:spChg>
      </pc:sldChg>
      <pc:sldChg chg="modSp mod">
        <pc:chgData name="Jim McGowan" userId="e2c7446dd3aca506" providerId="LiveId" clId="{A383C007-9219-4C40-8AA6-195AE17A7991}" dt="2024-01-05T15:40:50.835" v="618" actId="114"/>
        <pc:sldMkLst>
          <pc:docMk/>
          <pc:sldMk cId="0" sldId="323"/>
        </pc:sldMkLst>
        <pc:spChg chg="mod">
          <ac:chgData name="Jim McGowan" userId="e2c7446dd3aca506" providerId="LiveId" clId="{A383C007-9219-4C40-8AA6-195AE17A7991}" dt="2024-01-05T15:40:50.835" v="618" actId="114"/>
          <ac:spMkLst>
            <pc:docMk/>
            <pc:sldMk cId="0" sldId="323"/>
            <ac:spMk id="149506" creationId="{2300A4EB-610C-D792-34BE-310BC1903D43}"/>
          </ac:spMkLst>
        </pc:spChg>
      </pc:sldChg>
      <pc:sldChg chg="modSp mod">
        <pc:chgData name="Jim McGowan" userId="e2c7446dd3aca506" providerId="LiveId" clId="{A383C007-9219-4C40-8AA6-195AE17A7991}" dt="2023-12-27T14:01:01.559" v="234" actId="6549"/>
        <pc:sldMkLst>
          <pc:docMk/>
          <pc:sldMk cId="0" sldId="392"/>
        </pc:sldMkLst>
        <pc:spChg chg="mod">
          <ac:chgData name="Jim McGowan" userId="e2c7446dd3aca506" providerId="LiveId" clId="{A383C007-9219-4C40-8AA6-195AE17A7991}" dt="2023-12-27T14:01:01.559" v="234" actId="6549"/>
          <ac:spMkLst>
            <pc:docMk/>
            <pc:sldMk cId="0" sldId="392"/>
            <ac:spMk id="9" creationId="{EE5848BF-B2BE-4A3C-A0BB-39B491A5C0FD}"/>
          </ac:spMkLst>
        </pc:spChg>
      </pc:sldChg>
      <pc:sldChg chg="modSp mod">
        <pc:chgData name="Jim McGowan" userId="e2c7446dd3aca506" providerId="LiveId" clId="{A383C007-9219-4C40-8AA6-195AE17A7991}" dt="2023-12-27T14:33:34.876" v="248" actId="20577"/>
        <pc:sldMkLst>
          <pc:docMk/>
          <pc:sldMk cId="3584419654" sldId="455"/>
        </pc:sldMkLst>
        <pc:spChg chg="mod">
          <ac:chgData name="Jim McGowan" userId="e2c7446dd3aca506" providerId="LiveId" clId="{A383C007-9219-4C40-8AA6-195AE17A7991}" dt="2023-12-27T14:33:34.876" v="248" actId="20577"/>
          <ac:spMkLst>
            <pc:docMk/>
            <pc:sldMk cId="3584419654" sldId="455"/>
            <ac:spMk id="7" creationId="{D7EAB081-A924-43CD-BBA8-F4B4A4CEEB6F}"/>
          </ac:spMkLst>
        </pc:spChg>
      </pc:sldChg>
      <pc:sldChg chg="modSp mod">
        <pc:chgData name="Jim McGowan" userId="e2c7446dd3aca506" providerId="LiveId" clId="{A383C007-9219-4C40-8AA6-195AE17A7991}" dt="2024-01-05T14:15:43.249" v="587" actId="14100"/>
        <pc:sldMkLst>
          <pc:docMk/>
          <pc:sldMk cId="3307899286" sldId="664"/>
        </pc:sldMkLst>
        <pc:spChg chg="mod">
          <ac:chgData name="Jim McGowan" userId="e2c7446dd3aca506" providerId="LiveId" clId="{A383C007-9219-4C40-8AA6-195AE17A7991}" dt="2024-01-05T14:15:43.249" v="587" actId="14100"/>
          <ac:spMkLst>
            <pc:docMk/>
            <pc:sldMk cId="3307899286" sldId="664"/>
            <ac:spMk id="7" creationId="{81109BD6-125F-8014-B856-71B05167F60F}"/>
          </ac:spMkLst>
        </pc:spChg>
        <pc:spChg chg="mod">
          <ac:chgData name="Jim McGowan" userId="e2c7446dd3aca506" providerId="LiveId" clId="{A383C007-9219-4C40-8AA6-195AE17A7991}" dt="2024-01-05T14:13:38.765" v="572" actId="14100"/>
          <ac:spMkLst>
            <pc:docMk/>
            <pc:sldMk cId="3307899286" sldId="664"/>
            <ac:spMk id="59394" creationId="{FF69EE41-76B9-91E0-4E1C-DE2C3A4AED6B}"/>
          </ac:spMkLst>
        </pc:spChg>
        <pc:picChg chg="mod">
          <ac:chgData name="Jim McGowan" userId="e2c7446dd3aca506" providerId="LiveId" clId="{A383C007-9219-4C40-8AA6-195AE17A7991}" dt="2024-01-05T14:15:00.760" v="578" actId="1036"/>
          <ac:picMkLst>
            <pc:docMk/>
            <pc:sldMk cId="3307899286" sldId="664"/>
            <ac:picMk id="2" creationId="{42F4B9DC-0B12-7475-C78E-FB7293193E23}"/>
          </ac:picMkLst>
        </pc:picChg>
      </pc:sldChg>
      <pc:sldChg chg="modSp mod">
        <pc:chgData name="Jim McGowan" userId="e2c7446dd3aca506" providerId="LiveId" clId="{A383C007-9219-4C40-8AA6-195AE17A7991}" dt="2023-12-27T14:05:29.599" v="238"/>
        <pc:sldMkLst>
          <pc:docMk/>
          <pc:sldMk cId="3040654689" sldId="666"/>
        </pc:sldMkLst>
        <pc:spChg chg="mod">
          <ac:chgData name="Jim McGowan" userId="e2c7446dd3aca506" providerId="LiveId" clId="{A383C007-9219-4C40-8AA6-195AE17A7991}" dt="2023-12-27T14:05:29.599" v="238"/>
          <ac:spMkLst>
            <pc:docMk/>
            <pc:sldMk cId="3040654689" sldId="666"/>
            <ac:spMk id="7" creationId="{4C694505-493C-E821-6869-D2021F4CF7DB}"/>
          </ac:spMkLst>
        </pc:spChg>
      </pc:sldChg>
      <pc:sldChg chg="delSp modSp mod delAnim modAnim">
        <pc:chgData name="Jim McGowan" userId="e2c7446dd3aca506" providerId="LiveId" clId="{A383C007-9219-4C40-8AA6-195AE17A7991}" dt="2024-01-05T14:39:14.335" v="605" actId="1035"/>
        <pc:sldMkLst>
          <pc:docMk/>
          <pc:sldMk cId="2058113840" sldId="669"/>
        </pc:sldMkLst>
        <pc:picChg chg="del">
          <ac:chgData name="Jim McGowan" userId="e2c7446dd3aca506" providerId="LiveId" clId="{A383C007-9219-4C40-8AA6-195AE17A7991}" dt="2024-01-05T14:38:59.444" v="591" actId="478"/>
          <ac:picMkLst>
            <pc:docMk/>
            <pc:sldMk cId="2058113840" sldId="669"/>
            <ac:picMk id="4" creationId="{BE59116C-D894-79F6-811D-CF4247B27603}"/>
          </ac:picMkLst>
        </pc:picChg>
        <pc:picChg chg="mod">
          <ac:chgData name="Jim McGowan" userId="e2c7446dd3aca506" providerId="LiveId" clId="{A383C007-9219-4C40-8AA6-195AE17A7991}" dt="2024-01-05T14:39:14.335" v="605" actId="1035"/>
          <ac:picMkLst>
            <pc:docMk/>
            <pc:sldMk cId="2058113840" sldId="669"/>
            <ac:picMk id="5" creationId="{C59F2A42-119E-574F-2A31-548D34794FC3}"/>
          </ac:picMkLst>
        </pc:picChg>
      </pc:sldChg>
      <pc:sldChg chg="modSp mod">
        <pc:chgData name="Jim McGowan" userId="e2c7446dd3aca506" providerId="LiveId" clId="{A383C007-9219-4C40-8AA6-195AE17A7991}" dt="2023-12-08T15:17:44.429" v="100" actId="6549"/>
        <pc:sldMkLst>
          <pc:docMk/>
          <pc:sldMk cId="2318599542" sldId="670"/>
        </pc:sldMkLst>
        <pc:spChg chg="mod">
          <ac:chgData name="Jim McGowan" userId="e2c7446dd3aca506" providerId="LiveId" clId="{A383C007-9219-4C40-8AA6-195AE17A7991}" dt="2023-12-08T15:17:44.429" v="100" actId="6549"/>
          <ac:spMkLst>
            <pc:docMk/>
            <pc:sldMk cId="2318599542" sldId="670"/>
            <ac:spMk id="7" creationId="{4C694505-493C-E821-6869-D2021F4CF7DB}"/>
          </ac:spMkLst>
        </pc:spChg>
      </pc:sldChg>
      <pc:sldChg chg="modSp mod">
        <pc:chgData name="Jim McGowan" userId="e2c7446dd3aca506" providerId="LiveId" clId="{A383C007-9219-4C40-8AA6-195AE17A7991}" dt="2024-01-05T15:41:24.248" v="628" actId="114"/>
        <pc:sldMkLst>
          <pc:docMk/>
          <pc:sldMk cId="243675625" sldId="673"/>
        </pc:sldMkLst>
        <pc:spChg chg="mod">
          <ac:chgData name="Jim McGowan" userId="e2c7446dd3aca506" providerId="LiveId" clId="{A383C007-9219-4C40-8AA6-195AE17A7991}" dt="2024-01-05T15:41:24.248" v="628" actId="114"/>
          <ac:spMkLst>
            <pc:docMk/>
            <pc:sldMk cId="243675625" sldId="673"/>
            <ac:spMk id="149506" creationId="{2300A4EB-610C-D792-34BE-310BC1903D43}"/>
          </ac:spMkLst>
        </pc:spChg>
      </pc:sldChg>
      <pc:sldChg chg="addSp modSp mod">
        <pc:chgData name="Jim McGowan" userId="e2c7446dd3aca506" providerId="LiveId" clId="{A383C007-9219-4C40-8AA6-195AE17A7991}" dt="2023-12-08T16:49:32.108" v="209" actId="1036"/>
        <pc:sldMkLst>
          <pc:docMk/>
          <pc:sldMk cId="1924578032" sldId="677"/>
        </pc:sldMkLst>
        <pc:spChg chg="add mod">
          <ac:chgData name="Jim McGowan" userId="e2c7446dd3aca506" providerId="LiveId" clId="{A383C007-9219-4C40-8AA6-195AE17A7991}" dt="2023-12-08T16:49:07.501" v="189"/>
          <ac:spMkLst>
            <pc:docMk/>
            <pc:sldMk cId="1924578032" sldId="677"/>
            <ac:spMk id="2" creationId="{9210C294-487D-DB6D-EAF9-85F9D0A19267}"/>
          </ac:spMkLst>
        </pc:spChg>
        <pc:picChg chg="mod">
          <ac:chgData name="Jim McGowan" userId="e2c7446dd3aca506" providerId="LiveId" clId="{A383C007-9219-4C40-8AA6-195AE17A7991}" dt="2023-12-08T16:49:32.108" v="209" actId="1036"/>
          <ac:picMkLst>
            <pc:docMk/>
            <pc:sldMk cId="1924578032" sldId="677"/>
            <ac:picMk id="227330" creationId="{720A34D1-EAE2-7405-A569-A3AD8932AB00}"/>
          </ac:picMkLst>
        </pc:picChg>
      </pc:sldChg>
      <pc:sldChg chg="modSp mod">
        <pc:chgData name="Jim McGowan" userId="e2c7446dd3aca506" providerId="LiveId" clId="{A383C007-9219-4C40-8AA6-195AE17A7991}" dt="2024-01-03T16:56:14.313" v="279" actId="6549"/>
        <pc:sldMkLst>
          <pc:docMk/>
          <pc:sldMk cId="1768806968" sldId="678"/>
        </pc:sldMkLst>
        <pc:spChg chg="mod">
          <ac:chgData name="Jim McGowan" userId="e2c7446dd3aca506" providerId="LiveId" clId="{A383C007-9219-4C40-8AA6-195AE17A7991}" dt="2024-01-03T16:56:14.313" v="279" actId="6549"/>
          <ac:spMkLst>
            <pc:docMk/>
            <pc:sldMk cId="1768806968" sldId="678"/>
            <ac:spMk id="4" creationId="{AF15B7A2-A8FF-A357-8BC7-05227E978422}"/>
          </ac:spMkLst>
        </pc:spChg>
      </pc:sldChg>
      <pc:sldChg chg="modSp mod">
        <pc:chgData name="Jim McGowan" userId="e2c7446dd3aca506" providerId="LiveId" clId="{A383C007-9219-4C40-8AA6-195AE17A7991}" dt="2023-12-27T14:33:59.052" v="262" actId="20577"/>
        <pc:sldMkLst>
          <pc:docMk/>
          <pc:sldMk cId="515486613" sldId="683"/>
        </pc:sldMkLst>
        <pc:spChg chg="mod">
          <ac:chgData name="Jim McGowan" userId="e2c7446dd3aca506" providerId="LiveId" clId="{A383C007-9219-4C40-8AA6-195AE17A7991}" dt="2023-12-27T14:33:59.052" v="262" actId="20577"/>
          <ac:spMkLst>
            <pc:docMk/>
            <pc:sldMk cId="515486613" sldId="683"/>
            <ac:spMk id="7" creationId="{D7EAB081-A924-43CD-BBA8-F4B4A4CEEB6F}"/>
          </ac:spMkLst>
        </pc:spChg>
      </pc:sldChg>
      <pc:sldChg chg="modSp mod">
        <pc:chgData name="Jim McGowan" userId="e2c7446dd3aca506" providerId="LiveId" clId="{A383C007-9219-4C40-8AA6-195AE17A7991}" dt="2023-12-27T14:33:49.260" v="255" actId="20577"/>
        <pc:sldMkLst>
          <pc:docMk/>
          <pc:sldMk cId="2667582793" sldId="684"/>
        </pc:sldMkLst>
        <pc:spChg chg="mod">
          <ac:chgData name="Jim McGowan" userId="e2c7446dd3aca506" providerId="LiveId" clId="{A383C007-9219-4C40-8AA6-195AE17A7991}" dt="2023-12-27T14:33:49.260" v="255" actId="20577"/>
          <ac:spMkLst>
            <pc:docMk/>
            <pc:sldMk cId="2667582793" sldId="684"/>
            <ac:spMk id="7" creationId="{D7EAB081-A924-43CD-BBA8-F4B4A4CEEB6F}"/>
          </ac:spMkLst>
        </pc:spChg>
      </pc:sldChg>
      <pc:sldChg chg="modSp mod">
        <pc:chgData name="Jim McGowan" userId="e2c7446dd3aca506" providerId="LiveId" clId="{A383C007-9219-4C40-8AA6-195AE17A7991}" dt="2023-12-27T14:34:17.732" v="269" actId="20577"/>
        <pc:sldMkLst>
          <pc:docMk/>
          <pc:sldMk cId="2960061272" sldId="692"/>
        </pc:sldMkLst>
        <pc:spChg chg="mod">
          <ac:chgData name="Jim McGowan" userId="e2c7446dd3aca506" providerId="LiveId" clId="{A383C007-9219-4C40-8AA6-195AE17A7991}" dt="2023-12-27T14:34:17.732" v="269" actId="20577"/>
          <ac:spMkLst>
            <pc:docMk/>
            <pc:sldMk cId="2960061272" sldId="692"/>
            <ac:spMk id="7" creationId="{D7EAB081-A924-43CD-BBA8-F4B4A4CEEB6F}"/>
          </ac:spMkLst>
        </pc:spChg>
      </pc:sldChg>
      <pc:sldChg chg="modSp mod">
        <pc:chgData name="Jim McGowan" userId="e2c7446dd3aca506" providerId="LiveId" clId="{A383C007-9219-4C40-8AA6-195AE17A7991}" dt="2023-12-08T15:28:16.046" v="118" actId="108"/>
        <pc:sldMkLst>
          <pc:docMk/>
          <pc:sldMk cId="769319006" sldId="693"/>
        </pc:sldMkLst>
        <pc:spChg chg="mod">
          <ac:chgData name="Jim McGowan" userId="e2c7446dd3aca506" providerId="LiveId" clId="{A383C007-9219-4C40-8AA6-195AE17A7991}" dt="2023-12-08T15:28:16.046" v="118" actId="108"/>
          <ac:spMkLst>
            <pc:docMk/>
            <pc:sldMk cId="769319006" sldId="693"/>
            <ac:spMk id="7" creationId="{4C694505-493C-E821-6869-D2021F4CF7DB}"/>
          </ac:spMkLst>
        </pc:spChg>
      </pc:sldChg>
      <pc:sldChg chg="addSp delSp modSp add mod">
        <pc:chgData name="Jim McGowan" userId="e2c7446dd3aca506" providerId="LiveId" clId="{A383C007-9219-4C40-8AA6-195AE17A7991}" dt="2024-01-05T14:15:06.724" v="582"/>
        <pc:sldMkLst>
          <pc:docMk/>
          <pc:sldMk cId="365377927" sldId="696"/>
        </pc:sldMkLst>
        <pc:spChg chg="add mod">
          <ac:chgData name="Jim McGowan" userId="e2c7446dd3aca506" providerId="LiveId" clId="{A383C007-9219-4C40-8AA6-195AE17A7991}" dt="2024-01-05T13:57:01.039" v="286"/>
          <ac:spMkLst>
            <pc:docMk/>
            <pc:sldMk cId="365377927" sldId="696"/>
            <ac:spMk id="2" creationId="{37C2FEAA-E2F8-8BA7-1DCB-D683A16BDF92}"/>
          </ac:spMkLst>
        </pc:spChg>
        <pc:spChg chg="del">
          <ac:chgData name="Jim McGowan" userId="e2c7446dd3aca506" providerId="LiveId" clId="{A383C007-9219-4C40-8AA6-195AE17A7991}" dt="2024-01-05T13:56:59.565" v="285" actId="478"/>
          <ac:spMkLst>
            <pc:docMk/>
            <pc:sldMk cId="365377927" sldId="696"/>
            <ac:spMk id="4" creationId="{C91AEE0E-D9A8-E769-F9C1-E6AEB0C1C932}"/>
          </ac:spMkLst>
        </pc:spChg>
        <pc:picChg chg="add del mod">
          <ac:chgData name="Jim McGowan" userId="e2c7446dd3aca506" providerId="LiveId" clId="{A383C007-9219-4C40-8AA6-195AE17A7991}" dt="2024-01-05T14:14:53.081" v="575" actId="478"/>
          <ac:picMkLst>
            <pc:docMk/>
            <pc:sldMk cId="365377927" sldId="696"/>
            <ac:picMk id="5" creationId="{79E1A00E-7EC4-18FC-E816-0D60342A9782}"/>
          </ac:picMkLst>
        </pc:picChg>
        <pc:picChg chg="add del mod">
          <ac:chgData name="Jim McGowan" userId="e2c7446dd3aca506" providerId="LiveId" clId="{A383C007-9219-4C40-8AA6-195AE17A7991}" dt="2024-01-05T14:15:06.032" v="581" actId="478"/>
          <ac:picMkLst>
            <pc:docMk/>
            <pc:sldMk cId="365377927" sldId="696"/>
            <ac:picMk id="6" creationId="{82CBF762-DFAB-B519-9724-3661859B2A1D}"/>
          </ac:picMkLst>
        </pc:picChg>
        <pc:picChg chg="add mod">
          <ac:chgData name="Jim McGowan" userId="e2c7446dd3aca506" providerId="LiveId" clId="{A383C007-9219-4C40-8AA6-195AE17A7991}" dt="2024-01-05T14:15:06.724" v="582"/>
          <ac:picMkLst>
            <pc:docMk/>
            <pc:sldMk cId="365377927" sldId="696"/>
            <ac:picMk id="7" creationId="{A6712251-6518-EF04-1132-5F2856EA77CB}"/>
          </ac:picMkLst>
        </pc:picChg>
        <pc:picChg chg="del">
          <ac:chgData name="Jim McGowan" userId="e2c7446dd3aca506" providerId="LiveId" clId="{A383C007-9219-4C40-8AA6-195AE17A7991}" dt="2024-01-05T13:58:40.467" v="289" actId="478"/>
          <ac:picMkLst>
            <pc:docMk/>
            <pc:sldMk cId="365377927" sldId="696"/>
            <ac:picMk id="12" creationId="{CDF00A5F-743D-29D9-DC67-890C4AB06A32}"/>
          </ac:picMkLst>
        </pc:picChg>
      </pc:sldChg>
      <pc:sldChg chg="del">
        <pc:chgData name="Jim McGowan" userId="e2c7446dd3aca506" providerId="LiveId" clId="{A383C007-9219-4C40-8AA6-195AE17A7991}" dt="2023-12-27T14:29:45.249" v="241" actId="47"/>
        <pc:sldMkLst>
          <pc:docMk/>
          <pc:sldMk cId="3914715240" sldId="697"/>
        </pc:sldMkLst>
      </pc:sldChg>
      <pc:sldChg chg="del">
        <pc:chgData name="Jim McGowan" userId="e2c7446dd3aca506" providerId="LiveId" clId="{A383C007-9219-4C40-8AA6-195AE17A7991}" dt="2023-12-27T14:29:45.249" v="241" actId="47"/>
        <pc:sldMkLst>
          <pc:docMk/>
          <pc:sldMk cId="344967835" sldId="698"/>
        </pc:sldMkLst>
      </pc:sldChg>
    </pc:docChg>
  </pc:docChgLst>
  <pc:docChgLst>
    <pc:chgData name="Jim McGowan" userId="e2c7446dd3aca506" providerId="LiveId" clId="{80A8E543-24B1-4DBB-9DDF-021CC4A5C806}"/>
    <pc:docChg chg="undo custSel addSld delSld modSld replTag delTag">
      <pc:chgData name="Jim McGowan" userId="e2c7446dd3aca506" providerId="LiveId" clId="{80A8E543-24B1-4DBB-9DDF-021CC4A5C806}" dt="2023-11-16T19:01:45.334" v="180"/>
      <pc:docMkLst>
        <pc:docMk/>
      </pc:docMkLst>
      <pc:sldChg chg="modSp">
        <pc:chgData name="Jim McGowan" userId="e2c7446dd3aca506" providerId="LiveId" clId="{80A8E543-24B1-4DBB-9DDF-021CC4A5C806}" dt="2023-10-10T13:17:37.770" v="17"/>
        <pc:sldMkLst>
          <pc:docMk/>
          <pc:sldMk cId="0" sldId="270"/>
        </pc:sldMkLst>
        <pc:spChg chg="mod">
          <ac:chgData name="Jim McGowan" userId="e2c7446dd3aca506" providerId="LiveId" clId="{80A8E543-24B1-4DBB-9DDF-021CC4A5C806}" dt="2023-10-10T13:17:37.770" v="17"/>
          <ac:spMkLst>
            <pc:docMk/>
            <pc:sldMk cId="0" sldId="270"/>
            <ac:spMk id="4" creationId="{9DCB0707-B7D9-1C4A-6823-85554360AC48}"/>
          </ac:spMkLst>
        </pc:spChg>
      </pc:sldChg>
      <pc:sldChg chg="modSp">
        <pc:chgData name="Jim McGowan" userId="e2c7446dd3aca506" providerId="LiveId" clId="{80A8E543-24B1-4DBB-9DDF-021CC4A5C806}" dt="2023-10-10T13:17:48.258" v="19"/>
        <pc:sldMkLst>
          <pc:docMk/>
          <pc:sldMk cId="0" sldId="271"/>
        </pc:sldMkLst>
        <pc:spChg chg="mod">
          <ac:chgData name="Jim McGowan" userId="e2c7446dd3aca506" providerId="LiveId" clId="{80A8E543-24B1-4DBB-9DDF-021CC4A5C806}" dt="2023-10-10T13:17:48.258" v="19"/>
          <ac:spMkLst>
            <pc:docMk/>
            <pc:sldMk cId="0" sldId="271"/>
            <ac:spMk id="3" creationId="{8B04C49D-E6C4-78E9-5790-6CE76EA237A1}"/>
          </ac:spMkLst>
        </pc:spChg>
      </pc:sldChg>
      <pc:sldChg chg="modSp">
        <pc:chgData name="Jim McGowan" userId="e2c7446dd3aca506" providerId="LiveId" clId="{80A8E543-24B1-4DBB-9DDF-021CC4A5C806}" dt="2023-10-10T13:18:02.792" v="22"/>
        <pc:sldMkLst>
          <pc:docMk/>
          <pc:sldMk cId="0" sldId="272"/>
        </pc:sldMkLst>
        <pc:spChg chg="mod">
          <ac:chgData name="Jim McGowan" userId="e2c7446dd3aca506" providerId="LiveId" clId="{80A8E543-24B1-4DBB-9DDF-021CC4A5C806}" dt="2023-10-10T13:18:02.792" v="22"/>
          <ac:spMkLst>
            <pc:docMk/>
            <pc:sldMk cId="0" sldId="272"/>
            <ac:spMk id="3" creationId="{A827A6D7-C281-6F06-D500-1AA37EB8461C}"/>
          </ac:spMkLst>
        </pc:spChg>
      </pc:sldChg>
      <pc:sldChg chg="modSp mod">
        <pc:chgData name="Jim McGowan" userId="e2c7446dd3aca506" providerId="LiveId" clId="{80A8E543-24B1-4DBB-9DDF-021CC4A5C806}" dt="2023-10-10T13:20:03.374" v="41" actId="20577"/>
        <pc:sldMkLst>
          <pc:docMk/>
          <pc:sldMk cId="0" sldId="292"/>
        </pc:sldMkLst>
        <pc:spChg chg="mod">
          <ac:chgData name="Jim McGowan" userId="e2c7446dd3aca506" providerId="LiveId" clId="{80A8E543-24B1-4DBB-9DDF-021CC4A5C806}" dt="2023-10-10T13:20:03.374" v="41" actId="20577"/>
          <ac:spMkLst>
            <pc:docMk/>
            <pc:sldMk cId="0" sldId="292"/>
            <ac:spMk id="3" creationId="{A54A485A-DE12-4DE6-77A8-528201459EAE}"/>
          </ac:spMkLst>
        </pc:spChg>
      </pc:sldChg>
      <pc:sldChg chg="modSp">
        <pc:chgData name="Jim McGowan" userId="e2c7446dd3aca506" providerId="LiveId" clId="{80A8E543-24B1-4DBB-9DDF-021CC4A5C806}" dt="2023-10-10T13:19:08.797" v="31"/>
        <pc:sldMkLst>
          <pc:docMk/>
          <pc:sldMk cId="0" sldId="293"/>
        </pc:sldMkLst>
        <pc:spChg chg="mod">
          <ac:chgData name="Jim McGowan" userId="e2c7446dd3aca506" providerId="LiveId" clId="{80A8E543-24B1-4DBB-9DDF-021CC4A5C806}" dt="2023-10-10T13:19:08.797" v="31"/>
          <ac:spMkLst>
            <pc:docMk/>
            <pc:sldMk cId="0" sldId="293"/>
            <ac:spMk id="4" creationId="{1D74B25A-27C0-7149-8762-67AC8CECD3A3}"/>
          </ac:spMkLst>
        </pc:spChg>
      </pc:sldChg>
      <pc:sldChg chg="modSp mod">
        <pc:chgData name="Jim McGowan" userId="e2c7446dd3aca506" providerId="LiveId" clId="{80A8E543-24B1-4DBB-9DDF-021CC4A5C806}" dt="2023-10-10T13:17:00.482" v="14" actId="20577"/>
        <pc:sldMkLst>
          <pc:docMk/>
          <pc:sldMk cId="0" sldId="295"/>
        </pc:sldMkLst>
        <pc:spChg chg="mod">
          <ac:chgData name="Jim McGowan" userId="e2c7446dd3aca506" providerId="LiveId" clId="{80A8E543-24B1-4DBB-9DDF-021CC4A5C806}" dt="2023-10-10T13:17:00.482" v="14" actId="20577"/>
          <ac:spMkLst>
            <pc:docMk/>
            <pc:sldMk cId="0" sldId="295"/>
            <ac:spMk id="87044" creationId="{C83DDAC6-12F9-DCAF-C2D1-2F362E65489E}"/>
          </ac:spMkLst>
        </pc:spChg>
      </pc:sldChg>
      <pc:sldChg chg="modSp">
        <pc:chgData name="Jim McGowan" userId="e2c7446dd3aca506" providerId="LiveId" clId="{80A8E543-24B1-4DBB-9DDF-021CC4A5C806}" dt="2023-10-10T13:17:32.773" v="16"/>
        <pc:sldMkLst>
          <pc:docMk/>
          <pc:sldMk cId="0" sldId="296"/>
        </pc:sldMkLst>
        <pc:spChg chg="mod">
          <ac:chgData name="Jim McGowan" userId="e2c7446dd3aca506" providerId="LiveId" clId="{80A8E543-24B1-4DBB-9DDF-021CC4A5C806}" dt="2023-10-10T13:17:32.773" v="16"/>
          <ac:spMkLst>
            <pc:docMk/>
            <pc:sldMk cId="0" sldId="296"/>
            <ac:spMk id="3" creationId="{D1FC0C0E-1C8B-CDFC-C04F-289F2C0AA9EC}"/>
          </ac:spMkLst>
        </pc:spChg>
      </pc:sldChg>
      <pc:sldChg chg="modSp">
        <pc:chgData name="Jim McGowan" userId="e2c7446dd3aca506" providerId="LiveId" clId="{80A8E543-24B1-4DBB-9DDF-021CC4A5C806}" dt="2023-10-10T13:16:26.894" v="10"/>
        <pc:sldMkLst>
          <pc:docMk/>
          <pc:sldMk cId="0" sldId="301"/>
        </pc:sldMkLst>
        <pc:spChg chg="mod">
          <ac:chgData name="Jim McGowan" userId="e2c7446dd3aca506" providerId="LiveId" clId="{80A8E543-24B1-4DBB-9DDF-021CC4A5C806}" dt="2023-10-10T13:16:26.894" v="10"/>
          <ac:spMkLst>
            <pc:docMk/>
            <pc:sldMk cId="0" sldId="301"/>
            <ac:spMk id="98306" creationId="{9B0A2A2B-13E5-8009-528D-5E8E191229CC}"/>
          </ac:spMkLst>
        </pc:spChg>
      </pc:sldChg>
      <pc:sldChg chg="modSp">
        <pc:chgData name="Jim McGowan" userId="e2c7446dd3aca506" providerId="LiveId" clId="{80A8E543-24B1-4DBB-9DDF-021CC4A5C806}" dt="2023-10-10T13:17:26.877" v="15"/>
        <pc:sldMkLst>
          <pc:docMk/>
          <pc:sldMk cId="0" sldId="303"/>
        </pc:sldMkLst>
        <pc:spChg chg="mod">
          <ac:chgData name="Jim McGowan" userId="e2c7446dd3aca506" providerId="LiveId" clId="{80A8E543-24B1-4DBB-9DDF-021CC4A5C806}" dt="2023-10-10T13:17:26.877" v="15"/>
          <ac:spMkLst>
            <pc:docMk/>
            <pc:sldMk cId="0" sldId="303"/>
            <ac:spMk id="5" creationId="{52CE1DE2-3AB9-0143-F876-E44680DFBB84}"/>
          </ac:spMkLst>
        </pc:spChg>
      </pc:sldChg>
      <pc:sldChg chg="modSp">
        <pc:chgData name="Jim McGowan" userId="e2c7446dd3aca506" providerId="LiveId" clId="{80A8E543-24B1-4DBB-9DDF-021CC4A5C806}" dt="2023-10-10T13:17:42.620" v="18"/>
        <pc:sldMkLst>
          <pc:docMk/>
          <pc:sldMk cId="0" sldId="304"/>
        </pc:sldMkLst>
        <pc:spChg chg="mod">
          <ac:chgData name="Jim McGowan" userId="e2c7446dd3aca506" providerId="LiveId" clId="{80A8E543-24B1-4DBB-9DDF-021CC4A5C806}" dt="2023-10-10T13:17:42.620" v="18"/>
          <ac:spMkLst>
            <pc:docMk/>
            <pc:sldMk cId="0" sldId="304"/>
            <ac:spMk id="5" creationId="{E0027107-568B-D9AD-4382-C1CA342B1D78}"/>
          </ac:spMkLst>
        </pc:spChg>
      </pc:sldChg>
      <pc:sldChg chg="modSp">
        <pc:chgData name="Jim McGowan" userId="e2c7446dd3aca506" providerId="LiveId" clId="{80A8E543-24B1-4DBB-9DDF-021CC4A5C806}" dt="2023-10-10T13:17:57.558" v="21"/>
        <pc:sldMkLst>
          <pc:docMk/>
          <pc:sldMk cId="0" sldId="305"/>
        </pc:sldMkLst>
        <pc:spChg chg="mod">
          <ac:chgData name="Jim McGowan" userId="e2c7446dd3aca506" providerId="LiveId" clId="{80A8E543-24B1-4DBB-9DDF-021CC4A5C806}" dt="2023-10-10T13:17:57.558" v="21"/>
          <ac:spMkLst>
            <pc:docMk/>
            <pc:sldMk cId="0" sldId="305"/>
            <ac:spMk id="6" creationId="{4254BF6F-50A5-D2D6-9E3F-85FC83C4C6D1}"/>
          </ac:spMkLst>
        </pc:spChg>
      </pc:sldChg>
      <pc:sldChg chg="modSp">
        <pc:chgData name="Jim McGowan" userId="e2c7446dd3aca506" providerId="LiveId" clId="{80A8E543-24B1-4DBB-9DDF-021CC4A5C806}" dt="2023-10-10T13:17:52.909" v="20"/>
        <pc:sldMkLst>
          <pc:docMk/>
          <pc:sldMk cId="0" sldId="306"/>
        </pc:sldMkLst>
        <pc:spChg chg="mod">
          <ac:chgData name="Jim McGowan" userId="e2c7446dd3aca506" providerId="LiveId" clId="{80A8E543-24B1-4DBB-9DDF-021CC4A5C806}" dt="2023-10-10T13:17:52.909" v="20"/>
          <ac:spMkLst>
            <pc:docMk/>
            <pc:sldMk cId="0" sldId="306"/>
            <ac:spMk id="5" creationId="{03860AE2-EDD6-CC3F-B5EC-DA58387BB4A0}"/>
          </ac:spMkLst>
        </pc:spChg>
      </pc:sldChg>
      <pc:sldChg chg="modSp">
        <pc:chgData name="Jim McGowan" userId="e2c7446dd3aca506" providerId="LiveId" clId="{80A8E543-24B1-4DBB-9DDF-021CC4A5C806}" dt="2023-10-10T13:18:12.933" v="24"/>
        <pc:sldMkLst>
          <pc:docMk/>
          <pc:sldMk cId="0" sldId="308"/>
        </pc:sldMkLst>
        <pc:spChg chg="mod">
          <ac:chgData name="Jim McGowan" userId="e2c7446dd3aca506" providerId="LiveId" clId="{80A8E543-24B1-4DBB-9DDF-021CC4A5C806}" dt="2023-10-10T13:18:12.933" v="24"/>
          <ac:spMkLst>
            <pc:docMk/>
            <pc:sldMk cId="0" sldId="308"/>
            <ac:spMk id="5" creationId="{EB2FB2D4-3042-C4C7-3FF9-75B5BAA1C80B}"/>
          </ac:spMkLst>
        </pc:spChg>
      </pc:sldChg>
      <pc:sldChg chg="modSp">
        <pc:chgData name="Jim McGowan" userId="e2c7446dd3aca506" providerId="LiveId" clId="{80A8E543-24B1-4DBB-9DDF-021CC4A5C806}" dt="2023-10-10T13:18:23.656" v="26"/>
        <pc:sldMkLst>
          <pc:docMk/>
          <pc:sldMk cId="0" sldId="309"/>
        </pc:sldMkLst>
        <pc:spChg chg="mod">
          <ac:chgData name="Jim McGowan" userId="e2c7446dd3aca506" providerId="LiveId" clId="{80A8E543-24B1-4DBB-9DDF-021CC4A5C806}" dt="2023-10-10T13:18:23.656" v="26"/>
          <ac:spMkLst>
            <pc:docMk/>
            <pc:sldMk cId="0" sldId="309"/>
            <ac:spMk id="5" creationId="{DFDB38FF-3982-F3CA-3033-DB4524C4AB93}"/>
          </ac:spMkLst>
        </pc:spChg>
      </pc:sldChg>
      <pc:sldChg chg="modSp">
        <pc:chgData name="Jim McGowan" userId="e2c7446dd3aca506" providerId="LiveId" clId="{80A8E543-24B1-4DBB-9DDF-021CC4A5C806}" dt="2023-10-10T13:18:48.486" v="28"/>
        <pc:sldMkLst>
          <pc:docMk/>
          <pc:sldMk cId="0" sldId="310"/>
        </pc:sldMkLst>
        <pc:spChg chg="mod">
          <ac:chgData name="Jim McGowan" userId="e2c7446dd3aca506" providerId="LiveId" clId="{80A8E543-24B1-4DBB-9DDF-021CC4A5C806}" dt="2023-10-10T13:18:48.486" v="28"/>
          <ac:spMkLst>
            <pc:docMk/>
            <pc:sldMk cId="0" sldId="310"/>
            <ac:spMk id="8" creationId="{A7BF133E-CAE3-710E-4692-A4B01B1A1632}"/>
          </ac:spMkLst>
        </pc:spChg>
      </pc:sldChg>
      <pc:sldChg chg="modSp">
        <pc:chgData name="Jim McGowan" userId="e2c7446dd3aca506" providerId="LiveId" clId="{80A8E543-24B1-4DBB-9DDF-021CC4A5C806}" dt="2023-10-10T13:18:55.051" v="29"/>
        <pc:sldMkLst>
          <pc:docMk/>
          <pc:sldMk cId="0" sldId="311"/>
        </pc:sldMkLst>
        <pc:spChg chg="mod">
          <ac:chgData name="Jim McGowan" userId="e2c7446dd3aca506" providerId="LiveId" clId="{80A8E543-24B1-4DBB-9DDF-021CC4A5C806}" dt="2023-10-10T13:18:55.051" v="29"/>
          <ac:spMkLst>
            <pc:docMk/>
            <pc:sldMk cId="0" sldId="311"/>
            <ac:spMk id="5" creationId="{6744B22D-4D78-E6BA-59F1-25E11A222B5C}"/>
          </ac:spMkLst>
        </pc:spChg>
      </pc:sldChg>
      <pc:sldChg chg="modSp">
        <pc:chgData name="Jim McGowan" userId="e2c7446dd3aca506" providerId="LiveId" clId="{80A8E543-24B1-4DBB-9DDF-021CC4A5C806}" dt="2023-10-10T13:19:04.505" v="30"/>
        <pc:sldMkLst>
          <pc:docMk/>
          <pc:sldMk cId="0" sldId="312"/>
        </pc:sldMkLst>
        <pc:spChg chg="mod">
          <ac:chgData name="Jim McGowan" userId="e2c7446dd3aca506" providerId="LiveId" clId="{80A8E543-24B1-4DBB-9DDF-021CC4A5C806}" dt="2023-10-10T13:19:04.505" v="30"/>
          <ac:spMkLst>
            <pc:docMk/>
            <pc:sldMk cId="0" sldId="312"/>
            <ac:spMk id="4" creationId="{E63DD20B-16E1-F76B-E30B-9E58C8EBF120}"/>
          </ac:spMkLst>
        </pc:spChg>
      </pc:sldChg>
      <pc:sldChg chg="modSp">
        <pc:chgData name="Jim McGowan" userId="e2c7446dd3aca506" providerId="LiveId" clId="{80A8E543-24B1-4DBB-9DDF-021CC4A5C806}" dt="2023-10-10T13:19:23.684" v="33"/>
        <pc:sldMkLst>
          <pc:docMk/>
          <pc:sldMk cId="0" sldId="318"/>
        </pc:sldMkLst>
        <pc:spChg chg="mod">
          <ac:chgData name="Jim McGowan" userId="e2c7446dd3aca506" providerId="LiveId" clId="{80A8E543-24B1-4DBB-9DDF-021CC4A5C806}" dt="2023-10-10T13:19:23.684" v="33"/>
          <ac:spMkLst>
            <pc:docMk/>
            <pc:sldMk cId="0" sldId="318"/>
            <ac:spMk id="6" creationId="{141B6734-47C4-8C72-B26C-293B605611FD}"/>
          </ac:spMkLst>
        </pc:spChg>
      </pc:sldChg>
      <pc:sldChg chg="modSp mod">
        <pc:chgData name="Jim McGowan" userId="e2c7446dd3aca506" providerId="LiveId" clId="{80A8E543-24B1-4DBB-9DDF-021CC4A5C806}" dt="2023-10-10T13:20:16.039" v="46" actId="27636"/>
        <pc:sldMkLst>
          <pc:docMk/>
          <pc:sldMk cId="0" sldId="324"/>
        </pc:sldMkLst>
        <pc:spChg chg="mod">
          <ac:chgData name="Jim McGowan" userId="e2c7446dd3aca506" providerId="LiveId" clId="{80A8E543-24B1-4DBB-9DDF-021CC4A5C806}" dt="2023-10-10T13:20:16.039" v="46" actId="27636"/>
          <ac:spMkLst>
            <pc:docMk/>
            <pc:sldMk cId="0" sldId="324"/>
            <ac:spMk id="5" creationId="{BDB02DF6-F811-8A58-5BFF-9D7A2B33E61D}"/>
          </ac:spMkLst>
        </pc:spChg>
      </pc:sldChg>
      <pc:sldChg chg="modSp mod">
        <pc:chgData name="Jim McGowan" userId="e2c7446dd3aca506" providerId="LiveId" clId="{80A8E543-24B1-4DBB-9DDF-021CC4A5C806}" dt="2023-10-10T13:20:25.545" v="51" actId="20577"/>
        <pc:sldMkLst>
          <pc:docMk/>
          <pc:sldMk cId="0" sldId="325"/>
        </pc:sldMkLst>
        <pc:spChg chg="mod">
          <ac:chgData name="Jim McGowan" userId="e2c7446dd3aca506" providerId="LiveId" clId="{80A8E543-24B1-4DBB-9DDF-021CC4A5C806}" dt="2023-10-10T13:20:25.545" v="51" actId="20577"/>
          <ac:spMkLst>
            <pc:docMk/>
            <pc:sldMk cId="0" sldId="325"/>
            <ac:spMk id="5" creationId="{9249FFFA-EA3D-58E3-AF90-8219831F6C05}"/>
          </ac:spMkLst>
        </pc:spChg>
      </pc:sldChg>
      <pc:sldChg chg="modSp">
        <pc:chgData name="Jim McGowan" userId="e2c7446dd3aca506" providerId="LiveId" clId="{80A8E543-24B1-4DBB-9DDF-021CC4A5C806}" dt="2023-10-10T13:20:47.428" v="55"/>
        <pc:sldMkLst>
          <pc:docMk/>
          <pc:sldMk cId="0" sldId="331"/>
        </pc:sldMkLst>
        <pc:spChg chg="mod">
          <ac:chgData name="Jim McGowan" userId="e2c7446dd3aca506" providerId="LiveId" clId="{80A8E543-24B1-4DBB-9DDF-021CC4A5C806}" dt="2023-10-10T13:20:47.428" v="55"/>
          <ac:spMkLst>
            <pc:docMk/>
            <pc:sldMk cId="0" sldId="331"/>
            <ac:spMk id="3" creationId="{3E634BB6-B768-3DDD-10BE-77482C3DED13}"/>
          </ac:spMkLst>
        </pc:spChg>
      </pc:sldChg>
      <pc:sldChg chg="modSp">
        <pc:chgData name="Jim McGowan" userId="e2c7446dd3aca506" providerId="LiveId" clId="{80A8E543-24B1-4DBB-9DDF-021CC4A5C806}" dt="2023-10-10T13:20:53.312" v="56"/>
        <pc:sldMkLst>
          <pc:docMk/>
          <pc:sldMk cId="0" sldId="332"/>
        </pc:sldMkLst>
        <pc:spChg chg="mod">
          <ac:chgData name="Jim McGowan" userId="e2c7446dd3aca506" providerId="LiveId" clId="{80A8E543-24B1-4DBB-9DDF-021CC4A5C806}" dt="2023-10-10T13:20:53.312" v="56"/>
          <ac:spMkLst>
            <pc:docMk/>
            <pc:sldMk cId="0" sldId="332"/>
            <ac:spMk id="3" creationId="{0B0899B7-E00B-F43C-ECA9-EFAECD3530A0}"/>
          </ac:spMkLst>
        </pc:spChg>
      </pc:sldChg>
      <pc:sldChg chg="modSp">
        <pc:chgData name="Jim McGowan" userId="e2c7446dd3aca506" providerId="LiveId" clId="{80A8E543-24B1-4DBB-9DDF-021CC4A5C806}" dt="2023-10-10T13:18:18.524" v="25"/>
        <pc:sldMkLst>
          <pc:docMk/>
          <pc:sldMk cId="0" sldId="360"/>
        </pc:sldMkLst>
        <pc:spChg chg="mod">
          <ac:chgData name="Jim McGowan" userId="e2c7446dd3aca506" providerId="LiveId" clId="{80A8E543-24B1-4DBB-9DDF-021CC4A5C806}" dt="2023-10-10T13:18:18.524" v="25"/>
          <ac:spMkLst>
            <pc:docMk/>
            <pc:sldMk cId="0" sldId="360"/>
            <ac:spMk id="3" creationId="{4444F668-6968-A0E8-0DB5-85EA25850569}"/>
          </ac:spMkLst>
        </pc:spChg>
      </pc:sldChg>
      <pc:sldChg chg="modSp">
        <pc:chgData name="Jim McGowan" userId="e2c7446dd3aca506" providerId="LiveId" clId="{80A8E543-24B1-4DBB-9DDF-021CC4A5C806}" dt="2023-10-10T13:19:17.260" v="32"/>
        <pc:sldMkLst>
          <pc:docMk/>
          <pc:sldMk cId="0" sldId="362"/>
        </pc:sldMkLst>
        <pc:spChg chg="mod">
          <ac:chgData name="Jim McGowan" userId="e2c7446dd3aca506" providerId="LiveId" clId="{80A8E543-24B1-4DBB-9DDF-021CC4A5C806}" dt="2023-10-10T13:19:17.260" v="32"/>
          <ac:spMkLst>
            <pc:docMk/>
            <pc:sldMk cId="0" sldId="362"/>
            <ac:spMk id="2" creationId="{43CAD0AB-AD3F-8069-091B-C4703D54B473}"/>
          </ac:spMkLst>
        </pc:spChg>
      </pc:sldChg>
      <pc:sldChg chg="modSp">
        <pc:chgData name="Jim McGowan" userId="e2c7446dd3aca506" providerId="LiveId" clId="{80A8E543-24B1-4DBB-9DDF-021CC4A5C806}" dt="2023-10-10T13:19:30.425" v="34"/>
        <pc:sldMkLst>
          <pc:docMk/>
          <pc:sldMk cId="0" sldId="364"/>
        </pc:sldMkLst>
        <pc:spChg chg="mod">
          <ac:chgData name="Jim McGowan" userId="e2c7446dd3aca506" providerId="LiveId" clId="{80A8E543-24B1-4DBB-9DDF-021CC4A5C806}" dt="2023-10-10T13:19:30.425" v="34"/>
          <ac:spMkLst>
            <pc:docMk/>
            <pc:sldMk cId="0" sldId="364"/>
            <ac:spMk id="6" creationId="{51058D72-FD73-8B05-4945-14159A6281B1}"/>
          </ac:spMkLst>
        </pc:spChg>
      </pc:sldChg>
      <pc:sldChg chg="modSp">
        <pc:chgData name="Jim McGowan" userId="e2c7446dd3aca506" providerId="LiveId" clId="{80A8E543-24B1-4DBB-9DDF-021CC4A5C806}" dt="2023-10-10T13:21:01.870" v="57"/>
        <pc:sldMkLst>
          <pc:docMk/>
          <pc:sldMk cId="0" sldId="371"/>
        </pc:sldMkLst>
        <pc:spChg chg="mod">
          <ac:chgData name="Jim McGowan" userId="e2c7446dd3aca506" providerId="LiveId" clId="{80A8E543-24B1-4DBB-9DDF-021CC4A5C806}" dt="2023-10-10T13:21:01.870" v="57"/>
          <ac:spMkLst>
            <pc:docMk/>
            <pc:sldMk cId="0" sldId="371"/>
            <ac:spMk id="3" creationId="{AB05F8BB-E212-3801-8A63-8FA23A5AFD6A}"/>
          </ac:spMkLst>
        </pc:spChg>
      </pc:sldChg>
      <pc:sldChg chg="modSp mod">
        <pc:chgData name="Jim McGowan" userId="e2c7446dd3aca506" providerId="LiveId" clId="{80A8E543-24B1-4DBB-9DDF-021CC4A5C806}" dt="2023-11-16T19:01:15.901" v="170" actId="6549"/>
        <pc:sldMkLst>
          <pc:docMk/>
          <pc:sldMk cId="0" sldId="392"/>
        </pc:sldMkLst>
        <pc:spChg chg="mod">
          <ac:chgData name="Jim McGowan" userId="e2c7446dd3aca506" providerId="LiveId" clId="{80A8E543-24B1-4DBB-9DDF-021CC4A5C806}" dt="2023-11-16T19:01:15.901" v="170" actId="6549"/>
          <ac:spMkLst>
            <pc:docMk/>
            <pc:sldMk cId="0" sldId="392"/>
            <ac:spMk id="9" creationId="{EE5848BF-B2BE-4A3C-A0BB-39B491A5C0FD}"/>
          </ac:spMkLst>
        </pc:spChg>
      </pc:sldChg>
      <pc:sldChg chg="modSp mod">
        <pc:chgData name="Jim McGowan" userId="e2c7446dd3aca506" providerId="LiveId" clId="{80A8E543-24B1-4DBB-9DDF-021CC4A5C806}" dt="2023-10-10T13:27:52.005" v="160" actId="6549"/>
        <pc:sldMkLst>
          <pc:docMk/>
          <pc:sldMk cId="3584419654" sldId="455"/>
        </pc:sldMkLst>
        <pc:spChg chg="mod">
          <ac:chgData name="Jim McGowan" userId="e2c7446dd3aca506" providerId="LiveId" clId="{80A8E543-24B1-4DBB-9DDF-021CC4A5C806}" dt="2023-10-10T13:27:52.005" v="160" actId="6549"/>
          <ac:spMkLst>
            <pc:docMk/>
            <pc:sldMk cId="3584419654" sldId="455"/>
            <ac:spMk id="7" creationId="{D7EAB081-A924-43CD-BBA8-F4B4A4CEEB6F}"/>
          </ac:spMkLst>
        </pc:spChg>
      </pc:sldChg>
      <pc:sldChg chg="modSp mod">
        <pc:chgData name="Jim McGowan" userId="e2c7446dd3aca506" providerId="LiveId" clId="{80A8E543-24B1-4DBB-9DDF-021CC4A5C806}" dt="2023-10-10T13:28:21.653" v="161" actId="6549"/>
        <pc:sldMkLst>
          <pc:docMk/>
          <pc:sldMk cId="3040351618" sldId="663"/>
        </pc:sldMkLst>
        <pc:spChg chg="mod">
          <ac:chgData name="Jim McGowan" userId="e2c7446dd3aca506" providerId="LiveId" clId="{80A8E543-24B1-4DBB-9DDF-021CC4A5C806}" dt="2023-10-10T13:28:21.653" v="161" actId="6549"/>
          <ac:spMkLst>
            <pc:docMk/>
            <pc:sldMk cId="3040351618" sldId="663"/>
            <ac:spMk id="7" creationId="{D7EAB081-A924-43CD-BBA8-F4B4A4CEEB6F}"/>
          </ac:spMkLst>
        </pc:spChg>
      </pc:sldChg>
      <pc:sldChg chg="modSp">
        <pc:chgData name="Jim McGowan" userId="e2c7446dd3aca506" providerId="LiveId" clId="{80A8E543-24B1-4DBB-9DDF-021CC4A5C806}" dt="2023-10-10T13:18:43.057" v="27"/>
        <pc:sldMkLst>
          <pc:docMk/>
          <pc:sldMk cId="3307899286" sldId="664"/>
        </pc:sldMkLst>
        <pc:spChg chg="mod">
          <ac:chgData name="Jim McGowan" userId="e2c7446dd3aca506" providerId="LiveId" clId="{80A8E543-24B1-4DBB-9DDF-021CC4A5C806}" dt="2023-10-10T13:18:43.057" v="27"/>
          <ac:spMkLst>
            <pc:docMk/>
            <pc:sldMk cId="3307899286" sldId="664"/>
            <ac:spMk id="7" creationId="{81109BD6-125F-8014-B856-71B05167F60F}"/>
          </ac:spMkLst>
        </pc:spChg>
      </pc:sldChg>
      <pc:sldChg chg="modSp mod">
        <pc:chgData name="Jim McGowan" userId="e2c7446dd3aca506" providerId="LiveId" clId="{80A8E543-24B1-4DBB-9DDF-021CC4A5C806}" dt="2023-11-16T19:01:44.372" v="178" actId="6549"/>
        <pc:sldMkLst>
          <pc:docMk/>
          <pc:sldMk cId="3388017382" sldId="675"/>
        </pc:sldMkLst>
        <pc:spChg chg="mod">
          <ac:chgData name="Jim McGowan" userId="e2c7446dd3aca506" providerId="LiveId" clId="{80A8E543-24B1-4DBB-9DDF-021CC4A5C806}" dt="2023-11-16T19:01:44.372" v="178" actId="6549"/>
          <ac:spMkLst>
            <pc:docMk/>
            <pc:sldMk cId="3388017382" sldId="675"/>
            <ac:spMk id="9" creationId="{EE5848BF-B2BE-4A3C-A0BB-39B491A5C0FD}"/>
          </ac:spMkLst>
        </pc:spChg>
      </pc:sldChg>
      <pc:sldChg chg="modSp">
        <pc:chgData name="Jim McGowan" userId="e2c7446dd3aca506" providerId="LiveId" clId="{80A8E543-24B1-4DBB-9DDF-021CC4A5C806}" dt="2023-10-10T13:18:07.334" v="23"/>
        <pc:sldMkLst>
          <pc:docMk/>
          <pc:sldMk cId="1623596767" sldId="676"/>
        </pc:sldMkLst>
        <pc:spChg chg="mod">
          <ac:chgData name="Jim McGowan" userId="e2c7446dd3aca506" providerId="LiveId" clId="{80A8E543-24B1-4DBB-9DDF-021CC4A5C806}" dt="2023-10-10T13:18:07.334" v="23"/>
          <ac:spMkLst>
            <pc:docMk/>
            <pc:sldMk cId="1623596767" sldId="676"/>
            <ac:spMk id="3" creationId="{A827A6D7-C281-6F06-D500-1AA37EB8461C}"/>
          </ac:spMkLst>
        </pc:spChg>
      </pc:sldChg>
      <pc:sldChg chg="modSp mod">
        <pc:chgData name="Jim McGowan" userId="e2c7446dd3aca506" providerId="LiveId" clId="{80A8E543-24B1-4DBB-9DDF-021CC4A5C806}" dt="2023-10-10T13:19:49.513" v="36" actId="207"/>
        <pc:sldMkLst>
          <pc:docMk/>
          <pc:sldMk cId="1768806968" sldId="678"/>
        </pc:sldMkLst>
        <pc:spChg chg="mod">
          <ac:chgData name="Jim McGowan" userId="e2c7446dd3aca506" providerId="LiveId" clId="{80A8E543-24B1-4DBB-9DDF-021CC4A5C806}" dt="2023-10-10T13:19:49.513" v="36" actId="207"/>
          <ac:spMkLst>
            <pc:docMk/>
            <pc:sldMk cId="1768806968" sldId="678"/>
            <ac:spMk id="4" creationId="{AF15B7A2-A8FF-A357-8BC7-05227E978422}"/>
          </ac:spMkLst>
        </pc:spChg>
        <pc:spChg chg="mod">
          <ac:chgData name="Jim McGowan" userId="e2c7446dd3aca506" providerId="LiveId" clId="{80A8E543-24B1-4DBB-9DDF-021CC4A5C806}" dt="2023-10-10T13:19:43.001" v="35"/>
          <ac:spMkLst>
            <pc:docMk/>
            <pc:sldMk cId="1768806968" sldId="678"/>
            <ac:spMk id="9" creationId="{E534109B-7ACE-1505-5A47-E705F359BE57}"/>
          </ac:spMkLst>
        </pc:spChg>
      </pc:sldChg>
      <pc:sldChg chg="modSp">
        <pc:chgData name="Jim McGowan" userId="e2c7446dd3aca506" providerId="LiveId" clId="{80A8E543-24B1-4DBB-9DDF-021CC4A5C806}" dt="2023-10-10T13:20:34.949" v="52"/>
        <pc:sldMkLst>
          <pc:docMk/>
          <pc:sldMk cId="3392990573" sldId="679"/>
        </pc:sldMkLst>
        <pc:spChg chg="mod">
          <ac:chgData name="Jim McGowan" userId="e2c7446dd3aca506" providerId="LiveId" clId="{80A8E543-24B1-4DBB-9DDF-021CC4A5C806}" dt="2023-10-10T13:20:34.949" v="52"/>
          <ac:spMkLst>
            <pc:docMk/>
            <pc:sldMk cId="3392990573" sldId="679"/>
            <ac:spMk id="5" creationId="{03860AE2-EDD6-CC3F-B5EC-DA58387BB4A0}"/>
          </ac:spMkLst>
        </pc:spChg>
      </pc:sldChg>
      <pc:sldChg chg="modSp">
        <pc:chgData name="Jim McGowan" userId="e2c7446dd3aca506" providerId="LiveId" clId="{80A8E543-24B1-4DBB-9DDF-021CC4A5C806}" dt="2023-10-10T13:20:39.061" v="53"/>
        <pc:sldMkLst>
          <pc:docMk/>
          <pc:sldMk cId="2509106183" sldId="680"/>
        </pc:sldMkLst>
        <pc:spChg chg="mod">
          <ac:chgData name="Jim McGowan" userId="e2c7446dd3aca506" providerId="LiveId" clId="{80A8E543-24B1-4DBB-9DDF-021CC4A5C806}" dt="2023-10-10T13:20:39.061" v="53"/>
          <ac:spMkLst>
            <pc:docMk/>
            <pc:sldMk cId="2509106183" sldId="680"/>
            <ac:spMk id="6" creationId="{4254BF6F-50A5-D2D6-9E3F-85FC83C4C6D1}"/>
          </ac:spMkLst>
        </pc:spChg>
      </pc:sldChg>
      <pc:sldChg chg="modSp">
        <pc:chgData name="Jim McGowan" userId="e2c7446dd3aca506" providerId="LiveId" clId="{80A8E543-24B1-4DBB-9DDF-021CC4A5C806}" dt="2023-10-10T13:20:43.272" v="54"/>
        <pc:sldMkLst>
          <pc:docMk/>
          <pc:sldMk cId="2553842747" sldId="681"/>
        </pc:sldMkLst>
        <pc:spChg chg="mod">
          <ac:chgData name="Jim McGowan" userId="e2c7446dd3aca506" providerId="LiveId" clId="{80A8E543-24B1-4DBB-9DDF-021CC4A5C806}" dt="2023-10-10T13:20:43.272" v="54"/>
          <ac:spMkLst>
            <pc:docMk/>
            <pc:sldMk cId="2553842747" sldId="681"/>
            <ac:spMk id="6" creationId="{4254BF6F-50A5-D2D6-9E3F-85FC83C4C6D1}"/>
          </ac:spMkLst>
        </pc:spChg>
      </pc:sldChg>
      <pc:sldChg chg="add del">
        <pc:chgData name="Jim McGowan" userId="e2c7446dd3aca506" providerId="LiveId" clId="{80A8E543-24B1-4DBB-9DDF-021CC4A5C806}" dt="2023-10-10T13:28:28.154" v="162" actId="47"/>
        <pc:sldMkLst>
          <pc:docMk/>
          <pc:sldMk cId="3863208714" sldId="683"/>
        </pc:sldMkLst>
      </pc:sldChg>
    </pc:docChg>
  </pc:docChgLst>
  <pc:docChgLst>
    <pc:chgData name="Jim McGowan" userId="e2c7446dd3aca506" providerId="LiveId" clId="{DAFBE2FE-DF15-4A99-8CEF-20A1D2032652}"/>
    <pc:docChg chg="custSel modSld replTag delTag">
      <pc:chgData name="Jim McGowan" userId="e2c7446dd3aca506" providerId="LiveId" clId="{DAFBE2FE-DF15-4A99-8CEF-20A1D2032652}" dt="2023-12-05T19:40:11.989" v="272"/>
      <pc:docMkLst>
        <pc:docMk/>
      </pc:docMkLst>
      <pc:sldChg chg="modSp mod">
        <pc:chgData name="Jim McGowan" userId="e2c7446dd3aca506" providerId="LiveId" clId="{DAFBE2FE-DF15-4A99-8CEF-20A1D2032652}" dt="2023-12-05T19:25:15.957" v="0" actId="20577"/>
        <pc:sldMkLst>
          <pc:docMk/>
          <pc:sldMk cId="0" sldId="321"/>
        </pc:sldMkLst>
        <pc:spChg chg="mod">
          <ac:chgData name="Jim McGowan" userId="e2c7446dd3aca506" providerId="LiveId" clId="{DAFBE2FE-DF15-4A99-8CEF-20A1D2032652}" dt="2023-12-05T19:25:15.957" v="0" actId="20577"/>
          <ac:spMkLst>
            <pc:docMk/>
            <pc:sldMk cId="0" sldId="321"/>
            <ac:spMk id="145411" creationId="{D1B969CB-F45D-32D8-8187-3F348FB76B91}"/>
          </ac:spMkLst>
        </pc:spChg>
      </pc:sldChg>
      <pc:sldChg chg="addSp delSp modSp mod">
        <pc:chgData name="Jim McGowan" userId="e2c7446dd3aca506" providerId="LiveId" clId="{DAFBE2FE-DF15-4A99-8CEF-20A1D2032652}" dt="2023-12-05T19:36:40.929" v="260" actId="12788"/>
        <pc:sldMkLst>
          <pc:docMk/>
          <pc:sldMk cId="1768806968" sldId="678"/>
        </pc:sldMkLst>
        <pc:picChg chg="add del ord">
          <ac:chgData name="Jim McGowan" userId="e2c7446dd3aca506" providerId="LiveId" clId="{DAFBE2FE-DF15-4A99-8CEF-20A1D2032652}" dt="2023-12-05T19:35:15.521" v="202" actId="478"/>
          <ac:picMkLst>
            <pc:docMk/>
            <pc:sldMk cId="1768806968" sldId="678"/>
            <ac:picMk id="2" creationId="{397257EF-FFCD-7F7F-78F1-8C917AD0FDE5}"/>
          </ac:picMkLst>
        </pc:picChg>
        <pc:picChg chg="add mod modCrop">
          <ac:chgData name="Jim McGowan" userId="e2c7446dd3aca506" providerId="LiveId" clId="{DAFBE2FE-DF15-4A99-8CEF-20A1D2032652}" dt="2023-12-05T19:36:40.929" v="260" actId="12788"/>
          <ac:picMkLst>
            <pc:docMk/>
            <pc:sldMk cId="1768806968" sldId="678"/>
            <ac:picMk id="6" creationId="{09B98FC3-DBD7-6FEA-A6F9-DB01B744E669}"/>
          </ac:picMkLst>
        </pc:picChg>
        <pc:picChg chg="del mod">
          <ac:chgData name="Jim McGowan" userId="e2c7446dd3aca506" providerId="LiveId" clId="{DAFBE2FE-DF15-4A99-8CEF-20A1D2032652}" dt="2023-12-05T19:35:17.729" v="203" actId="478"/>
          <ac:picMkLst>
            <pc:docMk/>
            <pc:sldMk cId="1768806968" sldId="678"/>
            <ac:picMk id="8" creationId="{E7BB77E4-A88E-A6C2-00B0-E739B55D5077}"/>
          </ac:picMkLst>
        </pc:picChg>
      </pc:sldChg>
      <pc:sldChg chg="modSp mod">
        <pc:chgData name="Jim McGowan" userId="e2c7446dd3aca506" providerId="LiveId" clId="{DAFBE2FE-DF15-4A99-8CEF-20A1D2032652}" dt="2023-12-05T19:39:10.426" v="265" actId="20577"/>
        <pc:sldMkLst>
          <pc:docMk/>
          <pc:sldMk cId="3392990573" sldId="679"/>
        </pc:sldMkLst>
        <pc:spChg chg="mod">
          <ac:chgData name="Jim McGowan" userId="e2c7446dd3aca506" providerId="LiveId" clId="{DAFBE2FE-DF15-4A99-8CEF-20A1D2032652}" dt="2023-12-05T19:39:10.426" v="265" actId="20577"/>
          <ac:spMkLst>
            <pc:docMk/>
            <pc:sldMk cId="3392990573" sldId="679"/>
            <ac:spMk id="108547" creationId="{C6BFD976-AD64-4469-93E1-4EAC818ED922}"/>
          </ac:spMkLst>
        </pc:spChg>
      </pc:sldChg>
      <pc:sldChg chg="modSp">
        <pc:chgData name="Jim McGowan" userId="e2c7446dd3aca506" providerId="LiveId" clId="{DAFBE2FE-DF15-4A99-8CEF-20A1D2032652}" dt="2023-12-05T19:39:22.018" v="268"/>
        <pc:sldMkLst>
          <pc:docMk/>
          <pc:sldMk cId="2509106183" sldId="680"/>
        </pc:sldMkLst>
        <pc:spChg chg="mod">
          <ac:chgData name="Jim McGowan" userId="e2c7446dd3aca506" providerId="LiveId" clId="{DAFBE2FE-DF15-4A99-8CEF-20A1D2032652}" dt="2023-12-05T19:39:22.018" v="268"/>
          <ac:spMkLst>
            <pc:docMk/>
            <pc:sldMk cId="2509106183" sldId="680"/>
            <ac:spMk id="106500" creationId="{E5B117C5-8181-6BCA-5D25-1BF1D3723D7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0BE43D43-1E2C-5A8A-C965-E373297A481D}"/>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E8B7BF21-01B0-48BD-8D68-7D5E047B6178}"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Footer Placeholder 3">
            <a:extLst>
              <a:ext uri="{FF2B5EF4-FFF2-40B4-BE49-F238E27FC236}">
                <a16:creationId xmlns:a16="http://schemas.microsoft.com/office/drawing/2014/main" id="{B7663498-81D2-2091-11DD-8ED872F6BB65}"/>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ltLang="en-US">
                <a:latin typeface="Calibri" panose="020F0502020204030204" pitchFamily="34" charset="0"/>
                <a:cs typeface="Calibri" panose="020F0502020204030204" pitchFamily="34" charset="0"/>
              </a:rPr>
              <a:t>Sugar Land Bible Church</a:t>
            </a:r>
          </a:p>
        </p:txBody>
      </p:sp>
      <p:sp>
        <p:nvSpPr>
          <p:cNvPr id="3" name="Header Placeholder 1">
            <a:extLst>
              <a:ext uri="{FF2B5EF4-FFF2-40B4-BE49-F238E27FC236}">
                <a16:creationId xmlns:a16="http://schemas.microsoft.com/office/drawing/2014/main" id="{1A9C66B7-9965-9F23-E42B-85DB505EE70C}"/>
              </a:ext>
            </a:extLst>
          </p:cNvPr>
          <p:cNvSpPr>
            <a:spLocks noGrp="1"/>
          </p:cNvSpPr>
          <p:nvPr>
            <p:ph type="hdr" sz="quarter"/>
          </p:nvPr>
        </p:nvSpPr>
        <p:spPr>
          <a:xfrm>
            <a:off x="1733975" y="120221"/>
            <a:ext cx="4377155" cy="971917"/>
          </a:xfrm>
          <a:prstGeom prst="rect">
            <a:avLst/>
          </a:prstGeom>
        </p:spPr>
        <p:txBody>
          <a:bodyPr vert="horz" lIns="127594" tIns="63798" rIns="127594" bIns="63798" rtlCol="0"/>
          <a:lstStyle>
            <a:lvl1pPr algn="l">
              <a:defRPr sz="1800"/>
            </a:lvl1pPr>
          </a:lstStyle>
          <a:p>
            <a:pPr algn="ctr"/>
            <a:r>
              <a:rPr lang="en-US" sz="1600" dirty="0">
                <a:latin typeface="+mn-lt"/>
              </a:rPr>
              <a:t>Dr. Jim McGowan</a:t>
            </a:r>
          </a:p>
          <a:p>
            <a:pPr algn="ctr"/>
            <a:r>
              <a:rPr lang="en-US" sz="1600" dirty="0">
                <a:latin typeface="+mn-lt"/>
              </a:rPr>
              <a:t>Law &amp; Grace: Session 41</a:t>
            </a:r>
          </a:p>
          <a:p>
            <a:pPr algn="ctr"/>
            <a:r>
              <a:rPr lang="en-US" sz="1600" dirty="0">
                <a:latin typeface="+mn-lt"/>
              </a:rPr>
              <a:t>01-28-2024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7A9722C-37CD-9E01-E455-2EAE07FA6B74}"/>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5123" name="Rectangle 3">
            <a:extLst>
              <a:ext uri="{FF2B5EF4-FFF2-40B4-BE49-F238E27FC236}">
                <a16:creationId xmlns:a16="http://schemas.microsoft.com/office/drawing/2014/main" id="{376D8E75-037F-40DB-E03A-58A7665A1515}"/>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endParaRPr lang="en-US" altLang="en-US" dirty="0"/>
          </a:p>
        </p:txBody>
      </p:sp>
      <p:sp>
        <p:nvSpPr>
          <p:cNvPr id="5124" name="Rectangle 4">
            <a:extLst>
              <a:ext uri="{FF2B5EF4-FFF2-40B4-BE49-F238E27FC236}">
                <a16:creationId xmlns:a16="http://schemas.microsoft.com/office/drawing/2014/main" id="{E8CB350C-A222-B13E-C5CA-6966211ED86E}"/>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8265C066-2F0A-3DE7-1ED2-8C3AF50D6CB2}"/>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a:extLst>
              <a:ext uri="{FF2B5EF4-FFF2-40B4-BE49-F238E27FC236}">
                <a16:creationId xmlns:a16="http://schemas.microsoft.com/office/drawing/2014/main" id="{635236D8-4809-F472-F803-9030FBE6A789}"/>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5127" name="Rectangle 7">
            <a:extLst>
              <a:ext uri="{FF2B5EF4-FFF2-40B4-BE49-F238E27FC236}">
                <a16:creationId xmlns:a16="http://schemas.microsoft.com/office/drawing/2014/main" id="{51DC3F95-2EEE-6B63-5238-8EA2424B3439}"/>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6DC60581-850E-48B2-AB17-D6F72ED5DA4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CAE187-57EA-AD1E-47BE-0F2B86F9CD83}"/>
              </a:ext>
            </a:extLst>
          </p:cNvPr>
          <p:cNvSpPr>
            <a:spLocks noGrp="1" noChangeArrowheads="1"/>
          </p:cNvSpPr>
          <p:nvPr>
            <p:ph type="sldNum" sz="quarter" idx="5"/>
          </p:nvPr>
        </p:nvSpPr>
        <p:spPr>
          <a:ln/>
        </p:spPr>
        <p:txBody>
          <a:bodyPr/>
          <a:lstStyle/>
          <a:p>
            <a:fld id="{B057393C-0906-4F15-A46F-5222C7ACDB0C}" type="slidenum">
              <a:rPr lang="en-US" altLang="en-US"/>
              <a:pPr/>
              <a:t>14</a:t>
            </a:fld>
            <a:endParaRPr lang="en-US" altLang="en-US"/>
          </a:p>
        </p:txBody>
      </p:sp>
      <p:sp>
        <p:nvSpPr>
          <p:cNvPr id="77826" name="Rectangle 2">
            <a:extLst>
              <a:ext uri="{FF2B5EF4-FFF2-40B4-BE49-F238E27FC236}">
                <a16:creationId xmlns:a16="http://schemas.microsoft.com/office/drawing/2014/main" id="{E98032BD-20DF-571A-745F-5043D41B772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6BB3E4FE-FF4D-F977-B97C-7597AA7D1F7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914015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17</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61328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BCF5239-2B7B-DB21-DC3A-0A69DB16BB9F}"/>
              </a:ext>
            </a:extLst>
          </p:cNvPr>
          <p:cNvSpPr>
            <a:spLocks noGrp="1" noChangeArrowheads="1"/>
          </p:cNvSpPr>
          <p:nvPr>
            <p:ph type="sldNum" sz="quarter" idx="5"/>
          </p:nvPr>
        </p:nvSpPr>
        <p:spPr>
          <a:ln/>
        </p:spPr>
        <p:txBody>
          <a:bodyPr/>
          <a:lstStyle/>
          <a:p>
            <a:fld id="{87F1CA78-BAD3-4074-A5E9-C1FD4E44284A}" type="slidenum">
              <a:rPr lang="en-US" altLang="en-US"/>
              <a:pPr/>
              <a:t>18</a:t>
            </a:fld>
            <a:endParaRPr lang="en-US" altLang="en-US"/>
          </a:p>
        </p:txBody>
      </p:sp>
      <p:sp>
        <p:nvSpPr>
          <p:cNvPr id="26626" name="Rectangle 2">
            <a:extLst>
              <a:ext uri="{FF2B5EF4-FFF2-40B4-BE49-F238E27FC236}">
                <a16:creationId xmlns:a16="http://schemas.microsoft.com/office/drawing/2014/main" id="{9C72A122-C859-238D-9EDE-BA83105E8A70}"/>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BCCF94D0-184B-3D03-96A1-F5D8C512DA2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101FBF2-4A82-5D1E-8D81-768817B5EC4D}"/>
              </a:ext>
            </a:extLst>
          </p:cNvPr>
          <p:cNvSpPr>
            <a:spLocks noGrp="1" noChangeArrowheads="1"/>
          </p:cNvSpPr>
          <p:nvPr>
            <p:ph type="sldNum" sz="quarter" idx="5"/>
          </p:nvPr>
        </p:nvSpPr>
        <p:spPr>
          <a:ln/>
        </p:spPr>
        <p:txBody>
          <a:bodyPr/>
          <a:lstStyle/>
          <a:p>
            <a:fld id="{A95088BA-775B-4F7F-9983-72F909F85B39}" type="slidenum">
              <a:rPr lang="en-US" altLang="en-US"/>
              <a:pPr/>
              <a:t>19</a:t>
            </a:fld>
            <a:endParaRPr lang="en-US" altLang="en-US"/>
          </a:p>
        </p:txBody>
      </p:sp>
      <p:sp>
        <p:nvSpPr>
          <p:cNvPr id="88066" name="Rectangle 2">
            <a:extLst>
              <a:ext uri="{FF2B5EF4-FFF2-40B4-BE49-F238E27FC236}">
                <a16:creationId xmlns:a16="http://schemas.microsoft.com/office/drawing/2014/main" id="{50F912E3-777C-B153-FA20-C9338C6657A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4C053C5E-0857-7B0E-ADC3-BC01EB66D4A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5658A4A-3CD0-1370-0D52-8160027CFC3F}"/>
              </a:ext>
            </a:extLst>
          </p:cNvPr>
          <p:cNvSpPr>
            <a:spLocks noGrp="1" noChangeArrowheads="1"/>
          </p:cNvSpPr>
          <p:nvPr>
            <p:ph type="sldNum" sz="quarter" idx="5"/>
          </p:nvPr>
        </p:nvSpPr>
        <p:spPr>
          <a:ln/>
        </p:spPr>
        <p:txBody>
          <a:bodyPr/>
          <a:lstStyle/>
          <a:p>
            <a:fld id="{3EF935C3-FD24-41F2-A03E-B5FF33509F7B}" type="slidenum">
              <a:rPr lang="en-US" altLang="en-US"/>
              <a:pPr/>
              <a:t>21</a:t>
            </a:fld>
            <a:endParaRPr lang="en-US" altLang="en-US"/>
          </a:p>
        </p:txBody>
      </p:sp>
      <p:sp>
        <p:nvSpPr>
          <p:cNvPr id="99330" name="Rectangle 2">
            <a:extLst>
              <a:ext uri="{FF2B5EF4-FFF2-40B4-BE49-F238E27FC236}">
                <a16:creationId xmlns:a16="http://schemas.microsoft.com/office/drawing/2014/main" id="{D00641D6-DE4E-0BDD-2B07-E8CF984A61CF}"/>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588351CC-3BC9-F38D-8776-87FF4C8B3CC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34020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E27C4F-FE59-B877-7BDE-68F0FF4C4332}"/>
              </a:ext>
            </a:extLst>
          </p:cNvPr>
          <p:cNvSpPr>
            <a:spLocks noGrp="1" noChangeArrowheads="1"/>
          </p:cNvSpPr>
          <p:nvPr>
            <p:ph type="sldNum" sz="quarter" idx="5"/>
          </p:nvPr>
        </p:nvSpPr>
        <p:spPr>
          <a:ln/>
        </p:spPr>
        <p:txBody>
          <a:bodyPr/>
          <a:lstStyle/>
          <a:p>
            <a:fld id="{37C2C4B6-D915-4049-86D7-BAB346C9FBC7}" type="slidenum">
              <a:rPr lang="en-US" altLang="en-US"/>
              <a:pPr/>
              <a:t>23</a:t>
            </a:fld>
            <a:endParaRPr lang="en-US" altLang="en-US"/>
          </a:p>
        </p:txBody>
      </p:sp>
      <p:sp>
        <p:nvSpPr>
          <p:cNvPr id="103426" name="Rectangle 2">
            <a:extLst>
              <a:ext uri="{FF2B5EF4-FFF2-40B4-BE49-F238E27FC236}">
                <a16:creationId xmlns:a16="http://schemas.microsoft.com/office/drawing/2014/main" id="{ACAE64A1-C454-1586-D7B5-4579E07A80F0}"/>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DB7DE8FB-6296-B934-06F4-606E64D0C61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1A228F-644F-B01F-0147-EC6B8EEDEF65}"/>
              </a:ext>
            </a:extLst>
          </p:cNvPr>
          <p:cNvSpPr>
            <a:spLocks noGrp="1" noChangeArrowheads="1"/>
          </p:cNvSpPr>
          <p:nvPr>
            <p:ph type="sldNum" sz="quarter" idx="5"/>
          </p:nvPr>
        </p:nvSpPr>
        <p:spPr>
          <a:ln/>
        </p:spPr>
        <p:txBody>
          <a:bodyPr/>
          <a:lstStyle/>
          <a:p>
            <a:fld id="{60495AB5-1F49-4D48-AB03-FA6C13DF10F1}" type="slidenum">
              <a:rPr lang="en-US" altLang="en-US"/>
              <a:pPr/>
              <a:t>24</a:t>
            </a:fld>
            <a:endParaRPr lang="en-US" altLang="en-US"/>
          </a:p>
        </p:txBody>
      </p:sp>
      <p:sp>
        <p:nvSpPr>
          <p:cNvPr id="90114" name="Rectangle 2">
            <a:extLst>
              <a:ext uri="{FF2B5EF4-FFF2-40B4-BE49-F238E27FC236}">
                <a16:creationId xmlns:a16="http://schemas.microsoft.com/office/drawing/2014/main" id="{14FF242C-AE8C-056D-F124-1A9D790988C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C7EA4D86-81D9-FCCF-E550-AE928CAC776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72A77A-437B-21EB-497D-4833485619E5}"/>
              </a:ext>
            </a:extLst>
          </p:cNvPr>
          <p:cNvSpPr>
            <a:spLocks noGrp="1" noChangeArrowheads="1"/>
          </p:cNvSpPr>
          <p:nvPr>
            <p:ph type="sldNum" sz="quarter" idx="5"/>
          </p:nvPr>
        </p:nvSpPr>
        <p:spPr>
          <a:ln/>
        </p:spPr>
        <p:txBody>
          <a:bodyPr/>
          <a:lstStyle/>
          <a:p>
            <a:fld id="{01693975-0401-48A7-9A23-22C2970FC31F}" type="slidenum">
              <a:rPr lang="en-US" altLang="en-US"/>
              <a:pPr/>
              <a:t>25</a:t>
            </a:fld>
            <a:endParaRPr lang="en-US" altLang="en-US"/>
          </a:p>
        </p:txBody>
      </p:sp>
      <p:sp>
        <p:nvSpPr>
          <p:cNvPr id="32770" name="Rectangle 2">
            <a:extLst>
              <a:ext uri="{FF2B5EF4-FFF2-40B4-BE49-F238E27FC236}">
                <a16:creationId xmlns:a16="http://schemas.microsoft.com/office/drawing/2014/main" id="{1EAC7C0A-D34D-E8E6-DF2A-1DA804D3FBF3}"/>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5A91CF85-1807-B31D-50B0-B6EC46B6411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D6D6CD-1B2E-4B70-6B25-FEA7294AE64A}"/>
              </a:ext>
            </a:extLst>
          </p:cNvPr>
          <p:cNvSpPr>
            <a:spLocks noGrp="1" noChangeArrowheads="1"/>
          </p:cNvSpPr>
          <p:nvPr>
            <p:ph type="sldNum" sz="quarter" idx="5"/>
          </p:nvPr>
        </p:nvSpPr>
        <p:spPr>
          <a:ln/>
        </p:spPr>
        <p:txBody>
          <a:bodyPr/>
          <a:lstStyle/>
          <a:p>
            <a:fld id="{12E84AF8-8EE9-4092-95C2-B76C4844365D}" type="slidenum">
              <a:rPr lang="en-US" altLang="en-US"/>
              <a:pPr/>
              <a:t>26</a:t>
            </a:fld>
            <a:endParaRPr lang="en-US" altLang="en-US"/>
          </a:p>
        </p:txBody>
      </p:sp>
      <p:sp>
        <p:nvSpPr>
          <p:cNvPr id="105474" name="Rectangle 2">
            <a:extLst>
              <a:ext uri="{FF2B5EF4-FFF2-40B4-BE49-F238E27FC236}">
                <a16:creationId xmlns:a16="http://schemas.microsoft.com/office/drawing/2014/main" id="{2495EC47-673C-0196-523B-6419CC011590}"/>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EB558390-086C-6793-8E0D-8F14CFDC4B5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796C515-4519-4A97-9E21-6D5CA0ACF3EF}"/>
              </a:ext>
            </a:extLst>
          </p:cNvPr>
          <p:cNvSpPr>
            <a:spLocks noGrp="1" noChangeArrowheads="1"/>
          </p:cNvSpPr>
          <p:nvPr>
            <p:ph type="sldNum" sz="quarter" idx="5"/>
          </p:nvPr>
        </p:nvSpPr>
        <p:spPr>
          <a:ln/>
        </p:spPr>
        <p:txBody>
          <a:bodyPr/>
          <a:lstStyle/>
          <a:p>
            <a:fld id="{BC9959B8-CB19-40CD-9E5D-98B6715B3659}" type="slidenum">
              <a:rPr lang="en-US" altLang="en-US"/>
              <a:pPr/>
              <a:t>27</a:t>
            </a:fld>
            <a:endParaRPr lang="en-US" altLang="en-US"/>
          </a:p>
        </p:txBody>
      </p:sp>
      <p:sp>
        <p:nvSpPr>
          <p:cNvPr id="34818" name="Rectangle 2">
            <a:extLst>
              <a:ext uri="{FF2B5EF4-FFF2-40B4-BE49-F238E27FC236}">
                <a16:creationId xmlns:a16="http://schemas.microsoft.com/office/drawing/2014/main" id="{51FF334F-D106-B578-C29C-83D30673E8ED}"/>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8151D762-0F42-EEBF-B2B2-8E85F477FE4A}"/>
              </a:ext>
            </a:extLst>
          </p:cNvPr>
          <p:cNvSpPr>
            <a:spLocks noGrp="1" noChangeArrowheads="1"/>
          </p:cNvSpPr>
          <p:nvPr>
            <p:ph type="body" idx="1"/>
          </p:nvPr>
        </p:nvSpPr>
        <p:spPr>
          <a:xfrm>
            <a:off x="975360" y="4560570"/>
            <a:ext cx="5364480" cy="4320540"/>
          </a:xfrm>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F87988E-26BB-A103-54CA-02214EDF34CA}"/>
              </a:ext>
            </a:extLst>
          </p:cNvPr>
          <p:cNvSpPr>
            <a:spLocks noGrp="1" noChangeArrowheads="1"/>
          </p:cNvSpPr>
          <p:nvPr>
            <p:ph type="sldNum" sz="quarter" idx="5"/>
          </p:nvPr>
        </p:nvSpPr>
        <p:spPr>
          <a:ln/>
        </p:spPr>
        <p:txBody>
          <a:bodyPr/>
          <a:lstStyle/>
          <a:p>
            <a:fld id="{E883439D-62A7-412F-919C-743775EDEFF4}" type="slidenum">
              <a:rPr lang="en-US" altLang="en-US"/>
              <a:pPr/>
              <a:t>28</a:t>
            </a:fld>
            <a:endParaRPr lang="en-US" altLang="en-US"/>
          </a:p>
        </p:txBody>
      </p:sp>
      <p:sp>
        <p:nvSpPr>
          <p:cNvPr id="109570" name="Rectangle 2">
            <a:extLst>
              <a:ext uri="{FF2B5EF4-FFF2-40B4-BE49-F238E27FC236}">
                <a16:creationId xmlns:a16="http://schemas.microsoft.com/office/drawing/2014/main" id="{0174BD37-1BAC-1DD1-C568-E5A577B5A42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1384E5BA-C4D1-3D7B-6609-17D8825743E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2A6BF4A-58EA-F165-7508-F3ED84C87E80}"/>
              </a:ext>
            </a:extLst>
          </p:cNvPr>
          <p:cNvSpPr>
            <a:spLocks noGrp="1" noChangeArrowheads="1"/>
          </p:cNvSpPr>
          <p:nvPr>
            <p:ph type="sldNum" sz="quarter" idx="5"/>
          </p:nvPr>
        </p:nvSpPr>
        <p:spPr>
          <a:ln/>
        </p:spPr>
        <p:txBody>
          <a:bodyPr/>
          <a:lstStyle/>
          <a:p>
            <a:fld id="{B2948A8D-F04A-44AC-8D0B-CE90306BBA68}" type="slidenum">
              <a:rPr lang="en-US" altLang="en-US"/>
              <a:pPr/>
              <a:t>29</a:t>
            </a:fld>
            <a:endParaRPr lang="en-US" altLang="en-US"/>
          </a:p>
        </p:txBody>
      </p:sp>
      <p:sp>
        <p:nvSpPr>
          <p:cNvPr id="107522" name="Rectangle 2">
            <a:extLst>
              <a:ext uri="{FF2B5EF4-FFF2-40B4-BE49-F238E27FC236}">
                <a16:creationId xmlns:a16="http://schemas.microsoft.com/office/drawing/2014/main" id="{53CA3374-E9A7-AD8D-3AF3-9C8C901202CD}"/>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CA0C9DA-F3A5-3B76-A83A-72CCB953DC7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8737B8-0757-5F1E-8550-E34B42F9588A}"/>
              </a:ext>
            </a:extLst>
          </p:cNvPr>
          <p:cNvSpPr>
            <a:spLocks noGrp="1" noChangeArrowheads="1"/>
          </p:cNvSpPr>
          <p:nvPr>
            <p:ph type="sldNum" sz="quarter" idx="5"/>
          </p:nvPr>
        </p:nvSpPr>
        <p:spPr>
          <a:ln/>
        </p:spPr>
        <p:txBody>
          <a:bodyPr/>
          <a:lstStyle/>
          <a:p>
            <a:fld id="{B16BEB22-BD3F-4001-B98E-52BB2904166B}" type="slidenum">
              <a:rPr lang="en-US" altLang="en-US"/>
              <a:pPr/>
              <a:t>30</a:t>
            </a:fld>
            <a:endParaRPr lang="en-US" altLang="en-US"/>
          </a:p>
        </p:txBody>
      </p:sp>
      <p:sp>
        <p:nvSpPr>
          <p:cNvPr id="36866" name="Rectangle 2">
            <a:extLst>
              <a:ext uri="{FF2B5EF4-FFF2-40B4-BE49-F238E27FC236}">
                <a16:creationId xmlns:a16="http://schemas.microsoft.com/office/drawing/2014/main" id="{E86CDBB8-02BF-44D9-CE35-56E8205980EF}"/>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6E6A7521-248D-44FF-9D87-BD902B8B016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8737B8-0757-5F1E-8550-E34B42F9588A}"/>
              </a:ext>
            </a:extLst>
          </p:cNvPr>
          <p:cNvSpPr>
            <a:spLocks noGrp="1" noChangeArrowheads="1"/>
          </p:cNvSpPr>
          <p:nvPr>
            <p:ph type="sldNum" sz="quarter" idx="5"/>
          </p:nvPr>
        </p:nvSpPr>
        <p:spPr>
          <a:ln/>
        </p:spPr>
        <p:txBody>
          <a:bodyPr/>
          <a:lstStyle/>
          <a:p>
            <a:fld id="{B16BEB22-BD3F-4001-B98E-52BB2904166B}" type="slidenum">
              <a:rPr lang="en-US" altLang="en-US"/>
              <a:pPr/>
              <a:t>31</a:t>
            </a:fld>
            <a:endParaRPr lang="en-US" altLang="en-US"/>
          </a:p>
        </p:txBody>
      </p:sp>
      <p:sp>
        <p:nvSpPr>
          <p:cNvPr id="36866" name="Rectangle 2">
            <a:extLst>
              <a:ext uri="{FF2B5EF4-FFF2-40B4-BE49-F238E27FC236}">
                <a16:creationId xmlns:a16="http://schemas.microsoft.com/office/drawing/2014/main" id="{E86CDBB8-02BF-44D9-CE35-56E8205980EF}"/>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6E6A7521-248D-44FF-9D87-BD902B8B0168}"/>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870440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960617-44A8-AB69-F141-55439EC5C02F}"/>
              </a:ext>
            </a:extLst>
          </p:cNvPr>
          <p:cNvSpPr>
            <a:spLocks noGrp="1" noChangeArrowheads="1"/>
          </p:cNvSpPr>
          <p:nvPr>
            <p:ph type="sldNum" sz="quarter" idx="5"/>
          </p:nvPr>
        </p:nvSpPr>
        <p:spPr>
          <a:ln/>
        </p:spPr>
        <p:txBody>
          <a:bodyPr/>
          <a:lstStyle/>
          <a:p>
            <a:fld id="{03A525C6-1B5D-4834-A796-99C3F53F180B}" type="slidenum">
              <a:rPr lang="en-US" altLang="en-US"/>
              <a:pPr/>
              <a:t>32</a:t>
            </a:fld>
            <a:endParaRPr lang="en-US" altLang="en-US"/>
          </a:p>
        </p:txBody>
      </p:sp>
      <p:sp>
        <p:nvSpPr>
          <p:cNvPr id="113666" name="Rectangle 2">
            <a:extLst>
              <a:ext uri="{FF2B5EF4-FFF2-40B4-BE49-F238E27FC236}">
                <a16:creationId xmlns:a16="http://schemas.microsoft.com/office/drawing/2014/main" id="{DE4B4050-DD93-50DB-F0C7-B5F42429C600}"/>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147185BE-8E08-B353-F7DA-2107748C818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05C30AC-E410-0627-07EA-5E45724398E3}"/>
              </a:ext>
            </a:extLst>
          </p:cNvPr>
          <p:cNvSpPr>
            <a:spLocks noGrp="1" noChangeArrowheads="1"/>
          </p:cNvSpPr>
          <p:nvPr>
            <p:ph type="sldNum" sz="quarter" idx="5"/>
          </p:nvPr>
        </p:nvSpPr>
        <p:spPr>
          <a:ln/>
        </p:spPr>
        <p:txBody>
          <a:bodyPr/>
          <a:lstStyle/>
          <a:p>
            <a:fld id="{73C72FF4-5958-4574-AD8F-CFFCF0F9E6CC}" type="slidenum">
              <a:rPr lang="en-US" altLang="en-US"/>
              <a:pPr/>
              <a:t>35</a:t>
            </a:fld>
            <a:endParaRPr lang="en-US" altLang="en-US"/>
          </a:p>
        </p:txBody>
      </p:sp>
      <p:sp>
        <p:nvSpPr>
          <p:cNvPr id="115714" name="Rectangle 2">
            <a:extLst>
              <a:ext uri="{FF2B5EF4-FFF2-40B4-BE49-F238E27FC236}">
                <a16:creationId xmlns:a16="http://schemas.microsoft.com/office/drawing/2014/main" id="{5547E421-C8F6-8E47-240D-A7F247A5E7B1}"/>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C639E084-EFE5-81C3-7390-787474E33F9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805663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3E9998-9622-4114-7D21-2826EA46D086}"/>
              </a:ext>
            </a:extLst>
          </p:cNvPr>
          <p:cNvSpPr>
            <a:spLocks noGrp="1" noChangeArrowheads="1"/>
          </p:cNvSpPr>
          <p:nvPr>
            <p:ph type="sldNum" sz="quarter" idx="5"/>
          </p:nvPr>
        </p:nvSpPr>
        <p:spPr>
          <a:ln/>
        </p:spPr>
        <p:txBody>
          <a:bodyPr/>
          <a:lstStyle/>
          <a:p>
            <a:fld id="{84894BCD-5B88-4E96-A92D-39BFCEBADE60}" type="slidenum">
              <a:rPr lang="en-US" altLang="en-US"/>
              <a:pPr/>
              <a:t>38</a:t>
            </a:fld>
            <a:endParaRPr lang="en-US" altLang="en-US"/>
          </a:p>
        </p:txBody>
      </p:sp>
      <p:sp>
        <p:nvSpPr>
          <p:cNvPr id="60418" name="Rectangle 2">
            <a:extLst>
              <a:ext uri="{FF2B5EF4-FFF2-40B4-BE49-F238E27FC236}">
                <a16:creationId xmlns:a16="http://schemas.microsoft.com/office/drawing/2014/main" id="{2A6F93CB-3E8F-3ED9-DF9A-7840910665E5}"/>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47EBFAE2-1C2E-A3F9-5DC4-118D54DFC00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80635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826A14-E5E0-145D-351D-9217F24E08BE}"/>
              </a:ext>
            </a:extLst>
          </p:cNvPr>
          <p:cNvSpPr>
            <a:spLocks noGrp="1" noChangeArrowheads="1"/>
          </p:cNvSpPr>
          <p:nvPr>
            <p:ph type="sldNum" sz="quarter" idx="5"/>
          </p:nvPr>
        </p:nvSpPr>
        <p:spPr>
          <a:ln/>
        </p:spPr>
        <p:txBody>
          <a:bodyPr/>
          <a:lstStyle/>
          <a:p>
            <a:fld id="{BEE35CCA-1785-41EC-BCB7-FE9A0993E086}" type="slidenum">
              <a:rPr lang="en-US" altLang="en-US"/>
              <a:pPr/>
              <a:t>39</a:t>
            </a:fld>
            <a:endParaRPr lang="en-US" altLang="en-US"/>
          </a:p>
        </p:txBody>
      </p:sp>
      <p:sp>
        <p:nvSpPr>
          <p:cNvPr id="149506" name="Rectangle 2">
            <a:extLst>
              <a:ext uri="{FF2B5EF4-FFF2-40B4-BE49-F238E27FC236}">
                <a16:creationId xmlns:a16="http://schemas.microsoft.com/office/drawing/2014/main" id="{7DAD2E5B-BE8C-E027-6173-84C094A04E48}"/>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A4875CD-164A-99C2-F94F-9C192DB4365F}"/>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979124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829344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F2E72C-1E48-E6FC-5F6A-0EDDD49C750E}"/>
              </a:ext>
            </a:extLst>
          </p:cNvPr>
          <p:cNvSpPr>
            <a:spLocks noGrp="1" noChangeArrowheads="1"/>
          </p:cNvSpPr>
          <p:nvPr>
            <p:ph type="sldNum" sz="quarter" idx="5"/>
          </p:nvPr>
        </p:nvSpPr>
        <p:spPr>
          <a:ln/>
        </p:spPr>
        <p:txBody>
          <a:bodyPr/>
          <a:lstStyle/>
          <a:p>
            <a:fld id="{D74888F3-6681-4572-9F44-EC63E58019A5}" type="slidenum">
              <a:rPr lang="en-US" altLang="en-US"/>
              <a:pPr/>
              <a:t>41</a:t>
            </a:fld>
            <a:endParaRPr lang="en-US" altLang="en-US"/>
          </a:p>
        </p:txBody>
      </p:sp>
      <p:sp>
        <p:nvSpPr>
          <p:cNvPr id="117762" name="Rectangle 2">
            <a:extLst>
              <a:ext uri="{FF2B5EF4-FFF2-40B4-BE49-F238E27FC236}">
                <a16:creationId xmlns:a16="http://schemas.microsoft.com/office/drawing/2014/main" id="{EF64FA63-F668-CE63-FEE2-310E9DF0F3E0}"/>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CA475D19-7FAD-0DB4-58EB-3FF9D48FA56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966283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4187868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4267782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DC72BD-8661-028D-FCEA-BA5718902230}"/>
              </a:ext>
            </a:extLst>
          </p:cNvPr>
          <p:cNvSpPr>
            <a:spLocks noGrp="1" noChangeArrowheads="1"/>
          </p:cNvSpPr>
          <p:nvPr>
            <p:ph type="sldNum" sz="quarter" idx="5"/>
          </p:nvPr>
        </p:nvSpPr>
        <p:spPr>
          <a:ln/>
        </p:spPr>
        <p:txBody>
          <a:bodyPr/>
          <a:lstStyle/>
          <a:p>
            <a:fld id="{9EFA418D-C980-4F90-9E59-5E14EF505312}" type="slidenum">
              <a:rPr lang="en-US" altLang="en-US"/>
              <a:pPr/>
              <a:t>45</a:t>
            </a:fld>
            <a:endParaRPr lang="en-US" altLang="en-US"/>
          </a:p>
        </p:txBody>
      </p:sp>
      <p:sp>
        <p:nvSpPr>
          <p:cNvPr id="119810" name="Rectangle 2">
            <a:extLst>
              <a:ext uri="{FF2B5EF4-FFF2-40B4-BE49-F238E27FC236}">
                <a16:creationId xmlns:a16="http://schemas.microsoft.com/office/drawing/2014/main" id="{FCF407C2-C270-F340-4C03-012413B39462}"/>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85AC1CFA-21CF-D26F-8CD8-BE23827A482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1847629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8D0B45-DFEC-B13A-054A-32CF19529D8A}"/>
              </a:ext>
            </a:extLst>
          </p:cNvPr>
          <p:cNvSpPr>
            <a:spLocks noGrp="1" noChangeArrowheads="1"/>
          </p:cNvSpPr>
          <p:nvPr>
            <p:ph type="sldNum" sz="quarter" idx="5"/>
          </p:nvPr>
        </p:nvSpPr>
        <p:spPr>
          <a:ln/>
        </p:spPr>
        <p:txBody>
          <a:bodyPr/>
          <a:lstStyle/>
          <a:p>
            <a:fld id="{AE14AE04-C6E6-4E68-90CE-A675CF756ACD}" type="slidenum">
              <a:rPr lang="en-US" altLang="en-US"/>
              <a:pPr/>
              <a:t>47</a:t>
            </a:fld>
            <a:endParaRPr lang="en-US" altLang="en-US"/>
          </a:p>
        </p:txBody>
      </p:sp>
      <p:sp>
        <p:nvSpPr>
          <p:cNvPr id="123906" name="Rectangle 2">
            <a:extLst>
              <a:ext uri="{FF2B5EF4-FFF2-40B4-BE49-F238E27FC236}">
                <a16:creationId xmlns:a16="http://schemas.microsoft.com/office/drawing/2014/main" id="{D41D2623-4D23-70B4-1F24-1B26F4072F9A}"/>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BD2EFC3C-0FD0-E664-5AF3-75349613E0E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3342DDE-66F6-FF5F-8AFF-75FFFE1BEB1B}"/>
              </a:ext>
            </a:extLst>
          </p:cNvPr>
          <p:cNvSpPr>
            <a:spLocks noGrp="1" noChangeArrowheads="1"/>
          </p:cNvSpPr>
          <p:nvPr>
            <p:ph type="sldNum" sz="quarter" idx="5"/>
          </p:nvPr>
        </p:nvSpPr>
        <p:spPr>
          <a:ln/>
        </p:spPr>
        <p:txBody>
          <a:bodyPr/>
          <a:lstStyle/>
          <a:p>
            <a:fld id="{FE131692-5828-41E9-8912-09F47FEE584B}" type="slidenum">
              <a:rPr lang="en-US" altLang="en-US"/>
              <a:pPr/>
              <a:t>48</a:t>
            </a:fld>
            <a:endParaRPr lang="en-US" altLang="en-US"/>
          </a:p>
        </p:txBody>
      </p:sp>
      <p:sp>
        <p:nvSpPr>
          <p:cNvPr id="84994" name="Rectangle 2">
            <a:extLst>
              <a:ext uri="{FF2B5EF4-FFF2-40B4-BE49-F238E27FC236}">
                <a16:creationId xmlns:a16="http://schemas.microsoft.com/office/drawing/2014/main" id="{F7CEEAFB-D65E-B28F-87A0-CFE0B71513E3}"/>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FFAE29D2-C440-AF8B-FDEF-9BFF1495E12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69797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1988759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1093507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826A14-E5E0-145D-351D-9217F24E08BE}"/>
              </a:ext>
            </a:extLst>
          </p:cNvPr>
          <p:cNvSpPr>
            <a:spLocks noGrp="1" noChangeArrowheads="1"/>
          </p:cNvSpPr>
          <p:nvPr>
            <p:ph type="sldNum" sz="quarter" idx="5"/>
          </p:nvPr>
        </p:nvSpPr>
        <p:spPr>
          <a:ln/>
        </p:spPr>
        <p:txBody>
          <a:bodyPr/>
          <a:lstStyle/>
          <a:p>
            <a:fld id="{BEE35CCA-1785-41EC-BCB7-FE9A0993E086}" type="slidenum">
              <a:rPr lang="en-US" altLang="en-US"/>
              <a:pPr/>
              <a:t>52</a:t>
            </a:fld>
            <a:endParaRPr lang="en-US" altLang="en-US"/>
          </a:p>
        </p:txBody>
      </p:sp>
      <p:sp>
        <p:nvSpPr>
          <p:cNvPr id="149506" name="Rectangle 2">
            <a:extLst>
              <a:ext uri="{FF2B5EF4-FFF2-40B4-BE49-F238E27FC236}">
                <a16:creationId xmlns:a16="http://schemas.microsoft.com/office/drawing/2014/main" id="{7DAD2E5B-BE8C-E027-6173-84C094A04E48}"/>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A4875CD-164A-99C2-F94F-9C192DB4365F}"/>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106839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020798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C45CF95-16E0-E1C0-5FA2-A6DD384C83BD}"/>
              </a:ext>
            </a:extLst>
          </p:cNvPr>
          <p:cNvSpPr>
            <a:spLocks noGrp="1" noChangeArrowheads="1"/>
          </p:cNvSpPr>
          <p:nvPr>
            <p:ph type="sldNum" sz="quarter" idx="5"/>
          </p:nvPr>
        </p:nvSpPr>
        <p:spPr>
          <a:ln/>
        </p:spPr>
        <p:txBody>
          <a:bodyPr/>
          <a:lstStyle/>
          <a:p>
            <a:fld id="{F2661711-21DD-42C7-8ED1-0DE02416973E}" type="slidenum">
              <a:rPr lang="en-US" altLang="en-US"/>
              <a:pPr/>
              <a:t>54</a:t>
            </a:fld>
            <a:endParaRPr lang="en-US" altLang="en-US"/>
          </a:p>
        </p:txBody>
      </p:sp>
      <p:sp>
        <p:nvSpPr>
          <p:cNvPr id="140290" name="Rectangle 2">
            <a:extLst>
              <a:ext uri="{FF2B5EF4-FFF2-40B4-BE49-F238E27FC236}">
                <a16:creationId xmlns:a16="http://schemas.microsoft.com/office/drawing/2014/main" id="{772C0D9B-E2D3-E933-DBFA-EFF4DE65F557}"/>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0D10CE0C-3AFC-81D7-BB45-72FB6A0DB9E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D6C34C8-B02A-31E8-C188-8D5D551FF6A9}"/>
              </a:ext>
            </a:extLst>
          </p:cNvPr>
          <p:cNvSpPr>
            <a:spLocks noGrp="1" noChangeArrowheads="1"/>
          </p:cNvSpPr>
          <p:nvPr>
            <p:ph type="sldNum" sz="quarter" idx="5"/>
          </p:nvPr>
        </p:nvSpPr>
        <p:spPr>
          <a:ln/>
        </p:spPr>
        <p:txBody>
          <a:bodyPr/>
          <a:lstStyle/>
          <a:p>
            <a:fld id="{A06DA4BE-46EB-4530-BDCA-0742BE5812EB}" type="slidenum">
              <a:rPr lang="en-US" altLang="en-US"/>
              <a:pPr/>
              <a:t>55</a:t>
            </a:fld>
            <a:endParaRPr lang="en-US" altLang="en-US"/>
          </a:p>
        </p:txBody>
      </p:sp>
      <p:sp>
        <p:nvSpPr>
          <p:cNvPr id="146434" name="Rectangle 2">
            <a:extLst>
              <a:ext uri="{FF2B5EF4-FFF2-40B4-BE49-F238E27FC236}">
                <a16:creationId xmlns:a16="http://schemas.microsoft.com/office/drawing/2014/main" id="{660B2CD8-8492-0024-D081-C3BE1FB42CFB}"/>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2688187C-8D87-E35B-36E5-F5E61AD6144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7EB3482-8EEB-B3C2-4C0B-609CA1791F6A}"/>
              </a:ext>
            </a:extLst>
          </p:cNvPr>
          <p:cNvSpPr>
            <a:spLocks noGrp="1" noChangeArrowheads="1"/>
          </p:cNvSpPr>
          <p:nvPr>
            <p:ph type="sldNum" sz="quarter" idx="5"/>
          </p:nvPr>
        </p:nvSpPr>
        <p:spPr>
          <a:ln/>
        </p:spPr>
        <p:txBody>
          <a:bodyPr/>
          <a:lstStyle/>
          <a:p>
            <a:fld id="{A4F493E5-23B6-429D-A8C4-E97E0668CD21}" type="slidenum">
              <a:rPr lang="en-US" altLang="en-US"/>
              <a:pPr/>
              <a:t>58</a:t>
            </a:fld>
            <a:endParaRPr lang="en-US" altLang="en-US"/>
          </a:p>
        </p:txBody>
      </p:sp>
      <p:sp>
        <p:nvSpPr>
          <p:cNvPr id="62466" name="Rectangle 2">
            <a:extLst>
              <a:ext uri="{FF2B5EF4-FFF2-40B4-BE49-F238E27FC236}">
                <a16:creationId xmlns:a16="http://schemas.microsoft.com/office/drawing/2014/main" id="{BBB46BD4-E805-2660-2A5F-1C4B94907D8D}"/>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7043EB58-3550-84F1-ABD5-F6DE0CF5CB1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E2C188-E201-DFC1-804C-0D9833D892EE}"/>
              </a:ext>
            </a:extLst>
          </p:cNvPr>
          <p:cNvSpPr>
            <a:spLocks noGrp="1" noChangeArrowheads="1"/>
          </p:cNvSpPr>
          <p:nvPr>
            <p:ph type="sldNum" sz="quarter" idx="5"/>
          </p:nvPr>
        </p:nvSpPr>
        <p:spPr>
          <a:ln/>
        </p:spPr>
        <p:txBody>
          <a:bodyPr/>
          <a:lstStyle/>
          <a:p>
            <a:fld id="{F63A2535-72EC-451C-82E3-D02962037940}" type="slidenum">
              <a:rPr lang="en-US" altLang="en-US"/>
              <a:pPr/>
              <a:t>60</a:t>
            </a:fld>
            <a:endParaRPr lang="en-US" altLang="en-US"/>
          </a:p>
        </p:txBody>
      </p:sp>
      <p:sp>
        <p:nvSpPr>
          <p:cNvPr id="150530" name="Rectangle 2">
            <a:extLst>
              <a:ext uri="{FF2B5EF4-FFF2-40B4-BE49-F238E27FC236}">
                <a16:creationId xmlns:a16="http://schemas.microsoft.com/office/drawing/2014/main" id="{EDC2FFD6-107E-4804-0735-2D717CD3A5B3}"/>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A23F1BA5-2C11-E642-11B5-9F75CE4BE04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E2C188-E201-DFC1-804C-0D9833D892EE}"/>
              </a:ext>
            </a:extLst>
          </p:cNvPr>
          <p:cNvSpPr>
            <a:spLocks noGrp="1" noChangeArrowheads="1"/>
          </p:cNvSpPr>
          <p:nvPr>
            <p:ph type="sldNum" sz="quarter" idx="5"/>
          </p:nvPr>
        </p:nvSpPr>
        <p:spPr>
          <a:ln/>
        </p:spPr>
        <p:txBody>
          <a:bodyPr/>
          <a:lstStyle/>
          <a:p>
            <a:fld id="{F63A2535-72EC-451C-82E3-D02962037940}" type="slidenum">
              <a:rPr lang="en-US" altLang="en-US"/>
              <a:pPr/>
              <a:t>61</a:t>
            </a:fld>
            <a:endParaRPr lang="en-US" altLang="en-US"/>
          </a:p>
        </p:txBody>
      </p:sp>
      <p:sp>
        <p:nvSpPr>
          <p:cNvPr id="150530" name="Rectangle 2">
            <a:extLst>
              <a:ext uri="{FF2B5EF4-FFF2-40B4-BE49-F238E27FC236}">
                <a16:creationId xmlns:a16="http://schemas.microsoft.com/office/drawing/2014/main" id="{EDC2FFD6-107E-4804-0735-2D717CD3A5B3}"/>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A23F1BA5-2C11-E642-11B5-9F75CE4BE04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917992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7A2AC19-1FA2-2561-8874-EF347D44B32D}"/>
              </a:ext>
            </a:extLst>
          </p:cNvPr>
          <p:cNvSpPr>
            <a:spLocks noGrp="1" noChangeArrowheads="1"/>
          </p:cNvSpPr>
          <p:nvPr>
            <p:ph type="sldNum" sz="quarter" idx="5"/>
          </p:nvPr>
        </p:nvSpPr>
        <p:spPr>
          <a:ln/>
        </p:spPr>
        <p:txBody>
          <a:bodyPr/>
          <a:lstStyle/>
          <a:p>
            <a:fld id="{CEB0B83B-6020-4D1F-A9ED-F4D86D7EF2B8}" type="slidenum">
              <a:rPr lang="en-US" altLang="en-US"/>
              <a:pPr/>
              <a:t>62</a:t>
            </a:fld>
            <a:endParaRPr lang="en-US" altLang="en-US"/>
          </a:p>
        </p:txBody>
      </p:sp>
      <p:sp>
        <p:nvSpPr>
          <p:cNvPr id="80898" name="Rectangle 2">
            <a:extLst>
              <a:ext uri="{FF2B5EF4-FFF2-40B4-BE49-F238E27FC236}">
                <a16:creationId xmlns:a16="http://schemas.microsoft.com/office/drawing/2014/main" id="{AB43FAF4-1A30-8AC4-A8C6-8986F6C3A21D}"/>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084501E1-A0D9-E5B2-7B1A-3B5C9498018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35E777C-D67D-8926-C35A-789363EF10E3}"/>
              </a:ext>
            </a:extLst>
          </p:cNvPr>
          <p:cNvSpPr>
            <a:spLocks noGrp="1" noChangeArrowheads="1"/>
          </p:cNvSpPr>
          <p:nvPr>
            <p:ph type="sldNum" sz="quarter" idx="5"/>
          </p:nvPr>
        </p:nvSpPr>
        <p:spPr>
          <a:ln/>
        </p:spPr>
        <p:txBody>
          <a:bodyPr/>
          <a:lstStyle/>
          <a:p>
            <a:fld id="{ECACE5AB-9AA4-4284-B74C-E1E2432CF24B}" type="slidenum">
              <a:rPr lang="en-US" altLang="en-US"/>
              <a:pPr/>
              <a:t>63</a:t>
            </a:fld>
            <a:endParaRPr lang="en-US" altLang="en-US"/>
          </a:p>
        </p:txBody>
      </p:sp>
      <p:sp>
        <p:nvSpPr>
          <p:cNvPr id="152578" name="Rectangle 2">
            <a:extLst>
              <a:ext uri="{FF2B5EF4-FFF2-40B4-BE49-F238E27FC236}">
                <a16:creationId xmlns:a16="http://schemas.microsoft.com/office/drawing/2014/main" id="{6DF54D6A-D498-423A-02D5-E8E9A2B236EC}"/>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8D34D99C-846D-CA5B-67B3-B963BC83CC5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1448CE-248D-9F96-6D7F-2764A3D22539}"/>
              </a:ext>
            </a:extLst>
          </p:cNvPr>
          <p:cNvSpPr>
            <a:spLocks noGrp="1" noChangeArrowheads="1"/>
          </p:cNvSpPr>
          <p:nvPr>
            <p:ph type="sldNum" sz="quarter" idx="5"/>
          </p:nvPr>
        </p:nvSpPr>
        <p:spPr>
          <a:ln/>
        </p:spPr>
        <p:txBody>
          <a:bodyPr/>
          <a:lstStyle/>
          <a:p>
            <a:fld id="{CC8ECF22-EADD-4C63-8074-6BF156E4B202}" type="slidenum">
              <a:rPr lang="en-US" altLang="en-US"/>
              <a:pPr/>
              <a:t>64</a:t>
            </a:fld>
            <a:endParaRPr lang="en-US" altLang="en-US"/>
          </a:p>
        </p:txBody>
      </p:sp>
      <p:sp>
        <p:nvSpPr>
          <p:cNvPr id="154626" name="Rectangle 2">
            <a:extLst>
              <a:ext uri="{FF2B5EF4-FFF2-40B4-BE49-F238E27FC236}">
                <a16:creationId xmlns:a16="http://schemas.microsoft.com/office/drawing/2014/main" id="{6926901D-B43A-636E-5B94-D145A81E74FE}"/>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DB2DA5ED-28A5-40F5-D261-744999F2FF8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6B7B09-266F-1DBC-BCD9-63EC2900905B}"/>
              </a:ext>
            </a:extLst>
          </p:cNvPr>
          <p:cNvSpPr>
            <a:spLocks noGrp="1" noChangeArrowheads="1"/>
          </p:cNvSpPr>
          <p:nvPr>
            <p:ph type="sldNum" sz="quarter" idx="5"/>
          </p:nvPr>
        </p:nvSpPr>
        <p:spPr>
          <a:ln/>
        </p:spPr>
        <p:txBody>
          <a:bodyPr/>
          <a:lstStyle/>
          <a:p>
            <a:fld id="{DF1B5D33-88D1-4689-8A3D-AC0CB8917EBA}" type="slidenum">
              <a:rPr lang="en-US" altLang="en-US"/>
              <a:pPr/>
              <a:t>65</a:t>
            </a:fld>
            <a:endParaRPr lang="en-US" altLang="en-US"/>
          </a:p>
        </p:txBody>
      </p:sp>
      <p:sp>
        <p:nvSpPr>
          <p:cNvPr id="66562" name="Rectangle 2">
            <a:extLst>
              <a:ext uri="{FF2B5EF4-FFF2-40B4-BE49-F238E27FC236}">
                <a16:creationId xmlns:a16="http://schemas.microsoft.com/office/drawing/2014/main" id="{E1B3AA69-387A-323E-C986-74D392578296}"/>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16BAC36-6058-8DFF-E2C3-42CC118B4CD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6B7B09-266F-1DBC-BCD9-63EC2900905B}"/>
              </a:ext>
            </a:extLst>
          </p:cNvPr>
          <p:cNvSpPr>
            <a:spLocks noGrp="1" noChangeArrowheads="1"/>
          </p:cNvSpPr>
          <p:nvPr>
            <p:ph type="sldNum" sz="quarter" idx="5"/>
          </p:nvPr>
        </p:nvSpPr>
        <p:spPr>
          <a:ln/>
        </p:spPr>
        <p:txBody>
          <a:bodyPr/>
          <a:lstStyle/>
          <a:p>
            <a:fld id="{DF1B5D33-88D1-4689-8A3D-AC0CB8917EBA}" type="slidenum">
              <a:rPr lang="en-US" altLang="en-US"/>
              <a:pPr/>
              <a:t>66</a:t>
            </a:fld>
            <a:endParaRPr lang="en-US" altLang="en-US"/>
          </a:p>
        </p:txBody>
      </p:sp>
      <p:sp>
        <p:nvSpPr>
          <p:cNvPr id="66562" name="Rectangle 2">
            <a:extLst>
              <a:ext uri="{FF2B5EF4-FFF2-40B4-BE49-F238E27FC236}">
                <a16:creationId xmlns:a16="http://schemas.microsoft.com/office/drawing/2014/main" id="{E1B3AA69-387A-323E-C986-74D392578296}"/>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16BAC36-6058-8DFF-E2C3-42CC118B4CD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327161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67</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590371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F87988E-26BB-A103-54CA-02214EDF34CA}"/>
              </a:ext>
            </a:extLst>
          </p:cNvPr>
          <p:cNvSpPr>
            <a:spLocks noGrp="1" noChangeArrowheads="1"/>
          </p:cNvSpPr>
          <p:nvPr>
            <p:ph type="sldNum" sz="quarter" idx="5"/>
          </p:nvPr>
        </p:nvSpPr>
        <p:spPr>
          <a:ln/>
        </p:spPr>
        <p:txBody>
          <a:bodyPr/>
          <a:lstStyle/>
          <a:p>
            <a:fld id="{E883439D-62A7-412F-919C-743775EDEFF4}" type="slidenum">
              <a:rPr lang="en-US" altLang="en-US"/>
              <a:pPr/>
              <a:t>68</a:t>
            </a:fld>
            <a:endParaRPr lang="en-US" altLang="en-US"/>
          </a:p>
        </p:txBody>
      </p:sp>
      <p:sp>
        <p:nvSpPr>
          <p:cNvPr id="109570" name="Rectangle 2">
            <a:extLst>
              <a:ext uri="{FF2B5EF4-FFF2-40B4-BE49-F238E27FC236}">
                <a16:creationId xmlns:a16="http://schemas.microsoft.com/office/drawing/2014/main" id="{0174BD37-1BAC-1DD1-C568-E5A577B5A42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1384E5BA-C4D1-3D7B-6609-17D8825743EB}"/>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24430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2A6BF4A-58EA-F165-7508-F3ED84C87E80}"/>
              </a:ext>
            </a:extLst>
          </p:cNvPr>
          <p:cNvSpPr>
            <a:spLocks noGrp="1" noChangeArrowheads="1"/>
          </p:cNvSpPr>
          <p:nvPr>
            <p:ph type="sldNum" sz="quarter" idx="5"/>
          </p:nvPr>
        </p:nvSpPr>
        <p:spPr>
          <a:ln/>
        </p:spPr>
        <p:txBody>
          <a:bodyPr/>
          <a:lstStyle/>
          <a:p>
            <a:fld id="{B2948A8D-F04A-44AC-8D0B-CE90306BBA68}" type="slidenum">
              <a:rPr lang="en-US" altLang="en-US"/>
              <a:pPr/>
              <a:t>69</a:t>
            </a:fld>
            <a:endParaRPr lang="en-US" altLang="en-US"/>
          </a:p>
        </p:txBody>
      </p:sp>
      <p:sp>
        <p:nvSpPr>
          <p:cNvPr id="107522" name="Rectangle 2">
            <a:extLst>
              <a:ext uri="{FF2B5EF4-FFF2-40B4-BE49-F238E27FC236}">
                <a16:creationId xmlns:a16="http://schemas.microsoft.com/office/drawing/2014/main" id="{53CA3374-E9A7-AD8D-3AF3-9C8C901202CD}"/>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CA0C9DA-F3A5-3B76-A83A-72CCB953DC7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107602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70</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121023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10</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168842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A36037E-BA35-7A95-53CB-0EA3CFDA1702}"/>
              </a:ext>
            </a:extLst>
          </p:cNvPr>
          <p:cNvSpPr>
            <a:spLocks noGrp="1" noChangeArrowheads="1"/>
          </p:cNvSpPr>
          <p:nvPr>
            <p:ph type="sldNum" sz="quarter" idx="5"/>
          </p:nvPr>
        </p:nvSpPr>
        <p:spPr>
          <a:ln/>
        </p:spPr>
        <p:txBody>
          <a:bodyPr/>
          <a:lstStyle/>
          <a:p>
            <a:fld id="{DDBBFB98-0CA6-4449-89E4-F3E71545784F}" type="slidenum">
              <a:rPr lang="en-US" altLang="en-US"/>
              <a:pPr/>
              <a:t>12</a:t>
            </a:fld>
            <a:endParaRPr lang="en-US" altLang="en-US"/>
          </a:p>
        </p:txBody>
      </p:sp>
      <p:sp>
        <p:nvSpPr>
          <p:cNvPr id="7170" name="Rectangle 2">
            <a:extLst>
              <a:ext uri="{FF2B5EF4-FFF2-40B4-BE49-F238E27FC236}">
                <a16:creationId xmlns:a16="http://schemas.microsoft.com/office/drawing/2014/main" id="{C4F04511-5111-66CE-F3C1-FED7BF76E60D}"/>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2FC5B5B-7213-CC00-D870-73523E94834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CAE187-57EA-AD1E-47BE-0F2B86F9CD83}"/>
              </a:ext>
            </a:extLst>
          </p:cNvPr>
          <p:cNvSpPr>
            <a:spLocks noGrp="1" noChangeArrowheads="1"/>
          </p:cNvSpPr>
          <p:nvPr>
            <p:ph type="sldNum" sz="quarter" idx="5"/>
          </p:nvPr>
        </p:nvSpPr>
        <p:spPr>
          <a:ln/>
        </p:spPr>
        <p:txBody>
          <a:bodyPr/>
          <a:lstStyle/>
          <a:p>
            <a:fld id="{B057393C-0906-4F15-A46F-5222C7ACDB0C}" type="slidenum">
              <a:rPr lang="en-US" altLang="en-US"/>
              <a:pPr/>
              <a:t>13</a:t>
            </a:fld>
            <a:endParaRPr lang="en-US" altLang="en-US"/>
          </a:p>
        </p:txBody>
      </p:sp>
      <p:sp>
        <p:nvSpPr>
          <p:cNvPr id="77826" name="Rectangle 2">
            <a:extLst>
              <a:ext uri="{FF2B5EF4-FFF2-40B4-BE49-F238E27FC236}">
                <a16:creationId xmlns:a16="http://schemas.microsoft.com/office/drawing/2014/main" id="{E98032BD-20DF-571A-745F-5043D41B772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6BB3E4FE-FF4D-F977-B97C-7597AA7D1F7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6BAE01D-A133-4B05-9E86-464099E082B7}" type="slidenum">
              <a:rPr lang="en-US" altLang="en-US" smtClean="0"/>
              <a:pPr/>
              <a:t>‹#›</a:t>
            </a:fld>
            <a:endParaRPr lang="en-US" altLang="en-US"/>
          </a:p>
        </p:txBody>
      </p:sp>
    </p:spTree>
    <p:extLst>
      <p:ext uri="{BB962C8B-B14F-4D97-AF65-F5344CB8AC3E}">
        <p14:creationId xmlns:p14="http://schemas.microsoft.com/office/powerpoint/2010/main" val="147153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D0F2E7-B382-45E1-B2E7-CC6BEB6505E0}" type="slidenum">
              <a:rPr lang="en-US" altLang="en-US" smtClean="0"/>
              <a:pPr/>
              <a:t>‹#›</a:t>
            </a:fld>
            <a:endParaRPr lang="en-US" altLang="en-US"/>
          </a:p>
        </p:txBody>
      </p:sp>
    </p:spTree>
    <p:extLst>
      <p:ext uri="{BB962C8B-B14F-4D97-AF65-F5344CB8AC3E}">
        <p14:creationId xmlns:p14="http://schemas.microsoft.com/office/powerpoint/2010/main" val="27435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726E0D7-E983-4307-94AF-198926734FC5}" type="slidenum">
              <a:rPr lang="en-US" altLang="en-US" smtClean="0"/>
              <a:pPr/>
              <a:t>‹#›</a:t>
            </a:fld>
            <a:endParaRPr lang="en-US" altLang="en-US"/>
          </a:p>
        </p:txBody>
      </p:sp>
    </p:spTree>
    <p:extLst>
      <p:ext uri="{BB962C8B-B14F-4D97-AF65-F5344CB8AC3E}">
        <p14:creationId xmlns:p14="http://schemas.microsoft.com/office/powerpoint/2010/main" val="137091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0713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96C3-83C6-F707-4987-0FFD18736A1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8830676-6EC9-D70A-E710-86BBB5B5EA0B}"/>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9481E80C-ADCA-B9EA-B30B-C724EA6BB8F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0A74B3-9D6E-E84D-125E-FCEF3BC6BB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F95BE0-AF73-7C36-FB02-CC2DA34A2347}"/>
              </a:ext>
            </a:extLst>
          </p:cNvPr>
          <p:cNvSpPr>
            <a:spLocks noGrp="1"/>
          </p:cNvSpPr>
          <p:nvPr>
            <p:ph type="sldNum" sz="quarter" idx="12"/>
          </p:nvPr>
        </p:nvSpPr>
        <p:spPr>
          <a:xfrm>
            <a:off x="8737600" y="6245225"/>
            <a:ext cx="2844800" cy="476250"/>
          </a:xfrm>
        </p:spPr>
        <p:txBody>
          <a:bodyPr/>
          <a:lstStyle>
            <a:lvl1pPr>
              <a:defRPr/>
            </a:lvl1pPr>
          </a:lstStyle>
          <a:p>
            <a:fld id="{D5678CFD-4D51-4554-BCEC-E0FE85D12CF0}" type="slidenum">
              <a:rPr lang="en-US" altLang="en-US"/>
              <a:pPr/>
              <a:t>‹#›</a:t>
            </a:fld>
            <a:endParaRPr lang="en-US" altLang="en-US"/>
          </a:p>
        </p:txBody>
      </p:sp>
    </p:spTree>
    <p:extLst>
      <p:ext uri="{BB962C8B-B14F-4D97-AF65-F5344CB8AC3E}">
        <p14:creationId xmlns:p14="http://schemas.microsoft.com/office/powerpoint/2010/main" val="3903174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2A61145-E100-4AD2-878F-CC266E677551}" type="slidenum">
              <a:rPr lang="en-US" altLang="en-US" smtClean="0"/>
              <a:pPr/>
              <a:t>‹#›</a:t>
            </a:fld>
            <a:endParaRPr lang="en-US" altLang="en-US"/>
          </a:p>
        </p:txBody>
      </p:sp>
    </p:spTree>
    <p:extLst>
      <p:ext uri="{BB962C8B-B14F-4D97-AF65-F5344CB8AC3E}">
        <p14:creationId xmlns:p14="http://schemas.microsoft.com/office/powerpoint/2010/main" val="1548636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09F755E-6827-4B8B-8A60-5DE619D72C37}" type="slidenum">
              <a:rPr lang="en-US" altLang="en-US" smtClean="0"/>
              <a:pPr/>
              <a:t>‹#›</a:t>
            </a:fld>
            <a:endParaRPr lang="en-US" altLang="en-US"/>
          </a:p>
        </p:txBody>
      </p:sp>
    </p:spTree>
    <p:extLst>
      <p:ext uri="{BB962C8B-B14F-4D97-AF65-F5344CB8AC3E}">
        <p14:creationId xmlns:p14="http://schemas.microsoft.com/office/powerpoint/2010/main" val="364679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01FAABA-0BC0-4C3D-B99A-6559F64D04A9}" type="slidenum">
              <a:rPr lang="en-US" altLang="en-US" smtClean="0"/>
              <a:pPr/>
              <a:t>‹#›</a:t>
            </a:fld>
            <a:endParaRPr lang="en-US" altLang="en-US"/>
          </a:p>
        </p:txBody>
      </p:sp>
    </p:spTree>
    <p:extLst>
      <p:ext uri="{BB962C8B-B14F-4D97-AF65-F5344CB8AC3E}">
        <p14:creationId xmlns:p14="http://schemas.microsoft.com/office/powerpoint/2010/main" val="4034255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01CD6E1-2EC9-425A-9B02-F9FE3584DF2E}" type="slidenum">
              <a:rPr lang="en-US" altLang="en-US" smtClean="0"/>
              <a:pPr/>
              <a:t>‹#›</a:t>
            </a:fld>
            <a:endParaRPr lang="en-US" altLang="en-US"/>
          </a:p>
        </p:txBody>
      </p:sp>
    </p:spTree>
    <p:extLst>
      <p:ext uri="{BB962C8B-B14F-4D97-AF65-F5344CB8AC3E}">
        <p14:creationId xmlns:p14="http://schemas.microsoft.com/office/powerpoint/2010/main" val="175737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EC6DB928-6678-4D56-874B-B2AFAC88CA46}" type="slidenum">
              <a:rPr lang="en-US" altLang="en-US" smtClean="0"/>
              <a:pPr/>
              <a:t>‹#›</a:t>
            </a:fld>
            <a:endParaRPr lang="en-US" altLang="en-US"/>
          </a:p>
        </p:txBody>
      </p:sp>
    </p:spTree>
    <p:extLst>
      <p:ext uri="{BB962C8B-B14F-4D97-AF65-F5344CB8AC3E}">
        <p14:creationId xmlns:p14="http://schemas.microsoft.com/office/powerpoint/2010/main" val="2067046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F7D6783-F22B-4936-BE6B-8F5FA8794B75}" type="slidenum">
              <a:rPr lang="en-US" altLang="en-US" smtClean="0"/>
              <a:pPr/>
              <a:t>‹#›</a:t>
            </a:fld>
            <a:endParaRPr lang="en-US" altLang="en-US"/>
          </a:p>
        </p:txBody>
      </p:sp>
    </p:spTree>
    <p:extLst>
      <p:ext uri="{BB962C8B-B14F-4D97-AF65-F5344CB8AC3E}">
        <p14:creationId xmlns:p14="http://schemas.microsoft.com/office/powerpoint/2010/main" val="215816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920B69E-C1C0-4984-AD2A-B1C2292BB5B6}" type="slidenum">
              <a:rPr lang="en-US" altLang="en-US" smtClean="0"/>
              <a:pPr/>
              <a:t>‹#›</a:t>
            </a:fld>
            <a:endParaRPr lang="en-US" altLang="en-US"/>
          </a:p>
        </p:txBody>
      </p:sp>
    </p:spTree>
    <p:extLst>
      <p:ext uri="{BB962C8B-B14F-4D97-AF65-F5344CB8AC3E}">
        <p14:creationId xmlns:p14="http://schemas.microsoft.com/office/powerpoint/2010/main" val="2652207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12C0921-1D82-4DF8-BD5C-589B40CADF76}" type="slidenum">
              <a:rPr lang="en-US" altLang="en-US" smtClean="0"/>
              <a:pPr/>
              <a:t>‹#›</a:t>
            </a:fld>
            <a:endParaRPr lang="en-US" altLang="en-US"/>
          </a:p>
        </p:txBody>
      </p:sp>
    </p:spTree>
    <p:extLst>
      <p:ext uri="{BB962C8B-B14F-4D97-AF65-F5344CB8AC3E}">
        <p14:creationId xmlns:p14="http://schemas.microsoft.com/office/powerpoint/2010/main" val="285386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EE163A3-E740-4C7C-BDE8-8D071F6814E1}" type="slidenum">
              <a:rPr lang="en-US" altLang="en-US" smtClean="0"/>
              <a:pPr/>
              <a:t>‹#›</a:t>
            </a:fld>
            <a:endParaRPr lang="en-US" altLang="en-US"/>
          </a:p>
        </p:txBody>
      </p:sp>
    </p:spTree>
    <p:extLst>
      <p:ext uri="{BB962C8B-B14F-4D97-AF65-F5344CB8AC3E}">
        <p14:creationId xmlns:p14="http://schemas.microsoft.com/office/powerpoint/2010/main" val="2428560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356D58B-D041-4093-9175-29E72C97B2E3}" type="slidenum">
              <a:rPr lang="en-US" altLang="en-US" smtClean="0"/>
              <a:pPr/>
              <a:t>‹#›</a:t>
            </a:fld>
            <a:endParaRPr lang="en-US" altLang="en-US"/>
          </a:p>
        </p:txBody>
      </p:sp>
    </p:spTree>
    <p:extLst>
      <p:ext uri="{BB962C8B-B14F-4D97-AF65-F5344CB8AC3E}">
        <p14:creationId xmlns:p14="http://schemas.microsoft.com/office/powerpoint/2010/main" val="479855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161CA27-4AB0-4BE9-B784-9B858D64B847}" type="slidenum">
              <a:rPr lang="en-US" altLang="en-US" smtClean="0"/>
              <a:pPr/>
              <a:t>‹#›</a:t>
            </a:fld>
            <a:endParaRPr lang="en-US" altLang="en-US"/>
          </a:p>
        </p:txBody>
      </p:sp>
    </p:spTree>
    <p:extLst>
      <p:ext uri="{BB962C8B-B14F-4D97-AF65-F5344CB8AC3E}">
        <p14:creationId xmlns:p14="http://schemas.microsoft.com/office/powerpoint/2010/main" val="2475526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63DA741-D2B8-41DD-A326-BA1637C4D175}" type="slidenum">
              <a:rPr lang="en-US" altLang="en-US" smtClean="0"/>
              <a:pPr/>
              <a:t>‹#›</a:t>
            </a:fld>
            <a:endParaRPr lang="en-US" altLang="en-US"/>
          </a:p>
        </p:txBody>
      </p:sp>
    </p:spTree>
    <p:extLst>
      <p:ext uri="{BB962C8B-B14F-4D97-AF65-F5344CB8AC3E}">
        <p14:creationId xmlns:p14="http://schemas.microsoft.com/office/powerpoint/2010/main" val="376124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9811E49-8C28-4C70-94D4-734C0A772A85}" type="slidenum">
              <a:rPr lang="en-US" altLang="en-US" smtClean="0"/>
              <a:pPr/>
              <a:t>‹#›</a:t>
            </a:fld>
            <a:endParaRPr lang="en-US" altLang="en-US"/>
          </a:p>
        </p:txBody>
      </p:sp>
    </p:spTree>
    <p:extLst>
      <p:ext uri="{BB962C8B-B14F-4D97-AF65-F5344CB8AC3E}">
        <p14:creationId xmlns:p14="http://schemas.microsoft.com/office/powerpoint/2010/main" val="2261917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B972E47-B275-4D47-9CBD-AB364396995F}" type="slidenum">
              <a:rPr lang="en-US" altLang="en-US" smtClean="0"/>
              <a:pPr/>
              <a:t>‹#›</a:t>
            </a:fld>
            <a:endParaRPr lang="en-US" altLang="en-US"/>
          </a:p>
        </p:txBody>
      </p:sp>
    </p:spTree>
    <p:extLst>
      <p:ext uri="{BB962C8B-B14F-4D97-AF65-F5344CB8AC3E}">
        <p14:creationId xmlns:p14="http://schemas.microsoft.com/office/powerpoint/2010/main" val="1343537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D56A371-6937-4896-AA16-4206C4BAF225}" type="slidenum">
              <a:rPr lang="en-US" altLang="en-US" smtClean="0"/>
              <a:pPr/>
              <a:t>‹#›</a:t>
            </a:fld>
            <a:endParaRPr lang="en-US" altLang="en-US"/>
          </a:p>
        </p:txBody>
      </p:sp>
    </p:spTree>
    <p:extLst>
      <p:ext uri="{BB962C8B-B14F-4D97-AF65-F5344CB8AC3E}">
        <p14:creationId xmlns:p14="http://schemas.microsoft.com/office/powerpoint/2010/main" val="23031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33FAE9C-E8DD-4540-92EC-EB54A115EBDB}" type="slidenum">
              <a:rPr lang="en-US" altLang="en-US" smtClean="0"/>
              <a:pPr/>
              <a:t>‹#›</a:t>
            </a:fld>
            <a:endParaRPr lang="en-US" altLang="en-US"/>
          </a:p>
        </p:txBody>
      </p:sp>
    </p:spTree>
    <p:extLst>
      <p:ext uri="{BB962C8B-B14F-4D97-AF65-F5344CB8AC3E}">
        <p14:creationId xmlns:p14="http://schemas.microsoft.com/office/powerpoint/2010/main" val="224767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80215D-797B-4163-817F-C99A72984BA8}" type="slidenum">
              <a:rPr lang="en-US" altLang="en-US" smtClean="0"/>
              <a:pPr/>
              <a:t>‹#›</a:t>
            </a:fld>
            <a:endParaRPr lang="en-US" altLang="en-US"/>
          </a:p>
        </p:txBody>
      </p:sp>
    </p:spTree>
    <p:extLst>
      <p:ext uri="{BB962C8B-B14F-4D97-AF65-F5344CB8AC3E}">
        <p14:creationId xmlns:p14="http://schemas.microsoft.com/office/powerpoint/2010/main" val="3636170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80B672F-6716-4A17-908B-870C0D52B6A5}" type="slidenum">
              <a:rPr lang="en-US" altLang="en-US" smtClean="0"/>
              <a:pPr/>
              <a:t>‹#›</a:t>
            </a:fld>
            <a:endParaRPr lang="en-US" altLang="en-US"/>
          </a:p>
        </p:txBody>
      </p:sp>
    </p:spTree>
    <p:extLst>
      <p:ext uri="{BB962C8B-B14F-4D97-AF65-F5344CB8AC3E}">
        <p14:creationId xmlns:p14="http://schemas.microsoft.com/office/powerpoint/2010/main" val="330554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DB31606-1D57-4E47-BFF9-CEA1D94CDCCE}" type="slidenum">
              <a:rPr lang="en-US" altLang="en-US" smtClean="0"/>
              <a:pPr/>
              <a:t>‹#›</a:t>
            </a:fld>
            <a:endParaRPr lang="en-US" altLang="en-US"/>
          </a:p>
        </p:txBody>
      </p:sp>
    </p:spTree>
    <p:extLst>
      <p:ext uri="{BB962C8B-B14F-4D97-AF65-F5344CB8AC3E}">
        <p14:creationId xmlns:p14="http://schemas.microsoft.com/office/powerpoint/2010/main" val="284149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CDDEBD83-DEED-4090-8223-042C9D3E74DF}" type="slidenum">
              <a:rPr lang="en-US" altLang="en-US" smtClean="0"/>
              <a:pPr/>
              <a:t>‹#›</a:t>
            </a:fld>
            <a:endParaRPr lang="en-US" altLang="en-US" dirty="0"/>
          </a:p>
        </p:txBody>
      </p:sp>
    </p:spTree>
    <p:extLst>
      <p:ext uri="{BB962C8B-B14F-4D97-AF65-F5344CB8AC3E}">
        <p14:creationId xmlns:p14="http://schemas.microsoft.com/office/powerpoint/2010/main" val="27493222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843" r:id="rId12"/>
    <p:sldLayoutId id="21474838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0C1859B9-86FD-4FB5-A222-0ABD785E49C8}" type="slidenum">
              <a:rPr lang="en-US" altLang="en-US" smtClean="0"/>
              <a:pPr/>
              <a:t>‹#›</a:t>
            </a:fld>
            <a:endParaRPr lang="en-US" altLang="en-US" dirty="0"/>
          </a:p>
        </p:txBody>
      </p:sp>
    </p:spTree>
    <p:extLst>
      <p:ext uri="{BB962C8B-B14F-4D97-AF65-F5344CB8AC3E}">
        <p14:creationId xmlns:p14="http://schemas.microsoft.com/office/powerpoint/2010/main" val="374176970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01-28-2024</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40</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Gospel of Substitution &amp; the Gospel of the Kingdom – Part 1</a:t>
            </a:r>
          </a:p>
          <a:p>
            <a:pPr marL="914400" lvl="2" indent="-452438" eaLnBrk="1" hangingPunct="1">
              <a:spcBef>
                <a:spcPts val="0"/>
              </a:spcBef>
              <a:spcAft>
                <a:spcPts val="1200"/>
              </a:spcAft>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758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2588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4" name="Text Box 4">
            <a:extLst>
              <a:ext uri="{FF2B5EF4-FFF2-40B4-BE49-F238E27FC236}">
                <a16:creationId xmlns:a16="http://schemas.microsoft.com/office/drawing/2014/main" id="{BE88AE80-ACD4-11AB-9FE0-CE37B607A7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Grace Review - Universal kingdom vs earthly kingdom</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1816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3245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9476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5626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6670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9436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971800" y="5562601"/>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1816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Church: Grace</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4196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6670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5567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7244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324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943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3103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9436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7409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2766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5908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2976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8956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5908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2766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4912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4912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4648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5029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7056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7056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7056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7056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21336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20574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5626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9516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 Box 23">
            <a:extLst>
              <a:ext uri="{FF2B5EF4-FFF2-40B4-BE49-F238E27FC236}">
                <a16:creationId xmlns:a16="http://schemas.microsoft.com/office/drawing/2014/main" id="{830DE4DA-7EA3-AB79-FBFA-877934215283}"/>
              </a:ext>
            </a:extLst>
          </p:cNvPr>
          <p:cNvSpPr txBox="1">
            <a:spLocks noChangeArrowheads="1"/>
          </p:cNvSpPr>
          <p:nvPr/>
        </p:nvSpPr>
        <p:spPr bwMode="auto">
          <a:xfrm>
            <a:off x="3086101" y="114300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b="1" u="sng" dirty="0">
                <a:solidFill>
                  <a:srgbClr val="0000FF"/>
                </a:solidFill>
                <a:latin typeface="+mn-lt"/>
              </a:rPr>
              <a:t>Psalm 47; 57:11</a:t>
            </a:r>
            <a:r>
              <a:rPr lang="en-US" altLang="en-US" i="1" dirty="0">
                <a:latin typeface="+mn-lt"/>
              </a:rPr>
              <a:t>; Jeremiah 23:24; Ephesians 1:10; Hebrews 3:4</a:t>
            </a:r>
          </a:p>
        </p:txBody>
      </p:sp>
      <p:sp>
        <p:nvSpPr>
          <p:cNvPr id="47" name="TextBox 46">
            <a:extLst>
              <a:ext uri="{FF2B5EF4-FFF2-40B4-BE49-F238E27FC236}">
                <a16:creationId xmlns:a16="http://schemas.microsoft.com/office/drawing/2014/main" id="{D0427CF4-970F-3E70-7570-2EB9981894C2}"/>
              </a:ext>
            </a:extLst>
          </p:cNvPr>
          <p:cNvSpPr txBox="1"/>
          <p:nvPr/>
        </p:nvSpPr>
        <p:spPr>
          <a:xfrm>
            <a:off x="3810000" y="4572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spTree>
    <p:extLst>
      <p:ext uri="{BB962C8B-B14F-4D97-AF65-F5344CB8AC3E}">
        <p14:creationId xmlns:p14="http://schemas.microsoft.com/office/powerpoint/2010/main" val="28016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280CFC3-9312-901A-EEF4-69D84A6BAC0D}"/>
              </a:ext>
            </a:extLst>
          </p:cNvPr>
          <p:cNvSpPr>
            <a:spLocks noGrp="1" noChangeArrowheads="1"/>
          </p:cNvSpPr>
          <p:nvPr>
            <p:ph type="title"/>
          </p:nvPr>
        </p:nvSpPr>
        <p:spPr>
          <a:xfrm>
            <a:off x="2209800" y="609600"/>
            <a:ext cx="77724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THE UNIVERSAL KINGDOM OF GOD </a:t>
            </a:r>
          </a:p>
        </p:txBody>
      </p:sp>
      <p:sp>
        <p:nvSpPr>
          <p:cNvPr id="5123" name="Rectangle 3">
            <a:extLst>
              <a:ext uri="{FF2B5EF4-FFF2-40B4-BE49-F238E27FC236}">
                <a16:creationId xmlns:a16="http://schemas.microsoft.com/office/drawing/2014/main" id="{21DDC7D3-A7FB-D6F7-436D-BAD9D4DA9067}"/>
              </a:ext>
            </a:extLst>
          </p:cNvPr>
          <p:cNvSpPr>
            <a:spLocks noGrp="1" noChangeArrowheads="1"/>
          </p:cNvSpPr>
          <p:nvPr>
            <p:ph sz="half" idx="1"/>
          </p:nvPr>
        </p:nvSpPr>
        <p:spPr>
          <a:xfrm>
            <a:off x="609072" y="1371600"/>
            <a:ext cx="10973328" cy="1005840"/>
          </a:xfrm>
        </p:spPr>
        <p:txBody>
          <a:bodyPr>
            <a:normAutofit lnSpcReduction="10000"/>
          </a:bodyPr>
          <a:lstStyle/>
          <a:p>
            <a:pPr marL="457200" indent="-457200" algn="just">
              <a:lnSpc>
                <a:spcPct val="110000"/>
              </a:lnSpc>
            </a:pPr>
            <a:r>
              <a:rPr lang="en-US" altLang="en-US" dirty="0"/>
              <a:t>The term ‘Universal Kingdom of God’ is God’s rule, building and management of the present heavens and earth (this world).</a:t>
            </a:r>
          </a:p>
        </p:txBody>
      </p:sp>
      <p:pic>
        <p:nvPicPr>
          <p:cNvPr id="5128" name="Picture 8">
            <a:extLst>
              <a:ext uri="{FF2B5EF4-FFF2-40B4-BE49-F238E27FC236}">
                <a16:creationId xmlns:a16="http://schemas.microsoft.com/office/drawing/2014/main" id="{0B5B48CC-84A5-4A8B-32A6-10BB41802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1" b="2"/>
          <a:stretch/>
        </p:blipFill>
        <p:spPr bwMode="auto">
          <a:xfrm>
            <a:off x="7741920" y="2636520"/>
            <a:ext cx="3840480" cy="384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44BC6F8C-F239-AD4A-ACA0-DB6B4D7A4CD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mn-lt"/>
              </a:rPr>
              <a:t>Review </a:t>
            </a:r>
            <a:r>
              <a:rPr lang="en-US" altLang="en-US" sz="1800" b="1" dirty="0">
                <a:solidFill>
                  <a:srgbClr val="000000"/>
                </a:solidFill>
                <a:latin typeface="Calibri" panose="020F0502020204030204" pitchFamily="34" charset="0"/>
                <a:cs typeface="Calibri" panose="020F0502020204030204" pitchFamily="34" charset="0"/>
              </a:rPr>
              <a:t>- Universal kingdom vs earthly kingdom</a:t>
            </a:r>
            <a:endParaRPr lang="en-US" altLang="en-US" sz="1800" b="1" dirty="0">
              <a:solidFill>
                <a:srgbClr val="000000"/>
              </a:solidFill>
            </a:endParaRPr>
          </a:p>
        </p:txBody>
      </p:sp>
      <p:pic>
        <p:nvPicPr>
          <p:cNvPr id="5" name="Picture 4">
            <a:extLst>
              <a:ext uri="{FF2B5EF4-FFF2-40B4-BE49-F238E27FC236}">
                <a16:creationId xmlns:a16="http://schemas.microsoft.com/office/drawing/2014/main" id="{CE1173FB-9533-4F88-7393-5454A1C921E8}"/>
              </a:ext>
            </a:extLst>
          </p:cNvPr>
          <p:cNvPicPr>
            <a:picLocks noChangeAspect="1"/>
          </p:cNvPicPr>
          <p:nvPr/>
        </p:nvPicPr>
        <p:blipFill>
          <a:blip r:embed="rId4"/>
          <a:stretch>
            <a:fillRect/>
          </a:stretch>
        </p:blipFill>
        <p:spPr>
          <a:xfrm>
            <a:off x="609600" y="2636520"/>
            <a:ext cx="6827520" cy="3840480"/>
          </a:xfrm>
          <a:prstGeom prst="rect">
            <a:avLst/>
          </a:prstGeom>
          <a:ln w="12700">
            <a:solidFill>
              <a:srgbClr val="FF00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A3DFDF47-B569-FC6E-72B0-150452762542}"/>
              </a:ext>
            </a:extLst>
          </p:cNvPr>
          <p:cNvSpPr>
            <a:spLocks noGrp="1" noChangeArrowheads="1"/>
          </p:cNvSpPr>
          <p:nvPr>
            <p:ph sz="half" idx="1"/>
          </p:nvPr>
        </p:nvSpPr>
        <p:spPr>
          <a:xfrm>
            <a:off x="609600" y="1371600"/>
            <a:ext cx="10972800" cy="914400"/>
          </a:xfrm>
        </p:spPr>
        <p:txBody>
          <a:bodyPr>
            <a:noAutofit/>
          </a:bodyPr>
          <a:lstStyle/>
          <a:p>
            <a:pPr marL="457200" indent="-457200" algn="just">
              <a:lnSpc>
                <a:spcPct val="100000"/>
              </a:lnSpc>
            </a:pPr>
            <a:r>
              <a:rPr lang="en-US" altLang="en-US" dirty="0"/>
              <a:t>The Kingdom of God on earth (aka kingdom of heaven, or millennial 1000 year kingdom) is </a:t>
            </a:r>
            <a:r>
              <a:rPr lang="en-US" altLang="en-US" b="1" i="1" u="sng" dirty="0">
                <a:solidFill>
                  <a:srgbClr val="0000CC"/>
                </a:solidFill>
                <a:cs typeface="Calibri" panose="020F0502020204030204" pitchFamily="34" charset="0"/>
              </a:rPr>
              <a:t>the final phase</a:t>
            </a:r>
            <a:r>
              <a:rPr lang="en-US" altLang="en-US" dirty="0"/>
              <a:t> of this present heavens and earth. </a:t>
            </a:r>
          </a:p>
        </p:txBody>
      </p:sp>
      <p:sp>
        <p:nvSpPr>
          <p:cNvPr id="76811" name="Text Box 11">
            <a:extLst>
              <a:ext uri="{FF2B5EF4-FFF2-40B4-BE49-F238E27FC236}">
                <a16:creationId xmlns:a16="http://schemas.microsoft.com/office/drawing/2014/main" id="{81F6F4C3-4B0E-F50D-3870-3C8DDD3AE9A1}"/>
              </a:ext>
            </a:extLst>
          </p:cNvPr>
          <p:cNvSpPr txBox="1">
            <a:spLocks noChangeArrowheads="1"/>
          </p:cNvSpPr>
          <p:nvPr/>
        </p:nvSpPr>
        <p:spPr bwMode="auto">
          <a:xfrm>
            <a:off x="102108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chemeClr val="bg1"/>
                </a:solidFill>
              </a:rPr>
              <a:t>1</a:t>
            </a:r>
          </a:p>
        </p:txBody>
      </p:sp>
      <p:sp>
        <p:nvSpPr>
          <p:cNvPr id="2" name="Text Box 4">
            <a:extLst>
              <a:ext uri="{FF2B5EF4-FFF2-40B4-BE49-F238E27FC236}">
                <a16:creationId xmlns:a16="http://schemas.microsoft.com/office/drawing/2014/main" id="{2C3479CB-E905-F681-9EA0-34A29630001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mn-lt"/>
              </a:rPr>
              <a:t>Review </a:t>
            </a:r>
            <a:r>
              <a:rPr lang="en-US" altLang="en-US" sz="1800" b="1" dirty="0">
                <a:solidFill>
                  <a:srgbClr val="000000"/>
                </a:solidFill>
                <a:latin typeface="Calibri" panose="020F0502020204030204" pitchFamily="34" charset="0"/>
                <a:cs typeface="Calibri" panose="020F0502020204030204" pitchFamily="34" charset="0"/>
              </a:rPr>
              <a:t>-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FDB78309-5236-7BA1-8CD0-DE73194433B3}"/>
              </a:ext>
            </a:extLst>
          </p:cNvPr>
          <p:cNvSpPr>
            <a:spLocks noGrp="1" noChangeArrowheads="1"/>
          </p:cNvSpPr>
          <p:nvPr>
            <p:ph type="title"/>
          </p:nvPr>
        </p:nvSpPr>
        <p:spPr>
          <a:xfrm>
            <a:off x="2209800" y="609600"/>
            <a:ext cx="77724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THE UNIVERSAL KINGDOM OF GOD </a:t>
            </a:r>
          </a:p>
        </p:txBody>
      </p:sp>
      <p:pic>
        <p:nvPicPr>
          <p:cNvPr id="6" name="Picture 5">
            <a:extLst>
              <a:ext uri="{FF2B5EF4-FFF2-40B4-BE49-F238E27FC236}">
                <a16:creationId xmlns:a16="http://schemas.microsoft.com/office/drawing/2014/main" id="{0416A194-9ACC-64EA-D4F6-F95F39F3DF30}"/>
              </a:ext>
            </a:extLst>
          </p:cNvPr>
          <p:cNvPicPr>
            <a:picLocks noChangeAspect="1"/>
          </p:cNvPicPr>
          <p:nvPr/>
        </p:nvPicPr>
        <p:blipFill>
          <a:blip r:embed="rId3"/>
          <a:stretch>
            <a:fillRect/>
          </a:stretch>
        </p:blipFill>
        <p:spPr>
          <a:xfrm>
            <a:off x="2438400" y="2590800"/>
            <a:ext cx="7315200" cy="4114800"/>
          </a:xfrm>
          <a:prstGeom prst="rect">
            <a:avLst/>
          </a:prstGeom>
          <a:ln w="12700">
            <a:solidFill>
              <a:srgbClr val="FF0000"/>
            </a:solidFill>
          </a:ln>
        </p:spPr>
      </p:pic>
      <p:sp>
        <p:nvSpPr>
          <p:cNvPr id="7" name="Rectangle 10">
            <a:extLst>
              <a:ext uri="{FF2B5EF4-FFF2-40B4-BE49-F238E27FC236}">
                <a16:creationId xmlns:a16="http://schemas.microsoft.com/office/drawing/2014/main" id="{D8351E7B-FA8F-8EB7-5BED-45936E59319A}"/>
              </a:ext>
            </a:extLst>
          </p:cNvPr>
          <p:cNvSpPr>
            <a:spLocks noChangeArrowheads="1"/>
          </p:cNvSpPr>
          <p:nvPr/>
        </p:nvSpPr>
        <p:spPr bwMode="auto">
          <a:xfrm>
            <a:off x="7162800" y="3962400"/>
            <a:ext cx="1371600" cy="1600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11" name="Text Box 11">
            <a:extLst>
              <a:ext uri="{FF2B5EF4-FFF2-40B4-BE49-F238E27FC236}">
                <a16:creationId xmlns:a16="http://schemas.microsoft.com/office/drawing/2014/main" id="{81F6F4C3-4B0E-F50D-3870-3C8DDD3AE9A1}"/>
              </a:ext>
            </a:extLst>
          </p:cNvPr>
          <p:cNvSpPr txBox="1">
            <a:spLocks noChangeArrowheads="1"/>
          </p:cNvSpPr>
          <p:nvPr/>
        </p:nvSpPr>
        <p:spPr bwMode="auto">
          <a:xfrm>
            <a:off x="102108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chemeClr val="bg1"/>
                </a:solidFill>
              </a:rPr>
              <a:t>1</a:t>
            </a:r>
          </a:p>
        </p:txBody>
      </p:sp>
      <p:sp>
        <p:nvSpPr>
          <p:cNvPr id="2" name="Text Box 4">
            <a:extLst>
              <a:ext uri="{FF2B5EF4-FFF2-40B4-BE49-F238E27FC236}">
                <a16:creationId xmlns:a16="http://schemas.microsoft.com/office/drawing/2014/main" id="{2C3479CB-E905-F681-9EA0-34A29630001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mn-lt"/>
              </a:rPr>
              <a:t>Review </a:t>
            </a:r>
            <a:r>
              <a:rPr lang="en-US" altLang="en-US" sz="1800" b="1" dirty="0">
                <a:solidFill>
                  <a:srgbClr val="000000"/>
                </a:solidFill>
                <a:latin typeface="Calibri" panose="020F0502020204030204" pitchFamily="34" charset="0"/>
                <a:cs typeface="Calibri" panose="020F0502020204030204" pitchFamily="34" charset="0"/>
              </a:rPr>
              <a:t>- Universal kingdom vs earthly kingdom</a:t>
            </a:r>
            <a:endParaRPr lang="en-US" altLang="en-US" sz="1800" b="1" dirty="0">
              <a:solidFill>
                <a:srgbClr val="000000"/>
              </a:solidFill>
            </a:endParaRPr>
          </a:p>
        </p:txBody>
      </p:sp>
      <p:pic>
        <p:nvPicPr>
          <p:cNvPr id="10" name="Picture 9">
            <a:extLst>
              <a:ext uri="{FF2B5EF4-FFF2-40B4-BE49-F238E27FC236}">
                <a16:creationId xmlns:a16="http://schemas.microsoft.com/office/drawing/2014/main" id="{15ABD256-7848-AC2E-8460-3AD53FB15F8A}"/>
              </a:ext>
            </a:extLst>
          </p:cNvPr>
          <p:cNvPicPr>
            <a:picLocks noChangeAspect="1"/>
          </p:cNvPicPr>
          <p:nvPr/>
        </p:nvPicPr>
        <p:blipFill>
          <a:blip r:embed="rId3"/>
          <a:stretch>
            <a:fillRect/>
          </a:stretch>
        </p:blipFill>
        <p:spPr>
          <a:xfrm>
            <a:off x="1112562" y="609600"/>
            <a:ext cx="9966876" cy="5943600"/>
          </a:xfrm>
          <a:prstGeom prst="rect">
            <a:avLst/>
          </a:prstGeom>
          <a:solidFill>
            <a:schemeClr val="bg1"/>
          </a:solidFill>
          <a:ln>
            <a:solidFill>
              <a:schemeClr val="tx1"/>
            </a:solidFill>
          </a:ln>
        </p:spPr>
      </p:pic>
    </p:spTree>
    <p:extLst>
      <p:ext uri="{BB962C8B-B14F-4D97-AF65-F5344CB8AC3E}">
        <p14:creationId xmlns:p14="http://schemas.microsoft.com/office/powerpoint/2010/main" val="3075276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DF6879E8-0C6A-6A66-EAB8-EF0A6ECAA00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mn-lt"/>
              </a:rPr>
              <a:t>Review </a:t>
            </a:r>
            <a:r>
              <a:rPr lang="en-US" altLang="en-US" sz="1800" b="1" dirty="0">
                <a:solidFill>
                  <a:srgbClr val="000000"/>
                </a:solidFill>
                <a:latin typeface="Calibri" panose="020F0502020204030204" pitchFamily="34" charset="0"/>
                <a:cs typeface="Calibri" panose="020F0502020204030204" pitchFamily="34" charset="0"/>
              </a:rPr>
              <a:t>- Universal kingdom vs earthly kingdom</a:t>
            </a:r>
            <a:endParaRPr lang="en-US" altLang="en-US" sz="1800" b="1" dirty="0">
              <a:solidFill>
                <a:srgbClr val="000000"/>
              </a:solidFill>
            </a:endParaRPr>
          </a:p>
        </p:txBody>
      </p:sp>
      <p:pic>
        <p:nvPicPr>
          <p:cNvPr id="6" name="Picture 5">
            <a:extLst>
              <a:ext uri="{FF2B5EF4-FFF2-40B4-BE49-F238E27FC236}">
                <a16:creationId xmlns:a16="http://schemas.microsoft.com/office/drawing/2014/main" id="{D5FE4FBB-CB64-F25A-14E6-E4E3881E0815}"/>
              </a:ext>
            </a:extLst>
          </p:cNvPr>
          <p:cNvPicPr>
            <a:picLocks noChangeAspect="1"/>
          </p:cNvPicPr>
          <p:nvPr/>
        </p:nvPicPr>
        <p:blipFill>
          <a:blip r:embed="rId2"/>
          <a:stretch>
            <a:fillRect/>
          </a:stretch>
        </p:blipFill>
        <p:spPr>
          <a:xfrm>
            <a:off x="1112562" y="609600"/>
            <a:ext cx="9966876" cy="5943600"/>
          </a:xfrm>
          <a:prstGeom prst="rect">
            <a:avLst/>
          </a:prstGeom>
          <a:solidFill>
            <a:schemeClr val="bg1"/>
          </a:solidFill>
          <a:ln>
            <a:solidFill>
              <a:schemeClr val="tx1"/>
            </a:solidFill>
          </a:ln>
        </p:spPr>
      </p:pic>
    </p:spTree>
    <p:extLst>
      <p:ext uri="{BB962C8B-B14F-4D97-AF65-F5344CB8AC3E}">
        <p14:creationId xmlns:p14="http://schemas.microsoft.com/office/powerpoint/2010/main" val="40974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DF6879E8-0C6A-6A66-EAB8-EF0A6ECAA00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mn-lt"/>
              </a:rPr>
              <a:t>Review </a:t>
            </a:r>
            <a:r>
              <a:rPr lang="en-US" altLang="en-US" sz="1800" b="1" dirty="0">
                <a:solidFill>
                  <a:srgbClr val="000000"/>
                </a:solidFill>
                <a:latin typeface="Calibri" panose="020F0502020204030204" pitchFamily="34" charset="0"/>
                <a:cs typeface="Calibri" panose="020F0502020204030204" pitchFamily="34" charset="0"/>
              </a:rPr>
              <a:t>- Universal kingdom vs earthly kingdom</a:t>
            </a:r>
            <a:endParaRPr lang="en-US" altLang="en-US" sz="1800" b="1" dirty="0">
              <a:solidFill>
                <a:srgbClr val="000000"/>
              </a:solidFill>
            </a:endParaRPr>
          </a:p>
        </p:txBody>
      </p:sp>
      <p:pic>
        <p:nvPicPr>
          <p:cNvPr id="2" name="Picture 1">
            <a:extLst>
              <a:ext uri="{FF2B5EF4-FFF2-40B4-BE49-F238E27FC236}">
                <a16:creationId xmlns:a16="http://schemas.microsoft.com/office/drawing/2014/main" id="{930B6E38-D5A0-3CB7-9FBD-7F021FCAC0A2}"/>
              </a:ext>
            </a:extLst>
          </p:cNvPr>
          <p:cNvPicPr>
            <a:picLocks noChangeAspect="1"/>
          </p:cNvPicPr>
          <p:nvPr/>
        </p:nvPicPr>
        <p:blipFill>
          <a:blip r:embed="rId2"/>
          <a:stretch>
            <a:fillRect/>
          </a:stretch>
        </p:blipFill>
        <p:spPr>
          <a:xfrm>
            <a:off x="1112562" y="609600"/>
            <a:ext cx="9966876" cy="5943600"/>
          </a:xfrm>
          <a:prstGeom prst="rect">
            <a:avLst/>
          </a:prstGeom>
          <a:solidFill>
            <a:schemeClr val="bg1"/>
          </a:solidFill>
          <a:ln>
            <a:solidFill>
              <a:schemeClr val="tx1"/>
            </a:solidFill>
          </a:ln>
        </p:spPr>
      </p:pic>
    </p:spTree>
    <p:extLst>
      <p:ext uri="{BB962C8B-B14F-4D97-AF65-F5344CB8AC3E}">
        <p14:creationId xmlns:p14="http://schemas.microsoft.com/office/powerpoint/2010/main" val="1562275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40</a:t>
            </a:r>
          </a:p>
          <a:p>
            <a:pPr marL="461963" lvl="1" indent="-461963" eaLnBrk="1" hangingPunct="1">
              <a:spcBef>
                <a:spcPts val="0"/>
              </a:spcBef>
              <a:spcAft>
                <a:spcPts val="1200"/>
              </a:spcAft>
              <a:buFont typeface="+mj-lt"/>
              <a:buAutoNum type="alpha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Gospel of Substitution and &amp; Gospel of the Kingdom – Part 1</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5486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A3CFDCC-43DE-98FA-7896-D941C78932EC}"/>
              </a:ext>
            </a:extLst>
          </p:cNvPr>
          <p:cNvSpPr>
            <a:spLocks noGrp="1" noChangeArrowheads="1"/>
          </p:cNvSpPr>
          <p:nvPr>
            <p:ph type="title"/>
          </p:nvPr>
        </p:nvSpPr>
        <p:spPr>
          <a:xfrm>
            <a:off x="2209800" y="609600"/>
            <a:ext cx="7772400" cy="914400"/>
          </a:xfrm>
        </p:spPr>
        <p:txBody>
          <a:bodyPr>
            <a:normAutofit/>
          </a:bodyPr>
          <a:lstStyle/>
          <a:p>
            <a:pPr algn="ctr"/>
            <a:r>
              <a:rPr lang="en-US" altLang="en-US" sz="3200" b="1" dirty="0">
                <a:solidFill>
                  <a:srgbClr val="0000CC"/>
                </a:solidFill>
                <a:latin typeface="Calibri" panose="020F0502020204030204" pitchFamily="34" charset="0"/>
                <a:ea typeface="+mn-ea"/>
              </a:rPr>
              <a:t>THE GOSPEL </a:t>
            </a:r>
          </a:p>
        </p:txBody>
      </p:sp>
      <p:sp>
        <p:nvSpPr>
          <p:cNvPr id="25603" name="Rectangle 3">
            <a:extLst>
              <a:ext uri="{FF2B5EF4-FFF2-40B4-BE49-F238E27FC236}">
                <a16:creationId xmlns:a16="http://schemas.microsoft.com/office/drawing/2014/main" id="{F730CDC8-F5E3-7296-4E77-4642D840F7BB}"/>
              </a:ext>
            </a:extLst>
          </p:cNvPr>
          <p:cNvSpPr>
            <a:spLocks noGrp="1" noChangeArrowheads="1"/>
          </p:cNvSpPr>
          <p:nvPr>
            <p:ph sz="half" idx="1"/>
          </p:nvPr>
        </p:nvSpPr>
        <p:spPr>
          <a:xfrm>
            <a:off x="609600" y="1981200"/>
            <a:ext cx="10972800" cy="3124200"/>
          </a:xfrm>
        </p:spPr>
        <p:txBody>
          <a:bodyPr>
            <a:normAutofit/>
          </a:bodyPr>
          <a:lstStyle/>
          <a:p>
            <a:pPr algn="just">
              <a:lnSpc>
                <a:spcPct val="100000"/>
              </a:lnSpc>
              <a:spcBef>
                <a:spcPts val="0"/>
              </a:spcBef>
              <a:spcAft>
                <a:spcPts val="1200"/>
              </a:spcAft>
            </a:pPr>
            <a:r>
              <a:rPr lang="en-US" altLang="en-US" dirty="0"/>
              <a:t>The word that is translated ‘gospel’ in the New Testament is a compound word </a:t>
            </a:r>
            <a:r>
              <a:rPr lang="en-US" altLang="en-US" b="1" dirty="0">
                <a:solidFill>
                  <a:srgbClr val="0000CC"/>
                </a:solidFill>
                <a:cs typeface="Calibri" panose="020F0502020204030204" pitchFamily="34" charset="0"/>
              </a:rPr>
              <a:t>that literally means ‘good message’ </a:t>
            </a:r>
            <a:r>
              <a:rPr lang="en-US" altLang="en-US" dirty="0"/>
              <a:t>but is most often translated </a:t>
            </a:r>
            <a:r>
              <a:rPr lang="en-US" altLang="en-US" b="1" i="1" dirty="0">
                <a:solidFill>
                  <a:srgbClr val="0000CC"/>
                </a:solidFill>
                <a:cs typeface="Calibri" panose="020F0502020204030204" pitchFamily="34" charset="0"/>
              </a:rPr>
              <a:t>‘good news’</a:t>
            </a:r>
            <a:r>
              <a:rPr lang="en-US" altLang="en-US" i="1" dirty="0"/>
              <a:t> </a:t>
            </a:r>
            <a:r>
              <a:rPr lang="en-US" altLang="en-US" dirty="0"/>
              <a:t>in our English Bibles. </a:t>
            </a:r>
          </a:p>
          <a:p>
            <a:pPr algn="just">
              <a:lnSpc>
                <a:spcPct val="100000"/>
              </a:lnSpc>
              <a:spcBef>
                <a:spcPts val="0"/>
              </a:spcBef>
              <a:spcAft>
                <a:spcPts val="1200"/>
              </a:spcAft>
            </a:pPr>
            <a:r>
              <a:rPr lang="en-US" altLang="en-US" dirty="0"/>
              <a:t>We find the word </a:t>
            </a:r>
            <a:r>
              <a:rPr lang="en-US" altLang="en-US" b="1" i="1" dirty="0">
                <a:solidFill>
                  <a:srgbClr val="0000CC"/>
                </a:solidFill>
                <a:cs typeface="Calibri" panose="020F0502020204030204" pitchFamily="34" charset="0"/>
              </a:rPr>
              <a:t>‘gospel’</a:t>
            </a:r>
            <a:r>
              <a:rPr lang="en-US" altLang="en-US" i="1" dirty="0"/>
              <a:t> </a:t>
            </a:r>
            <a:r>
              <a:rPr lang="en-US" altLang="en-US" dirty="0"/>
              <a:t>only in the New Testament, but the word pair </a:t>
            </a:r>
            <a:r>
              <a:rPr lang="en-US" altLang="en-US" b="1" i="1" dirty="0">
                <a:solidFill>
                  <a:srgbClr val="0000CC"/>
                </a:solidFill>
                <a:cs typeface="Calibri" panose="020F0502020204030204" pitchFamily="34" charset="0"/>
              </a:rPr>
              <a:t>‘good news’</a:t>
            </a:r>
            <a:r>
              <a:rPr lang="en-US" altLang="en-US" i="1" dirty="0"/>
              <a:t> </a:t>
            </a:r>
            <a:r>
              <a:rPr lang="en-US" altLang="en-US" dirty="0"/>
              <a:t>is found in both the Old and the New Testaments, often in telling about a spiritual truth.</a:t>
            </a:r>
            <a:endParaRPr lang="en-US" altLang="en-US" dirty="0">
              <a:solidFill>
                <a:srgbClr val="0000FF"/>
              </a:solidFill>
            </a:endParaRPr>
          </a:p>
        </p:txBody>
      </p:sp>
      <p:sp>
        <p:nvSpPr>
          <p:cNvPr id="2" name="Text Box 4">
            <a:extLst>
              <a:ext uri="{FF2B5EF4-FFF2-40B4-BE49-F238E27FC236}">
                <a16:creationId xmlns:a16="http://schemas.microsoft.com/office/drawing/2014/main" id="{7DA7B8B2-C3FA-4393-40B4-4F9E47354B50}"/>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pic>
        <p:nvPicPr>
          <p:cNvPr id="4" name="Picture 7">
            <a:extLst>
              <a:ext uri="{FF2B5EF4-FFF2-40B4-BE49-F238E27FC236}">
                <a16:creationId xmlns:a16="http://schemas.microsoft.com/office/drawing/2014/main" id="{8BC515C0-F973-6322-F8C7-4AABF411F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3" r="3999"/>
          <a:stretch>
            <a:fillRect/>
          </a:stretch>
        </p:blipFill>
        <p:spPr bwMode="auto">
          <a:xfrm>
            <a:off x="589222" y="76200"/>
            <a:ext cx="131577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C2705BB-9C6F-9865-8488-1C2C6DD4F44A}"/>
              </a:ext>
            </a:extLst>
          </p:cNvPr>
          <p:cNvSpPr>
            <a:spLocks noGrp="1" noChangeArrowheads="1"/>
          </p:cNvSpPr>
          <p:nvPr>
            <p:ph type="title"/>
          </p:nvPr>
        </p:nvSpPr>
        <p:spPr>
          <a:xfrm>
            <a:off x="2209800" y="609600"/>
            <a:ext cx="7772400" cy="914400"/>
          </a:xfrm>
        </p:spPr>
        <p:txBody>
          <a:bodyPr>
            <a:normAutofit/>
          </a:bodyPr>
          <a:lstStyle/>
          <a:p>
            <a:pPr algn="ctr"/>
            <a:r>
              <a:rPr lang="en-US" altLang="en-US" sz="3200" b="1" dirty="0">
                <a:solidFill>
                  <a:srgbClr val="0000CC"/>
                </a:solidFill>
                <a:latin typeface="Calibri" panose="020F0502020204030204" pitchFamily="34" charset="0"/>
                <a:ea typeface="+mn-ea"/>
              </a:rPr>
              <a:t>GOOD NEW ABOUT WHAT?</a:t>
            </a:r>
          </a:p>
        </p:txBody>
      </p:sp>
      <p:sp>
        <p:nvSpPr>
          <p:cNvPr id="87044" name="Rectangle 4">
            <a:extLst>
              <a:ext uri="{FF2B5EF4-FFF2-40B4-BE49-F238E27FC236}">
                <a16:creationId xmlns:a16="http://schemas.microsoft.com/office/drawing/2014/main" id="{C83DDAC6-12F9-DCAF-C2D1-2F362E65489E}"/>
              </a:ext>
            </a:extLst>
          </p:cNvPr>
          <p:cNvSpPr>
            <a:spLocks noGrp="1" noChangeArrowheads="1"/>
          </p:cNvSpPr>
          <p:nvPr>
            <p:ph sz="half" idx="1"/>
          </p:nvPr>
        </p:nvSpPr>
        <p:spPr>
          <a:xfrm>
            <a:off x="589222" y="1981200"/>
            <a:ext cx="10993178" cy="3429000"/>
          </a:xfrm>
        </p:spPr>
        <p:txBody>
          <a:bodyPr>
            <a:noAutofit/>
          </a:bodyPr>
          <a:lstStyle/>
          <a:p>
            <a:pPr marL="228600" lvl="1" indent="0" algn="just">
              <a:lnSpc>
                <a:spcPct val="100000"/>
              </a:lnSpc>
              <a:spcBef>
                <a:spcPts val="0"/>
              </a:spcBef>
              <a:buNone/>
            </a:pPr>
            <a:r>
              <a:rPr lang="en-US" sz="2800" dirty="0">
                <a:effectLst/>
                <a:ea typeface="Calibri" panose="020F0502020204030204" pitchFamily="34" charset="0"/>
                <a:cs typeface="Times New Roman" panose="02020603050405020304" pitchFamily="18" charset="0"/>
              </a:rPr>
              <a:t>“Our English word </a:t>
            </a:r>
            <a:r>
              <a:rPr lang="en-US" sz="2800" i="1" dirty="0">
                <a:effectLst/>
                <a:ea typeface="Calibri" panose="020F0502020204030204" pitchFamily="34" charset="0"/>
                <a:cs typeface="Times New Roman" panose="02020603050405020304" pitchFamily="18" charset="0"/>
              </a:rPr>
              <a:t>gospel</a:t>
            </a:r>
            <a:r>
              <a:rPr lang="en-US" sz="2800" dirty="0">
                <a:effectLst/>
                <a:ea typeface="Calibri" panose="020F0502020204030204" pitchFamily="34" charset="0"/>
                <a:cs typeface="Times New Roman" panose="02020603050405020304" pitchFamily="18" charset="0"/>
              </a:rPr>
              <a:t> means “good story” or “good news.”  </a:t>
            </a:r>
            <a:r>
              <a:rPr lang="en-US" sz="2800" dirty="0">
                <a:cs typeface="Calibri" panose="020F0502020204030204" pitchFamily="34" charset="0"/>
              </a:rPr>
              <a:t>But the word </a:t>
            </a:r>
            <a:r>
              <a:rPr lang="en-US" sz="2800" i="1" dirty="0">
                <a:cs typeface="Calibri" panose="020F0502020204030204" pitchFamily="34" charset="0"/>
              </a:rPr>
              <a:t>gospel</a:t>
            </a:r>
            <a:r>
              <a:rPr lang="en-US" sz="2800" dirty="0">
                <a:cs typeface="Calibri" panose="020F0502020204030204" pitchFamily="34" charset="0"/>
              </a:rPr>
              <a:t> must be further defined by answering one more question: </a:t>
            </a:r>
            <a:r>
              <a:rPr lang="en-US" sz="2800" b="1" i="1" u="sng" dirty="0">
                <a:solidFill>
                  <a:srgbClr val="0000CC"/>
                </a:solidFill>
                <a:cs typeface="Calibri" panose="020F0502020204030204" pitchFamily="34" charset="0"/>
              </a:rPr>
              <a:t>good news about what</a:t>
            </a:r>
            <a:r>
              <a:rPr lang="en-US" sz="2800" b="1" i="1" dirty="0">
                <a:solidFill>
                  <a:srgbClr val="0000CC"/>
                </a:solidFill>
                <a:cs typeface="Calibri" panose="020F0502020204030204" pitchFamily="34" charset="0"/>
              </a:rPr>
              <a:t>?</a:t>
            </a:r>
            <a:r>
              <a:rPr lang="en-US" sz="2800" i="1" dirty="0">
                <a:effectLst/>
                <a:ea typeface="Calibri" panose="020F0502020204030204" pitchFamily="34" charset="0"/>
                <a:cs typeface="Times New Roman" panose="02020603050405020304" pitchFamily="18" charset="0"/>
              </a:rPr>
              <a:t>  </a:t>
            </a:r>
            <a:r>
              <a:rPr lang="en-US" sz="2800" dirty="0">
                <a:ea typeface="Calibri" panose="020F0502020204030204" pitchFamily="34" charset="0"/>
                <a:cs typeface="Times New Roman" panose="02020603050405020304" pitchFamily="18" charset="0"/>
              </a:rPr>
              <a:t>Even the New Testament uses the word </a:t>
            </a:r>
            <a:r>
              <a:rPr lang="en-US" sz="2800" i="1" dirty="0">
                <a:ea typeface="Calibri" panose="020F0502020204030204" pitchFamily="34" charset="0"/>
                <a:cs typeface="Times New Roman" panose="02020603050405020304" pitchFamily="18" charset="0"/>
              </a:rPr>
              <a:t>gospel</a:t>
            </a:r>
            <a:r>
              <a:rPr lang="en-US" sz="2800" dirty="0">
                <a:ea typeface="Calibri" panose="020F0502020204030204" pitchFamily="34" charset="0"/>
                <a:cs typeface="Times New Roman" panose="02020603050405020304" pitchFamily="18" charset="0"/>
              </a:rPr>
              <a:t> to mean </a:t>
            </a:r>
            <a:r>
              <a:rPr lang="en-US" sz="2800" b="1" i="1" u="sng" dirty="0">
                <a:solidFill>
                  <a:srgbClr val="0000CC"/>
                </a:solidFill>
                <a:cs typeface="Calibri" panose="020F0502020204030204" pitchFamily="34" charset="0"/>
              </a:rPr>
              <a:t>various types of good news</a:t>
            </a:r>
            <a:r>
              <a:rPr lang="en-US" sz="2800" dirty="0">
                <a:ea typeface="Calibri" panose="020F0502020204030204" pitchFamily="34" charset="0"/>
                <a:cs typeface="Times New Roman" panose="02020603050405020304" pitchFamily="18" charset="0"/>
              </a:rPr>
              <a:t>, </a:t>
            </a:r>
            <a:r>
              <a:rPr lang="en-US" sz="2800" dirty="0">
                <a:cs typeface="Calibri" panose="020F0502020204030204" pitchFamily="34" charset="0"/>
              </a:rPr>
              <a:t>so one has to describe </a:t>
            </a:r>
            <a:r>
              <a:rPr lang="en-US" sz="2800" b="1" i="1" u="sng" dirty="0">
                <a:solidFill>
                  <a:srgbClr val="0000CC"/>
                </a:solidFill>
                <a:cs typeface="Calibri" panose="020F0502020204030204" pitchFamily="34" charset="0"/>
              </a:rPr>
              <a:t>what good news is in view</a:t>
            </a:r>
            <a:r>
              <a:rPr lang="en-US" sz="2800" dirty="0">
                <a:ea typeface="Calibri" panose="020F0502020204030204" pitchFamily="34" charset="0"/>
                <a:cs typeface="Times New Roman" panose="02020603050405020304" pitchFamily="18" charset="0"/>
              </a:rPr>
              <a:t>.”   </a:t>
            </a:r>
          </a:p>
          <a:p>
            <a:pPr marL="2743200" lvl="1" indent="0" algn="just">
              <a:lnSpc>
                <a:spcPct val="100000"/>
              </a:lnSpc>
              <a:spcBef>
                <a:spcPts val="0"/>
              </a:spcBef>
              <a:buNone/>
            </a:pPr>
            <a:r>
              <a:rPr lang="en-US" sz="2800" dirty="0">
                <a:effectLst/>
                <a:ea typeface="Calibri" panose="020F0502020204030204" pitchFamily="34" charset="0"/>
                <a:cs typeface="Times New Roman" panose="02020603050405020304" pitchFamily="18" charset="0"/>
              </a:rPr>
              <a:t>Ryrie, C. C. (1997). </a:t>
            </a:r>
            <a:r>
              <a:rPr lang="en-US" sz="2800" i="1" dirty="0">
                <a:effectLst/>
                <a:ea typeface="Calibri" panose="020F0502020204030204" pitchFamily="34" charset="0"/>
                <a:cs typeface="Times New Roman" panose="02020603050405020304" pitchFamily="18" charset="0"/>
              </a:rPr>
              <a:t>So Great Salvation: What It Means to Believe in Jesus Christ</a:t>
            </a:r>
            <a:r>
              <a:rPr lang="en-US" sz="2800" dirty="0">
                <a:effectLst/>
                <a:ea typeface="Calibri" panose="020F0502020204030204" pitchFamily="34" charset="0"/>
                <a:cs typeface="Times New Roman" panose="02020603050405020304" pitchFamily="18" charset="0"/>
              </a:rPr>
              <a:t> (p. 36). Moody Press.</a:t>
            </a:r>
            <a:endParaRPr lang="en-US" altLang="en-US" sz="2800" dirty="0"/>
          </a:p>
        </p:txBody>
      </p:sp>
      <p:pic>
        <p:nvPicPr>
          <p:cNvPr id="87047" name="Picture 7">
            <a:extLst>
              <a:ext uri="{FF2B5EF4-FFF2-40B4-BE49-F238E27FC236}">
                <a16:creationId xmlns:a16="http://schemas.microsoft.com/office/drawing/2014/main" id="{E210DAE4-DA67-68E3-F2E7-DA6913C8C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3" r="3999"/>
          <a:stretch>
            <a:fillRect/>
          </a:stretch>
        </p:blipFill>
        <p:spPr bwMode="auto">
          <a:xfrm>
            <a:off x="589222" y="76200"/>
            <a:ext cx="131577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9D4D6116-7075-9A99-6BAF-508FFF32223D}"/>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40</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Gospel of Substitution &amp; the Gospel of the Kingdom – Part 1</a:t>
            </a:r>
          </a:p>
          <a:p>
            <a:pPr marL="914400" lvl="2" indent="-452438" eaLnBrk="1" hangingPunct="1">
              <a:spcBef>
                <a:spcPts val="0"/>
              </a:spcBef>
              <a:spcAft>
                <a:spcPts val="1200"/>
              </a:spcAft>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1B5BA3-5AD9-E12A-97DE-EA543050748A}"/>
              </a:ext>
            </a:extLst>
          </p:cNvPr>
          <p:cNvSpPr>
            <a:spLocks noGrp="1" noChangeArrowheads="1"/>
          </p:cNvSpPr>
          <p:nvPr>
            <p:ph type="title"/>
          </p:nvPr>
        </p:nvSpPr>
        <p:spPr>
          <a:xfrm>
            <a:off x="2209800" y="609600"/>
            <a:ext cx="7772400" cy="914400"/>
          </a:xfrm>
        </p:spPr>
        <p:txBody>
          <a:bodyPr>
            <a:normAutofit/>
          </a:bodyPr>
          <a:lstStyle/>
          <a:p>
            <a:pPr algn="ctr"/>
            <a:r>
              <a:rPr lang="en-US" altLang="en-US" sz="3200" b="1" dirty="0">
                <a:solidFill>
                  <a:srgbClr val="0000CC"/>
                </a:solidFill>
                <a:latin typeface="Calibri" panose="020F0502020204030204" pitchFamily="34" charset="0"/>
                <a:ea typeface="+mn-ea"/>
              </a:rPr>
              <a:t>THE GOSPEL </a:t>
            </a:r>
          </a:p>
        </p:txBody>
      </p:sp>
      <p:pic>
        <p:nvPicPr>
          <p:cNvPr id="7" name="Picture 6">
            <a:extLst>
              <a:ext uri="{FF2B5EF4-FFF2-40B4-BE49-F238E27FC236}">
                <a16:creationId xmlns:a16="http://schemas.microsoft.com/office/drawing/2014/main" id="{F29A2699-BA3F-E97D-110A-5E86FBD55519}"/>
              </a:ext>
            </a:extLst>
          </p:cNvPr>
          <p:cNvPicPr>
            <a:picLocks noChangeAspect="1"/>
          </p:cNvPicPr>
          <p:nvPr/>
        </p:nvPicPr>
        <p:blipFill>
          <a:blip r:embed="rId2"/>
          <a:stretch>
            <a:fillRect/>
          </a:stretch>
        </p:blipFill>
        <p:spPr>
          <a:xfrm>
            <a:off x="1198190" y="1295400"/>
            <a:ext cx="9795620" cy="5486400"/>
          </a:xfrm>
          <a:prstGeom prst="rect">
            <a:avLst/>
          </a:prstGeom>
        </p:spPr>
      </p:pic>
      <p:sp>
        <p:nvSpPr>
          <p:cNvPr id="2" name="Text Box 4">
            <a:extLst>
              <a:ext uri="{FF2B5EF4-FFF2-40B4-BE49-F238E27FC236}">
                <a16:creationId xmlns:a16="http://schemas.microsoft.com/office/drawing/2014/main" id="{94B4C9B5-6F00-793E-2C19-16EC5D30F92A}"/>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236246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B0A2A2B-13E5-8009-528D-5E8E191229CC}"/>
              </a:ext>
            </a:extLst>
          </p:cNvPr>
          <p:cNvSpPr>
            <a:spLocks noGrp="1" noChangeArrowheads="1"/>
          </p:cNvSpPr>
          <p:nvPr>
            <p:ph type="title"/>
          </p:nvPr>
        </p:nvSpPr>
        <p:spPr>
          <a:xfrm>
            <a:off x="609600" y="609600"/>
            <a:ext cx="109728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rPr>
              <a:t>TWO GOSPELS THAT SPAN FROM GENESIS TO REVELATION</a:t>
            </a:r>
          </a:p>
        </p:txBody>
      </p:sp>
      <p:sp>
        <p:nvSpPr>
          <p:cNvPr id="98307" name="Rectangle 3">
            <a:extLst>
              <a:ext uri="{FF2B5EF4-FFF2-40B4-BE49-F238E27FC236}">
                <a16:creationId xmlns:a16="http://schemas.microsoft.com/office/drawing/2014/main" id="{81BDDA92-90C1-93C2-5394-8A65E07FA397}"/>
              </a:ext>
            </a:extLst>
          </p:cNvPr>
          <p:cNvSpPr>
            <a:spLocks noGrp="1" noChangeArrowheads="1"/>
          </p:cNvSpPr>
          <p:nvPr>
            <p:ph sz="half" idx="1"/>
          </p:nvPr>
        </p:nvSpPr>
        <p:spPr>
          <a:xfrm>
            <a:off x="609600" y="1981200"/>
            <a:ext cx="10972800" cy="990600"/>
          </a:xfrm>
        </p:spPr>
        <p:txBody>
          <a:bodyPr/>
          <a:lstStyle/>
          <a:p>
            <a:pPr>
              <a:lnSpc>
                <a:spcPct val="100000"/>
              </a:lnSpc>
            </a:pPr>
            <a:r>
              <a:rPr lang="en-US" altLang="en-US" dirty="0"/>
              <a:t>The two gospels that begin in the book of </a:t>
            </a:r>
            <a:r>
              <a:rPr lang="en-US" altLang="en-US" b="1" dirty="0">
                <a:solidFill>
                  <a:srgbClr val="0000CC"/>
                </a:solidFill>
                <a:cs typeface="Calibri" panose="020F0502020204030204" pitchFamily="34" charset="0"/>
              </a:rPr>
              <a:t>Genesis</a:t>
            </a:r>
            <a:r>
              <a:rPr lang="en-US" altLang="en-US" b="1" dirty="0">
                <a:solidFill>
                  <a:srgbClr val="0000FF"/>
                </a:solidFill>
              </a:rPr>
              <a:t> </a:t>
            </a:r>
            <a:r>
              <a:rPr lang="en-US" altLang="en-US" dirty="0"/>
              <a:t>continue as two threads on into the book of </a:t>
            </a:r>
            <a:r>
              <a:rPr lang="en-US" altLang="en-US" b="1" dirty="0">
                <a:solidFill>
                  <a:srgbClr val="0000CC"/>
                </a:solidFill>
                <a:cs typeface="Calibri" panose="020F0502020204030204" pitchFamily="34" charset="0"/>
              </a:rPr>
              <a:t>Revelation</a:t>
            </a:r>
            <a:r>
              <a:rPr lang="en-US" altLang="en-US" dirty="0"/>
              <a:t>. </a:t>
            </a:r>
          </a:p>
        </p:txBody>
      </p:sp>
      <p:sp>
        <p:nvSpPr>
          <p:cNvPr id="98308" name="Text Box 4">
            <a:extLst>
              <a:ext uri="{FF2B5EF4-FFF2-40B4-BE49-F238E27FC236}">
                <a16:creationId xmlns:a16="http://schemas.microsoft.com/office/drawing/2014/main" id="{6653255A-C214-82AA-85E3-1FA159A324B6}"/>
              </a:ext>
            </a:extLst>
          </p:cNvPr>
          <p:cNvSpPr txBox="1">
            <a:spLocks noChangeArrowheads="1"/>
          </p:cNvSpPr>
          <p:nvPr/>
        </p:nvSpPr>
        <p:spPr bwMode="auto">
          <a:xfrm>
            <a:off x="102108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solidFill>
                  <a:schemeClr val="bg1"/>
                </a:solidFill>
                <a:latin typeface="Calibri" panose="020F0502020204030204" pitchFamily="34" charset="0"/>
                <a:cs typeface="Calibri" panose="020F0502020204030204" pitchFamily="34" charset="0"/>
              </a:rPr>
              <a:t>1</a:t>
            </a:r>
          </a:p>
        </p:txBody>
      </p:sp>
      <p:pic>
        <p:nvPicPr>
          <p:cNvPr id="3" name="Picture 2">
            <a:extLst>
              <a:ext uri="{FF2B5EF4-FFF2-40B4-BE49-F238E27FC236}">
                <a16:creationId xmlns:a16="http://schemas.microsoft.com/office/drawing/2014/main" id="{8DE4701F-CA06-8890-B778-8936FD4F35D4}"/>
              </a:ext>
            </a:extLst>
          </p:cNvPr>
          <p:cNvPicPr>
            <a:picLocks noChangeAspect="1"/>
          </p:cNvPicPr>
          <p:nvPr/>
        </p:nvPicPr>
        <p:blipFill>
          <a:blip r:embed="rId3"/>
          <a:stretch>
            <a:fillRect/>
          </a:stretch>
        </p:blipFill>
        <p:spPr>
          <a:xfrm>
            <a:off x="2895600" y="3090135"/>
            <a:ext cx="6400800" cy="3539265"/>
          </a:xfrm>
          <a:prstGeom prst="rect">
            <a:avLst/>
          </a:prstGeom>
          <a:solidFill>
            <a:schemeClr val="bg1"/>
          </a:solidFill>
          <a:ln>
            <a:solidFill>
              <a:schemeClr val="tx1"/>
            </a:solidFill>
          </a:ln>
        </p:spPr>
      </p:pic>
      <p:sp>
        <p:nvSpPr>
          <p:cNvPr id="4" name="Text Box 4">
            <a:extLst>
              <a:ext uri="{FF2B5EF4-FFF2-40B4-BE49-F238E27FC236}">
                <a16:creationId xmlns:a16="http://schemas.microsoft.com/office/drawing/2014/main" id="{46531307-529B-7B65-E8A5-B9D0AC73C3DE}"/>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27192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8" name="Picture 8">
            <a:extLst>
              <a:ext uri="{FF2B5EF4-FFF2-40B4-BE49-F238E27FC236}">
                <a16:creationId xmlns:a16="http://schemas.microsoft.com/office/drawing/2014/main" id="{F05A83EE-A74A-13FA-9CAD-CC9E73AE0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204"/>
          <a:stretch>
            <a:fillRect/>
          </a:stretch>
        </p:blipFill>
        <p:spPr bwMode="auto">
          <a:xfrm>
            <a:off x="3810000" y="726545"/>
            <a:ext cx="298704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7289" name="Picture 9">
            <a:extLst>
              <a:ext uri="{FF2B5EF4-FFF2-40B4-BE49-F238E27FC236}">
                <a16:creationId xmlns:a16="http://schemas.microsoft.com/office/drawing/2014/main" id="{EF760916-101C-EA8C-FFB7-6E199377E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8"/>
          <a:stretch>
            <a:fillRect/>
          </a:stretch>
        </p:blipFill>
        <p:spPr bwMode="auto">
          <a:xfrm>
            <a:off x="7241542" y="685800"/>
            <a:ext cx="4340858" cy="548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7290" name="Picture 10">
            <a:extLst>
              <a:ext uri="{FF2B5EF4-FFF2-40B4-BE49-F238E27FC236}">
                <a16:creationId xmlns:a16="http://schemas.microsoft.com/office/drawing/2014/main" id="{EFB4727E-8131-3F62-176C-39CA9E79B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91" b="9091"/>
          <a:stretch>
            <a:fillRect/>
          </a:stretch>
        </p:blipFill>
        <p:spPr bwMode="auto">
          <a:xfrm>
            <a:off x="637328" y="735012"/>
            <a:ext cx="2980692"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7291" name="Picture 11">
            <a:extLst>
              <a:ext uri="{FF2B5EF4-FFF2-40B4-BE49-F238E27FC236}">
                <a16:creationId xmlns:a16="http://schemas.microsoft.com/office/drawing/2014/main" id="{458F3DB4-6004-3656-B66B-5183EAE4D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34" y="3657600"/>
            <a:ext cx="298704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7292" name="Text Box 12">
            <a:extLst>
              <a:ext uri="{FF2B5EF4-FFF2-40B4-BE49-F238E27FC236}">
                <a16:creationId xmlns:a16="http://schemas.microsoft.com/office/drawing/2014/main" id="{AA70DD40-1137-9512-C4ED-35FF67A1C19C}"/>
              </a:ext>
            </a:extLst>
          </p:cNvPr>
          <p:cNvSpPr txBox="1">
            <a:spLocks noChangeArrowheads="1"/>
          </p:cNvSpPr>
          <p:nvPr/>
        </p:nvSpPr>
        <p:spPr bwMode="auto">
          <a:xfrm>
            <a:off x="3810000" y="3962400"/>
            <a:ext cx="2987040" cy="2079625"/>
          </a:xfrm>
          <a:prstGeom prst="rect">
            <a:avLst/>
          </a:prstGeom>
          <a:solidFill>
            <a:schemeClr val="bg1"/>
          </a:solidFill>
          <a:ln w="38100">
            <a:solidFill>
              <a:srgbClr val="FF0000"/>
            </a:solidFill>
            <a:miter lim="800000"/>
            <a:headEnd/>
            <a:tailEnd/>
          </a:ln>
          <a:effectLst/>
        </p:spPr>
        <p:txBody>
          <a:bodyPr wrap="square">
            <a:spAutoFit/>
          </a:bodyPr>
          <a:lstStyle/>
          <a:p>
            <a:pPr algn="ctr">
              <a:spcBef>
                <a:spcPct val="50000"/>
              </a:spcBef>
            </a:pPr>
            <a:r>
              <a:rPr lang="en-US" altLang="en-US" sz="3200" dirty="0">
                <a:latin typeface="Calibri" panose="020F0502020204030204" pitchFamily="34" charset="0"/>
                <a:cs typeface="Calibri" panose="020F0502020204030204" pitchFamily="34" charset="0"/>
              </a:rPr>
              <a:t>"Judah…               your father's sons shall bow down to you… "</a:t>
            </a:r>
          </a:p>
        </p:txBody>
      </p:sp>
      <p:sp>
        <p:nvSpPr>
          <p:cNvPr id="3" name="Text Box 4">
            <a:extLst>
              <a:ext uri="{FF2B5EF4-FFF2-40B4-BE49-F238E27FC236}">
                <a16:creationId xmlns:a16="http://schemas.microsoft.com/office/drawing/2014/main" id="{28F30F13-6645-971C-A7E1-36064F8A6633}"/>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7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2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3" name="Rectangle 3">
            <a:extLst>
              <a:ext uri="{FF2B5EF4-FFF2-40B4-BE49-F238E27FC236}">
                <a16:creationId xmlns:a16="http://schemas.microsoft.com/office/drawing/2014/main" id="{0FA16B51-99A9-35C5-6765-CEB50C8409D1}"/>
              </a:ext>
            </a:extLst>
          </p:cNvPr>
          <p:cNvSpPr>
            <a:spLocks noGrp="1" noChangeArrowheads="1"/>
          </p:cNvSpPr>
          <p:nvPr>
            <p:ph sz="half" idx="1"/>
          </p:nvPr>
        </p:nvSpPr>
        <p:spPr>
          <a:xfrm>
            <a:off x="609600" y="1981200"/>
            <a:ext cx="10972800" cy="1066800"/>
          </a:xfrm>
        </p:spPr>
        <p:txBody>
          <a:bodyPr>
            <a:normAutofit/>
          </a:bodyPr>
          <a:lstStyle/>
          <a:p>
            <a:pPr>
              <a:lnSpc>
                <a:spcPct val="100000"/>
              </a:lnSpc>
              <a:spcBef>
                <a:spcPts val="0"/>
              </a:spcBef>
            </a:pPr>
            <a:r>
              <a:rPr lang="en-US" altLang="en-US" dirty="0">
                <a:latin typeface="Calibri" panose="020F0502020204030204" pitchFamily="34" charset="0"/>
                <a:cs typeface="Calibri" panose="020F0502020204030204" pitchFamily="34" charset="0"/>
              </a:rPr>
              <a:t>The Gospel of Substitution is that Christ died in the place of every single human being for all of time.</a:t>
            </a:r>
          </a:p>
        </p:txBody>
      </p:sp>
      <p:sp>
        <p:nvSpPr>
          <p:cNvPr id="5" name="Rectangle 2">
            <a:extLst>
              <a:ext uri="{FF2B5EF4-FFF2-40B4-BE49-F238E27FC236}">
                <a16:creationId xmlns:a16="http://schemas.microsoft.com/office/drawing/2014/main" id="{52CE1DE2-3AB9-0143-F876-E44680DFBB84}"/>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rPr>
              <a:t>TWO GOSPELS THAT SPAN FROM GENESIS TO REVELATION</a:t>
            </a:r>
          </a:p>
        </p:txBody>
      </p:sp>
      <p:pic>
        <p:nvPicPr>
          <p:cNvPr id="6" name="Picture 5">
            <a:extLst>
              <a:ext uri="{FF2B5EF4-FFF2-40B4-BE49-F238E27FC236}">
                <a16:creationId xmlns:a16="http://schemas.microsoft.com/office/drawing/2014/main" id="{C336C5BE-A2F0-8F5A-A6B6-DF79D6F9C2BD}"/>
              </a:ext>
            </a:extLst>
          </p:cNvPr>
          <p:cNvPicPr>
            <a:picLocks noChangeAspect="1"/>
          </p:cNvPicPr>
          <p:nvPr/>
        </p:nvPicPr>
        <p:blipFill>
          <a:blip r:embed="rId3"/>
          <a:stretch>
            <a:fillRect/>
          </a:stretch>
        </p:blipFill>
        <p:spPr>
          <a:xfrm>
            <a:off x="2617562" y="2971800"/>
            <a:ext cx="6956877" cy="3657600"/>
          </a:xfrm>
          <a:prstGeom prst="rect">
            <a:avLst/>
          </a:prstGeom>
        </p:spPr>
      </p:pic>
      <p:sp>
        <p:nvSpPr>
          <p:cNvPr id="3" name="Text Box 4">
            <a:extLst>
              <a:ext uri="{FF2B5EF4-FFF2-40B4-BE49-F238E27FC236}">
                <a16:creationId xmlns:a16="http://schemas.microsoft.com/office/drawing/2014/main" id="{22186123-2C2E-F04B-46B3-D59CC6174E93}"/>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FC0C0E-1C8B-CDFC-C04F-289F2C0AA9EC}"/>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rPr>
              <a:t>TWO GOSPELS THAT SPAN FROM GENESIS TO REVELATION</a:t>
            </a:r>
          </a:p>
        </p:txBody>
      </p:sp>
      <p:sp>
        <p:nvSpPr>
          <p:cNvPr id="4" name="Rectangle 3">
            <a:extLst>
              <a:ext uri="{FF2B5EF4-FFF2-40B4-BE49-F238E27FC236}">
                <a16:creationId xmlns:a16="http://schemas.microsoft.com/office/drawing/2014/main" id="{C1CF33C6-8F7E-1595-8C16-5B88358D7017}"/>
              </a:ext>
            </a:extLst>
          </p:cNvPr>
          <p:cNvSpPr>
            <a:spLocks noGrp="1" noChangeArrowheads="1"/>
          </p:cNvSpPr>
          <p:nvPr>
            <p:ph sz="half" idx="1"/>
          </p:nvPr>
        </p:nvSpPr>
        <p:spPr>
          <a:xfrm>
            <a:off x="609600" y="1981200"/>
            <a:ext cx="10972800" cy="1066800"/>
          </a:xfrm>
        </p:spPr>
        <p:txBody>
          <a:bodyPr>
            <a:normAutofit/>
          </a:bodyPr>
          <a:lstStyle/>
          <a:p>
            <a:pPr>
              <a:lnSpc>
                <a:spcPct val="100000"/>
              </a:lnSpc>
              <a:spcBef>
                <a:spcPts val="0"/>
              </a:spcBef>
            </a:pPr>
            <a:r>
              <a:rPr lang="en-US" altLang="en-US" sz="2800" dirty="0">
                <a:latin typeface="Calibri" panose="020F0502020204030204" pitchFamily="34" charset="0"/>
                <a:cs typeface="Calibri" panose="020F0502020204030204" pitchFamily="34" charset="0"/>
              </a:rPr>
              <a:t>The Gospel of the Kingdom is that Christ will reign over Israel and the entire earth </a:t>
            </a:r>
            <a:r>
              <a:rPr lang="en-US" altLang="en-US" b="1" dirty="0">
                <a:solidFill>
                  <a:srgbClr val="0000CC"/>
                </a:solidFill>
                <a:latin typeface="Calibri" panose="020F0502020204030204" pitchFamily="34" charset="0"/>
                <a:cs typeface="+mj-cs"/>
              </a:rPr>
              <a:t>for 1000 years</a:t>
            </a:r>
            <a:r>
              <a:rPr lang="en-US" altLang="en-US" sz="28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DEC7719-5C80-6086-5D4D-F5D0AD5E1CF3}"/>
              </a:ext>
            </a:extLst>
          </p:cNvPr>
          <p:cNvPicPr>
            <a:picLocks noChangeAspect="1"/>
          </p:cNvPicPr>
          <p:nvPr/>
        </p:nvPicPr>
        <p:blipFill>
          <a:blip r:embed="rId3"/>
          <a:stretch>
            <a:fillRect/>
          </a:stretch>
        </p:blipFill>
        <p:spPr>
          <a:xfrm>
            <a:off x="2601902" y="2971800"/>
            <a:ext cx="6988197" cy="3657600"/>
          </a:xfrm>
          <a:prstGeom prst="rect">
            <a:avLst/>
          </a:prstGeom>
        </p:spPr>
      </p:pic>
      <p:sp>
        <p:nvSpPr>
          <p:cNvPr id="6" name="Text Box 4">
            <a:extLst>
              <a:ext uri="{FF2B5EF4-FFF2-40B4-BE49-F238E27FC236}">
                <a16:creationId xmlns:a16="http://schemas.microsoft.com/office/drawing/2014/main" id="{AD1AC8C9-804F-D83C-F3F0-0C607DEA92CE}"/>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4DB8AEBF-E657-CD3D-EFC9-5C9CA0CFF12E}"/>
              </a:ext>
            </a:extLst>
          </p:cNvPr>
          <p:cNvSpPr>
            <a:spLocks noGrp="1" noChangeArrowheads="1"/>
          </p:cNvSpPr>
          <p:nvPr>
            <p:ph sz="half" idx="1"/>
          </p:nvPr>
        </p:nvSpPr>
        <p:spPr>
          <a:xfrm>
            <a:off x="609600" y="1981200"/>
            <a:ext cx="10972800" cy="990598"/>
          </a:xfrm>
        </p:spPr>
        <p:txBody>
          <a:bodyPr>
            <a:normAutofit/>
          </a:bodyPr>
          <a:lstStyle/>
          <a:p>
            <a:pPr>
              <a:lnSpc>
                <a:spcPct val="100000"/>
              </a:lnSpc>
              <a:spcBef>
                <a:spcPts val="0"/>
              </a:spcBef>
            </a:pPr>
            <a:r>
              <a:rPr lang="en-US" altLang="en-US" dirty="0">
                <a:latin typeface="Calibri" panose="020F0502020204030204" pitchFamily="34" charset="0"/>
                <a:cs typeface="Calibri" panose="020F0502020204030204" pitchFamily="34" charset="0"/>
              </a:rPr>
              <a:t>The Gospel of the Kingdom is that Christ will reign on earth as </a:t>
            </a:r>
            <a:r>
              <a:rPr lang="en-US" altLang="en-US" b="1" dirty="0">
                <a:solidFill>
                  <a:srgbClr val="0000CC"/>
                </a:solidFill>
                <a:latin typeface="Calibri" panose="020F0502020204030204" pitchFamily="34" charset="0"/>
                <a:cs typeface="+mj-cs"/>
              </a:rPr>
              <a:t>the last of all earthly times on this present earth</a:t>
            </a:r>
            <a:r>
              <a:rPr lang="en-US" altLang="en-US" dirty="0">
                <a:latin typeface="Calibri" panose="020F0502020204030204" pitchFamily="34" charset="0"/>
                <a:cs typeface="Calibri" panose="020F0502020204030204" pitchFamily="34" charset="0"/>
              </a:rPr>
              <a:t>.</a:t>
            </a:r>
          </a:p>
        </p:txBody>
      </p:sp>
      <p:sp>
        <p:nvSpPr>
          <p:cNvPr id="4" name="Rectangle 2">
            <a:extLst>
              <a:ext uri="{FF2B5EF4-FFF2-40B4-BE49-F238E27FC236}">
                <a16:creationId xmlns:a16="http://schemas.microsoft.com/office/drawing/2014/main" id="{9DCB0707-B7D9-1C4A-6823-85554360AC48}"/>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THE GOSPEL OF THE KINGDOM</a:t>
            </a:r>
          </a:p>
        </p:txBody>
      </p:sp>
      <p:pic>
        <p:nvPicPr>
          <p:cNvPr id="5" name="Picture 4">
            <a:extLst>
              <a:ext uri="{FF2B5EF4-FFF2-40B4-BE49-F238E27FC236}">
                <a16:creationId xmlns:a16="http://schemas.microsoft.com/office/drawing/2014/main" id="{036557FD-A84B-ADB7-5313-D2720670B507}"/>
              </a:ext>
            </a:extLst>
          </p:cNvPr>
          <p:cNvPicPr>
            <a:picLocks noChangeAspect="1"/>
          </p:cNvPicPr>
          <p:nvPr/>
        </p:nvPicPr>
        <p:blipFill>
          <a:blip r:embed="rId3"/>
          <a:stretch>
            <a:fillRect/>
          </a:stretch>
        </p:blipFill>
        <p:spPr>
          <a:xfrm>
            <a:off x="2621280" y="2971802"/>
            <a:ext cx="6949440" cy="3657598"/>
          </a:xfrm>
          <a:prstGeom prst="rect">
            <a:avLst/>
          </a:prstGeom>
        </p:spPr>
      </p:pic>
      <p:sp>
        <p:nvSpPr>
          <p:cNvPr id="3" name="Text Box 4">
            <a:extLst>
              <a:ext uri="{FF2B5EF4-FFF2-40B4-BE49-F238E27FC236}">
                <a16:creationId xmlns:a16="http://schemas.microsoft.com/office/drawing/2014/main" id="{5A8C8F62-7C59-C892-3C84-685B42C2E34B}"/>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2" name="Rectangle 4">
            <a:extLst>
              <a:ext uri="{FF2B5EF4-FFF2-40B4-BE49-F238E27FC236}">
                <a16:creationId xmlns:a16="http://schemas.microsoft.com/office/drawing/2014/main" id="{085B8D32-209E-7A85-0320-C9B06F27FBAE}"/>
              </a:ext>
            </a:extLst>
          </p:cNvPr>
          <p:cNvSpPr>
            <a:spLocks noGrp="1" noChangeArrowheads="1"/>
          </p:cNvSpPr>
          <p:nvPr>
            <p:ph sz="half" idx="1"/>
          </p:nvPr>
        </p:nvSpPr>
        <p:spPr>
          <a:xfrm>
            <a:off x="609599" y="1981200"/>
            <a:ext cx="10972799" cy="2057400"/>
          </a:xfrm>
        </p:spPr>
        <p:txBody>
          <a:bodyPr>
            <a:noAutofit/>
          </a:bodyPr>
          <a:lstStyle/>
          <a:p>
            <a:pPr algn="just">
              <a:lnSpc>
                <a:spcPct val="100000"/>
              </a:lnSpc>
              <a:spcBef>
                <a:spcPts val="0"/>
              </a:spcBef>
              <a:spcAft>
                <a:spcPts val="1200"/>
              </a:spcAft>
            </a:pPr>
            <a:r>
              <a:rPr lang="en-US" altLang="en-US" dirty="0">
                <a:latin typeface="Calibri" panose="020F0502020204030204" pitchFamily="34" charset="0"/>
                <a:cs typeface="Calibri" panose="020F0502020204030204" pitchFamily="34" charset="0"/>
              </a:rPr>
              <a:t>The earth will be in many ways restored to its original fertile and productive state, and Israel will be the way to the Messiah.</a:t>
            </a:r>
          </a:p>
          <a:p>
            <a:pPr algn="just">
              <a:lnSpc>
                <a:spcPct val="100000"/>
              </a:lnSpc>
              <a:spcBef>
                <a:spcPts val="0"/>
              </a:spcBef>
              <a:spcAft>
                <a:spcPts val="1200"/>
              </a:spcAft>
            </a:pPr>
            <a:r>
              <a:rPr lang="en-US" altLang="en-US" b="1" dirty="0">
                <a:solidFill>
                  <a:srgbClr val="0000CC"/>
                </a:solidFill>
                <a:cs typeface="Calibri" panose="020F0502020204030204" pitchFamily="34" charset="0"/>
              </a:rPr>
              <a:t>The Gospel of the Kingdom is primarily what the people of Israel need to know</a:t>
            </a:r>
            <a:r>
              <a:rPr lang="en-US" altLang="en-US" dirty="0">
                <a:latin typeface="Calibri" panose="020F0502020204030204" pitchFamily="34" charset="0"/>
                <a:cs typeface="Calibri" panose="020F0502020204030204" pitchFamily="34" charset="0"/>
              </a:rPr>
              <a:t>  to enter and do well in that coming kingdom.</a:t>
            </a:r>
          </a:p>
        </p:txBody>
      </p:sp>
      <p:pic>
        <p:nvPicPr>
          <p:cNvPr id="104456" name="Picture 8">
            <a:extLst>
              <a:ext uri="{FF2B5EF4-FFF2-40B4-BE49-F238E27FC236}">
                <a16:creationId xmlns:a16="http://schemas.microsoft.com/office/drawing/2014/main" id="{A3A804B4-C4B5-175F-AB4F-2272F10F6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839" y="3962400"/>
            <a:ext cx="3616323"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0027107-568B-D9AD-4382-C1CA342B1D78}"/>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THE GOSPEL OF THE KINGDOM</a:t>
            </a:r>
          </a:p>
        </p:txBody>
      </p:sp>
      <p:sp>
        <p:nvSpPr>
          <p:cNvPr id="3" name="Text Box 4">
            <a:extLst>
              <a:ext uri="{FF2B5EF4-FFF2-40B4-BE49-F238E27FC236}">
                <a16:creationId xmlns:a16="http://schemas.microsoft.com/office/drawing/2014/main" id="{1A6EC437-BEF1-8094-E836-8A3CF178A300}"/>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04C49D-E6C4-78E9-5790-6CE76EA237A1}"/>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WHAT DO YOU THINK OF CHRIST?</a:t>
            </a:r>
          </a:p>
        </p:txBody>
      </p:sp>
      <p:pic>
        <p:nvPicPr>
          <p:cNvPr id="6" name="Picture 5">
            <a:extLst>
              <a:ext uri="{FF2B5EF4-FFF2-40B4-BE49-F238E27FC236}">
                <a16:creationId xmlns:a16="http://schemas.microsoft.com/office/drawing/2014/main" id="{9F9C4D87-EF5E-4C6D-1529-B5371F152A2F}"/>
              </a:ext>
            </a:extLst>
          </p:cNvPr>
          <p:cNvPicPr>
            <a:picLocks noChangeAspect="1"/>
          </p:cNvPicPr>
          <p:nvPr/>
        </p:nvPicPr>
        <p:blipFill>
          <a:blip r:embed="rId3"/>
          <a:stretch>
            <a:fillRect/>
          </a:stretch>
        </p:blipFill>
        <p:spPr>
          <a:xfrm>
            <a:off x="1511410" y="2188165"/>
            <a:ext cx="9169179" cy="3450635"/>
          </a:xfrm>
          <a:prstGeom prst="rect">
            <a:avLst/>
          </a:prstGeom>
        </p:spPr>
      </p:pic>
      <p:sp>
        <p:nvSpPr>
          <p:cNvPr id="4" name="Text Box 4">
            <a:extLst>
              <a:ext uri="{FF2B5EF4-FFF2-40B4-BE49-F238E27FC236}">
                <a16:creationId xmlns:a16="http://schemas.microsoft.com/office/drawing/2014/main" id="{7971782A-6406-D205-57B5-472D207F028F}"/>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7" name="Rectangle 3">
            <a:extLst>
              <a:ext uri="{FF2B5EF4-FFF2-40B4-BE49-F238E27FC236}">
                <a16:creationId xmlns:a16="http://schemas.microsoft.com/office/drawing/2014/main" id="{C6BFD976-AD64-4469-93E1-4EAC818ED922}"/>
              </a:ext>
            </a:extLst>
          </p:cNvPr>
          <p:cNvSpPr>
            <a:spLocks noGrp="1" noChangeArrowheads="1"/>
          </p:cNvSpPr>
          <p:nvPr>
            <p:ph sz="half" idx="1"/>
          </p:nvPr>
        </p:nvSpPr>
        <p:spPr>
          <a:xfrm>
            <a:off x="609600" y="1981200"/>
            <a:ext cx="10972800" cy="1219200"/>
          </a:xfrm>
        </p:spPr>
        <p:txBody>
          <a:bodyPr>
            <a:noAutofit/>
          </a:bodyPr>
          <a:lstStyle/>
          <a:p>
            <a:pPr algn="just">
              <a:lnSpc>
                <a:spcPct val="100000"/>
              </a:lnSpc>
            </a:pPr>
            <a:r>
              <a:rPr lang="en-US" altLang="en-US" dirty="0">
                <a:cs typeface="Calibri" panose="020F0502020204030204" pitchFamily="34" charset="0"/>
              </a:rPr>
              <a:t>The key question of the </a:t>
            </a:r>
            <a:r>
              <a:rPr lang="en-US" altLang="en-US" b="1" i="1" u="sng" dirty="0">
                <a:solidFill>
                  <a:srgbClr val="0000CC"/>
                </a:solidFill>
                <a:cs typeface="Calibri" panose="020F0502020204030204" pitchFamily="34" charset="0"/>
              </a:rPr>
              <a:t>‘Gospel of Substitution</a:t>
            </a:r>
            <a:r>
              <a:rPr lang="en-US" altLang="en-US" b="1" i="1" dirty="0">
                <a:solidFill>
                  <a:srgbClr val="0000CC"/>
                </a:solidFill>
                <a:cs typeface="Calibri" panose="020F0502020204030204" pitchFamily="34" charset="0"/>
              </a:rPr>
              <a:t>’</a:t>
            </a:r>
            <a:r>
              <a:rPr lang="en-US" altLang="en-US" i="1" dirty="0"/>
              <a:t> </a:t>
            </a:r>
            <a:r>
              <a:rPr lang="en-US" altLang="en-US" dirty="0"/>
              <a:t>is, </a:t>
            </a:r>
            <a:r>
              <a:rPr lang="en-US" altLang="en-US" i="1" dirty="0"/>
              <a:t>“</a:t>
            </a:r>
            <a:r>
              <a:rPr lang="en-US" altLang="en-US" b="1" dirty="0">
                <a:solidFill>
                  <a:srgbClr val="0000CC"/>
                </a:solidFill>
                <a:cs typeface="Calibri" panose="020F0502020204030204" pitchFamily="34" charset="0"/>
              </a:rPr>
              <a:t>Do you believe God regarding Jesus Christ’s death for your sins, His burial, and His resurrection?”</a:t>
            </a:r>
          </a:p>
        </p:txBody>
      </p:sp>
      <p:pic>
        <p:nvPicPr>
          <p:cNvPr id="108549" name="Picture 5">
            <a:extLst>
              <a:ext uri="{FF2B5EF4-FFF2-40B4-BE49-F238E27FC236}">
                <a16:creationId xmlns:a16="http://schemas.microsoft.com/office/drawing/2014/main" id="{0509D488-FD27-301E-F09C-707CA7494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7" t="45566" r="44157" b="4422"/>
          <a:stretch>
            <a:fillRect/>
          </a:stretch>
        </p:blipFill>
        <p:spPr bwMode="auto">
          <a:xfrm>
            <a:off x="3865419" y="3276600"/>
            <a:ext cx="4461163" cy="3200400"/>
          </a:xfrm>
          <a:prstGeom prst="rect">
            <a:avLst/>
          </a:prstGeom>
          <a:solidFill>
            <a:schemeClr val="bg1"/>
          </a:solidFill>
          <a:ln w="9525">
            <a:solidFill>
              <a:srgbClr val="0000FF"/>
            </a:solidFill>
            <a:miter lim="800000"/>
            <a:headEnd/>
            <a:tailEnd/>
          </a:ln>
        </p:spPr>
      </p:pic>
      <p:sp>
        <p:nvSpPr>
          <p:cNvPr id="5" name="Rectangle 2">
            <a:extLst>
              <a:ext uri="{FF2B5EF4-FFF2-40B4-BE49-F238E27FC236}">
                <a16:creationId xmlns:a16="http://schemas.microsoft.com/office/drawing/2014/main" id="{03860AE2-EDD6-CC3F-B5EC-DA58387BB4A0}"/>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WHAT DO YOU THINK OF CHRIST?</a:t>
            </a:r>
          </a:p>
        </p:txBody>
      </p:sp>
      <p:sp>
        <p:nvSpPr>
          <p:cNvPr id="3" name="Text Box 4">
            <a:extLst>
              <a:ext uri="{FF2B5EF4-FFF2-40B4-BE49-F238E27FC236}">
                <a16:creationId xmlns:a16="http://schemas.microsoft.com/office/drawing/2014/main" id="{98B3F477-6196-21F1-0361-9AC203562439}"/>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500" name="Rectangle 4">
            <a:extLst>
              <a:ext uri="{FF2B5EF4-FFF2-40B4-BE49-F238E27FC236}">
                <a16:creationId xmlns:a16="http://schemas.microsoft.com/office/drawing/2014/main" id="{E5B117C5-8181-6BCA-5D25-1BF1D3723D77}"/>
              </a:ext>
            </a:extLst>
          </p:cNvPr>
          <p:cNvSpPr>
            <a:spLocks noGrp="1" noChangeArrowheads="1"/>
          </p:cNvSpPr>
          <p:nvPr>
            <p:ph sz="half" idx="1"/>
          </p:nvPr>
        </p:nvSpPr>
        <p:spPr>
          <a:xfrm>
            <a:off x="609600" y="1981200"/>
            <a:ext cx="10972800" cy="1295400"/>
          </a:xfrm>
        </p:spPr>
        <p:txBody>
          <a:bodyPr>
            <a:noAutofit/>
          </a:bodyPr>
          <a:lstStyle/>
          <a:p>
            <a:pPr algn="just">
              <a:lnSpc>
                <a:spcPct val="100000"/>
              </a:lnSpc>
            </a:pPr>
            <a:r>
              <a:rPr lang="en-US" altLang="en-US" dirty="0">
                <a:cs typeface="Calibri" panose="020F0502020204030204" pitchFamily="34" charset="0"/>
              </a:rPr>
              <a:t>The key question of the </a:t>
            </a:r>
            <a:r>
              <a:rPr lang="en-US" altLang="en-US" b="1" i="1" u="sng" dirty="0">
                <a:solidFill>
                  <a:srgbClr val="0000CC"/>
                </a:solidFill>
                <a:cs typeface="Calibri" panose="020F0502020204030204" pitchFamily="34" charset="0"/>
              </a:rPr>
              <a:t>‘Gospel of the Kingdom</a:t>
            </a:r>
            <a:r>
              <a:rPr lang="en-US" altLang="en-US" b="1" i="1" dirty="0">
                <a:solidFill>
                  <a:srgbClr val="0000CC"/>
                </a:solidFill>
                <a:cs typeface="Calibri" panose="020F0502020204030204" pitchFamily="34" charset="0"/>
              </a:rPr>
              <a:t>’</a:t>
            </a:r>
            <a:r>
              <a:rPr lang="en-US" altLang="en-US" i="1" dirty="0"/>
              <a:t> </a:t>
            </a:r>
            <a:r>
              <a:rPr lang="en-US" altLang="en-US" dirty="0"/>
              <a:t>is, </a:t>
            </a:r>
            <a:r>
              <a:rPr lang="en-US" altLang="en-US" b="1" i="1" dirty="0">
                <a:solidFill>
                  <a:srgbClr val="0000CC"/>
                </a:solidFill>
                <a:cs typeface="Calibri" panose="020F0502020204030204" pitchFamily="34" charset="0"/>
              </a:rPr>
              <a:t>“Do you believe  that Jesus is the Christ, that is, Israel’s promised Messiah?”</a:t>
            </a:r>
            <a:r>
              <a:rPr lang="en-US" altLang="en-US" dirty="0"/>
              <a:t>, and that question is of first priority for Israel.              </a:t>
            </a:r>
          </a:p>
        </p:txBody>
      </p:sp>
      <p:sp>
        <p:nvSpPr>
          <p:cNvPr id="106505" name="Text Box 9">
            <a:extLst>
              <a:ext uri="{FF2B5EF4-FFF2-40B4-BE49-F238E27FC236}">
                <a16:creationId xmlns:a16="http://schemas.microsoft.com/office/drawing/2014/main" id="{65616553-0E2C-8945-14C0-423739D736B8}"/>
              </a:ext>
            </a:extLst>
          </p:cNvPr>
          <p:cNvSpPr txBox="1">
            <a:spLocks noChangeArrowheads="1"/>
          </p:cNvSpPr>
          <p:nvPr/>
        </p:nvSpPr>
        <p:spPr bwMode="auto">
          <a:xfrm>
            <a:off x="2286000" y="6172200"/>
            <a:ext cx="7620000" cy="584775"/>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altLang="en-US" sz="3200" i="1" dirty="0">
                <a:latin typeface="Calibri" panose="020F0502020204030204" pitchFamily="34" charset="0"/>
                <a:cs typeface="Calibri" panose="020F0502020204030204" pitchFamily="34" charset="0"/>
              </a:rPr>
              <a:t>The questions about Christ are different.</a:t>
            </a:r>
          </a:p>
        </p:txBody>
      </p:sp>
      <p:pic>
        <p:nvPicPr>
          <p:cNvPr id="3" name="Picture 2">
            <a:extLst>
              <a:ext uri="{FF2B5EF4-FFF2-40B4-BE49-F238E27FC236}">
                <a16:creationId xmlns:a16="http://schemas.microsoft.com/office/drawing/2014/main" id="{565B1D03-09A2-9D85-8B92-B31CF5091766}"/>
              </a:ext>
            </a:extLst>
          </p:cNvPr>
          <p:cNvPicPr>
            <a:picLocks noChangeAspect="1"/>
          </p:cNvPicPr>
          <p:nvPr/>
        </p:nvPicPr>
        <p:blipFill>
          <a:blip r:embed="rId3"/>
          <a:stretch>
            <a:fillRect/>
          </a:stretch>
        </p:blipFill>
        <p:spPr>
          <a:xfrm>
            <a:off x="4482605" y="3352800"/>
            <a:ext cx="3226790" cy="2743200"/>
          </a:xfrm>
          <a:prstGeom prst="rect">
            <a:avLst/>
          </a:prstGeom>
        </p:spPr>
      </p:pic>
      <p:sp>
        <p:nvSpPr>
          <p:cNvPr id="6" name="Rectangle 2">
            <a:extLst>
              <a:ext uri="{FF2B5EF4-FFF2-40B4-BE49-F238E27FC236}">
                <a16:creationId xmlns:a16="http://schemas.microsoft.com/office/drawing/2014/main" id="{4254BF6F-50A5-D2D6-9E3F-85FC83C4C6D1}"/>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WHAT DO YOU THINK OF CHRIST?</a:t>
            </a:r>
          </a:p>
        </p:txBody>
      </p:sp>
      <p:sp>
        <p:nvSpPr>
          <p:cNvPr id="4" name="Text Box 4">
            <a:extLst>
              <a:ext uri="{FF2B5EF4-FFF2-40B4-BE49-F238E27FC236}">
                <a16:creationId xmlns:a16="http://schemas.microsoft.com/office/drawing/2014/main" id="{25ED9B47-AC6F-9749-C0CF-971E5309D59B}"/>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27A6D7-C281-6F06-D500-1AA37EB8461C}"/>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WHO IS CHRIST </a:t>
            </a:r>
            <a:r>
              <a:rPr lang="en-US" altLang="en-US" sz="3200" b="1" i="1" dirty="0">
                <a:solidFill>
                  <a:srgbClr val="0000CC"/>
                </a:solidFill>
                <a:latin typeface="Calibri" panose="020F0502020204030204" pitchFamily="34" charset="0"/>
                <a:cs typeface="+mj-cs"/>
              </a:rPr>
              <a:t>AND WHEN</a:t>
            </a:r>
            <a:r>
              <a:rPr lang="en-US" altLang="en-US" sz="3200" b="1" dirty="0">
                <a:solidFill>
                  <a:srgbClr val="0000CC"/>
                </a:solidFill>
                <a:latin typeface="Calibri" panose="020F0502020204030204" pitchFamily="34" charset="0"/>
                <a:cs typeface="+mj-cs"/>
              </a:rPr>
              <a:t>?</a:t>
            </a:r>
          </a:p>
        </p:txBody>
      </p:sp>
      <p:pic>
        <p:nvPicPr>
          <p:cNvPr id="8" name="Picture 7">
            <a:extLst>
              <a:ext uri="{FF2B5EF4-FFF2-40B4-BE49-F238E27FC236}">
                <a16:creationId xmlns:a16="http://schemas.microsoft.com/office/drawing/2014/main" id="{0C3BC754-AA81-692A-DBD2-55453A246DCF}"/>
              </a:ext>
            </a:extLst>
          </p:cNvPr>
          <p:cNvPicPr>
            <a:picLocks noChangeAspect="1"/>
          </p:cNvPicPr>
          <p:nvPr/>
        </p:nvPicPr>
        <p:blipFill>
          <a:blip r:embed="rId3"/>
          <a:stretch>
            <a:fillRect/>
          </a:stretch>
        </p:blipFill>
        <p:spPr>
          <a:xfrm>
            <a:off x="3431524" y="1600200"/>
            <a:ext cx="5328953" cy="5029200"/>
          </a:xfrm>
          <a:prstGeom prst="rect">
            <a:avLst/>
          </a:prstGeom>
        </p:spPr>
      </p:pic>
      <p:sp>
        <p:nvSpPr>
          <p:cNvPr id="4" name="Text Box 4">
            <a:extLst>
              <a:ext uri="{FF2B5EF4-FFF2-40B4-BE49-F238E27FC236}">
                <a16:creationId xmlns:a16="http://schemas.microsoft.com/office/drawing/2014/main" id="{BB67B747-4FA6-565F-FD31-F602EAC8E2EF}"/>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EBBD033B-B7AD-9C10-F314-5F931C63D0B6}"/>
              </a:ext>
            </a:extLst>
          </p:cNvPr>
          <p:cNvSpPr>
            <a:spLocks noGrp="1" noChangeArrowheads="1"/>
          </p:cNvSpPr>
          <p:nvPr>
            <p:ph sz="half" idx="1"/>
          </p:nvPr>
        </p:nvSpPr>
        <p:spPr>
          <a:xfrm>
            <a:off x="609600" y="1981200"/>
            <a:ext cx="10972800" cy="1295400"/>
          </a:xfrm>
        </p:spPr>
        <p:txBody>
          <a:bodyPr>
            <a:noAutofit/>
          </a:bodyPr>
          <a:lstStyle/>
          <a:p>
            <a:pPr algn="just">
              <a:lnSpc>
                <a:spcPct val="100000"/>
              </a:lnSpc>
            </a:pPr>
            <a:r>
              <a:rPr lang="en-US" altLang="en-US" b="1" dirty="0">
                <a:solidFill>
                  <a:srgbClr val="0000CC"/>
                </a:solidFill>
                <a:cs typeface="Calibri" panose="020F0502020204030204" pitchFamily="34" charset="0"/>
              </a:rPr>
              <a:t>The gospel of Jesus Christ dying as our substitute, in our place, </a:t>
            </a:r>
            <a:r>
              <a:rPr lang="en-US" altLang="en-US" b="1" u="sng" dirty="0">
                <a:solidFill>
                  <a:srgbClr val="0000CC"/>
                </a:solidFill>
                <a:cs typeface="Calibri" panose="020F0502020204030204" pitchFamily="34" charset="0"/>
              </a:rPr>
              <a:t>is centered in His first coming</a:t>
            </a:r>
            <a:r>
              <a:rPr lang="en-US" altLang="en-US" dirty="0"/>
              <a:t>, when He died for the sins of the whole world, was buried, and rose again.</a:t>
            </a:r>
          </a:p>
        </p:txBody>
      </p:sp>
      <p:pic>
        <p:nvPicPr>
          <p:cNvPr id="35848" name="Picture 8">
            <a:extLst>
              <a:ext uri="{FF2B5EF4-FFF2-40B4-BE49-F238E27FC236}">
                <a16:creationId xmlns:a16="http://schemas.microsoft.com/office/drawing/2014/main" id="{D875E024-B211-82C4-7807-5F4CDC175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7" t="45566" r="44157" b="4422"/>
          <a:stretch>
            <a:fillRect/>
          </a:stretch>
        </p:blipFill>
        <p:spPr bwMode="auto">
          <a:xfrm>
            <a:off x="3962400" y="3276600"/>
            <a:ext cx="4267200" cy="3200400"/>
          </a:xfrm>
          <a:prstGeom prst="rect">
            <a:avLst/>
          </a:prstGeom>
          <a:solidFill>
            <a:schemeClr val="bg1"/>
          </a:solidFill>
          <a:ln w="9525">
            <a:solidFill>
              <a:schemeClr val="bg1"/>
            </a:solidFill>
            <a:miter lim="800000"/>
            <a:headEnd/>
            <a:tailEnd/>
          </a:ln>
        </p:spPr>
      </p:pic>
      <p:sp>
        <p:nvSpPr>
          <p:cNvPr id="3" name="Rectangle 2">
            <a:extLst>
              <a:ext uri="{FF2B5EF4-FFF2-40B4-BE49-F238E27FC236}">
                <a16:creationId xmlns:a16="http://schemas.microsoft.com/office/drawing/2014/main" id="{A827A6D7-C281-6F06-D500-1AA37EB8461C}"/>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WHO IS CHRIST </a:t>
            </a:r>
            <a:r>
              <a:rPr lang="en-US" altLang="en-US" sz="3200" b="1" i="1" dirty="0">
                <a:solidFill>
                  <a:srgbClr val="0000CC"/>
                </a:solidFill>
                <a:latin typeface="Calibri" panose="020F0502020204030204" pitchFamily="34" charset="0"/>
                <a:cs typeface="+mj-cs"/>
              </a:rPr>
              <a:t>AND WHEN</a:t>
            </a:r>
            <a:r>
              <a:rPr lang="en-US" altLang="en-US" sz="3200" b="1" dirty="0">
                <a:solidFill>
                  <a:srgbClr val="0000CC"/>
                </a:solidFill>
                <a:latin typeface="Calibri" panose="020F0502020204030204" pitchFamily="34" charset="0"/>
                <a:cs typeface="+mj-cs"/>
              </a:rPr>
              <a:t>? </a:t>
            </a:r>
          </a:p>
        </p:txBody>
      </p:sp>
      <p:sp>
        <p:nvSpPr>
          <p:cNvPr id="4" name="Text Box 4">
            <a:extLst>
              <a:ext uri="{FF2B5EF4-FFF2-40B4-BE49-F238E27FC236}">
                <a16:creationId xmlns:a16="http://schemas.microsoft.com/office/drawing/2014/main" id="{D3D785A3-0931-1C9B-4014-5F94F1C8E521}"/>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1623596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4" name="Rectangle 4">
            <a:extLst>
              <a:ext uri="{FF2B5EF4-FFF2-40B4-BE49-F238E27FC236}">
                <a16:creationId xmlns:a16="http://schemas.microsoft.com/office/drawing/2014/main" id="{639D0359-0289-0620-0E8F-ECE4A6B67495}"/>
              </a:ext>
            </a:extLst>
          </p:cNvPr>
          <p:cNvSpPr>
            <a:spLocks noGrp="1" noChangeArrowheads="1"/>
          </p:cNvSpPr>
          <p:nvPr>
            <p:ph sz="half" idx="1"/>
          </p:nvPr>
        </p:nvSpPr>
        <p:spPr>
          <a:xfrm>
            <a:off x="609600" y="1981200"/>
            <a:ext cx="10972800" cy="1295400"/>
          </a:xfrm>
        </p:spPr>
        <p:txBody>
          <a:bodyPr>
            <a:noAutofit/>
          </a:bodyPr>
          <a:lstStyle/>
          <a:p>
            <a:pPr algn="just">
              <a:lnSpc>
                <a:spcPct val="100000"/>
              </a:lnSpc>
            </a:pPr>
            <a:r>
              <a:rPr lang="en-US" altLang="en-US" b="1" dirty="0">
                <a:solidFill>
                  <a:srgbClr val="0000CC"/>
                </a:solidFill>
                <a:cs typeface="Calibri" panose="020F0502020204030204" pitchFamily="34" charset="0"/>
              </a:rPr>
              <a:t>The Gospel of the Kingdom on earth, is about Jesus the Christ (Messiah), </a:t>
            </a:r>
            <a:r>
              <a:rPr lang="en-US" altLang="en-US" b="1" u="sng" dirty="0">
                <a:solidFill>
                  <a:srgbClr val="0000CC"/>
                </a:solidFill>
                <a:cs typeface="Calibri" panose="020F0502020204030204" pitchFamily="34" charset="0"/>
              </a:rPr>
              <a:t>in His Second Coming</a:t>
            </a:r>
            <a:r>
              <a:rPr lang="en-US" altLang="en-US" dirty="0"/>
              <a:t>, Who will reign as King of Israel and over the earth.        </a:t>
            </a:r>
          </a:p>
        </p:txBody>
      </p:sp>
      <p:sp>
        <p:nvSpPr>
          <p:cNvPr id="5" name="Rectangle 2">
            <a:extLst>
              <a:ext uri="{FF2B5EF4-FFF2-40B4-BE49-F238E27FC236}">
                <a16:creationId xmlns:a16="http://schemas.microsoft.com/office/drawing/2014/main" id="{EB2FB2D4-3042-C4C7-3FF9-75B5BAA1C80B}"/>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WHO IS CHRIST </a:t>
            </a:r>
            <a:r>
              <a:rPr lang="en-US" altLang="en-US" sz="3200" b="1" i="1" dirty="0">
                <a:solidFill>
                  <a:srgbClr val="0000CC"/>
                </a:solidFill>
                <a:latin typeface="Calibri" panose="020F0502020204030204" pitchFamily="34" charset="0"/>
                <a:cs typeface="+mj-cs"/>
              </a:rPr>
              <a:t>AND WHEN</a:t>
            </a:r>
            <a:r>
              <a:rPr lang="en-US" altLang="en-US" sz="3200" b="1" dirty="0">
                <a:solidFill>
                  <a:srgbClr val="0000CC"/>
                </a:solidFill>
                <a:latin typeface="Calibri" panose="020F0502020204030204" pitchFamily="34" charset="0"/>
                <a:cs typeface="+mj-cs"/>
              </a:rPr>
              <a:t>? </a:t>
            </a:r>
          </a:p>
        </p:txBody>
      </p:sp>
      <p:pic>
        <p:nvPicPr>
          <p:cNvPr id="6" name="Picture 5">
            <a:extLst>
              <a:ext uri="{FF2B5EF4-FFF2-40B4-BE49-F238E27FC236}">
                <a16:creationId xmlns:a16="http://schemas.microsoft.com/office/drawing/2014/main" id="{1ED76D0F-BF95-FA74-9D88-4285F5018147}"/>
              </a:ext>
            </a:extLst>
          </p:cNvPr>
          <p:cNvPicPr>
            <a:picLocks noChangeAspect="1"/>
          </p:cNvPicPr>
          <p:nvPr/>
        </p:nvPicPr>
        <p:blipFill>
          <a:blip r:embed="rId3"/>
          <a:stretch>
            <a:fillRect/>
          </a:stretch>
        </p:blipFill>
        <p:spPr>
          <a:xfrm>
            <a:off x="4211320" y="3276600"/>
            <a:ext cx="3769360" cy="3200400"/>
          </a:xfrm>
          <a:prstGeom prst="rect">
            <a:avLst/>
          </a:prstGeom>
        </p:spPr>
      </p:pic>
      <p:sp>
        <p:nvSpPr>
          <p:cNvPr id="3" name="Text Box 4">
            <a:extLst>
              <a:ext uri="{FF2B5EF4-FFF2-40B4-BE49-F238E27FC236}">
                <a16:creationId xmlns:a16="http://schemas.microsoft.com/office/drawing/2014/main" id="{A9C99BBD-2E50-0759-4404-5503EF035016}"/>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91" name="Text Box 7">
            <a:extLst>
              <a:ext uri="{FF2B5EF4-FFF2-40B4-BE49-F238E27FC236}">
                <a16:creationId xmlns:a16="http://schemas.microsoft.com/office/drawing/2014/main" id="{7942AD37-C16A-95D3-A303-CFF246425A84}"/>
              </a:ext>
            </a:extLst>
          </p:cNvPr>
          <p:cNvSpPr txBox="1">
            <a:spLocks noChangeArrowheads="1"/>
          </p:cNvSpPr>
          <p:nvPr/>
        </p:nvSpPr>
        <p:spPr bwMode="auto">
          <a:xfrm>
            <a:off x="609600" y="1259681"/>
            <a:ext cx="109728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1200"/>
              </a:spcAft>
            </a:pPr>
            <a:r>
              <a:rPr lang="en-US" altLang="en-US" sz="2600" dirty="0">
                <a:latin typeface="Calibri" panose="020F0502020204030204" pitchFamily="34" charset="0"/>
                <a:cs typeface="Calibri" panose="020F0502020204030204" pitchFamily="34" charset="0"/>
              </a:rPr>
              <a:t>“This silver bowl dates to the 5th century BC and comes from ancient Persia. It was used as a wine-drinking vessel, and it comes from the royal house of the Persian ruler Artaxerxes I. It is inscribed with the name of Artaxerxes himself, as well as his father Xerxes and his grandfather Darius. Of interest is the fact that the biblical figure Nehemiah is listed as a cup-bearer to Artaxerxes in Nehemiah 2:1. Found before 1935,* it is nearly 12 inches in diameter and is one of four such bowls discovered so far. The inscription is in the Old Persian language using cuneiform script, and the bowl is on display in The Metropolitan Museum of Art, New York.”</a:t>
            </a:r>
          </a:p>
        </p:txBody>
      </p:sp>
      <p:pic>
        <p:nvPicPr>
          <p:cNvPr id="4" name="Picture 3">
            <a:extLst>
              <a:ext uri="{FF2B5EF4-FFF2-40B4-BE49-F238E27FC236}">
                <a16:creationId xmlns:a16="http://schemas.microsoft.com/office/drawing/2014/main" id="{AE33238C-D55D-30C0-2348-FE5A2A7A98A9}"/>
              </a:ext>
            </a:extLst>
          </p:cNvPr>
          <p:cNvPicPr>
            <a:picLocks noChangeAspect="1"/>
          </p:cNvPicPr>
          <p:nvPr/>
        </p:nvPicPr>
        <p:blipFill rotWithShape="1">
          <a:blip r:embed="rId2"/>
          <a:srcRect l="6785" r="58134"/>
          <a:stretch/>
        </p:blipFill>
        <p:spPr>
          <a:xfrm>
            <a:off x="5195455" y="4572000"/>
            <a:ext cx="1801091" cy="1828800"/>
          </a:xfrm>
          <a:prstGeom prst="rect">
            <a:avLst/>
          </a:prstGeom>
        </p:spPr>
      </p:pic>
      <p:sp>
        <p:nvSpPr>
          <p:cNvPr id="5" name="Rectangle 2">
            <a:extLst>
              <a:ext uri="{FF2B5EF4-FFF2-40B4-BE49-F238E27FC236}">
                <a16:creationId xmlns:a16="http://schemas.microsoft.com/office/drawing/2014/main" id="{5612F23B-A0F8-72A4-51B3-57104A788174}"/>
              </a:ext>
            </a:extLst>
          </p:cNvPr>
          <p:cNvSpPr txBox="1">
            <a:spLocks noChangeArrowheads="1"/>
          </p:cNvSpPr>
          <p:nvPr/>
        </p:nvSpPr>
        <p:spPr>
          <a:xfrm>
            <a:off x="609600" y="609600"/>
            <a:ext cx="10972800"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THE SILVER BOWL OF ARTAXERXES I</a:t>
            </a:r>
          </a:p>
        </p:txBody>
      </p:sp>
      <p:sp>
        <p:nvSpPr>
          <p:cNvPr id="7" name="TextBox 6">
            <a:extLst>
              <a:ext uri="{FF2B5EF4-FFF2-40B4-BE49-F238E27FC236}">
                <a16:creationId xmlns:a16="http://schemas.microsoft.com/office/drawing/2014/main" id="{19326238-8DEA-B5B9-A83E-9307AD75776F}"/>
              </a:ext>
            </a:extLst>
          </p:cNvPr>
          <p:cNvSpPr txBox="1"/>
          <p:nvPr/>
        </p:nvSpPr>
        <p:spPr>
          <a:xfrm>
            <a:off x="609600" y="6477000"/>
            <a:ext cx="10972800" cy="365760"/>
          </a:xfrm>
          <a:prstGeom prst="rect">
            <a:avLst/>
          </a:prstGeom>
          <a:noFill/>
        </p:spPr>
        <p:txBody>
          <a:bodyPr wrap="square">
            <a:spAutoFit/>
          </a:bodyPr>
          <a:lstStyle/>
          <a:p>
            <a:pPr algn="ctr"/>
            <a:r>
              <a:rPr lang="en-US" dirty="0">
                <a:latin typeface="+mn-lt"/>
              </a:rPr>
              <a:t>https://bibleandarchaeology.blogspot.com/2011/02/silver-bowl-of-artaxerxes-i.html </a:t>
            </a:r>
          </a:p>
        </p:txBody>
      </p:sp>
      <p:sp>
        <p:nvSpPr>
          <p:cNvPr id="3" name="Text Box 4">
            <a:extLst>
              <a:ext uri="{FF2B5EF4-FFF2-40B4-BE49-F238E27FC236}">
                <a16:creationId xmlns:a16="http://schemas.microsoft.com/office/drawing/2014/main" id="{98E70928-BC1F-EF9C-DA2F-D771FE5BFBFB}"/>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91" name="Text Box 7">
            <a:extLst>
              <a:ext uri="{FF2B5EF4-FFF2-40B4-BE49-F238E27FC236}">
                <a16:creationId xmlns:a16="http://schemas.microsoft.com/office/drawing/2014/main" id="{7942AD37-C16A-95D3-A303-CFF246425A84}"/>
              </a:ext>
            </a:extLst>
          </p:cNvPr>
          <p:cNvSpPr txBox="1">
            <a:spLocks noChangeArrowheads="1"/>
          </p:cNvSpPr>
          <p:nvPr/>
        </p:nvSpPr>
        <p:spPr bwMode="auto">
          <a:xfrm>
            <a:off x="609600" y="1447800"/>
            <a:ext cx="10972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1200"/>
              </a:spcAft>
            </a:pPr>
            <a:r>
              <a:rPr lang="en-US" altLang="en-US" sz="2800" i="1" dirty="0">
                <a:latin typeface="Calibri" panose="020F0502020204030204" pitchFamily="34" charset="0"/>
                <a:cs typeface="Calibri" panose="020F0502020204030204" pitchFamily="34" charset="0"/>
              </a:rPr>
              <a:t>"Artaxerxes, the great king, king of kings, king of countries, son of Xerxes the king, of Xerxes who was son of Darius the king, the Achaemenian, in whose house this silver drinking cup was made.“ </a:t>
            </a:r>
            <a:r>
              <a:rPr lang="en-US" altLang="en-US" sz="2800" dirty="0">
                <a:latin typeface="Calibri" panose="020F0502020204030204" pitchFamily="34" charset="0"/>
                <a:cs typeface="Calibri" panose="020F0502020204030204" pitchFamily="34" charset="0"/>
              </a:rPr>
              <a:t>(cf. Ezra 7:12, titling Artaxerxes as “king of kings”)</a:t>
            </a:r>
          </a:p>
        </p:txBody>
      </p:sp>
      <p:sp>
        <p:nvSpPr>
          <p:cNvPr id="3" name="Rectangle 2">
            <a:extLst>
              <a:ext uri="{FF2B5EF4-FFF2-40B4-BE49-F238E27FC236}">
                <a16:creationId xmlns:a16="http://schemas.microsoft.com/office/drawing/2014/main" id="{4444F668-6968-A0E8-0DB5-85EA25850569}"/>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“KING OF KINGS”</a:t>
            </a:r>
          </a:p>
        </p:txBody>
      </p:sp>
      <p:pic>
        <p:nvPicPr>
          <p:cNvPr id="4" name="Picture 3">
            <a:extLst>
              <a:ext uri="{FF2B5EF4-FFF2-40B4-BE49-F238E27FC236}">
                <a16:creationId xmlns:a16="http://schemas.microsoft.com/office/drawing/2014/main" id="{AE33238C-D55D-30C0-2348-FE5A2A7A98A9}"/>
              </a:ext>
            </a:extLst>
          </p:cNvPr>
          <p:cNvPicPr>
            <a:picLocks noChangeAspect="1"/>
          </p:cNvPicPr>
          <p:nvPr/>
        </p:nvPicPr>
        <p:blipFill rotWithShape="1">
          <a:blip r:embed="rId2"/>
          <a:srcRect l="54048" b="29959"/>
          <a:stretch/>
        </p:blipFill>
        <p:spPr>
          <a:xfrm>
            <a:off x="3569691" y="3581400"/>
            <a:ext cx="5052618" cy="2743200"/>
          </a:xfrm>
          <a:prstGeom prst="rect">
            <a:avLst/>
          </a:prstGeom>
        </p:spPr>
      </p:pic>
      <p:sp>
        <p:nvSpPr>
          <p:cNvPr id="5" name="Text Box 4">
            <a:extLst>
              <a:ext uri="{FF2B5EF4-FFF2-40B4-BE49-F238E27FC236}">
                <a16:creationId xmlns:a16="http://schemas.microsoft.com/office/drawing/2014/main" id="{18D85D07-5139-531B-E908-4957DDF966FD}"/>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2884947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FDB38FF-3982-F3CA-3033-DB4524C4AB93}"/>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WHO IS CHRIST AND WHEN? </a:t>
            </a:r>
          </a:p>
        </p:txBody>
      </p:sp>
      <p:pic>
        <p:nvPicPr>
          <p:cNvPr id="7" name="Picture 6">
            <a:extLst>
              <a:ext uri="{FF2B5EF4-FFF2-40B4-BE49-F238E27FC236}">
                <a16:creationId xmlns:a16="http://schemas.microsoft.com/office/drawing/2014/main" id="{4F7E658A-5746-BDC2-9C24-D89123F1B913}"/>
              </a:ext>
            </a:extLst>
          </p:cNvPr>
          <p:cNvPicPr>
            <a:picLocks noChangeAspect="1"/>
          </p:cNvPicPr>
          <p:nvPr/>
        </p:nvPicPr>
        <p:blipFill>
          <a:blip r:embed="rId3"/>
          <a:stretch>
            <a:fillRect/>
          </a:stretch>
        </p:blipFill>
        <p:spPr>
          <a:xfrm>
            <a:off x="3916403" y="1676400"/>
            <a:ext cx="4359194" cy="4114800"/>
          </a:xfrm>
          <a:prstGeom prst="rect">
            <a:avLst/>
          </a:prstGeom>
        </p:spPr>
      </p:pic>
      <p:sp>
        <p:nvSpPr>
          <p:cNvPr id="3" name="Rectangle 2">
            <a:extLst>
              <a:ext uri="{FF2B5EF4-FFF2-40B4-BE49-F238E27FC236}">
                <a16:creationId xmlns:a16="http://schemas.microsoft.com/office/drawing/2014/main" id="{75FD5AD7-B73F-36BF-C423-493B389B9324}"/>
              </a:ext>
            </a:extLst>
          </p:cNvPr>
          <p:cNvSpPr txBox="1">
            <a:spLocks noChangeArrowheads="1"/>
          </p:cNvSpPr>
          <p:nvPr/>
        </p:nvSpPr>
        <p:spPr>
          <a:xfrm>
            <a:off x="609600" y="5943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“BUT WHO DO YOU SAY THAT I AM?”</a:t>
            </a:r>
          </a:p>
        </p:txBody>
      </p:sp>
      <p:sp>
        <p:nvSpPr>
          <p:cNvPr id="4" name="Text Box 4">
            <a:extLst>
              <a:ext uri="{FF2B5EF4-FFF2-40B4-BE49-F238E27FC236}">
                <a16:creationId xmlns:a16="http://schemas.microsoft.com/office/drawing/2014/main" id="{B92F3FBE-52B5-B62A-15AA-9BB26A305B04}"/>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de-DE" sz="3200" b="1" dirty="0">
                <a:solidFill>
                  <a:srgbClr val="0000CC"/>
                </a:solidFill>
              </a:rPr>
              <a:t>Matthew 16:15</a:t>
            </a:r>
          </a:p>
          <a:p>
            <a:pPr marL="0" marR="0" indent="0" algn="ctr">
              <a:lnSpc>
                <a:spcPct val="115000"/>
              </a:lnSpc>
              <a:spcBef>
                <a:spcPts val="0"/>
              </a:spcBef>
              <a:spcAft>
                <a:spcPts val="1000"/>
              </a:spcAft>
              <a:buNone/>
            </a:pPr>
            <a:r>
              <a:rPr lang="en-US" sz="3200" b="1" dirty="0">
                <a:solidFill>
                  <a:srgbClr val="C00000"/>
                </a:solidFill>
                <a:effectLst/>
              </a:rPr>
              <a:t>“[Jesus] said to them, “But who do you say that I am?””</a:t>
            </a:r>
          </a:p>
          <a:p>
            <a:pPr marL="0" marR="0" indent="0" algn="ctr">
              <a:lnSpc>
                <a:spcPct val="100000"/>
              </a:lnSpc>
              <a:spcBef>
                <a:spcPts val="0"/>
              </a:spcBef>
              <a:spcAft>
                <a:spcPts val="1200"/>
              </a:spcAft>
              <a:buNone/>
            </a:pPr>
            <a:r>
              <a:rPr lang="de-DE" sz="3200" b="1" dirty="0">
                <a:solidFill>
                  <a:srgbClr val="0000CC"/>
                </a:solidFill>
              </a:rPr>
              <a:t>Mark 8:29</a:t>
            </a:r>
          </a:p>
          <a:p>
            <a:pPr marL="0" marR="0" indent="0" algn="just">
              <a:lnSpc>
                <a:spcPct val="100000"/>
              </a:lnSpc>
              <a:spcBef>
                <a:spcPts val="0"/>
              </a:spcBef>
              <a:spcAft>
                <a:spcPts val="1200"/>
              </a:spcAft>
              <a:buNone/>
            </a:pPr>
            <a:r>
              <a:rPr lang="en-US" sz="3200" b="1" dirty="0"/>
              <a:t>“And [Jesus] continued by questioning them, </a:t>
            </a:r>
            <a:r>
              <a:rPr lang="en-US" sz="3200" b="1" dirty="0">
                <a:solidFill>
                  <a:srgbClr val="C00000"/>
                </a:solidFill>
              </a:rPr>
              <a:t>“But who do you say that I am?”</a:t>
            </a:r>
            <a:r>
              <a:rPr lang="en-US" sz="3200" b="1" dirty="0"/>
              <a:t>...”</a:t>
            </a:r>
          </a:p>
          <a:p>
            <a:pPr marL="0" marR="0" indent="0" algn="ctr">
              <a:lnSpc>
                <a:spcPct val="100000"/>
              </a:lnSpc>
              <a:spcBef>
                <a:spcPts val="0"/>
              </a:spcBef>
              <a:spcAft>
                <a:spcPts val="1200"/>
              </a:spcAft>
              <a:buNone/>
            </a:pPr>
            <a:r>
              <a:rPr lang="de-DE" sz="3200" b="1" dirty="0">
                <a:solidFill>
                  <a:srgbClr val="0000CC"/>
                </a:solidFill>
              </a:rPr>
              <a:t>Luke 9:20</a:t>
            </a:r>
          </a:p>
          <a:p>
            <a:pPr marL="0" marR="0" indent="0" algn="just">
              <a:lnSpc>
                <a:spcPct val="100000"/>
              </a:lnSpc>
              <a:spcBef>
                <a:spcPts val="0"/>
              </a:spcBef>
              <a:spcAft>
                <a:spcPts val="1200"/>
              </a:spcAft>
              <a:buNone/>
            </a:pPr>
            <a:r>
              <a:rPr lang="en-US" sz="3200" b="1" dirty="0"/>
              <a:t>“And [Jesus] said to them, </a:t>
            </a:r>
            <a:r>
              <a:rPr lang="en-US" sz="3200" b="1" dirty="0">
                <a:solidFill>
                  <a:srgbClr val="C00000"/>
                </a:solidFill>
              </a:rPr>
              <a:t>“But who do you say that I am?”</a:t>
            </a:r>
            <a:r>
              <a:rPr lang="en-US" sz="3200" b="1" dirty="0"/>
              <a:t>...”</a:t>
            </a:r>
          </a:p>
          <a:p>
            <a:pPr marL="0" marR="0" indent="0" algn="just">
              <a:lnSpc>
                <a:spcPct val="100000"/>
              </a:lnSpc>
              <a:spcBef>
                <a:spcPts val="0"/>
              </a:spcBef>
              <a:spcAft>
                <a:spcPts val="1200"/>
              </a:spcAft>
              <a:buNone/>
            </a:pPr>
            <a:endParaRPr lang="en-US" sz="3200" b="1" dirty="0">
              <a:solidFill>
                <a:srgbClr val="0000CC"/>
              </a:solidFill>
            </a:endParaRPr>
          </a:p>
        </p:txBody>
      </p:sp>
    </p:spTree>
    <p:extLst>
      <p:ext uri="{BB962C8B-B14F-4D97-AF65-F5344CB8AC3E}">
        <p14:creationId xmlns:p14="http://schemas.microsoft.com/office/powerpoint/2010/main" val="1749591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id="{69DA6694-3BB4-6874-E1D9-E36EFB88FA5A}"/>
              </a:ext>
            </a:extLst>
          </p:cNvPr>
          <p:cNvSpPr>
            <a:spLocks noGrp="1" noChangeArrowheads="1"/>
          </p:cNvSpPr>
          <p:nvPr>
            <p:ph idx="1"/>
          </p:nvPr>
        </p:nvSpPr>
        <p:spPr>
          <a:xfrm>
            <a:off x="609600" y="0"/>
            <a:ext cx="10972800" cy="265176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Matthew 4:23</a:t>
            </a:r>
          </a:p>
          <a:p>
            <a:pPr marL="0" indent="0" algn="ctr">
              <a:lnSpc>
                <a:spcPct val="100000"/>
              </a:lnSpc>
              <a:spcBef>
                <a:spcPts val="0"/>
              </a:spcBef>
              <a:spcAft>
                <a:spcPts val="1200"/>
              </a:spcAft>
              <a:buNone/>
            </a:pPr>
            <a:r>
              <a:rPr lang="en-US" altLang="en-US" b="1" dirty="0">
                <a:solidFill>
                  <a:srgbClr val="0000CC"/>
                </a:solidFill>
              </a:rPr>
              <a:t>~2½ years before the crucifixion</a:t>
            </a:r>
          </a:p>
          <a:p>
            <a:pPr marL="0" indent="0" algn="just">
              <a:lnSpc>
                <a:spcPct val="100000"/>
              </a:lnSpc>
              <a:spcBef>
                <a:spcPts val="0"/>
              </a:spcBef>
              <a:buNone/>
            </a:pPr>
            <a:r>
              <a:rPr lang="en-US" altLang="en-US" dirty="0"/>
              <a:t>Jesus was going throughout all Galilee, teaching in their synagogues and proclaiming </a:t>
            </a:r>
            <a:r>
              <a:rPr lang="en-US" altLang="en-US" b="1" u="sng" dirty="0">
                <a:solidFill>
                  <a:srgbClr val="0000CC"/>
                </a:solidFill>
              </a:rPr>
              <a:t>the gospel of the kingdom</a:t>
            </a:r>
            <a:r>
              <a:rPr lang="en-US" altLang="en-US" dirty="0"/>
              <a:t>, and healing every kind of disease and every kind of sickness among the people. (cf. Matthew 9:35)</a:t>
            </a:r>
          </a:p>
        </p:txBody>
      </p:sp>
      <p:pic>
        <p:nvPicPr>
          <p:cNvPr id="6" name="Picture 5">
            <a:extLst>
              <a:ext uri="{FF2B5EF4-FFF2-40B4-BE49-F238E27FC236}">
                <a16:creationId xmlns:a16="http://schemas.microsoft.com/office/drawing/2014/main" id="{2DF15D65-8AA6-953F-9EEF-F1D5D0A107F6}"/>
              </a:ext>
            </a:extLst>
          </p:cNvPr>
          <p:cNvPicPr>
            <a:picLocks noChangeAspect="1"/>
          </p:cNvPicPr>
          <p:nvPr/>
        </p:nvPicPr>
        <p:blipFill>
          <a:blip r:embed="rId4"/>
          <a:stretch>
            <a:fillRect/>
          </a:stretch>
        </p:blipFill>
        <p:spPr>
          <a:xfrm>
            <a:off x="4884875" y="2819400"/>
            <a:ext cx="2422251" cy="2286000"/>
          </a:xfrm>
          <a:prstGeom prst="rect">
            <a:avLst/>
          </a:prstGeom>
        </p:spPr>
      </p:pic>
    </p:spTree>
    <p:extLst>
      <p:ext uri="{BB962C8B-B14F-4D97-AF65-F5344CB8AC3E}">
        <p14:creationId xmlns:p14="http://schemas.microsoft.com/office/powerpoint/2010/main" val="742253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F69EE41-76B9-91E0-4E1C-DE2C3A4AED6B}"/>
              </a:ext>
            </a:extLst>
          </p:cNvPr>
          <p:cNvSpPr>
            <a:spLocks noGrp="1" noChangeArrowheads="1"/>
          </p:cNvSpPr>
          <p:nvPr>
            <p:ph idx="1"/>
          </p:nvPr>
        </p:nvSpPr>
        <p:spPr>
          <a:xfrm>
            <a:off x="609600" y="1676400"/>
            <a:ext cx="10972800" cy="1920240"/>
          </a:xfrm>
        </p:spPr>
        <p:txBody>
          <a:bodyPr>
            <a:normAutofit fontScale="92500"/>
          </a:bodyPr>
          <a:lstStyle/>
          <a:p>
            <a:pPr algn="just">
              <a:lnSpc>
                <a:spcPct val="100000"/>
              </a:lnSpc>
              <a:spcBef>
                <a:spcPts val="0"/>
              </a:spcBef>
            </a:pPr>
            <a:r>
              <a:rPr lang="en-US" dirty="0">
                <a:latin typeface="Calibri" panose="020F0502020204030204" pitchFamily="34" charset="0"/>
                <a:cs typeface="Calibri" panose="020F0502020204030204" pitchFamily="34" charset="0"/>
              </a:rPr>
              <a:t>The purpose of Christ’s </a:t>
            </a:r>
            <a:r>
              <a:rPr lang="en-US" altLang="en-US" dirty="0">
                <a:latin typeface="Calibri" panose="020F0502020204030204" pitchFamily="34" charset="0"/>
                <a:cs typeface="Calibri" panose="020F0502020204030204" pitchFamily="34" charset="0"/>
              </a:rPr>
              <a:t>healing ministry </a:t>
            </a:r>
            <a:r>
              <a:rPr lang="en-US" dirty="0">
                <a:latin typeface="Calibri" panose="020F0502020204030204" pitchFamily="34" charset="0"/>
                <a:cs typeface="Calibri" panose="020F0502020204030204" pitchFamily="34" charset="0"/>
              </a:rPr>
              <a:t>was </a:t>
            </a:r>
            <a:r>
              <a:rPr lang="en-US" sz="3000" b="1" dirty="0">
                <a:solidFill>
                  <a:srgbClr val="0000CC"/>
                </a:solidFill>
              </a:rPr>
              <a:t>1)</a:t>
            </a:r>
            <a:r>
              <a:rPr lang="en-US" dirty="0">
                <a:latin typeface="Calibri" panose="020F0502020204030204" pitchFamily="34" charset="0"/>
                <a:cs typeface="Calibri" panose="020F0502020204030204" pitchFamily="34" charset="0"/>
              </a:rPr>
              <a:t> to demonstrate His qualification as Israel’s Messiah, </a:t>
            </a:r>
            <a:r>
              <a:rPr lang="en-US" sz="3000" b="1" dirty="0">
                <a:solidFill>
                  <a:srgbClr val="0000CC"/>
                </a:solidFill>
              </a:rPr>
              <a:t>2)</a:t>
            </a:r>
            <a:r>
              <a:rPr lang="en-US" dirty="0">
                <a:latin typeface="Calibri" panose="020F0502020204030204" pitchFamily="34" charset="0"/>
                <a:cs typeface="Calibri" panose="020F0502020204030204" pitchFamily="34" charset="0"/>
              </a:rPr>
              <a:t> to announce </a:t>
            </a:r>
            <a:r>
              <a:rPr lang="en-US" altLang="en-US" sz="2800" dirty="0">
                <a:latin typeface="Calibri" panose="020F0502020204030204" pitchFamily="34" charset="0"/>
                <a:cs typeface="Calibri" panose="020F0502020204030204" pitchFamily="34" charset="0"/>
              </a:rPr>
              <a:t>the gospel of the Coming Kingdom </a:t>
            </a:r>
            <a:r>
              <a:rPr lang="en-US" dirty="0">
                <a:latin typeface="Calibri" panose="020F0502020204030204" pitchFamily="34" charset="0"/>
                <a:cs typeface="Calibri" panose="020F0502020204030204" pitchFamily="34" charset="0"/>
              </a:rPr>
              <a:t>for Israel, and </a:t>
            </a:r>
            <a:r>
              <a:rPr lang="en-US" sz="3000" b="1" dirty="0">
                <a:solidFill>
                  <a:srgbClr val="0000CC"/>
                </a:solidFill>
              </a:rPr>
              <a:t>3)</a:t>
            </a:r>
            <a:r>
              <a:rPr lang="en-US"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looked ahead to His Second Coming (cf. Isa. 35). The same could be said of His preaching the gospel to the poor (cf. Isa. 61:1</a:t>
            </a:r>
            <a:r>
              <a:rPr lang="en-US" altLang="en-US"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2F4B9DC-0B12-7475-C78E-FB7293193E23}"/>
              </a:ext>
            </a:extLst>
          </p:cNvPr>
          <p:cNvPicPr>
            <a:picLocks noChangeAspect="1"/>
          </p:cNvPicPr>
          <p:nvPr/>
        </p:nvPicPr>
        <p:blipFill>
          <a:blip r:embed="rId3"/>
          <a:stretch>
            <a:fillRect/>
          </a:stretch>
        </p:blipFill>
        <p:spPr>
          <a:xfrm>
            <a:off x="1822333" y="3861589"/>
            <a:ext cx="8547333" cy="2615411"/>
          </a:xfrm>
          <a:prstGeom prst="rect">
            <a:avLst/>
          </a:prstGeom>
        </p:spPr>
      </p:pic>
      <p:sp>
        <p:nvSpPr>
          <p:cNvPr id="7" name="Rectangle 2">
            <a:extLst>
              <a:ext uri="{FF2B5EF4-FFF2-40B4-BE49-F238E27FC236}">
                <a16:creationId xmlns:a16="http://schemas.microsoft.com/office/drawing/2014/main" id="{81109BD6-125F-8014-B856-71B05167F60F}"/>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WHO IS CHRIST </a:t>
            </a:r>
            <a:r>
              <a:rPr lang="en-US" altLang="en-US" sz="3200" b="1" i="1" dirty="0">
                <a:solidFill>
                  <a:srgbClr val="0000CC"/>
                </a:solidFill>
                <a:latin typeface="Calibri" panose="020F0502020204030204" pitchFamily="34" charset="0"/>
                <a:cs typeface="+mj-cs"/>
              </a:rPr>
              <a:t>AND WHEN</a:t>
            </a:r>
            <a:r>
              <a:rPr lang="en-US" altLang="en-US" sz="3200" b="1" dirty="0">
                <a:solidFill>
                  <a:srgbClr val="0000CC"/>
                </a:solidFill>
                <a:latin typeface="Calibri" panose="020F0502020204030204" pitchFamily="34" charset="0"/>
                <a:cs typeface="+mj-cs"/>
              </a:rPr>
              <a:t>? </a:t>
            </a:r>
          </a:p>
        </p:txBody>
      </p:sp>
      <p:sp>
        <p:nvSpPr>
          <p:cNvPr id="3" name="Text Box 4">
            <a:extLst>
              <a:ext uri="{FF2B5EF4-FFF2-40B4-BE49-F238E27FC236}">
                <a16:creationId xmlns:a16="http://schemas.microsoft.com/office/drawing/2014/main" id="{0DBE7022-B167-769C-0399-71EB319BD607}"/>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3307899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8D831E1F-5839-04EB-EC95-FEE6D28D71EE}"/>
              </a:ext>
            </a:extLst>
          </p:cNvPr>
          <p:cNvSpPr>
            <a:spLocks noGrp="1" noChangeArrowheads="1"/>
          </p:cNvSpPr>
          <p:nvPr>
            <p:ph sz="half" idx="1"/>
          </p:nvPr>
        </p:nvSpPr>
        <p:spPr>
          <a:xfrm>
            <a:off x="609600" y="1600201"/>
            <a:ext cx="10972800" cy="2285999"/>
          </a:xfrm>
        </p:spPr>
        <p:txBody>
          <a:bodyPr>
            <a:normAutofit/>
          </a:bodyPr>
          <a:lstStyle/>
          <a:p>
            <a:pPr marL="0" indent="0" algn="just">
              <a:lnSpc>
                <a:spcPct val="100000"/>
              </a:lnSpc>
              <a:spcBef>
                <a:spcPts val="0"/>
              </a:spcBef>
              <a:buNone/>
              <a:tabLst>
                <a:tab pos="3370263" algn="l"/>
              </a:tabLst>
            </a:pPr>
            <a:r>
              <a:rPr lang="en-US" altLang="en-US" dirty="0"/>
              <a:t>The purpose of all His miracles between [Matthew] chapters 4 and 12 is to authenticate His Person and His message. They are signs to force the nation of Israel to come to a decision regarding two things: first, His Person, that </a:t>
            </a:r>
            <a:r>
              <a:rPr lang="en-US" altLang="en-US" b="1" u="sng" dirty="0">
                <a:solidFill>
                  <a:srgbClr val="0000CC"/>
                </a:solidFill>
                <a:latin typeface="Calibri" panose="020F0502020204030204" pitchFamily="34" charset="0"/>
                <a:cs typeface="+mj-cs"/>
              </a:rPr>
              <a:t>He is the Messiah</a:t>
            </a:r>
            <a:r>
              <a:rPr lang="en-US" altLang="en-US" dirty="0"/>
              <a:t>; and secondly, His message, </a:t>
            </a:r>
            <a:r>
              <a:rPr lang="en-US" altLang="en-US" b="1" u="sng" dirty="0">
                <a:solidFill>
                  <a:srgbClr val="0000CC"/>
                </a:solidFill>
                <a:latin typeface="Calibri" panose="020F0502020204030204" pitchFamily="34" charset="0"/>
                <a:cs typeface="+mj-cs"/>
              </a:rPr>
              <a:t>the gospel of the Kingdom</a:t>
            </a:r>
            <a:r>
              <a:rPr lang="en-US" altLang="en-US" dirty="0"/>
              <a:t>. </a:t>
            </a:r>
          </a:p>
        </p:txBody>
      </p:sp>
      <p:sp>
        <p:nvSpPr>
          <p:cNvPr id="3" name="Rectangle 2">
            <a:extLst>
              <a:ext uri="{FF2B5EF4-FFF2-40B4-BE49-F238E27FC236}">
                <a16:creationId xmlns:a16="http://schemas.microsoft.com/office/drawing/2014/main" id="{896FF9F0-699B-F992-4AA2-946D08BFA81C}"/>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Dr. Arnold </a:t>
            </a:r>
            <a:r>
              <a:rPr lang="en-US" altLang="en-US" sz="3200" b="1" dirty="0" err="1">
                <a:solidFill>
                  <a:srgbClr val="0000CC"/>
                </a:solidFill>
                <a:latin typeface="Calibri" panose="020F0502020204030204" pitchFamily="34" charset="0"/>
                <a:ea typeface="+mn-ea"/>
              </a:rPr>
              <a:t>Fruchtenbaum</a:t>
            </a:r>
            <a:endParaRPr lang="en-US" altLang="en-US" sz="3200" b="1" dirty="0">
              <a:solidFill>
                <a:srgbClr val="0000CC"/>
              </a:solidFill>
              <a:latin typeface="Calibri" panose="020F0502020204030204" pitchFamily="34" charset="0"/>
              <a:ea typeface="+mn-ea"/>
            </a:endParaRPr>
          </a:p>
          <a:p>
            <a:pPr algn="ctr" fontAlgn="auto">
              <a:spcAft>
                <a:spcPts val="0"/>
              </a:spcAft>
            </a:pPr>
            <a:r>
              <a:rPr lang="en-US" altLang="en-US" sz="1900" i="1" dirty="0">
                <a:latin typeface="Calibri" panose="020F0502020204030204" pitchFamily="34" charset="0"/>
                <a:ea typeface="+mn-ea"/>
              </a:rPr>
              <a:t>The Messianic Bible Study Collection </a:t>
            </a:r>
            <a:r>
              <a:rPr lang="en-US" altLang="en-US" sz="1900" dirty="0">
                <a:latin typeface="Calibri" panose="020F0502020204030204" pitchFamily="34" charset="0"/>
                <a:ea typeface="+mn-ea"/>
              </a:rPr>
              <a:t>(Vol. 3, pp. 3–4). Ariel Ministries. (1983).</a:t>
            </a:r>
          </a:p>
        </p:txBody>
      </p:sp>
      <p:pic>
        <p:nvPicPr>
          <p:cNvPr id="7" name="Picture 6">
            <a:extLst>
              <a:ext uri="{FF2B5EF4-FFF2-40B4-BE49-F238E27FC236}">
                <a16:creationId xmlns:a16="http://schemas.microsoft.com/office/drawing/2014/main" id="{A6712251-6518-EF04-1132-5F2856EA77CB}"/>
              </a:ext>
            </a:extLst>
          </p:cNvPr>
          <p:cNvPicPr>
            <a:picLocks noChangeAspect="1"/>
          </p:cNvPicPr>
          <p:nvPr/>
        </p:nvPicPr>
        <p:blipFill>
          <a:blip r:embed="rId3"/>
          <a:stretch>
            <a:fillRect/>
          </a:stretch>
        </p:blipFill>
        <p:spPr>
          <a:xfrm>
            <a:off x="1822333" y="3861589"/>
            <a:ext cx="8547333" cy="2615411"/>
          </a:xfrm>
          <a:prstGeom prst="rect">
            <a:avLst/>
          </a:prstGeom>
        </p:spPr>
      </p:pic>
      <p:sp>
        <p:nvSpPr>
          <p:cNvPr id="4" name="Text Box 4">
            <a:extLst>
              <a:ext uri="{FF2B5EF4-FFF2-40B4-BE49-F238E27FC236}">
                <a16:creationId xmlns:a16="http://schemas.microsoft.com/office/drawing/2014/main" id="{A3C4E27F-FAEF-5A1D-99F5-50FEC2BEBC14}"/>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36537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48640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2DF15D65-8AA6-953F-9EEF-F1D5D0A107F6}"/>
              </a:ext>
            </a:extLst>
          </p:cNvPr>
          <p:cNvPicPr>
            <a:picLocks noChangeAspect="1"/>
          </p:cNvPicPr>
          <p:nvPr/>
        </p:nvPicPr>
        <p:blipFill>
          <a:blip r:embed="rId4"/>
          <a:stretch>
            <a:fillRect/>
          </a:stretch>
        </p:blipFill>
        <p:spPr>
          <a:xfrm>
            <a:off x="5127100" y="3276600"/>
            <a:ext cx="1937801" cy="1828800"/>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3733800"/>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rPr>
              <a:t>Matthew 16:15-17</a:t>
            </a:r>
          </a:p>
          <a:p>
            <a:pPr marL="0" indent="0" algn="ctr">
              <a:lnSpc>
                <a:spcPct val="100000"/>
              </a:lnSpc>
              <a:spcBef>
                <a:spcPts val="0"/>
              </a:spcBef>
              <a:spcAft>
                <a:spcPts val="1200"/>
              </a:spcAft>
              <a:buNone/>
            </a:pPr>
            <a:r>
              <a:rPr lang="en-US" altLang="en-US" b="1" dirty="0">
                <a:solidFill>
                  <a:srgbClr val="0000CC"/>
                </a:solidFill>
              </a:rPr>
              <a:t>~ 1 year before crucifixion</a:t>
            </a:r>
          </a:p>
          <a:p>
            <a:pPr marL="0" indent="0" algn="just">
              <a:lnSpc>
                <a:spcPct val="100000"/>
              </a:lnSpc>
              <a:spcBef>
                <a:spcPts val="0"/>
              </a:spcBef>
              <a:buNone/>
            </a:pPr>
            <a:r>
              <a:rPr lang="en-US" altLang="en-US" baseline="30000" dirty="0"/>
              <a:t>15</a:t>
            </a:r>
            <a:r>
              <a:rPr lang="en-US" altLang="en-US" dirty="0"/>
              <a:t> He [Christ, speaking to his disciples] said to them, </a:t>
            </a:r>
            <a:r>
              <a:rPr lang="en-US" altLang="en-US" dirty="0">
                <a:solidFill>
                  <a:srgbClr val="C00000"/>
                </a:solidFill>
              </a:rPr>
              <a:t>"But who do you say that I am?"</a:t>
            </a:r>
            <a:r>
              <a:rPr lang="en-US" altLang="en-US" dirty="0">
                <a:solidFill>
                  <a:srgbClr val="0000FF"/>
                </a:solidFill>
              </a:rPr>
              <a:t>  </a:t>
            </a:r>
            <a:r>
              <a:rPr lang="en-US" altLang="en-US" baseline="30000" dirty="0"/>
              <a:t>16</a:t>
            </a:r>
            <a:r>
              <a:rPr lang="en-US" altLang="en-US" dirty="0"/>
              <a:t> Simon Peter answered, </a:t>
            </a:r>
            <a:r>
              <a:rPr lang="en-US" altLang="en-US" b="1" dirty="0">
                <a:solidFill>
                  <a:srgbClr val="0000CC"/>
                </a:solidFill>
              </a:rPr>
              <a:t>“</a:t>
            </a:r>
            <a:r>
              <a:rPr lang="en-US" altLang="en-US" b="1" u="sng" dirty="0">
                <a:solidFill>
                  <a:srgbClr val="0000CC"/>
                </a:solidFill>
              </a:rPr>
              <a:t>You are the Christ [Messiah], the Son of the living God</a:t>
            </a:r>
            <a:r>
              <a:rPr lang="en-US" altLang="en-US" b="1" dirty="0">
                <a:solidFill>
                  <a:srgbClr val="0000CC"/>
                </a:solidFill>
              </a:rPr>
              <a:t>.”</a:t>
            </a:r>
            <a:r>
              <a:rPr lang="en-US" altLang="en-US" dirty="0"/>
              <a:t> </a:t>
            </a:r>
            <a:r>
              <a:rPr lang="en-US" altLang="en-US" baseline="30000" dirty="0"/>
              <a:t>17</a:t>
            </a:r>
            <a:r>
              <a:rPr lang="en-US" altLang="en-US" dirty="0"/>
              <a:t> And Jesus said to him, </a:t>
            </a:r>
            <a:r>
              <a:rPr lang="en-US" altLang="en-US" dirty="0">
                <a:solidFill>
                  <a:srgbClr val="C00000"/>
                </a:solidFill>
              </a:rPr>
              <a:t>“Blessed are you, Simon </a:t>
            </a:r>
            <a:r>
              <a:rPr lang="en-US" altLang="en-US" dirty="0" err="1">
                <a:solidFill>
                  <a:srgbClr val="C00000"/>
                </a:solidFill>
              </a:rPr>
              <a:t>Barjona</a:t>
            </a:r>
            <a:r>
              <a:rPr lang="en-US" altLang="en-US" dirty="0">
                <a:solidFill>
                  <a:srgbClr val="C00000"/>
                </a:solidFill>
              </a:rPr>
              <a:t>, because flesh and blood did not reveal this to you, but My Father who is in heaven.” </a:t>
            </a:r>
          </a:p>
        </p:txBody>
      </p:sp>
    </p:spTree>
    <p:extLst>
      <p:ext uri="{BB962C8B-B14F-4D97-AF65-F5344CB8AC3E}">
        <p14:creationId xmlns:p14="http://schemas.microsoft.com/office/powerpoint/2010/main" val="3040654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040FB52-45BC-8DB5-F908-C77CE93FE986}"/>
              </a:ext>
            </a:extLst>
          </p:cNvPr>
          <p:cNvSpPr>
            <a:spLocks noGrp="1" noChangeArrowheads="1"/>
          </p:cNvSpPr>
          <p:nvPr>
            <p:ph idx="1"/>
          </p:nvPr>
        </p:nvSpPr>
        <p:spPr>
          <a:xfrm>
            <a:off x="609600" y="1676400"/>
            <a:ext cx="10972800" cy="1600200"/>
          </a:xfrm>
        </p:spPr>
        <p:txBody>
          <a:bodyPr>
            <a:normAutofit/>
          </a:bodyPr>
          <a:lstStyle/>
          <a:p>
            <a:pPr algn="just">
              <a:lnSpc>
                <a:spcPct val="100000"/>
              </a:lnSpc>
            </a:pPr>
            <a:r>
              <a:rPr lang="en-US" altLang="en-US" sz="2800" dirty="0">
                <a:latin typeface="Calibri" panose="020F0502020204030204" pitchFamily="34" charset="0"/>
                <a:cs typeface="Calibri" panose="020F0502020204030204" pitchFamily="34" charset="0"/>
              </a:rPr>
              <a:t>So, it is clear that at this point in time (~1 year before crucifixion), </a:t>
            </a:r>
            <a:r>
              <a:rPr lang="en-US" altLang="en-US" b="1" dirty="0">
                <a:solidFill>
                  <a:srgbClr val="0000CC"/>
                </a:solidFill>
              </a:rPr>
              <a:t>Peter </a:t>
            </a:r>
            <a:r>
              <a:rPr lang="en-US" altLang="en-US" b="1" i="1" u="sng" dirty="0">
                <a:solidFill>
                  <a:srgbClr val="0000CC"/>
                </a:solidFill>
              </a:rPr>
              <a:t>understood and believed</a:t>
            </a:r>
            <a:r>
              <a:rPr lang="en-US" altLang="en-US" b="1" dirty="0">
                <a:solidFill>
                  <a:srgbClr val="0000CC"/>
                </a:solidFill>
              </a:rPr>
              <a:t> Christ’s Gospel of the Kingdom</a:t>
            </a:r>
            <a:r>
              <a:rPr lang="en-US" altLang="en-US" sz="2800" dirty="0">
                <a:latin typeface="Calibri" panose="020F0502020204030204" pitchFamily="34" charset="0"/>
                <a:cs typeface="Calibri" panose="020F0502020204030204" pitchFamily="34" charset="0"/>
              </a:rPr>
              <a:t>, (that Jesus was and is the Messiah - God’s Anointed One!).</a:t>
            </a:r>
          </a:p>
        </p:txBody>
      </p:sp>
      <p:pic>
        <p:nvPicPr>
          <p:cNvPr id="7" name="Picture 6">
            <a:extLst>
              <a:ext uri="{FF2B5EF4-FFF2-40B4-BE49-F238E27FC236}">
                <a16:creationId xmlns:a16="http://schemas.microsoft.com/office/drawing/2014/main" id="{C2EF8B57-8D1B-4A6F-5D3B-BD5C16DA3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04" t="2942"/>
          <a:stretch>
            <a:fillRect/>
          </a:stretch>
        </p:blipFill>
        <p:spPr bwMode="auto">
          <a:xfrm>
            <a:off x="4156862" y="3200400"/>
            <a:ext cx="3878277"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A7BF133E-CAE3-710E-4692-A4B01B1A1632}"/>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WHO IS CHRIST </a:t>
            </a:r>
            <a:r>
              <a:rPr lang="en-US" altLang="en-US" sz="3200" b="1" i="1" dirty="0">
                <a:solidFill>
                  <a:srgbClr val="0000CC"/>
                </a:solidFill>
                <a:latin typeface="Calibri" panose="020F0502020204030204" pitchFamily="34" charset="0"/>
                <a:cs typeface="+mj-cs"/>
              </a:rPr>
              <a:t>AND WHEN</a:t>
            </a:r>
            <a:r>
              <a:rPr lang="en-US" altLang="en-US" sz="3200" b="1" dirty="0">
                <a:solidFill>
                  <a:srgbClr val="0000CC"/>
                </a:solidFill>
                <a:latin typeface="Calibri" panose="020F0502020204030204" pitchFamily="34" charset="0"/>
                <a:cs typeface="+mj-cs"/>
              </a:rPr>
              <a:t>? </a:t>
            </a:r>
          </a:p>
        </p:txBody>
      </p:sp>
      <p:sp>
        <p:nvSpPr>
          <p:cNvPr id="2" name="Text Box 4">
            <a:extLst>
              <a:ext uri="{FF2B5EF4-FFF2-40B4-BE49-F238E27FC236}">
                <a16:creationId xmlns:a16="http://schemas.microsoft.com/office/drawing/2014/main" id="{B5343403-8E75-515F-2253-23AF648E4A8B}"/>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2819400"/>
          </a:xfrm>
        </p:spPr>
        <p:txBody>
          <a:bodyPr>
            <a:normAutofit fontScale="77500" lnSpcReduction="20000"/>
          </a:bodyPr>
          <a:lstStyle/>
          <a:p>
            <a:pPr marL="0" indent="0" algn="ctr">
              <a:lnSpc>
                <a:spcPct val="120000"/>
              </a:lnSpc>
              <a:spcBef>
                <a:spcPts val="0"/>
              </a:spcBef>
              <a:spcAft>
                <a:spcPts val="600"/>
              </a:spcAft>
              <a:buNone/>
            </a:pPr>
            <a:r>
              <a:rPr lang="en-US" altLang="en-US" sz="4100" b="1" dirty="0">
                <a:solidFill>
                  <a:srgbClr val="0000CC"/>
                </a:solidFill>
              </a:rPr>
              <a:t>Matthew 16:21-23 </a:t>
            </a:r>
          </a:p>
          <a:p>
            <a:pPr marL="0" indent="0" algn="ctr">
              <a:lnSpc>
                <a:spcPct val="120000"/>
              </a:lnSpc>
              <a:spcBef>
                <a:spcPts val="0"/>
              </a:spcBef>
              <a:spcAft>
                <a:spcPts val="1200"/>
              </a:spcAft>
              <a:buNone/>
            </a:pPr>
            <a:r>
              <a:rPr lang="en-US" altLang="en-US" sz="3600" b="1" dirty="0">
                <a:solidFill>
                  <a:srgbClr val="0000CC"/>
                </a:solidFill>
              </a:rPr>
              <a:t>(right after verses 15-17)</a:t>
            </a:r>
          </a:p>
          <a:p>
            <a:pPr marL="0" indent="0" algn="just">
              <a:lnSpc>
                <a:spcPct val="120000"/>
              </a:lnSpc>
              <a:spcBef>
                <a:spcPts val="0"/>
              </a:spcBef>
              <a:buNone/>
            </a:pPr>
            <a:r>
              <a:rPr lang="en-US" altLang="en-US" sz="3600" baseline="30000" dirty="0"/>
              <a:t>21</a:t>
            </a:r>
            <a:r>
              <a:rPr lang="en-US" altLang="en-US" sz="3600" b="1" dirty="0">
                <a:solidFill>
                  <a:srgbClr val="0000CC"/>
                </a:solidFill>
              </a:rPr>
              <a:t> </a:t>
            </a:r>
            <a:r>
              <a:rPr lang="en-US" altLang="en-US" sz="3600" dirty="0"/>
              <a:t>“From that time Jesus began to show His disciples that He must go to Jerusalem, and </a:t>
            </a:r>
            <a:r>
              <a:rPr lang="en-US" altLang="en-US" sz="3600" b="1" u="sng" dirty="0">
                <a:solidFill>
                  <a:srgbClr val="0000CC"/>
                </a:solidFill>
              </a:rPr>
              <a:t>suffer many things</a:t>
            </a:r>
            <a:r>
              <a:rPr lang="en-US" altLang="en-US" sz="3600" b="1" dirty="0">
                <a:solidFill>
                  <a:srgbClr val="0000CC"/>
                </a:solidFill>
              </a:rPr>
              <a:t> </a:t>
            </a:r>
            <a:r>
              <a:rPr lang="en-US" altLang="en-US" sz="3600" dirty="0"/>
              <a:t>from the elders and chief priests and scribes, and </a:t>
            </a:r>
            <a:r>
              <a:rPr lang="en-US" altLang="en-US" sz="3600" b="1" u="sng" dirty="0">
                <a:solidFill>
                  <a:srgbClr val="0000CC"/>
                </a:solidFill>
              </a:rPr>
              <a:t>be killed, and be raised up on the third day</a:t>
            </a:r>
            <a:r>
              <a:rPr lang="en-US" altLang="en-US" sz="3600" b="1" dirty="0">
                <a:solidFill>
                  <a:srgbClr val="0000CC"/>
                </a:solidFill>
              </a:rPr>
              <a:t>…”</a:t>
            </a:r>
            <a:r>
              <a:rPr lang="en-US" altLang="en-US" sz="3600" dirty="0"/>
              <a:t> </a:t>
            </a:r>
          </a:p>
        </p:txBody>
      </p:sp>
      <p:pic>
        <p:nvPicPr>
          <p:cNvPr id="4" name="Picture 3">
            <a:extLst>
              <a:ext uri="{FF2B5EF4-FFF2-40B4-BE49-F238E27FC236}">
                <a16:creationId xmlns:a16="http://schemas.microsoft.com/office/drawing/2014/main" id="{00A235DA-2DD2-BABE-7B18-3F400E8A9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04" t="2942"/>
          <a:stretch>
            <a:fillRect/>
          </a:stretch>
        </p:blipFill>
        <p:spPr bwMode="auto">
          <a:xfrm>
            <a:off x="4544690" y="2590800"/>
            <a:ext cx="3102621" cy="256032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68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3352800"/>
          </a:xfrm>
        </p:spPr>
        <p:txBody>
          <a:bodyPr>
            <a:normAutofit/>
          </a:bodyPr>
          <a:lstStyle/>
          <a:p>
            <a:pPr marL="0" indent="0" algn="ctr">
              <a:lnSpc>
                <a:spcPct val="100000"/>
              </a:lnSpc>
              <a:spcBef>
                <a:spcPts val="0"/>
              </a:spcBef>
              <a:spcAft>
                <a:spcPts val="600"/>
              </a:spcAft>
              <a:buNone/>
            </a:pPr>
            <a:r>
              <a:rPr lang="en-US" altLang="en-US" sz="3200" b="1" dirty="0">
                <a:solidFill>
                  <a:srgbClr val="0000CC"/>
                </a:solidFill>
              </a:rPr>
              <a:t>Matthew 16:21-23 </a:t>
            </a:r>
          </a:p>
          <a:p>
            <a:pPr marL="0" indent="0" algn="ctr">
              <a:lnSpc>
                <a:spcPct val="100000"/>
              </a:lnSpc>
              <a:spcBef>
                <a:spcPts val="0"/>
              </a:spcBef>
              <a:spcAft>
                <a:spcPts val="1200"/>
              </a:spcAft>
              <a:buNone/>
            </a:pPr>
            <a:r>
              <a:rPr lang="en-US" altLang="en-US" b="1" dirty="0">
                <a:solidFill>
                  <a:srgbClr val="0000CC"/>
                </a:solidFill>
              </a:rPr>
              <a:t>(right after verses 15-17)</a:t>
            </a:r>
          </a:p>
          <a:p>
            <a:pPr marL="0" indent="0" algn="just">
              <a:lnSpc>
                <a:spcPct val="100000"/>
              </a:lnSpc>
              <a:spcBef>
                <a:spcPts val="0"/>
              </a:spcBef>
              <a:buNone/>
            </a:pPr>
            <a:r>
              <a:rPr lang="en-US" altLang="en-US" b="1" dirty="0"/>
              <a:t>“…</a:t>
            </a:r>
            <a:r>
              <a:rPr lang="en-US" altLang="en-US" baseline="30000" dirty="0"/>
              <a:t>22</a:t>
            </a:r>
            <a:r>
              <a:rPr lang="en-US" altLang="en-US" dirty="0"/>
              <a:t> Peter took Him aside and </a:t>
            </a:r>
            <a:r>
              <a:rPr lang="en-US" altLang="en-US" b="1" u="sng" dirty="0">
                <a:solidFill>
                  <a:srgbClr val="0000CC"/>
                </a:solidFill>
              </a:rPr>
              <a:t>began to rebuke Him</a:t>
            </a:r>
            <a:r>
              <a:rPr lang="en-US" altLang="en-US" dirty="0"/>
              <a:t>, saying, </a:t>
            </a:r>
            <a:r>
              <a:rPr lang="en-US" altLang="en-US" b="1" dirty="0">
                <a:solidFill>
                  <a:srgbClr val="0000CC"/>
                </a:solidFill>
              </a:rPr>
              <a:t>“</a:t>
            </a:r>
            <a:r>
              <a:rPr lang="en-US" altLang="en-US" b="1" u="sng" dirty="0">
                <a:solidFill>
                  <a:srgbClr val="0000CC"/>
                </a:solidFill>
              </a:rPr>
              <a:t>God forbid it, Lord! This shall never happen to You.</a:t>
            </a:r>
            <a:r>
              <a:rPr lang="en-US" altLang="en-US" b="1" dirty="0">
                <a:solidFill>
                  <a:srgbClr val="0000CC"/>
                </a:solidFill>
              </a:rPr>
              <a:t>”…</a:t>
            </a:r>
            <a:endParaRPr lang="en-US" altLang="en-US" dirty="0"/>
          </a:p>
        </p:txBody>
      </p:sp>
      <p:pic>
        <p:nvPicPr>
          <p:cNvPr id="6" name="Picture 5">
            <a:extLst>
              <a:ext uri="{FF2B5EF4-FFF2-40B4-BE49-F238E27FC236}">
                <a16:creationId xmlns:a16="http://schemas.microsoft.com/office/drawing/2014/main" id="{8DBB5E70-B09B-907F-7F8C-5D7E29180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04" t="2942"/>
          <a:stretch>
            <a:fillRect/>
          </a:stretch>
        </p:blipFill>
        <p:spPr bwMode="auto">
          <a:xfrm>
            <a:off x="4544690" y="2590800"/>
            <a:ext cx="3102621" cy="256032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3352800"/>
          </a:xfrm>
        </p:spPr>
        <p:txBody>
          <a:bodyPr>
            <a:normAutofit/>
          </a:bodyPr>
          <a:lstStyle/>
          <a:p>
            <a:pPr marL="0" indent="0" algn="ctr">
              <a:lnSpc>
                <a:spcPct val="100000"/>
              </a:lnSpc>
              <a:spcBef>
                <a:spcPts val="0"/>
              </a:spcBef>
              <a:spcAft>
                <a:spcPts val="600"/>
              </a:spcAft>
              <a:buNone/>
            </a:pPr>
            <a:r>
              <a:rPr lang="en-US" altLang="en-US" sz="3200" b="1" dirty="0">
                <a:solidFill>
                  <a:srgbClr val="0000CC"/>
                </a:solidFill>
              </a:rPr>
              <a:t>Matthew 16:21-23 </a:t>
            </a:r>
          </a:p>
          <a:p>
            <a:pPr marL="0" indent="0" algn="ctr">
              <a:lnSpc>
                <a:spcPct val="100000"/>
              </a:lnSpc>
              <a:spcBef>
                <a:spcPts val="0"/>
              </a:spcBef>
              <a:spcAft>
                <a:spcPts val="1200"/>
              </a:spcAft>
              <a:buNone/>
            </a:pPr>
            <a:r>
              <a:rPr lang="en-US" altLang="en-US" b="1" dirty="0">
                <a:solidFill>
                  <a:srgbClr val="0000CC"/>
                </a:solidFill>
              </a:rPr>
              <a:t>(right after verses 15-17)</a:t>
            </a:r>
          </a:p>
          <a:p>
            <a:pPr marL="0" indent="0" algn="just">
              <a:lnSpc>
                <a:spcPct val="100000"/>
              </a:lnSpc>
              <a:spcBef>
                <a:spcPts val="0"/>
              </a:spcBef>
              <a:buNone/>
            </a:pPr>
            <a:r>
              <a:rPr lang="en-US" altLang="en-US" sz="3000" dirty="0"/>
              <a:t>“…</a:t>
            </a:r>
            <a:r>
              <a:rPr lang="en-US" altLang="en-US" sz="3000" baseline="30000" dirty="0"/>
              <a:t>23</a:t>
            </a:r>
            <a:r>
              <a:rPr lang="en-US" altLang="en-US" sz="3000" dirty="0"/>
              <a:t> But He turned and said to Peter, </a:t>
            </a:r>
            <a:r>
              <a:rPr lang="en-US" altLang="en-US" sz="3000" dirty="0">
                <a:solidFill>
                  <a:srgbClr val="C00000"/>
                </a:solidFill>
              </a:rPr>
              <a:t>“Get behind Me, Satan! You are a stumbling block to Me; for </a:t>
            </a:r>
            <a:r>
              <a:rPr lang="en-US" altLang="en-US" sz="3000" b="1" u="sng" dirty="0">
                <a:solidFill>
                  <a:srgbClr val="C00000"/>
                </a:solidFill>
              </a:rPr>
              <a:t>you are not setting your mind on God's interests, but man’s</a:t>
            </a:r>
            <a:r>
              <a:rPr lang="en-US" altLang="en-US" sz="3000" dirty="0">
                <a:solidFill>
                  <a:srgbClr val="C00000"/>
                </a:solidFill>
              </a:rPr>
              <a:t>.”</a:t>
            </a:r>
            <a:r>
              <a:rPr lang="en-US" altLang="en-US" sz="3000" dirty="0"/>
              <a:t>”</a:t>
            </a:r>
          </a:p>
        </p:txBody>
      </p:sp>
      <p:pic>
        <p:nvPicPr>
          <p:cNvPr id="5" name="Picture 4">
            <a:extLst>
              <a:ext uri="{FF2B5EF4-FFF2-40B4-BE49-F238E27FC236}">
                <a16:creationId xmlns:a16="http://schemas.microsoft.com/office/drawing/2014/main" id="{E0C97C88-EDC9-38AC-25B8-4BDCCAF80144}"/>
              </a:ext>
            </a:extLst>
          </p:cNvPr>
          <p:cNvPicPr>
            <a:picLocks noChangeAspect="1"/>
          </p:cNvPicPr>
          <p:nvPr/>
        </p:nvPicPr>
        <p:blipFill>
          <a:blip r:embed="rId4"/>
          <a:stretch>
            <a:fillRect/>
          </a:stretch>
        </p:blipFill>
        <p:spPr>
          <a:xfrm>
            <a:off x="4177023" y="2590800"/>
            <a:ext cx="3837955" cy="2560320"/>
          </a:xfrm>
          <a:prstGeom prst="rect">
            <a:avLst/>
          </a:prstGeom>
          <a:ln>
            <a:solidFill>
              <a:schemeClr val="tx1"/>
            </a:solidFill>
          </a:ln>
        </p:spPr>
      </p:pic>
    </p:spTree>
    <p:extLst>
      <p:ext uri="{BB962C8B-B14F-4D97-AF65-F5344CB8AC3E}">
        <p14:creationId xmlns:p14="http://schemas.microsoft.com/office/powerpoint/2010/main" val="2281342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6A3C5FA-46C5-F71C-7721-C80F94A78716}"/>
              </a:ext>
            </a:extLst>
          </p:cNvPr>
          <p:cNvSpPr>
            <a:spLocks noGrp="1" noChangeArrowheads="1"/>
          </p:cNvSpPr>
          <p:nvPr>
            <p:ph idx="1"/>
          </p:nvPr>
        </p:nvSpPr>
        <p:spPr>
          <a:xfrm>
            <a:off x="609600" y="1676400"/>
            <a:ext cx="10972800" cy="1600200"/>
          </a:xfrm>
        </p:spPr>
        <p:txBody>
          <a:bodyPr>
            <a:normAutofit/>
          </a:bodyPr>
          <a:lstStyle/>
          <a:p>
            <a:pPr algn="just">
              <a:lnSpc>
                <a:spcPct val="100000"/>
              </a:lnSpc>
            </a:pPr>
            <a:r>
              <a:rPr lang="en-US" altLang="en-US" sz="2800" dirty="0">
                <a:latin typeface="Calibri" panose="020F0502020204030204" pitchFamily="34" charset="0"/>
                <a:cs typeface="Calibri" panose="020F0502020204030204" pitchFamily="34" charset="0"/>
              </a:rPr>
              <a:t>So, it is clear that at this point in time </a:t>
            </a:r>
            <a:r>
              <a:rPr lang="en-US" altLang="en-US" b="1" dirty="0">
                <a:solidFill>
                  <a:srgbClr val="0000CC"/>
                </a:solidFill>
              </a:rPr>
              <a:t>Peter did not understand the Gospel of Substitution.</a:t>
            </a:r>
          </a:p>
        </p:txBody>
      </p:sp>
      <p:sp>
        <p:nvSpPr>
          <p:cNvPr id="5" name="Rectangle 2">
            <a:extLst>
              <a:ext uri="{FF2B5EF4-FFF2-40B4-BE49-F238E27FC236}">
                <a16:creationId xmlns:a16="http://schemas.microsoft.com/office/drawing/2014/main" id="{6744B22D-4D78-E6BA-59F1-25E11A222B5C}"/>
              </a:ext>
            </a:extLst>
          </p:cNvPr>
          <p:cNvSpPr>
            <a:spLocks noGrp="1" noChangeArrowheads="1"/>
          </p:cNvSpPr>
          <p:nvPr>
            <p:ph type="title"/>
          </p:nvPr>
        </p:nvSpPr>
        <p:spPr>
          <a:xfrm>
            <a:off x="2209800" y="838200"/>
            <a:ext cx="7772400" cy="76200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WHO IS CHRIST, WHEN? </a:t>
            </a:r>
          </a:p>
        </p:txBody>
      </p:sp>
      <p:pic>
        <p:nvPicPr>
          <p:cNvPr id="2" name="Picture 1">
            <a:extLst>
              <a:ext uri="{FF2B5EF4-FFF2-40B4-BE49-F238E27FC236}">
                <a16:creationId xmlns:a16="http://schemas.microsoft.com/office/drawing/2014/main" id="{BFC7E13F-6CB4-0EA5-86A8-CE966FD285AA}"/>
              </a:ext>
            </a:extLst>
          </p:cNvPr>
          <p:cNvPicPr>
            <a:picLocks noChangeAspect="1"/>
          </p:cNvPicPr>
          <p:nvPr/>
        </p:nvPicPr>
        <p:blipFill>
          <a:blip r:embed="rId3"/>
          <a:stretch>
            <a:fillRect/>
          </a:stretch>
        </p:blipFill>
        <p:spPr>
          <a:xfrm>
            <a:off x="1130377" y="2739828"/>
            <a:ext cx="9931245" cy="3737172"/>
          </a:xfrm>
          <a:prstGeom prst="rect">
            <a:avLst/>
          </a:prstGeom>
        </p:spPr>
      </p:pic>
      <p:sp>
        <p:nvSpPr>
          <p:cNvPr id="3" name="Text Box 4">
            <a:extLst>
              <a:ext uri="{FF2B5EF4-FFF2-40B4-BE49-F238E27FC236}">
                <a16:creationId xmlns:a16="http://schemas.microsoft.com/office/drawing/2014/main" id="{E54FD083-B563-9761-6E93-57869D6537EF}"/>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2514600"/>
          </a:xfrm>
        </p:spPr>
        <p:txBody>
          <a:bodyPr>
            <a:normAutofit fontScale="77500" lnSpcReduction="20000"/>
          </a:bodyPr>
          <a:lstStyle/>
          <a:p>
            <a:pPr marL="0" indent="0" algn="ctr">
              <a:lnSpc>
                <a:spcPct val="120000"/>
              </a:lnSpc>
              <a:spcBef>
                <a:spcPts val="0"/>
              </a:spcBef>
              <a:spcAft>
                <a:spcPts val="1200"/>
              </a:spcAft>
              <a:buNone/>
            </a:pPr>
            <a:r>
              <a:rPr lang="en-US" altLang="en-US" sz="4100" b="1" dirty="0">
                <a:solidFill>
                  <a:srgbClr val="0000CC"/>
                </a:solidFill>
              </a:rPr>
              <a:t>Genesis 3:15</a:t>
            </a:r>
          </a:p>
          <a:p>
            <a:pPr marL="0" indent="0" algn="just">
              <a:lnSpc>
                <a:spcPct val="120000"/>
              </a:lnSpc>
              <a:spcBef>
                <a:spcPts val="0"/>
              </a:spcBef>
              <a:buNone/>
            </a:pPr>
            <a:r>
              <a:rPr lang="en-US" altLang="en-US" sz="3600" dirty="0"/>
              <a:t>“And I will put enmity Between you and the woman, And between your seed and her seed; </a:t>
            </a:r>
            <a:r>
              <a:rPr lang="en-US" altLang="en-US" sz="3600" b="1" u="sng" dirty="0">
                <a:solidFill>
                  <a:srgbClr val="0000CC"/>
                </a:solidFill>
              </a:rPr>
              <a:t>He shall bruise you on the head</a:t>
            </a:r>
            <a:r>
              <a:rPr lang="en-US" altLang="en-US" sz="3600" dirty="0"/>
              <a:t> </a:t>
            </a:r>
            <a:r>
              <a:rPr lang="en-US" altLang="en-US" sz="3600" i="1" dirty="0"/>
              <a:t>[a fatal wound]</a:t>
            </a:r>
            <a:r>
              <a:rPr lang="en-US" altLang="en-US" sz="3600" dirty="0"/>
              <a:t>, </a:t>
            </a:r>
            <a:r>
              <a:rPr lang="en-US" altLang="en-US" sz="3600" b="1" u="sng" dirty="0">
                <a:solidFill>
                  <a:srgbClr val="0000CC"/>
                </a:solidFill>
              </a:rPr>
              <a:t>And you shall bruise him on the heel</a:t>
            </a:r>
            <a:r>
              <a:rPr lang="en-US" altLang="en-US" sz="3600" b="1" dirty="0">
                <a:solidFill>
                  <a:srgbClr val="0000CC"/>
                </a:solidFill>
              </a:rPr>
              <a:t> </a:t>
            </a:r>
            <a:r>
              <a:rPr lang="en-US" altLang="en-US" sz="3600" i="1" dirty="0"/>
              <a:t>[a wound that would not ultimately be fatal, since Christ was resurrected from the dead]</a:t>
            </a:r>
            <a:r>
              <a:rPr lang="en-US" altLang="en-US" sz="3600" dirty="0"/>
              <a:t>.”</a:t>
            </a:r>
          </a:p>
        </p:txBody>
      </p:sp>
      <p:pic>
        <p:nvPicPr>
          <p:cNvPr id="5" name="Picture 7">
            <a:extLst>
              <a:ext uri="{FF2B5EF4-FFF2-40B4-BE49-F238E27FC236}">
                <a16:creationId xmlns:a16="http://schemas.microsoft.com/office/drawing/2014/main" id="{C59F2A42-119E-574F-2A31-548D34794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139" y="2438400"/>
            <a:ext cx="2955722" cy="27432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13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63DD20B-16E1-F76B-E30B-9E58C8EBF120}"/>
              </a:ext>
            </a:extLst>
          </p:cNvPr>
          <p:cNvSpPr>
            <a:spLocks noGrp="1" noChangeArrowheads="1"/>
          </p:cNvSpPr>
          <p:nvPr>
            <p:ph type="title"/>
          </p:nvPr>
        </p:nvSpPr>
        <p:spPr>
          <a:xfrm>
            <a:off x="2209800" y="838200"/>
            <a:ext cx="7772400" cy="76200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THE GOSPEL OF SUBSTITUTION</a:t>
            </a:r>
          </a:p>
        </p:txBody>
      </p:sp>
      <p:sp>
        <p:nvSpPr>
          <p:cNvPr id="6" name="Rectangle 2">
            <a:extLst>
              <a:ext uri="{FF2B5EF4-FFF2-40B4-BE49-F238E27FC236}">
                <a16:creationId xmlns:a16="http://schemas.microsoft.com/office/drawing/2014/main" id="{14EBE731-4688-5C7D-47DA-1210F0687706}"/>
              </a:ext>
            </a:extLst>
          </p:cNvPr>
          <p:cNvSpPr>
            <a:spLocks noGrp="1" noChangeArrowheads="1"/>
          </p:cNvSpPr>
          <p:nvPr>
            <p:ph idx="1"/>
          </p:nvPr>
        </p:nvSpPr>
        <p:spPr>
          <a:xfrm>
            <a:off x="609600" y="1600200"/>
            <a:ext cx="10972800" cy="1600200"/>
          </a:xfrm>
        </p:spPr>
        <p:txBody>
          <a:bodyPr>
            <a:normAutofit/>
          </a:bodyPr>
          <a:lstStyle/>
          <a:p>
            <a:pPr algn="just">
              <a:lnSpc>
                <a:spcPct val="100000"/>
              </a:lnSpc>
            </a:pPr>
            <a:r>
              <a:rPr lang="en-US" altLang="en-US" sz="2800" dirty="0">
                <a:latin typeface="Calibri" panose="020F0502020204030204" pitchFamily="34" charset="0"/>
                <a:cs typeface="Calibri" panose="020F0502020204030204" pitchFamily="34" charset="0"/>
              </a:rPr>
              <a:t>Though Satan, acting through the serpent, would be given a wound that would put a final end to his strategies against us, </a:t>
            </a:r>
            <a:r>
              <a:rPr lang="en-US" altLang="en-US" b="1" dirty="0">
                <a:solidFill>
                  <a:srgbClr val="0000CC"/>
                </a:solidFill>
              </a:rPr>
              <a:t>God’s own strategy was to send the Savior, Jesus Christ, who would be wounded for us</a:t>
            </a:r>
            <a:r>
              <a:rPr lang="en-US" altLang="en-US" sz="2800" dirty="0">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B182CE32-FE0F-11CE-09DB-F0CF9E868284}"/>
              </a:ext>
            </a:extLst>
          </p:cNvPr>
          <p:cNvPicPr>
            <a:picLocks noChangeAspect="1"/>
          </p:cNvPicPr>
          <p:nvPr/>
        </p:nvPicPr>
        <p:blipFill rotWithShape="1">
          <a:blip r:embed="rId3"/>
          <a:srcRect t="12222" b="24444"/>
          <a:stretch/>
        </p:blipFill>
        <p:spPr>
          <a:xfrm>
            <a:off x="4584340" y="3200400"/>
            <a:ext cx="3023320"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0B325F79-7293-5D98-7727-593106CFBBAC}"/>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104C2DB-2F48-3239-12AE-B9D25EA3ABD1}"/>
              </a:ext>
            </a:extLst>
          </p:cNvPr>
          <p:cNvSpPr>
            <a:spLocks noGrp="1" noChangeArrowheads="1"/>
          </p:cNvSpPr>
          <p:nvPr>
            <p:ph idx="1"/>
          </p:nvPr>
        </p:nvSpPr>
        <p:spPr>
          <a:xfrm>
            <a:off x="609600" y="1600200"/>
            <a:ext cx="10972800" cy="990600"/>
          </a:xfrm>
        </p:spPr>
        <p:txBody>
          <a:bodyPr/>
          <a:lstStyle/>
          <a:p>
            <a:pPr algn="just">
              <a:lnSpc>
                <a:spcPct val="100000"/>
              </a:lnSpc>
            </a:pPr>
            <a:r>
              <a:rPr lang="en-US" altLang="en-US" dirty="0">
                <a:latin typeface="Calibri" panose="020F0502020204030204" pitchFamily="34" charset="0"/>
                <a:cs typeface="Calibri" panose="020F0502020204030204" pitchFamily="34" charset="0"/>
              </a:rPr>
              <a:t>From the earliest times to Israel’s sacrifices, </a:t>
            </a:r>
            <a:r>
              <a:rPr lang="en-US" altLang="en-US" b="1" dirty="0">
                <a:solidFill>
                  <a:srgbClr val="0000CC"/>
                </a:solidFill>
              </a:rPr>
              <a:t>a sacrifice was made in anticipation of Christ giving His life as our substitute</a:t>
            </a:r>
            <a:r>
              <a:rPr lang="en-US" altLang="en-US" dirty="0">
                <a:latin typeface="Calibri" panose="020F0502020204030204" pitchFamily="34" charset="0"/>
                <a:cs typeface="Calibri" panose="020F0502020204030204" pitchFamily="34" charset="0"/>
              </a:rPr>
              <a:t>.</a:t>
            </a:r>
          </a:p>
        </p:txBody>
      </p:sp>
      <p:sp>
        <p:nvSpPr>
          <p:cNvPr id="4" name="Rectangle 2">
            <a:extLst>
              <a:ext uri="{FF2B5EF4-FFF2-40B4-BE49-F238E27FC236}">
                <a16:creationId xmlns:a16="http://schemas.microsoft.com/office/drawing/2014/main" id="{1D74B25A-27C0-7149-8762-67AC8CECD3A3}"/>
              </a:ext>
            </a:extLst>
          </p:cNvPr>
          <p:cNvSpPr>
            <a:spLocks noGrp="1" noChangeArrowheads="1"/>
          </p:cNvSpPr>
          <p:nvPr>
            <p:ph type="title"/>
          </p:nvPr>
        </p:nvSpPr>
        <p:spPr>
          <a:xfrm>
            <a:off x="2209800" y="838200"/>
            <a:ext cx="7772400" cy="76200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THE GOSPEL OF SUBSTITUTION</a:t>
            </a:r>
          </a:p>
        </p:txBody>
      </p:sp>
      <p:pic>
        <p:nvPicPr>
          <p:cNvPr id="5" name="Picture 4">
            <a:extLst>
              <a:ext uri="{FF2B5EF4-FFF2-40B4-BE49-F238E27FC236}">
                <a16:creationId xmlns:a16="http://schemas.microsoft.com/office/drawing/2014/main" id="{1E43E23F-ABD3-8718-2721-3C7E378DF3EF}"/>
              </a:ext>
            </a:extLst>
          </p:cNvPr>
          <p:cNvPicPr>
            <a:picLocks noChangeAspect="1"/>
          </p:cNvPicPr>
          <p:nvPr/>
        </p:nvPicPr>
        <p:blipFill>
          <a:blip r:embed="rId3"/>
          <a:stretch>
            <a:fillRect/>
          </a:stretch>
        </p:blipFill>
        <p:spPr>
          <a:xfrm>
            <a:off x="3657600" y="2743200"/>
            <a:ext cx="4876800" cy="3657600"/>
          </a:xfrm>
          <a:prstGeom prst="rect">
            <a:avLst/>
          </a:prstGeom>
        </p:spPr>
      </p:pic>
      <p:sp>
        <p:nvSpPr>
          <p:cNvPr id="2" name="Text Box 4">
            <a:extLst>
              <a:ext uri="{FF2B5EF4-FFF2-40B4-BE49-F238E27FC236}">
                <a16:creationId xmlns:a16="http://schemas.microsoft.com/office/drawing/2014/main" id="{2468B157-CA7E-A143-A809-1E8D205A95A0}"/>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3352800"/>
          </a:xfrm>
        </p:spPr>
        <p:txBody>
          <a:bodyPr>
            <a:normAutofit lnSpcReduction="10000"/>
          </a:bodyPr>
          <a:lstStyle/>
          <a:p>
            <a:pPr marL="0" marR="0" indent="0" algn="ctr">
              <a:lnSpc>
                <a:spcPct val="110000"/>
              </a:lnSpc>
              <a:spcAft>
                <a:spcPts val="1000"/>
              </a:spcAft>
              <a:buNone/>
            </a:pPr>
            <a:r>
              <a:rPr lang="en-US" sz="3200" b="1" dirty="0">
                <a:solidFill>
                  <a:srgbClr val="0000CC"/>
                </a:solidFill>
              </a:rPr>
              <a:t>Genesis 4:3–5</a:t>
            </a:r>
          </a:p>
          <a:p>
            <a:pPr marL="0" indent="0" algn="just">
              <a:lnSpc>
                <a:spcPct val="110000"/>
              </a:lnSpc>
              <a:spcBef>
                <a:spcPts val="0"/>
              </a:spcBef>
              <a:buNone/>
            </a:pPr>
            <a:r>
              <a:rPr lang="en-US" u="none" strike="noStrike" baseline="30000" dirty="0">
                <a:effectLst/>
                <a:latin typeface="Calibri" panose="020F0502020204030204" pitchFamily="34" charset="0"/>
              </a:rPr>
              <a:t>3</a:t>
            </a:r>
            <a:r>
              <a:rPr lang="en-US" u="none" strike="noStrike" dirty="0">
                <a:effectLst/>
                <a:latin typeface="Calibri" panose="020F0502020204030204" pitchFamily="34" charset="0"/>
              </a:rPr>
              <a:t> </a:t>
            </a:r>
            <a:r>
              <a:rPr lang="en-US" dirty="0">
                <a:effectLst/>
                <a:latin typeface="Calibri" panose="020F0502020204030204" pitchFamily="34" charset="0"/>
              </a:rPr>
              <a:t>So it came about in the course of time that Cain brought an </a:t>
            </a:r>
            <a:r>
              <a:rPr lang="en-US" dirty="0">
                <a:latin typeface="Calibri" panose="020F0502020204030204" pitchFamily="34" charset="0"/>
              </a:rPr>
              <a:t>offering</a:t>
            </a:r>
            <a:r>
              <a:rPr lang="en-US" dirty="0">
                <a:effectLst/>
                <a:latin typeface="Calibri" panose="020F0502020204030204" pitchFamily="34" charset="0"/>
              </a:rPr>
              <a:t> to the </a:t>
            </a:r>
            <a:r>
              <a:rPr lang="en-US" cap="small" dirty="0">
                <a:effectLst/>
                <a:latin typeface="Calibri" panose="020F0502020204030204" pitchFamily="34" charset="0"/>
              </a:rPr>
              <a:t>Lord</a:t>
            </a:r>
            <a:r>
              <a:rPr lang="en-US" dirty="0">
                <a:effectLst/>
                <a:latin typeface="Calibri" panose="020F0502020204030204" pitchFamily="34" charset="0"/>
              </a:rPr>
              <a:t> </a:t>
            </a:r>
            <a:r>
              <a:rPr lang="en-US" b="1" u="sng" dirty="0">
                <a:solidFill>
                  <a:srgbClr val="0000CC"/>
                </a:solidFill>
              </a:rPr>
              <a:t>of the fruit of the ground</a:t>
            </a:r>
            <a:r>
              <a:rPr lang="en-US" dirty="0">
                <a:effectLst/>
                <a:latin typeface="Calibri" panose="020F0502020204030204" pitchFamily="34" charset="0"/>
              </a:rPr>
              <a:t>. </a:t>
            </a:r>
            <a:r>
              <a:rPr lang="en-US" u="none" strike="noStrike" baseline="30000" dirty="0">
                <a:effectLst/>
                <a:latin typeface="Calibri" panose="020F0502020204030204" pitchFamily="34" charset="0"/>
              </a:rPr>
              <a:t>4</a:t>
            </a:r>
            <a:r>
              <a:rPr lang="en-US" u="none" strike="noStrike" dirty="0">
                <a:effectLst/>
                <a:latin typeface="Calibri" panose="020F0502020204030204" pitchFamily="34" charset="0"/>
              </a:rPr>
              <a:t> </a:t>
            </a:r>
            <a:r>
              <a:rPr lang="en-US" dirty="0">
                <a:effectLst/>
                <a:latin typeface="Calibri" panose="020F0502020204030204" pitchFamily="34" charset="0"/>
              </a:rPr>
              <a:t>Abel, on his part also brought of t</a:t>
            </a:r>
            <a:r>
              <a:rPr lang="en-US" b="1" u="sng" dirty="0">
                <a:solidFill>
                  <a:srgbClr val="0000CC"/>
                </a:solidFill>
              </a:rPr>
              <a:t>he firstlings of his flock and of their fat portions</a:t>
            </a:r>
            <a:r>
              <a:rPr lang="en-US" dirty="0">
                <a:effectLst/>
                <a:latin typeface="Calibri" panose="020F0502020204030204" pitchFamily="34" charset="0"/>
              </a:rPr>
              <a:t>. And the </a:t>
            </a:r>
            <a:r>
              <a:rPr lang="en-US" cap="small" dirty="0">
                <a:effectLst/>
                <a:latin typeface="Calibri" panose="020F0502020204030204" pitchFamily="34" charset="0"/>
              </a:rPr>
              <a:t>Lord</a:t>
            </a:r>
            <a:r>
              <a:rPr lang="en-US" dirty="0">
                <a:effectLst/>
                <a:latin typeface="Calibri" panose="020F0502020204030204" pitchFamily="34" charset="0"/>
              </a:rPr>
              <a:t> had regard for Abel and for his offering; </a:t>
            </a:r>
            <a:r>
              <a:rPr lang="en-US" u="none" strike="noStrike" baseline="30000" dirty="0">
                <a:effectLst/>
                <a:latin typeface="Calibri" panose="020F0502020204030204" pitchFamily="34" charset="0"/>
              </a:rPr>
              <a:t>5</a:t>
            </a:r>
            <a:r>
              <a:rPr lang="en-US" u="none" strike="noStrike" dirty="0">
                <a:effectLst/>
                <a:latin typeface="Calibri" panose="020F0502020204030204" pitchFamily="34" charset="0"/>
              </a:rPr>
              <a:t> </a:t>
            </a:r>
            <a:r>
              <a:rPr lang="en-US" dirty="0">
                <a:effectLst/>
                <a:latin typeface="Calibri" panose="020F0502020204030204" pitchFamily="34" charset="0"/>
              </a:rPr>
              <a:t>but for Cain and for his offering He had no regard. So Cain became very angry and his countenance fell. (cf. Noah in </a:t>
            </a:r>
            <a:r>
              <a:rPr lang="en-US" altLang="en-US" dirty="0">
                <a:latin typeface="Calibri" panose="020F0502020204030204" pitchFamily="34" charset="0"/>
              </a:rPr>
              <a:t>Gen. 8:20; Abram in Gen. 22:7-14)</a:t>
            </a:r>
            <a:endParaRPr lang="en-US" dirty="0">
              <a:effectLst/>
              <a:latin typeface="Calibri" panose="020F0502020204030204" pitchFamily="34" charset="0"/>
            </a:endParaRPr>
          </a:p>
        </p:txBody>
      </p:sp>
      <p:pic>
        <p:nvPicPr>
          <p:cNvPr id="9" name="Picture 8">
            <a:extLst>
              <a:ext uri="{FF2B5EF4-FFF2-40B4-BE49-F238E27FC236}">
                <a16:creationId xmlns:a16="http://schemas.microsoft.com/office/drawing/2014/main" id="{C932C5AB-444D-1A2C-59ED-AF791F8A180D}"/>
              </a:ext>
            </a:extLst>
          </p:cNvPr>
          <p:cNvPicPr>
            <a:picLocks noChangeAspect="1"/>
          </p:cNvPicPr>
          <p:nvPr/>
        </p:nvPicPr>
        <p:blipFill>
          <a:blip r:embed="rId4"/>
          <a:stretch>
            <a:fillRect/>
          </a:stretch>
        </p:blipFill>
        <p:spPr>
          <a:xfrm>
            <a:off x="2427478" y="3246120"/>
            <a:ext cx="7337045" cy="2011680"/>
          </a:xfrm>
          <a:prstGeom prst="rect">
            <a:avLst/>
          </a:prstGeom>
        </p:spPr>
      </p:pic>
    </p:spTree>
    <p:extLst>
      <p:ext uri="{BB962C8B-B14F-4D97-AF65-F5344CB8AC3E}">
        <p14:creationId xmlns:p14="http://schemas.microsoft.com/office/powerpoint/2010/main" val="2318599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542396"/>
            <a:ext cx="10972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57916" cy="1097280"/>
          </a:xfrm>
          <a:prstGeom prst="rect">
            <a:avLst/>
          </a:prstGeom>
          <a:ln>
            <a:solidFill>
              <a:schemeClr val="tx1"/>
            </a:solidFill>
          </a:ln>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3505200"/>
          </a:xfrm>
        </p:spPr>
        <p:txBody>
          <a:bodyPr>
            <a:normAutofit/>
          </a:bodyPr>
          <a:lstStyle/>
          <a:p>
            <a:pPr marL="0" indent="0" algn="ctr">
              <a:lnSpc>
                <a:spcPct val="110000"/>
              </a:lnSpc>
              <a:spcAft>
                <a:spcPts val="1000"/>
              </a:spcAft>
              <a:buNone/>
            </a:pPr>
            <a:r>
              <a:rPr lang="en-US" sz="3200" b="1" dirty="0">
                <a:solidFill>
                  <a:srgbClr val="0000CC"/>
                </a:solidFill>
              </a:rPr>
              <a:t>Genesis 22:7-14</a:t>
            </a:r>
          </a:p>
          <a:p>
            <a:pPr marL="0" indent="0" algn="just">
              <a:lnSpc>
                <a:spcPct val="100000"/>
              </a:lnSpc>
              <a:spcBef>
                <a:spcPts val="0"/>
              </a:spcBef>
              <a:buNone/>
            </a:pPr>
            <a:r>
              <a:rPr lang="en-US" altLang="en-US" baseline="30000" dirty="0">
                <a:latin typeface="Calibri" panose="020F0502020204030204" pitchFamily="34" charset="0"/>
              </a:rPr>
              <a:t>7</a:t>
            </a:r>
            <a:r>
              <a:rPr lang="en-US" altLang="en-US" dirty="0"/>
              <a:t> Isaac spoke to Abraham his father and said,…“Behold, the fire and the wood, but where is the lamb for the burnt offering?”   </a:t>
            </a:r>
            <a:r>
              <a:rPr lang="en-US" altLang="en-US" baseline="30000" dirty="0">
                <a:latin typeface="Calibri" panose="020F0502020204030204" pitchFamily="34" charset="0"/>
              </a:rPr>
              <a:t>8</a:t>
            </a:r>
            <a:r>
              <a:rPr lang="en-US" altLang="en-US" dirty="0"/>
              <a:t> Abraham said, “</a:t>
            </a:r>
            <a:r>
              <a:rPr lang="en-US" altLang="en-US" b="1" u="sng" dirty="0">
                <a:solidFill>
                  <a:srgbClr val="0000CC"/>
                </a:solidFill>
              </a:rPr>
              <a:t>God will provide for Himself the lamb</a:t>
            </a:r>
            <a:r>
              <a:rPr lang="en-US" altLang="en-US" dirty="0"/>
              <a:t> for the burnt offering, my son.” … </a:t>
            </a:r>
            <a:r>
              <a:rPr lang="en-US" altLang="en-US" baseline="30000" dirty="0">
                <a:latin typeface="Calibri" panose="020F0502020204030204" pitchFamily="34" charset="0"/>
              </a:rPr>
              <a:t>9</a:t>
            </a:r>
            <a:r>
              <a:rPr lang="en-US" altLang="en-US" dirty="0"/>
              <a:t> Then they came to the place of which God had told him; and Abraham built the altar there…and bound his son Isaac and laid him on the altar,... </a:t>
            </a:r>
            <a:r>
              <a:rPr lang="en-US" altLang="en-US" baseline="30000" dirty="0">
                <a:latin typeface="Calibri" panose="020F0502020204030204" pitchFamily="34" charset="0"/>
              </a:rPr>
              <a:t>10</a:t>
            </a:r>
            <a:r>
              <a:rPr lang="en-US" altLang="en-US" dirty="0"/>
              <a:t> Abraham stretched out his hand and took the knife to slay his son…. </a:t>
            </a:r>
            <a:endParaRPr lang="en-US" altLang="en-US" dirty="0">
              <a:solidFill>
                <a:srgbClr val="000000"/>
              </a:solidFill>
            </a:endParaRPr>
          </a:p>
        </p:txBody>
      </p:sp>
      <p:pic>
        <p:nvPicPr>
          <p:cNvPr id="4" name="Picture 3">
            <a:extLst>
              <a:ext uri="{FF2B5EF4-FFF2-40B4-BE49-F238E27FC236}">
                <a16:creationId xmlns:a16="http://schemas.microsoft.com/office/drawing/2014/main" id="{E25B74D6-D5E0-E0B6-7D38-6C88C033717D}"/>
              </a:ext>
            </a:extLst>
          </p:cNvPr>
          <p:cNvPicPr>
            <a:picLocks noChangeAspect="1"/>
          </p:cNvPicPr>
          <p:nvPr/>
        </p:nvPicPr>
        <p:blipFill>
          <a:blip r:embed="rId4"/>
          <a:stretch>
            <a:fillRect/>
          </a:stretch>
        </p:blipFill>
        <p:spPr>
          <a:xfrm>
            <a:off x="5067808" y="3352800"/>
            <a:ext cx="2056384" cy="1828800"/>
          </a:xfrm>
          <a:prstGeom prst="rect">
            <a:avLst/>
          </a:prstGeom>
        </p:spPr>
      </p:pic>
    </p:spTree>
    <p:extLst>
      <p:ext uri="{BB962C8B-B14F-4D97-AF65-F5344CB8AC3E}">
        <p14:creationId xmlns:p14="http://schemas.microsoft.com/office/powerpoint/2010/main" val="1840519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3962400"/>
          </a:xfrm>
        </p:spPr>
        <p:txBody>
          <a:bodyPr>
            <a:normAutofit fontScale="92500" lnSpcReduction="10000"/>
          </a:bodyPr>
          <a:lstStyle/>
          <a:p>
            <a:pPr marL="0" marR="0" indent="0" algn="ctr">
              <a:lnSpc>
                <a:spcPct val="120000"/>
              </a:lnSpc>
              <a:spcAft>
                <a:spcPts val="1000"/>
              </a:spcAft>
              <a:buNone/>
            </a:pPr>
            <a:r>
              <a:rPr lang="en-US" sz="3500" b="1" dirty="0">
                <a:solidFill>
                  <a:srgbClr val="0000CC"/>
                </a:solidFill>
              </a:rPr>
              <a:t>Genesis 22:7-14 (cont’d)</a:t>
            </a:r>
          </a:p>
          <a:p>
            <a:pPr marL="0" indent="0" algn="just">
              <a:lnSpc>
                <a:spcPct val="110000"/>
              </a:lnSpc>
              <a:spcBef>
                <a:spcPts val="0"/>
              </a:spcBef>
              <a:buNone/>
            </a:pPr>
            <a:r>
              <a:rPr lang="en-US" altLang="en-US" sz="3000" dirty="0"/>
              <a:t>…</a:t>
            </a:r>
            <a:r>
              <a:rPr lang="en-US" altLang="en-US" sz="3000" baseline="30000" dirty="0"/>
              <a:t>11</a:t>
            </a:r>
            <a:r>
              <a:rPr lang="en-US" altLang="en-US" sz="3000" dirty="0"/>
              <a:t> But the angel of the Lord called to him from heaven and said, …"Do not stretch out your hand against the lad,… </a:t>
            </a:r>
            <a:r>
              <a:rPr lang="en-US" altLang="en-US" sz="3000" baseline="30000" dirty="0"/>
              <a:t>13</a:t>
            </a:r>
            <a:r>
              <a:rPr lang="en-US" altLang="en-US" sz="3000" dirty="0"/>
              <a:t> Then Abraham raised his eyes and looked, and behold, behind him </a:t>
            </a:r>
            <a:r>
              <a:rPr lang="en-US" altLang="en-US" sz="3000" b="1" u="sng" dirty="0">
                <a:solidFill>
                  <a:srgbClr val="0000CC"/>
                </a:solidFill>
              </a:rPr>
              <a:t>a ram</a:t>
            </a:r>
            <a:r>
              <a:rPr lang="en-US" altLang="en-US" sz="3000" dirty="0"/>
              <a:t> caught in the thicket by his horns; and </a:t>
            </a:r>
            <a:r>
              <a:rPr lang="en-US" altLang="en-US" sz="3000" b="1" u="sng" dirty="0">
                <a:solidFill>
                  <a:srgbClr val="0000CC"/>
                </a:solidFill>
              </a:rPr>
              <a:t>Abraham went and took the ram and offered him up for a burnt offering in the place of his son</a:t>
            </a:r>
            <a:r>
              <a:rPr lang="en-US" altLang="en-US" sz="3000" dirty="0"/>
              <a:t>. </a:t>
            </a:r>
            <a:r>
              <a:rPr lang="en-US" altLang="en-US" sz="3000" baseline="30000" dirty="0"/>
              <a:t>14</a:t>
            </a:r>
            <a:r>
              <a:rPr lang="en-US" altLang="en-US" sz="3000" dirty="0"/>
              <a:t> Abraham called the name of that place The Lord Will Provide, as it is said to this day, "In the mount of the Lord it will be provided."</a:t>
            </a:r>
            <a:endParaRPr lang="en-US" altLang="en-US" sz="3000" dirty="0">
              <a:solidFill>
                <a:srgbClr val="000000"/>
              </a:solidFill>
            </a:endParaRPr>
          </a:p>
        </p:txBody>
      </p:sp>
      <p:pic>
        <p:nvPicPr>
          <p:cNvPr id="5" name="Picture 4">
            <a:extLst>
              <a:ext uri="{FF2B5EF4-FFF2-40B4-BE49-F238E27FC236}">
                <a16:creationId xmlns:a16="http://schemas.microsoft.com/office/drawing/2014/main" id="{C6C4D083-F2CC-09DC-E4B1-AC2AD24E1F25}"/>
              </a:ext>
            </a:extLst>
          </p:cNvPr>
          <p:cNvPicPr>
            <a:picLocks noChangeAspect="1"/>
          </p:cNvPicPr>
          <p:nvPr/>
        </p:nvPicPr>
        <p:blipFill>
          <a:blip r:embed="rId4"/>
          <a:stretch>
            <a:fillRect/>
          </a:stretch>
        </p:blipFill>
        <p:spPr>
          <a:xfrm>
            <a:off x="5470922" y="3581400"/>
            <a:ext cx="1250156" cy="1600200"/>
          </a:xfrm>
          <a:prstGeom prst="rect">
            <a:avLst/>
          </a:prstGeom>
          <a:ln w="38100">
            <a:solidFill>
              <a:schemeClr val="bg1"/>
            </a:solidFill>
          </a:ln>
        </p:spPr>
      </p:pic>
    </p:spTree>
    <p:extLst>
      <p:ext uri="{BB962C8B-B14F-4D97-AF65-F5344CB8AC3E}">
        <p14:creationId xmlns:p14="http://schemas.microsoft.com/office/powerpoint/2010/main" val="2438071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8D831E1F-5839-04EB-EC95-FEE6D28D71EE}"/>
              </a:ext>
            </a:extLst>
          </p:cNvPr>
          <p:cNvSpPr>
            <a:spLocks noGrp="1" noChangeArrowheads="1"/>
          </p:cNvSpPr>
          <p:nvPr>
            <p:ph sz="half" idx="1"/>
          </p:nvPr>
        </p:nvSpPr>
        <p:spPr>
          <a:xfrm>
            <a:off x="609600" y="1600201"/>
            <a:ext cx="10972800" cy="1523999"/>
          </a:xfrm>
        </p:spPr>
        <p:txBody>
          <a:bodyPr>
            <a:normAutofit/>
          </a:bodyPr>
          <a:lstStyle/>
          <a:p>
            <a:pPr marL="0" marR="0" indent="0" algn="just">
              <a:lnSpc>
                <a:spcPct val="100000"/>
              </a:lnSpc>
              <a:spcBef>
                <a:spcPts val="600"/>
              </a:spcBef>
              <a:spcAft>
                <a:spcPts val="900"/>
              </a:spcAft>
              <a:buNone/>
            </a:pP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Hebrew, [in v.8] it reads </a:t>
            </a:r>
            <a:r>
              <a:rPr lang="en-US"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yireh</a:t>
            </a:r>
            <a:r>
              <a:rPr lang="en-US"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a:t>
            </a: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which allows for two options. The first option is that God will provide for Himself or, second, </a:t>
            </a:r>
            <a:r>
              <a:rPr lang="en-US" b="1" dirty="0">
                <a:solidFill>
                  <a:srgbClr val="0000CC"/>
                </a:solidFill>
                <a:latin typeface="Calibri" panose="020F0502020204030204" pitchFamily="34" charset="0"/>
                <a:cs typeface="+mj-cs"/>
              </a:rPr>
              <a:t>that God will provide Himself as an offering. </a:t>
            </a: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96FF9F0-699B-F992-4AA2-946D08BFA81C}"/>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rPr>
              <a:t>Dr. Arnold </a:t>
            </a:r>
            <a:r>
              <a:rPr lang="en-US" altLang="en-US" sz="3200" b="1" dirty="0" err="1">
                <a:solidFill>
                  <a:srgbClr val="0000CC"/>
                </a:solidFill>
                <a:latin typeface="Calibri" panose="020F0502020204030204" pitchFamily="34" charset="0"/>
                <a:ea typeface="+mn-ea"/>
              </a:rPr>
              <a:t>Fruchtenbaum</a:t>
            </a:r>
            <a:endParaRPr lang="en-US" altLang="en-US" sz="3200" b="1" dirty="0">
              <a:solidFill>
                <a:srgbClr val="0000CC"/>
              </a:solidFill>
              <a:latin typeface="Calibri" panose="020F0502020204030204" pitchFamily="34" charset="0"/>
              <a:ea typeface="+mn-ea"/>
            </a:endParaRPr>
          </a:p>
          <a:p>
            <a:pPr algn="ctr" fontAlgn="auto">
              <a:lnSpc>
                <a:spcPct val="100000"/>
              </a:lnSpc>
              <a:spcAft>
                <a:spcPts val="0"/>
              </a:spcAft>
            </a:pPr>
            <a:r>
              <a:rPr lang="en-US" altLang="en-US" sz="1900" i="1" dirty="0">
                <a:latin typeface="Calibri" panose="020F0502020204030204" pitchFamily="34" charset="0"/>
                <a:ea typeface="+mn-ea"/>
              </a:rPr>
              <a:t>Fruchtenbaum, A. G. (2008). Ariel’s Bible commentary: the Book of Genesis (1st ed., p. 354). Ariel Ministries.</a:t>
            </a:r>
            <a:endParaRPr lang="en-US" altLang="en-US" sz="1900" dirty="0">
              <a:latin typeface="Calibri" panose="020F0502020204030204" pitchFamily="34" charset="0"/>
              <a:ea typeface="+mn-ea"/>
            </a:endParaRPr>
          </a:p>
        </p:txBody>
      </p:sp>
      <p:sp>
        <p:nvSpPr>
          <p:cNvPr id="4" name="Text Box 4">
            <a:extLst>
              <a:ext uri="{FF2B5EF4-FFF2-40B4-BE49-F238E27FC236}">
                <a16:creationId xmlns:a16="http://schemas.microsoft.com/office/drawing/2014/main" id="{A3C4E27F-FAEF-5A1D-99F5-50FEC2BEBC14}"/>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pic>
        <p:nvPicPr>
          <p:cNvPr id="2" name="Picture 1">
            <a:extLst>
              <a:ext uri="{FF2B5EF4-FFF2-40B4-BE49-F238E27FC236}">
                <a16:creationId xmlns:a16="http://schemas.microsoft.com/office/drawing/2014/main" id="{B95391E0-99EF-2C83-6840-F38658515D46}"/>
              </a:ext>
            </a:extLst>
          </p:cNvPr>
          <p:cNvPicPr>
            <a:picLocks noChangeAspect="1"/>
          </p:cNvPicPr>
          <p:nvPr/>
        </p:nvPicPr>
        <p:blipFill>
          <a:blip r:embed="rId3"/>
          <a:stretch>
            <a:fillRect/>
          </a:stretch>
        </p:blipFill>
        <p:spPr>
          <a:xfrm>
            <a:off x="4296664" y="3200400"/>
            <a:ext cx="3598672" cy="3200400"/>
          </a:xfrm>
          <a:prstGeom prst="rect">
            <a:avLst/>
          </a:prstGeom>
        </p:spPr>
      </p:pic>
    </p:spTree>
    <p:extLst>
      <p:ext uri="{BB962C8B-B14F-4D97-AF65-F5344CB8AC3E}">
        <p14:creationId xmlns:p14="http://schemas.microsoft.com/office/powerpoint/2010/main" val="421365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2">
            <a:extLst>
              <a:ext uri="{FF2B5EF4-FFF2-40B4-BE49-F238E27FC236}">
                <a16:creationId xmlns:a16="http://schemas.microsoft.com/office/drawing/2014/main" id="{4C694505-493C-E821-6869-D2021F4CF7DB}"/>
              </a:ext>
            </a:extLst>
          </p:cNvPr>
          <p:cNvSpPr>
            <a:spLocks noGrp="1" noChangeArrowheads="1"/>
          </p:cNvSpPr>
          <p:nvPr>
            <p:ph idx="1"/>
          </p:nvPr>
        </p:nvSpPr>
        <p:spPr>
          <a:xfrm>
            <a:off x="609600" y="0"/>
            <a:ext cx="10972800" cy="2743200"/>
          </a:xfrm>
        </p:spPr>
        <p:txBody>
          <a:bodyPr>
            <a:normAutofit/>
          </a:bodyPr>
          <a:lstStyle/>
          <a:p>
            <a:pPr marL="0" indent="0" algn="ctr">
              <a:lnSpc>
                <a:spcPct val="100000"/>
              </a:lnSpc>
              <a:spcAft>
                <a:spcPts val="1000"/>
              </a:spcAft>
              <a:buNone/>
            </a:pPr>
            <a:r>
              <a:rPr lang="en-US" sz="3500" b="1" dirty="0">
                <a:solidFill>
                  <a:srgbClr val="0000CC"/>
                </a:solidFill>
              </a:rPr>
              <a:t>EXODUS 12:27</a:t>
            </a:r>
          </a:p>
          <a:p>
            <a:pPr marL="0" indent="0" algn="ctr">
              <a:lnSpc>
                <a:spcPct val="100000"/>
              </a:lnSpc>
              <a:spcBef>
                <a:spcPts val="0"/>
              </a:spcBef>
              <a:spcAft>
                <a:spcPts val="1200"/>
              </a:spcAft>
              <a:buNone/>
            </a:pPr>
            <a:r>
              <a:rPr lang="en-US" altLang="en-US" sz="2600" b="1" dirty="0">
                <a:solidFill>
                  <a:srgbClr val="0000CC"/>
                </a:solidFill>
                <a:latin typeface="Calibri" panose="020F0502020204030204" pitchFamily="34" charset="0"/>
                <a:ea typeface="+mn-ea"/>
                <a:cs typeface="Calibri" panose="020F0502020204030204" pitchFamily="34" charset="0"/>
              </a:rPr>
              <a:t>THE GOSPEL OF SUBSTITUTION</a:t>
            </a:r>
            <a:endParaRPr lang="en-US" sz="2600" b="1" dirty="0">
              <a:solidFill>
                <a:srgbClr val="0000CC"/>
              </a:solidFill>
            </a:endParaRPr>
          </a:p>
          <a:p>
            <a:pPr marL="0" indent="0" algn="just">
              <a:lnSpc>
                <a:spcPct val="100000"/>
              </a:lnSpc>
              <a:spcBef>
                <a:spcPts val="0"/>
              </a:spcBef>
              <a:buNone/>
            </a:pPr>
            <a:r>
              <a:rPr lang="en-US" altLang="en-US" dirty="0"/>
              <a:t>“you shall say, ‘It is a </a:t>
            </a:r>
            <a:r>
              <a:rPr lang="en-US" altLang="en-US" b="1" u="sng" dirty="0">
                <a:solidFill>
                  <a:srgbClr val="0000CC"/>
                </a:solidFill>
                <a:cs typeface="Calibri" panose="020F0502020204030204" pitchFamily="34" charset="0"/>
              </a:rPr>
              <a:t>Passover sacrifice to the LORD</a:t>
            </a:r>
            <a:r>
              <a:rPr lang="en-US" altLang="en-US" b="1" dirty="0">
                <a:solidFill>
                  <a:srgbClr val="0000CC"/>
                </a:solidFill>
                <a:cs typeface="Calibri" panose="020F0502020204030204" pitchFamily="34" charset="0"/>
              </a:rPr>
              <a:t> </a:t>
            </a:r>
            <a:r>
              <a:rPr lang="en-US" altLang="en-US" dirty="0"/>
              <a:t>who </a:t>
            </a:r>
            <a:r>
              <a:rPr lang="en-US" altLang="en-US" b="1" u="sng" dirty="0">
                <a:solidFill>
                  <a:srgbClr val="0000CC"/>
                </a:solidFill>
                <a:cs typeface="Calibri" panose="020F0502020204030204" pitchFamily="34" charset="0"/>
              </a:rPr>
              <a:t>passed over</a:t>
            </a:r>
            <a:r>
              <a:rPr lang="en-US" altLang="en-US" dirty="0"/>
              <a:t> the houses of the sons of Israel in Egypt when He smote the Egyptians, but </a:t>
            </a:r>
            <a:r>
              <a:rPr lang="en-US" altLang="en-US" b="1" u="sng" dirty="0">
                <a:solidFill>
                  <a:srgbClr val="0000CC"/>
                </a:solidFill>
                <a:cs typeface="Calibri" panose="020F0502020204030204" pitchFamily="34" charset="0"/>
              </a:rPr>
              <a:t>spared</a:t>
            </a:r>
            <a:r>
              <a:rPr lang="en-US" altLang="en-US" dirty="0"/>
              <a:t> our homes.’” And the people bowed low and worshiped.</a:t>
            </a:r>
          </a:p>
        </p:txBody>
      </p:sp>
      <p:pic>
        <p:nvPicPr>
          <p:cNvPr id="3" name="Picture 2">
            <a:extLst>
              <a:ext uri="{FF2B5EF4-FFF2-40B4-BE49-F238E27FC236}">
                <a16:creationId xmlns:a16="http://schemas.microsoft.com/office/drawing/2014/main" id="{246678FF-0317-4641-FA83-9AF5A0622557}"/>
              </a:ext>
            </a:extLst>
          </p:cNvPr>
          <p:cNvPicPr>
            <a:picLocks noChangeAspect="1"/>
          </p:cNvPicPr>
          <p:nvPr/>
        </p:nvPicPr>
        <p:blipFill>
          <a:blip r:embed="rId4"/>
          <a:stretch>
            <a:fillRect/>
          </a:stretch>
        </p:blipFill>
        <p:spPr>
          <a:xfrm>
            <a:off x="4407910" y="2621280"/>
            <a:ext cx="3376181" cy="2560320"/>
          </a:xfrm>
          <a:prstGeom prst="rect">
            <a:avLst/>
          </a:prstGeom>
        </p:spPr>
      </p:pic>
    </p:spTree>
    <p:extLst>
      <p:ext uri="{BB962C8B-B14F-4D97-AF65-F5344CB8AC3E}">
        <p14:creationId xmlns:p14="http://schemas.microsoft.com/office/powerpoint/2010/main" val="769319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41B6734-47C4-8C72-B26C-293B605611FD}"/>
              </a:ext>
            </a:extLst>
          </p:cNvPr>
          <p:cNvSpPr>
            <a:spLocks noGrp="1" noChangeArrowheads="1"/>
          </p:cNvSpPr>
          <p:nvPr>
            <p:ph type="title"/>
          </p:nvPr>
        </p:nvSpPr>
        <p:spPr>
          <a:xfrm>
            <a:off x="2209800" y="838200"/>
            <a:ext cx="7772400" cy="99060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THE GREAT ISAIAH SCROLL</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Isa. 52:13-53:12</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63142D16-CAF1-EAFD-EFB1-56CDA3FDB1D2}"/>
              </a:ext>
            </a:extLst>
          </p:cNvPr>
          <p:cNvPicPr>
            <a:picLocks noChangeAspect="1"/>
          </p:cNvPicPr>
          <p:nvPr/>
        </p:nvPicPr>
        <p:blipFill>
          <a:blip r:embed="rId3"/>
          <a:stretch>
            <a:fillRect/>
          </a:stretch>
        </p:blipFill>
        <p:spPr>
          <a:xfrm>
            <a:off x="699541" y="1905000"/>
            <a:ext cx="10792918"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FD27C402-F931-9328-B5E3-8754BD533F73}"/>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A9E4D-915B-B67E-1F27-C531516C5B81}"/>
              </a:ext>
            </a:extLst>
          </p:cNvPr>
          <p:cNvPicPr>
            <a:picLocks noChangeAspect="1"/>
          </p:cNvPicPr>
          <p:nvPr/>
        </p:nvPicPr>
        <p:blipFill>
          <a:blip r:embed="rId3"/>
          <a:stretch>
            <a:fillRect/>
          </a:stretch>
        </p:blipFill>
        <p:spPr>
          <a:xfrm>
            <a:off x="15240" y="0"/>
            <a:ext cx="12161520" cy="6858000"/>
          </a:xfrm>
          <a:prstGeom prst="rect">
            <a:avLst/>
          </a:prstGeom>
        </p:spPr>
      </p:pic>
      <p:sp>
        <p:nvSpPr>
          <p:cNvPr id="145411" name="Rectangle 3">
            <a:extLst>
              <a:ext uri="{FF2B5EF4-FFF2-40B4-BE49-F238E27FC236}">
                <a16:creationId xmlns:a16="http://schemas.microsoft.com/office/drawing/2014/main" id="{D1B969CB-F45D-32D8-8187-3F348FB76B91}"/>
              </a:ext>
            </a:extLst>
          </p:cNvPr>
          <p:cNvSpPr>
            <a:spLocks noGrp="1" noChangeArrowheads="1"/>
          </p:cNvSpPr>
          <p:nvPr>
            <p:ph idx="1"/>
          </p:nvPr>
        </p:nvSpPr>
        <p:spPr>
          <a:xfrm>
            <a:off x="609600" y="0"/>
            <a:ext cx="10972800" cy="2971800"/>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latin typeface="Calibri" panose="020F0502020204030204" pitchFamily="34" charset="0"/>
                <a:cs typeface="Calibri" panose="020F0502020204030204" pitchFamily="34" charset="0"/>
              </a:rPr>
              <a:t>The gospel in 1 Corinthians 15:3-4</a:t>
            </a:r>
          </a:p>
          <a:p>
            <a:pPr marL="0" indent="0" algn="just">
              <a:lnSpc>
                <a:spcPct val="100000"/>
              </a:lnSpc>
              <a:spcBef>
                <a:spcPts val="0"/>
              </a:spcBef>
              <a:spcAft>
                <a:spcPts val="1200"/>
              </a:spcAft>
              <a:buNone/>
            </a:pPr>
            <a:r>
              <a:rPr lang="en-US" altLang="en-US" baseline="30000" dirty="0"/>
              <a:t>3</a:t>
            </a:r>
            <a:r>
              <a:rPr lang="en-US" altLang="en-US" dirty="0"/>
              <a:t> For I delivered to you as of first importance what I also received, that </a:t>
            </a:r>
            <a:r>
              <a:rPr lang="en-US" altLang="en-US" b="1" u="sng" dirty="0">
                <a:solidFill>
                  <a:srgbClr val="0000CC"/>
                </a:solidFill>
              </a:rPr>
              <a:t>Christ died for our sins</a:t>
            </a:r>
            <a:r>
              <a:rPr lang="en-US" altLang="en-US" b="1" dirty="0">
                <a:solidFill>
                  <a:srgbClr val="0000CC"/>
                </a:solidFill>
              </a:rPr>
              <a:t>*</a:t>
            </a:r>
            <a:r>
              <a:rPr lang="en-US" altLang="en-US" dirty="0"/>
              <a:t> according to the Scriptures, </a:t>
            </a:r>
            <a:r>
              <a:rPr lang="en-US" altLang="en-US" baseline="30000" dirty="0"/>
              <a:t>4</a:t>
            </a:r>
            <a:r>
              <a:rPr lang="en-US" altLang="en-US" dirty="0"/>
              <a:t> and that  </a:t>
            </a:r>
            <a:r>
              <a:rPr lang="en-US" altLang="en-US" b="1" u="sng" dirty="0">
                <a:solidFill>
                  <a:srgbClr val="0000CC"/>
                </a:solidFill>
              </a:rPr>
              <a:t>He was buried</a:t>
            </a:r>
            <a:r>
              <a:rPr lang="en-US" altLang="en-US" b="1" dirty="0">
                <a:solidFill>
                  <a:srgbClr val="0000CC"/>
                </a:solidFill>
              </a:rPr>
              <a:t>**</a:t>
            </a:r>
            <a:r>
              <a:rPr lang="en-US" altLang="en-US" dirty="0">
                <a:solidFill>
                  <a:srgbClr val="0000FF"/>
                </a:solidFill>
              </a:rPr>
              <a:t>,</a:t>
            </a:r>
            <a:r>
              <a:rPr lang="en-US" altLang="en-US" dirty="0"/>
              <a:t> and that </a:t>
            </a:r>
            <a:r>
              <a:rPr lang="en-US" altLang="en-US" b="1" u="sng" dirty="0">
                <a:solidFill>
                  <a:srgbClr val="0000CC"/>
                </a:solidFill>
                <a:cs typeface="Calibri" panose="020F0502020204030204" pitchFamily="34" charset="0"/>
              </a:rPr>
              <a:t>He was raised</a:t>
            </a:r>
            <a:r>
              <a:rPr lang="en-US" altLang="en-US" b="1" dirty="0">
                <a:solidFill>
                  <a:srgbClr val="0000CC"/>
                </a:solidFill>
                <a:cs typeface="Calibri" panose="020F0502020204030204" pitchFamily="34" charset="0"/>
              </a:rPr>
              <a:t>*** </a:t>
            </a:r>
            <a:r>
              <a:rPr lang="en-US" altLang="en-US" dirty="0"/>
              <a:t>on the third day according to the Scriptures… (</a:t>
            </a:r>
            <a:r>
              <a:rPr lang="en-US" altLang="en-US" b="1" dirty="0">
                <a:solidFill>
                  <a:srgbClr val="0000CC"/>
                </a:solidFill>
                <a:cs typeface="Calibri" panose="020F0502020204030204" pitchFamily="34" charset="0"/>
              </a:rPr>
              <a:t>Isaiah 53:4-6, 8,10-12; Isaiah 53:9; Isaiah 53:10-12)</a:t>
            </a:r>
          </a:p>
        </p:txBody>
      </p:sp>
      <p:pic>
        <p:nvPicPr>
          <p:cNvPr id="2" name="Picture 1">
            <a:extLst>
              <a:ext uri="{FF2B5EF4-FFF2-40B4-BE49-F238E27FC236}">
                <a16:creationId xmlns:a16="http://schemas.microsoft.com/office/drawing/2014/main" id="{DA33E6F5-07CB-A18F-3384-E307BF938937}"/>
              </a:ext>
            </a:extLst>
          </p:cNvPr>
          <p:cNvPicPr>
            <a:picLocks noChangeAspect="1"/>
          </p:cNvPicPr>
          <p:nvPr/>
        </p:nvPicPr>
        <p:blipFill>
          <a:blip r:embed="rId4"/>
          <a:stretch>
            <a:fillRect/>
          </a:stretch>
        </p:blipFill>
        <p:spPr>
          <a:xfrm>
            <a:off x="4267200" y="2438400"/>
            <a:ext cx="3657600" cy="2743200"/>
          </a:xfrm>
          <a:prstGeom prst="rect">
            <a:avLst/>
          </a:prstGeom>
        </p:spPr>
      </p:pic>
      <p:sp>
        <p:nvSpPr>
          <p:cNvPr id="7" name="Text Box 4">
            <a:extLst>
              <a:ext uri="{FF2B5EF4-FFF2-40B4-BE49-F238E27FC236}">
                <a16:creationId xmlns:a16="http://schemas.microsoft.com/office/drawing/2014/main" id="{D7321547-8A2E-2B89-7480-F3EF72B71650}"/>
              </a:ext>
            </a:extLst>
          </p:cNvPr>
          <p:cNvSpPr txBox="1">
            <a:spLocks noChangeArrowheads="1"/>
          </p:cNvSpPr>
          <p:nvPr/>
        </p:nvSpPr>
        <p:spPr bwMode="auto">
          <a:xfrm>
            <a:off x="609600" y="3581401"/>
            <a:ext cx="10972800" cy="867930"/>
          </a:xfrm>
          <a:prstGeom prst="rect">
            <a:avLst/>
          </a:prstGeom>
          <a:solidFill>
            <a:schemeClr val="bg1"/>
          </a:solidFill>
          <a:ln w="19050">
            <a:solidFill>
              <a:srgbClr val="FF0000"/>
            </a:solidFill>
            <a:miter lim="800000"/>
            <a:headEnd/>
            <a:tailEnd/>
          </a:ln>
          <a:effectLst/>
        </p:spPr>
        <p:txBody>
          <a:bodyPr wrap="square">
            <a:spAutoFit/>
          </a:bodyPr>
          <a:lstStyle/>
          <a:p>
            <a:pPr algn="ctr">
              <a:lnSpc>
                <a:spcPct val="90000"/>
              </a:lnSpc>
              <a:spcBef>
                <a:spcPct val="50000"/>
              </a:spcBef>
            </a:pPr>
            <a:r>
              <a:rPr lang="en-US" altLang="en-US" sz="2800" b="1" dirty="0">
                <a:latin typeface="Calibri" panose="020F0502020204030204" pitchFamily="34" charset="0"/>
                <a:cs typeface="Times New Roman" panose="02020603050405020304" pitchFamily="18" charset="0"/>
              </a:rPr>
              <a:t>The 3 fundamental facts that must be believed about Christ, in order for a person to be saved, were prophesied in Isaiah 53 ~700 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15B7A2-A8FF-A357-8BC7-05227E978422}"/>
              </a:ext>
            </a:extLst>
          </p:cNvPr>
          <p:cNvSpPr txBox="1">
            <a:spLocks noChangeArrowheads="1"/>
          </p:cNvSpPr>
          <p:nvPr/>
        </p:nvSpPr>
        <p:spPr>
          <a:xfrm>
            <a:off x="609600" y="1600200"/>
            <a:ext cx="10972800" cy="99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ct val="50000"/>
              </a:spcBef>
            </a:pPr>
            <a:r>
              <a:rPr lang="en-US" altLang="en-US" sz="2800" dirty="0">
                <a:latin typeface="Calibri" panose="020F0502020204030204" pitchFamily="34" charset="0"/>
                <a:cs typeface="Calibri" panose="020F0502020204030204" pitchFamily="34" charset="0"/>
              </a:rPr>
              <a:t>The Bible indicates that during the Millennial (1000 year) reign of Christ, Israel’s land will expand well beyond its present small size.</a:t>
            </a:r>
          </a:p>
        </p:txBody>
      </p:sp>
      <p:pic>
        <p:nvPicPr>
          <p:cNvPr id="5" name="Picture 4" descr="King_of_Kings[1]">
            <a:extLst>
              <a:ext uri="{FF2B5EF4-FFF2-40B4-BE49-F238E27FC236}">
                <a16:creationId xmlns:a16="http://schemas.microsoft.com/office/drawing/2014/main" id="{F48D4CB9-B3DC-3EC5-BF57-2F0338D0916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6763" y="2514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a:extLst>
              <a:ext uri="{FF2B5EF4-FFF2-40B4-BE49-F238E27FC236}">
                <a16:creationId xmlns:a16="http://schemas.microsoft.com/office/drawing/2014/main" id="{51058D72-FD73-8B05-4945-14159A6281B1}"/>
              </a:ext>
            </a:extLst>
          </p:cNvPr>
          <p:cNvSpPr txBox="1">
            <a:spLocks noChangeArrowheads="1"/>
          </p:cNvSpPr>
          <p:nvPr/>
        </p:nvSpPr>
        <p:spPr>
          <a:xfrm>
            <a:off x="2209800" y="838200"/>
            <a:ext cx="7772400" cy="762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GOSPEL OF THE KINGDOM IN GENESIS</a:t>
            </a:r>
          </a:p>
        </p:txBody>
      </p:sp>
      <p:sp>
        <p:nvSpPr>
          <p:cNvPr id="2" name="Text Box 4">
            <a:extLst>
              <a:ext uri="{FF2B5EF4-FFF2-40B4-BE49-F238E27FC236}">
                <a16:creationId xmlns:a16="http://schemas.microsoft.com/office/drawing/2014/main" id="{0324D3B1-A056-A111-8CE0-118FFCF580D6}"/>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7330" name="Picture 2">
            <a:extLst>
              <a:ext uri="{FF2B5EF4-FFF2-40B4-BE49-F238E27FC236}">
                <a16:creationId xmlns:a16="http://schemas.microsoft.com/office/drawing/2014/main" id="{720A34D1-EAE2-7405-A569-A3AD8932AB00}"/>
              </a:ext>
            </a:extLst>
          </p:cNvPr>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l="8333"/>
          <a:stretch>
            <a:fillRect/>
          </a:stretch>
        </p:blipFill>
        <p:spPr bwMode="auto">
          <a:xfrm>
            <a:off x="1061558" y="1600200"/>
            <a:ext cx="10068885" cy="50292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9210C294-487D-DB6D-EAF9-85F9D0A19267}"/>
              </a:ext>
            </a:extLst>
          </p:cNvPr>
          <p:cNvSpPr txBox="1">
            <a:spLocks noChangeArrowheads="1"/>
          </p:cNvSpPr>
          <p:nvPr/>
        </p:nvSpPr>
        <p:spPr>
          <a:xfrm>
            <a:off x="2209800" y="838200"/>
            <a:ext cx="7772400" cy="762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GOSPEL OF THE KINGDOM IN GENESIS</a:t>
            </a:r>
          </a:p>
        </p:txBody>
      </p:sp>
      <p:sp>
        <p:nvSpPr>
          <p:cNvPr id="4" name="Text Box 4">
            <a:extLst>
              <a:ext uri="{FF2B5EF4-FFF2-40B4-BE49-F238E27FC236}">
                <a16:creationId xmlns:a16="http://schemas.microsoft.com/office/drawing/2014/main" id="{F05E03BB-3C45-D889-3DCD-3C8D17BD74D0}"/>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1924578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A2D617-6496-C5B5-B2A8-18BF4BD1F8F7}"/>
              </a:ext>
            </a:extLst>
          </p:cNvPr>
          <p:cNvPicPr>
            <a:picLocks noChangeAspect="1"/>
          </p:cNvPicPr>
          <p:nvPr/>
        </p:nvPicPr>
        <p:blipFill>
          <a:blip r:embed="rId3"/>
          <a:stretch>
            <a:fillRect/>
          </a:stretch>
        </p:blipFill>
        <p:spPr>
          <a:xfrm>
            <a:off x="0" y="0"/>
            <a:ext cx="12192000" cy="6857999"/>
          </a:xfrm>
          <a:prstGeom prst="rect">
            <a:avLst/>
          </a:prstGeom>
        </p:spPr>
      </p:pic>
      <p:sp>
        <p:nvSpPr>
          <p:cNvPr id="61442" name="Rectangle 2">
            <a:extLst>
              <a:ext uri="{FF2B5EF4-FFF2-40B4-BE49-F238E27FC236}">
                <a16:creationId xmlns:a16="http://schemas.microsoft.com/office/drawing/2014/main" id="{11CC4905-7959-F706-283B-79B3BA1AC7C9}"/>
              </a:ext>
            </a:extLst>
          </p:cNvPr>
          <p:cNvSpPr>
            <a:spLocks noGrp="1" noChangeArrowheads="1"/>
          </p:cNvSpPr>
          <p:nvPr>
            <p:ph idx="1"/>
          </p:nvPr>
        </p:nvSpPr>
        <p:spPr>
          <a:xfrm>
            <a:off x="609600" y="0"/>
            <a:ext cx="10972800" cy="2590800"/>
          </a:xfrm>
        </p:spPr>
        <p:txBody>
          <a:bodyPr>
            <a:noAutofit/>
          </a:bodyPr>
          <a:lstStyle/>
          <a:p>
            <a:pPr marL="0" indent="0" algn="ctr">
              <a:lnSpc>
                <a:spcPct val="100000"/>
              </a:lnSpc>
              <a:spcBef>
                <a:spcPts val="0"/>
              </a:spcBef>
              <a:spcAft>
                <a:spcPts val="1200"/>
              </a:spcAft>
              <a:buNone/>
            </a:pPr>
            <a:r>
              <a:rPr lang="en-US" altLang="en-US" sz="3600" b="1" dirty="0">
                <a:solidFill>
                  <a:srgbClr val="0000CC"/>
                </a:solidFill>
                <a:latin typeface="Calibri" panose="020F0502020204030204" pitchFamily="34" charset="0"/>
                <a:cs typeface="Calibri" panose="020F0502020204030204" pitchFamily="34" charset="0"/>
              </a:rPr>
              <a:t>Genesis 49:8-10</a:t>
            </a:r>
          </a:p>
          <a:p>
            <a:pPr marL="0" indent="0" algn="ctr">
              <a:lnSpc>
                <a:spcPct val="100000"/>
              </a:lnSpc>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Jacob prophesies re: Judah</a:t>
            </a:r>
          </a:p>
          <a:p>
            <a:pPr marL="0" indent="0" algn="just">
              <a:lnSpc>
                <a:spcPct val="100000"/>
              </a:lnSpc>
              <a:spcBef>
                <a:spcPts val="0"/>
              </a:spcBef>
              <a:buNone/>
            </a:pPr>
            <a:r>
              <a:rPr lang="en-US" altLang="en-US" dirty="0"/>
              <a:t>“</a:t>
            </a:r>
            <a:r>
              <a:rPr lang="en-US" altLang="en-US" baseline="30000" dirty="0"/>
              <a:t>8 </a:t>
            </a:r>
            <a:r>
              <a:rPr lang="en-US" altLang="en-US" dirty="0"/>
              <a:t>Judah, your brothers shall praise you; your hand shall be on the neck of your enemies; your father's sons shall bow down to you [you’ll be the one in power and authority in Israel]….”</a:t>
            </a:r>
            <a:endParaRPr lang="en-US" altLang="en-US" dirty="0">
              <a:solidFill>
                <a:schemeClr val="bg1"/>
              </a:solidFill>
            </a:endParaRPr>
          </a:p>
        </p:txBody>
      </p:sp>
      <p:pic>
        <p:nvPicPr>
          <p:cNvPr id="6" name="Picture 5">
            <a:extLst>
              <a:ext uri="{FF2B5EF4-FFF2-40B4-BE49-F238E27FC236}">
                <a16:creationId xmlns:a16="http://schemas.microsoft.com/office/drawing/2014/main" id="{C18FC55F-A4D3-A084-28A2-D7EA2BEEB431}"/>
              </a:ext>
            </a:extLst>
          </p:cNvPr>
          <p:cNvPicPr>
            <a:picLocks noChangeAspect="1"/>
          </p:cNvPicPr>
          <p:nvPr/>
        </p:nvPicPr>
        <p:blipFill>
          <a:blip r:embed="rId4"/>
          <a:stretch>
            <a:fillRect/>
          </a:stretch>
        </p:blipFill>
        <p:spPr>
          <a:xfrm>
            <a:off x="2410648" y="2718616"/>
            <a:ext cx="7370703" cy="231058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E534109B-7ACE-1505-5A47-E705F359BE57}"/>
              </a:ext>
            </a:extLst>
          </p:cNvPr>
          <p:cNvSpPr txBox="1">
            <a:spLocks noChangeArrowheads="1"/>
          </p:cNvSpPr>
          <p:nvPr/>
        </p:nvSpPr>
        <p:spPr>
          <a:xfrm>
            <a:off x="1295400" y="533400"/>
            <a:ext cx="9601200" cy="762000"/>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“YOUR HAND SHALL BE ON THE NECK OF YOUR ENEMIES”</a:t>
            </a:r>
          </a:p>
        </p:txBody>
      </p:sp>
      <p:pic>
        <p:nvPicPr>
          <p:cNvPr id="6" name="Picture 5">
            <a:extLst>
              <a:ext uri="{FF2B5EF4-FFF2-40B4-BE49-F238E27FC236}">
                <a16:creationId xmlns:a16="http://schemas.microsoft.com/office/drawing/2014/main" id="{09B98FC3-DBD7-6FEA-A6F9-DB01B744E669}"/>
              </a:ext>
            </a:extLst>
          </p:cNvPr>
          <p:cNvPicPr>
            <a:picLocks noChangeAspect="1"/>
          </p:cNvPicPr>
          <p:nvPr/>
        </p:nvPicPr>
        <p:blipFill rotWithShape="1">
          <a:blip r:embed="rId2"/>
          <a:srcRect l="2902" t="5039" r="2902"/>
          <a:stretch/>
        </p:blipFill>
        <p:spPr>
          <a:xfrm>
            <a:off x="2177142" y="1219200"/>
            <a:ext cx="7837716" cy="5486400"/>
          </a:xfrm>
          <a:prstGeom prst="rect">
            <a:avLst/>
          </a:prstGeom>
          <a:ln w="28575">
            <a:solidFill>
              <a:srgbClr val="C00000"/>
            </a:solidFill>
          </a:ln>
        </p:spPr>
      </p:pic>
      <p:sp>
        <p:nvSpPr>
          <p:cNvPr id="2" name="Text Box 4">
            <a:extLst>
              <a:ext uri="{FF2B5EF4-FFF2-40B4-BE49-F238E27FC236}">
                <a16:creationId xmlns:a16="http://schemas.microsoft.com/office/drawing/2014/main" id="{826B353D-5132-F0A0-C0E4-6D0F9C8E298D}"/>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1768806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B1B5B-E140-4FEF-0049-5081EFDE7701}"/>
              </a:ext>
            </a:extLst>
          </p:cNvPr>
          <p:cNvPicPr>
            <a:picLocks noChangeAspect="1"/>
          </p:cNvPicPr>
          <p:nvPr/>
        </p:nvPicPr>
        <p:blipFill>
          <a:blip r:embed="rId3"/>
          <a:stretch>
            <a:fillRect/>
          </a:stretch>
        </p:blipFill>
        <p:spPr>
          <a:xfrm>
            <a:off x="0" y="0"/>
            <a:ext cx="12192000" cy="6857999"/>
          </a:xfrm>
          <a:prstGeom prst="rect">
            <a:avLst/>
          </a:prstGeom>
        </p:spPr>
      </p:pic>
      <p:sp>
        <p:nvSpPr>
          <p:cNvPr id="149506" name="Rectangle 2">
            <a:extLst>
              <a:ext uri="{FF2B5EF4-FFF2-40B4-BE49-F238E27FC236}">
                <a16:creationId xmlns:a16="http://schemas.microsoft.com/office/drawing/2014/main" id="{2300A4EB-610C-D792-34BE-310BC1903D43}"/>
              </a:ext>
            </a:extLst>
          </p:cNvPr>
          <p:cNvSpPr>
            <a:spLocks noGrp="1" noChangeArrowheads="1"/>
          </p:cNvSpPr>
          <p:nvPr>
            <p:ph idx="1"/>
          </p:nvPr>
        </p:nvSpPr>
        <p:spPr>
          <a:xfrm>
            <a:off x="609600" y="0"/>
            <a:ext cx="10972800" cy="3200400"/>
          </a:xfrm>
        </p:spPr>
        <p:txBody>
          <a:bodyPr/>
          <a:lstStyle/>
          <a:p>
            <a:pPr marL="0" indent="0" algn="ctr">
              <a:lnSpc>
                <a:spcPct val="100000"/>
              </a:lnSpc>
              <a:spcBef>
                <a:spcPts val="0"/>
              </a:spcBef>
              <a:spcAft>
                <a:spcPts val="600"/>
              </a:spcAft>
              <a:buNone/>
            </a:pPr>
            <a:r>
              <a:rPr lang="en-US" altLang="en-US" sz="3600" b="1" dirty="0">
                <a:solidFill>
                  <a:srgbClr val="0000CC"/>
                </a:solidFill>
                <a:latin typeface="Calibri" panose="020F0502020204030204" pitchFamily="34" charset="0"/>
                <a:cs typeface="Calibri" panose="020F0502020204030204" pitchFamily="34" charset="0"/>
              </a:rPr>
              <a:t>Genesis 49:8-10</a:t>
            </a:r>
          </a:p>
          <a:p>
            <a:pPr marL="0" indent="0" algn="ctr">
              <a:lnSpc>
                <a:spcPct val="100000"/>
              </a:lnSpc>
              <a:spcBef>
                <a:spcPts val="0"/>
              </a:spcBef>
              <a:spcAft>
                <a:spcPts val="600"/>
              </a:spcAft>
              <a:buNone/>
            </a:pPr>
            <a:r>
              <a:rPr lang="en-US" altLang="en-US" b="1" cap="small" dirty="0" err="1">
                <a:solidFill>
                  <a:srgbClr val="0000CC"/>
                </a:solidFill>
                <a:latin typeface="Calibri" panose="020F0502020204030204" pitchFamily="34" charset="0"/>
                <a:cs typeface="Calibri" panose="020F0502020204030204" pitchFamily="34" charset="0"/>
              </a:rPr>
              <a:t>jacob</a:t>
            </a:r>
            <a:r>
              <a:rPr lang="en-US" altLang="en-US" b="1" cap="small" dirty="0">
                <a:solidFill>
                  <a:srgbClr val="0000CC"/>
                </a:solidFill>
                <a:latin typeface="Calibri" panose="020F0502020204030204" pitchFamily="34" charset="0"/>
                <a:cs typeface="Calibri" panose="020F0502020204030204" pitchFamily="34" charset="0"/>
              </a:rPr>
              <a:t> prophesies re: </a:t>
            </a:r>
            <a:r>
              <a:rPr lang="en-US" altLang="en-US" b="1" cap="small" dirty="0" err="1">
                <a:solidFill>
                  <a:srgbClr val="0000CC"/>
                </a:solidFill>
                <a:latin typeface="Calibri" panose="020F0502020204030204" pitchFamily="34" charset="0"/>
                <a:cs typeface="Calibri" panose="020F0502020204030204" pitchFamily="34" charset="0"/>
              </a:rPr>
              <a:t>judah</a:t>
            </a:r>
            <a:endParaRPr lang="en-US" altLang="en-US" b="1" cap="small" dirty="0">
              <a:solidFill>
                <a:srgbClr val="0000CC"/>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altLang="en-US" dirty="0"/>
              <a:t>“…</a:t>
            </a:r>
            <a:r>
              <a:rPr lang="en-US" altLang="en-US" baseline="30000" dirty="0"/>
              <a:t>9</a:t>
            </a:r>
            <a:r>
              <a:rPr lang="en-US" altLang="en-US" dirty="0"/>
              <a:t> Judah is a lion's whelp </a:t>
            </a:r>
            <a:r>
              <a:rPr lang="en-US" altLang="en-US" i="1" dirty="0"/>
              <a:t>[a symbol of power]</a:t>
            </a:r>
            <a:r>
              <a:rPr lang="en-US" altLang="en-US" dirty="0"/>
              <a:t>; from the prey, my son, you have gone up. He couches, he lies down as a lion, and as a lion </a:t>
            </a:r>
            <a:r>
              <a:rPr lang="en-US" altLang="en-US" i="1" dirty="0"/>
              <a:t>[“the Lion that is from the tribe of Judah”</a:t>
            </a:r>
            <a:r>
              <a:rPr lang="en-US" altLang="en-US" dirty="0"/>
              <a:t>, Rev. 5:5], who dares rouse him up?...” </a:t>
            </a:r>
          </a:p>
        </p:txBody>
      </p:sp>
      <p:pic>
        <p:nvPicPr>
          <p:cNvPr id="5" name="Picture 4">
            <a:extLst>
              <a:ext uri="{FF2B5EF4-FFF2-40B4-BE49-F238E27FC236}">
                <a16:creationId xmlns:a16="http://schemas.microsoft.com/office/drawing/2014/main" id="{8018AD9F-C539-810E-9423-E48D02D1457A}"/>
              </a:ext>
            </a:extLst>
          </p:cNvPr>
          <p:cNvPicPr>
            <a:picLocks noChangeAspect="1"/>
          </p:cNvPicPr>
          <p:nvPr/>
        </p:nvPicPr>
        <p:blipFill rotWithShape="1">
          <a:blip r:embed="rId4"/>
          <a:srcRect t="18889" r="17029" b="5555"/>
          <a:stretch/>
        </p:blipFill>
        <p:spPr>
          <a:xfrm>
            <a:off x="4343127" y="2621280"/>
            <a:ext cx="3505746" cy="2560320"/>
          </a:xfrm>
          <a:prstGeom prst="rect">
            <a:avLst/>
          </a:prstGeom>
          <a:ln>
            <a:solidFill>
              <a:schemeClr val="tx1"/>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B1B5B-E140-4FEF-0049-5081EFDE7701}"/>
              </a:ext>
            </a:extLst>
          </p:cNvPr>
          <p:cNvPicPr>
            <a:picLocks noChangeAspect="1"/>
          </p:cNvPicPr>
          <p:nvPr/>
        </p:nvPicPr>
        <p:blipFill>
          <a:blip r:embed="rId3"/>
          <a:stretch>
            <a:fillRect/>
          </a:stretch>
        </p:blipFill>
        <p:spPr>
          <a:xfrm>
            <a:off x="0" y="0"/>
            <a:ext cx="12192000" cy="6857999"/>
          </a:xfrm>
          <a:prstGeom prst="rect">
            <a:avLst/>
          </a:prstGeom>
        </p:spPr>
      </p:pic>
      <p:sp>
        <p:nvSpPr>
          <p:cNvPr id="149506" name="Rectangle 2">
            <a:extLst>
              <a:ext uri="{FF2B5EF4-FFF2-40B4-BE49-F238E27FC236}">
                <a16:creationId xmlns:a16="http://schemas.microsoft.com/office/drawing/2014/main" id="{2300A4EB-610C-D792-34BE-310BC1903D43}"/>
              </a:ext>
            </a:extLst>
          </p:cNvPr>
          <p:cNvSpPr>
            <a:spLocks noGrp="1" noChangeArrowheads="1"/>
          </p:cNvSpPr>
          <p:nvPr>
            <p:ph idx="1"/>
          </p:nvPr>
        </p:nvSpPr>
        <p:spPr>
          <a:xfrm>
            <a:off x="609600" y="0"/>
            <a:ext cx="10972800" cy="3200400"/>
          </a:xfrm>
        </p:spPr>
        <p:txBody>
          <a:bodyPr>
            <a:normAutofit/>
          </a:bodyPr>
          <a:lstStyle/>
          <a:p>
            <a:pPr marL="0" indent="0" algn="ctr">
              <a:lnSpc>
                <a:spcPct val="100000"/>
              </a:lnSpc>
              <a:spcBef>
                <a:spcPts val="0"/>
              </a:spcBef>
              <a:spcAft>
                <a:spcPts val="600"/>
              </a:spcAft>
              <a:buNone/>
            </a:pPr>
            <a:r>
              <a:rPr lang="en-US" altLang="en-US" sz="3600" b="1" dirty="0">
                <a:solidFill>
                  <a:srgbClr val="0000CC"/>
                </a:solidFill>
                <a:latin typeface="Calibri" panose="020F0502020204030204" pitchFamily="34" charset="0"/>
                <a:cs typeface="Calibri" panose="020F0502020204030204" pitchFamily="34" charset="0"/>
              </a:rPr>
              <a:t>Genesis 49:8-10</a:t>
            </a:r>
          </a:p>
          <a:p>
            <a:pPr marL="0" indent="0" algn="ctr">
              <a:lnSpc>
                <a:spcPct val="100000"/>
              </a:lnSpc>
              <a:spcBef>
                <a:spcPts val="0"/>
              </a:spcBef>
              <a:spcAft>
                <a:spcPts val="600"/>
              </a:spcAft>
              <a:buNone/>
            </a:pPr>
            <a:r>
              <a:rPr lang="en-US" altLang="en-US" b="1" cap="small" dirty="0" err="1">
                <a:solidFill>
                  <a:srgbClr val="0000CC"/>
                </a:solidFill>
                <a:latin typeface="Calibri" panose="020F0502020204030204" pitchFamily="34" charset="0"/>
                <a:cs typeface="Calibri" panose="020F0502020204030204" pitchFamily="34" charset="0"/>
              </a:rPr>
              <a:t>jacob</a:t>
            </a:r>
            <a:r>
              <a:rPr lang="en-US" altLang="en-US" b="1" cap="small" dirty="0">
                <a:solidFill>
                  <a:srgbClr val="0000CC"/>
                </a:solidFill>
                <a:latin typeface="Calibri" panose="020F0502020204030204" pitchFamily="34" charset="0"/>
                <a:cs typeface="Calibri" panose="020F0502020204030204" pitchFamily="34" charset="0"/>
              </a:rPr>
              <a:t> prophesies re: </a:t>
            </a:r>
            <a:r>
              <a:rPr lang="en-US" altLang="en-US" b="1" cap="small" dirty="0" err="1">
                <a:solidFill>
                  <a:srgbClr val="0000CC"/>
                </a:solidFill>
                <a:latin typeface="Calibri" panose="020F0502020204030204" pitchFamily="34" charset="0"/>
                <a:cs typeface="Calibri" panose="020F0502020204030204" pitchFamily="34" charset="0"/>
              </a:rPr>
              <a:t>judah</a:t>
            </a:r>
            <a:endParaRPr lang="en-US" altLang="en-US" b="1" cap="small" dirty="0">
              <a:solidFill>
                <a:srgbClr val="0000CC"/>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altLang="en-US" dirty="0"/>
              <a:t>“…</a:t>
            </a:r>
            <a:r>
              <a:rPr lang="en-US" altLang="en-US" baseline="30000" dirty="0"/>
              <a:t>10</a:t>
            </a:r>
            <a:r>
              <a:rPr lang="en-US" altLang="en-US" dirty="0">
                <a:solidFill>
                  <a:srgbClr val="0000FF"/>
                </a:solidFill>
              </a:rPr>
              <a:t> </a:t>
            </a:r>
            <a:r>
              <a:rPr lang="en-US" altLang="en-US" dirty="0"/>
              <a:t>The scepter </a:t>
            </a:r>
            <a:r>
              <a:rPr lang="en-US" altLang="en-US" i="1" dirty="0"/>
              <a:t>[as a symbol of kingship]</a:t>
            </a:r>
            <a:r>
              <a:rPr lang="en-US" altLang="en-US" dirty="0"/>
              <a:t> shall not depart from Judah, nor the ruler's staff </a:t>
            </a:r>
            <a:r>
              <a:rPr lang="en-US" altLang="en-US" i="1" dirty="0"/>
              <a:t>[also a symbol of kingship]</a:t>
            </a:r>
            <a:r>
              <a:rPr lang="en-US" altLang="en-US" dirty="0"/>
              <a:t> from between his feet, until Shiloh </a:t>
            </a:r>
            <a:r>
              <a:rPr lang="en-US" altLang="en-US" i="1" dirty="0"/>
              <a:t>[the one to Whom it belongs]</a:t>
            </a:r>
            <a:r>
              <a:rPr lang="en-US" altLang="en-US" dirty="0"/>
              <a:t> comes, and to him shall be the obedience of </a:t>
            </a:r>
            <a:r>
              <a:rPr lang="en-US" altLang="en-US" b="1" u="sng" dirty="0">
                <a:solidFill>
                  <a:srgbClr val="0000CC"/>
                </a:solidFill>
                <a:latin typeface="Calibri" panose="020F0502020204030204" pitchFamily="34" charset="0"/>
                <a:cs typeface="Calibri" panose="020F0502020204030204" pitchFamily="34" charset="0"/>
              </a:rPr>
              <a:t>the peoples</a:t>
            </a:r>
            <a:r>
              <a:rPr lang="en-US" altLang="en-US" b="1" dirty="0">
                <a:solidFill>
                  <a:srgbClr val="0000CC"/>
                </a:solidFill>
                <a:latin typeface="Calibri" panose="020F0502020204030204" pitchFamily="34" charset="0"/>
                <a:cs typeface="Calibri" panose="020F0502020204030204" pitchFamily="34" charset="0"/>
              </a:rPr>
              <a:t> </a:t>
            </a:r>
            <a:r>
              <a:rPr lang="en-US" altLang="en-US" i="1" dirty="0"/>
              <a:t>[= Gentiles]</a:t>
            </a:r>
            <a:r>
              <a:rPr lang="en-US" altLang="en-US" dirty="0"/>
              <a:t>.”</a:t>
            </a:r>
          </a:p>
        </p:txBody>
      </p:sp>
      <p:pic>
        <p:nvPicPr>
          <p:cNvPr id="5" name="Picture 4">
            <a:extLst>
              <a:ext uri="{FF2B5EF4-FFF2-40B4-BE49-F238E27FC236}">
                <a16:creationId xmlns:a16="http://schemas.microsoft.com/office/drawing/2014/main" id="{542043B4-F8DA-A5E4-0656-8F54BC3D211B}"/>
              </a:ext>
            </a:extLst>
          </p:cNvPr>
          <p:cNvPicPr>
            <a:picLocks noChangeAspect="1"/>
          </p:cNvPicPr>
          <p:nvPr/>
        </p:nvPicPr>
        <p:blipFill>
          <a:blip r:embed="rId4"/>
          <a:stretch>
            <a:fillRect/>
          </a:stretch>
        </p:blipFill>
        <p:spPr>
          <a:xfrm>
            <a:off x="4380129" y="2895600"/>
            <a:ext cx="3431743" cy="2286000"/>
          </a:xfrm>
          <a:prstGeom prst="rect">
            <a:avLst/>
          </a:prstGeom>
        </p:spPr>
      </p:pic>
    </p:spTree>
    <p:extLst>
      <p:ext uri="{BB962C8B-B14F-4D97-AF65-F5344CB8AC3E}">
        <p14:creationId xmlns:p14="http://schemas.microsoft.com/office/powerpoint/2010/main" val="243675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E6A7F72B-6E97-0FB7-BCD5-5515A577DBB9}"/>
              </a:ext>
            </a:extLst>
          </p:cNvPr>
          <p:cNvSpPr>
            <a:spLocks noGrp="1" noChangeArrowheads="1"/>
          </p:cNvSpPr>
          <p:nvPr>
            <p:ph sz="half" idx="1"/>
          </p:nvPr>
        </p:nvSpPr>
        <p:spPr>
          <a:xfrm>
            <a:off x="1487424" y="2971800"/>
            <a:ext cx="9217152" cy="3581400"/>
          </a:xfrm>
        </p:spPr>
        <p:txBody>
          <a:bodyPr/>
          <a:lstStyle/>
          <a:p>
            <a:pPr marL="0" indent="0">
              <a:lnSpc>
                <a:spcPct val="100000"/>
              </a:lnSpc>
              <a:buNone/>
            </a:pPr>
            <a:r>
              <a:rPr lang="en-US" altLang="en-US" dirty="0"/>
              <a:t>Following the </a:t>
            </a:r>
            <a:r>
              <a:rPr lang="en-US" altLang="en-US" b="1" dirty="0">
                <a:solidFill>
                  <a:srgbClr val="0000CC"/>
                </a:solidFill>
                <a:latin typeface="Calibri" panose="020F0502020204030204" pitchFamily="34" charset="0"/>
                <a:cs typeface="Calibri" panose="020F0502020204030204" pitchFamily="34" charset="0"/>
              </a:rPr>
              <a:t>prophecy about Judah…</a:t>
            </a:r>
            <a:endParaRPr lang="en-US" altLang="en-US" sz="3200" b="1" dirty="0">
              <a:solidFill>
                <a:srgbClr val="0000CC"/>
              </a:solidFill>
              <a:latin typeface="Calibri" panose="020F0502020204030204" pitchFamily="34" charset="0"/>
              <a:cs typeface="Calibri" panose="020F0502020204030204" pitchFamily="34" charset="0"/>
            </a:endParaRPr>
          </a:p>
        </p:txBody>
      </p:sp>
      <p:sp>
        <p:nvSpPr>
          <p:cNvPr id="79876" name="Line 4">
            <a:extLst>
              <a:ext uri="{FF2B5EF4-FFF2-40B4-BE49-F238E27FC236}">
                <a16:creationId xmlns:a16="http://schemas.microsoft.com/office/drawing/2014/main" id="{8B26BF5C-3D89-F7B6-2401-29F9380329B2}"/>
              </a:ext>
            </a:extLst>
          </p:cNvPr>
          <p:cNvSpPr>
            <a:spLocks noChangeShapeType="1"/>
          </p:cNvSpPr>
          <p:nvPr/>
        </p:nvSpPr>
        <p:spPr bwMode="auto">
          <a:xfrm>
            <a:off x="1981200" y="22860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79877" name="Line 5">
            <a:extLst>
              <a:ext uri="{FF2B5EF4-FFF2-40B4-BE49-F238E27FC236}">
                <a16:creationId xmlns:a16="http://schemas.microsoft.com/office/drawing/2014/main" id="{246319DC-6365-1EEB-023E-C27D8374EF73}"/>
              </a:ext>
            </a:extLst>
          </p:cNvPr>
          <p:cNvSpPr>
            <a:spLocks noChangeShapeType="1"/>
          </p:cNvSpPr>
          <p:nvPr/>
        </p:nvSpPr>
        <p:spPr bwMode="auto">
          <a:xfrm>
            <a:off x="19812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79878" name="Line 6">
            <a:extLst>
              <a:ext uri="{FF2B5EF4-FFF2-40B4-BE49-F238E27FC236}">
                <a16:creationId xmlns:a16="http://schemas.microsoft.com/office/drawing/2014/main" id="{DF9121C9-88E5-39B1-2501-9F32A4A41CE1}"/>
              </a:ext>
            </a:extLst>
          </p:cNvPr>
          <p:cNvSpPr>
            <a:spLocks noChangeShapeType="1"/>
          </p:cNvSpPr>
          <p:nvPr/>
        </p:nvSpPr>
        <p:spPr bwMode="auto">
          <a:xfrm>
            <a:off x="38100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79879" name="Line 7">
            <a:extLst>
              <a:ext uri="{FF2B5EF4-FFF2-40B4-BE49-F238E27FC236}">
                <a16:creationId xmlns:a16="http://schemas.microsoft.com/office/drawing/2014/main" id="{77D3760D-5C92-DDCA-59D3-0A4BC2C64CF0}"/>
              </a:ext>
            </a:extLst>
          </p:cNvPr>
          <p:cNvSpPr>
            <a:spLocks noChangeShapeType="1"/>
          </p:cNvSpPr>
          <p:nvPr/>
        </p:nvSpPr>
        <p:spPr bwMode="auto">
          <a:xfrm>
            <a:off x="56388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79880" name="Line 8">
            <a:extLst>
              <a:ext uri="{FF2B5EF4-FFF2-40B4-BE49-F238E27FC236}">
                <a16:creationId xmlns:a16="http://schemas.microsoft.com/office/drawing/2014/main" id="{4F0285A5-1BF7-E704-BE01-1852CF36B7B9}"/>
              </a:ext>
            </a:extLst>
          </p:cNvPr>
          <p:cNvSpPr>
            <a:spLocks noChangeShapeType="1"/>
          </p:cNvSpPr>
          <p:nvPr/>
        </p:nvSpPr>
        <p:spPr bwMode="auto">
          <a:xfrm>
            <a:off x="74676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79881" name="Line 9">
            <a:extLst>
              <a:ext uri="{FF2B5EF4-FFF2-40B4-BE49-F238E27FC236}">
                <a16:creationId xmlns:a16="http://schemas.microsoft.com/office/drawing/2014/main" id="{C74D601B-F523-036D-FFE4-910AC29DE846}"/>
              </a:ext>
            </a:extLst>
          </p:cNvPr>
          <p:cNvSpPr>
            <a:spLocks noChangeShapeType="1"/>
          </p:cNvSpPr>
          <p:nvPr/>
        </p:nvSpPr>
        <p:spPr bwMode="auto">
          <a:xfrm>
            <a:off x="92964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79882" name="Text Box 10">
            <a:extLst>
              <a:ext uri="{FF2B5EF4-FFF2-40B4-BE49-F238E27FC236}">
                <a16:creationId xmlns:a16="http://schemas.microsoft.com/office/drawing/2014/main" id="{D49E664E-FCB7-62CC-B8E6-AF1782EC6A06}"/>
              </a:ext>
            </a:extLst>
          </p:cNvPr>
          <p:cNvSpPr txBox="1">
            <a:spLocks noChangeArrowheads="1"/>
          </p:cNvSpPr>
          <p:nvPr/>
        </p:nvSpPr>
        <p:spPr bwMode="auto">
          <a:xfrm>
            <a:off x="1524000"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latin typeface="Calibri" panose="020F0502020204030204" pitchFamily="34" charset="0"/>
                <a:cs typeface="Times New Roman" panose="02020603050405020304" pitchFamily="18" charset="0"/>
              </a:rPr>
              <a:t>2000 BC        1500 BC       1000 BC	 500 BC      </a:t>
            </a:r>
            <a:r>
              <a:rPr lang="en-US" altLang="en-US" sz="2400" dirty="0" err="1">
                <a:latin typeface="Calibri" panose="020F0502020204030204" pitchFamily="34" charset="0"/>
                <a:cs typeface="Times New Roman" panose="02020603050405020304" pitchFamily="18" charset="0"/>
              </a:rPr>
              <a:t>BC</a:t>
            </a:r>
            <a:r>
              <a:rPr lang="en-US" altLang="en-US" sz="2400" dirty="0">
                <a:latin typeface="Calibri" panose="020F0502020204030204" pitchFamily="34" charset="0"/>
                <a:cs typeface="Times New Roman" panose="02020603050405020304" pitchFamily="18" charset="0"/>
              </a:rPr>
              <a:t> 0 AD</a:t>
            </a:r>
          </a:p>
        </p:txBody>
      </p:sp>
      <p:sp>
        <p:nvSpPr>
          <p:cNvPr id="79884" name="Text Box 12">
            <a:extLst>
              <a:ext uri="{FF2B5EF4-FFF2-40B4-BE49-F238E27FC236}">
                <a16:creationId xmlns:a16="http://schemas.microsoft.com/office/drawing/2014/main" id="{4E987313-3507-0127-2048-E4A4BB3C8EDA}"/>
              </a:ext>
            </a:extLst>
          </p:cNvPr>
          <p:cNvSpPr txBox="1">
            <a:spLocks noChangeArrowheads="1"/>
          </p:cNvSpPr>
          <p:nvPr/>
        </p:nvSpPr>
        <p:spPr bwMode="auto">
          <a:xfrm>
            <a:off x="2362200" y="1524001"/>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solidFill>
                  <a:srgbClr val="FF0000"/>
                </a:solidFill>
                <a:latin typeface="Times New Roman" panose="02020603050405020304" pitchFamily="18" charset="0"/>
                <a:cs typeface="Calibri" panose="020F0502020204030204" pitchFamily="34" charset="0"/>
                <a:sym typeface="Wingdings 3" panose="05040102010807070707" pitchFamily="18" charset="2"/>
              </a:rPr>
              <a:t></a:t>
            </a:r>
            <a:endParaRPr lang="en-US" altLang="en-US" sz="4000" dirty="0">
              <a:solidFill>
                <a:srgbClr val="FF0000"/>
              </a:solidFill>
              <a:latin typeface="Times New Roman" panose="02020603050405020304" pitchFamily="18" charset="0"/>
              <a:cs typeface="Calibri" panose="020F0502020204030204" pitchFamily="34" charset="0"/>
            </a:endParaRPr>
          </a:p>
        </p:txBody>
      </p:sp>
      <p:pic>
        <p:nvPicPr>
          <p:cNvPr id="79888" name="Picture 16">
            <a:extLst>
              <a:ext uri="{FF2B5EF4-FFF2-40B4-BE49-F238E27FC236}">
                <a16:creationId xmlns:a16="http://schemas.microsoft.com/office/drawing/2014/main" id="{C8350F36-2561-2BAB-D0B5-1B220AAD4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204"/>
          <a:stretch>
            <a:fillRect/>
          </a:stretch>
        </p:blipFill>
        <p:spPr bwMode="auto">
          <a:xfrm>
            <a:off x="1828800" y="3581400"/>
            <a:ext cx="3200400" cy="2986088"/>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79889" name="Picture 17">
            <a:extLst>
              <a:ext uri="{FF2B5EF4-FFF2-40B4-BE49-F238E27FC236}">
                <a16:creationId xmlns:a16="http://schemas.microsoft.com/office/drawing/2014/main" id="{D8000364-F7BD-FF1D-53E3-68CADFDD3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74" r="44324"/>
          <a:stretch>
            <a:fillRect/>
          </a:stretch>
        </p:blipFill>
        <p:spPr bwMode="auto">
          <a:xfrm>
            <a:off x="5410200" y="3581401"/>
            <a:ext cx="4876800" cy="2968625"/>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4A485A-DE12-4DE6-77A8-528201459EAE}"/>
              </a:ext>
            </a:extLst>
          </p:cNvPr>
          <p:cNvSpPr txBox="1">
            <a:spLocks noChangeArrowheads="1"/>
          </p:cNvSpPr>
          <p:nvPr/>
        </p:nvSpPr>
        <p:spPr>
          <a:xfrm>
            <a:off x="2209800" y="838200"/>
            <a:ext cx="7772400" cy="762000"/>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KING AND KINGDOM PROPHECY TIMELINE</a:t>
            </a:r>
          </a:p>
        </p:txBody>
      </p:sp>
      <p:sp>
        <p:nvSpPr>
          <p:cNvPr id="4" name="Text Box 4">
            <a:extLst>
              <a:ext uri="{FF2B5EF4-FFF2-40B4-BE49-F238E27FC236}">
                <a16:creationId xmlns:a16="http://schemas.microsoft.com/office/drawing/2014/main" id="{8AE0F17E-1337-48EB-5C3F-1B412223D55D}"/>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5" name="Rectangle 3">
            <a:extLst>
              <a:ext uri="{FF2B5EF4-FFF2-40B4-BE49-F238E27FC236}">
                <a16:creationId xmlns:a16="http://schemas.microsoft.com/office/drawing/2014/main" id="{B82CEC72-4E48-E57B-B51C-6A3A93F33A8D}"/>
              </a:ext>
            </a:extLst>
          </p:cNvPr>
          <p:cNvSpPr>
            <a:spLocks noGrp="1" noChangeArrowheads="1"/>
          </p:cNvSpPr>
          <p:nvPr>
            <p:ph sz="half" idx="1"/>
          </p:nvPr>
        </p:nvSpPr>
        <p:spPr>
          <a:xfrm>
            <a:off x="1485900" y="2971800"/>
            <a:ext cx="9220200" cy="3581400"/>
          </a:xfrm>
        </p:spPr>
        <p:txBody>
          <a:bodyPr/>
          <a:lstStyle/>
          <a:p>
            <a:pPr marL="0" indent="0" algn="just">
              <a:lnSpc>
                <a:spcPct val="100000"/>
              </a:lnSpc>
              <a:buNone/>
            </a:pPr>
            <a:r>
              <a:rPr lang="en-US" altLang="en-US" b="1" dirty="0">
                <a:solidFill>
                  <a:srgbClr val="0000CC"/>
                </a:solidFill>
                <a:latin typeface="Calibri" panose="020F0502020204030204" pitchFamily="34" charset="0"/>
                <a:cs typeface="Calibri" panose="020F0502020204030204" pitchFamily="34" charset="0"/>
              </a:rPr>
              <a:t>…King David (about 1000 BC) was promised that one of His descendants would reign on his throne and over his kingdom forever (2 Samuel 7:8-17 and 1 Chronicles 22:6-16)….</a:t>
            </a:r>
          </a:p>
        </p:txBody>
      </p:sp>
      <p:sp>
        <p:nvSpPr>
          <p:cNvPr id="151556" name="Line 4">
            <a:extLst>
              <a:ext uri="{FF2B5EF4-FFF2-40B4-BE49-F238E27FC236}">
                <a16:creationId xmlns:a16="http://schemas.microsoft.com/office/drawing/2014/main" id="{5B738BD2-6CA1-BE5C-9ED3-F4984014473B}"/>
              </a:ext>
            </a:extLst>
          </p:cNvPr>
          <p:cNvSpPr>
            <a:spLocks noChangeShapeType="1"/>
          </p:cNvSpPr>
          <p:nvPr/>
        </p:nvSpPr>
        <p:spPr bwMode="auto">
          <a:xfrm>
            <a:off x="1981200" y="22860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1557" name="Line 5">
            <a:extLst>
              <a:ext uri="{FF2B5EF4-FFF2-40B4-BE49-F238E27FC236}">
                <a16:creationId xmlns:a16="http://schemas.microsoft.com/office/drawing/2014/main" id="{DACD4299-3F9D-3DDE-3EA8-6E9AF3A2D12F}"/>
              </a:ext>
            </a:extLst>
          </p:cNvPr>
          <p:cNvSpPr>
            <a:spLocks noChangeShapeType="1"/>
          </p:cNvSpPr>
          <p:nvPr/>
        </p:nvSpPr>
        <p:spPr bwMode="auto">
          <a:xfrm>
            <a:off x="19812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1558" name="Line 6">
            <a:extLst>
              <a:ext uri="{FF2B5EF4-FFF2-40B4-BE49-F238E27FC236}">
                <a16:creationId xmlns:a16="http://schemas.microsoft.com/office/drawing/2014/main" id="{F06E6D5D-E61C-4999-90E4-017F75CA541A}"/>
              </a:ext>
            </a:extLst>
          </p:cNvPr>
          <p:cNvSpPr>
            <a:spLocks noChangeShapeType="1"/>
          </p:cNvSpPr>
          <p:nvPr/>
        </p:nvSpPr>
        <p:spPr bwMode="auto">
          <a:xfrm>
            <a:off x="38100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1559" name="Line 7">
            <a:extLst>
              <a:ext uri="{FF2B5EF4-FFF2-40B4-BE49-F238E27FC236}">
                <a16:creationId xmlns:a16="http://schemas.microsoft.com/office/drawing/2014/main" id="{FE14FA5B-6040-686B-5963-A13826FF55DA}"/>
              </a:ext>
            </a:extLst>
          </p:cNvPr>
          <p:cNvSpPr>
            <a:spLocks noChangeShapeType="1"/>
          </p:cNvSpPr>
          <p:nvPr/>
        </p:nvSpPr>
        <p:spPr bwMode="auto">
          <a:xfrm>
            <a:off x="56388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1560" name="Line 8">
            <a:extLst>
              <a:ext uri="{FF2B5EF4-FFF2-40B4-BE49-F238E27FC236}">
                <a16:creationId xmlns:a16="http://schemas.microsoft.com/office/drawing/2014/main" id="{C5268F6D-72DE-7D1F-8ABA-CA3348AC4533}"/>
              </a:ext>
            </a:extLst>
          </p:cNvPr>
          <p:cNvSpPr>
            <a:spLocks noChangeShapeType="1"/>
          </p:cNvSpPr>
          <p:nvPr/>
        </p:nvSpPr>
        <p:spPr bwMode="auto">
          <a:xfrm>
            <a:off x="74676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1561" name="Line 9">
            <a:extLst>
              <a:ext uri="{FF2B5EF4-FFF2-40B4-BE49-F238E27FC236}">
                <a16:creationId xmlns:a16="http://schemas.microsoft.com/office/drawing/2014/main" id="{8D0146DB-291A-79E4-79C9-C2529259BB50}"/>
              </a:ext>
            </a:extLst>
          </p:cNvPr>
          <p:cNvSpPr>
            <a:spLocks noChangeShapeType="1"/>
          </p:cNvSpPr>
          <p:nvPr/>
        </p:nvSpPr>
        <p:spPr bwMode="auto">
          <a:xfrm>
            <a:off x="92964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1562" name="Text Box 10">
            <a:extLst>
              <a:ext uri="{FF2B5EF4-FFF2-40B4-BE49-F238E27FC236}">
                <a16:creationId xmlns:a16="http://schemas.microsoft.com/office/drawing/2014/main" id="{BB7311C2-7DE8-6A17-C7A1-C4A94D27A8BA}"/>
              </a:ext>
            </a:extLst>
          </p:cNvPr>
          <p:cNvSpPr txBox="1">
            <a:spLocks noChangeArrowheads="1"/>
          </p:cNvSpPr>
          <p:nvPr/>
        </p:nvSpPr>
        <p:spPr bwMode="auto">
          <a:xfrm>
            <a:off x="1524000"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latin typeface="Calibri" panose="020F0502020204030204" pitchFamily="34" charset="0"/>
                <a:cs typeface="Times New Roman" panose="02020603050405020304" pitchFamily="18" charset="0"/>
              </a:rPr>
              <a:t>2000 BC        1500 BC       1000 BC	 500 BC      </a:t>
            </a:r>
            <a:r>
              <a:rPr lang="en-US" altLang="en-US" sz="2400" dirty="0" err="1">
                <a:latin typeface="Calibri" panose="020F0502020204030204" pitchFamily="34" charset="0"/>
                <a:cs typeface="Times New Roman" panose="02020603050405020304" pitchFamily="18" charset="0"/>
              </a:rPr>
              <a:t>BC</a:t>
            </a:r>
            <a:r>
              <a:rPr lang="en-US" altLang="en-US" sz="2400" dirty="0">
                <a:latin typeface="Calibri" panose="020F0502020204030204" pitchFamily="34" charset="0"/>
                <a:cs typeface="Times New Roman" panose="02020603050405020304" pitchFamily="18" charset="0"/>
              </a:rPr>
              <a:t> 0 AD</a:t>
            </a:r>
          </a:p>
        </p:txBody>
      </p:sp>
      <p:sp>
        <p:nvSpPr>
          <p:cNvPr id="151563" name="Text Box 11">
            <a:extLst>
              <a:ext uri="{FF2B5EF4-FFF2-40B4-BE49-F238E27FC236}">
                <a16:creationId xmlns:a16="http://schemas.microsoft.com/office/drawing/2014/main" id="{C2CBC68A-DC27-A81B-10B3-8AF9F1F9CD99}"/>
              </a:ext>
            </a:extLst>
          </p:cNvPr>
          <p:cNvSpPr txBox="1">
            <a:spLocks noChangeArrowheads="1"/>
          </p:cNvSpPr>
          <p:nvPr/>
        </p:nvSpPr>
        <p:spPr bwMode="auto">
          <a:xfrm>
            <a:off x="5257800" y="1524001"/>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solidFill>
                  <a:srgbClr val="FF0000"/>
                </a:solidFill>
                <a:latin typeface="Times New Roman" panose="02020603050405020304" pitchFamily="18" charset="0"/>
                <a:cs typeface="Calibri" panose="020F0502020204030204" pitchFamily="34" charset="0"/>
                <a:sym typeface="Wingdings 3" panose="05040102010807070707" pitchFamily="18" charset="2"/>
              </a:rPr>
              <a:t></a:t>
            </a:r>
            <a:endParaRPr lang="en-US" altLang="en-US" sz="4000" dirty="0">
              <a:solidFill>
                <a:srgbClr val="FF0000"/>
              </a:solidFill>
              <a:latin typeface="Times New Roman" panose="02020603050405020304" pitchFamily="18" charset="0"/>
              <a:cs typeface="Calibri" panose="020F0502020204030204" pitchFamily="34" charset="0"/>
            </a:endParaRPr>
          </a:p>
        </p:txBody>
      </p:sp>
      <p:sp>
        <p:nvSpPr>
          <p:cNvPr id="151564" name="Text Box 12">
            <a:extLst>
              <a:ext uri="{FF2B5EF4-FFF2-40B4-BE49-F238E27FC236}">
                <a16:creationId xmlns:a16="http://schemas.microsoft.com/office/drawing/2014/main" id="{67A4E4E4-3B18-C663-7B1B-B591C2F64787}"/>
              </a:ext>
            </a:extLst>
          </p:cNvPr>
          <p:cNvSpPr txBox="1">
            <a:spLocks noChangeArrowheads="1"/>
          </p:cNvSpPr>
          <p:nvPr/>
        </p:nvSpPr>
        <p:spPr bwMode="auto">
          <a:xfrm>
            <a:off x="2362200" y="1524001"/>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solidFill>
                  <a:srgbClr val="FF0000"/>
                </a:solidFill>
                <a:latin typeface="Times New Roman" panose="02020603050405020304" pitchFamily="18" charset="0"/>
                <a:cs typeface="Calibri" panose="020F0502020204030204" pitchFamily="34" charset="0"/>
                <a:sym typeface="Wingdings 3" panose="05040102010807070707" pitchFamily="18" charset="2"/>
              </a:rPr>
              <a:t></a:t>
            </a:r>
            <a:endParaRPr lang="en-US" altLang="en-US" sz="4000" dirty="0">
              <a:solidFill>
                <a:srgbClr val="FF0000"/>
              </a:solidFill>
              <a:latin typeface="Times New Roman" panose="02020603050405020304" pitchFamily="18" charset="0"/>
              <a:cs typeface="Calibri" panose="020F0502020204030204" pitchFamily="34" charset="0"/>
            </a:endParaRPr>
          </a:p>
        </p:txBody>
      </p:sp>
      <p:sp>
        <p:nvSpPr>
          <p:cNvPr id="5" name="Rectangle 2">
            <a:extLst>
              <a:ext uri="{FF2B5EF4-FFF2-40B4-BE49-F238E27FC236}">
                <a16:creationId xmlns:a16="http://schemas.microsoft.com/office/drawing/2014/main" id="{BDB02DF6-F811-8A58-5BFF-9D7A2B33E61D}"/>
              </a:ext>
            </a:extLst>
          </p:cNvPr>
          <p:cNvSpPr txBox="1">
            <a:spLocks noChangeArrowheads="1"/>
          </p:cNvSpPr>
          <p:nvPr/>
        </p:nvSpPr>
        <p:spPr>
          <a:xfrm>
            <a:off x="2209800" y="838200"/>
            <a:ext cx="7772400" cy="762000"/>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KING AND KINGDOM PROPHECY TIMELINE</a:t>
            </a:r>
          </a:p>
        </p:txBody>
      </p:sp>
      <p:sp>
        <p:nvSpPr>
          <p:cNvPr id="2" name="Text Box 4">
            <a:extLst>
              <a:ext uri="{FF2B5EF4-FFF2-40B4-BE49-F238E27FC236}">
                <a16:creationId xmlns:a16="http://schemas.microsoft.com/office/drawing/2014/main" id="{1B1CB6E4-3CE2-EC50-4996-E520266C5EA4}"/>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4EA98940-FFB8-70C5-D7F3-625D0EC35679}"/>
              </a:ext>
            </a:extLst>
          </p:cNvPr>
          <p:cNvSpPr>
            <a:spLocks noGrp="1" noChangeArrowheads="1"/>
          </p:cNvSpPr>
          <p:nvPr>
            <p:ph sz="half" idx="1"/>
          </p:nvPr>
        </p:nvSpPr>
        <p:spPr>
          <a:xfrm>
            <a:off x="1487424" y="2971800"/>
            <a:ext cx="9217152" cy="1828800"/>
          </a:xfrm>
        </p:spPr>
        <p:txBody>
          <a:bodyPr/>
          <a:lstStyle/>
          <a:p>
            <a:pPr marL="0" indent="0" algn="just">
              <a:lnSpc>
                <a:spcPct val="100000"/>
              </a:lnSpc>
              <a:buNone/>
            </a:pPr>
            <a:r>
              <a:rPr lang="en-US" altLang="en-US" dirty="0">
                <a:latin typeface="Calibri" panose="020F0502020204030204" pitchFamily="34" charset="0"/>
                <a:cs typeface="Calibri" panose="020F0502020204030204" pitchFamily="34" charset="0"/>
              </a:rPr>
              <a:t>…Following that, </a:t>
            </a:r>
            <a:r>
              <a:rPr lang="en-US" altLang="en-US" b="1" dirty="0">
                <a:solidFill>
                  <a:srgbClr val="0000CC"/>
                </a:solidFill>
                <a:latin typeface="Calibri" panose="020F0502020204030204" pitchFamily="34" charset="0"/>
                <a:cs typeface="Calibri" panose="020F0502020204030204" pitchFamily="34" charset="0"/>
              </a:rPr>
              <a:t>Psalms and most of the prophets foretold conditions and particulars about the coming kingdom reign of the Messiah.      </a:t>
            </a:r>
          </a:p>
        </p:txBody>
      </p:sp>
      <p:sp>
        <p:nvSpPr>
          <p:cNvPr id="153604" name="Line 4">
            <a:extLst>
              <a:ext uri="{FF2B5EF4-FFF2-40B4-BE49-F238E27FC236}">
                <a16:creationId xmlns:a16="http://schemas.microsoft.com/office/drawing/2014/main" id="{483A406D-25B4-5D3E-A7DA-01566E2246B1}"/>
              </a:ext>
            </a:extLst>
          </p:cNvPr>
          <p:cNvSpPr>
            <a:spLocks noChangeShapeType="1"/>
          </p:cNvSpPr>
          <p:nvPr/>
        </p:nvSpPr>
        <p:spPr bwMode="auto">
          <a:xfrm>
            <a:off x="1981200" y="22860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3605" name="Line 5">
            <a:extLst>
              <a:ext uri="{FF2B5EF4-FFF2-40B4-BE49-F238E27FC236}">
                <a16:creationId xmlns:a16="http://schemas.microsoft.com/office/drawing/2014/main" id="{B7B1C58F-EBD4-BD53-DFFE-AE82EBCD862A}"/>
              </a:ext>
            </a:extLst>
          </p:cNvPr>
          <p:cNvSpPr>
            <a:spLocks noChangeShapeType="1"/>
          </p:cNvSpPr>
          <p:nvPr/>
        </p:nvSpPr>
        <p:spPr bwMode="auto">
          <a:xfrm>
            <a:off x="19812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3606" name="Line 6">
            <a:extLst>
              <a:ext uri="{FF2B5EF4-FFF2-40B4-BE49-F238E27FC236}">
                <a16:creationId xmlns:a16="http://schemas.microsoft.com/office/drawing/2014/main" id="{69F28241-24B1-6FE9-A157-8B445E6DB6CA}"/>
              </a:ext>
            </a:extLst>
          </p:cNvPr>
          <p:cNvSpPr>
            <a:spLocks noChangeShapeType="1"/>
          </p:cNvSpPr>
          <p:nvPr/>
        </p:nvSpPr>
        <p:spPr bwMode="auto">
          <a:xfrm>
            <a:off x="38100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3607" name="Line 7">
            <a:extLst>
              <a:ext uri="{FF2B5EF4-FFF2-40B4-BE49-F238E27FC236}">
                <a16:creationId xmlns:a16="http://schemas.microsoft.com/office/drawing/2014/main" id="{EECDA2B0-49EF-483F-520F-52A4FAF2F1C3}"/>
              </a:ext>
            </a:extLst>
          </p:cNvPr>
          <p:cNvSpPr>
            <a:spLocks noChangeShapeType="1"/>
          </p:cNvSpPr>
          <p:nvPr/>
        </p:nvSpPr>
        <p:spPr bwMode="auto">
          <a:xfrm>
            <a:off x="56388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3608" name="Line 8">
            <a:extLst>
              <a:ext uri="{FF2B5EF4-FFF2-40B4-BE49-F238E27FC236}">
                <a16:creationId xmlns:a16="http://schemas.microsoft.com/office/drawing/2014/main" id="{6268AE67-9FC4-AF8A-1EE2-F0D301EEFC4D}"/>
              </a:ext>
            </a:extLst>
          </p:cNvPr>
          <p:cNvSpPr>
            <a:spLocks noChangeShapeType="1"/>
          </p:cNvSpPr>
          <p:nvPr/>
        </p:nvSpPr>
        <p:spPr bwMode="auto">
          <a:xfrm>
            <a:off x="74676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3609" name="Line 9">
            <a:extLst>
              <a:ext uri="{FF2B5EF4-FFF2-40B4-BE49-F238E27FC236}">
                <a16:creationId xmlns:a16="http://schemas.microsoft.com/office/drawing/2014/main" id="{7A4EDDAE-1FE9-D7F3-E0E7-85BF5CCE71C3}"/>
              </a:ext>
            </a:extLst>
          </p:cNvPr>
          <p:cNvSpPr>
            <a:spLocks noChangeShapeType="1"/>
          </p:cNvSpPr>
          <p:nvPr/>
        </p:nvSpPr>
        <p:spPr bwMode="auto">
          <a:xfrm>
            <a:off x="9296400" y="2133600"/>
            <a:ext cx="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3610" name="Text Box 10">
            <a:extLst>
              <a:ext uri="{FF2B5EF4-FFF2-40B4-BE49-F238E27FC236}">
                <a16:creationId xmlns:a16="http://schemas.microsoft.com/office/drawing/2014/main" id="{B9135534-499B-31B4-316D-680A0C2B2975}"/>
              </a:ext>
            </a:extLst>
          </p:cNvPr>
          <p:cNvSpPr txBox="1">
            <a:spLocks noChangeArrowheads="1"/>
          </p:cNvSpPr>
          <p:nvPr/>
        </p:nvSpPr>
        <p:spPr bwMode="auto">
          <a:xfrm>
            <a:off x="1524000"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latin typeface="Calibri" panose="020F0502020204030204" pitchFamily="34" charset="0"/>
                <a:cs typeface="Times New Roman" panose="02020603050405020304" pitchFamily="18" charset="0"/>
              </a:rPr>
              <a:t>2000 BC        1500 BC       1000 BC	 500 BC      </a:t>
            </a:r>
            <a:r>
              <a:rPr lang="en-US" altLang="en-US" sz="2400" dirty="0" err="1">
                <a:latin typeface="Calibri" panose="020F0502020204030204" pitchFamily="34" charset="0"/>
                <a:cs typeface="Times New Roman" panose="02020603050405020304" pitchFamily="18" charset="0"/>
              </a:rPr>
              <a:t>BC</a:t>
            </a:r>
            <a:r>
              <a:rPr lang="en-US" altLang="en-US" sz="2400" dirty="0">
                <a:latin typeface="Calibri" panose="020F0502020204030204" pitchFamily="34" charset="0"/>
                <a:cs typeface="Times New Roman" panose="02020603050405020304" pitchFamily="18" charset="0"/>
              </a:rPr>
              <a:t> 0 AD</a:t>
            </a:r>
          </a:p>
        </p:txBody>
      </p:sp>
      <p:sp>
        <p:nvSpPr>
          <p:cNvPr id="153611" name="Text Box 11">
            <a:extLst>
              <a:ext uri="{FF2B5EF4-FFF2-40B4-BE49-F238E27FC236}">
                <a16:creationId xmlns:a16="http://schemas.microsoft.com/office/drawing/2014/main" id="{2D5FDEC4-C635-8092-B748-E5BB30CE634A}"/>
              </a:ext>
            </a:extLst>
          </p:cNvPr>
          <p:cNvSpPr txBox="1">
            <a:spLocks noChangeArrowheads="1"/>
          </p:cNvSpPr>
          <p:nvPr/>
        </p:nvSpPr>
        <p:spPr bwMode="auto">
          <a:xfrm>
            <a:off x="5257800" y="1524001"/>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solidFill>
                  <a:srgbClr val="FF0000"/>
                </a:solidFill>
                <a:latin typeface="Times New Roman" panose="02020603050405020304" pitchFamily="18" charset="0"/>
                <a:cs typeface="Calibri" panose="020F0502020204030204" pitchFamily="34" charset="0"/>
                <a:sym typeface="Wingdings 3" panose="05040102010807070707" pitchFamily="18" charset="2"/>
              </a:rPr>
              <a:t></a:t>
            </a:r>
            <a:endParaRPr lang="en-US" altLang="en-US" sz="4000" dirty="0">
              <a:solidFill>
                <a:srgbClr val="FF0000"/>
              </a:solidFill>
              <a:latin typeface="Times New Roman" panose="02020603050405020304" pitchFamily="18" charset="0"/>
              <a:cs typeface="Calibri" panose="020F0502020204030204" pitchFamily="34" charset="0"/>
            </a:endParaRPr>
          </a:p>
        </p:txBody>
      </p:sp>
      <p:sp>
        <p:nvSpPr>
          <p:cNvPr id="153612" name="Text Box 12">
            <a:extLst>
              <a:ext uri="{FF2B5EF4-FFF2-40B4-BE49-F238E27FC236}">
                <a16:creationId xmlns:a16="http://schemas.microsoft.com/office/drawing/2014/main" id="{FF5CD557-6B99-04CE-E274-24E0E7B2BAFE}"/>
              </a:ext>
            </a:extLst>
          </p:cNvPr>
          <p:cNvSpPr txBox="1">
            <a:spLocks noChangeArrowheads="1"/>
          </p:cNvSpPr>
          <p:nvPr/>
        </p:nvSpPr>
        <p:spPr bwMode="auto">
          <a:xfrm>
            <a:off x="2362200" y="1524001"/>
            <a:ext cx="76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solidFill>
                  <a:srgbClr val="FF0000"/>
                </a:solidFill>
                <a:latin typeface="Times New Roman" panose="02020603050405020304" pitchFamily="18" charset="0"/>
                <a:cs typeface="Calibri" panose="020F0502020204030204" pitchFamily="34" charset="0"/>
                <a:sym typeface="Wingdings 3" panose="05040102010807070707" pitchFamily="18" charset="2"/>
              </a:rPr>
              <a:t></a:t>
            </a:r>
            <a:endParaRPr lang="en-US" altLang="en-US" sz="4000" dirty="0">
              <a:solidFill>
                <a:srgbClr val="FF0000"/>
              </a:solidFill>
              <a:latin typeface="Times New Roman" panose="02020603050405020304" pitchFamily="18" charset="0"/>
              <a:cs typeface="Calibri" panose="020F0502020204030204" pitchFamily="34" charset="0"/>
            </a:endParaRPr>
          </a:p>
        </p:txBody>
      </p:sp>
      <p:sp>
        <p:nvSpPr>
          <p:cNvPr id="153613" name="Line 13">
            <a:extLst>
              <a:ext uri="{FF2B5EF4-FFF2-40B4-BE49-F238E27FC236}">
                <a16:creationId xmlns:a16="http://schemas.microsoft.com/office/drawing/2014/main" id="{CDAF50DA-C89A-9571-A3CD-415F95C39E4B}"/>
              </a:ext>
            </a:extLst>
          </p:cNvPr>
          <p:cNvSpPr>
            <a:spLocks noChangeShapeType="1"/>
          </p:cNvSpPr>
          <p:nvPr/>
        </p:nvSpPr>
        <p:spPr bwMode="auto">
          <a:xfrm>
            <a:off x="5943600" y="1676400"/>
            <a:ext cx="128016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53616" name="Line 16">
            <a:extLst>
              <a:ext uri="{FF2B5EF4-FFF2-40B4-BE49-F238E27FC236}">
                <a16:creationId xmlns:a16="http://schemas.microsoft.com/office/drawing/2014/main" id="{15D0EF50-41D6-2977-BB6E-3A51ECD0DB00}"/>
              </a:ext>
            </a:extLst>
          </p:cNvPr>
          <p:cNvSpPr>
            <a:spLocks noChangeShapeType="1"/>
          </p:cNvSpPr>
          <p:nvPr/>
        </p:nvSpPr>
        <p:spPr bwMode="auto">
          <a:xfrm>
            <a:off x="4191000" y="1676400"/>
            <a:ext cx="2133600" cy="0"/>
          </a:xfrm>
          <a:prstGeom prst="line">
            <a:avLst/>
          </a:prstGeom>
          <a:noFill/>
          <a:ln w="571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9249FFFA-EA3D-58E3-AF90-8219831F6C05}"/>
              </a:ext>
            </a:extLst>
          </p:cNvPr>
          <p:cNvSpPr txBox="1">
            <a:spLocks noChangeArrowheads="1"/>
          </p:cNvSpPr>
          <p:nvPr/>
        </p:nvSpPr>
        <p:spPr>
          <a:xfrm>
            <a:off x="2209800" y="838200"/>
            <a:ext cx="7772400" cy="762000"/>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KING AND KINGDOM PROPHECY TIMELINE</a:t>
            </a:r>
          </a:p>
        </p:txBody>
      </p:sp>
      <p:sp>
        <p:nvSpPr>
          <p:cNvPr id="2" name="Text Box 4">
            <a:extLst>
              <a:ext uri="{FF2B5EF4-FFF2-40B4-BE49-F238E27FC236}">
                <a16:creationId xmlns:a16="http://schemas.microsoft.com/office/drawing/2014/main" id="{32E0B389-B300-0CB7-042D-1A6B662C286C}"/>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
        <p:nvSpPr>
          <p:cNvPr id="3" name="Text Box 15">
            <a:extLst>
              <a:ext uri="{FF2B5EF4-FFF2-40B4-BE49-F238E27FC236}">
                <a16:creationId xmlns:a16="http://schemas.microsoft.com/office/drawing/2014/main" id="{2AAAF339-5E18-1982-28FA-B284F0D6E4AE}"/>
              </a:ext>
            </a:extLst>
          </p:cNvPr>
          <p:cNvSpPr txBox="1">
            <a:spLocks noChangeArrowheads="1"/>
          </p:cNvSpPr>
          <p:nvPr/>
        </p:nvSpPr>
        <p:spPr bwMode="auto">
          <a:xfrm>
            <a:off x="7315200" y="1524000"/>
            <a:ext cx="83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solidFill>
                  <a:srgbClr val="FF0000"/>
                </a:solidFill>
                <a:latin typeface="Times New Roman" panose="02020603050405020304" pitchFamily="18" charset="0"/>
                <a:cs typeface="Calibri" panose="020F0502020204030204" pitchFamily="34" charset="0"/>
                <a:sym typeface="Wingdings 3" panose="05040102010807070707" pitchFamily="18" charset="2"/>
              </a:rPr>
              <a:t></a:t>
            </a:r>
            <a:endParaRPr lang="en-US" altLang="en-US" sz="4000" dirty="0">
              <a:solidFill>
                <a:srgbClr val="FF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449F1-B1A6-EB82-1E9E-64C8E0BE17E4}"/>
              </a:ext>
            </a:extLst>
          </p:cNvPr>
          <p:cNvPicPr>
            <a:picLocks noChangeAspect="1"/>
          </p:cNvPicPr>
          <p:nvPr/>
        </p:nvPicPr>
        <p:blipFill>
          <a:blip r:embed="rId3"/>
          <a:stretch>
            <a:fillRect/>
          </a:stretch>
        </p:blipFill>
        <p:spPr>
          <a:xfrm>
            <a:off x="0" y="0"/>
            <a:ext cx="12192000" cy="6857999"/>
          </a:xfrm>
          <a:prstGeom prst="rect">
            <a:avLst/>
          </a:prstGeom>
        </p:spPr>
      </p:pic>
      <p:sp>
        <p:nvSpPr>
          <p:cNvPr id="65538" name="Rectangle 2">
            <a:extLst>
              <a:ext uri="{FF2B5EF4-FFF2-40B4-BE49-F238E27FC236}">
                <a16:creationId xmlns:a16="http://schemas.microsoft.com/office/drawing/2014/main" id="{68347130-FF1F-F854-7D4D-18D5F0B5DB34}"/>
              </a:ext>
            </a:extLst>
          </p:cNvPr>
          <p:cNvSpPr>
            <a:spLocks noGrp="1" noChangeArrowheads="1"/>
          </p:cNvSpPr>
          <p:nvPr>
            <p:ph idx="1"/>
          </p:nvPr>
        </p:nvSpPr>
        <p:spPr>
          <a:xfrm>
            <a:off x="609600" y="0"/>
            <a:ext cx="10972800" cy="3581400"/>
          </a:xfrm>
        </p:spPr>
        <p:txBody>
          <a:bodyPr/>
          <a:lstStyle/>
          <a:p>
            <a:pPr marL="0" indent="0" algn="ctr">
              <a:lnSpc>
                <a:spcPct val="100000"/>
              </a:lnSpc>
              <a:spcBef>
                <a:spcPts val="0"/>
              </a:spcBef>
              <a:spcAft>
                <a:spcPts val="600"/>
              </a:spcAft>
              <a:buNone/>
            </a:pPr>
            <a:r>
              <a:rPr lang="en-US" altLang="en-US" sz="3200" b="1" dirty="0">
                <a:solidFill>
                  <a:srgbClr val="0000CC"/>
                </a:solidFill>
                <a:latin typeface="Calibri" panose="020F0502020204030204" pitchFamily="34" charset="0"/>
                <a:cs typeface="Calibri" panose="020F0502020204030204" pitchFamily="34" charset="0"/>
              </a:rPr>
              <a:t>Matthew 1:20-21</a:t>
            </a:r>
          </a:p>
          <a:p>
            <a:pPr marL="0" indent="0" algn="ctr">
              <a:lnSpc>
                <a:spcPct val="100000"/>
              </a:lnSpc>
              <a:spcBef>
                <a:spcPts val="0"/>
              </a:spcBef>
              <a:spcAft>
                <a:spcPts val="600"/>
              </a:spcAft>
              <a:buNone/>
            </a:pPr>
            <a:r>
              <a:rPr lang="en-US" altLang="en-US" b="1" cap="small" dirty="0">
                <a:solidFill>
                  <a:srgbClr val="0000CC"/>
                </a:solidFill>
                <a:latin typeface="Calibri" panose="020F0502020204030204" pitchFamily="34" charset="0"/>
                <a:cs typeface="Calibri" panose="020F0502020204030204" pitchFamily="34" charset="0"/>
              </a:rPr>
              <a:t>the gospel of substitution</a:t>
            </a:r>
          </a:p>
          <a:p>
            <a:pPr marL="0" indent="0" algn="just">
              <a:lnSpc>
                <a:spcPct val="100000"/>
              </a:lnSpc>
              <a:spcBef>
                <a:spcPts val="0"/>
              </a:spcBef>
              <a:buNone/>
            </a:pPr>
            <a:r>
              <a:rPr lang="en-US" altLang="en-US" baseline="30000" dirty="0"/>
              <a:t>20</a:t>
            </a:r>
            <a:r>
              <a:rPr lang="en-US" altLang="en-US" dirty="0"/>
              <a:t> But when he had considered this, behold, an angel of the Lord appeared to him in a dream, saying, "Joseph, son of David, do not be afraid to take Mary as your wife; for the Child who has been conceived in her is of the Holy Spirit. </a:t>
            </a:r>
            <a:r>
              <a:rPr lang="en-US" altLang="en-US" baseline="30000" dirty="0"/>
              <a:t>21</a:t>
            </a:r>
            <a:r>
              <a:rPr lang="en-US" altLang="en-US" dirty="0"/>
              <a:t> She will bear a Son; and you shall call His name Jesus, for </a:t>
            </a:r>
            <a:r>
              <a:rPr lang="en-US" altLang="en-US" b="1" u="sng" dirty="0">
                <a:solidFill>
                  <a:srgbClr val="0000CC"/>
                </a:solidFill>
                <a:latin typeface="Calibri" panose="020F0502020204030204" pitchFamily="34" charset="0"/>
                <a:cs typeface="Calibri" panose="020F0502020204030204" pitchFamily="34" charset="0"/>
              </a:rPr>
              <a:t>He will save His people from their sins</a:t>
            </a:r>
            <a:r>
              <a:rPr lang="en-US" altLang="en-US" dirty="0"/>
              <a:t>."</a:t>
            </a:r>
            <a:endParaRPr lang="en-US" altLang="en-US" sz="2800" dirty="0">
              <a:solidFill>
                <a:srgbClr val="000000"/>
              </a:solidFill>
            </a:endParaRPr>
          </a:p>
        </p:txBody>
      </p:sp>
      <p:sp>
        <p:nvSpPr>
          <p:cNvPr id="3" name="Text Box 3">
            <a:extLst>
              <a:ext uri="{FF2B5EF4-FFF2-40B4-BE49-F238E27FC236}">
                <a16:creationId xmlns:a16="http://schemas.microsoft.com/office/drawing/2014/main" id="{9EC131C7-5CCB-4FA8-E376-631B48F92753}"/>
              </a:ext>
            </a:extLst>
          </p:cNvPr>
          <p:cNvSpPr txBox="1">
            <a:spLocks noChangeArrowheads="1"/>
          </p:cNvSpPr>
          <p:nvPr/>
        </p:nvSpPr>
        <p:spPr bwMode="auto">
          <a:xfrm>
            <a:off x="1828800" y="3863471"/>
            <a:ext cx="8534400" cy="1089529"/>
          </a:xfrm>
          <a:prstGeom prst="rect">
            <a:avLst/>
          </a:prstGeom>
          <a:solidFill>
            <a:schemeClr val="bg1"/>
          </a:solidFill>
          <a:ln w="38100">
            <a:solidFill>
              <a:srgbClr val="FF0000"/>
            </a:solidFill>
            <a:miter lim="800000"/>
            <a:headEnd/>
            <a:tailEnd/>
          </a:ln>
          <a:effectLst/>
        </p:spPr>
        <p:txBody>
          <a:bodyPr>
            <a:spAutoFit/>
          </a:bodyPr>
          <a:lstStyle/>
          <a:p>
            <a:pPr algn="just">
              <a:lnSpc>
                <a:spcPct val="90000"/>
              </a:lnSpc>
              <a:spcBef>
                <a:spcPct val="50000"/>
              </a:spcBef>
            </a:pPr>
            <a:r>
              <a:rPr lang="en-US" altLang="en-US" sz="2400" b="1" dirty="0">
                <a:latin typeface="Calibri" panose="020F0502020204030204" pitchFamily="34" charset="0"/>
                <a:cs typeface="Calibri" panose="020F0502020204030204" pitchFamily="34" charset="0"/>
              </a:rPr>
              <a:t>Bible Trivia:  </a:t>
            </a:r>
            <a:r>
              <a:rPr lang="en-US" altLang="en-US" sz="2400" dirty="0">
                <a:latin typeface="Calibri" panose="020F0502020204030204" pitchFamily="34" charset="0"/>
                <a:cs typeface="Calibri" panose="020F0502020204030204" pitchFamily="34" charset="0"/>
              </a:rPr>
              <a:t>Though lesser-known, the ancient rabbis called the Messiah who would suffer as a substitute for us all, “Messiah ben Joseph”, after the suffering of Joseph, son of Jacob.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449F1-B1A6-EB82-1E9E-64C8E0BE17E4}"/>
              </a:ext>
            </a:extLst>
          </p:cNvPr>
          <p:cNvPicPr>
            <a:picLocks noChangeAspect="1"/>
          </p:cNvPicPr>
          <p:nvPr/>
        </p:nvPicPr>
        <p:blipFill>
          <a:blip r:embed="rId3"/>
          <a:stretch>
            <a:fillRect/>
          </a:stretch>
        </p:blipFill>
        <p:spPr>
          <a:xfrm>
            <a:off x="0" y="0"/>
            <a:ext cx="12192000" cy="6857999"/>
          </a:xfrm>
          <a:prstGeom prst="rect">
            <a:avLst/>
          </a:prstGeom>
        </p:spPr>
      </p:pic>
      <p:sp>
        <p:nvSpPr>
          <p:cNvPr id="65538" name="Rectangle 2">
            <a:extLst>
              <a:ext uri="{FF2B5EF4-FFF2-40B4-BE49-F238E27FC236}">
                <a16:creationId xmlns:a16="http://schemas.microsoft.com/office/drawing/2014/main" id="{68347130-FF1F-F854-7D4D-18D5F0B5DB34}"/>
              </a:ext>
            </a:extLst>
          </p:cNvPr>
          <p:cNvSpPr>
            <a:spLocks noGrp="1" noChangeArrowheads="1"/>
          </p:cNvSpPr>
          <p:nvPr>
            <p:ph idx="1"/>
          </p:nvPr>
        </p:nvSpPr>
        <p:spPr>
          <a:xfrm>
            <a:off x="609600" y="0"/>
            <a:ext cx="10972800" cy="3931920"/>
          </a:xfrm>
        </p:spPr>
        <p:txBody>
          <a:bodyPr>
            <a:normAutofit fontScale="62500" lnSpcReduction="20000"/>
          </a:bodyPr>
          <a:lstStyle/>
          <a:p>
            <a:pPr marL="0" indent="0" algn="ctr">
              <a:lnSpc>
                <a:spcPct val="120000"/>
              </a:lnSpc>
              <a:spcBef>
                <a:spcPts val="0"/>
              </a:spcBef>
              <a:spcAft>
                <a:spcPts val="600"/>
              </a:spcAft>
              <a:buNone/>
            </a:pPr>
            <a:r>
              <a:rPr lang="en-US" altLang="en-US" sz="5100" b="1" dirty="0">
                <a:solidFill>
                  <a:srgbClr val="0000CC"/>
                </a:solidFill>
                <a:latin typeface="Calibri" panose="020F0502020204030204" pitchFamily="34" charset="0"/>
                <a:cs typeface="Calibri" panose="020F0502020204030204" pitchFamily="34" charset="0"/>
              </a:rPr>
              <a:t>Luke 1:30-33</a:t>
            </a:r>
          </a:p>
          <a:p>
            <a:pPr marL="0" indent="0" algn="ctr">
              <a:lnSpc>
                <a:spcPct val="120000"/>
              </a:lnSpc>
              <a:spcBef>
                <a:spcPts val="0"/>
              </a:spcBef>
              <a:spcAft>
                <a:spcPts val="600"/>
              </a:spcAft>
              <a:buNone/>
            </a:pPr>
            <a:r>
              <a:rPr lang="en-US" altLang="en-US" sz="4500" b="1" cap="small" dirty="0">
                <a:solidFill>
                  <a:srgbClr val="0000CC"/>
                </a:solidFill>
                <a:latin typeface="Calibri" panose="020F0502020204030204" pitchFamily="34" charset="0"/>
                <a:cs typeface="Calibri" panose="020F0502020204030204" pitchFamily="34" charset="0"/>
              </a:rPr>
              <a:t>the gospel of the kingdom</a:t>
            </a:r>
          </a:p>
          <a:p>
            <a:pPr marL="0" indent="0" algn="just">
              <a:lnSpc>
                <a:spcPct val="120000"/>
              </a:lnSpc>
              <a:spcBef>
                <a:spcPts val="0"/>
              </a:spcBef>
              <a:buNone/>
            </a:pPr>
            <a:r>
              <a:rPr lang="en-US" altLang="en-US" sz="4500" baseline="30000" dirty="0"/>
              <a:t>30</a:t>
            </a:r>
            <a:r>
              <a:rPr lang="en-US" altLang="en-US" sz="4500" dirty="0"/>
              <a:t> The angel said to her, "Do not be afraid, Mary; for you have found favor with God. </a:t>
            </a:r>
            <a:r>
              <a:rPr lang="en-US" altLang="en-US" sz="4500" baseline="30000" dirty="0"/>
              <a:t>31</a:t>
            </a:r>
            <a:r>
              <a:rPr lang="en-US" altLang="en-US" sz="4500" dirty="0"/>
              <a:t> And behold, you will conceive in your womb and bear a son, and you shall name Him Jesus. </a:t>
            </a:r>
            <a:r>
              <a:rPr lang="en-US" altLang="en-US" sz="4500" baseline="30000" dirty="0"/>
              <a:t>32</a:t>
            </a:r>
            <a:r>
              <a:rPr lang="en-US" altLang="en-US" sz="4500" dirty="0"/>
              <a:t> He will be great and will be called the Son of the Most High; and the Lord God will give Him the </a:t>
            </a:r>
            <a:r>
              <a:rPr lang="en-US" altLang="en-US" sz="4500" b="1" u="sng" dirty="0">
                <a:solidFill>
                  <a:srgbClr val="0000CC"/>
                </a:solidFill>
                <a:cs typeface="Calibri" panose="020F0502020204030204" pitchFamily="34" charset="0"/>
              </a:rPr>
              <a:t>throne</a:t>
            </a:r>
            <a:r>
              <a:rPr lang="en-US" altLang="en-US" sz="4500" b="1" dirty="0">
                <a:solidFill>
                  <a:srgbClr val="0000CC"/>
                </a:solidFill>
                <a:cs typeface="Calibri" panose="020F0502020204030204" pitchFamily="34" charset="0"/>
              </a:rPr>
              <a:t> of His father David</a:t>
            </a:r>
            <a:r>
              <a:rPr lang="en-US" altLang="en-US" sz="4500" dirty="0"/>
              <a:t>; </a:t>
            </a:r>
            <a:r>
              <a:rPr lang="en-US" altLang="en-US" sz="4500" baseline="30000" dirty="0"/>
              <a:t>33</a:t>
            </a:r>
            <a:r>
              <a:rPr lang="en-US" altLang="en-US" sz="4500" dirty="0"/>
              <a:t> and He will reign over the </a:t>
            </a:r>
            <a:r>
              <a:rPr lang="en-US" altLang="en-US" sz="4500" b="1" u="sng" dirty="0">
                <a:solidFill>
                  <a:srgbClr val="0000CC"/>
                </a:solidFill>
                <a:cs typeface="Calibri" panose="020F0502020204030204" pitchFamily="34" charset="0"/>
              </a:rPr>
              <a:t>house</a:t>
            </a:r>
            <a:r>
              <a:rPr lang="en-US" altLang="en-US" sz="4500" b="1" dirty="0">
                <a:solidFill>
                  <a:srgbClr val="0000CC"/>
                </a:solidFill>
                <a:cs typeface="Calibri" panose="020F0502020204030204" pitchFamily="34" charset="0"/>
              </a:rPr>
              <a:t> of Jacob forever</a:t>
            </a:r>
            <a:r>
              <a:rPr lang="en-US" altLang="en-US" sz="4500" dirty="0"/>
              <a:t>, and </a:t>
            </a:r>
            <a:r>
              <a:rPr lang="en-US" altLang="en-US" sz="4500" b="1" dirty="0">
                <a:solidFill>
                  <a:srgbClr val="0000CC"/>
                </a:solidFill>
                <a:cs typeface="Calibri" panose="020F0502020204030204" pitchFamily="34" charset="0"/>
              </a:rPr>
              <a:t>His</a:t>
            </a:r>
            <a:r>
              <a:rPr lang="en-US" altLang="en-US" sz="4500" dirty="0"/>
              <a:t> </a:t>
            </a:r>
            <a:r>
              <a:rPr lang="en-US" altLang="en-US" sz="4500" b="1" u="sng" dirty="0">
                <a:solidFill>
                  <a:srgbClr val="0000CC"/>
                </a:solidFill>
                <a:cs typeface="Calibri" panose="020F0502020204030204" pitchFamily="34" charset="0"/>
              </a:rPr>
              <a:t>kingdom</a:t>
            </a:r>
            <a:r>
              <a:rPr lang="en-US" altLang="en-US" sz="4500" b="1" dirty="0">
                <a:solidFill>
                  <a:srgbClr val="0000CC"/>
                </a:solidFill>
                <a:cs typeface="Calibri" panose="020F0502020204030204" pitchFamily="34" charset="0"/>
              </a:rPr>
              <a:t> will have no end</a:t>
            </a:r>
            <a:r>
              <a:rPr lang="en-US" altLang="en-US" sz="4500" dirty="0"/>
              <a:t>."</a:t>
            </a:r>
            <a:endParaRPr lang="en-US" altLang="en-US" sz="4500" dirty="0">
              <a:solidFill>
                <a:srgbClr val="000000"/>
              </a:solidFill>
            </a:endParaRPr>
          </a:p>
        </p:txBody>
      </p:sp>
      <p:pic>
        <p:nvPicPr>
          <p:cNvPr id="4" name="Picture 3">
            <a:extLst>
              <a:ext uri="{FF2B5EF4-FFF2-40B4-BE49-F238E27FC236}">
                <a16:creationId xmlns:a16="http://schemas.microsoft.com/office/drawing/2014/main" id="{21FC3845-4DFD-8357-D3F1-221576D1F431}"/>
              </a:ext>
            </a:extLst>
          </p:cNvPr>
          <p:cNvPicPr>
            <a:picLocks noChangeAspect="1"/>
          </p:cNvPicPr>
          <p:nvPr/>
        </p:nvPicPr>
        <p:blipFill rotWithShape="1">
          <a:blip r:embed="rId4"/>
          <a:srcRect t="13889" b="12037"/>
          <a:stretch/>
        </p:blipFill>
        <p:spPr>
          <a:xfrm>
            <a:off x="4712947" y="3581400"/>
            <a:ext cx="2766107" cy="1645920"/>
          </a:xfrm>
          <a:prstGeom prst="rect">
            <a:avLst/>
          </a:prstGeom>
          <a:ln>
            <a:solidFill>
              <a:schemeClr val="tx1"/>
            </a:solidFill>
          </a:ln>
        </p:spPr>
      </p:pic>
    </p:spTree>
    <p:extLst>
      <p:ext uri="{BB962C8B-B14F-4D97-AF65-F5344CB8AC3E}">
        <p14:creationId xmlns:p14="http://schemas.microsoft.com/office/powerpoint/2010/main" val="28734708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40</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The Gospel of Substitution &amp; the Gospel of the Kingdom – Part 1</a:t>
            </a:r>
          </a:p>
          <a:p>
            <a:pPr marL="914400" lvl="2" indent="-452438" eaLnBrk="1" hangingPunct="1">
              <a:spcBef>
                <a:spcPts val="0"/>
              </a:spcBef>
              <a:spcAft>
                <a:spcPts val="1200"/>
              </a:spcAft>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0061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a:extLst>
              <a:ext uri="{FF2B5EF4-FFF2-40B4-BE49-F238E27FC236}">
                <a16:creationId xmlns:a16="http://schemas.microsoft.com/office/drawing/2014/main" id="{C6BFD976-AD64-4469-93E1-4EAC818ED922}"/>
              </a:ext>
            </a:extLst>
          </p:cNvPr>
          <p:cNvSpPr>
            <a:spLocks noGrp="1" noChangeArrowheads="1"/>
          </p:cNvSpPr>
          <p:nvPr>
            <p:ph sz="half" idx="1"/>
          </p:nvPr>
        </p:nvSpPr>
        <p:spPr>
          <a:xfrm>
            <a:off x="609600" y="1981200"/>
            <a:ext cx="10972800" cy="1219200"/>
          </a:xfrm>
        </p:spPr>
        <p:txBody>
          <a:bodyPr>
            <a:noAutofit/>
          </a:bodyPr>
          <a:lstStyle/>
          <a:p>
            <a:pPr algn="just">
              <a:lnSpc>
                <a:spcPct val="100000"/>
              </a:lnSpc>
            </a:pPr>
            <a:r>
              <a:rPr lang="en-US" altLang="en-US" dirty="0">
                <a:cs typeface="Calibri" panose="020F0502020204030204" pitchFamily="34" charset="0"/>
              </a:rPr>
              <a:t>The key question of the </a:t>
            </a:r>
            <a:r>
              <a:rPr lang="en-US" altLang="en-US" b="1" i="1" dirty="0">
                <a:solidFill>
                  <a:srgbClr val="0000CC"/>
                </a:solidFill>
                <a:cs typeface="Calibri" panose="020F0502020204030204" pitchFamily="34" charset="0"/>
              </a:rPr>
              <a:t>‘</a:t>
            </a:r>
            <a:r>
              <a:rPr lang="en-US" altLang="en-US" b="1" i="1" u="sng" dirty="0">
                <a:solidFill>
                  <a:srgbClr val="0000CC"/>
                </a:solidFill>
                <a:cs typeface="Calibri" panose="020F0502020204030204" pitchFamily="34" charset="0"/>
              </a:rPr>
              <a:t>Gospel of Substitution</a:t>
            </a:r>
            <a:r>
              <a:rPr lang="en-US" altLang="en-US" b="1" i="1" dirty="0">
                <a:solidFill>
                  <a:srgbClr val="0000CC"/>
                </a:solidFill>
                <a:cs typeface="Calibri" panose="020F0502020204030204" pitchFamily="34" charset="0"/>
              </a:rPr>
              <a:t>’</a:t>
            </a:r>
            <a:r>
              <a:rPr lang="en-US" altLang="en-US" i="1" dirty="0"/>
              <a:t> </a:t>
            </a:r>
            <a:r>
              <a:rPr lang="en-US" altLang="en-US" dirty="0"/>
              <a:t>is, </a:t>
            </a:r>
            <a:r>
              <a:rPr lang="en-US" altLang="en-US" b="1" i="1" dirty="0">
                <a:solidFill>
                  <a:srgbClr val="0000CC"/>
                </a:solidFill>
                <a:cs typeface="Calibri" panose="020F0502020204030204" pitchFamily="34" charset="0"/>
              </a:rPr>
              <a:t>“Do you believe God regarding Jesus Christ’s death for your sins, His burial, and His resurrection?”</a:t>
            </a:r>
          </a:p>
        </p:txBody>
      </p:sp>
      <p:pic>
        <p:nvPicPr>
          <p:cNvPr id="108549" name="Picture 5">
            <a:extLst>
              <a:ext uri="{FF2B5EF4-FFF2-40B4-BE49-F238E27FC236}">
                <a16:creationId xmlns:a16="http://schemas.microsoft.com/office/drawing/2014/main" id="{0509D488-FD27-301E-F09C-707CA7494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7" t="45566" r="44157" b="4422"/>
          <a:stretch>
            <a:fillRect/>
          </a:stretch>
        </p:blipFill>
        <p:spPr bwMode="auto">
          <a:xfrm>
            <a:off x="3865419" y="3276600"/>
            <a:ext cx="4461163" cy="3200400"/>
          </a:xfrm>
          <a:prstGeom prst="rect">
            <a:avLst/>
          </a:prstGeom>
          <a:solidFill>
            <a:schemeClr val="bg1"/>
          </a:solidFill>
          <a:ln w="9525">
            <a:solidFill>
              <a:srgbClr val="0000FF"/>
            </a:solidFill>
            <a:miter lim="800000"/>
            <a:headEnd/>
            <a:tailEnd/>
          </a:ln>
        </p:spPr>
      </p:pic>
      <p:sp>
        <p:nvSpPr>
          <p:cNvPr id="5" name="Rectangle 2">
            <a:extLst>
              <a:ext uri="{FF2B5EF4-FFF2-40B4-BE49-F238E27FC236}">
                <a16:creationId xmlns:a16="http://schemas.microsoft.com/office/drawing/2014/main" id="{03860AE2-EDD6-CC3F-B5EC-DA58387BB4A0}"/>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WHAT DO YOU THINK OF CHRIST?</a:t>
            </a:r>
          </a:p>
        </p:txBody>
      </p:sp>
      <p:sp>
        <p:nvSpPr>
          <p:cNvPr id="3" name="Text Box 4">
            <a:extLst>
              <a:ext uri="{FF2B5EF4-FFF2-40B4-BE49-F238E27FC236}">
                <a16:creationId xmlns:a16="http://schemas.microsoft.com/office/drawing/2014/main" id="{37B59F3F-5F15-1A2A-B57D-66B0BC397158}"/>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3392990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a:extLst>
              <a:ext uri="{FF2B5EF4-FFF2-40B4-BE49-F238E27FC236}">
                <a16:creationId xmlns:a16="http://schemas.microsoft.com/office/drawing/2014/main" id="{E5B117C5-8181-6BCA-5D25-1BF1D3723D77}"/>
              </a:ext>
            </a:extLst>
          </p:cNvPr>
          <p:cNvSpPr>
            <a:spLocks noGrp="1" noChangeArrowheads="1"/>
          </p:cNvSpPr>
          <p:nvPr>
            <p:ph sz="half" idx="1"/>
          </p:nvPr>
        </p:nvSpPr>
        <p:spPr>
          <a:xfrm>
            <a:off x="609600" y="1981200"/>
            <a:ext cx="10972800" cy="1295400"/>
          </a:xfrm>
        </p:spPr>
        <p:txBody>
          <a:bodyPr>
            <a:noAutofit/>
          </a:bodyPr>
          <a:lstStyle/>
          <a:p>
            <a:pPr algn="just">
              <a:lnSpc>
                <a:spcPct val="100000"/>
              </a:lnSpc>
            </a:pPr>
            <a:r>
              <a:rPr lang="en-US" altLang="en-US" dirty="0"/>
              <a:t>The key question of the </a:t>
            </a:r>
            <a:r>
              <a:rPr lang="en-US" altLang="en-US" b="1" i="1" dirty="0">
                <a:solidFill>
                  <a:srgbClr val="0000CC"/>
                </a:solidFill>
                <a:cs typeface="Calibri" panose="020F0502020204030204" pitchFamily="34" charset="0"/>
              </a:rPr>
              <a:t>‘</a:t>
            </a:r>
            <a:r>
              <a:rPr lang="en-US" altLang="en-US" b="1" i="1" u="sng" dirty="0">
                <a:solidFill>
                  <a:srgbClr val="0000CC"/>
                </a:solidFill>
                <a:cs typeface="Calibri" panose="020F0502020204030204" pitchFamily="34" charset="0"/>
              </a:rPr>
              <a:t>Gospel of the Kingdom</a:t>
            </a:r>
            <a:r>
              <a:rPr lang="en-US" altLang="en-US" b="1" i="1" dirty="0">
                <a:solidFill>
                  <a:srgbClr val="0000CC"/>
                </a:solidFill>
                <a:cs typeface="Calibri" panose="020F0502020204030204" pitchFamily="34" charset="0"/>
              </a:rPr>
              <a:t>’</a:t>
            </a:r>
            <a:r>
              <a:rPr lang="en-US" altLang="en-US" i="1" dirty="0"/>
              <a:t> </a:t>
            </a:r>
            <a:r>
              <a:rPr lang="en-US" altLang="en-US" dirty="0"/>
              <a:t>is, </a:t>
            </a:r>
            <a:r>
              <a:rPr lang="en-US" altLang="en-US" b="1" i="1" dirty="0">
                <a:solidFill>
                  <a:srgbClr val="0000CC"/>
                </a:solidFill>
                <a:cs typeface="Calibri" panose="020F0502020204030204" pitchFamily="34" charset="0"/>
              </a:rPr>
              <a:t>“Do you believe  that Jesus is the Christ, that is, Israel’s promised Messiah?”</a:t>
            </a:r>
            <a:r>
              <a:rPr lang="en-US" altLang="en-US" dirty="0"/>
              <a:t>, and that question is of first priority for Israel.              </a:t>
            </a:r>
          </a:p>
        </p:txBody>
      </p:sp>
      <p:pic>
        <p:nvPicPr>
          <p:cNvPr id="3" name="Picture 2">
            <a:extLst>
              <a:ext uri="{FF2B5EF4-FFF2-40B4-BE49-F238E27FC236}">
                <a16:creationId xmlns:a16="http://schemas.microsoft.com/office/drawing/2014/main" id="{565B1D03-09A2-9D85-8B92-B31CF5091766}"/>
              </a:ext>
            </a:extLst>
          </p:cNvPr>
          <p:cNvPicPr>
            <a:picLocks noChangeAspect="1"/>
          </p:cNvPicPr>
          <p:nvPr/>
        </p:nvPicPr>
        <p:blipFill>
          <a:blip r:embed="rId3"/>
          <a:stretch>
            <a:fillRect/>
          </a:stretch>
        </p:blipFill>
        <p:spPr>
          <a:xfrm>
            <a:off x="4482605" y="3352800"/>
            <a:ext cx="3226790" cy="2743200"/>
          </a:xfrm>
          <a:prstGeom prst="rect">
            <a:avLst/>
          </a:prstGeom>
        </p:spPr>
      </p:pic>
      <p:sp>
        <p:nvSpPr>
          <p:cNvPr id="6" name="Rectangle 2">
            <a:extLst>
              <a:ext uri="{FF2B5EF4-FFF2-40B4-BE49-F238E27FC236}">
                <a16:creationId xmlns:a16="http://schemas.microsoft.com/office/drawing/2014/main" id="{4254BF6F-50A5-D2D6-9E3F-85FC83C4C6D1}"/>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WHAT DO YOU THINK OF CHRIST?</a:t>
            </a:r>
          </a:p>
        </p:txBody>
      </p:sp>
      <p:sp>
        <p:nvSpPr>
          <p:cNvPr id="4" name="Text Box 4">
            <a:extLst>
              <a:ext uri="{FF2B5EF4-FFF2-40B4-BE49-F238E27FC236}">
                <a16:creationId xmlns:a16="http://schemas.microsoft.com/office/drawing/2014/main" id="{E8FF8A2D-FC7F-F457-1A93-E030D717A884}"/>
              </a:ext>
            </a:extLst>
          </p:cNvPr>
          <p:cNvSpPr txBox="1">
            <a:spLocks noChangeArrowheads="1"/>
          </p:cNvSpPr>
          <p:nvPr/>
        </p:nvSpPr>
        <p:spPr bwMode="auto">
          <a:xfrm>
            <a:off x="2164080" y="87313"/>
            <a:ext cx="786384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250910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01-28-2024</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338801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10964</TotalTime>
  <Words>4614</Words>
  <Application>Microsoft Office PowerPoint</Application>
  <PresentationFormat>Widescreen</PresentationFormat>
  <Paragraphs>353</Paragraphs>
  <Slides>70</Slides>
  <Notes>57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70</vt:i4>
      </vt:variant>
    </vt:vector>
  </HeadingPairs>
  <TitlesOfParts>
    <vt:vector size="76" baseType="lpstr">
      <vt:lpstr>Arial</vt:lpstr>
      <vt:lpstr>Calibri</vt:lpstr>
      <vt:lpstr>Calibri Light</vt:lpstr>
      <vt:lpstr>Times New Roman</vt:lpstr>
      <vt:lpstr>1_Default Design</vt:lpstr>
      <vt:lpstr>2_Default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THE UNIVERSAL KINGDOM OF GOD </vt:lpstr>
      <vt:lpstr>THE UNIVERSAL KINGDOM OF GOD </vt:lpstr>
      <vt:lpstr>PowerPoint Presentation</vt:lpstr>
      <vt:lpstr>PowerPoint Presentation</vt:lpstr>
      <vt:lpstr>PowerPoint Presentation</vt:lpstr>
      <vt:lpstr>PowerPoint Presentation</vt:lpstr>
      <vt:lpstr>THE GOSPEL </vt:lpstr>
      <vt:lpstr>GOOD NEW ABOUT WHAT?</vt:lpstr>
      <vt:lpstr>THE GOSPEL </vt:lpstr>
      <vt:lpstr>TWO GOSPELS THAT SPAN FROM GENESIS TO REVELATION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CHRIST, WHEN? </vt:lpstr>
      <vt:lpstr>PowerPoint Presentation</vt:lpstr>
      <vt:lpstr>THE GOSPEL OF SUBSTITUTION</vt:lpstr>
      <vt:lpstr>THE GOSPEL OF SUBSTITUTION</vt:lpstr>
      <vt:lpstr>PowerPoint Presentation</vt:lpstr>
      <vt:lpstr>PowerPoint Presentation</vt:lpstr>
      <vt:lpstr>PowerPoint Presentation</vt:lpstr>
      <vt:lpstr>PowerPoint Presentation</vt:lpstr>
      <vt:lpstr>PowerPoint Presentation</vt:lpstr>
      <vt:lpstr>THE GREAT ISAIAH SCROLL Isa. 52:13-53:12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41 (35) Gospel of substitution - Gospel of the kingdom - Part 1 - 01-28-2024</dc:title>
  <dc:creator>Dr. Jim McGowan; Dr. Vern Peterman</dc:creator>
  <cp:lastModifiedBy>Jim McGowan</cp:lastModifiedBy>
  <cp:revision>97</cp:revision>
  <cp:lastPrinted>2024-01-27T22:26:19Z</cp:lastPrinted>
  <dcterms:created xsi:type="dcterms:W3CDTF">2011-09-02T18:21:50Z</dcterms:created>
  <dcterms:modified xsi:type="dcterms:W3CDTF">2024-01-27T22:26:30Z</dcterms:modified>
</cp:coreProperties>
</file>