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65"/>
  </p:notesMasterIdLst>
  <p:handoutMasterIdLst>
    <p:handoutMasterId r:id="rId66"/>
  </p:handoutMasterIdLst>
  <p:sldIdLst>
    <p:sldId id="256" r:id="rId2"/>
    <p:sldId id="10242" r:id="rId3"/>
    <p:sldId id="353" r:id="rId4"/>
    <p:sldId id="354" r:id="rId5"/>
    <p:sldId id="10262" r:id="rId6"/>
    <p:sldId id="10325" r:id="rId7"/>
    <p:sldId id="10270" r:id="rId8"/>
    <p:sldId id="10271" r:id="rId9"/>
    <p:sldId id="10272" r:id="rId10"/>
    <p:sldId id="10273" r:id="rId11"/>
    <p:sldId id="1586" r:id="rId12"/>
    <p:sldId id="10112" r:id="rId13"/>
    <p:sldId id="10264" r:id="rId14"/>
    <p:sldId id="10274" r:id="rId15"/>
    <p:sldId id="10326" r:id="rId16"/>
    <p:sldId id="10313" r:id="rId17"/>
    <p:sldId id="10277" r:id="rId18"/>
    <p:sldId id="10278" r:id="rId19"/>
    <p:sldId id="10323" r:id="rId20"/>
    <p:sldId id="10279" r:id="rId21"/>
    <p:sldId id="10314" r:id="rId22"/>
    <p:sldId id="10280" r:id="rId23"/>
    <p:sldId id="10316" r:id="rId24"/>
    <p:sldId id="10281" r:id="rId25"/>
    <p:sldId id="2998" r:id="rId26"/>
    <p:sldId id="10282" r:id="rId27"/>
    <p:sldId id="10317" r:id="rId28"/>
    <p:sldId id="10315" r:id="rId29"/>
    <p:sldId id="10276" r:id="rId30"/>
    <p:sldId id="10585" r:id="rId31"/>
    <p:sldId id="10265" r:id="rId32"/>
    <p:sldId id="10283" r:id="rId33"/>
    <p:sldId id="10284" r:id="rId34"/>
    <p:sldId id="10327" r:id="rId35"/>
    <p:sldId id="10286" r:id="rId36"/>
    <p:sldId id="10287" r:id="rId37"/>
    <p:sldId id="2331" r:id="rId38"/>
    <p:sldId id="10292" r:id="rId39"/>
    <p:sldId id="10266" r:id="rId40"/>
    <p:sldId id="10267" r:id="rId41"/>
    <p:sldId id="10289" r:id="rId42"/>
    <p:sldId id="10290" r:id="rId43"/>
    <p:sldId id="10293" r:id="rId44"/>
    <p:sldId id="10318" r:id="rId45"/>
    <p:sldId id="10319" r:id="rId46"/>
    <p:sldId id="10589" r:id="rId47"/>
    <p:sldId id="10291" r:id="rId48"/>
    <p:sldId id="10296" r:id="rId49"/>
    <p:sldId id="10297" r:id="rId50"/>
    <p:sldId id="4854" r:id="rId51"/>
    <p:sldId id="10320" r:id="rId52"/>
    <p:sldId id="5261" r:id="rId53"/>
    <p:sldId id="10321" r:id="rId54"/>
    <p:sldId id="10298" r:id="rId55"/>
    <p:sldId id="10268" r:id="rId56"/>
    <p:sldId id="1183" r:id="rId57"/>
    <p:sldId id="778" r:id="rId58"/>
    <p:sldId id="1184" r:id="rId59"/>
    <p:sldId id="10269" r:id="rId60"/>
    <p:sldId id="8695" r:id="rId61"/>
    <p:sldId id="10328" r:id="rId62"/>
    <p:sldId id="10586" r:id="rId63"/>
    <p:sldId id="10588" r:id="rId64"/>
  </p:sldIdLst>
  <p:sldSz cx="12192000" cy="6858000"/>
  <p:notesSz cx="7315200" cy="9601200"/>
  <p:custDataLst>
    <p:tags r:id="rId67"/>
  </p:custDataLst>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a:srgbClr val="FFFFCC"/>
    <a:srgbClr val="FF99FF"/>
    <a:srgbClr val="0000CC"/>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00865E-E121-4207-82DB-4A5AD8F9F88C}" v="69" dt="2024-01-23T18:49:29.116"/>
  </p1510:revLst>
</p1510:revInfo>
</file>

<file path=ppt/tableStyles.xml><?xml version="1.0" encoding="utf-8"?>
<a:tblStyleLst xmlns:a="http://schemas.openxmlformats.org/drawingml/2006/main" def="{5C22544A-7EE6-4342-B048-85BDC9FD1C3A}">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66" autoAdjust="0"/>
    <p:restoredTop sz="95128" autoAdjust="0"/>
  </p:normalViewPr>
  <p:slideViewPr>
    <p:cSldViewPr>
      <p:cViewPr varScale="1">
        <p:scale>
          <a:sx n="60" d="100"/>
          <a:sy n="60" d="100"/>
        </p:scale>
        <p:origin x="84" y="10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113" d="100"/>
          <a:sy n="113" d="100"/>
        </p:scale>
        <p:origin x="4040" y="5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73"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gs" Target="tags/tag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907A14CE-C168-4343-B3AA-0DA44C01D301}"/>
    <pc:docChg chg="modSld sldOrd">
      <pc:chgData name="Jim McGowan" userId="e2c7446dd3aca506" providerId="LiveId" clId="{907A14CE-C168-4343-B3AA-0DA44C01D301}" dt="2023-05-18T00:59:51.988" v="3"/>
      <pc:docMkLst>
        <pc:docMk/>
      </pc:docMkLst>
      <pc:sldChg chg="ord">
        <pc:chgData name="Jim McGowan" userId="e2c7446dd3aca506" providerId="LiveId" clId="{907A14CE-C168-4343-B3AA-0DA44C01D301}" dt="2023-05-18T00:59:51.988" v="3"/>
        <pc:sldMkLst>
          <pc:docMk/>
          <pc:sldMk cId="833836159" sldId="9956"/>
        </pc:sldMkLst>
      </pc:sldChg>
    </pc:docChg>
  </pc:docChgLst>
  <pc:docChgLst>
    <pc:chgData name="Jim McGowan" userId="e2c7446dd3aca506" providerId="LiveId" clId="{3A553996-1D64-4A20-B4F2-C5D1371077B9}"/>
    <pc:docChg chg="custSel modSld replTag delTag modHandout">
      <pc:chgData name="Jim McGowan" userId="e2c7446dd3aca506" providerId="LiveId" clId="{3A553996-1D64-4A20-B4F2-C5D1371077B9}" dt="2023-09-20T14:57:09.802" v="18"/>
      <pc:docMkLst>
        <pc:docMk/>
      </pc:docMkLst>
      <pc:sldChg chg="modSp mod">
        <pc:chgData name="Jim McGowan" userId="e2c7446dd3aca506" providerId="LiveId" clId="{3A553996-1D64-4A20-B4F2-C5D1371077B9}" dt="2023-09-20T14:51:42.433" v="4" actId="14100"/>
        <pc:sldMkLst>
          <pc:docMk/>
          <pc:sldMk cId="0" sldId="258"/>
        </pc:sldMkLst>
        <pc:spChg chg="mod">
          <ac:chgData name="Jim McGowan" userId="e2c7446dd3aca506" providerId="LiveId" clId="{3A553996-1D64-4A20-B4F2-C5D1371077B9}" dt="2023-09-20T14:51:42.433" v="4" actId="14100"/>
          <ac:spMkLst>
            <pc:docMk/>
            <pc:sldMk cId="0" sldId="258"/>
            <ac:spMk id="15363" creationId="{7C4A91C3-8C18-D5C5-2AD4-D049EA91679B}"/>
          </ac:spMkLst>
        </pc:spChg>
        <pc:picChg chg="mod">
          <ac:chgData name="Jim McGowan" userId="e2c7446dd3aca506" providerId="LiveId" clId="{3A553996-1D64-4A20-B4F2-C5D1371077B9}" dt="2023-09-20T14:51:21.226" v="0" actId="12789"/>
          <ac:picMkLst>
            <pc:docMk/>
            <pc:sldMk cId="0" sldId="258"/>
            <ac:picMk id="4" creationId="{43A73AF8-AD74-2017-C5A1-7CB23663F18D}"/>
          </ac:picMkLst>
        </pc:picChg>
      </pc:sldChg>
      <pc:sldChg chg="modSp mod">
        <pc:chgData name="Jim McGowan" userId="e2c7446dd3aca506" providerId="LiveId" clId="{3A553996-1D64-4A20-B4F2-C5D1371077B9}" dt="2023-09-20T14:54:45.841" v="7" actId="948"/>
        <pc:sldMkLst>
          <pc:docMk/>
          <pc:sldMk cId="0" sldId="695"/>
        </pc:sldMkLst>
        <pc:spChg chg="mod">
          <ac:chgData name="Jim McGowan" userId="e2c7446dd3aca506" providerId="LiveId" clId="{3A553996-1D64-4A20-B4F2-C5D1371077B9}" dt="2023-09-20T14:54:45.841" v="7" actId="948"/>
          <ac:spMkLst>
            <pc:docMk/>
            <pc:sldMk cId="0" sldId="695"/>
            <ac:spMk id="52227" creationId="{32F0957A-0438-2214-8AD6-C288F4095B23}"/>
          </ac:spMkLst>
        </pc:spChg>
      </pc:sldChg>
    </pc:docChg>
  </pc:docChgLst>
  <pc:docChgLst>
    <pc:chgData name="Jim McGowan" userId="e2c7446dd3aca506" providerId="LiveId" clId="{138B3907-F736-439E-B848-4E682F3860BA}"/>
    <pc:docChg chg="undo custSel addSld delSld modSld">
      <pc:chgData name="Jim McGowan" userId="e2c7446dd3aca506" providerId="LiveId" clId="{138B3907-F736-439E-B848-4E682F3860BA}" dt="2023-10-31T15:25:07.825" v="77" actId="47"/>
      <pc:docMkLst>
        <pc:docMk/>
      </pc:docMkLst>
      <pc:sldChg chg="modSp mod">
        <pc:chgData name="Jim McGowan" userId="e2c7446dd3aca506" providerId="LiveId" clId="{138B3907-F736-439E-B848-4E682F3860BA}" dt="2023-10-31T15:22:12.210" v="50" actId="6549"/>
        <pc:sldMkLst>
          <pc:docMk/>
          <pc:sldMk cId="828161706" sldId="988"/>
        </pc:sldMkLst>
        <pc:spChg chg="mod">
          <ac:chgData name="Jim McGowan" userId="e2c7446dd3aca506" providerId="LiveId" clId="{138B3907-F736-439E-B848-4E682F3860BA}" dt="2023-10-31T15:22:12.210" v="50" actId="6549"/>
          <ac:spMkLst>
            <pc:docMk/>
            <pc:sldMk cId="828161706" sldId="988"/>
            <ac:spMk id="6" creationId="{FF9BA11E-28E2-4B3A-A673-6773D66734D0}"/>
          </ac:spMkLst>
        </pc:spChg>
      </pc:sldChg>
      <pc:sldChg chg="addSp delSp modSp mod">
        <pc:chgData name="Jim McGowan" userId="e2c7446dd3aca506" providerId="LiveId" clId="{138B3907-F736-439E-B848-4E682F3860BA}" dt="2023-10-31T15:21:07.240" v="46" actId="1035"/>
        <pc:sldMkLst>
          <pc:docMk/>
          <pc:sldMk cId="4146108224" sldId="10119"/>
        </pc:sldMkLst>
        <pc:picChg chg="add del mod">
          <ac:chgData name="Jim McGowan" userId="e2c7446dd3aca506" providerId="LiveId" clId="{138B3907-F736-439E-B848-4E682F3860BA}" dt="2023-10-31T15:20:50.562" v="39" actId="478"/>
          <ac:picMkLst>
            <pc:docMk/>
            <pc:sldMk cId="4146108224" sldId="10119"/>
            <ac:picMk id="3" creationId="{404510D0-4A8F-B899-F8AA-68F6D840AEC7}"/>
          </ac:picMkLst>
        </pc:picChg>
        <pc:picChg chg="add del mod">
          <ac:chgData name="Jim McGowan" userId="e2c7446dd3aca506" providerId="LiveId" clId="{138B3907-F736-439E-B848-4E682F3860BA}" dt="2023-10-31T15:20:50.562" v="39" actId="478"/>
          <ac:picMkLst>
            <pc:docMk/>
            <pc:sldMk cId="4146108224" sldId="10119"/>
            <ac:picMk id="6" creationId="{D236EEFF-C849-4A0F-9B5B-6907C19E4FB1}"/>
          </ac:picMkLst>
        </pc:picChg>
        <pc:picChg chg="add mod">
          <ac:chgData name="Jim McGowan" userId="e2c7446dd3aca506" providerId="LiveId" clId="{138B3907-F736-439E-B848-4E682F3860BA}" dt="2023-10-31T15:21:07.240" v="46" actId="1035"/>
          <ac:picMkLst>
            <pc:docMk/>
            <pc:sldMk cId="4146108224" sldId="10119"/>
            <ac:picMk id="7" creationId="{3356AF4E-7CD6-99EB-4598-458FF24B9419}"/>
          </ac:picMkLst>
        </pc:picChg>
      </pc:sldChg>
      <pc:sldChg chg="addSp delSp modSp mod">
        <pc:chgData name="Jim McGowan" userId="e2c7446dd3aca506" providerId="LiveId" clId="{138B3907-F736-439E-B848-4E682F3860BA}" dt="2023-10-31T15:23:31.281" v="62" actId="6549"/>
        <pc:sldMkLst>
          <pc:docMk/>
          <pc:sldMk cId="991790087" sldId="10122"/>
        </pc:sldMkLst>
        <pc:spChg chg="mod">
          <ac:chgData name="Jim McGowan" userId="e2c7446dd3aca506" providerId="LiveId" clId="{138B3907-F736-439E-B848-4E682F3860BA}" dt="2023-10-31T15:23:31.281" v="62" actId="6549"/>
          <ac:spMkLst>
            <pc:docMk/>
            <pc:sldMk cId="991790087" sldId="10122"/>
            <ac:spMk id="161795" creationId="{00000000-0000-0000-0000-000000000000}"/>
          </ac:spMkLst>
        </pc:spChg>
        <pc:picChg chg="add mod">
          <ac:chgData name="Jim McGowan" userId="e2c7446dd3aca506" providerId="LiveId" clId="{138B3907-F736-439E-B848-4E682F3860BA}" dt="2023-10-31T15:22:32.483" v="52"/>
          <ac:picMkLst>
            <pc:docMk/>
            <pc:sldMk cId="991790087" sldId="10122"/>
            <ac:picMk id="2" creationId="{CB287F93-027F-D0BD-7D22-EFECF8486D65}"/>
          </ac:picMkLst>
        </pc:picChg>
        <pc:picChg chg="del">
          <ac:chgData name="Jim McGowan" userId="e2c7446dd3aca506" providerId="LiveId" clId="{138B3907-F736-439E-B848-4E682F3860BA}" dt="2023-10-31T15:22:32.011" v="51" actId="478"/>
          <ac:picMkLst>
            <pc:docMk/>
            <pc:sldMk cId="991790087" sldId="10122"/>
            <ac:picMk id="3" creationId="{BBBFC5E4-6DFB-583A-DBDC-16520EF4B863}"/>
          </ac:picMkLst>
        </pc:picChg>
      </pc:sldChg>
      <pc:sldChg chg="addSp delSp modSp mod">
        <pc:chgData name="Jim McGowan" userId="e2c7446dd3aca506" providerId="LiveId" clId="{138B3907-F736-439E-B848-4E682F3860BA}" dt="2023-10-31T15:24:05.298" v="67" actId="14100"/>
        <pc:sldMkLst>
          <pc:docMk/>
          <pc:sldMk cId="1919860603" sldId="10123"/>
        </pc:sldMkLst>
        <pc:spChg chg="mod">
          <ac:chgData name="Jim McGowan" userId="e2c7446dd3aca506" providerId="LiveId" clId="{138B3907-F736-439E-B848-4E682F3860BA}" dt="2023-10-31T15:24:05.298" v="67" actId="14100"/>
          <ac:spMkLst>
            <pc:docMk/>
            <pc:sldMk cId="1919860603" sldId="10123"/>
            <ac:spMk id="161795" creationId="{00000000-0000-0000-0000-000000000000}"/>
          </ac:spMkLst>
        </pc:spChg>
        <pc:picChg chg="add mod">
          <ac:chgData name="Jim McGowan" userId="e2c7446dd3aca506" providerId="LiveId" clId="{138B3907-F736-439E-B848-4E682F3860BA}" dt="2023-10-31T15:22:53.099" v="56"/>
          <ac:picMkLst>
            <pc:docMk/>
            <pc:sldMk cId="1919860603" sldId="10123"/>
            <ac:picMk id="2" creationId="{8EC6C62A-4738-65AD-499B-67AF8660DE22}"/>
          </ac:picMkLst>
        </pc:picChg>
        <pc:picChg chg="del">
          <ac:chgData name="Jim McGowan" userId="e2c7446dd3aca506" providerId="LiveId" clId="{138B3907-F736-439E-B848-4E682F3860BA}" dt="2023-10-31T15:22:52.144" v="55" actId="478"/>
          <ac:picMkLst>
            <pc:docMk/>
            <pc:sldMk cId="1919860603" sldId="10123"/>
            <ac:picMk id="3" creationId="{BBBFC5E4-6DFB-583A-DBDC-16520EF4B863}"/>
          </ac:picMkLst>
        </pc:picChg>
      </pc:sldChg>
      <pc:sldChg chg="addSp delSp modSp mod">
        <pc:chgData name="Jim McGowan" userId="e2c7446dd3aca506" providerId="LiveId" clId="{138B3907-F736-439E-B848-4E682F3860BA}" dt="2023-10-31T15:24:40.649" v="73" actId="14100"/>
        <pc:sldMkLst>
          <pc:docMk/>
          <pc:sldMk cId="1196234087" sldId="10124"/>
        </pc:sldMkLst>
        <pc:spChg chg="mod">
          <ac:chgData name="Jim McGowan" userId="e2c7446dd3aca506" providerId="LiveId" clId="{138B3907-F736-439E-B848-4E682F3860BA}" dt="2023-10-31T15:24:40.649" v="73" actId="14100"/>
          <ac:spMkLst>
            <pc:docMk/>
            <pc:sldMk cId="1196234087" sldId="10124"/>
            <ac:spMk id="161795" creationId="{00000000-0000-0000-0000-000000000000}"/>
          </ac:spMkLst>
        </pc:spChg>
        <pc:picChg chg="add mod">
          <ac:chgData name="Jim McGowan" userId="e2c7446dd3aca506" providerId="LiveId" clId="{138B3907-F736-439E-B848-4E682F3860BA}" dt="2023-10-31T15:24:34.389" v="72"/>
          <ac:picMkLst>
            <pc:docMk/>
            <pc:sldMk cId="1196234087" sldId="10124"/>
            <ac:picMk id="2" creationId="{776ACC21-2A53-58E1-4FDC-556DEF2B318B}"/>
          </ac:picMkLst>
        </pc:picChg>
        <pc:picChg chg="del">
          <ac:chgData name="Jim McGowan" userId="e2c7446dd3aca506" providerId="LiveId" clId="{138B3907-F736-439E-B848-4E682F3860BA}" dt="2023-10-31T15:24:33.722" v="71" actId="478"/>
          <ac:picMkLst>
            <pc:docMk/>
            <pc:sldMk cId="1196234087" sldId="10124"/>
            <ac:picMk id="3" creationId="{BBBFC5E4-6DFB-583A-DBDC-16520EF4B863}"/>
          </ac:picMkLst>
        </pc:picChg>
      </pc:sldChg>
      <pc:sldChg chg="del">
        <pc:chgData name="Jim McGowan" userId="e2c7446dd3aca506" providerId="LiveId" clId="{138B3907-F736-439E-B848-4E682F3860BA}" dt="2023-10-31T15:25:07.825" v="77" actId="47"/>
        <pc:sldMkLst>
          <pc:docMk/>
          <pc:sldMk cId="1095232653" sldId="10125"/>
        </pc:sldMkLst>
      </pc:sldChg>
      <pc:sldChg chg="modSp add mod">
        <pc:chgData name="Jim McGowan" userId="e2c7446dd3aca506" providerId="LiveId" clId="{138B3907-F736-439E-B848-4E682F3860BA}" dt="2023-10-31T15:24:59.897" v="76" actId="108"/>
        <pc:sldMkLst>
          <pc:docMk/>
          <pc:sldMk cId="3900155678" sldId="10126"/>
        </pc:sldMkLst>
        <pc:spChg chg="mod">
          <ac:chgData name="Jim McGowan" userId="e2c7446dd3aca506" providerId="LiveId" clId="{138B3907-F736-439E-B848-4E682F3860BA}" dt="2023-10-31T15:24:59.897" v="76" actId="108"/>
          <ac:spMkLst>
            <pc:docMk/>
            <pc:sldMk cId="3900155678" sldId="10126"/>
            <ac:spMk id="161795" creationId="{00000000-0000-0000-0000-000000000000}"/>
          </ac:spMkLst>
        </pc:spChg>
      </pc:sldChg>
    </pc:docChg>
  </pc:docChgLst>
  <pc:docChgLst>
    <pc:chgData name="Jim McGowan" userId="e2c7446dd3aca506" providerId="LiveId" clId="{46FF3F9D-D609-4890-A357-059F55BEB9B5}"/>
    <pc:docChg chg="modSld">
      <pc:chgData name="Jim McGowan" userId="e2c7446dd3aca506" providerId="LiveId" clId="{46FF3F9D-D609-4890-A357-059F55BEB9B5}" dt="2023-05-25T01:00:55.357" v="21" actId="20577"/>
      <pc:docMkLst>
        <pc:docMk/>
      </pc:docMkLst>
      <pc:sldChg chg="modSp mod">
        <pc:chgData name="Jim McGowan" userId="e2c7446dd3aca506" providerId="LiveId" clId="{46FF3F9D-D609-4890-A357-059F55BEB9B5}" dt="2023-05-25T00:34:45.577" v="19" actId="108"/>
        <pc:sldMkLst>
          <pc:docMk/>
          <pc:sldMk cId="707153808" sldId="7502"/>
        </pc:sldMkLst>
        <pc:spChg chg="mod">
          <ac:chgData name="Jim McGowan" userId="e2c7446dd3aca506" providerId="LiveId" clId="{46FF3F9D-D609-4890-A357-059F55BEB9B5}" dt="2023-05-25T00:34:45.577" v="19" actId="108"/>
          <ac:spMkLst>
            <pc:docMk/>
            <pc:sldMk cId="707153808" sldId="7502"/>
            <ac:spMk id="36867" creationId="{00000000-0000-0000-0000-000000000000}"/>
          </ac:spMkLst>
        </pc:spChg>
      </pc:sldChg>
      <pc:sldChg chg="modSp mod">
        <pc:chgData name="Jim McGowan" userId="e2c7446dd3aca506" providerId="LiveId" clId="{46FF3F9D-D609-4890-A357-059F55BEB9B5}" dt="2023-05-25T00:10:50.979" v="2" actId="115"/>
        <pc:sldMkLst>
          <pc:docMk/>
          <pc:sldMk cId="204894617" sldId="8681"/>
        </pc:sldMkLst>
        <pc:spChg chg="mod">
          <ac:chgData name="Jim McGowan" userId="e2c7446dd3aca506" providerId="LiveId" clId="{46FF3F9D-D609-4890-A357-059F55BEB9B5}" dt="2023-05-25T00:10:50.979" v="2" actId="115"/>
          <ac:spMkLst>
            <pc:docMk/>
            <pc:sldMk cId="204894617" sldId="8681"/>
            <ac:spMk id="27651" creationId="{3D708FA2-A4F0-88AE-CC2A-12B3192F2FF5}"/>
          </ac:spMkLst>
        </pc:spChg>
      </pc:sldChg>
      <pc:sldChg chg="modSp mod">
        <pc:chgData name="Jim McGowan" userId="e2c7446dd3aca506" providerId="LiveId" clId="{46FF3F9D-D609-4890-A357-059F55BEB9B5}" dt="2023-05-25T01:00:55.357" v="21" actId="20577"/>
        <pc:sldMkLst>
          <pc:docMk/>
          <pc:sldMk cId="3038055590" sldId="9365"/>
        </pc:sldMkLst>
        <pc:spChg chg="mod">
          <ac:chgData name="Jim McGowan" userId="e2c7446dd3aca506" providerId="LiveId" clId="{46FF3F9D-D609-4890-A357-059F55BEB9B5}" dt="2023-05-25T01:00:55.357" v="21" actId="20577"/>
          <ac:spMkLst>
            <pc:docMk/>
            <pc:sldMk cId="3038055590" sldId="9365"/>
            <ac:spMk id="161795" creationId="{00000000-0000-0000-0000-000000000000}"/>
          </ac:spMkLst>
        </pc:spChg>
      </pc:sldChg>
      <pc:sldChg chg="modSp mod">
        <pc:chgData name="Jim McGowan" userId="e2c7446dd3aca506" providerId="LiveId" clId="{46FF3F9D-D609-4890-A357-059F55BEB9B5}" dt="2023-05-25T00:34:06.164" v="17" actId="20577"/>
        <pc:sldMkLst>
          <pc:docMk/>
          <pc:sldMk cId="523914155" sldId="9602"/>
        </pc:sldMkLst>
        <pc:spChg chg="mod">
          <ac:chgData name="Jim McGowan" userId="e2c7446dd3aca506" providerId="LiveId" clId="{46FF3F9D-D609-4890-A357-059F55BEB9B5}" dt="2023-05-25T00:34:06.164" v="17" actId="20577"/>
          <ac:spMkLst>
            <pc:docMk/>
            <pc:sldMk cId="523914155" sldId="9602"/>
            <ac:spMk id="36867" creationId="{00000000-0000-0000-0000-000000000000}"/>
          </ac:spMkLst>
        </pc:spChg>
      </pc:sldChg>
    </pc:docChg>
  </pc:docChgLst>
  <pc:docChgLst>
    <pc:chgData name="Jim McGowan" userId="e2c7446dd3aca506" providerId="LiveId" clId="{B2DE4574-7EB7-4568-8BFC-B15B7BF54A73}"/>
    <pc:docChg chg="custSel modSld replTag delTag modHandout">
      <pc:chgData name="Jim McGowan" userId="e2c7446dd3aca506" providerId="LiveId" clId="{B2DE4574-7EB7-4568-8BFC-B15B7BF54A73}" dt="2023-12-07T16:06:13.594" v="20"/>
      <pc:docMkLst>
        <pc:docMk/>
      </pc:docMkLst>
      <pc:sldChg chg="modSp mod">
        <pc:chgData name="Jim McGowan" userId="e2c7446dd3aca506" providerId="LiveId" clId="{B2DE4574-7EB7-4568-8BFC-B15B7BF54A73}" dt="2023-12-07T16:06:10.868" v="18" actId="20577"/>
        <pc:sldMkLst>
          <pc:docMk/>
          <pc:sldMk cId="655901892" sldId="10226"/>
        </pc:sldMkLst>
        <pc:spChg chg="mod">
          <ac:chgData name="Jim McGowan" userId="e2c7446dd3aca506" providerId="LiveId" clId="{B2DE4574-7EB7-4568-8BFC-B15B7BF54A73}" dt="2023-12-07T16:06:10.868" v="18" actId="20577"/>
          <ac:spMkLst>
            <pc:docMk/>
            <pc:sldMk cId="655901892" sldId="10226"/>
            <ac:spMk id="180226" creationId="{00000000-0000-0000-0000-000000000000}"/>
          </ac:spMkLst>
        </pc:spChg>
      </pc:sldChg>
    </pc:docChg>
  </pc:docChgLst>
  <pc:docChgLst>
    <pc:chgData name="Jim McGowan" userId="e2c7446dd3aca506" providerId="LiveId" clId="{0200865E-E121-4207-82DB-4A5AD8F9F88C}"/>
    <pc:docChg chg="undo custSel addSld delSld modSld sldOrd replTag delTag modHandout">
      <pc:chgData name="Jim McGowan" userId="e2c7446dd3aca506" providerId="LiveId" clId="{0200865E-E121-4207-82DB-4A5AD8F9F88C}" dt="2024-01-23T18:51:47.746" v="359"/>
      <pc:docMkLst>
        <pc:docMk/>
      </pc:docMkLst>
      <pc:sldChg chg="modSp mod">
        <pc:chgData name="Jim McGowan" userId="e2c7446dd3aca506" providerId="LiveId" clId="{0200865E-E121-4207-82DB-4A5AD8F9F88C}" dt="2024-01-23T18:25:23.166" v="5" actId="207"/>
        <pc:sldMkLst>
          <pc:docMk/>
          <pc:sldMk cId="0" sldId="1586"/>
        </pc:sldMkLst>
        <pc:graphicFrameChg chg="mod modGraphic">
          <ac:chgData name="Jim McGowan" userId="e2c7446dd3aca506" providerId="LiveId" clId="{0200865E-E121-4207-82DB-4A5AD8F9F88C}" dt="2024-01-23T18:25:23.166" v="5" actId="207"/>
          <ac:graphicFrameMkLst>
            <pc:docMk/>
            <pc:sldMk cId="0" sldId="1586"/>
            <ac:graphicFrameMk id="6" creationId="{00000000-0000-0000-0000-000000000000}"/>
          </ac:graphicFrameMkLst>
        </pc:graphicFrameChg>
      </pc:sldChg>
      <pc:sldChg chg="addSp delSp modSp del mod">
        <pc:chgData name="Jim McGowan" userId="e2c7446dd3aca506" providerId="LiveId" clId="{0200865E-E121-4207-82DB-4A5AD8F9F88C}" dt="2024-01-23T18:36:35.179" v="86" actId="47"/>
        <pc:sldMkLst>
          <pc:docMk/>
          <pc:sldMk cId="1188035804" sldId="3817"/>
        </pc:sldMkLst>
        <pc:spChg chg="add del mod">
          <ac:chgData name="Jim McGowan" userId="e2c7446dd3aca506" providerId="LiveId" clId="{0200865E-E121-4207-82DB-4A5AD8F9F88C}" dt="2024-01-23T18:33:43.930" v="52" actId="478"/>
          <ac:spMkLst>
            <pc:docMk/>
            <pc:sldMk cId="1188035804" sldId="3817"/>
            <ac:spMk id="2" creationId="{DBAA8072-263C-2F8A-AFB1-9BF3A69152BF}"/>
          </ac:spMkLst>
        </pc:spChg>
        <pc:spChg chg="add del mod">
          <ac:chgData name="Jim McGowan" userId="e2c7446dd3aca506" providerId="LiveId" clId="{0200865E-E121-4207-82DB-4A5AD8F9F88C}" dt="2024-01-23T18:33:49.418" v="54" actId="478"/>
          <ac:spMkLst>
            <pc:docMk/>
            <pc:sldMk cId="1188035804" sldId="3817"/>
            <ac:spMk id="3" creationId="{95BC73A8-BB70-A9F1-3DFD-75A58042494A}"/>
          </ac:spMkLst>
        </pc:spChg>
        <pc:spChg chg="del mod">
          <ac:chgData name="Jim McGowan" userId="e2c7446dd3aca506" providerId="LiveId" clId="{0200865E-E121-4207-82DB-4A5AD8F9F88C}" dt="2024-01-23T18:33:41.443" v="51" actId="478"/>
          <ac:spMkLst>
            <pc:docMk/>
            <pc:sldMk cId="1188035804" sldId="3817"/>
            <ac:spMk id="17411" creationId="{085CB3FA-3B0E-4BC8-872C-C5E03D32C115}"/>
          </ac:spMkLst>
        </pc:spChg>
        <pc:spChg chg="del">
          <ac:chgData name="Jim McGowan" userId="e2c7446dd3aca506" providerId="LiveId" clId="{0200865E-E121-4207-82DB-4A5AD8F9F88C}" dt="2024-01-23T18:33:46.674" v="53" actId="478"/>
          <ac:spMkLst>
            <pc:docMk/>
            <pc:sldMk cId="1188035804" sldId="3817"/>
            <ac:spMk id="70658" creationId="{F1A13ABE-8D3E-47AB-B2B4-E127F920286A}"/>
          </ac:spMkLst>
        </pc:spChg>
      </pc:sldChg>
      <pc:sldChg chg="modSp mod">
        <pc:chgData name="Jim McGowan" userId="e2c7446dd3aca506" providerId="LiveId" clId="{0200865E-E121-4207-82DB-4A5AD8F9F88C}" dt="2024-01-23T18:50:00.349" v="353" actId="179"/>
        <pc:sldMkLst>
          <pc:docMk/>
          <pc:sldMk cId="2175362637" sldId="10586"/>
        </pc:sldMkLst>
        <pc:spChg chg="mod">
          <ac:chgData name="Jim McGowan" userId="e2c7446dd3aca506" providerId="LiveId" clId="{0200865E-E121-4207-82DB-4A5AD8F9F88C}" dt="2024-01-23T18:50:00.349" v="353" actId="179"/>
          <ac:spMkLst>
            <pc:docMk/>
            <pc:sldMk cId="2175362637" sldId="10586"/>
            <ac:spMk id="161795" creationId="{00000000-0000-0000-0000-000000000000}"/>
          </ac:spMkLst>
        </pc:spChg>
      </pc:sldChg>
      <pc:sldChg chg="add del ord">
        <pc:chgData name="Jim McGowan" userId="e2c7446dd3aca506" providerId="LiveId" clId="{0200865E-E121-4207-82DB-4A5AD8F9F88C}" dt="2024-01-23T18:49:46.474" v="350" actId="47"/>
        <pc:sldMkLst>
          <pc:docMk/>
          <pc:sldMk cId="1686546680" sldId="10587"/>
        </pc:sldMkLst>
      </pc:sldChg>
      <pc:sldChg chg="modSp add mod">
        <pc:chgData name="Jim McGowan" userId="e2c7446dd3aca506" providerId="LiveId" clId="{0200865E-E121-4207-82DB-4A5AD8F9F88C}" dt="2024-01-23T18:49:29.708" v="347" actId="207"/>
        <pc:sldMkLst>
          <pc:docMk/>
          <pc:sldMk cId="465675478" sldId="10588"/>
        </pc:sldMkLst>
        <pc:graphicFrameChg chg="mod modGraphic">
          <ac:chgData name="Jim McGowan" userId="e2c7446dd3aca506" providerId="LiveId" clId="{0200865E-E121-4207-82DB-4A5AD8F9F88C}" dt="2024-01-23T18:49:29.708" v="347" actId="207"/>
          <ac:graphicFrameMkLst>
            <pc:docMk/>
            <pc:sldMk cId="465675478" sldId="10588"/>
            <ac:graphicFrameMk id="6" creationId="{00000000-0000-0000-0000-000000000000}"/>
          </ac:graphicFrameMkLst>
        </pc:graphicFrameChg>
      </pc:sldChg>
    </pc:docChg>
  </pc:docChgLst>
  <pc:docChgLst>
    <pc:chgData name="Jim McGowan" userId="e2c7446dd3aca506" providerId="LiveId" clId="{55502896-DE1F-4AFD-9006-DBE7E2692665}"/>
    <pc:docChg chg="custSel modSld replTag delTag modHandout">
      <pc:chgData name="Jim McGowan" userId="e2c7446dd3aca506" providerId="LiveId" clId="{55502896-DE1F-4AFD-9006-DBE7E2692665}" dt="2023-11-29T16:36:53.361" v="8" actId="6549"/>
      <pc:docMkLst>
        <pc:docMk/>
      </pc:docMkLst>
      <pc:sldChg chg="modSp mod">
        <pc:chgData name="Jim McGowan" userId="e2c7446dd3aca506" providerId="LiveId" clId="{55502896-DE1F-4AFD-9006-DBE7E2692665}" dt="2023-11-29T16:35:39.906" v="2" actId="6549"/>
        <pc:sldMkLst>
          <pc:docMk/>
          <pc:sldMk cId="3707918369" sldId="10243"/>
        </pc:sldMkLst>
        <pc:spChg chg="mod">
          <ac:chgData name="Jim McGowan" userId="e2c7446dd3aca506" providerId="LiveId" clId="{55502896-DE1F-4AFD-9006-DBE7E2692665}" dt="2023-11-29T16:35:39.906" v="2" actId="6549"/>
          <ac:spMkLst>
            <pc:docMk/>
            <pc:sldMk cId="3707918369" sldId="10243"/>
            <ac:spMk id="38914" creationId="{00000000-0000-0000-0000-000000000000}"/>
          </ac:spMkLst>
        </pc:spChg>
      </pc:sldChg>
    </pc:docChg>
  </pc:docChgLst>
  <pc:docChgLst>
    <pc:chgData name="Jim McGowan" userId="e2c7446dd3aca506" providerId="LiveId" clId="{54209F52-B163-4ABB-A493-4F6CE665B04F}"/>
    <pc:docChg chg="custSel modSld replTag delTag">
      <pc:chgData name="Jim McGowan" userId="e2c7446dd3aca506" providerId="LiveId" clId="{54209F52-B163-4ABB-A493-4F6CE665B04F}" dt="2023-11-08T13:56:24.333" v="8"/>
      <pc:docMkLst>
        <pc:docMk/>
      </pc:docMkLst>
      <pc:sldChg chg="modSp mod">
        <pc:chgData name="Jim McGowan" userId="e2c7446dd3aca506" providerId="LiveId" clId="{54209F52-B163-4ABB-A493-4F6CE665B04F}" dt="2023-11-08T13:56:17.789" v="6" actId="6549"/>
        <pc:sldMkLst>
          <pc:docMk/>
          <pc:sldMk cId="4025356254" sldId="484"/>
        </pc:sldMkLst>
        <pc:spChg chg="mod">
          <ac:chgData name="Jim McGowan" userId="e2c7446dd3aca506" providerId="LiveId" clId="{54209F52-B163-4ABB-A493-4F6CE665B04F}" dt="2023-11-08T13:56:17.789" v="6" actId="6549"/>
          <ac:spMkLst>
            <pc:docMk/>
            <pc:sldMk cId="4025356254" sldId="484"/>
            <ac:spMk id="38914" creationId="{00000000-0000-0000-0000-000000000000}"/>
          </ac:spMkLst>
        </pc:spChg>
      </pc:sldChg>
    </pc:docChg>
  </pc:docChgLst>
  <pc:docChgLst>
    <pc:chgData name="Jim McGowan" userId="e2c7446dd3aca506" providerId="LiveId" clId="{C261120B-2A69-4689-A826-2B81A7CFF312}"/>
    <pc:docChg chg="undo redo custSel addSld delSld modSld sldOrd replTag delTag modHandout">
      <pc:chgData name="Jim McGowan" userId="e2c7446dd3aca506" providerId="LiveId" clId="{C261120B-2A69-4689-A826-2B81A7CFF312}" dt="2023-11-07T19:50:33.019" v="186" actId="6549"/>
      <pc:docMkLst>
        <pc:docMk/>
      </pc:docMkLst>
      <pc:sldChg chg="delSp mod">
        <pc:chgData name="Jim McGowan" userId="e2c7446dd3aca506" providerId="LiveId" clId="{C261120B-2A69-4689-A826-2B81A7CFF312}" dt="2023-11-07T19:46:12.754" v="176" actId="478"/>
        <pc:sldMkLst>
          <pc:docMk/>
          <pc:sldMk cId="3718120260" sldId="342"/>
        </pc:sldMkLst>
        <pc:spChg chg="del">
          <ac:chgData name="Jim McGowan" userId="e2c7446dd3aca506" providerId="LiveId" clId="{C261120B-2A69-4689-A826-2B81A7CFF312}" dt="2023-11-07T19:46:12.754" v="176" actId="478"/>
          <ac:spMkLst>
            <pc:docMk/>
            <pc:sldMk cId="3718120260" sldId="342"/>
            <ac:spMk id="2" creationId="{24712A61-BFEF-2567-E2FC-8DA66D05DF67}"/>
          </ac:spMkLst>
        </pc:spChg>
      </pc:sldChg>
      <pc:sldChg chg="addSp delSp modSp mod">
        <pc:chgData name="Jim McGowan" userId="e2c7446dd3aca506" providerId="LiveId" clId="{C261120B-2A69-4689-A826-2B81A7CFF312}" dt="2023-11-07T17:48:14.066" v="109" actId="554"/>
        <pc:sldMkLst>
          <pc:docMk/>
          <pc:sldMk cId="4025356254" sldId="484"/>
        </pc:sldMkLst>
        <pc:spChg chg="mod">
          <ac:chgData name="Jim McGowan" userId="e2c7446dd3aca506" providerId="LiveId" clId="{C261120B-2A69-4689-A826-2B81A7CFF312}" dt="2023-11-07T17:48:14.066" v="109" actId="554"/>
          <ac:spMkLst>
            <pc:docMk/>
            <pc:sldMk cId="4025356254" sldId="484"/>
            <ac:spMk id="38914" creationId="{00000000-0000-0000-0000-000000000000}"/>
          </ac:spMkLst>
        </pc:spChg>
        <pc:picChg chg="del mod">
          <ac:chgData name="Jim McGowan" userId="e2c7446dd3aca506" providerId="LiveId" clId="{C261120B-2A69-4689-A826-2B81A7CFF312}" dt="2023-11-07T17:47:38.837" v="99" actId="478"/>
          <ac:picMkLst>
            <pc:docMk/>
            <pc:sldMk cId="4025356254" sldId="484"/>
            <ac:picMk id="2" creationId="{00000000-0000-0000-0000-000000000000}"/>
          </ac:picMkLst>
        </pc:picChg>
        <pc:picChg chg="add ord">
          <ac:chgData name="Jim McGowan" userId="e2c7446dd3aca506" providerId="LiveId" clId="{C261120B-2A69-4689-A826-2B81A7CFF312}" dt="2023-11-07T17:47:51.200" v="101" actId="167"/>
          <ac:picMkLst>
            <pc:docMk/>
            <pc:sldMk cId="4025356254" sldId="484"/>
            <ac:picMk id="3" creationId="{4B5DF40A-F47E-C16E-C6D3-8FD5240BDA9D}"/>
          </ac:picMkLst>
        </pc:picChg>
      </pc:sldChg>
      <pc:sldChg chg="modSp mod">
        <pc:chgData name="Jim McGowan" userId="e2c7446dd3aca506" providerId="LiveId" clId="{C261120B-2A69-4689-A826-2B81A7CFF312}" dt="2023-11-07T17:46:25.333" v="87" actId="1036"/>
        <pc:sldMkLst>
          <pc:docMk/>
          <pc:sldMk cId="0" sldId="1324"/>
        </pc:sldMkLst>
        <pc:spChg chg="mod">
          <ac:chgData name="Jim McGowan" userId="e2c7446dd3aca506" providerId="LiveId" clId="{C261120B-2A69-4689-A826-2B81A7CFF312}" dt="2023-11-07T17:46:25.333" v="87" actId="1036"/>
          <ac:spMkLst>
            <pc:docMk/>
            <pc:sldMk cId="0" sldId="1324"/>
            <ac:spMk id="3" creationId="{B753F979-58D4-4007-A47E-51D877C2DA33}"/>
          </ac:spMkLst>
        </pc:spChg>
      </pc:sldChg>
      <pc:sldChg chg="modSp mod">
        <pc:chgData name="Jim McGowan" userId="e2c7446dd3aca506" providerId="LiveId" clId="{C261120B-2A69-4689-A826-2B81A7CFF312}" dt="2023-11-07T17:53:29.044" v="137" actId="12789"/>
        <pc:sldMkLst>
          <pc:docMk/>
          <pc:sldMk cId="267104598" sldId="7039"/>
        </pc:sldMkLst>
        <pc:graphicFrameChg chg="mod modGraphic">
          <ac:chgData name="Jim McGowan" userId="e2c7446dd3aca506" providerId="LiveId" clId="{C261120B-2A69-4689-A826-2B81A7CFF312}" dt="2023-11-07T17:53:29.044" v="137" actId="12789"/>
          <ac:graphicFrameMkLst>
            <pc:docMk/>
            <pc:sldMk cId="267104598" sldId="7039"/>
            <ac:graphicFrameMk id="4" creationId="{E49A613A-85F1-4E0D-982D-96A3538A6C49}"/>
          </ac:graphicFrameMkLst>
        </pc:graphicFrameChg>
      </pc:sldChg>
      <pc:sldChg chg="modSp mod">
        <pc:chgData name="Jim McGowan" userId="e2c7446dd3aca506" providerId="LiveId" clId="{C261120B-2A69-4689-A826-2B81A7CFF312}" dt="2023-11-07T17:54:09.413" v="144" actId="1035"/>
        <pc:sldMkLst>
          <pc:docMk/>
          <pc:sldMk cId="2009566339" sldId="7040"/>
        </pc:sldMkLst>
        <pc:graphicFrameChg chg="mod modGraphic">
          <ac:chgData name="Jim McGowan" userId="e2c7446dd3aca506" providerId="LiveId" clId="{C261120B-2A69-4689-A826-2B81A7CFF312}" dt="2023-11-07T17:54:09.413" v="144" actId="1035"/>
          <ac:graphicFrameMkLst>
            <pc:docMk/>
            <pc:sldMk cId="2009566339" sldId="7040"/>
            <ac:graphicFrameMk id="4" creationId="{E49A613A-85F1-4E0D-982D-96A3538A6C49}"/>
          </ac:graphicFrameMkLst>
        </pc:graphicFrameChg>
      </pc:sldChg>
      <pc:sldChg chg="ord">
        <pc:chgData name="Jim McGowan" userId="e2c7446dd3aca506" providerId="LiveId" clId="{C261120B-2A69-4689-A826-2B81A7CFF312}" dt="2023-11-07T17:46:34.233" v="90"/>
        <pc:sldMkLst>
          <pc:docMk/>
          <pc:sldMk cId="1608569401" sldId="9570"/>
        </pc:sldMkLst>
      </pc:sldChg>
      <pc:sldChg chg="modSp">
        <pc:chgData name="Jim McGowan" userId="e2c7446dd3aca506" providerId="LiveId" clId="{C261120B-2A69-4689-A826-2B81A7CFF312}" dt="2023-11-07T17:32:59.853" v="31" actId="12789"/>
        <pc:sldMkLst>
          <pc:docMk/>
          <pc:sldMk cId="1792945770" sldId="9940"/>
        </pc:sldMkLst>
        <pc:spChg chg="mod">
          <ac:chgData name="Jim McGowan" userId="e2c7446dd3aca506" providerId="LiveId" clId="{C261120B-2A69-4689-A826-2B81A7CFF312}" dt="2023-11-07T17:32:59.853" v="31" actId="12789"/>
          <ac:spMkLst>
            <pc:docMk/>
            <pc:sldMk cId="1792945770" sldId="9940"/>
            <ac:spMk id="161795" creationId="{00000000-0000-0000-0000-000000000000}"/>
          </ac:spMkLst>
        </pc:spChg>
      </pc:sldChg>
      <pc:sldChg chg="modSp mod">
        <pc:chgData name="Jim McGowan" userId="e2c7446dd3aca506" providerId="LiveId" clId="{C261120B-2A69-4689-A826-2B81A7CFF312}" dt="2023-11-07T17:26:03.525" v="7" actId="207"/>
        <pc:sldMkLst>
          <pc:docMk/>
          <pc:sldMk cId="1519897096" sldId="10129"/>
        </pc:sldMkLst>
        <pc:spChg chg="mod">
          <ac:chgData name="Jim McGowan" userId="e2c7446dd3aca506" providerId="LiveId" clId="{C261120B-2A69-4689-A826-2B81A7CFF312}" dt="2023-11-07T17:25:38.279" v="3" actId="14100"/>
          <ac:spMkLst>
            <pc:docMk/>
            <pc:sldMk cId="1519897096" sldId="10129"/>
            <ac:spMk id="161795" creationId="{00000000-0000-0000-0000-000000000000}"/>
          </ac:spMkLst>
        </pc:spChg>
        <pc:spChg chg="mod">
          <ac:chgData name="Jim McGowan" userId="e2c7446dd3aca506" providerId="LiveId" clId="{C261120B-2A69-4689-A826-2B81A7CFF312}" dt="2023-11-07T17:26:03.525" v="7" actId="207"/>
          <ac:spMkLst>
            <pc:docMk/>
            <pc:sldMk cId="1519897096" sldId="10129"/>
            <ac:spMk id="180226" creationId="{00000000-0000-0000-0000-000000000000}"/>
          </ac:spMkLst>
        </pc:spChg>
      </pc:sldChg>
      <pc:sldChg chg="del">
        <pc:chgData name="Jim McGowan" userId="e2c7446dd3aca506" providerId="LiveId" clId="{C261120B-2A69-4689-A826-2B81A7CFF312}" dt="2023-11-07T17:25:52.257" v="6" actId="47"/>
        <pc:sldMkLst>
          <pc:docMk/>
          <pc:sldMk cId="2135823602" sldId="10130"/>
        </pc:sldMkLst>
      </pc:sldChg>
      <pc:sldChg chg="del">
        <pc:chgData name="Jim McGowan" userId="e2c7446dd3aca506" providerId="LiveId" clId="{C261120B-2A69-4689-A826-2B81A7CFF312}" dt="2023-11-07T17:30:28.839" v="19" actId="47"/>
        <pc:sldMkLst>
          <pc:docMk/>
          <pc:sldMk cId="1272309134" sldId="10131"/>
        </pc:sldMkLst>
      </pc:sldChg>
      <pc:sldChg chg="modSp">
        <pc:chgData name="Jim McGowan" userId="e2c7446dd3aca506" providerId="LiveId" clId="{C261120B-2A69-4689-A826-2B81A7CFF312}" dt="2023-11-07T17:26:38.880" v="9" actId="14100"/>
        <pc:sldMkLst>
          <pc:docMk/>
          <pc:sldMk cId="466537294" sldId="10132"/>
        </pc:sldMkLst>
        <pc:spChg chg="mod">
          <ac:chgData name="Jim McGowan" userId="e2c7446dd3aca506" providerId="LiveId" clId="{C261120B-2A69-4689-A826-2B81A7CFF312}" dt="2023-11-07T17:26:38.880" v="9" actId="14100"/>
          <ac:spMkLst>
            <pc:docMk/>
            <pc:sldMk cId="466537294" sldId="10132"/>
            <ac:spMk id="161795" creationId="{00000000-0000-0000-0000-000000000000}"/>
          </ac:spMkLst>
        </pc:spChg>
      </pc:sldChg>
      <pc:sldChg chg="addSp delSp modSp mod">
        <pc:chgData name="Jim McGowan" userId="e2c7446dd3aca506" providerId="LiveId" clId="{C261120B-2A69-4689-A826-2B81A7CFF312}" dt="2023-11-07T17:30:38.959" v="21"/>
        <pc:sldMkLst>
          <pc:docMk/>
          <pc:sldMk cId="3178095295" sldId="10141"/>
        </pc:sldMkLst>
        <pc:picChg chg="add mod">
          <ac:chgData name="Jim McGowan" userId="e2c7446dd3aca506" providerId="LiveId" clId="{C261120B-2A69-4689-A826-2B81A7CFF312}" dt="2023-11-07T17:30:38.959" v="21"/>
          <ac:picMkLst>
            <pc:docMk/>
            <pc:sldMk cId="3178095295" sldId="10141"/>
            <ac:picMk id="2" creationId="{1090309B-7141-6BE5-F713-37AEE45B83E0}"/>
          </ac:picMkLst>
        </pc:picChg>
        <pc:picChg chg="del">
          <ac:chgData name="Jim McGowan" userId="e2c7446dd3aca506" providerId="LiveId" clId="{C261120B-2A69-4689-A826-2B81A7CFF312}" dt="2023-11-07T17:30:38.478" v="20" actId="478"/>
          <ac:picMkLst>
            <pc:docMk/>
            <pc:sldMk cId="3178095295" sldId="10141"/>
            <ac:picMk id="5" creationId="{F1940B0B-6027-B129-53F9-1BD339CCFD17}"/>
          </ac:picMkLst>
        </pc:picChg>
      </pc:sldChg>
      <pc:sldChg chg="addSp delSp modSp mod">
        <pc:chgData name="Jim McGowan" userId="e2c7446dd3aca506" providerId="LiveId" clId="{C261120B-2A69-4689-A826-2B81A7CFF312}" dt="2023-11-07T17:30:52.991" v="23"/>
        <pc:sldMkLst>
          <pc:docMk/>
          <pc:sldMk cId="1733957934" sldId="10142"/>
        </pc:sldMkLst>
        <pc:picChg chg="add mod">
          <ac:chgData name="Jim McGowan" userId="e2c7446dd3aca506" providerId="LiveId" clId="{C261120B-2A69-4689-A826-2B81A7CFF312}" dt="2023-11-07T17:30:52.991" v="23"/>
          <ac:picMkLst>
            <pc:docMk/>
            <pc:sldMk cId="1733957934" sldId="10142"/>
            <ac:picMk id="2" creationId="{AE539729-5D99-A7C6-E739-461088295CB8}"/>
          </ac:picMkLst>
        </pc:picChg>
        <pc:picChg chg="del">
          <ac:chgData name="Jim McGowan" userId="e2c7446dd3aca506" providerId="LiveId" clId="{C261120B-2A69-4689-A826-2B81A7CFF312}" dt="2023-11-07T17:30:52.276" v="22" actId="478"/>
          <ac:picMkLst>
            <pc:docMk/>
            <pc:sldMk cId="1733957934" sldId="10142"/>
            <ac:picMk id="5" creationId="{F1940B0B-6027-B129-53F9-1BD339CCFD17}"/>
          </ac:picMkLst>
        </pc:picChg>
      </pc:sldChg>
      <pc:sldChg chg="addSp delSp modSp mod">
        <pc:chgData name="Jim McGowan" userId="e2c7446dd3aca506" providerId="LiveId" clId="{C261120B-2A69-4689-A826-2B81A7CFF312}" dt="2023-11-07T17:55:37.039" v="149"/>
        <pc:sldMkLst>
          <pc:docMk/>
          <pc:sldMk cId="3121593141" sldId="10144"/>
        </pc:sldMkLst>
        <pc:picChg chg="add mod">
          <ac:chgData name="Jim McGowan" userId="e2c7446dd3aca506" providerId="LiveId" clId="{C261120B-2A69-4689-A826-2B81A7CFF312}" dt="2023-11-07T17:55:37.039" v="149"/>
          <ac:picMkLst>
            <pc:docMk/>
            <pc:sldMk cId="3121593141" sldId="10144"/>
            <ac:picMk id="2" creationId="{290CC506-7451-DF3A-AE29-861C11032C5E}"/>
          </ac:picMkLst>
        </pc:picChg>
        <pc:picChg chg="del">
          <ac:chgData name="Jim McGowan" userId="e2c7446dd3aca506" providerId="LiveId" clId="{C261120B-2A69-4689-A826-2B81A7CFF312}" dt="2023-11-07T17:55:36.261" v="148" actId="478"/>
          <ac:picMkLst>
            <pc:docMk/>
            <pc:sldMk cId="3121593141" sldId="10144"/>
            <ac:picMk id="5" creationId="{F1940B0B-6027-B129-53F9-1BD339CCFD17}"/>
          </ac:picMkLst>
        </pc:picChg>
      </pc:sldChg>
      <pc:sldChg chg="addSp delSp modSp mod">
        <pc:chgData name="Jim McGowan" userId="e2c7446dd3aca506" providerId="LiveId" clId="{C261120B-2A69-4689-A826-2B81A7CFF312}" dt="2023-11-07T18:01:32.009" v="173"/>
        <pc:sldMkLst>
          <pc:docMk/>
          <pc:sldMk cId="203982331" sldId="10145"/>
        </pc:sldMkLst>
        <pc:picChg chg="add mod">
          <ac:chgData name="Jim McGowan" userId="e2c7446dd3aca506" providerId="LiveId" clId="{C261120B-2A69-4689-A826-2B81A7CFF312}" dt="2023-11-07T18:01:32.009" v="173"/>
          <ac:picMkLst>
            <pc:docMk/>
            <pc:sldMk cId="203982331" sldId="10145"/>
            <ac:picMk id="2" creationId="{5D4A0F7C-9B3B-42A0-22AB-64C105941EF4}"/>
          </ac:picMkLst>
        </pc:picChg>
        <pc:picChg chg="del">
          <ac:chgData name="Jim McGowan" userId="e2c7446dd3aca506" providerId="LiveId" clId="{C261120B-2A69-4689-A826-2B81A7CFF312}" dt="2023-11-07T18:01:31.397" v="172" actId="478"/>
          <ac:picMkLst>
            <pc:docMk/>
            <pc:sldMk cId="203982331" sldId="10145"/>
            <ac:picMk id="5" creationId="{F1940B0B-6027-B129-53F9-1BD339CCFD17}"/>
          </ac:picMkLst>
        </pc:picChg>
      </pc:sldChg>
      <pc:sldChg chg="modSp mod">
        <pc:chgData name="Jim McGowan" userId="e2c7446dd3aca506" providerId="LiveId" clId="{C261120B-2A69-4689-A826-2B81A7CFF312}" dt="2023-11-07T17:31:59.995" v="26" actId="12789"/>
        <pc:sldMkLst>
          <pc:docMk/>
          <pc:sldMk cId="1326947560" sldId="10146"/>
        </pc:sldMkLst>
        <pc:spChg chg="mod">
          <ac:chgData name="Jim McGowan" userId="e2c7446dd3aca506" providerId="LiveId" clId="{C261120B-2A69-4689-A826-2B81A7CFF312}" dt="2023-11-07T17:31:59.995" v="26" actId="12789"/>
          <ac:spMkLst>
            <pc:docMk/>
            <pc:sldMk cId="1326947560" sldId="10146"/>
            <ac:spMk id="161795" creationId="{00000000-0000-0000-0000-000000000000}"/>
          </ac:spMkLst>
        </pc:spChg>
      </pc:sldChg>
      <pc:sldChg chg="modSp mod">
        <pc:chgData name="Jim McGowan" userId="e2c7446dd3aca506" providerId="LiveId" clId="{C261120B-2A69-4689-A826-2B81A7CFF312}" dt="2023-11-07T17:32:17.015" v="29" actId="12789"/>
        <pc:sldMkLst>
          <pc:docMk/>
          <pc:sldMk cId="1281036777" sldId="10147"/>
        </pc:sldMkLst>
        <pc:spChg chg="mod">
          <ac:chgData name="Jim McGowan" userId="e2c7446dd3aca506" providerId="LiveId" clId="{C261120B-2A69-4689-A826-2B81A7CFF312}" dt="2023-11-07T17:32:17.015" v="29" actId="12789"/>
          <ac:spMkLst>
            <pc:docMk/>
            <pc:sldMk cId="1281036777" sldId="10147"/>
            <ac:spMk id="161795" creationId="{00000000-0000-0000-0000-000000000000}"/>
          </ac:spMkLst>
        </pc:spChg>
      </pc:sldChg>
      <pc:sldChg chg="modSp mod">
        <pc:chgData name="Jim McGowan" userId="e2c7446dd3aca506" providerId="LiveId" clId="{C261120B-2A69-4689-A826-2B81A7CFF312}" dt="2023-11-07T17:33:20.101" v="34" actId="12789"/>
        <pc:sldMkLst>
          <pc:docMk/>
          <pc:sldMk cId="1152735060" sldId="10148"/>
        </pc:sldMkLst>
        <pc:spChg chg="mod">
          <ac:chgData name="Jim McGowan" userId="e2c7446dd3aca506" providerId="LiveId" clId="{C261120B-2A69-4689-A826-2B81A7CFF312}" dt="2023-11-07T17:33:20.101" v="34" actId="12789"/>
          <ac:spMkLst>
            <pc:docMk/>
            <pc:sldMk cId="1152735060" sldId="10148"/>
            <ac:spMk id="161795" creationId="{00000000-0000-0000-0000-000000000000}"/>
          </ac:spMkLst>
        </pc:spChg>
      </pc:sldChg>
      <pc:sldChg chg="modSp del mod">
        <pc:chgData name="Jim McGowan" userId="e2c7446dd3aca506" providerId="LiveId" clId="{C261120B-2A69-4689-A826-2B81A7CFF312}" dt="2023-11-07T17:35:10.046" v="44" actId="47"/>
        <pc:sldMkLst>
          <pc:docMk/>
          <pc:sldMk cId="2678526483" sldId="10149"/>
        </pc:sldMkLst>
        <pc:spChg chg="mod">
          <ac:chgData name="Jim McGowan" userId="e2c7446dd3aca506" providerId="LiveId" clId="{C261120B-2A69-4689-A826-2B81A7CFF312}" dt="2023-11-07T17:34:24.785" v="40" actId="12789"/>
          <ac:spMkLst>
            <pc:docMk/>
            <pc:sldMk cId="2678526483" sldId="10149"/>
            <ac:spMk id="161795" creationId="{00000000-0000-0000-0000-000000000000}"/>
          </ac:spMkLst>
        </pc:spChg>
      </pc:sldChg>
      <pc:sldChg chg="add del">
        <pc:chgData name="Jim McGowan" userId="e2c7446dd3aca506" providerId="LiveId" clId="{C261120B-2A69-4689-A826-2B81A7CFF312}" dt="2023-11-07T17:39:29.380" v="52" actId="47"/>
        <pc:sldMkLst>
          <pc:docMk/>
          <pc:sldMk cId="2817135471" sldId="10150"/>
        </pc:sldMkLst>
      </pc:sldChg>
      <pc:sldChg chg="modSp">
        <pc:chgData name="Jim McGowan" userId="e2c7446dd3aca506" providerId="LiveId" clId="{C261120B-2A69-4689-A826-2B81A7CFF312}" dt="2023-11-07T17:33:39.872" v="35" actId="14100"/>
        <pc:sldMkLst>
          <pc:docMk/>
          <pc:sldMk cId="87711176" sldId="10151"/>
        </pc:sldMkLst>
        <pc:spChg chg="mod">
          <ac:chgData name="Jim McGowan" userId="e2c7446dd3aca506" providerId="LiveId" clId="{C261120B-2A69-4689-A826-2B81A7CFF312}" dt="2023-11-07T17:33:39.872" v="35" actId="14100"/>
          <ac:spMkLst>
            <pc:docMk/>
            <pc:sldMk cId="87711176" sldId="10151"/>
            <ac:spMk id="161795" creationId="{00000000-0000-0000-0000-000000000000}"/>
          </ac:spMkLst>
        </pc:spChg>
      </pc:sldChg>
      <pc:sldChg chg="addSp delSp modSp mod">
        <pc:chgData name="Jim McGowan" userId="e2c7446dd3aca506" providerId="LiveId" clId="{C261120B-2A69-4689-A826-2B81A7CFF312}" dt="2023-11-07T17:40:11.026" v="58"/>
        <pc:sldMkLst>
          <pc:docMk/>
          <pc:sldMk cId="1065321056" sldId="10157"/>
        </pc:sldMkLst>
        <pc:spChg chg="add del mod">
          <ac:chgData name="Jim McGowan" userId="e2c7446dd3aca506" providerId="LiveId" clId="{C261120B-2A69-4689-A826-2B81A7CFF312}" dt="2023-11-07T17:40:10.437" v="57" actId="478"/>
          <ac:spMkLst>
            <pc:docMk/>
            <pc:sldMk cId="1065321056" sldId="10157"/>
            <ac:spMk id="2" creationId="{2E639132-F75B-34EB-9921-3B0EAB9D7D97}"/>
          </ac:spMkLst>
        </pc:spChg>
        <pc:spChg chg="add mod">
          <ac:chgData name="Jim McGowan" userId="e2c7446dd3aca506" providerId="LiveId" clId="{C261120B-2A69-4689-A826-2B81A7CFF312}" dt="2023-11-07T17:40:11.026" v="58"/>
          <ac:spMkLst>
            <pc:docMk/>
            <pc:sldMk cId="1065321056" sldId="10157"/>
            <ac:spMk id="4" creationId="{25FB8968-C4E7-2097-95F7-A535F657E661}"/>
          </ac:spMkLst>
        </pc:spChg>
        <pc:spChg chg="del mod">
          <ac:chgData name="Jim McGowan" userId="e2c7446dd3aca506" providerId="LiveId" clId="{C261120B-2A69-4689-A826-2B81A7CFF312}" dt="2023-11-07T17:40:07.541" v="56" actId="478"/>
          <ac:spMkLst>
            <pc:docMk/>
            <pc:sldMk cId="1065321056" sldId="10157"/>
            <ac:spMk id="180226" creationId="{00000000-0000-0000-0000-000000000000}"/>
          </ac:spMkLst>
        </pc:spChg>
      </pc:sldChg>
      <pc:sldChg chg="modSp">
        <pc:chgData name="Jim McGowan" userId="e2c7446dd3aca506" providerId="LiveId" clId="{C261120B-2A69-4689-A826-2B81A7CFF312}" dt="2023-11-07T17:43:11.882" v="72" actId="14100"/>
        <pc:sldMkLst>
          <pc:docMk/>
          <pc:sldMk cId="2292156434" sldId="10159"/>
        </pc:sldMkLst>
        <pc:spChg chg="mod">
          <ac:chgData name="Jim McGowan" userId="e2c7446dd3aca506" providerId="LiveId" clId="{C261120B-2A69-4689-A826-2B81A7CFF312}" dt="2023-11-07T17:43:11.882" v="72" actId="14100"/>
          <ac:spMkLst>
            <pc:docMk/>
            <pc:sldMk cId="2292156434" sldId="10159"/>
            <ac:spMk id="161795" creationId="{00000000-0000-0000-0000-000000000000}"/>
          </ac:spMkLst>
        </pc:spChg>
      </pc:sldChg>
      <pc:sldChg chg="modSp">
        <pc:chgData name="Jim McGowan" userId="e2c7446dd3aca506" providerId="LiveId" clId="{C261120B-2A69-4689-A826-2B81A7CFF312}" dt="2023-11-07T17:43:17.342" v="73" actId="14100"/>
        <pc:sldMkLst>
          <pc:docMk/>
          <pc:sldMk cId="880568917" sldId="10160"/>
        </pc:sldMkLst>
        <pc:spChg chg="mod">
          <ac:chgData name="Jim McGowan" userId="e2c7446dd3aca506" providerId="LiveId" clId="{C261120B-2A69-4689-A826-2B81A7CFF312}" dt="2023-11-07T17:43:17.342" v="73" actId="14100"/>
          <ac:spMkLst>
            <pc:docMk/>
            <pc:sldMk cId="880568917" sldId="10160"/>
            <ac:spMk id="161795" creationId="{00000000-0000-0000-0000-000000000000}"/>
          </ac:spMkLst>
        </pc:spChg>
      </pc:sldChg>
      <pc:sldChg chg="modSp">
        <pc:chgData name="Jim McGowan" userId="e2c7446dd3aca506" providerId="LiveId" clId="{C261120B-2A69-4689-A826-2B81A7CFF312}" dt="2023-11-07T17:43:22.974" v="74" actId="14100"/>
        <pc:sldMkLst>
          <pc:docMk/>
          <pc:sldMk cId="762463800" sldId="10161"/>
        </pc:sldMkLst>
        <pc:spChg chg="mod">
          <ac:chgData name="Jim McGowan" userId="e2c7446dd3aca506" providerId="LiveId" clId="{C261120B-2A69-4689-A826-2B81A7CFF312}" dt="2023-11-07T17:43:22.974" v="74" actId="14100"/>
          <ac:spMkLst>
            <pc:docMk/>
            <pc:sldMk cId="762463800" sldId="10161"/>
            <ac:spMk id="161795" creationId="{00000000-0000-0000-0000-000000000000}"/>
          </ac:spMkLst>
        </pc:spChg>
      </pc:sldChg>
      <pc:sldChg chg="modSp mod">
        <pc:chgData name="Jim McGowan" userId="e2c7446dd3aca506" providerId="LiveId" clId="{C261120B-2A69-4689-A826-2B81A7CFF312}" dt="2023-11-07T17:40:55.976" v="60" actId="11"/>
        <pc:sldMkLst>
          <pc:docMk/>
          <pc:sldMk cId="313087646" sldId="10162"/>
        </pc:sldMkLst>
        <pc:spChg chg="mod">
          <ac:chgData name="Jim McGowan" userId="e2c7446dd3aca506" providerId="LiveId" clId="{C261120B-2A69-4689-A826-2B81A7CFF312}" dt="2023-11-07T17:40:55.976" v="60" actId="11"/>
          <ac:spMkLst>
            <pc:docMk/>
            <pc:sldMk cId="313087646" sldId="10162"/>
            <ac:spMk id="161795" creationId="{00000000-0000-0000-0000-000000000000}"/>
          </ac:spMkLst>
        </pc:spChg>
        <pc:spChg chg="mod">
          <ac:chgData name="Jim McGowan" userId="e2c7446dd3aca506" providerId="LiveId" clId="{C261120B-2A69-4689-A826-2B81A7CFF312}" dt="2023-11-07T17:40:39.085" v="59" actId="11"/>
          <ac:spMkLst>
            <pc:docMk/>
            <pc:sldMk cId="313087646" sldId="10162"/>
            <ac:spMk id="180226" creationId="{00000000-0000-0000-0000-000000000000}"/>
          </ac:spMkLst>
        </pc:spChg>
      </pc:sldChg>
      <pc:sldChg chg="del">
        <pc:chgData name="Jim McGowan" userId="e2c7446dd3aca506" providerId="LiveId" clId="{C261120B-2A69-4689-A826-2B81A7CFF312}" dt="2023-11-07T17:41:17.375" v="63" actId="47"/>
        <pc:sldMkLst>
          <pc:docMk/>
          <pc:sldMk cId="3813471331" sldId="10163"/>
        </pc:sldMkLst>
      </pc:sldChg>
      <pc:sldChg chg="del">
        <pc:chgData name="Jim McGowan" userId="e2c7446dd3aca506" providerId="LiveId" clId="{C261120B-2A69-4689-A826-2B81A7CFF312}" dt="2023-11-07T17:41:40.918" v="67" actId="47"/>
        <pc:sldMkLst>
          <pc:docMk/>
          <pc:sldMk cId="915351325" sldId="10164"/>
        </pc:sldMkLst>
      </pc:sldChg>
      <pc:sldChg chg="del">
        <pc:chgData name="Jim McGowan" userId="e2c7446dd3aca506" providerId="LiveId" clId="{C261120B-2A69-4689-A826-2B81A7CFF312}" dt="2023-11-07T17:42:06.774" v="71" actId="47"/>
        <pc:sldMkLst>
          <pc:docMk/>
          <pc:sldMk cId="2858166138" sldId="10165"/>
        </pc:sldMkLst>
      </pc:sldChg>
      <pc:sldChg chg="modSp">
        <pc:chgData name="Jim McGowan" userId="e2c7446dd3aca506" providerId="LiveId" clId="{C261120B-2A69-4689-A826-2B81A7CFF312}" dt="2023-11-07T17:43:47.659" v="75" actId="14100"/>
        <pc:sldMkLst>
          <pc:docMk/>
          <pc:sldMk cId="765174121" sldId="10166"/>
        </pc:sldMkLst>
        <pc:spChg chg="mod">
          <ac:chgData name="Jim McGowan" userId="e2c7446dd3aca506" providerId="LiveId" clId="{C261120B-2A69-4689-A826-2B81A7CFF312}" dt="2023-11-07T17:43:47.659" v="75" actId="14100"/>
          <ac:spMkLst>
            <pc:docMk/>
            <pc:sldMk cId="765174121" sldId="10166"/>
            <ac:spMk id="161795" creationId="{00000000-0000-0000-0000-000000000000}"/>
          </ac:spMkLst>
        </pc:spChg>
      </pc:sldChg>
      <pc:sldChg chg="modSp mod">
        <pc:chgData name="Jim McGowan" userId="e2c7446dd3aca506" providerId="LiveId" clId="{C261120B-2A69-4689-A826-2B81A7CFF312}" dt="2023-11-07T17:45:12.352" v="77" actId="11"/>
        <pc:sldMkLst>
          <pc:docMk/>
          <pc:sldMk cId="316066876" sldId="10181"/>
        </pc:sldMkLst>
        <pc:spChg chg="mod">
          <ac:chgData name="Jim McGowan" userId="e2c7446dd3aca506" providerId="LiveId" clId="{C261120B-2A69-4689-A826-2B81A7CFF312}" dt="2023-11-07T17:45:12.352" v="77" actId="11"/>
          <ac:spMkLst>
            <pc:docMk/>
            <pc:sldMk cId="316066876" sldId="10181"/>
            <ac:spMk id="161795" creationId="{00000000-0000-0000-0000-000000000000}"/>
          </ac:spMkLst>
        </pc:spChg>
        <pc:spChg chg="mod">
          <ac:chgData name="Jim McGowan" userId="e2c7446dd3aca506" providerId="LiveId" clId="{C261120B-2A69-4689-A826-2B81A7CFF312}" dt="2023-11-07T17:45:02.321" v="76" actId="11"/>
          <ac:spMkLst>
            <pc:docMk/>
            <pc:sldMk cId="316066876" sldId="10181"/>
            <ac:spMk id="180226" creationId="{00000000-0000-0000-0000-000000000000}"/>
          </ac:spMkLst>
        </pc:spChg>
      </pc:sldChg>
      <pc:sldChg chg="del">
        <pc:chgData name="Jim McGowan" userId="e2c7446dd3aca506" providerId="LiveId" clId="{C261120B-2A69-4689-A826-2B81A7CFF312}" dt="2023-11-07T17:45:33.980" v="80" actId="47"/>
        <pc:sldMkLst>
          <pc:docMk/>
          <pc:sldMk cId="1631790547" sldId="10182"/>
        </pc:sldMkLst>
      </pc:sldChg>
      <pc:sldChg chg="del">
        <pc:chgData name="Jim McGowan" userId="e2c7446dd3aca506" providerId="LiveId" clId="{C261120B-2A69-4689-A826-2B81A7CFF312}" dt="2023-11-07T17:45:54.808" v="84" actId="47"/>
        <pc:sldMkLst>
          <pc:docMk/>
          <pc:sldMk cId="825937619" sldId="10183"/>
        </pc:sldMkLst>
      </pc:sldChg>
      <pc:sldChg chg="del">
        <pc:chgData name="Jim McGowan" userId="e2c7446dd3aca506" providerId="LiveId" clId="{C261120B-2A69-4689-A826-2B81A7CFF312}" dt="2023-11-07T17:46:55.528" v="93" actId="47"/>
        <pc:sldMkLst>
          <pc:docMk/>
          <pc:sldMk cId="3066186729" sldId="10184"/>
        </pc:sldMkLst>
      </pc:sldChg>
      <pc:sldChg chg="del">
        <pc:chgData name="Jim McGowan" userId="e2c7446dd3aca506" providerId="LiveId" clId="{C261120B-2A69-4689-A826-2B81A7CFF312}" dt="2023-11-07T17:47:26.939" v="97" actId="47"/>
        <pc:sldMkLst>
          <pc:docMk/>
          <pc:sldMk cId="2331445056" sldId="10185"/>
        </pc:sldMkLst>
      </pc:sldChg>
      <pc:sldChg chg="modSp mod">
        <pc:chgData name="Jim McGowan" userId="e2c7446dd3aca506" providerId="LiveId" clId="{C261120B-2A69-4689-A826-2B81A7CFF312}" dt="2023-11-07T19:47:20.556" v="180" actId="108"/>
        <pc:sldMkLst>
          <pc:docMk/>
          <pc:sldMk cId="2864407273" sldId="10186"/>
        </pc:sldMkLst>
        <pc:spChg chg="mod">
          <ac:chgData name="Jim McGowan" userId="e2c7446dd3aca506" providerId="LiveId" clId="{C261120B-2A69-4689-A826-2B81A7CFF312}" dt="2023-11-07T19:47:20.556" v="180" actId="108"/>
          <ac:spMkLst>
            <pc:docMk/>
            <pc:sldMk cId="2864407273" sldId="10186"/>
            <ac:spMk id="161795" creationId="{00000000-0000-0000-0000-000000000000}"/>
          </ac:spMkLst>
        </pc:spChg>
        <pc:spChg chg="mod">
          <ac:chgData name="Jim McGowan" userId="e2c7446dd3aca506" providerId="LiveId" clId="{C261120B-2A69-4689-A826-2B81A7CFF312}" dt="2023-11-07T17:49:14.231" v="110" actId="11"/>
          <ac:spMkLst>
            <pc:docMk/>
            <pc:sldMk cId="2864407273" sldId="10186"/>
            <ac:spMk id="180226" creationId="{00000000-0000-0000-0000-000000000000}"/>
          </ac:spMkLst>
        </pc:spChg>
      </pc:sldChg>
      <pc:sldChg chg="del">
        <pc:chgData name="Jim McGowan" userId="e2c7446dd3aca506" providerId="LiveId" clId="{C261120B-2A69-4689-A826-2B81A7CFF312}" dt="2023-11-07T17:49:49.303" v="113" actId="47"/>
        <pc:sldMkLst>
          <pc:docMk/>
          <pc:sldMk cId="3985716557" sldId="10187"/>
        </pc:sldMkLst>
      </pc:sldChg>
      <pc:sldChg chg="addSp delSp modSp">
        <pc:chgData name="Jim McGowan" userId="e2c7446dd3aca506" providerId="LiveId" clId="{C261120B-2A69-4689-A826-2B81A7CFF312}" dt="2023-11-07T17:55:09.384" v="147"/>
        <pc:sldMkLst>
          <pc:docMk/>
          <pc:sldMk cId="940770753" sldId="10188"/>
        </pc:sldMkLst>
        <pc:spChg chg="add del mod">
          <ac:chgData name="Jim McGowan" userId="e2c7446dd3aca506" providerId="LiveId" clId="{C261120B-2A69-4689-A826-2B81A7CFF312}" dt="2023-11-07T17:55:07.685" v="146" actId="478"/>
          <ac:spMkLst>
            <pc:docMk/>
            <pc:sldMk cId="940770753" sldId="10188"/>
            <ac:spMk id="2" creationId="{883450C4-DC68-3F5A-3EB5-C785B1ED06BB}"/>
          </ac:spMkLst>
        </pc:spChg>
        <pc:spChg chg="add mod">
          <ac:chgData name="Jim McGowan" userId="e2c7446dd3aca506" providerId="LiveId" clId="{C261120B-2A69-4689-A826-2B81A7CFF312}" dt="2023-11-07T17:55:09.384" v="147"/>
          <ac:spMkLst>
            <pc:docMk/>
            <pc:sldMk cId="940770753" sldId="10188"/>
            <ac:spMk id="4" creationId="{56E4A98F-398E-8E22-C63D-64306613EAC3}"/>
          </ac:spMkLst>
        </pc:spChg>
        <pc:spChg chg="del">
          <ac:chgData name="Jim McGowan" userId="e2c7446dd3aca506" providerId="LiveId" clId="{C261120B-2A69-4689-A826-2B81A7CFF312}" dt="2023-11-07T17:55:02.992" v="145" actId="478"/>
          <ac:spMkLst>
            <pc:docMk/>
            <pc:sldMk cId="940770753" sldId="10188"/>
            <ac:spMk id="180226" creationId="{00000000-0000-0000-0000-000000000000}"/>
          </ac:spMkLst>
        </pc:spChg>
      </pc:sldChg>
      <pc:sldChg chg="modSp mod">
        <pc:chgData name="Jim McGowan" userId="e2c7446dd3aca506" providerId="LiveId" clId="{C261120B-2A69-4689-A826-2B81A7CFF312}" dt="2023-11-07T17:57:48.125" v="151" actId="11"/>
        <pc:sldMkLst>
          <pc:docMk/>
          <pc:sldMk cId="229206365" sldId="10199"/>
        </pc:sldMkLst>
        <pc:spChg chg="mod">
          <ac:chgData name="Jim McGowan" userId="e2c7446dd3aca506" providerId="LiveId" clId="{C261120B-2A69-4689-A826-2B81A7CFF312}" dt="2023-11-07T17:57:48.125" v="151" actId="11"/>
          <ac:spMkLst>
            <pc:docMk/>
            <pc:sldMk cId="229206365" sldId="10199"/>
            <ac:spMk id="161795" creationId="{00000000-0000-0000-0000-000000000000}"/>
          </ac:spMkLst>
        </pc:spChg>
        <pc:spChg chg="mod">
          <ac:chgData name="Jim McGowan" userId="e2c7446dd3aca506" providerId="LiveId" clId="{C261120B-2A69-4689-A826-2B81A7CFF312}" dt="2023-11-07T17:57:38.406" v="150" actId="11"/>
          <ac:spMkLst>
            <pc:docMk/>
            <pc:sldMk cId="229206365" sldId="10199"/>
            <ac:spMk id="180226" creationId="{00000000-0000-0000-0000-000000000000}"/>
          </ac:spMkLst>
        </pc:spChg>
      </pc:sldChg>
      <pc:sldChg chg="del ord">
        <pc:chgData name="Jim McGowan" userId="e2c7446dd3aca506" providerId="LiveId" clId="{C261120B-2A69-4689-A826-2B81A7CFF312}" dt="2023-11-07T17:58:17.548" v="157" actId="47"/>
        <pc:sldMkLst>
          <pc:docMk/>
          <pc:sldMk cId="1953295532" sldId="10200"/>
        </pc:sldMkLst>
      </pc:sldChg>
      <pc:sldChg chg="del">
        <pc:chgData name="Jim McGowan" userId="e2c7446dd3aca506" providerId="LiveId" clId="{C261120B-2A69-4689-A826-2B81A7CFF312}" dt="2023-11-07T17:58:35.203" v="159" actId="47"/>
        <pc:sldMkLst>
          <pc:docMk/>
          <pc:sldMk cId="53564999" sldId="10201"/>
        </pc:sldMkLst>
      </pc:sldChg>
      <pc:sldChg chg="modSp mod">
        <pc:chgData name="Jim McGowan" userId="e2c7446dd3aca506" providerId="LiveId" clId="{C261120B-2A69-4689-A826-2B81A7CFF312}" dt="2023-11-07T17:59:17.721" v="161" actId="11"/>
        <pc:sldMkLst>
          <pc:docMk/>
          <pc:sldMk cId="3298557340" sldId="10202"/>
        </pc:sldMkLst>
        <pc:spChg chg="mod">
          <ac:chgData name="Jim McGowan" userId="e2c7446dd3aca506" providerId="LiveId" clId="{C261120B-2A69-4689-A826-2B81A7CFF312}" dt="2023-11-07T17:59:17.721" v="161" actId="11"/>
          <ac:spMkLst>
            <pc:docMk/>
            <pc:sldMk cId="3298557340" sldId="10202"/>
            <ac:spMk id="161795" creationId="{00000000-0000-0000-0000-000000000000}"/>
          </ac:spMkLst>
        </pc:spChg>
        <pc:spChg chg="mod">
          <ac:chgData name="Jim McGowan" userId="e2c7446dd3aca506" providerId="LiveId" clId="{C261120B-2A69-4689-A826-2B81A7CFF312}" dt="2023-11-07T17:59:07.065" v="160" actId="11"/>
          <ac:spMkLst>
            <pc:docMk/>
            <pc:sldMk cId="3298557340" sldId="10202"/>
            <ac:spMk id="180226" creationId="{00000000-0000-0000-0000-000000000000}"/>
          </ac:spMkLst>
        </pc:spChg>
      </pc:sldChg>
      <pc:sldChg chg="del">
        <pc:chgData name="Jim McGowan" userId="e2c7446dd3aca506" providerId="LiveId" clId="{C261120B-2A69-4689-A826-2B81A7CFF312}" dt="2023-11-07T17:59:48.086" v="164" actId="47"/>
        <pc:sldMkLst>
          <pc:docMk/>
          <pc:sldMk cId="3236692404" sldId="10203"/>
        </pc:sldMkLst>
      </pc:sldChg>
      <pc:sldChg chg="del">
        <pc:chgData name="Jim McGowan" userId="e2c7446dd3aca506" providerId="LiveId" clId="{C261120B-2A69-4689-A826-2B81A7CFF312}" dt="2023-11-07T18:00:50.022" v="168" actId="47"/>
        <pc:sldMkLst>
          <pc:docMk/>
          <pc:sldMk cId="3150008327" sldId="10204"/>
        </pc:sldMkLst>
      </pc:sldChg>
      <pc:sldChg chg="del">
        <pc:chgData name="Jim McGowan" userId="e2c7446dd3aca506" providerId="LiveId" clId="{C261120B-2A69-4689-A826-2B81A7CFF312}" dt="2023-11-07T18:02:17.612" v="175" actId="47"/>
        <pc:sldMkLst>
          <pc:docMk/>
          <pc:sldMk cId="1198276319" sldId="10217"/>
        </pc:sldMkLst>
      </pc:sldChg>
      <pc:sldChg chg="modSp mod">
        <pc:chgData name="Jim McGowan" userId="e2c7446dd3aca506" providerId="LiveId" clId="{C261120B-2A69-4689-A826-2B81A7CFF312}" dt="2023-11-07T17:27:38.974" v="13" actId="2710"/>
        <pc:sldMkLst>
          <pc:docMk/>
          <pc:sldMk cId="4200290636" sldId="10219"/>
        </pc:sldMkLst>
        <pc:spChg chg="mod">
          <ac:chgData name="Jim McGowan" userId="e2c7446dd3aca506" providerId="LiveId" clId="{C261120B-2A69-4689-A826-2B81A7CFF312}" dt="2023-11-07T17:27:38.974" v="13" actId="2710"/>
          <ac:spMkLst>
            <pc:docMk/>
            <pc:sldMk cId="4200290636" sldId="10219"/>
            <ac:spMk id="68611" creationId="{00000000-0000-0000-0000-000000000000}"/>
          </ac:spMkLst>
        </pc:spChg>
      </pc:sldChg>
      <pc:sldChg chg="modSp mod">
        <pc:chgData name="Jim McGowan" userId="e2c7446dd3aca506" providerId="LiveId" clId="{C261120B-2A69-4689-A826-2B81A7CFF312}" dt="2023-11-07T18:01:18.198" v="171" actId="2710"/>
        <pc:sldMkLst>
          <pc:docMk/>
          <pc:sldMk cId="2707410090" sldId="10224"/>
        </pc:sldMkLst>
        <pc:spChg chg="mod">
          <ac:chgData name="Jim McGowan" userId="e2c7446dd3aca506" providerId="LiveId" clId="{C261120B-2A69-4689-A826-2B81A7CFF312}" dt="2023-11-07T18:01:18.198" v="171" actId="2710"/>
          <ac:spMkLst>
            <pc:docMk/>
            <pc:sldMk cId="2707410090" sldId="10224"/>
            <ac:spMk id="68611" creationId="{00000000-0000-0000-0000-000000000000}"/>
          </ac:spMkLst>
        </pc:spChg>
      </pc:sldChg>
      <pc:sldChg chg="modSp add mod">
        <pc:chgData name="Jim McGowan" userId="e2c7446dd3aca506" providerId="LiveId" clId="{C261120B-2A69-4689-A826-2B81A7CFF312}" dt="2023-11-07T17:26:10.537" v="8" actId="108"/>
        <pc:sldMkLst>
          <pc:docMk/>
          <pc:sldMk cId="3716181326" sldId="10225"/>
        </pc:sldMkLst>
        <pc:spChg chg="mod">
          <ac:chgData name="Jim McGowan" userId="e2c7446dd3aca506" providerId="LiveId" clId="{C261120B-2A69-4689-A826-2B81A7CFF312}" dt="2023-11-07T17:25:48.455" v="5" actId="108"/>
          <ac:spMkLst>
            <pc:docMk/>
            <pc:sldMk cId="3716181326" sldId="10225"/>
            <ac:spMk id="161795" creationId="{00000000-0000-0000-0000-000000000000}"/>
          </ac:spMkLst>
        </pc:spChg>
        <pc:spChg chg="mod">
          <ac:chgData name="Jim McGowan" userId="e2c7446dd3aca506" providerId="LiveId" clId="{C261120B-2A69-4689-A826-2B81A7CFF312}" dt="2023-11-07T17:26:10.537" v="8" actId="108"/>
          <ac:spMkLst>
            <pc:docMk/>
            <pc:sldMk cId="3716181326" sldId="10225"/>
            <ac:spMk id="180226" creationId="{00000000-0000-0000-0000-000000000000}"/>
          </ac:spMkLst>
        </pc:spChg>
      </pc:sldChg>
      <pc:sldChg chg="modSp add mod">
        <pc:chgData name="Jim McGowan" userId="e2c7446dd3aca506" providerId="LiveId" clId="{C261120B-2A69-4689-A826-2B81A7CFF312}" dt="2023-11-07T17:28:33.439" v="18" actId="207"/>
        <pc:sldMkLst>
          <pc:docMk/>
          <pc:sldMk cId="655901892" sldId="10226"/>
        </pc:sldMkLst>
        <pc:spChg chg="mod">
          <ac:chgData name="Jim McGowan" userId="e2c7446dd3aca506" providerId="LiveId" clId="{C261120B-2A69-4689-A826-2B81A7CFF312}" dt="2023-11-07T17:28:33.439" v="18" actId="207"/>
          <ac:spMkLst>
            <pc:docMk/>
            <pc:sldMk cId="655901892" sldId="10226"/>
            <ac:spMk id="161795" creationId="{00000000-0000-0000-0000-000000000000}"/>
          </ac:spMkLst>
        </pc:spChg>
      </pc:sldChg>
      <pc:sldChg chg="modSp add mod">
        <pc:chgData name="Jim McGowan" userId="e2c7446dd3aca506" providerId="LiveId" clId="{C261120B-2A69-4689-A826-2B81A7CFF312}" dt="2023-11-07T17:35:06.697" v="43" actId="108"/>
        <pc:sldMkLst>
          <pc:docMk/>
          <pc:sldMk cId="1243265355" sldId="10227"/>
        </pc:sldMkLst>
        <pc:spChg chg="mod">
          <ac:chgData name="Jim McGowan" userId="e2c7446dd3aca506" providerId="LiveId" clId="{C261120B-2A69-4689-A826-2B81A7CFF312}" dt="2023-11-07T17:35:06.697" v="43" actId="108"/>
          <ac:spMkLst>
            <pc:docMk/>
            <pc:sldMk cId="1243265355" sldId="10227"/>
            <ac:spMk id="161795" creationId="{00000000-0000-0000-0000-000000000000}"/>
          </ac:spMkLst>
        </pc:spChg>
      </pc:sldChg>
      <pc:sldChg chg="modSp add mod">
        <pc:chgData name="Jim McGowan" userId="e2c7446dd3aca506" providerId="LiveId" clId="{C261120B-2A69-4689-A826-2B81A7CFF312}" dt="2023-11-07T17:35:31.334" v="47" actId="108"/>
        <pc:sldMkLst>
          <pc:docMk/>
          <pc:sldMk cId="3623449231" sldId="10228"/>
        </pc:sldMkLst>
        <pc:spChg chg="mod">
          <ac:chgData name="Jim McGowan" userId="e2c7446dd3aca506" providerId="LiveId" clId="{C261120B-2A69-4689-A826-2B81A7CFF312}" dt="2023-11-07T17:35:31.334" v="47" actId="108"/>
          <ac:spMkLst>
            <pc:docMk/>
            <pc:sldMk cId="3623449231" sldId="10228"/>
            <ac:spMk id="161795" creationId="{00000000-0000-0000-0000-000000000000}"/>
          </ac:spMkLst>
        </pc:spChg>
      </pc:sldChg>
      <pc:sldChg chg="modSp add mod">
        <pc:chgData name="Jim McGowan" userId="e2c7446dd3aca506" providerId="LiveId" clId="{C261120B-2A69-4689-A826-2B81A7CFF312}" dt="2023-11-07T17:41:08.763" v="62" actId="108"/>
        <pc:sldMkLst>
          <pc:docMk/>
          <pc:sldMk cId="151909697" sldId="10229"/>
        </pc:sldMkLst>
        <pc:spChg chg="mod">
          <ac:chgData name="Jim McGowan" userId="e2c7446dd3aca506" providerId="LiveId" clId="{C261120B-2A69-4689-A826-2B81A7CFF312}" dt="2023-11-07T17:41:08.763" v="62" actId="108"/>
          <ac:spMkLst>
            <pc:docMk/>
            <pc:sldMk cId="151909697" sldId="10229"/>
            <ac:spMk id="161795" creationId="{00000000-0000-0000-0000-000000000000}"/>
          </ac:spMkLst>
        </pc:spChg>
      </pc:sldChg>
      <pc:sldChg chg="modSp add mod">
        <pc:chgData name="Jim McGowan" userId="e2c7446dd3aca506" providerId="LiveId" clId="{C261120B-2A69-4689-A826-2B81A7CFF312}" dt="2023-11-07T17:41:33.740" v="66" actId="108"/>
        <pc:sldMkLst>
          <pc:docMk/>
          <pc:sldMk cId="1058456935" sldId="10230"/>
        </pc:sldMkLst>
        <pc:spChg chg="mod">
          <ac:chgData name="Jim McGowan" userId="e2c7446dd3aca506" providerId="LiveId" clId="{C261120B-2A69-4689-A826-2B81A7CFF312}" dt="2023-11-07T17:41:33.740" v="66" actId="108"/>
          <ac:spMkLst>
            <pc:docMk/>
            <pc:sldMk cId="1058456935" sldId="10230"/>
            <ac:spMk id="161795" creationId="{00000000-0000-0000-0000-000000000000}"/>
          </ac:spMkLst>
        </pc:spChg>
      </pc:sldChg>
      <pc:sldChg chg="modSp add mod">
        <pc:chgData name="Jim McGowan" userId="e2c7446dd3aca506" providerId="LiveId" clId="{C261120B-2A69-4689-A826-2B81A7CFF312}" dt="2023-11-07T17:42:00.096" v="70" actId="108"/>
        <pc:sldMkLst>
          <pc:docMk/>
          <pc:sldMk cId="451176619" sldId="10231"/>
        </pc:sldMkLst>
        <pc:spChg chg="mod">
          <ac:chgData name="Jim McGowan" userId="e2c7446dd3aca506" providerId="LiveId" clId="{C261120B-2A69-4689-A826-2B81A7CFF312}" dt="2023-11-07T17:42:00.096" v="70" actId="108"/>
          <ac:spMkLst>
            <pc:docMk/>
            <pc:sldMk cId="451176619" sldId="10231"/>
            <ac:spMk id="161795" creationId="{00000000-0000-0000-0000-000000000000}"/>
          </ac:spMkLst>
        </pc:spChg>
      </pc:sldChg>
      <pc:sldChg chg="modSp add mod">
        <pc:chgData name="Jim McGowan" userId="e2c7446dd3aca506" providerId="LiveId" clId="{C261120B-2A69-4689-A826-2B81A7CFF312}" dt="2023-11-07T17:45:27.531" v="79" actId="108"/>
        <pc:sldMkLst>
          <pc:docMk/>
          <pc:sldMk cId="2566645118" sldId="10232"/>
        </pc:sldMkLst>
        <pc:spChg chg="mod">
          <ac:chgData name="Jim McGowan" userId="e2c7446dd3aca506" providerId="LiveId" clId="{C261120B-2A69-4689-A826-2B81A7CFF312}" dt="2023-11-07T17:45:27.531" v="79" actId="108"/>
          <ac:spMkLst>
            <pc:docMk/>
            <pc:sldMk cId="2566645118" sldId="10232"/>
            <ac:spMk id="161795" creationId="{00000000-0000-0000-0000-000000000000}"/>
          </ac:spMkLst>
        </pc:spChg>
      </pc:sldChg>
      <pc:sldChg chg="modSp add mod">
        <pc:chgData name="Jim McGowan" userId="e2c7446dd3aca506" providerId="LiveId" clId="{C261120B-2A69-4689-A826-2B81A7CFF312}" dt="2023-11-07T17:45:51.506" v="83" actId="108"/>
        <pc:sldMkLst>
          <pc:docMk/>
          <pc:sldMk cId="3642872151" sldId="10233"/>
        </pc:sldMkLst>
        <pc:spChg chg="mod">
          <ac:chgData name="Jim McGowan" userId="e2c7446dd3aca506" providerId="LiveId" clId="{C261120B-2A69-4689-A826-2B81A7CFF312}" dt="2023-11-07T17:45:51.506" v="83" actId="108"/>
          <ac:spMkLst>
            <pc:docMk/>
            <pc:sldMk cId="3642872151" sldId="10233"/>
            <ac:spMk id="161795" creationId="{00000000-0000-0000-0000-000000000000}"/>
          </ac:spMkLst>
        </pc:spChg>
      </pc:sldChg>
      <pc:sldChg chg="modSp add mod">
        <pc:chgData name="Jim McGowan" userId="e2c7446dd3aca506" providerId="LiveId" clId="{C261120B-2A69-4689-A826-2B81A7CFF312}" dt="2023-11-07T17:46:50.551" v="92" actId="108"/>
        <pc:sldMkLst>
          <pc:docMk/>
          <pc:sldMk cId="4027740897" sldId="10234"/>
        </pc:sldMkLst>
        <pc:spChg chg="mod">
          <ac:chgData name="Jim McGowan" userId="e2c7446dd3aca506" providerId="LiveId" clId="{C261120B-2A69-4689-A826-2B81A7CFF312}" dt="2023-11-07T17:46:50.551" v="92" actId="108"/>
          <ac:spMkLst>
            <pc:docMk/>
            <pc:sldMk cId="4027740897" sldId="10234"/>
            <ac:spMk id="161795" creationId="{00000000-0000-0000-0000-000000000000}"/>
          </ac:spMkLst>
        </pc:spChg>
      </pc:sldChg>
      <pc:sldChg chg="modSp add mod">
        <pc:chgData name="Jim McGowan" userId="e2c7446dd3aca506" providerId="LiveId" clId="{C261120B-2A69-4689-A826-2B81A7CFF312}" dt="2023-11-07T17:47:20.714" v="96" actId="108"/>
        <pc:sldMkLst>
          <pc:docMk/>
          <pc:sldMk cId="922365875" sldId="10235"/>
        </pc:sldMkLst>
        <pc:spChg chg="mod">
          <ac:chgData name="Jim McGowan" userId="e2c7446dd3aca506" providerId="LiveId" clId="{C261120B-2A69-4689-A826-2B81A7CFF312}" dt="2023-11-07T17:47:20.714" v="96" actId="108"/>
          <ac:spMkLst>
            <pc:docMk/>
            <pc:sldMk cId="922365875" sldId="10235"/>
            <ac:spMk id="161795" creationId="{00000000-0000-0000-0000-000000000000}"/>
          </ac:spMkLst>
        </pc:spChg>
      </pc:sldChg>
      <pc:sldChg chg="modSp add mod">
        <pc:chgData name="Jim McGowan" userId="e2c7446dd3aca506" providerId="LiveId" clId="{C261120B-2A69-4689-A826-2B81A7CFF312}" dt="2023-11-07T17:58:07.351" v="154" actId="108"/>
        <pc:sldMkLst>
          <pc:docMk/>
          <pc:sldMk cId="4189815750" sldId="10236"/>
        </pc:sldMkLst>
        <pc:spChg chg="mod">
          <ac:chgData name="Jim McGowan" userId="e2c7446dd3aca506" providerId="LiveId" clId="{C261120B-2A69-4689-A826-2B81A7CFF312}" dt="2023-11-07T17:58:07.351" v="154" actId="108"/>
          <ac:spMkLst>
            <pc:docMk/>
            <pc:sldMk cId="4189815750" sldId="10236"/>
            <ac:spMk id="161795" creationId="{00000000-0000-0000-0000-000000000000}"/>
          </ac:spMkLst>
        </pc:spChg>
      </pc:sldChg>
      <pc:sldChg chg="modSp add mod">
        <pc:chgData name="Jim McGowan" userId="e2c7446dd3aca506" providerId="LiveId" clId="{C261120B-2A69-4689-A826-2B81A7CFF312}" dt="2023-11-07T17:58:29.481" v="158" actId="108"/>
        <pc:sldMkLst>
          <pc:docMk/>
          <pc:sldMk cId="40499639" sldId="10237"/>
        </pc:sldMkLst>
        <pc:spChg chg="mod">
          <ac:chgData name="Jim McGowan" userId="e2c7446dd3aca506" providerId="LiveId" clId="{C261120B-2A69-4689-A826-2B81A7CFF312}" dt="2023-11-07T17:58:29.481" v="158" actId="108"/>
          <ac:spMkLst>
            <pc:docMk/>
            <pc:sldMk cId="40499639" sldId="10237"/>
            <ac:spMk id="161795" creationId="{00000000-0000-0000-0000-000000000000}"/>
          </ac:spMkLst>
        </pc:spChg>
      </pc:sldChg>
      <pc:sldChg chg="modSp add mod">
        <pc:chgData name="Jim McGowan" userId="e2c7446dd3aca506" providerId="LiveId" clId="{C261120B-2A69-4689-A826-2B81A7CFF312}" dt="2023-11-07T17:59:36.316" v="163" actId="108"/>
        <pc:sldMkLst>
          <pc:docMk/>
          <pc:sldMk cId="781625397" sldId="10238"/>
        </pc:sldMkLst>
        <pc:spChg chg="mod">
          <ac:chgData name="Jim McGowan" userId="e2c7446dd3aca506" providerId="LiveId" clId="{C261120B-2A69-4689-A826-2B81A7CFF312}" dt="2023-11-07T17:59:36.316" v="163" actId="108"/>
          <ac:spMkLst>
            <pc:docMk/>
            <pc:sldMk cId="781625397" sldId="10238"/>
            <ac:spMk id="161795" creationId="{00000000-0000-0000-0000-000000000000}"/>
          </ac:spMkLst>
        </pc:spChg>
      </pc:sldChg>
      <pc:sldChg chg="modSp add mod">
        <pc:chgData name="Jim McGowan" userId="e2c7446dd3aca506" providerId="LiveId" clId="{C261120B-2A69-4689-A826-2B81A7CFF312}" dt="2023-11-07T18:00:27.047" v="167" actId="108"/>
        <pc:sldMkLst>
          <pc:docMk/>
          <pc:sldMk cId="2280844531" sldId="10239"/>
        </pc:sldMkLst>
        <pc:spChg chg="mod">
          <ac:chgData name="Jim McGowan" userId="e2c7446dd3aca506" providerId="LiveId" clId="{C261120B-2A69-4689-A826-2B81A7CFF312}" dt="2023-11-07T18:00:27.047" v="167" actId="108"/>
          <ac:spMkLst>
            <pc:docMk/>
            <pc:sldMk cId="2280844531" sldId="10239"/>
            <ac:spMk id="161795" creationId="{00000000-0000-0000-0000-000000000000}"/>
          </ac:spMkLst>
        </pc:spChg>
      </pc:sldChg>
      <pc:sldChg chg="add">
        <pc:chgData name="Jim McGowan" userId="e2c7446dd3aca506" providerId="LiveId" clId="{C261120B-2A69-4689-A826-2B81A7CFF312}" dt="2023-11-07T18:02:11.052" v="174"/>
        <pc:sldMkLst>
          <pc:docMk/>
          <pc:sldMk cId="1602988443" sldId="10240"/>
        </pc:sldMkLst>
      </pc:sldChg>
      <pc:sldChg chg="add">
        <pc:chgData name="Jim McGowan" userId="e2c7446dd3aca506" providerId="LiveId" clId="{C261120B-2A69-4689-A826-2B81A7CFF312}" dt="2023-11-07T19:47:16.238" v="179"/>
        <pc:sldMkLst>
          <pc:docMk/>
          <pc:sldMk cId="1414865565" sldId="10241"/>
        </pc:sldMkLst>
      </pc:sldChg>
    </pc:docChg>
  </pc:docChgLst>
  <pc:docChgLst>
    <pc:chgData name="Jim McGowan" userId="e2c7446dd3aca506" providerId="LiveId" clId="{441EDAC9-EB0C-40C4-8F32-85F1001F6C89}"/>
    <pc:docChg chg="custSel addSld modSld sldOrd replTag delTag">
      <pc:chgData name="Jim McGowan" userId="e2c7446dd3aca506" providerId="LiveId" clId="{441EDAC9-EB0C-40C4-8F32-85F1001F6C89}" dt="2023-11-16T02:08:07.590" v="37"/>
      <pc:docMkLst>
        <pc:docMk/>
      </pc:docMkLst>
      <pc:sldChg chg="delSp modSp new mod ord">
        <pc:chgData name="Jim McGowan" userId="e2c7446dd3aca506" providerId="LiveId" clId="{441EDAC9-EB0C-40C4-8F32-85F1001F6C89}" dt="2023-11-16T02:08:02.714" v="35"/>
        <pc:sldMkLst>
          <pc:docMk/>
          <pc:sldMk cId="998142572" sldId="10244"/>
        </pc:sldMkLst>
        <pc:spChg chg="mod">
          <ac:chgData name="Jim McGowan" userId="e2c7446dd3aca506" providerId="LiveId" clId="{441EDAC9-EB0C-40C4-8F32-85F1001F6C89}" dt="2023-11-16T01:57:20.588" v="27" actId="113"/>
          <ac:spMkLst>
            <pc:docMk/>
            <pc:sldMk cId="998142572" sldId="10244"/>
            <ac:spMk id="2" creationId="{EE75044C-A6DA-6266-CF10-3917F7DA4F05}"/>
          </ac:spMkLst>
        </pc:spChg>
        <pc:spChg chg="del">
          <ac:chgData name="Jim McGowan" userId="e2c7446dd3aca506" providerId="LiveId" clId="{441EDAC9-EB0C-40C4-8F32-85F1001F6C89}" dt="2023-11-16T01:56:47.138" v="1" actId="478"/>
          <ac:spMkLst>
            <pc:docMk/>
            <pc:sldMk cId="998142572" sldId="10244"/>
            <ac:spMk id="3" creationId="{FC8E2386-7818-B4D7-E3C1-C426294AF5B1}"/>
          </ac:spMkLst>
        </pc:spChg>
      </pc:sldChg>
    </pc:docChg>
  </pc:docChgLst>
  <pc:docChgLst>
    <pc:chgData name="Jim McGowan" userId="e2c7446dd3aca506" providerId="LiveId" clId="{E038FE4E-6289-42E8-8F1F-2126D3A1B511}"/>
    <pc:docChg chg="addSld modSld sldOrd">
      <pc:chgData name="Jim McGowan" userId="e2c7446dd3aca506" providerId="LiveId" clId="{E038FE4E-6289-42E8-8F1F-2126D3A1B511}" dt="2023-05-18T00:55:56.307" v="26"/>
      <pc:docMkLst>
        <pc:docMk/>
      </pc:docMkLst>
      <pc:sldChg chg="modSp mod">
        <pc:chgData name="Jim McGowan" userId="e2c7446dd3aca506" providerId="LiveId" clId="{E038FE4E-6289-42E8-8F1F-2126D3A1B511}" dt="2023-05-18T00:52:32.497" v="2" actId="115"/>
        <pc:sldMkLst>
          <pc:docMk/>
          <pc:sldMk cId="2338655053" sldId="4749"/>
        </pc:sldMkLst>
        <pc:spChg chg="mod">
          <ac:chgData name="Jim McGowan" userId="e2c7446dd3aca506" providerId="LiveId" clId="{E038FE4E-6289-42E8-8F1F-2126D3A1B511}" dt="2023-05-18T00:52:32.497" v="2" actId="115"/>
          <ac:spMkLst>
            <pc:docMk/>
            <pc:sldMk cId="2338655053" sldId="4749"/>
            <ac:spMk id="7" creationId="{00000000-0000-0000-0000-000000000000}"/>
          </ac:spMkLst>
        </pc:spChg>
      </pc:sldChg>
      <pc:sldChg chg="modSp">
        <pc:chgData name="Jim McGowan" userId="e2c7446dd3aca506" providerId="LiveId" clId="{E038FE4E-6289-42E8-8F1F-2126D3A1B511}" dt="2023-05-18T00:53:10.836" v="4" actId="1076"/>
        <pc:sldMkLst>
          <pc:docMk/>
          <pc:sldMk cId="2979465289" sldId="9950"/>
        </pc:sldMkLst>
        <pc:spChg chg="mod">
          <ac:chgData name="Jim McGowan" userId="e2c7446dd3aca506" providerId="LiveId" clId="{E038FE4E-6289-42E8-8F1F-2126D3A1B511}" dt="2023-05-18T00:53:10.836" v="4" actId="1076"/>
          <ac:spMkLst>
            <pc:docMk/>
            <pc:sldMk cId="2979465289" sldId="9950"/>
            <ac:spMk id="180226" creationId="{00000000-0000-0000-0000-000000000000}"/>
          </ac:spMkLst>
        </pc:spChg>
      </pc:sldChg>
      <pc:sldChg chg="addSp modSp new mod ord">
        <pc:chgData name="Jim McGowan" userId="e2c7446dd3aca506" providerId="LiveId" clId="{E038FE4E-6289-42E8-8F1F-2126D3A1B511}" dt="2023-05-18T00:55:56.307" v="26"/>
        <pc:sldMkLst>
          <pc:docMk/>
          <pc:sldMk cId="833836159" sldId="9956"/>
        </pc:sldMkLst>
        <pc:spChg chg="add mod">
          <ac:chgData name="Jim McGowan" userId="e2c7446dd3aca506" providerId="LiveId" clId="{E038FE4E-6289-42E8-8F1F-2126D3A1B511}" dt="2023-05-18T00:53:55.485" v="22" actId="12789"/>
          <ac:spMkLst>
            <pc:docMk/>
            <pc:sldMk cId="833836159" sldId="9956"/>
            <ac:spMk id="2" creationId="{AE51DBD9-438C-6FF0-AB5E-950EFCC87B82}"/>
          </ac:spMkLst>
        </pc:spChg>
      </pc:sldChg>
    </pc:docChg>
  </pc:docChgLst>
  <pc:docChgLst>
    <pc:chgData name="Jim McGowan" userId="e2c7446dd3aca506" providerId="LiveId" clId="{903F4D4C-ABA7-409D-83D5-0B65271EE5EE}"/>
    <pc:docChg chg="custSel replTag delTag modHandout">
      <pc:chgData name="Jim McGowan" userId="e2c7446dd3aca506" providerId="LiveId" clId="{903F4D4C-ABA7-409D-83D5-0B65271EE5EE}" dt="2023-11-28T17:20:02.100" v="11"/>
      <pc:docMkLst>
        <pc:docMk/>
      </pc:docMkLst>
    </pc:docChg>
  </pc:docChgLst>
  <pc:docChgLst>
    <pc:chgData name="Jim McGowan" userId="e2c7446dd3aca506" providerId="LiveId" clId="{60ED29D9-27D0-4FBA-8DC7-2EC6E3ECA466}"/>
    <pc:docChg chg="addSld modSld sldOrd">
      <pc:chgData name="Jim McGowan" userId="e2c7446dd3aca506" providerId="LiveId" clId="{60ED29D9-27D0-4FBA-8DC7-2EC6E3ECA466}" dt="2023-05-11T00:58:46.228" v="23"/>
      <pc:docMkLst>
        <pc:docMk/>
      </pc:docMkLst>
      <pc:sldChg chg="addSp modSp new mod ord">
        <pc:chgData name="Jim McGowan" userId="e2c7446dd3aca506" providerId="LiveId" clId="{60ED29D9-27D0-4FBA-8DC7-2EC6E3ECA466}" dt="2023-05-11T00:58:46.228" v="23"/>
        <pc:sldMkLst>
          <pc:docMk/>
          <pc:sldMk cId="2153512854" sldId="9956"/>
        </pc:sldMkLst>
        <pc:spChg chg="add mod">
          <ac:chgData name="Jim McGowan" userId="e2c7446dd3aca506" providerId="LiveId" clId="{60ED29D9-27D0-4FBA-8DC7-2EC6E3ECA466}" dt="2023-05-11T00:51:11.126" v="17" actId="12789"/>
          <ac:spMkLst>
            <pc:docMk/>
            <pc:sldMk cId="2153512854" sldId="9956"/>
            <ac:spMk id="2" creationId="{892C71B3-1AA0-CE64-E8F5-7AC30B35346D}"/>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043C7B8-CFA8-7C74-D408-B761A71CF179}"/>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r>
              <a:rPr lang="en-US" sz="1400" dirty="0">
                <a:cs typeface="Calibri" panose="020F0502020204030204" pitchFamily="34" charset="0"/>
              </a:rPr>
              <a:t>Sugar Land Bible Church</a:t>
            </a:r>
          </a:p>
        </p:txBody>
      </p:sp>
      <p:sp>
        <p:nvSpPr>
          <p:cNvPr id="5" name="Slide Number Placeholder 4">
            <a:extLst>
              <a:ext uri="{FF2B5EF4-FFF2-40B4-BE49-F238E27FC236}">
                <a16:creationId xmlns:a16="http://schemas.microsoft.com/office/drawing/2014/main" id="{E9FC0A85-0045-973A-1372-9B8D07A2C270}"/>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89BB543A-226D-4735-B5FB-55EF450615E8}" type="slidenum">
              <a:rPr lang="en-US" smtClean="0"/>
              <a:t>‹#›</a:t>
            </a:fld>
            <a:endParaRPr lang="en-US"/>
          </a:p>
        </p:txBody>
      </p:sp>
      <p:sp>
        <p:nvSpPr>
          <p:cNvPr id="6" name="Header Placeholder 1">
            <a:extLst>
              <a:ext uri="{FF2B5EF4-FFF2-40B4-BE49-F238E27FC236}">
                <a16:creationId xmlns:a16="http://schemas.microsoft.com/office/drawing/2014/main" id="{B40553C3-D951-0223-F091-11FC5151E53F}"/>
              </a:ext>
            </a:extLst>
          </p:cNvPr>
          <p:cNvSpPr>
            <a:spLocks noGrp="1"/>
          </p:cNvSpPr>
          <p:nvPr>
            <p:ph type="hdr" sz="quarter"/>
          </p:nvPr>
        </p:nvSpPr>
        <p:spPr>
          <a:xfrm>
            <a:off x="1720355" y="126427"/>
            <a:ext cx="4362172" cy="833695"/>
          </a:xfrm>
          <a:prstGeom prst="rect">
            <a:avLst/>
          </a:prstGeom>
        </p:spPr>
        <p:txBody>
          <a:bodyPr vert="horz" lIns="124976" tIns="62488" rIns="124976" bIns="62488" rtlCol="0"/>
          <a:lstStyle>
            <a:lvl1pPr algn="ctr">
              <a:defRPr sz="1800" dirty="0">
                <a:latin typeface="Calibri" panose="020F0502020204030204" pitchFamily="34" charset="0"/>
                <a:cs typeface="Calibri" panose="020F0502020204030204" pitchFamily="34" charset="0"/>
              </a:defRPr>
            </a:lvl1pPr>
          </a:lstStyle>
          <a:p>
            <a:pPr>
              <a:defRPr/>
            </a:pPr>
            <a:r>
              <a:rPr lang="en-US" sz="1400" dirty="0"/>
              <a:t>Dr. Andy Woods</a:t>
            </a:r>
          </a:p>
          <a:p>
            <a:pPr>
              <a:defRPr/>
            </a:pPr>
            <a:r>
              <a:rPr lang="en-US" sz="1400" dirty="0"/>
              <a:t>036 Acts 6v8-15 </a:t>
            </a:r>
          </a:p>
          <a:p>
            <a:pPr>
              <a:defRPr/>
            </a:pPr>
            <a:r>
              <a:rPr lang="en-US" sz="1400" dirty="0"/>
              <a:t>01-24-2024</a:t>
            </a:r>
          </a:p>
        </p:txBody>
      </p:sp>
    </p:spTree>
    <p:extLst>
      <p:ext uri="{BB962C8B-B14F-4D97-AF65-F5344CB8AC3E}">
        <p14:creationId xmlns:p14="http://schemas.microsoft.com/office/powerpoint/2010/main" val="16387172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1E34231C-5117-451E-899C-BAA7F6E7430D}" type="datetimeFigureOut">
              <a:rPr lang="en-US" smtClean="0"/>
              <a:t>1/24/2024</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F8C071F8-0110-44CB-B1AD-32F308DA789F}" type="slidenum">
              <a:rPr lang="en-US" smtClean="0"/>
              <a:t>‹#›</a:t>
            </a:fld>
            <a:endParaRPr lang="en-US"/>
          </a:p>
        </p:txBody>
      </p:sp>
    </p:spTree>
    <p:extLst>
      <p:ext uri="{BB962C8B-B14F-4D97-AF65-F5344CB8AC3E}">
        <p14:creationId xmlns:p14="http://schemas.microsoft.com/office/powerpoint/2010/main" val="1353198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2</a:t>
            </a:fld>
            <a:endParaRPr lang="en-US"/>
          </a:p>
        </p:txBody>
      </p:sp>
    </p:spTree>
    <p:extLst>
      <p:ext uri="{BB962C8B-B14F-4D97-AF65-F5344CB8AC3E}">
        <p14:creationId xmlns:p14="http://schemas.microsoft.com/office/powerpoint/2010/main" val="24611417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12</a:t>
            </a:fld>
            <a:endParaRPr lang="en-US" altLang="en-US" dirty="0"/>
          </a:p>
        </p:txBody>
      </p:sp>
    </p:spTree>
    <p:extLst>
      <p:ext uri="{BB962C8B-B14F-4D97-AF65-F5344CB8AC3E}">
        <p14:creationId xmlns:p14="http://schemas.microsoft.com/office/powerpoint/2010/main" val="16084488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61</a:t>
            </a:fld>
            <a:endParaRPr lang="en-US"/>
          </a:p>
        </p:txBody>
      </p:sp>
    </p:spTree>
    <p:extLst>
      <p:ext uri="{BB962C8B-B14F-4D97-AF65-F5344CB8AC3E}">
        <p14:creationId xmlns:p14="http://schemas.microsoft.com/office/powerpoint/2010/main" val="23128631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62</a:t>
            </a:fld>
            <a:endParaRPr lang="en-US"/>
          </a:p>
        </p:txBody>
      </p:sp>
    </p:spTree>
    <p:extLst>
      <p:ext uri="{BB962C8B-B14F-4D97-AF65-F5344CB8AC3E}">
        <p14:creationId xmlns:p14="http://schemas.microsoft.com/office/powerpoint/2010/main" val="41283054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3672109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2754146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34686915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01171702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454007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2840491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2519073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1519428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2917579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2649549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3845674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1561822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91122158-50D8-4B77-ADCA-79B530C41F2E}"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8" r:id="rId12"/>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D3C6EE-A469-2D17-2340-D00F22FD232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3" name="Picture 2" descr="A picture containing text, book&#10;&#10;Description automatically generated">
            <a:extLst>
              <a:ext uri="{FF2B5EF4-FFF2-40B4-BE49-F238E27FC236}">
                <a16:creationId xmlns:a16="http://schemas.microsoft.com/office/drawing/2014/main" id="{2DCDF2B8-5470-227C-31DD-24831E2494AE}"/>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37284" y="609600"/>
            <a:ext cx="6517433" cy="4572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6:8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Description of Stephen</a:t>
            </a:r>
          </a:p>
        </p:txBody>
      </p:sp>
      <p:sp>
        <p:nvSpPr>
          <p:cNvPr id="161795" name="Rectangle 3"/>
          <p:cNvSpPr>
            <a:spLocks noGrp="1" noChangeArrowheads="1"/>
          </p:cNvSpPr>
          <p:nvPr>
            <p:ph type="body" idx="1"/>
          </p:nvPr>
        </p:nvSpPr>
        <p:spPr>
          <a:xfrm>
            <a:off x="762000" y="2057400"/>
            <a:ext cx="7086600" cy="246717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Grace (8a)</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Power (8b)</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Miracles (8c)</a:t>
            </a: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3432C4ED-5B0D-7089-A78B-5CFFEA22822A}"/>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15364897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2321151023"/>
              </p:ext>
            </p:extLst>
          </p:nvPr>
        </p:nvGraphicFramePr>
        <p:xfrm>
          <a:off x="1066800" y="724394"/>
          <a:ext cx="10058400" cy="5409212"/>
        </p:xfrm>
        <a:graphic>
          <a:graphicData uri="http://schemas.openxmlformats.org/drawingml/2006/table">
            <a:tbl>
              <a:tblPr firstRow="1" bandRow="1">
                <a:tableStyleId>{5C22544A-7EE6-4342-B048-85BDC9FD1C3A}</a:tableStyleId>
              </a:tblPr>
              <a:tblGrid>
                <a:gridCol w="2514600">
                  <a:extLst>
                    <a:ext uri="{9D8B030D-6E8A-4147-A177-3AD203B41FA5}">
                      <a16:colId xmlns:a16="http://schemas.microsoft.com/office/drawing/2014/main" val="20000"/>
                    </a:ext>
                  </a:extLst>
                </a:gridCol>
                <a:gridCol w="2895600">
                  <a:extLst>
                    <a:ext uri="{9D8B030D-6E8A-4147-A177-3AD203B41FA5}">
                      <a16:colId xmlns:a16="http://schemas.microsoft.com/office/drawing/2014/main" val="20001"/>
                    </a:ext>
                  </a:extLst>
                </a:gridCol>
                <a:gridCol w="4648200">
                  <a:extLst>
                    <a:ext uri="{9D8B030D-6E8A-4147-A177-3AD203B41FA5}">
                      <a16:colId xmlns:a16="http://schemas.microsoft.com/office/drawing/2014/main" val="20002"/>
                    </a:ext>
                  </a:extLst>
                </a:gridCol>
              </a:tblGrid>
              <a:tr h="1371600">
                <a:tc gridSpan="3">
                  <a:txBody>
                    <a:bodyPr/>
                    <a:lstStyle/>
                    <a:p>
                      <a:pPr algn="ctr"/>
                      <a:r>
                        <a:rPr lang="en-US" sz="3600" b="0" kern="1200" noProof="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Stephen’s Miracles</a:t>
                      </a:r>
                    </a:p>
                    <a:p>
                      <a:pPr algn="ctr"/>
                      <a:r>
                        <a:rPr kumimoji="0" lang="en-US" sz="3200" b="0"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Calibri" panose="020F0502020204030204" pitchFamily="34" charset="0"/>
                          <a:ea typeface="+mj-ea"/>
                          <a:cs typeface="+mj-cs"/>
                        </a:rPr>
                        <a:t>(Acts 6:8)</a:t>
                      </a:r>
                      <a:endParaRPr lang="en-US" sz="3200" u="sng" dirty="0">
                        <a:solidFill>
                          <a:schemeClr val="tx1"/>
                        </a:solidFill>
                        <a:effectLst>
                          <a:outerShdw blurRad="38100" dist="38100" dir="2700000" algn="tl">
                            <a:srgbClr val="000000">
                              <a:alpha val="43137"/>
                            </a:srgbClr>
                          </a:outerShdw>
                        </a:effectLst>
                        <a:latin typeface="Calibri" panose="020F0502020204030204" pitchFamily="34" charset="0"/>
                      </a:endParaRPr>
                    </a:p>
                  </a:txBody>
                  <a:tcPr anchor="ctr">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3200" u="sng" dirty="0">
                        <a:latin typeface="Calibri" panose="020F0502020204030204" pitchFamily="34" charset="0"/>
                      </a:endParaRPr>
                    </a:p>
                  </a:txBody>
                  <a:tcPr/>
                </a:tc>
                <a:tc hMerge="1">
                  <a:txBody>
                    <a:bodyPr/>
                    <a:lstStyle/>
                    <a:p>
                      <a:endParaRPr lang="en-US" sz="3200" u="sng" dirty="0">
                        <a:latin typeface="Calibri" panose="020F0502020204030204" pitchFamily="34" charset="0"/>
                      </a:endParaRPr>
                    </a:p>
                  </a:txBody>
                  <a:tcPr/>
                </a:tc>
                <a:extLst>
                  <a:ext uri="{0D108BD9-81ED-4DB2-BD59-A6C34878D82A}">
                    <a16:rowId xmlns:a16="http://schemas.microsoft.com/office/drawing/2014/main" val="73751821"/>
                  </a:ext>
                </a:extLst>
              </a:tr>
              <a:tr h="1009403">
                <a:tc>
                  <a:txBody>
                    <a:bodyPr/>
                    <a:lstStyle/>
                    <a:p>
                      <a:pPr algn="ctr"/>
                      <a:r>
                        <a:rPr lang="en-US" sz="3400" b="1" u="none" dirty="0">
                          <a:solidFill>
                            <a:srgbClr val="C00000"/>
                          </a:solidFill>
                          <a:latin typeface="Calibri" panose="020F0502020204030204" pitchFamily="34" charset="0"/>
                        </a:rPr>
                        <a:t>MIRACLE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400" b="1" u="none" dirty="0">
                          <a:solidFill>
                            <a:srgbClr val="0000CC"/>
                          </a:solidFill>
                          <a:latin typeface="Calibri" panose="020F0502020204030204" pitchFamily="34" charset="0"/>
                        </a:rPr>
                        <a:t>GREEK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400" b="1" u="none" dirty="0">
                          <a:solidFill>
                            <a:srgbClr val="006600"/>
                          </a:solidFill>
                          <a:latin typeface="Calibri" panose="020F0502020204030204" pitchFamily="34" charset="0"/>
                        </a:rPr>
                        <a:t>STEPHEN’S MINISTRY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009403">
                <a:tc>
                  <a:txBody>
                    <a:bodyPr/>
                    <a:lstStyle/>
                    <a:p>
                      <a:pPr algn="ctr"/>
                      <a:r>
                        <a:rPr lang="en-US" sz="3400" b="1" dirty="0">
                          <a:solidFill>
                            <a:srgbClr val="C00000"/>
                          </a:solidFill>
                          <a:latin typeface="Calibri" panose="020F0502020204030204" pitchFamily="34" charset="0"/>
                        </a:rPr>
                        <a:t>Powers</a:t>
                      </a:r>
                      <a:endParaRPr lang="en-US" sz="3400" b="1" dirty="0">
                        <a:solidFill>
                          <a:srgbClr val="C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400" b="1" i="1" dirty="0">
                          <a:solidFill>
                            <a:srgbClr val="0000CC"/>
                          </a:solidFill>
                          <a:latin typeface="Calibri" panose="020F0502020204030204" pitchFamily="34" charset="0"/>
                        </a:rPr>
                        <a:t>Dynamis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400" b="1" dirty="0">
                          <a:solidFill>
                            <a:srgbClr val="006600"/>
                          </a:solidFill>
                          <a:latin typeface="Calibri" panose="020F0502020204030204" pitchFamily="34" charset="0"/>
                        </a:rPr>
                        <a:t>Acts 6:8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009403">
                <a:tc>
                  <a:txBody>
                    <a:bodyPr/>
                    <a:lstStyle/>
                    <a:p>
                      <a:pPr algn="ctr"/>
                      <a:r>
                        <a:rPr lang="en-US" sz="3400" b="1" dirty="0">
                          <a:solidFill>
                            <a:srgbClr val="C00000"/>
                          </a:solidFill>
                          <a:latin typeface="Calibri" panose="020F0502020204030204" pitchFamily="34" charset="0"/>
                        </a:rPr>
                        <a:t>Signs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400" b="1" i="1" dirty="0">
                          <a:solidFill>
                            <a:srgbClr val="0000CC"/>
                          </a:solidFill>
                          <a:latin typeface="Calibri" panose="020F0502020204030204" pitchFamily="34" charset="0"/>
                        </a:rPr>
                        <a:t>Semēion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400" b="1" dirty="0">
                          <a:solidFill>
                            <a:srgbClr val="006600"/>
                          </a:solidFill>
                          <a:latin typeface="Calibri" panose="020F0502020204030204" pitchFamily="34" charset="0"/>
                        </a:rPr>
                        <a:t>Acts 6:8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009403">
                <a:tc>
                  <a:txBody>
                    <a:bodyPr/>
                    <a:lstStyle/>
                    <a:p>
                      <a:pPr algn="ctr"/>
                      <a:r>
                        <a:rPr lang="en-US" sz="3400" b="1" dirty="0">
                          <a:solidFill>
                            <a:srgbClr val="C00000"/>
                          </a:solidFill>
                          <a:latin typeface="Calibri" panose="020F0502020204030204" pitchFamily="34" charset="0"/>
                        </a:rPr>
                        <a:t>Wonders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400" b="1" i="1" dirty="0">
                          <a:solidFill>
                            <a:srgbClr val="0000CC"/>
                          </a:solidFill>
                          <a:latin typeface="Calibri" panose="020F0502020204030204" pitchFamily="34" charset="0"/>
                        </a:rPr>
                        <a:t>Teras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400" b="1" dirty="0">
                          <a:solidFill>
                            <a:srgbClr val="006600"/>
                          </a:solidFill>
                          <a:latin typeface="Calibri" panose="020F0502020204030204" pitchFamily="34" charset="0"/>
                        </a:rPr>
                        <a:t>Acts 6:8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202463"/>
            <a:ext cx="10972800" cy="3657600"/>
          </a:xfrm>
        </p:spPr>
        <p:txBody>
          <a:bodyPr/>
          <a:lstStyle/>
          <a:p>
            <a:pPr marL="0" indent="0" algn="just">
              <a:lnSpc>
                <a:spcPct val="100000"/>
              </a:lnSpc>
              <a:spcBef>
                <a:spcPts val="0"/>
              </a:spcBef>
              <a:spcAft>
                <a:spcPts val="0"/>
              </a:spcAft>
              <a:buNone/>
            </a:pPr>
            <a:r>
              <a:rPr lang="en-US" sz="3200" dirty="0">
                <a:effectLst>
                  <a:outerShdw blurRad="38100" dist="38100" dir="2700000" algn="tl">
                    <a:srgbClr val="000000">
                      <a:alpha val="43137"/>
                    </a:srgbClr>
                  </a:outerShdw>
                </a:effectLst>
              </a:rPr>
              <a:t>“Verse 12 provides evidence of apostolic authority. The account of the second persecution of the church begins by describing the apostolic signs (v. 12a). Again it is important to note that in the book of Acts, only the apostles and the apostolic [de]legates, who were appointed by the apostles by the laying on of hands, were able to perform miracles, signs, and wonders (e.g. Acts 6:8).[113] This fact has come out four times before (Acts 2:43; 3:6-7; 4:22, 33), and now it is repeated once again in this verse.”</a:t>
            </a:r>
          </a:p>
        </p:txBody>
      </p:sp>
      <p:sp>
        <p:nvSpPr>
          <p:cNvPr id="4" name="Text Box 5"/>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dirty="0">
                <a:effectLst>
                  <a:outerShdw blurRad="38100" dist="38100" dir="2700000" algn="tl">
                    <a:srgbClr val="000000"/>
                  </a:outerShdw>
                </a:effectLst>
                <a:latin typeface="Calibri" panose="020F0502020204030204" pitchFamily="34" charset="0"/>
                <a:cs typeface="+mn-cs"/>
              </a:rPr>
              <a:t>, </a:t>
            </a:r>
            <a:r>
              <a:rPr lang="en-US" altLang="en-US" dirty="0">
                <a:effectLst>
                  <a:outerShdw blurRad="38100" dist="38100" dir="2700000" algn="tl">
                    <a:srgbClr val="000000"/>
                  </a:outerShdw>
                </a:effectLst>
              </a:rPr>
              <a:t>129</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35635727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762000" y="1662869"/>
            <a:ext cx="7688500" cy="3352800"/>
          </a:xfrm>
        </p:spPr>
        <p:txBody>
          <a:bodyPr/>
          <a:lstStyle/>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Description of Stephen (8)</a:t>
            </a:r>
          </a:p>
          <a:p>
            <a:pPr marL="457200" lvl="1" indent="-457200">
              <a:lnSpc>
                <a:spcPct val="100000"/>
              </a:lnSpc>
              <a:spcBef>
                <a:spcPts val="0"/>
              </a:spcBef>
              <a:spcAft>
                <a:spcPts val="18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Disputations against Stephen (9-10)</a:t>
            </a:r>
          </a:p>
          <a:p>
            <a:pPr marL="457200" lvl="1" indent="-457200">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Conspiracy against Stephen (11)</a:t>
            </a:r>
          </a:p>
          <a:p>
            <a:pPr marL="457200" lvl="1" indent="-457200">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Arrest of Stephen (12)</a:t>
            </a:r>
          </a:p>
          <a:p>
            <a:pPr marL="457200" lvl="1" indent="-457200">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Charges against Stephen (13-14)</a:t>
            </a:r>
          </a:p>
          <a:p>
            <a:pPr marL="457200" lvl="1" indent="-457200">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Face of Stephen (15)</a:t>
            </a:r>
          </a:p>
          <a:p>
            <a:pPr marL="457200" lvl="1" indent="-457200">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Opportunity of Stephen (7:1)</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2622804" y="201539"/>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Stephen’s Arrest</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6:8-15</a:t>
            </a:r>
          </a:p>
        </p:txBody>
      </p:sp>
      <p:pic>
        <p:nvPicPr>
          <p:cNvPr id="4" name="Picture 3">
            <a:extLst>
              <a:ext uri="{FF2B5EF4-FFF2-40B4-BE49-F238E27FC236}">
                <a16:creationId xmlns:a16="http://schemas.microsoft.com/office/drawing/2014/main" id="{630F2D73-EE26-D2EC-2A4D-32A5E3E7A5B5}"/>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11837819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6:9-10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Disputations Against Stephen</a:t>
            </a:r>
          </a:p>
        </p:txBody>
      </p:sp>
      <p:sp>
        <p:nvSpPr>
          <p:cNvPr id="161795" name="Rectangle 3"/>
          <p:cNvSpPr>
            <a:spLocks noGrp="1" noChangeArrowheads="1"/>
          </p:cNvSpPr>
          <p:nvPr>
            <p:ph type="body" idx="1"/>
          </p:nvPr>
        </p:nvSpPr>
        <p:spPr>
          <a:xfrm>
            <a:off x="762000" y="2057400"/>
            <a:ext cx="7086600" cy="2514600"/>
          </a:xfrm>
        </p:spPr>
        <p:txBody>
          <a:bodyPr/>
          <a:lstStyle/>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Sources of the attack (9)</a:t>
            </a:r>
          </a:p>
          <a:p>
            <a:pPr marL="457200" lvl="3" indent="-457200">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Failure of the attack (10)</a:t>
            </a:r>
          </a:p>
        </p:txBody>
      </p:sp>
      <p:pic>
        <p:nvPicPr>
          <p:cNvPr id="2" name="Picture 1">
            <a:extLst>
              <a:ext uri="{FF2B5EF4-FFF2-40B4-BE49-F238E27FC236}">
                <a16:creationId xmlns:a16="http://schemas.microsoft.com/office/drawing/2014/main" id="{00B37AF3-38F8-49C3-E8DE-835AEF277385}"/>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11769980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6:9-10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Disputations Against Stephen</a:t>
            </a:r>
          </a:p>
        </p:txBody>
      </p:sp>
      <p:sp>
        <p:nvSpPr>
          <p:cNvPr id="161795" name="Rectangle 3"/>
          <p:cNvSpPr>
            <a:spLocks noGrp="1" noChangeArrowheads="1"/>
          </p:cNvSpPr>
          <p:nvPr>
            <p:ph type="body" idx="1"/>
          </p:nvPr>
        </p:nvSpPr>
        <p:spPr>
          <a:xfrm>
            <a:off x="762000" y="2057400"/>
            <a:ext cx="7086600" cy="2514600"/>
          </a:xfrm>
        </p:spPr>
        <p:txBody>
          <a:bodyPr/>
          <a:lstStyle/>
          <a:p>
            <a:pPr marL="457200" lvl="3" indent="-457200" eaLnBrk="1" hangingPunct="1">
              <a:lnSpc>
                <a:spcPct val="100000"/>
              </a:lnSpc>
              <a:spcBef>
                <a:spcPts val="0"/>
              </a:spcBef>
              <a:spcAft>
                <a:spcPts val="36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Sources of the attack (9)</a:t>
            </a:r>
          </a:p>
          <a:p>
            <a:pPr marL="457200" lvl="3" indent="-457200">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Failure of the attack (10)</a:t>
            </a:r>
          </a:p>
        </p:txBody>
      </p:sp>
      <p:pic>
        <p:nvPicPr>
          <p:cNvPr id="2" name="Picture 1">
            <a:extLst>
              <a:ext uri="{FF2B5EF4-FFF2-40B4-BE49-F238E27FC236}">
                <a16:creationId xmlns:a16="http://schemas.microsoft.com/office/drawing/2014/main" id="{00B37AF3-38F8-49C3-E8DE-835AEF277385}"/>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21764582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5862F4-F9D6-4990-9908-F707F4AA65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25054" y="137160"/>
            <a:ext cx="8941895" cy="6583680"/>
          </a:xfrm>
          <a:prstGeom prst="rect">
            <a:avLst/>
          </a:prstGeom>
        </p:spPr>
      </p:pic>
    </p:spTree>
    <p:extLst>
      <p:ext uri="{BB962C8B-B14F-4D97-AF65-F5344CB8AC3E}">
        <p14:creationId xmlns:p14="http://schemas.microsoft.com/office/powerpoint/2010/main" val="41118011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6:9</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Sources of the Attack</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Libertine (9a)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Cyrene (9b)</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Alexandria (9c)</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Cilicia (9d)</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Asia (9e)</a:t>
            </a:r>
          </a:p>
        </p:txBody>
      </p:sp>
      <p:pic>
        <p:nvPicPr>
          <p:cNvPr id="2" name="Picture 1">
            <a:extLst>
              <a:ext uri="{FF2B5EF4-FFF2-40B4-BE49-F238E27FC236}">
                <a16:creationId xmlns:a16="http://schemas.microsoft.com/office/drawing/2014/main" id="{2E65CBEE-324F-E7DC-B5F0-E7B4551534E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13078258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6:9</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Sources of the Attack</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Libertine (9a)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Cyrene (9b)</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Alexandria (9c)</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Cilicia (9d)</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Asia (9e)</a:t>
            </a:r>
          </a:p>
        </p:txBody>
      </p:sp>
      <p:pic>
        <p:nvPicPr>
          <p:cNvPr id="2" name="Picture 1">
            <a:extLst>
              <a:ext uri="{FF2B5EF4-FFF2-40B4-BE49-F238E27FC236}">
                <a16:creationId xmlns:a16="http://schemas.microsoft.com/office/drawing/2014/main" id="{10D72971-F116-9B97-707B-A09EEB590833}"/>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1953603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5862F4-F9D6-4990-9908-F707F4AA65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25054" y="137160"/>
            <a:ext cx="8941895" cy="6583680"/>
          </a:xfrm>
          <a:prstGeom prst="rect">
            <a:avLst/>
          </a:prstGeom>
        </p:spPr>
      </p:pic>
      <p:sp>
        <p:nvSpPr>
          <p:cNvPr id="3" name="Oval 7">
            <a:extLst>
              <a:ext uri="{FF2B5EF4-FFF2-40B4-BE49-F238E27FC236}">
                <a16:creationId xmlns:a16="http://schemas.microsoft.com/office/drawing/2014/main" id="{6D03BD92-A2C9-84D8-D15A-CC36B64DF906}"/>
              </a:ext>
            </a:extLst>
          </p:cNvPr>
          <p:cNvSpPr>
            <a:spLocks noChangeArrowheads="1"/>
          </p:cNvSpPr>
          <p:nvPr/>
        </p:nvSpPr>
        <p:spPr bwMode="auto">
          <a:xfrm>
            <a:off x="1828800" y="1676400"/>
            <a:ext cx="990600" cy="6858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313318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6:1</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First Deacons &amp; Stephen’s Arrest</a:t>
            </a:r>
          </a:p>
        </p:txBody>
      </p:sp>
      <p:sp>
        <p:nvSpPr>
          <p:cNvPr id="161795" name="Rectangle 3"/>
          <p:cNvSpPr>
            <a:spLocks noGrp="1" noChangeArrowheads="1"/>
          </p:cNvSpPr>
          <p:nvPr>
            <p:ph type="body" idx="1"/>
          </p:nvPr>
        </p:nvSpPr>
        <p:spPr>
          <a:xfrm>
            <a:off x="609600" y="2057400"/>
            <a:ext cx="7941300" cy="2563739"/>
          </a:xfrm>
        </p:spPr>
        <p:txBody>
          <a:bodyPr/>
          <a:lstStyle/>
          <a:p>
            <a:pPr marL="571500" lvl="1" indent="-571500" eaLnBrk="1" hangingPunct="1">
              <a:lnSpc>
                <a:spcPct val="100000"/>
              </a:lnSpc>
              <a:spcBef>
                <a:spcPts val="0"/>
              </a:spcBef>
              <a:spcAft>
                <a:spcPts val="24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Appointment of the First Deacons (6:1-7)</a:t>
            </a:r>
          </a:p>
          <a:p>
            <a:pPr marL="571500" lvl="1" indent="-571500">
              <a:lnSpc>
                <a:spcPct val="100000"/>
              </a:lnSpc>
              <a:spcBef>
                <a:spcPts val="0"/>
              </a:spcBef>
              <a:spcAft>
                <a:spcPts val="24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Stephen’s Arrest (6:8-15)</a:t>
            </a:r>
          </a:p>
        </p:txBody>
      </p:sp>
      <p:pic>
        <p:nvPicPr>
          <p:cNvPr id="3" name="Picture 2">
            <a:extLst>
              <a:ext uri="{FF2B5EF4-FFF2-40B4-BE49-F238E27FC236}">
                <a16:creationId xmlns:a16="http://schemas.microsoft.com/office/drawing/2014/main" id="{ADE663B5-D3C8-74DB-8768-338CD92C56D3}"/>
              </a:ext>
            </a:extLst>
          </p:cNvPr>
          <p:cNvPicPr>
            <a:picLocks noChangeAspect="1"/>
          </p:cNvPicPr>
          <p:nvPr/>
        </p:nvPicPr>
        <p:blipFill>
          <a:blip r:embed="rId3"/>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23687170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6:9</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Sources of the Attack</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Libertine (9a)</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Cyrene (9b)</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Alexandria (9c)</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Cilicia (9d)</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Asia (9e)</a:t>
            </a:r>
          </a:p>
        </p:txBody>
      </p:sp>
      <p:pic>
        <p:nvPicPr>
          <p:cNvPr id="2" name="Picture 1">
            <a:extLst>
              <a:ext uri="{FF2B5EF4-FFF2-40B4-BE49-F238E27FC236}">
                <a16:creationId xmlns:a16="http://schemas.microsoft.com/office/drawing/2014/main" id="{B4B69287-C33F-7076-9388-53EC0C3288ED}"/>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42362998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5862F4-F9D6-4990-9908-F707F4AA65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25054" y="137160"/>
            <a:ext cx="8941895" cy="6583680"/>
          </a:xfrm>
          <a:prstGeom prst="rect">
            <a:avLst/>
          </a:prstGeom>
        </p:spPr>
      </p:pic>
      <p:sp>
        <p:nvSpPr>
          <p:cNvPr id="3" name="Oval 7">
            <a:extLst>
              <a:ext uri="{FF2B5EF4-FFF2-40B4-BE49-F238E27FC236}">
                <a16:creationId xmlns:a16="http://schemas.microsoft.com/office/drawing/2014/main" id="{6D03BD92-A2C9-84D8-D15A-CC36B64DF906}"/>
              </a:ext>
            </a:extLst>
          </p:cNvPr>
          <p:cNvSpPr>
            <a:spLocks noChangeArrowheads="1"/>
          </p:cNvSpPr>
          <p:nvPr/>
        </p:nvSpPr>
        <p:spPr bwMode="auto">
          <a:xfrm>
            <a:off x="3505200" y="4419600"/>
            <a:ext cx="1600200" cy="6858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948622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6:9</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Sources of the Attack</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Libertine (9a)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Cyrene (9b)</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Alexandria (9c)</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Cilicia (9d)</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Asia (9e)</a:t>
            </a:r>
          </a:p>
        </p:txBody>
      </p:sp>
      <p:pic>
        <p:nvPicPr>
          <p:cNvPr id="2" name="Picture 1">
            <a:extLst>
              <a:ext uri="{FF2B5EF4-FFF2-40B4-BE49-F238E27FC236}">
                <a16:creationId xmlns:a16="http://schemas.microsoft.com/office/drawing/2014/main" id="{869EB564-44C3-5212-16D4-15CB933BB64B}"/>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7895660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7" name="Picture 3">
            <a:extLst>
              <a:ext uri="{FF2B5EF4-FFF2-40B4-BE49-F238E27FC236}">
                <a16:creationId xmlns:a16="http://schemas.microsoft.com/office/drawing/2014/main" id="{18C6265D-EB20-461E-AAB3-6BF18CC4705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56763" y="228600"/>
            <a:ext cx="8878475"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Oval 7">
            <a:extLst>
              <a:ext uri="{FF2B5EF4-FFF2-40B4-BE49-F238E27FC236}">
                <a16:creationId xmlns:a16="http://schemas.microsoft.com/office/drawing/2014/main" id="{ECFE538E-3818-BAE5-8D8C-10739C3823C7}"/>
              </a:ext>
            </a:extLst>
          </p:cNvPr>
          <p:cNvSpPr>
            <a:spLocks noChangeArrowheads="1"/>
          </p:cNvSpPr>
          <p:nvPr/>
        </p:nvSpPr>
        <p:spPr bwMode="auto">
          <a:xfrm>
            <a:off x="8153400" y="4876800"/>
            <a:ext cx="914400" cy="533400"/>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2997092033"/>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6:9</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Sources of the Attack</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Libertine (9a)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Cyrene (9b)</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Alexandria (9c)</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Cilicia (9d)</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Asia (9e)</a:t>
            </a:r>
          </a:p>
        </p:txBody>
      </p:sp>
      <p:pic>
        <p:nvPicPr>
          <p:cNvPr id="2" name="Picture 1">
            <a:extLst>
              <a:ext uri="{FF2B5EF4-FFF2-40B4-BE49-F238E27FC236}">
                <a16:creationId xmlns:a16="http://schemas.microsoft.com/office/drawing/2014/main" id="{CFAD97F1-3B70-83FA-BB35-98DF2372FA83}"/>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20031775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7" name="Picture 3">
            <a:extLst>
              <a:ext uri="{FF2B5EF4-FFF2-40B4-BE49-F238E27FC236}">
                <a16:creationId xmlns:a16="http://schemas.microsoft.com/office/drawing/2014/main" id="{18C6265D-EB20-461E-AAB3-6BF18CC4705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56763" y="228600"/>
            <a:ext cx="8878475"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Oval 7">
            <a:extLst>
              <a:ext uri="{FF2B5EF4-FFF2-40B4-BE49-F238E27FC236}">
                <a16:creationId xmlns:a16="http://schemas.microsoft.com/office/drawing/2014/main" id="{ECFE538E-3818-BAE5-8D8C-10739C3823C7}"/>
              </a:ext>
            </a:extLst>
          </p:cNvPr>
          <p:cNvSpPr>
            <a:spLocks noChangeArrowheads="1"/>
          </p:cNvSpPr>
          <p:nvPr/>
        </p:nvSpPr>
        <p:spPr bwMode="auto">
          <a:xfrm>
            <a:off x="9067799" y="2667001"/>
            <a:ext cx="685801" cy="533400"/>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1510312872"/>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6:9</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Sources of the Attack</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Libertine (9a)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Cyrene (9b)</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Alexandria (9c)</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Cilicia (9d)</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Asia (9e)</a:t>
            </a:r>
          </a:p>
        </p:txBody>
      </p:sp>
      <p:pic>
        <p:nvPicPr>
          <p:cNvPr id="2" name="Picture 1">
            <a:extLst>
              <a:ext uri="{FF2B5EF4-FFF2-40B4-BE49-F238E27FC236}">
                <a16:creationId xmlns:a16="http://schemas.microsoft.com/office/drawing/2014/main" id="{9ABF5C42-908A-AEE1-5928-FEB9F83D798B}"/>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24666555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5862F4-F9D6-4990-9908-F707F4AA65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25054" y="137160"/>
            <a:ext cx="8941895" cy="6583680"/>
          </a:xfrm>
          <a:prstGeom prst="rect">
            <a:avLst/>
          </a:prstGeom>
        </p:spPr>
      </p:pic>
      <p:sp>
        <p:nvSpPr>
          <p:cNvPr id="3" name="Oval 7">
            <a:extLst>
              <a:ext uri="{FF2B5EF4-FFF2-40B4-BE49-F238E27FC236}">
                <a16:creationId xmlns:a16="http://schemas.microsoft.com/office/drawing/2014/main" id="{6D03BD92-A2C9-84D8-D15A-CC36B64DF906}"/>
              </a:ext>
            </a:extLst>
          </p:cNvPr>
          <p:cNvSpPr>
            <a:spLocks noChangeArrowheads="1"/>
          </p:cNvSpPr>
          <p:nvPr/>
        </p:nvSpPr>
        <p:spPr bwMode="auto">
          <a:xfrm>
            <a:off x="5029200" y="2819400"/>
            <a:ext cx="685800" cy="4572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261706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7" name="Picture 3">
            <a:extLst>
              <a:ext uri="{FF2B5EF4-FFF2-40B4-BE49-F238E27FC236}">
                <a16:creationId xmlns:a16="http://schemas.microsoft.com/office/drawing/2014/main" id="{18C6265D-EB20-461E-AAB3-6BF18CC4705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56763" y="228600"/>
            <a:ext cx="8878475"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Oval 7">
            <a:extLst>
              <a:ext uri="{FF2B5EF4-FFF2-40B4-BE49-F238E27FC236}">
                <a16:creationId xmlns:a16="http://schemas.microsoft.com/office/drawing/2014/main" id="{ECFE538E-3818-BAE5-8D8C-10739C3823C7}"/>
              </a:ext>
            </a:extLst>
          </p:cNvPr>
          <p:cNvSpPr>
            <a:spLocks noChangeArrowheads="1"/>
          </p:cNvSpPr>
          <p:nvPr/>
        </p:nvSpPr>
        <p:spPr bwMode="auto">
          <a:xfrm>
            <a:off x="6934200" y="2514600"/>
            <a:ext cx="685801" cy="533400"/>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2206263747"/>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6:9-10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Disputations Against Stephen</a:t>
            </a:r>
          </a:p>
        </p:txBody>
      </p:sp>
      <p:sp>
        <p:nvSpPr>
          <p:cNvPr id="161795" name="Rectangle 3"/>
          <p:cNvSpPr>
            <a:spLocks noGrp="1" noChangeArrowheads="1"/>
          </p:cNvSpPr>
          <p:nvPr>
            <p:ph type="body" idx="1"/>
          </p:nvPr>
        </p:nvSpPr>
        <p:spPr>
          <a:xfrm>
            <a:off x="762000" y="2057400"/>
            <a:ext cx="7086600" cy="2467171"/>
          </a:xfrm>
        </p:spPr>
        <p:txBody>
          <a:bodyPr/>
          <a:lstStyle/>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Sources of the attack (9)</a:t>
            </a:r>
          </a:p>
          <a:p>
            <a:pPr marL="457200" lvl="3" indent="-457200">
              <a:lnSpc>
                <a:spcPct val="100000"/>
              </a:lnSpc>
              <a:spcBef>
                <a:spcPts val="0"/>
              </a:spcBef>
              <a:spcAft>
                <a:spcPts val="36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Failure of the attack (10)</a:t>
            </a: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80406AC8-924F-2474-F2A8-904272FEF7C6}"/>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22630493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3">
            <a:extLst>
              <a:ext uri="{FF2B5EF4-FFF2-40B4-BE49-F238E27FC236}">
                <a16:creationId xmlns:a16="http://schemas.microsoft.com/office/drawing/2014/main" id="{26C76C27-44C4-C7CE-CBA0-FB85C0CF42A1}"/>
              </a:ext>
            </a:extLst>
          </p:cNvPr>
          <p:cNvGraphicFramePr>
            <a:graphicFrameLocks noGrp="1"/>
          </p:cNvGraphicFramePr>
          <p:nvPr>
            <p:ph idx="1"/>
          </p:nvPr>
        </p:nvGraphicFramePr>
        <p:xfrm>
          <a:off x="548640" y="685800"/>
          <a:ext cx="11094720" cy="4572000"/>
        </p:xfrm>
        <a:graphic>
          <a:graphicData uri="http://schemas.openxmlformats.org/drawingml/2006/table">
            <a:tbl>
              <a:tblPr firstRow="1" bandRow="1">
                <a:tableStyleId>{5C22544A-7EE6-4342-B048-85BDC9FD1C3A}</a:tableStyleId>
              </a:tblPr>
              <a:tblGrid>
                <a:gridCol w="1920240">
                  <a:extLst>
                    <a:ext uri="{9D8B030D-6E8A-4147-A177-3AD203B41FA5}">
                      <a16:colId xmlns:a16="http://schemas.microsoft.com/office/drawing/2014/main" val="20000"/>
                    </a:ext>
                  </a:extLst>
                </a:gridCol>
                <a:gridCol w="1767840">
                  <a:extLst>
                    <a:ext uri="{9D8B030D-6E8A-4147-A177-3AD203B41FA5}">
                      <a16:colId xmlns:a16="http://schemas.microsoft.com/office/drawing/2014/main" val="20001"/>
                    </a:ext>
                  </a:extLst>
                </a:gridCol>
                <a:gridCol w="1645920">
                  <a:extLst>
                    <a:ext uri="{9D8B030D-6E8A-4147-A177-3AD203B41FA5}">
                      <a16:colId xmlns:a16="http://schemas.microsoft.com/office/drawing/2014/main" val="20002"/>
                    </a:ext>
                  </a:extLst>
                </a:gridCol>
                <a:gridCol w="3749040">
                  <a:extLst>
                    <a:ext uri="{9D8B030D-6E8A-4147-A177-3AD203B41FA5}">
                      <a16:colId xmlns:a16="http://schemas.microsoft.com/office/drawing/2014/main" val="20003"/>
                    </a:ext>
                  </a:extLst>
                </a:gridCol>
                <a:gridCol w="2011680">
                  <a:extLst>
                    <a:ext uri="{9D8B030D-6E8A-4147-A177-3AD203B41FA5}">
                      <a16:colId xmlns:a16="http://schemas.microsoft.com/office/drawing/2014/main" val="20004"/>
                    </a:ext>
                  </a:extLst>
                </a:gridCol>
              </a:tblGrid>
              <a:tr h="914400">
                <a:tc gridSpan="5">
                  <a:txBody>
                    <a:bodyPr/>
                    <a:lstStyle/>
                    <a:p>
                      <a:pPr algn="ctr"/>
                      <a:r>
                        <a:rPr kumimoji="0" lang="en-US" sz="3600" b="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mn-lt"/>
                        </a:rPr>
                        <a:t>From Peter to Paul</a:t>
                      </a:r>
                      <a:endParaRPr lang="en-US" sz="1400" b="0" dirty="0">
                        <a:solidFill>
                          <a:schemeClr val="tx1"/>
                        </a:solidFill>
                        <a:effectLst>
                          <a:outerShdw blurRad="38100" dist="38100" dir="2700000" algn="tl">
                            <a:srgbClr val="000000">
                              <a:alpha val="43137"/>
                            </a:srgbClr>
                          </a:outerShdw>
                        </a:effectLst>
                        <a:latin typeface="+mn-lt"/>
                      </a:endParaRPr>
                    </a:p>
                  </a:txBody>
                  <a:tcPr marT="45717" marB="45717" anchor="ctr"/>
                </a:tc>
                <a:tc hMerge="1">
                  <a:txBody>
                    <a:bodyPr/>
                    <a:lstStyle/>
                    <a:p>
                      <a:endParaRPr lang="en-US" sz="1800" dirty="0">
                        <a:latin typeface="Calibri" panose="020F0502020204030204" pitchFamily="34" charset="0"/>
                      </a:endParaRPr>
                    </a:p>
                  </a:txBody>
                  <a:tcPr marT="45717" marB="45717"/>
                </a:tc>
                <a:tc hMerge="1">
                  <a:txBody>
                    <a:bodyPr/>
                    <a:lstStyle/>
                    <a:p>
                      <a:endParaRPr lang="en-US" sz="1800" dirty="0">
                        <a:latin typeface="Calibri" panose="020F0502020204030204" pitchFamily="34" charset="0"/>
                      </a:endParaRPr>
                    </a:p>
                  </a:txBody>
                  <a:tcPr marT="45717" marB="45717"/>
                </a:tc>
                <a:tc hMerge="1">
                  <a:txBody>
                    <a:bodyPr/>
                    <a:lstStyle/>
                    <a:p>
                      <a:endParaRPr lang="en-US" sz="1800" b="1" u="sng" dirty="0">
                        <a:solidFill>
                          <a:schemeClr val="bg1"/>
                        </a:solidFill>
                        <a:latin typeface="Calibri" panose="020F0502020204030204" pitchFamily="34" charset="0"/>
                      </a:endParaRPr>
                    </a:p>
                  </a:txBody>
                  <a:tcPr marT="45717" marB="45717"/>
                </a:tc>
                <a:tc hMerge="1">
                  <a:txBody>
                    <a:bodyPr/>
                    <a:lstStyle/>
                    <a:p>
                      <a:endParaRPr lang="en-US" sz="1800" dirty="0">
                        <a:latin typeface="Calibri" panose="020F0502020204030204" pitchFamily="34" charset="0"/>
                      </a:endParaRPr>
                    </a:p>
                  </a:txBody>
                  <a:tcPr marT="45717" marB="45717"/>
                </a:tc>
                <a:extLst>
                  <a:ext uri="{0D108BD9-81ED-4DB2-BD59-A6C34878D82A}">
                    <a16:rowId xmlns:a16="http://schemas.microsoft.com/office/drawing/2014/main" val="1141638253"/>
                  </a:ext>
                </a:extLst>
              </a:tr>
              <a:tr h="91440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cap="none" normalizeH="0" baseline="0" dirty="0">
                          <a:ln>
                            <a:noFill/>
                          </a:ln>
                          <a:solidFill>
                            <a:schemeClr val="bg1"/>
                          </a:solidFill>
                          <a:effectLst/>
                          <a:latin typeface="+mn-lt"/>
                        </a:rPr>
                        <a:t>Reference</a:t>
                      </a:r>
                      <a:endParaRPr kumimoji="0" lang="en-US" altLang="en-US" sz="2800" b="1" i="0" u="none" strike="noStrike" cap="none" normalizeH="0" baseline="0" dirty="0">
                        <a:ln>
                          <a:noFill/>
                        </a:ln>
                        <a:solidFill>
                          <a:schemeClr val="bg1"/>
                        </a:solidFill>
                        <a:effectLst/>
                        <a:latin typeface="+mn-lt"/>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cap="none" normalizeH="0" baseline="0" dirty="0">
                          <a:ln>
                            <a:noFill/>
                          </a:ln>
                          <a:solidFill>
                            <a:schemeClr val="bg1"/>
                          </a:solidFill>
                          <a:effectLst/>
                          <a:latin typeface="+mn-lt"/>
                        </a:rPr>
                        <a:t>Center</a:t>
                      </a:r>
                      <a:endParaRPr kumimoji="0" lang="en-US" altLang="en-US" sz="2800" b="1" i="0" u="none" strike="noStrike" cap="none" normalizeH="0" baseline="0" dirty="0">
                        <a:ln>
                          <a:noFill/>
                        </a:ln>
                        <a:solidFill>
                          <a:schemeClr val="bg1"/>
                        </a:solidFill>
                        <a:effectLst/>
                        <a:latin typeface="+mn-lt"/>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cap="none" normalizeH="0" baseline="0" dirty="0">
                          <a:ln>
                            <a:noFill/>
                          </a:ln>
                          <a:solidFill>
                            <a:schemeClr val="bg1"/>
                          </a:solidFill>
                          <a:effectLst/>
                          <a:latin typeface="+mn-lt"/>
                        </a:rPr>
                        <a:t>Person</a:t>
                      </a:r>
                      <a:endParaRPr kumimoji="0" lang="en-US" altLang="en-US" sz="2800" b="1" i="0" u="none" strike="noStrike" cap="none" normalizeH="0" baseline="0" dirty="0">
                        <a:ln>
                          <a:noFill/>
                        </a:ln>
                        <a:solidFill>
                          <a:schemeClr val="bg1"/>
                        </a:solidFill>
                        <a:effectLst/>
                        <a:latin typeface="+mn-lt"/>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cap="none" normalizeH="0" baseline="0" dirty="0">
                          <a:ln>
                            <a:noFill/>
                          </a:ln>
                          <a:solidFill>
                            <a:schemeClr val="bg1"/>
                          </a:solidFill>
                          <a:effectLst/>
                          <a:latin typeface="+mn-lt"/>
                        </a:rPr>
                        <a:t>Place</a:t>
                      </a:r>
                      <a:endParaRPr kumimoji="0" lang="en-US" altLang="en-US" sz="2800" b="1" i="0" u="none" strike="noStrike" cap="none" normalizeH="0" baseline="0" dirty="0">
                        <a:ln>
                          <a:noFill/>
                        </a:ln>
                        <a:solidFill>
                          <a:schemeClr val="bg1"/>
                        </a:solidFill>
                        <a:effectLst/>
                        <a:latin typeface="+mn-lt"/>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cap="none" normalizeH="0" baseline="0" dirty="0">
                          <a:ln>
                            <a:noFill/>
                          </a:ln>
                          <a:solidFill>
                            <a:schemeClr val="bg1"/>
                          </a:solidFill>
                          <a:effectLst/>
                          <a:latin typeface="+mn-lt"/>
                        </a:rPr>
                        <a:t>Outreach</a:t>
                      </a:r>
                      <a:endParaRPr kumimoji="0" lang="en-US" altLang="en-US" sz="2800" b="1" i="0" u="none" strike="noStrike" cap="none" normalizeH="0" baseline="0" dirty="0">
                        <a:ln>
                          <a:noFill/>
                        </a:ln>
                        <a:solidFill>
                          <a:schemeClr val="bg1"/>
                        </a:solidFill>
                        <a:effectLst/>
                        <a:latin typeface="+mn-lt"/>
                      </a:endParaRPr>
                    </a:p>
                  </a:txBody>
                  <a:tcPr anchor="ctr" horzOverflow="overflow"/>
                </a:tc>
                <a:extLst>
                  <a:ext uri="{0D108BD9-81ED-4DB2-BD59-A6C34878D82A}">
                    <a16:rowId xmlns:a16="http://schemas.microsoft.com/office/drawing/2014/main" val="10000"/>
                  </a:ext>
                </a:extLst>
              </a:tr>
              <a:tr h="137160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rgbClr val="0000CC"/>
                          </a:solidFill>
                          <a:effectLst/>
                          <a:latin typeface="+mn-lt"/>
                          <a:ea typeface="+mn-ea"/>
                          <a:cs typeface="+mn-cs"/>
                        </a:rPr>
                        <a:t>Acts 1–12</a:t>
                      </a: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rgbClr val="0000CC"/>
                          </a:solidFill>
                          <a:effectLst/>
                          <a:latin typeface="+mn-lt"/>
                          <a:ea typeface="+mn-ea"/>
                          <a:cs typeface="+mn-cs"/>
                        </a:rPr>
                        <a:t>Jerusalem</a:t>
                      </a: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rgbClr val="0000CC"/>
                          </a:solidFill>
                          <a:effectLst/>
                          <a:latin typeface="+mn-lt"/>
                          <a:ea typeface="+mn-ea"/>
                          <a:cs typeface="+mn-cs"/>
                        </a:rPr>
                        <a:t>Peter</a:t>
                      </a: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rgbClr val="0000CC"/>
                          </a:solidFill>
                          <a:effectLst/>
                          <a:latin typeface="+mn-lt"/>
                          <a:ea typeface="+mn-ea"/>
                          <a:cs typeface="+mn-cs"/>
                        </a:rPr>
                        <a:t>Jerusalem, Judea, Samaria</a:t>
                      </a: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rgbClr val="0000CC"/>
                          </a:solidFill>
                          <a:effectLst/>
                          <a:latin typeface="+mn-lt"/>
                          <a:ea typeface="+mn-ea"/>
                          <a:cs typeface="+mn-cs"/>
                        </a:rPr>
                        <a:t>Jewish</a:t>
                      </a:r>
                    </a:p>
                  </a:txBody>
                  <a:tcPr anchor="ctr" horzOverflow="overflow"/>
                </a:tc>
                <a:extLst>
                  <a:ext uri="{0D108BD9-81ED-4DB2-BD59-A6C34878D82A}">
                    <a16:rowId xmlns:a16="http://schemas.microsoft.com/office/drawing/2014/main" val="10002"/>
                  </a:ext>
                </a:extLst>
              </a:tr>
              <a:tr h="137160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chemeClr val="bg1"/>
                          </a:solidFill>
                          <a:effectLst/>
                          <a:latin typeface="+mn-lt"/>
                        </a:rPr>
                        <a:t>Acts 13–28</a:t>
                      </a:r>
                      <a:endParaRPr kumimoji="0" lang="en-US" altLang="en-US" sz="2600" b="1" u="none" strike="noStrike" kern="1200" cap="none" normalizeH="0" baseline="0" dirty="0">
                        <a:ln>
                          <a:noFill/>
                        </a:ln>
                        <a:solidFill>
                          <a:schemeClr val="bg1"/>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chemeClr val="bg1"/>
                          </a:solidFill>
                          <a:effectLst/>
                          <a:latin typeface="+mn-lt"/>
                        </a:rPr>
                        <a:t>Antioch</a:t>
                      </a:r>
                      <a:endParaRPr kumimoji="0" lang="en-US" altLang="en-US" sz="2600" b="1" u="none" strike="noStrike" kern="1200" cap="none" normalizeH="0" baseline="0" dirty="0">
                        <a:ln>
                          <a:noFill/>
                        </a:ln>
                        <a:solidFill>
                          <a:schemeClr val="bg1"/>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chemeClr val="bg1"/>
                          </a:solidFill>
                          <a:effectLst/>
                          <a:latin typeface="+mn-lt"/>
                        </a:rPr>
                        <a:t>Paul</a:t>
                      </a:r>
                      <a:endParaRPr kumimoji="0" lang="en-US" altLang="en-US" sz="2600" b="1" u="none" strike="noStrike" kern="1200" cap="none" normalizeH="0" baseline="0" dirty="0">
                        <a:ln>
                          <a:noFill/>
                        </a:ln>
                        <a:solidFill>
                          <a:schemeClr val="bg1"/>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chemeClr val="bg1"/>
                          </a:solidFill>
                          <a:effectLst/>
                          <a:latin typeface="+mn-lt"/>
                        </a:rPr>
                        <a:t>Uttermost parts</a:t>
                      </a:r>
                      <a:endParaRPr kumimoji="0" lang="en-US" altLang="en-US" sz="2600" b="1" u="none" strike="noStrike" kern="1200" cap="none" normalizeH="0" baseline="0" dirty="0">
                        <a:ln>
                          <a:noFill/>
                        </a:ln>
                        <a:solidFill>
                          <a:schemeClr val="bg1"/>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chemeClr val="bg1"/>
                          </a:solidFill>
                          <a:effectLst/>
                          <a:latin typeface="+mn-lt"/>
                        </a:rPr>
                        <a:t>Gentiles</a:t>
                      </a:r>
                      <a:endParaRPr kumimoji="0" lang="en-US" altLang="en-US" sz="26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6939697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BC24A7-3C2C-4C6E-8443-C7253E812E1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21507" name="Rectangle 3"/>
          <p:cNvSpPr>
            <a:spLocks noGrp="1" noChangeArrowheads="1"/>
          </p:cNvSpPr>
          <p:nvPr>
            <p:ph idx="1"/>
          </p:nvPr>
        </p:nvSpPr>
        <p:spPr>
          <a:xfrm>
            <a:off x="609600" y="0"/>
            <a:ext cx="10972800" cy="3048000"/>
          </a:xfrm>
        </p:spPr>
        <p:txBody>
          <a:bodyPr/>
          <a:lstStyle/>
          <a:p>
            <a:pPr marL="0" indent="0" algn="ctr" eaLnBrk="1" hangingPunct="1">
              <a:spcBef>
                <a:spcPts val="0"/>
              </a:spcBef>
              <a:spcAft>
                <a:spcPts val="1200"/>
              </a:spcAft>
              <a:buNone/>
            </a:pPr>
            <a:r>
              <a:rPr lang="en-US" sz="4000" dirty="0">
                <a:solidFill>
                  <a:srgbClr val="00FFFF"/>
                </a:solidFill>
                <a:ea typeface="+mj-ea"/>
                <a:cs typeface="Calibri" panose="020F0502020204030204" pitchFamily="34" charset="0"/>
              </a:rPr>
              <a:t>Mark 13:11 </a:t>
            </a:r>
          </a:p>
          <a:p>
            <a:pPr marL="0" indent="0" algn="just" eaLnBrk="1" hangingPunct="1">
              <a:spcBef>
                <a:spcPts val="0"/>
              </a:spcBef>
              <a:buNone/>
            </a:pPr>
            <a:r>
              <a:rPr lang="en-US" sz="3400" dirty="0">
                <a:cs typeface="Calibri" panose="020F0502020204030204" pitchFamily="34" charset="0"/>
              </a:rPr>
              <a:t>“</a:t>
            </a:r>
            <a:r>
              <a:rPr lang="en-US" sz="3400" baseline="30000" dirty="0">
                <a:effectLst/>
                <a:cs typeface="Calibri" panose="020F0502020204030204" pitchFamily="34" charset="0"/>
              </a:rPr>
              <a:t>11</a:t>
            </a:r>
            <a:r>
              <a:rPr lang="en-US" sz="3400" b="1" baseline="30000" dirty="0">
                <a:effectLst/>
                <a:cs typeface="Calibri" panose="020F0502020204030204" pitchFamily="34" charset="0"/>
              </a:rPr>
              <a:t> </a:t>
            </a:r>
            <a:r>
              <a:rPr lang="en-US" sz="3400" dirty="0">
                <a:cs typeface="Calibri" panose="020F0502020204030204" pitchFamily="34" charset="0"/>
              </a:rPr>
              <a:t>When they arrest you and hand you over, do not worry beforehand about what you are to say, but say whatever is given you in that hour; for it is not you who speak, but it is the </a:t>
            </a:r>
            <a:r>
              <a:rPr lang="en-US" sz="3400" b="1" u="sng" dirty="0">
                <a:solidFill>
                  <a:srgbClr val="FFFFCC"/>
                </a:solidFill>
                <a:cs typeface="Calibri" panose="020F0502020204030204" pitchFamily="34" charset="0"/>
              </a:rPr>
              <a:t>Holy Spirit</a:t>
            </a:r>
            <a:r>
              <a:rPr lang="en-US" sz="3400" dirty="0">
                <a:cs typeface="Calibri" panose="020F0502020204030204" pitchFamily="34" charset="0"/>
              </a:rPr>
              <a:t>.”</a:t>
            </a:r>
            <a:endParaRPr lang="en-US" sz="3600" dirty="0">
              <a:cs typeface="Calibri" panose="020F0502020204030204" pitchFamily="34" charset="0"/>
            </a:endParaRPr>
          </a:p>
        </p:txBody>
      </p:sp>
      <p:pic>
        <p:nvPicPr>
          <p:cNvPr id="3" name="Picture 2">
            <a:extLst>
              <a:ext uri="{FF2B5EF4-FFF2-40B4-BE49-F238E27FC236}">
                <a16:creationId xmlns:a16="http://schemas.microsoft.com/office/drawing/2014/main" id="{5A6BE147-A438-1922-B4D1-805B8E22419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81600" y="3015536"/>
            <a:ext cx="1828800" cy="1861264"/>
          </a:xfrm>
          <a:prstGeom prst="rect">
            <a:avLst/>
          </a:prstGeom>
        </p:spPr>
      </p:pic>
    </p:spTree>
    <p:extLst>
      <p:ext uri="{BB962C8B-B14F-4D97-AF65-F5344CB8AC3E}">
        <p14:creationId xmlns:p14="http://schemas.microsoft.com/office/powerpoint/2010/main" val="10607794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762000" y="1662869"/>
            <a:ext cx="7688500" cy="3352800"/>
          </a:xfrm>
        </p:spPr>
        <p:txBody>
          <a:bodyPr/>
          <a:lstStyle/>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Description of Stephen (8)</a:t>
            </a:r>
          </a:p>
          <a:p>
            <a:pPr marL="457200" lvl="1" indent="-457200">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Disputations against Stephen (9-10)</a:t>
            </a:r>
          </a:p>
          <a:p>
            <a:pPr marL="457200" lvl="1" indent="-457200">
              <a:lnSpc>
                <a:spcPct val="100000"/>
              </a:lnSpc>
              <a:spcBef>
                <a:spcPts val="0"/>
              </a:spcBef>
              <a:spcAft>
                <a:spcPts val="18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Conspiracy against Stephen (11)</a:t>
            </a:r>
          </a:p>
          <a:p>
            <a:pPr marL="457200" lvl="1" indent="-457200">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Arrest of Stephen (12)</a:t>
            </a:r>
          </a:p>
          <a:p>
            <a:pPr marL="457200" lvl="1" indent="-457200">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Charges against Stephen (13-14)</a:t>
            </a:r>
          </a:p>
          <a:p>
            <a:pPr marL="457200" lvl="1" indent="-457200">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Face of Stephen (15)</a:t>
            </a:r>
          </a:p>
          <a:p>
            <a:pPr marL="457200" lvl="1" indent="-457200">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Opportunity of Stephen (7:1)</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2622804" y="201539"/>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Stephen’s Arrest</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6:8-15</a:t>
            </a:r>
          </a:p>
        </p:txBody>
      </p:sp>
      <p:pic>
        <p:nvPicPr>
          <p:cNvPr id="4" name="Picture 3">
            <a:extLst>
              <a:ext uri="{FF2B5EF4-FFF2-40B4-BE49-F238E27FC236}">
                <a16:creationId xmlns:a16="http://schemas.microsoft.com/office/drawing/2014/main" id="{BD924401-9648-D78F-EFAA-2718FAA233C1}"/>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9103054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6:11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Conspiracy Against Stephen</a:t>
            </a:r>
          </a:p>
        </p:txBody>
      </p:sp>
      <p:sp>
        <p:nvSpPr>
          <p:cNvPr id="161795" name="Rectangle 3"/>
          <p:cNvSpPr>
            <a:spLocks noGrp="1" noChangeArrowheads="1"/>
          </p:cNvSpPr>
          <p:nvPr>
            <p:ph type="body" idx="1"/>
          </p:nvPr>
        </p:nvSpPr>
        <p:spPr>
          <a:xfrm>
            <a:off x="762000" y="2057400"/>
            <a:ext cx="7086600" cy="2563739"/>
          </a:xfrm>
        </p:spPr>
        <p:txBody>
          <a:bodyPr/>
          <a:lstStyle/>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Bribery (11a)</a:t>
            </a:r>
          </a:p>
          <a:p>
            <a:pPr marL="457200" lvl="3" indent="-457200">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Charges (11b-c)</a:t>
            </a:r>
          </a:p>
        </p:txBody>
      </p:sp>
      <p:pic>
        <p:nvPicPr>
          <p:cNvPr id="2" name="Picture 1">
            <a:extLst>
              <a:ext uri="{FF2B5EF4-FFF2-40B4-BE49-F238E27FC236}">
                <a16:creationId xmlns:a16="http://schemas.microsoft.com/office/drawing/2014/main" id="{8C945061-49E9-59BE-6D0D-680A924C0017}"/>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21562904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6:11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Conspiracy Against Stephen</a:t>
            </a:r>
          </a:p>
        </p:txBody>
      </p:sp>
      <p:sp>
        <p:nvSpPr>
          <p:cNvPr id="161795" name="Rectangle 3"/>
          <p:cNvSpPr>
            <a:spLocks noGrp="1" noChangeArrowheads="1"/>
          </p:cNvSpPr>
          <p:nvPr>
            <p:ph type="body" idx="1"/>
          </p:nvPr>
        </p:nvSpPr>
        <p:spPr>
          <a:xfrm>
            <a:off x="762000" y="2057400"/>
            <a:ext cx="7086600" cy="2467171"/>
          </a:xfrm>
        </p:spPr>
        <p:txBody>
          <a:bodyPr/>
          <a:lstStyle/>
          <a:p>
            <a:pPr marL="457200" lvl="3" indent="-457200" eaLnBrk="1" hangingPunct="1">
              <a:lnSpc>
                <a:spcPct val="100000"/>
              </a:lnSpc>
              <a:spcBef>
                <a:spcPts val="0"/>
              </a:spcBef>
              <a:spcAft>
                <a:spcPts val="36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Bribery (11a)</a:t>
            </a:r>
          </a:p>
          <a:p>
            <a:pPr marL="457200" lvl="3" indent="-457200">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Charges (11b-c)</a:t>
            </a:r>
          </a:p>
        </p:txBody>
      </p:sp>
      <p:pic>
        <p:nvPicPr>
          <p:cNvPr id="2" name="Picture 1">
            <a:extLst>
              <a:ext uri="{FF2B5EF4-FFF2-40B4-BE49-F238E27FC236}">
                <a16:creationId xmlns:a16="http://schemas.microsoft.com/office/drawing/2014/main" id="{0D92F504-A7E8-BA1F-3D00-965E092DBE67}"/>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10665075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6:11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Conspiracy Against Stephen</a:t>
            </a:r>
          </a:p>
        </p:txBody>
      </p:sp>
      <p:sp>
        <p:nvSpPr>
          <p:cNvPr id="161795" name="Rectangle 3"/>
          <p:cNvSpPr>
            <a:spLocks noGrp="1" noChangeArrowheads="1"/>
          </p:cNvSpPr>
          <p:nvPr>
            <p:ph type="body" idx="1"/>
          </p:nvPr>
        </p:nvSpPr>
        <p:spPr>
          <a:xfrm>
            <a:off x="762000" y="2057400"/>
            <a:ext cx="7086600" cy="2467171"/>
          </a:xfrm>
        </p:spPr>
        <p:txBody>
          <a:bodyPr/>
          <a:lstStyle/>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Bribery (11a)</a:t>
            </a:r>
          </a:p>
          <a:p>
            <a:pPr marL="457200" lvl="3" indent="-457200">
              <a:lnSpc>
                <a:spcPct val="100000"/>
              </a:lnSpc>
              <a:spcBef>
                <a:spcPts val="0"/>
              </a:spcBef>
              <a:spcAft>
                <a:spcPts val="36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Charges (11b-c)</a:t>
            </a:r>
          </a:p>
        </p:txBody>
      </p:sp>
      <p:pic>
        <p:nvPicPr>
          <p:cNvPr id="2" name="Picture 1">
            <a:extLst>
              <a:ext uri="{FF2B5EF4-FFF2-40B4-BE49-F238E27FC236}">
                <a16:creationId xmlns:a16="http://schemas.microsoft.com/office/drawing/2014/main" id="{0D92F504-A7E8-BA1F-3D00-965E092DBE67}"/>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12566848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6:11b-c</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Charges</a:t>
            </a:r>
          </a:p>
        </p:txBody>
      </p:sp>
      <p:sp>
        <p:nvSpPr>
          <p:cNvPr id="161795" name="Rectangle 3"/>
          <p:cNvSpPr>
            <a:spLocks noGrp="1" noChangeArrowheads="1"/>
          </p:cNvSpPr>
          <p:nvPr>
            <p:ph type="body" idx="1"/>
          </p:nvPr>
        </p:nvSpPr>
        <p:spPr>
          <a:xfrm>
            <a:off x="762000" y="2057400"/>
            <a:ext cx="7086600" cy="2467171"/>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Speaking against Moses (11b)</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Speaking against God (11c)</a:t>
            </a:r>
          </a:p>
        </p:txBody>
      </p:sp>
      <p:pic>
        <p:nvPicPr>
          <p:cNvPr id="2" name="Picture 1">
            <a:extLst>
              <a:ext uri="{FF2B5EF4-FFF2-40B4-BE49-F238E27FC236}">
                <a16:creationId xmlns:a16="http://schemas.microsoft.com/office/drawing/2014/main" id="{8AADE938-BCB1-CEEC-5A19-D47B0552EBC5}"/>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18876803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6:11b-c</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Charges</a:t>
            </a:r>
          </a:p>
        </p:txBody>
      </p:sp>
      <p:sp>
        <p:nvSpPr>
          <p:cNvPr id="161795" name="Rectangle 3"/>
          <p:cNvSpPr>
            <a:spLocks noGrp="1" noChangeArrowheads="1"/>
          </p:cNvSpPr>
          <p:nvPr>
            <p:ph type="body" idx="1"/>
          </p:nvPr>
        </p:nvSpPr>
        <p:spPr>
          <a:xfrm>
            <a:off x="762000" y="2057400"/>
            <a:ext cx="7086600" cy="2467171"/>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Speaking against Moses (11b)</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Speaking against God (11c)</a:t>
            </a:r>
          </a:p>
        </p:txBody>
      </p:sp>
      <p:pic>
        <p:nvPicPr>
          <p:cNvPr id="2" name="Picture 1">
            <a:extLst>
              <a:ext uri="{FF2B5EF4-FFF2-40B4-BE49-F238E27FC236}">
                <a16:creationId xmlns:a16="http://schemas.microsoft.com/office/drawing/2014/main" id="{ABFBC026-1A5D-AC44-3548-12F1D2503558}"/>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9913742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D2A88D-A347-4000-8512-01EE1A3166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28967" y="137160"/>
            <a:ext cx="8734067"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39285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6:11b-c</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Charges</a:t>
            </a:r>
          </a:p>
        </p:txBody>
      </p:sp>
      <p:sp>
        <p:nvSpPr>
          <p:cNvPr id="161795" name="Rectangle 3"/>
          <p:cNvSpPr>
            <a:spLocks noGrp="1" noChangeArrowheads="1"/>
          </p:cNvSpPr>
          <p:nvPr>
            <p:ph type="body" idx="1"/>
          </p:nvPr>
        </p:nvSpPr>
        <p:spPr>
          <a:xfrm>
            <a:off x="762000" y="2057400"/>
            <a:ext cx="7086600" cy="2467171"/>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Speaking against Moses (11b)</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Speaking against God (11c)</a:t>
            </a:r>
          </a:p>
        </p:txBody>
      </p:sp>
      <p:pic>
        <p:nvPicPr>
          <p:cNvPr id="2" name="Picture 1">
            <a:extLst>
              <a:ext uri="{FF2B5EF4-FFF2-40B4-BE49-F238E27FC236}">
                <a16:creationId xmlns:a16="http://schemas.microsoft.com/office/drawing/2014/main" id="{F2825059-FA80-F044-0852-BF20EFAA7269}"/>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5798067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762000" y="1662869"/>
            <a:ext cx="7688500" cy="3352800"/>
          </a:xfrm>
        </p:spPr>
        <p:txBody>
          <a:bodyPr/>
          <a:lstStyle/>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Description of Stephen (8)</a:t>
            </a:r>
          </a:p>
          <a:p>
            <a:pPr marL="457200" lvl="1" indent="-457200">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Disputations against Stephen (9-10)</a:t>
            </a:r>
          </a:p>
          <a:p>
            <a:pPr marL="457200" lvl="1" indent="-457200">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Conspiracy against Stephen (11)</a:t>
            </a:r>
          </a:p>
          <a:p>
            <a:pPr marL="457200" lvl="1" indent="-457200">
              <a:lnSpc>
                <a:spcPct val="100000"/>
              </a:lnSpc>
              <a:spcBef>
                <a:spcPts val="0"/>
              </a:spcBef>
              <a:spcAft>
                <a:spcPts val="18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Arrest of Stephen (12)</a:t>
            </a:r>
          </a:p>
          <a:p>
            <a:pPr marL="457200" lvl="1" indent="-457200">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Charges against Stephen (13-14)</a:t>
            </a:r>
          </a:p>
          <a:p>
            <a:pPr marL="457200" lvl="1" indent="-457200">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Face of Stephen (15)</a:t>
            </a:r>
          </a:p>
          <a:p>
            <a:pPr marL="457200" lvl="1" indent="-457200">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Opportunity of Stephen (7:1)</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2622804" y="201539"/>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Stephen’s Arrest</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6:8-15</a:t>
            </a:r>
          </a:p>
        </p:txBody>
      </p:sp>
      <p:pic>
        <p:nvPicPr>
          <p:cNvPr id="4" name="Picture 3">
            <a:extLst>
              <a:ext uri="{FF2B5EF4-FFF2-40B4-BE49-F238E27FC236}">
                <a16:creationId xmlns:a16="http://schemas.microsoft.com/office/drawing/2014/main" id="{7465151B-FF56-795F-C0E5-9BD93660824B}"/>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4622130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3">
            <a:extLst>
              <a:ext uri="{FF2B5EF4-FFF2-40B4-BE49-F238E27FC236}">
                <a16:creationId xmlns:a16="http://schemas.microsoft.com/office/drawing/2014/main" id="{26C76C27-44C4-C7CE-CBA0-FB85C0CF42A1}"/>
              </a:ext>
            </a:extLst>
          </p:cNvPr>
          <p:cNvGraphicFramePr>
            <a:graphicFrameLocks noGrp="1"/>
          </p:cNvGraphicFramePr>
          <p:nvPr>
            <p:ph idx="1"/>
          </p:nvPr>
        </p:nvGraphicFramePr>
        <p:xfrm>
          <a:off x="609600" y="411480"/>
          <a:ext cx="10972800" cy="6035040"/>
        </p:xfrm>
        <a:graphic>
          <a:graphicData uri="http://schemas.openxmlformats.org/drawingml/2006/table">
            <a:tbl>
              <a:tblPr firstRow="1" bandRow="1">
                <a:tableStyleId>{5C22544A-7EE6-4342-B048-85BDC9FD1C3A}</a:tableStyleId>
              </a:tblPr>
              <a:tblGrid>
                <a:gridCol w="5486400">
                  <a:extLst>
                    <a:ext uri="{9D8B030D-6E8A-4147-A177-3AD203B41FA5}">
                      <a16:colId xmlns:a16="http://schemas.microsoft.com/office/drawing/2014/main" val="20000"/>
                    </a:ext>
                  </a:extLst>
                </a:gridCol>
                <a:gridCol w="5486400">
                  <a:extLst>
                    <a:ext uri="{9D8B030D-6E8A-4147-A177-3AD203B41FA5}">
                      <a16:colId xmlns:a16="http://schemas.microsoft.com/office/drawing/2014/main" val="20001"/>
                    </a:ext>
                  </a:extLst>
                </a:gridCol>
              </a:tblGrid>
              <a:tr h="914400">
                <a:tc gridSpan="2">
                  <a:txBody>
                    <a:bodyPr/>
                    <a:lstStyle/>
                    <a:p>
                      <a:pPr algn="ctr"/>
                      <a:r>
                        <a:rPr kumimoji="0" lang="en-US" sz="3600" b="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mn-lt"/>
                        </a:rPr>
                        <a:t>From Peter to Paul</a:t>
                      </a:r>
                      <a:endParaRPr lang="en-US" sz="1400" b="0" dirty="0">
                        <a:solidFill>
                          <a:schemeClr val="tx1"/>
                        </a:solidFill>
                        <a:effectLst>
                          <a:outerShdw blurRad="38100" dist="38100" dir="2700000" algn="tl">
                            <a:srgbClr val="000000">
                              <a:alpha val="43137"/>
                            </a:srgbClr>
                          </a:outerShdw>
                        </a:effectLst>
                        <a:latin typeface="+mn-lt"/>
                      </a:endParaRPr>
                    </a:p>
                  </a:txBody>
                  <a:tcPr marT="45717" marB="45717" anchor="ctr"/>
                </a:tc>
                <a:tc hMerge="1">
                  <a:txBody>
                    <a:bodyPr/>
                    <a:lstStyle/>
                    <a:p>
                      <a:endParaRPr lang="en-US" sz="1800" dirty="0">
                        <a:latin typeface="Calibri" panose="020F0502020204030204" pitchFamily="34" charset="0"/>
                      </a:endParaRPr>
                    </a:p>
                  </a:txBody>
                  <a:tcPr marT="45717" marB="45717"/>
                </a:tc>
                <a:extLst>
                  <a:ext uri="{0D108BD9-81ED-4DB2-BD59-A6C34878D82A}">
                    <a16:rowId xmlns:a16="http://schemas.microsoft.com/office/drawing/2014/main" val="1141638253"/>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kern="1200" cap="none" normalizeH="0" baseline="0" dirty="0">
                          <a:ln>
                            <a:noFill/>
                          </a:ln>
                          <a:solidFill>
                            <a:srgbClr val="0000CC"/>
                          </a:solidFill>
                          <a:effectLst/>
                          <a:latin typeface="+mn-lt"/>
                        </a:rPr>
                        <a:t>Peter</a:t>
                      </a:r>
                      <a:endParaRPr kumimoji="0" lang="en-US" altLang="en-US" sz="28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kern="1200" cap="none" normalizeH="0" baseline="0" dirty="0">
                          <a:ln>
                            <a:noFill/>
                          </a:ln>
                          <a:solidFill>
                            <a:schemeClr val="bg1"/>
                          </a:solidFill>
                          <a:effectLst/>
                          <a:latin typeface="+mn-lt"/>
                        </a:rPr>
                        <a:t>Paul</a:t>
                      </a:r>
                      <a:endParaRPr kumimoji="0" lang="en-US" altLang="en-US" sz="28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0000"/>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Heals a man lame from birth (3:1-11)</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Heals a man lame from birth (14:8-18)</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08520682"/>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Heals by </a:t>
                      </a:r>
                      <a:r>
                        <a:rPr kumimoji="0" lang="en-US" altLang="en-US" sz="2400" b="1" u="none" strike="noStrike" kern="1200" cap="none" normalizeH="0" baseline="0">
                          <a:ln>
                            <a:noFill/>
                          </a:ln>
                          <a:solidFill>
                            <a:srgbClr val="0000CC"/>
                          </a:solidFill>
                          <a:effectLst/>
                          <a:latin typeface="+mn-lt"/>
                        </a:rPr>
                        <a:t>shadow (5:15-16</a:t>
                      </a:r>
                      <a:r>
                        <a:rPr kumimoji="0" lang="en-US" altLang="en-US" sz="2400" b="1" u="none" strike="noStrike" kern="1200" cap="none" normalizeH="0" baseline="0" dirty="0">
                          <a:ln>
                            <a:noFill/>
                          </a:ln>
                          <a:solidFill>
                            <a:srgbClr val="0000CC"/>
                          </a:solidFill>
                          <a:effectLst/>
                          <a:latin typeface="+mn-lt"/>
                        </a:rPr>
                        <a:t>)</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Heals by handkerchief (19:11-12)</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135070679"/>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Success is a cause of jealousy (5:17)</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Success is a cause of jealousy (13:45)</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0002"/>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Confronts a sorcerer (8:9-24)</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Confronts a sorcerer (13:6-11)</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0003"/>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Raises Dorcas (9:36-41)</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Raises Eutychus (20:9-12)</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3036090237"/>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Jailed and miraculously freed (12:3-19)</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Jailed and miraculously freed (16:25-34)</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2574615815"/>
                  </a:ext>
                </a:extLst>
              </a:tr>
            </a:tbl>
          </a:graphicData>
        </a:graphic>
      </p:graphicFrame>
    </p:spTree>
    <p:extLst>
      <p:ext uri="{BB962C8B-B14F-4D97-AF65-F5344CB8AC3E}">
        <p14:creationId xmlns:p14="http://schemas.microsoft.com/office/powerpoint/2010/main" val="7663607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762000" y="1662869"/>
            <a:ext cx="7688500" cy="3352800"/>
          </a:xfrm>
        </p:spPr>
        <p:txBody>
          <a:bodyPr/>
          <a:lstStyle/>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Description of Stephen (8)</a:t>
            </a:r>
          </a:p>
          <a:p>
            <a:pPr marL="457200" lvl="1" indent="-457200">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Disputations against Stephen (9-10)</a:t>
            </a:r>
          </a:p>
          <a:p>
            <a:pPr marL="457200" lvl="1" indent="-457200">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Conspiracy against Stephen (11)</a:t>
            </a:r>
          </a:p>
          <a:p>
            <a:pPr marL="457200" lvl="1" indent="-457200">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Arrest of Stephen (12)</a:t>
            </a:r>
          </a:p>
          <a:p>
            <a:pPr marL="457200" lvl="1" indent="-457200">
              <a:lnSpc>
                <a:spcPct val="100000"/>
              </a:lnSpc>
              <a:spcBef>
                <a:spcPts val="0"/>
              </a:spcBef>
              <a:spcAft>
                <a:spcPts val="18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Charges against Stephen (13-14)</a:t>
            </a:r>
          </a:p>
          <a:p>
            <a:pPr marL="457200" lvl="1" indent="-457200">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Face of Stephen (15)</a:t>
            </a:r>
          </a:p>
          <a:p>
            <a:pPr marL="457200" lvl="1" indent="-457200">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Opportunity of Stephen (7:1)</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2622804" y="201539"/>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Stephen’s Arrest</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6:8-15</a:t>
            </a:r>
          </a:p>
        </p:txBody>
      </p:sp>
      <p:pic>
        <p:nvPicPr>
          <p:cNvPr id="4" name="Picture 3">
            <a:extLst>
              <a:ext uri="{FF2B5EF4-FFF2-40B4-BE49-F238E27FC236}">
                <a16:creationId xmlns:a16="http://schemas.microsoft.com/office/drawing/2014/main" id="{59540ED4-A065-BDD1-CD88-A08383EF6F84}"/>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17138572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6:13-14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Charges Against Stephen</a:t>
            </a:r>
          </a:p>
        </p:txBody>
      </p:sp>
      <p:sp>
        <p:nvSpPr>
          <p:cNvPr id="161795" name="Rectangle 3"/>
          <p:cNvSpPr>
            <a:spLocks noGrp="1" noChangeArrowheads="1"/>
          </p:cNvSpPr>
          <p:nvPr>
            <p:ph type="body" idx="1"/>
          </p:nvPr>
        </p:nvSpPr>
        <p:spPr>
          <a:xfrm>
            <a:off x="762000" y="2057400"/>
            <a:ext cx="7086600" cy="2467171"/>
          </a:xfrm>
        </p:spPr>
        <p:txBody>
          <a:bodyPr/>
          <a:lstStyle/>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Charge (13)</a:t>
            </a:r>
          </a:p>
          <a:p>
            <a:pPr marL="457200" lvl="3" indent="-457200">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Substantiation of charges (14)</a:t>
            </a:r>
          </a:p>
        </p:txBody>
      </p:sp>
      <p:pic>
        <p:nvPicPr>
          <p:cNvPr id="2" name="Picture 1">
            <a:extLst>
              <a:ext uri="{FF2B5EF4-FFF2-40B4-BE49-F238E27FC236}">
                <a16:creationId xmlns:a16="http://schemas.microsoft.com/office/drawing/2014/main" id="{007296C9-D604-2154-6F6C-C42BB0334932}"/>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20056895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6:13-14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Charges Against Stephen</a:t>
            </a:r>
          </a:p>
        </p:txBody>
      </p:sp>
      <p:sp>
        <p:nvSpPr>
          <p:cNvPr id="161795" name="Rectangle 3"/>
          <p:cNvSpPr>
            <a:spLocks noGrp="1" noChangeArrowheads="1"/>
          </p:cNvSpPr>
          <p:nvPr>
            <p:ph type="body" idx="1"/>
          </p:nvPr>
        </p:nvSpPr>
        <p:spPr>
          <a:xfrm>
            <a:off x="762000" y="2057400"/>
            <a:ext cx="7086600" cy="2467171"/>
          </a:xfrm>
        </p:spPr>
        <p:txBody>
          <a:bodyPr/>
          <a:lstStyle/>
          <a:p>
            <a:pPr marL="457200" lvl="3" indent="-457200" eaLnBrk="1" hangingPunct="1">
              <a:lnSpc>
                <a:spcPct val="100000"/>
              </a:lnSpc>
              <a:spcBef>
                <a:spcPts val="0"/>
              </a:spcBef>
              <a:spcAft>
                <a:spcPts val="36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Charge (13)</a:t>
            </a:r>
          </a:p>
          <a:p>
            <a:pPr marL="457200" lvl="3" indent="-457200">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Substantiation of charges (14)</a:t>
            </a:r>
          </a:p>
        </p:txBody>
      </p:sp>
      <p:pic>
        <p:nvPicPr>
          <p:cNvPr id="2" name="Picture 1">
            <a:extLst>
              <a:ext uri="{FF2B5EF4-FFF2-40B4-BE49-F238E27FC236}">
                <a16:creationId xmlns:a16="http://schemas.microsoft.com/office/drawing/2014/main" id="{CBD592AD-4E03-DD8D-5B46-F4FC92C6291F}"/>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2138003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6:13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Charges</a:t>
            </a:r>
          </a:p>
        </p:txBody>
      </p:sp>
      <p:sp>
        <p:nvSpPr>
          <p:cNvPr id="161795" name="Rectangle 3"/>
          <p:cNvSpPr>
            <a:spLocks noGrp="1" noChangeArrowheads="1"/>
          </p:cNvSpPr>
          <p:nvPr>
            <p:ph type="body" idx="1"/>
          </p:nvPr>
        </p:nvSpPr>
        <p:spPr>
          <a:xfrm>
            <a:off x="762000" y="2057400"/>
            <a:ext cx="7086600" cy="2467171"/>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Speaking Against the Temple (13a)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Speaking Against the Law (13b)</a:t>
            </a:r>
          </a:p>
        </p:txBody>
      </p:sp>
      <p:pic>
        <p:nvPicPr>
          <p:cNvPr id="2" name="Picture 1">
            <a:extLst>
              <a:ext uri="{FF2B5EF4-FFF2-40B4-BE49-F238E27FC236}">
                <a16:creationId xmlns:a16="http://schemas.microsoft.com/office/drawing/2014/main" id="{C073E39F-6C52-30F3-5FF2-392014D0A572}"/>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4403085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6:13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Charges</a:t>
            </a:r>
          </a:p>
        </p:txBody>
      </p:sp>
      <p:sp>
        <p:nvSpPr>
          <p:cNvPr id="161795" name="Rectangle 3"/>
          <p:cNvSpPr>
            <a:spLocks noGrp="1" noChangeArrowheads="1"/>
          </p:cNvSpPr>
          <p:nvPr>
            <p:ph type="body" idx="1"/>
          </p:nvPr>
        </p:nvSpPr>
        <p:spPr>
          <a:xfrm>
            <a:off x="762000" y="2057400"/>
            <a:ext cx="7086600" cy="2467171"/>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Speaking Against the Temple (13a)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Speaking Against the Law (13b)</a:t>
            </a:r>
          </a:p>
        </p:txBody>
      </p:sp>
      <p:pic>
        <p:nvPicPr>
          <p:cNvPr id="2" name="Picture 1">
            <a:extLst>
              <a:ext uri="{FF2B5EF4-FFF2-40B4-BE49-F238E27FC236}">
                <a16:creationId xmlns:a16="http://schemas.microsoft.com/office/drawing/2014/main" id="{5BC7A7BF-3BD9-662B-16ED-796C118FB2F1}"/>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19211684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6:13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Charges</a:t>
            </a:r>
          </a:p>
        </p:txBody>
      </p:sp>
      <p:sp>
        <p:nvSpPr>
          <p:cNvPr id="161795" name="Rectangle 3"/>
          <p:cNvSpPr>
            <a:spLocks noGrp="1" noChangeArrowheads="1"/>
          </p:cNvSpPr>
          <p:nvPr>
            <p:ph type="body" idx="1"/>
          </p:nvPr>
        </p:nvSpPr>
        <p:spPr>
          <a:xfrm>
            <a:off x="762000" y="2057400"/>
            <a:ext cx="7086600" cy="2467171"/>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Speaking Against the Temple (13a)</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Speaking Against the Law (13b)</a:t>
            </a:r>
          </a:p>
        </p:txBody>
      </p:sp>
      <p:pic>
        <p:nvPicPr>
          <p:cNvPr id="2" name="Picture 1">
            <a:extLst>
              <a:ext uri="{FF2B5EF4-FFF2-40B4-BE49-F238E27FC236}">
                <a16:creationId xmlns:a16="http://schemas.microsoft.com/office/drawing/2014/main" id="{ED28D02E-5528-D725-78BB-1E0346544DF3}"/>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20397052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D2A88D-A347-4000-8512-01EE1A3166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28967" y="137160"/>
            <a:ext cx="8734067"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802017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6:13-14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Charges Against Stephen</a:t>
            </a:r>
          </a:p>
        </p:txBody>
      </p:sp>
      <p:sp>
        <p:nvSpPr>
          <p:cNvPr id="161795" name="Rectangle 3"/>
          <p:cNvSpPr>
            <a:spLocks noGrp="1" noChangeArrowheads="1"/>
          </p:cNvSpPr>
          <p:nvPr>
            <p:ph type="body" idx="1"/>
          </p:nvPr>
        </p:nvSpPr>
        <p:spPr>
          <a:xfrm>
            <a:off x="762000" y="2057400"/>
            <a:ext cx="7086600" cy="2467171"/>
          </a:xfrm>
        </p:spPr>
        <p:txBody>
          <a:bodyPr/>
          <a:lstStyle/>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Charge (13)</a:t>
            </a:r>
          </a:p>
          <a:p>
            <a:pPr marL="457200" lvl="3" indent="-457200">
              <a:lnSpc>
                <a:spcPct val="100000"/>
              </a:lnSpc>
              <a:spcBef>
                <a:spcPts val="0"/>
              </a:spcBef>
              <a:spcAft>
                <a:spcPts val="36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Substantiation of charges (14)</a:t>
            </a: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76BA1CD0-A46C-2C51-E99A-7CC38190B1FB}"/>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15263908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6:14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Substantiation of the Charges </a:t>
            </a:r>
          </a:p>
        </p:txBody>
      </p:sp>
      <p:sp>
        <p:nvSpPr>
          <p:cNvPr id="161795" name="Rectangle 3"/>
          <p:cNvSpPr>
            <a:spLocks noGrp="1" noChangeArrowheads="1"/>
          </p:cNvSpPr>
          <p:nvPr>
            <p:ph type="body" idx="1"/>
          </p:nvPr>
        </p:nvSpPr>
        <p:spPr>
          <a:xfrm>
            <a:off x="762000" y="2057400"/>
            <a:ext cx="7086600" cy="2467171"/>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Against the Temple (14a)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Against the Law (14b)</a:t>
            </a:r>
          </a:p>
        </p:txBody>
      </p:sp>
      <p:pic>
        <p:nvPicPr>
          <p:cNvPr id="2" name="Picture 1">
            <a:extLst>
              <a:ext uri="{FF2B5EF4-FFF2-40B4-BE49-F238E27FC236}">
                <a16:creationId xmlns:a16="http://schemas.microsoft.com/office/drawing/2014/main" id="{CD6362AE-3ADB-53E6-490E-0F6B9B6BBA2B}"/>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28074023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6:14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Substantiation of the Charges </a:t>
            </a:r>
          </a:p>
        </p:txBody>
      </p:sp>
      <p:sp>
        <p:nvSpPr>
          <p:cNvPr id="161795" name="Rectangle 3"/>
          <p:cNvSpPr>
            <a:spLocks noGrp="1" noChangeArrowheads="1"/>
          </p:cNvSpPr>
          <p:nvPr>
            <p:ph type="body" idx="1"/>
          </p:nvPr>
        </p:nvSpPr>
        <p:spPr>
          <a:xfrm>
            <a:off x="762000" y="2057400"/>
            <a:ext cx="7086600" cy="2467171"/>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Against the Temple (14a)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Against the Law (14b)</a:t>
            </a:r>
          </a:p>
        </p:txBody>
      </p:sp>
      <p:pic>
        <p:nvPicPr>
          <p:cNvPr id="2" name="Picture 1">
            <a:extLst>
              <a:ext uri="{FF2B5EF4-FFF2-40B4-BE49-F238E27FC236}">
                <a16:creationId xmlns:a16="http://schemas.microsoft.com/office/drawing/2014/main" id="{464E8396-DE53-AEF9-487E-EBC85F74579E}"/>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25436530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762000" y="1662869"/>
            <a:ext cx="7688500" cy="3352800"/>
          </a:xfrm>
        </p:spPr>
        <p:txBody>
          <a:bodyPr/>
          <a:lstStyle/>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Description of Stephen (8)</a:t>
            </a:r>
          </a:p>
          <a:p>
            <a:pPr marL="457200" lvl="1" indent="-457200">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Disputations against Stephen (9-10)</a:t>
            </a:r>
          </a:p>
          <a:p>
            <a:pPr marL="457200" lvl="1" indent="-457200">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Conspiracy against Stephen (11)</a:t>
            </a:r>
          </a:p>
          <a:p>
            <a:pPr marL="457200" lvl="1" indent="-457200">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Arrest of Stephen (12)</a:t>
            </a:r>
          </a:p>
          <a:p>
            <a:pPr marL="457200" lvl="1" indent="-457200">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Charges against Stephen (13-14)</a:t>
            </a:r>
          </a:p>
          <a:p>
            <a:pPr marL="457200" lvl="1" indent="-457200">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Face of Stephen (15)</a:t>
            </a:r>
          </a:p>
          <a:p>
            <a:pPr marL="457200" lvl="1" indent="-457200">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Opportunity of Stephen (7:1)</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2622804" y="201539"/>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Stephen’s Arrest</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6:8-15</a:t>
            </a:r>
          </a:p>
        </p:txBody>
      </p:sp>
      <p:pic>
        <p:nvPicPr>
          <p:cNvPr id="4" name="Picture 3">
            <a:extLst>
              <a:ext uri="{FF2B5EF4-FFF2-40B4-BE49-F238E27FC236}">
                <a16:creationId xmlns:a16="http://schemas.microsoft.com/office/drawing/2014/main" id="{F93C8CFA-B10D-7CF9-C8BF-E619D3E05A3E}"/>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28192343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BFFF7A-03C0-43AF-9B91-CAAF5175F37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extLst>
            <a:ext uri="{909E8E84-426E-40DD-AFC4-6F175D3DCCD1}">
              <a14:hiddenFill xmlns:a14="http://schemas.microsoft.com/office/drawing/2010/main">
                <a:solidFill>
                  <a:srgbClr val="FFFFFF"/>
                </a:solidFill>
              </a14:hiddenFill>
            </a:ext>
          </a:extLst>
        </p:spPr>
      </p:pic>
      <p:sp>
        <p:nvSpPr>
          <p:cNvPr id="134147" name="Rectangle 1"/>
          <p:cNvSpPr>
            <a:spLocks noChangeArrowheads="1"/>
          </p:cNvSpPr>
          <p:nvPr/>
        </p:nvSpPr>
        <p:spPr bwMode="auto">
          <a:xfrm>
            <a:off x="609600" y="0"/>
            <a:ext cx="10972799" cy="3677930"/>
          </a:xfrm>
          <a:prstGeom prst="rect">
            <a:avLst/>
          </a:prstGeom>
          <a:noFill/>
          <a:ln w="28575">
            <a:noFill/>
            <a:miter lim="800000"/>
            <a:headEnd/>
            <a:tailEnd/>
          </a:ln>
        </p:spPr>
        <p:txBody>
          <a:bodyPr wrap="square">
            <a:spAutoFit/>
          </a:bodyPr>
          <a:lstStyle/>
          <a:p>
            <a:pPr algn="ctr">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Matthew 24:1-2</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latin typeface="Calibri" panose="020F0502020204030204" pitchFamily="34" charset="0"/>
                <a:cs typeface="Calibri" panose="020F0502020204030204" pitchFamily="34" charset="0"/>
              </a:rPr>
              <a:t>1 </a:t>
            </a:r>
            <a:r>
              <a:rPr lang="en-US" sz="3600" dirty="0">
                <a:latin typeface="Calibri" panose="020F0502020204030204" pitchFamily="34" charset="0"/>
                <a:cs typeface="Calibri" panose="020F0502020204030204" pitchFamily="34" charset="0"/>
              </a:rPr>
              <a:t>Jesus came out from the temple and was going away when His disciples came up to point out the temple buildings to Him. </a:t>
            </a:r>
            <a:r>
              <a:rPr lang="en-US" sz="3600" baseline="30000" dirty="0">
                <a:latin typeface="Calibri" panose="020F0502020204030204" pitchFamily="34" charset="0"/>
                <a:cs typeface="Calibri" panose="020F0502020204030204" pitchFamily="34" charset="0"/>
              </a:rPr>
              <a:t>2 </a:t>
            </a:r>
            <a:r>
              <a:rPr lang="en-US" sz="3600" dirty="0">
                <a:latin typeface="Calibri" panose="020F0502020204030204" pitchFamily="34" charset="0"/>
                <a:cs typeface="Calibri" panose="020F0502020204030204" pitchFamily="34" charset="0"/>
              </a:rPr>
              <a:t>And He said to them, “Do you not see all these things? Truly I say to you, </a:t>
            </a:r>
            <a:r>
              <a:rPr lang="en-US" sz="3600" b="1" u="sng" dirty="0">
                <a:solidFill>
                  <a:srgbClr val="FFFFCC"/>
                </a:solidFill>
                <a:latin typeface="Calibri" panose="020F0502020204030204" pitchFamily="34" charset="0"/>
                <a:cs typeface="Calibri" panose="020F0502020204030204" pitchFamily="34" charset="0"/>
              </a:rPr>
              <a:t>not one stone here will be left upon another, which will not be torn down</a:t>
            </a:r>
            <a:r>
              <a:rPr lang="en-US" sz="4000" dirty="0">
                <a:latin typeface="Calibri" panose="020F0502020204030204" pitchFamily="34" charset="0"/>
                <a:cs typeface="Calibri" panose="020F0502020204030204" pitchFamily="34" charset="0"/>
              </a:rPr>
              <a:t>.</a:t>
            </a:r>
            <a:r>
              <a:rPr lang="en-US" sz="40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12099712"/>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D0D77C-C477-4AE4-9C55-06A77DB433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0"/>
            <a:ext cx="10972800"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ts val="0"/>
              </a:spcBef>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rPr>
              <a:t>Luke 19:41-44</a:t>
            </a:r>
          </a:p>
          <a:p>
            <a:pPr algn="just"/>
            <a:r>
              <a:rPr lang="en-US" sz="3600" baseline="30000" dirty="0">
                <a:latin typeface="Calibri" panose="020F0502020204030204" pitchFamily="34" charset="0"/>
                <a:cs typeface="Calibri" panose="020F0502020204030204" pitchFamily="34" charset="0"/>
              </a:rPr>
              <a:t>41 “</a:t>
            </a:r>
            <a:r>
              <a:rPr lang="en-US" sz="3600" dirty="0">
                <a:latin typeface="Calibri" panose="020F0502020204030204" pitchFamily="34" charset="0"/>
                <a:cs typeface="Calibri" panose="020F0502020204030204" pitchFamily="34" charset="0"/>
              </a:rPr>
              <a:t>When He approached Jerusalem, He saw the city and wept over it, </a:t>
            </a:r>
            <a:r>
              <a:rPr lang="en-US" sz="3600" baseline="30000" dirty="0">
                <a:latin typeface="Calibri" panose="020F0502020204030204" pitchFamily="34" charset="0"/>
                <a:cs typeface="Calibri" panose="020F0502020204030204" pitchFamily="34" charset="0"/>
              </a:rPr>
              <a:t>42 </a:t>
            </a:r>
            <a:r>
              <a:rPr lang="en-US" sz="3600" dirty="0">
                <a:latin typeface="Calibri" panose="020F0502020204030204" pitchFamily="34" charset="0"/>
                <a:cs typeface="Calibri" panose="020F0502020204030204" pitchFamily="34" charset="0"/>
              </a:rPr>
              <a:t>saying, “If you had known in this day, even you, the things which make for peace! But now they have been hidden from your eyes. </a:t>
            </a:r>
            <a:r>
              <a:rPr lang="en-US" sz="3600" baseline="30000" dirty="0">
                <a:latin typeface="Calibri" panose="020F0502020204030204" pitchFamily="34" charset="0"/>
                <a:cs typeface="Calibri" panose="020F0502020204030204" pitchFamily="34" charset="0"/>
              </a:rPr>
              <a:t>43 </a:t>
            </a:r>
            <a:r>
              <a:rPr lang="en-US" sz="3600" dirty="0">
                <a:latin typeface="Calibri" panose="020F0502020204030204" pitchFamily="34" charset="0"/>
                <a:cs typeface="Calibri" panose="020F0502020204030204" pitchFamily="34" charset="0"/>
              </a:rPr>
              <a:t>For the days will come upon you when </a:t>
            </a:r>
            <a:r>
              <a:rPr lang="en-US" sz="3600" b="1" u="sng" dirty="0">
                <a:solidFill>
                  <a:srgbClr val="FFFFCC"/>
                </a:solidFill>
                <a:latin typeface="Calibri" panose="020F0502020204030204" pitchFamily="34" charset="0"/>
                <a:cs typeface="Calibri" panose="020F0502020204030204" pitchFamily="34" charset="0"/>
              </a:rPr>
              <a:t>your enemies will throw up a barricade against you, and surround you and hem you in on</a:t>
            </a:r>
            <a:r>
              <a:rPr lang="en-US" sz="3600" dirty="0">
                <a:latin typeface="Calibri" panose="020F0502020204030204" pitchFamily="34" charset="0"/>
                <a:cs typeface="Calibri" panose="020F0502020204030204" pitchFamily="34" charset="0"/>
              </a:rPr>
              <a:t> . . .</a:t>
            </a:r>
          </a:p>
        </p:txBody>
      </p:sp>
    </p:spTree>
    <p:extLst>
      <p:ext uri="{BB962C8B-B14F-4D97-AF65-F5344CB8AC3E}">
        <p14:creationId xmlns:p14="http://schemas.microsoft.com/office/powerpoint/2010/main" val="2407300501"/>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0DF1AD6-8C87-478D-9F1B-301BD129EBB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0"/>
            <a:ext cx="109728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ts val="0"/>
              </a:spcBef>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rPr>
              <a:t>Luke 19:41-44</a:t>
            </a:r>
          </a:p>
          <a:p>
            <a:pPr algn="just"/>
            <a:r>
              <a:rPr lang="en-US" sz="3600" dirty="0">
                <a:latin typeface="Calibri" panose="020F0502020204030204" pitchFamily="34" charset="0"/>
                <a:cs typeface="Calibri" panose="020F0502020204030204" pitchFamily="34" charset="0"/>
              </a:rPr>
              <a:t>. . . </a:t>
            </a:r>
            <a:r>
              <a:rPr lang="en-US" sz="3600" b="1" u="sng" dirty="0">
                <a:solidFill>
                  <a:srgbClr val="FFFFCC"/>
                </a:solidFill>
                <a:latin typeface="Calibri" panose="020F0502020204030204" pitchFamily="34" charset="0"/>
                <a:cs typeface="Calibri" panose="020F0502020204030204" pitchFamily="34" charset="0"/>
              </a:rPr>
              <a:t>every side</a:t>
            </a:r>
            <a:r>
              <a:rPr lang="en-US" sz="3600" dirty="0">
                <a:latin typeface="Calibri" panose="020F0502020204030204" pitchFamily="34" charset="0"/>
                <a:cs typeface="Calibri" panose="020F0502020204030204" pitchFamily="34" charset="0"/>
              </a:rPr>
              <a:t>, </a:t>
            </a:r>
            <a:r>
              <a:rPr lang="en-US" sz="3600" baseline="30000" dirty="0">
                <a:latin typeface="Calibri" panose="020F0502020204030204" pitchFamily="34" charset="0"/>
                <a:cs typeface="Calibri" panose="020F0502020204030204" pitchFamily="34" charset="0"/>
              </a:rPr>
              <a:t>44 </a:t>
            </a:r>
            <a:r>
              <a:rPr lang="en-US" sz="3600" dirty="0">
                <a:latin typeface="Calibri" panose="020F0502020204030204" pitchFamily="34" charset="0"/>
                <a:cs typeface="Calibri" panose="020F0502020204030204" pitchFamily="34" charset="0"/>
              </a:rPr>
              <a:t>and they will level you to the ground and </a:t>
            </a:r>
            <a:r>
              <a:rPr lang="en-US" sz="3600" b="1" u="sng" dirty="0">
                <a:solidFill>
                  <a:srgbClr val="FFFFCC"/>
                </a:solidFill>
                <a:latin typeface="Calibri" panose="020F0502020204030204" pitchFamily="34" charset="0"/>
                <a:cs typeface="Calibri" panose="020F0502020204030204" pitchFamily="34" charset="0"/>
              </a:rPr>
              <a:t>your children within you, and they will not leave in you one stone upon another</a:t>
            </a:r>
            <a:r>
              <a:rPr lang="en-US" sz="3600" dirty="0">
                <a:latin typeface="Calibri" panose="020F0502020204030204" pitchFamily="34" charset="0"/>
                <a:cs typeface="Calibri" panose="020F0502020204030204" pitchFamily="34" charset="0"/>
              </a:rPr>
              <a:t>, because you did not recognize the time of your visitation.”</a:t>
            </a:r>
          </a:p>
        </p:txBody>
      </p:sp>
      <p:pic>
        <p:nvPicPr>
          <p:cNvPr id="3" name="Picture 2">
            <a:extLst>
              <a:ext uri="{FF2B5EF4-FFF2-40B4-BE49-F238E27FC236}">
                <a16:creationId xmlns:a16="http://schemas.microsoft.com/office/drawing/2014/main" id="{CAB920E7-112F-446F-A6B9-6D5661D9F55D}"/>
              </a:ext>
            </a:extLst>
          </p:cNvPr>
          <p:cNvPicPr>
            <a:picLocks noChangeAspect="1"/>
          </p:cNvPicPr>
          <p:nvPr/>
        </p:nvPicPr>
        <p:blipFill>
          <a:blip r:embed="rId3"/>
          <a:stretch>
            <a:fillRect/>
          </a:stretch>
        </p:blipFill>
        <p:spPr>
          <a:xfrm>
            <a:off x="4694712" y="3048000"/>
            <a:ext cx="2802577" cy="1828800"/>
          </a:xfrm>
          <a:prstGeom prst="rect">
            <a:avLst/>
          </a:prstGeom>
          <a:ln>
            <a:solidFill>
              <a:schemeClr val="tx1"/>
            </a:solidFill>
          </a:ln>
        </p:spPr>
      </p:pic>
    </p:spTree>
    <p:extLst>
      <p:ext uri="{BB962C8B-B14F-4D97-AF65-F5344CB8AC3E}">
        <p14:creationId xmlns:p14="http://schemas.microsoft.com/office/powerpoint/2010/main" val="2167211782"/>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7CB8BC-E320-44BC-A2FE-22E3A653EC03}"/>
              </a:ext>
            </a:extLst>
          </p:cNvPr>
          <p:cNvPicPr>
            <a:picLocks noChangeAspect="1"/>
          </p:cNvPicPr>
          <p:nvPr/>
        </p:nvPicPr>
        <p:blipFill>
          <a:blip r:embed="rId2"/>
          <a:stretch>
            <a:fillRect/>
          </a:stretch>
        </p:blipFill>
        <p:spPr>
          <a:xfrm>
            <a:off x="1641589" y="421803"/>
            <a:ext cx="8908825" cy="5943600"/>
          </a:xfrm>
          <a:prstGeom prst="rect">
            <a:avLst/>
          </a:prstGeom>
        </p:spPr>
      </p:pic>
    </p:spTree>
    <p:extLst>
      <p:ext uri="{BB962C8B-B14F-4D97-AF65-F5344CB8AC3E}">
        <p14:creationId xmlns:p14="http://schemas.microsoft.com/office/powerpoint/2010/main" val="46511656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6:14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Substantiation of the Charges </a:t>
            </a:r>
          </a:p>
        </p:txBody>
      </p:sp>
      <p:sp>
        <p:nvSpPr>
          <p:cNvPr id="161795" name="Rectangle 3"/>
          <p:cNvSpPr>
            <a:spLocks noGrp="1" noChangeArrowheads="1"/>
          </p:cNvSpPr>
          <p:nvPr>
            <p:ph type="body" idx="1"/>
          </p:nvPr>
        </p:nvSpPr>
        <p:spPr>
          <a:xfrm>
            <a:off x="762000" y="2057400"/>
            <a:ext cx="7086600" cy="2467171"/>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Against the Temple (14a)</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Against the Law (14b)</a:t>
            </a:r>
          </a:p>
        </p:txBody>
      </p:sp>
      <p:pic>
        <p:nvPicPr>
          <p:cNvPr id="2" name="Picture 1">
            <a:extLst>
              <a:ext uri="{FF2B5EF4-FFF2-40B4-BE49-F238E27FC236}">
                <a16:creationId xmlns:a16="http://schemas.microsoft.com/office/drawing/2014/main" id="{C324636A-BBF9-A9FF-88B8-5D95C53AEEBD}"/>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10186674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762000" y="1662869"/>
            <a:ext cx="7688500" cy="3352800"/>
          </a:xfrm>
        </p:spPr>
        <p:txBody>
          <a:bodyPr/>
          <a:lstStyle/>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Description of Stephen (8)</a:t>
            </a:r>
          </a:p>
          <a:p>
            <a:pPr marL="457200" lvl="1" indent="-457200">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Disputations against Stephen (9-10)</a:t>
            </a:r>
          </a:p>
          <a:p>
            <a:pPr marL="457200" lvl="1" indent="-457200">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Conspiracy against Stephen (11)</a:t>
            </a:r>
          </a:p>
          <a:p>
            <a:pPr marL="457200" lvl="1" indent="-457200">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Arrest of Stephen (12)</a:t>
            </a:r>
          </a:p>
          <a:p>
            <a:pPr marL="457200" lvl="1" indent="-457200">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Charges against Stephen (13-14)</a:t>
            </a:r>
          </a:p>
          <a:p>
            <a:pPr marL="457200" lvl="1" indent="-457200">
              <a:lnSpc>
                <a:spcPct val="100000"/>
              </a:lnSpc>
              <a:spcBef>
                <a:spcPts val="0"/>
              </a:spcBef>
              <a:spcAft>
                <a:spcPts val="18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Face of Stephen (15)</a:t>
            </a:r>
          </a:p>
          <a:p>
            <a:pPr marL="457200" lvl="1" indent="-457200">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Opportunity of Stephen (7:1)</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2622804" y="201539"/>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Stephen’s Arrest</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6:8-15</a:t>
            </a:r>
          </a:p>
        </p:txBody>
      </p:sp>
      <p:pic>
        <p:nvPicPr>
          <p:cNvPr id="4" name="Picture 3">
            <a:extLst>
              <a:ext uri="{FF2B5EF4-FFF2-40B4-BE49-F238E27FC236}">
                <a16:creationId xmlns:a16="http://schemas.microsoft.com/office/drawing/2014/main" id="{A515CB85-FF8D-9581-CB3B-B8E3AAD0DC28}"/>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2389601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3"/>
          <p:cNvSpPr>
            <a:spLocks noGrp="1" noChangeArrowheads="1"/>
          </p:cNvSpPr>
          <p:nvPr>
            <p:ph idx="1"/>
          </p:nvPr>
        </p:nvSpPr>
        <p:spPr>
          <a:xfrm>
            <a:off x="3276600" y="1600200"/>
            <a:ext cx="8305800" cy="3200400"/>
          </a:xfrm>
        </p:spPr>
        <p:txBody>
          <a:bodyPr/>
          <a:lstStyle/>
          <a:p>
            <a:pPr marL="0" indent="0" algn="just" eaLnBrk="1" hangingPunct="1">
              <a:lnSpc>
                <a:spcPct val="100000"/>
              </a:lnSpc>
              <a:buNone/>
              <a:defRPr/>
            </a:pPr>
            <a:r>
              <a:rPr lang="en-US" sz="3200" dirty="0">
                <a:cs typeface="Calibri" panose="020F0502020204030204" pitchFamily="34" charset="0"/>
              </a:rPr>
              <a:t>Literal interpretation “…might also be called plain interpretation so that no one receives the mistaken notion that the literal principle rules out </a:t>
            </a:r>
            <a:r>
              <a:rPr lang="en-US" sz="3200" b="1" u="sng" dirty="0">
                <a:solidFill>
                  <a:srgbClr val="FFFFCC"/>
                </a:solidFill>
                <a:cs typeface="Calibri" panose="020F0502020204030204" pitchFamily="34" charset="0"/>
              </a:rPr>
              <a:t>figures of speech</a:t>
            </a:r>
            <a:r>
              <a:rPr lang="en-US" sz="3200" dirty="0">
                <a:cs typeface="Calibri" panose="020F0502020204030204" pitchFamily="34" charset="0"/>
              </a:rPr>
              <a:t>.”</a:t>
            </a:r>
            <a:r>
              <a:rPr lang="en-US" sz="3200" dirty="0"/>
              <a:t> </a:t>
            </a:r>
          </a:p>
        </p:txBody>
      </p:sp>
      <p:sp>
        <p:nvSpPr>
          <p:cNvPr id="5" name="Title 1"/>
          <p:cNvSpPr>
            <a:spLocks noGrp="1"/>
          </p:cNvSpPr>
          <p:nvPr>
            <p:ph type="title"/>
          </p:nvPr>
        </p:nvSpPr>
        <p:spPr>
          <a:xfrm>
            <a:off x="3048000" y="228600"/>
            <a:ext cx="6096000" cy="1143000"/>
          </a:xfrm>
        </p:spPr>
        <p:txBody>
          <a:bodyPr/>
          <a:lstStyle/>
          <a:p>
            <a:pPr algn="ctr" eaLnBrk="1" hangingPunct="1">
              <a:spcAft>
                <a:spcPts val="600"/>
              </a:spcAft>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Charles Ryrie</a:t>
            </a:r>
            <a:br>
              <a:rPr lang="en-US" altLang="en-US" sz="3600" kern="1200" dirty="0">
                <a:solidFill>
                  <a:srgbClr val="00FFFF"/>
                </a:solidFill>
                <a:effectLst>
                  <a:outerShdw blurRad="38100" dist="38100" dir="2700000" algn="tl">
                    <a:srgbClr val="000000">
                      <a:alpha val="43137"/>
                    </a:srgbClr>
                  </a:outerShdw>
                </a:effectLst>
                <a:ea typeface="+mn-ea"/>
                <a:cs typeface="+mn-cs"/>
              </a:rPr>
            </a:br>
            <a:r>
              <a:rPr lang="en-US" altLang="en-US" sz="2000" i="1" kern="1200" dirty="0">
                <a:solidFill>
                  <a:srgbClr val="FFFFFF"/>
                </a:solidFill>
                <a:latin typeface="+mn-lt"/>
                <a:ea typeface="+mn-ea"/>
                <a:cs typeface="+mn-cs"/>
              </a:rPr>
              <a:t>Dispensationalism</a:t>
            </a:r>
            <a:r>
              <a:rPr lang="en-US" altLang="en-US" sz="2000" kern="1200" dirty="0">
                <a:solidFill>
                  <a:srgbClr val="FFFFFF"/>
                </a:solidFill>
                <a:latin typeface="+mn-lt"/>
                <a:ea typeface="+mn-ea"/>
                <a:cs typeface="+mn-cs"/>
              </a:rPr>
              <a:t> (Chicago: Moody Press, 1965), 86.</a:t>
            </a:r>
            <a:endParaRPr lang="en-US" altLang="en-US" b="0" dirty="0">
              <a:solidFill>
                <a:srgbClr val="00FFFF"/>
              </a:solidFill>
              <a:effectLst>
                <a:outerShdw blurRad="38100" dist="38100" dir="2700000" algn="tl">
                  <a:srgbClr val="000000">
                    <a:alpha val="43137"/>
                  </a:srgbClr>
                </a:outerShdw>
              </a:effectLst>
              <a:latin typeface="+mn-lt"/>
            </a:endParaRPr>
          </a:p>
        </p:txBody>
      </p:sp>
      <p:pic>
        <p:nvPicPr>
          <p:cNvPr id="2" name="Picture 1">
            <a:extLst>
              <a:ext uri="{FF2B5EF4-FFF2-40B4-BE49-F238E27FC236}">
                <a16:creationId xmlns:a16="http://schemas.microsoft.com/office/drawing/2014/main" id="{47D3F257-F0F6-46AD-571F-B6EF19106CFA}"/>
              </a:ext>
            </a:extLst>
          </p:cNvPr>
          <p:cNvPicPr>
            <a:picLocks noChangeAspect="1"/>
          </p:cNvPicPr>
          <p:nvPr/>
        </p:nvPicPr>
        <p:blipFill>
          <a:blip r:embed="rId2"/>
          <a:stretch>
            <a:fillRect/>
          </a:stretch>
        </p:blipFill>
        <p:spPr>
          <a:xfrm>
            <a:off x="609600" y="1752600"/>
            <a:ext cx="2162175" cy="2905125"/>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2923353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83427" y="457200"/>
            <a:ext cx="9425146" cy="5943600"/>
          </a:xfrm>
          <a:prstGeom prst="rect">
            <a:avLst/>
          </a:prstGeom>
        </p:spPr>
      </p:pic>
    </p:spTree>
    <p:extLst>
      <p:ext uri="{BB962C8B-B14F-4D97-AF65-F5344CB8AC3E}">
        <p14:creationId xmlns:p14="http://schemas.microsoft.com/office/powerpoint/2010/main" val="379655217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228600"/>
            <a:ext cx="7772400" cy="914400"/>
          </a:xfrm>
        </p:spPr>
        <p:txBody>
          <a:bodyPr/>
          <a:lstStyle/>
          <a:p>
            <a:pPr algn="ct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E.W. Bullinger (1837‒1913)</a:t>
            </a:r>
          </a:p>
        </p:txBody>
      </p:sp>
      <p:pic>
        <p:nvPicPr>
          <p:cNvPr id="5" name="Picture 4">
            <a:extLst>
              <a:ext uri="{FF2B5EF4-FFF2-40B4-BE49-F238E27FC236}">
                <a16:creationId xmlns:a16="http://schemas.microsoft.com/office/drawing/2014/main" id="{2A713A81-54F8-4915-B549-9AB8BEBD442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83214" y="1596775"/>
            <a:ext cx="7425572" cy="4346825"/>
          </a:xfrm>
          <a:prstGeom prst="rect">
            <a:avLst/>
          </a:prstGeom>
        </p:spPr>
      </p:pic>
    </p:spTree>
    <p:extLst>
      <p:ext uri="{BB962C8B-B14F-4D97-AF65-F5344CB8AC3E}">
        <p14:creationId xmlns:p14="http://schemas.microsoft.com/office/powerpoint/2010/main" val="63055935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762000" y="1662869"/>
            <a:ext cx="7688500" cy="3352800"/>
          </a:xfrm>
        </p:spPr>
        <p:txBody>
          <a:bodyPr/>
          <a:lstStyle/>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Description of Stephen (8)</a:t>
            </a:r>
          </a:p>
          <a:p>
            <a:pPr marL="457200" lvl="1" indent="-457200">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Disputations against Stephen (9-10)</a:t>
            </a:r>
          </a:p>
          <a:p>
            <a:pPr marL="457200" lvl="1" indent="-457200">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Conspiracy against Stephen (11)</a:t>
            </a:r>
          </a:p>
          <a:p>
            <a:pPr marL="457200" lvl="1" indent="-457200">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Arrest of Stephen (12)</a:t>
            </a:r>
          </a:p>
          <a:p>
            <a:pPr marL="457200" lvl="1" indent="-457200">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Charges against Stephen (13-14)</a:t>
            </a:r>
          </a:p>
          <a:p>
            <a:pPr marL="457200" lvl="1" indent="-457200">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Face of Stephen (15)</a:t>
            </a:r>
          </a:p>
          <a:p>
            <a:pPr marL="457200" lvl="1" indent="-457200">
              <a:lnSpc>
                <a:spcPct val="100000"/>
              </a:lnSpc>
              <a:spcBef>
                <a:spcPts val="0"/>
              </a:spcBef>
              <a:spcAft>
                <a:spcPts val="18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Opportunity of Stephen (7:1)</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2622804" y="201539"/>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Stephen’s Arrest</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6:8-15</a:t>
            </a:r>
          </a:p>
        </p:txBody>
      </p:sp>
      <p:pic>
        <p:nvPicPr>
          <p:cNvPr id="4" name="Picture 3">
            <a:extLst>
              <a:ext uri="{FF2B5EF4-FFF2-40B4-BE49-F238E27FC236}">
                <a16:creationId xmlns:a16="http://schemas.microsoft.com/office/drawing/2014/main" id="{9751846B-60C9-02D8-E751-9C7B391CBE8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14291071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762000" y="1662869"/>
            <a:ext cx="7688500" cy="3352800"/>
          </a:xfrm>
        </p:spPr>
        <p:txBody>
          <a:bodyPr/>
          <a:lstStyle/>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Description of Stephen (8)</a:t>
            </a:r>
          </a:p>
          <a:p>
            <a:pPr marL="457200" lvl="1" indent="-457200">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Disputations against Stephen (9-10)</a:t>
            </a:r>
          </a:p>
          <a:p>
            <a:pPr marL="457200" lvl="1" indent="-457200">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Conspiracy against Stephen (11)</a:t>
            </a:r>
          </a:p>
          <a:p>
            <a:pPr marL="457200" lvl="1" indent="-457200">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Arrest of Stephen (12)</a:t>
            </a:r>
          </a:p>
          <a:p>
            <a:pPr marL="457200" lvl="1" indent="-457200">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Charges against Stephen (13-14)</a:t>
            </a:r>
          </a:p>
          <a:p>
            <a:pPr marL="457200" lvl="1" indent="-457200">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Face of Stephen (15)</a:t>
            </a:r>
          </a:p>
          <a:p>
            <a:pPr marL="457200" lvl="1" indent="-457200">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Opportunity of Stephen (7:1)</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2622804" y="201539"/>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Stephen’s Arrest</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6:8-15</a:t>
            </a:r>
          </a:p>
        </p:txBody>
      </p:sp>
      <p:pic>
        <p:nvPicPr>
          <p:cNvPr id="4" name="Picture 3">
            <a:extLst>
              <a:ext uri="{FF2B5EF4-FFF2-40B4-BE49-F238E27FC236}">
                <a16:creationId xmlns:a16="http://schemas.microsoft.com/office/drawing/2014/main" id="{F93C8CFA-B10D-7CF9-C8BF-E619D3E05A3E}"/>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199255184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solidFill>
                  <a:srgbClr val="00FFFF"/>
                </a:solidFill>
                <a:effectLst>
                  <a:outerShdw blurRad="38100" dist="38100" dir="2700000" algn="tl">
                    <a:srgbClr val="000000">
                      <a:alpha val="43137"/>
                    </a:srgbClr>
                  </a:outerShdw>
                </a:effectLst>
                <a:latin typeface="Calibri" panose="020F0502020204030204" pitchFamily="34" charset="0"/>
              </a:rPr>
              <a:t>Conclusion</a:t>
            </a:r>
          </a:p>
        </p:txBody>
      </p:sp>
    </p:spTree>
    <p:extLst>
      <p:ext uri="{BB962C8B-B14F-4D97-AF65-F5344CB8AC3E}">
        <p14:creationId xmlns:p14="http://schemas.microsoft.com/office/powerpoint/2010/main" val="424660203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6:1</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First Deacons &amp; Stephen’s Arrest</a:t>
            </a:r>
          </a:p>
        </p:txBody>
      </p:sp>
      <p:sp>
        <p:nvSpPr>
          <p:cNvPr id="161795" name="Rectangle 3"/>
          <p:cNvSpPr>
            <a:spLocks noGrp="1" noChangeArrowheads="1"/>
          </p:cNvSpPr>
          <p:nvPr>
            <p:ph type="body" idx="1"/>
          </p:nvPr>
        </p:nvSpPr>
        <p:spPr>
          <a:xfrm>
            <a:off x="609600" y="2057400"/>
            <a:ext cx="7467600" cy="2563739"/>
          </a:xfrm>
        </p:spPr>
        <p:txBody>
          <a:bodyPr/>
          <a:lstStyle/>
          <a:p>
            <a:pPr marL="457200" lvl="1" indent="-4572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Appointment of the First Deacons (6:1-7)</a:t>
            </a:r>
          </a:p>
          <a:p>
            <a:pPr marL="457200" lvl="1" indent="-4572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Stephen’s Arrest (6:8-15)</a:t>
            </a:r>
          </a:p>
        </p:txBody>
      </p:sp>
      <p:pic>
        <p:nvPicPr>
          <p:cNvPr id="2" name="Picture 1">
            <a:extLst>
              <a:ext uri="{FF2B5EF4-FFF2-40B4-BE49-F238E27FC236}">
                <a16:creationId xmlns:a16="http://schemas.microsoft.com/office/drawing/2014/main" id="{F6363DEA-3239-9A3C-4B72-C04F685E9C3A}"/>
              </a:ext>
            </a:extLst>
          </p:cNvPr>
          <p:cNvPicPr>
            <a:picLocks noChangeAspect="1"/>
          </p:cNvPicPr>
          <p:nvPr/>
        </p:nvPicPr>
        <p:blipFill>
          <a:blip r:embed="rId3"/>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195211570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a:solidFill>
                  <a:srgbClr val="00FFFF"/>
                </a:solidFill>
                <a:effectLst>
                  <a:outerShdw blurRad="38100" dist="38100" dir="2700000" algn="tl">
                    <a:srgbClr val="000000">
                      <a:alpha val="43137"/>
                    </a:srgbClr>
                  </a:outerShdw>
                </a:effectLst>
                <a:latin typeface="Calibri" panose="020F0502020204030204" pitchFamily="34" charset="0"/>
              </a:rPr>
              <a:t>Acts 6:8</a:t>
            </a:r>
            <a:r>
              <a:rPr lang="en-US" sz="360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Stephen</a:t>
            </a:r>
          </a:p>
        </p:txBody>
      </p:sp>
      <p:sp>
        <p:nvSpPr>
          <p:cNvPr id="161795" name="Rectangle 3"/>
          <p:cNvSpPr>
            <a:spLocks noGrp="1" noChangeArrowheads="1"/>
          </p:cNvSpPr>
          <p:nvPr>
            <p:ph type="body" idx="1"/>
          </p:nvPr>
        </p:nvSpPr>
        <p:spPr>
          <a:xfrm>
            <a:off x="609600" y="2057400"/>
            <a:ext cx="7467600" cy="3581400"/>
          </a:xfrm>
        </p:spPr>
        <p:txBody>
          <a:bodyPr/>
          <a:lstStyle/>
          <a:p>
            <a:pPr marL="574675" lvl="1" indent="-574675"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Stephen’s Arrest (6:8</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‒7:1</a:t>
            </a:r>
            <a:r>
              <a:rPr lang="en-US" sz="3200" dirty="0">
                <a:effectLst>
                  <a:outerShdw blurRad="38100" dist="38100" dir="2700000" algn="tl">
                    <a:srgbClr val="000000">
                      <a:alpha val="43137"/>
                    </a:srgbClr>
                  </a:outerShdw>
                </a:effectLst>
              </a:rPr>
              <a:t>)</a:t>
            </a:r>
          </a:p>
          <a:p>
            <a:pPr marL="574675" lvl="1" indent="-574675"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Stephen’s Defense (Acts 7:2-53)</a:t>
            </a:r>
          </a:p>
          <a:p>
            <a:pPr marL="574675" lvl="1" indent="-574675"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Stephen’s Stoning (7:54-60)</a:t>
            </a:r>
          </a:p>
          <a:p>
            <a:pPr marL="574675" lvl="1" indent="-574675"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Third Persecution (Acts 8:1-4)</a:t>
            </a:r>
          </a:p>
        </p:txBody>
      </p:sp>
      <p:pic>
        <p:nvPicPr>
          <p:cNvPr id="2" name="Picture 1">
            <a:extLst>
              <a:ext uri="{FF2B5EF4-FFF2-40B4-BE49-F238E27FC236}">
                <a16:creationId xmlns:a16="http://schemas.microsoft.com/office/drawing/2014/main" id="{F6363DEA-3239-9A3C-4B72-C04F685E9C3A}"/>
              </a:ext>
            </a:extLst>
          </p:cNvPr>
          <p:cNvPicPr>
            <a:picLocks noChangeAspect="1"/>
          </p:cNvPicPr>
          <p:nvPr/>
        </p:nvPicPr>
        <p:blipFill>
          <a:blip r:embed="rId3"/>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217536263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1169229406"/>
              </p:ext>
            </p:extLst>
          </p:nvPr>
        </p:nvGraphicFramePr>
        <p:xfrm>
          <a:off x="609600" y="175754"/>
          <a:ext cx="10972800" cy="6492240"/>
        </p:xfrm>
        <a:graphic>
          <a:graphicData uri="http://schemas.openxmlformats.org/drawingml/2006/table">
            <a:tbl>
              <a:tblPr firstRow="1" bandRow="1">
                <a:tableStyleId>{5C22544A-7EE6-4342-B048-85BDC9FD1C3A}</a:tableStyleId>
              </a:tblPr>
              <a:tblGrid>
                <a:gridCol w="2209800">
                  <a:extLst>
                    <a:ext uri="{9D8B030D-6E8A-4147-A177-3AD203B41FA5}">
                      <a16:colId xmlns:a16="http://schemas.microsoft.com/office/drawing/2014/main" val="20000"/>
                    </a:ext>
                  </a:extLst>
                </a:gridCol>
                <a:gridCol w="8763000">
                  <a:extLst>
                    <a:ext uri="{9D8B030D-6E8A-4147-A177-3AD203B41FA5}">
                      <a16:colId xmlns:a16="http://schemas.microsoft.com/office/drawing/2014/main" val="20002"/>
                    </a:ext>
                  </a:extLst>
                </a:gridCol>
              </a:tblGrid>
              <a:tr h="944880">
                <a:tc gridSpan="2">
                  <a:txBody>
                    <a:bodyPr/>
                    <a:lstStyle/>
                    <a:p>
                      <a:pPr algn="ctr"/>
                      <a:r>
                        <a:rPr lang="en-US" sz="3600" b="0" dirty="0">
                          <a:solidFill>
                            <a:srgbClr val="00FFFF"/>
                          </a:solidFill>
                          <a:effectLst>
                            <a:outerShdw blurRad="38100" dist="38100" dir="2700000" algn="tl">
                              <a:srgbClr val="000000">
                                <a:alpha val="43137"/>
                              </a:srgbClr>
                            </a:outerShdw>
                          </a:effectLst>
                          <a:latin typeface="+mn-lt"/>
                        </a:rPr>
                        <a:t>Acts 7 – Stephen’s Speech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3200" u="sng" dirty="0">
                        <a:latin typeface="Calibri" panose="020F0502020204030204" pitchFamily="34" charset="0"/>
                      </a:endParaRPr>
                    </a:p>
                  </a:txBody>
                  <a:tcPr/>
                </a:tc>
                <a:extLst>
                  <a:ext uri="{0D108BD9-81ED-4DB2-BD59-A6C34878D82A}">
                    <a16:rowId xmlns:a16="http://schemas.microsoft.com/office/drawing/2014/main" val="73751821"/>
                  </a:ext>
                </a:extLst>
              </a:tr>
              <a:tr h="91440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1.	7:2-5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Abraham’s partial obedience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91440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2.	7:6-38 </a:t>
                      </a:r>
                      <a:endParaRPr kumimoji="0" lang="en-US" sz="2800" b="0" i="0" u="none" strike="noStrike" kern="1200" cap="none" spc="0" normalizeH="0" baseline="0" dirty="0">
                        <a:ln>
                          <a:noFill/>
                        </a:ln>
                        <a:solidFill>
                          <a:schemeClr val="bg1"/>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Israel’s initial rejections and later acceptances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91440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3.	7:39-41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just" defTabSz="914400" rtl="0" eaLnBrk="1" latinLnBrk="0" hangingPunct="1"/>
                      <a:r>
                        <a:rPr kumimoji="0" lang="en-US" sz="2800" b="0" i="0" u="none" strike="noStrike" kern="1200" cap="none" spc="0" normalizeH="0" baseline="0" noProof="0" dirty="0">
                          <a:ln>
                            <a:noFill/>
                          </a:ln>
                          <a:solidFill>
                            <a:schemeClr val="bg1"/>
                          </a:solidFill>
                          <a:effectLst/>
                          <a:uLnTx/>
                          <a:uFillTx/>
                          <a:latin typeface="+mn-lt"/>
                          <a:ea typeface="+mn-ea"/>
                          <a:cs typeface="+mn-cs"/>
                        </a:rPr>
                        <a:t>Israel’s early rebellion against Moses </a:t>
                      </a:r>
                      <a:endParaRPr lang="en-US" sz="2800" b="1" u="none" kern="1200" dirty="0">
                        <a:solidFill>
                          <a:schemeClr val="bg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94488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4.	7:42-45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just" defTabSz="914400" rtl="0" eaLnBrk="1" latinLnBrk="0" hangingPunct="1"/>
                      <a:r>
                        <a:rPr kumimoji="0" lang="en-US" sz="2800" b="0" i="0" u="none" strike="noStrike" kern="1200" cap="none" spc="0" normalizeH="0" baseline="0" noProof="0" dirty="0">
                          <a:ln>
                            <a:noFill/>
                          </a:ln>
                          <a:solidFill>
                            <a:schemeClr val="bg1"/>
                          </a:solidFill>
                          <a:effectLst/>
                          <a:uLnTx/>
                          <a:uFillTx/>
                          <a:latin typeface="+mn-lt"/>
                          <a:ea typeface="+mn-ea"/>
                          <a:cs typeface="+mn-cs"/>
                        </a:rPr>
                        <a:t>Israel reinterpreted Moses’ teachings though a polytheistic framework</a:t>
                      </a:r>
                      <a:endParaRPr lang="en-US" sz="2800" b="1" u="none" kern="1200" dirty="0">
                        <a:solidFill>
                          <a:schemeClr val="bg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94488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5.	7:46-50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Neither the Tabernacle nor Temple were intended as permanent habitations of God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18658981"/>
                  </a:ext>
                </a:extLst>
              </a:tr>
              <a:tr h="914400">
                <a:tc>
                  <a:txBody>
                    <a:bodyPr/>
                    <a:lstStyle/>
                    <a:p>
                      <a:pPr marL="457200" marR="0" lvl="0" indent="-457200" algn="just" defTabSz="914400" rtl="0" eaLnBrk="1" fontAlgn="base" latinLnBrk="0" hangingPunct="1">
                        <a:lnSpc>
                          <a:spcPct val="100000"/>
                        </a:lnSpc>
                        <a:spcBef>
                          <a:spcPts val="0"/>
                        </a:spcBef>
                        <a:spcAft>
                          <a:spcPts val="1200"/>
                        </a:spcAft>
                        <a:buClr>
                          <a:srgbClr val="00FFFF"/>
                        </a:buClr>
                        <a:buSzPct val="100000"/>
                        <a:buFont typeface="+mj-lt"/>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6.	7:51-53</a:t>
                      </a:r>
                      <a:endParaRPr kumimoji="0" lang="en-US" sz="2800" b="0" i="0" u="none" strike="noStrike" kern="1200" cap="none" spc="0" normalizeH="0" baseline="0" dirty="0">
                        <a:ln>
                          <a:noFill/>
                        </a:ln>
                        <a:solidFill>
                          <a:schemeClr val="bg1"/>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just" defTabSz="914400" rtl="0" eaLnBrk="1" latinLnBrk="0" hangingPunct="1"/>
                      <a:r>
                        <a:rPr kumimoji="0" lang="en-US" sz="2800" b="0" i="0" u="none" strike="noStrike" kern="1200" cap="none" spc="0" normalizeH="0" baseline="0" noProof="0" dirty="0">
                          <a:ln>
                            <a:noFill/>
                          </a:ln>
                          <a:solidFill>
                            <a:schemeClr val="bg1"/>
                          </a:solidFill>
                          <a:effectLst/>
                          <a:uLnTx/>
                          <a:uFillTx/>
                          <a:latin typeface="+mn-lt"/>
                          <a:ea typeface="+mn-ea"/>
                          <a:cs typeface="+mn-cs"/>
                        </a:rPr>
                        <a:t>Current generation imitating these same rebellions</a:t>
                      </a:r>
                      <a:endParaRPr lang="en-US" sz="2800" b="1" u="none" kern="1200" dirty="0">
                        <a:solidFill>
                          <a:schemeClr val="bg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50635967"/>
                  </a:ext>
                </a:extLst>
              </a:tr>
            </a:tbl>
          </a:graphicData>
        </a:graphic>
      </p:graphicFrame>
    </p:spTree>
    <p:extLst>
      <p:ext uri="{BB962C8B-B14F-4D97-AF65-F5344CB8AC3E}">
        <p14:creationId xmlns:p14="http://schemas.microsoft.com/office/powerpoint/2010/main" val="4656754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6:8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Description of Stephen</a:t>
            </a:r>
          </a:p>
        </p:txBody>
      </p:sp>
      <p:sp>
        <p:nvSpPr>
          <p:cNvPr id="161795" name="Rectangle 3"/>
          <p:cNvSpPr>
            <a:spLocks noGrp="1" noChangeArrowheads="1"/>
          </p:cNvSpPr>
          <p:nvPr>
            <p:ph type="body" idx="1"/>
          </p:nvPr>
        </p:nvSpPr>
        <p:spPr>
          <a:xfrm>
            <a:off x="762000" y="2057400"/>
            <a:ext cx="7086600" cy="246717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Grace (8a)</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Power (8b)</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Miracles (8c)</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9283420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6:8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Description of Stephen</a:t>
            </a:r>
          </a:p>
        </p:txBody>
      </p:sp>
      <p:sp>
        <p:nvSpPr>
          <p:cNvPr id="161795" name="Rectangle 3"/>
          <p:cNvSpPr>
            <a:spLocks noGrp="1" noChangeArrowheads="1"/>
          </p:cNvSpPr>
          <p:nvPr>
            <p:ph type="body" idx="1"/>
          </p:nvPr>
        </p:nvSpPr>
        <p:spPr>
          <a:xfrm>
            <a:off x="762000" y="2057400"/>
            <a:ext cx="7086600" cy="22860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Grace (8a)</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Power (8b)</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Miracles (8c)</a:t>
            </a:r>
          </a:p>
        </p:txBody>
      </p:sp>
      <p:pic>
        <p:nvPicPr>
          <p:cNvPr id="2" name="Picture 1">
            <a:extLst>
              <a:ext uri="{FF2B5EF4-FFF2-40B4-BE49-F238E27FC236}">
                <a16:creationId xmlns:a16="http://schemas.microsoft.com/office/drawing/2014/main" id="{7D8D4AD6-516D-CF2E-92CE-49AF5B44A2D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19960792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6:8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Description of Stephen</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Grace (8a)</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Power (8b)</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Miracles (8c)</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A8FCF3BA-A0B9-68CA-FA35-4949EE37C9E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1700564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10588"/>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6511</TotalTime>
  <Words>1634</Words>
  <Application>Microsoft Office PowerPoint</Application>
  <PresentationFormat>Widescreen</PresentationFormat>
  <Paragraphs>258</Paragraphs>
  <Slides>63</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63</vt:i4>
      </vt:variant>
    </vt:vector>
  </HeadingPairs>
  <TitlesOfParts>
    <vt:vector size="69" baseType="lpstr">
      <vt:lpstr>Arial</vt:lpstr>
      <vt:lpstr>Calibri</vt:lpstr>
      <vt:lpstr>Calibri Light</vt:lpstr>
      <vt:lpstr>Corbel</vt:lpstr>
      <vt:lpstr>Wingdings</vt:lpstr>
      <vt:lpstr>Office Theme</vt:lpstr>
      <vt:lpstr>PowerPoint Presentation</vt:lpstr>
      <vt:lpstr>Acts 6:1‒15 First Deacons &amp; Stephen’s Arrest</vt:lpstr>
      <vt:lpstr>PowerPoint Presentation</vt:lpstr>
      <vt:lpstr>PowerPoint Presentation</vt:lpstr>
      <vt:lpstr>PowerPoint Presentation</vt:lpstr>
      <vt:lpstr>PowerPoint Presentation</vt:lpstr>
      <vt:lpstr>Acts 6:8 Description of Stephen</vt:lpstr>
      <vt:lpstr>Acts 6:8 Description of Stephen</vt:lpstr>
      <vt:lpstr>Acts 6:8 Description of Stephen</vt:lpstr>
      <vt:lpstr>Acts 6:8 Description of Stephen</vt:lpstr>
      <vt:lpstr>PowerPoint Presentation</vt:lpstr>
      <vt:lpstr>PowerPoint Presentation</vt:lpstr>
      <vt:lpstr>PowerPoint Presentation</vt:lpstr>
      <vt:lpstr>Acts 6:9-10 Disputations Against Stephen</vt:lpstr>
      <vt:lpstr>Acts 6:9-10 Disputations Against Stephen</vt:lpstr>
      <vt:lpstr>PowerPoint Presentation</vt:lpstr>
      <vt:lpstr>Acts 6:9 Sources of the Attack</vt:lpstr>
      <vt:lpstr>Acts 6:9 Sources of the Attack</vt:lpstr>
      <vt:lpstr>PowerPoint Presentation</vt:lpstr>
      <vt:lpstr>Acts 6:9 Sources of the Attack</vt:lpstr>
      <vt:lpstr>PowerPoint Presentation</vt:lpstr>
      <vt:lpstr>Acts 6:9 Sources of the Attack</vt:lpstr>
      <vt:lpstr>PowerPoint Presentation</vt:lpstr>
      <vt:lpstr>Acts 6:9 Sources of the Attack</vt:lpstr>
      <vt:lpstr>PowerPoint Presentation</vt:lpstr>
      <vt:lpstr>Acts 6:9 Sources of the Attack</vt:lpstr>
      <vt:lpstr>PowerPoint Presentation</vt:lpstr>
      <vt:lpstr>PowerPoint Presentation</vt:lpstr>
      <vt:lpstr>Acts 6:9-10 Disputations Against Stephen</vt:lpstr>
      <vt:lpstr>PowerPoint Presentation</vt:lpstr>
      <vt:lpstr>PowerPoint Presentation</vt:lpstr>
      <vt:lpstr>Acts 6:11 Conspiracy Against Stephen</vt:lpstr>
      <vt:lpstr>Acts 6:11 Conspiracy Against Stephen</vt:lpstr>
      <vt:lpstr>Acts 6:11 Conspiracy Against Stephen</vt:lpstr>
      <vt:lpstr>Acts 6:11b-c Charges</vt:lpstr>
      <vt:lpstr>Acts 6:11b-c Charges</vt:lpstr>
      <vt:lpstr>PowerPoint Presentation</vt:lpstr>
      <vt:lpstr>Acts 6:11b-c Charges</vt:lpstr>
      <vt:lpstr>PowerPoint Presentation</vt:lpstr>
      <vt:lpstr>PowerPoint Presentation</vt:lpstr>
      <vt:lpstr>Acts 6:13-14 Charges Against Stephen</vt:lpstr>
      <vt:lpstr>Acts 6:13-14 Charges Against Stephen</vt:lpstr>
      <vt:lpstr>Acts 6:13 Charges</vt:lpstr>
      <vt:lpstr>Acts 6:13 Charges</vt:lpstr>
      <vt:lpstr>Acts 6:13 Charges</vt:lpstr>
      <vt:lpstr>PowerPoint Presentation</vt:lpstr>
      <vt:lpstr>Acts 6:13-14 Charges Against Stephen</vt:lpstr>
      <vt:lpstr>Acts 6:14 Substantiation of the Charges </vt:lpstr>
      <vt:lpstr>Acts 6:14 Substantiation of the Charges </vt:lpstr>
      <vt:lpstr>PowerPoint Presentation</vt:lpstr>
      <vt:lpstr>PowerPoint Presentation</vt:lpstr>
      <vt:lpstr>PowerPoint Presentation</vt:lpstr>
      <vt:lpstr>PowerPoint Presentation</vt:lpstr>
      <vt:lpstr>Acts 6:14 Substantiation of the Charges </vt:lpstr>
      <vt:lpstr>PowerPoint Presentation</vt:lpstr>
      <vt:lpstr>Charles Ryrie Dispensationalism (Chicago: Moody Press, 1965), 86.</vt:lpstr>
      <vt:lpstr>PowerPoint Presentation</vt:lpstr>
      <vt:lpstr>E.W. Bullinger (1837‒1913)</vt:lpstr>
      <vt:lpstr>PowerPoint Presentation</vt:lpstr>
      <vt:lpstr>Conclusion</vt:lpstr>
      <vt:lpstr>Acts 6:1‒15 First Deacons &amp; Stephen’s Arrest</vt:lpstr>
      <vt:lpstr>Acts 6:8‒8:4 Stephen</vt:lpstr>
      <vt:lpstr>PowerPoint Presentation</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036 Acts 6v8-15</dc:title>
  <dc:subject>ACTS</dc:subject>
  <dc:creator>A. Woods</dc:creator>
  <cp:lastModifiedBy>anne woods</cp:lastModifiedBy>
  <cp:revision>744</cp:revision>
  <cp:lastPrinted>2024-01-09T22:06:07Z</cp:lastPrinted>
  <dcterms:created xsi:type="dcterms:W3CDTF">2009-01-10T23:45:31Z</dcterms:created>
  <dcterms:modified xsi:type="dcterms:W3CDTF">2024-01-24T11:41:00Z</dcterms:modified>
</cp:coreProperties>
</file>