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2"/>
  </p:notesMasterIdLst>
  <p:handoutMasterIdLst>
    <p:handoutMasterId r:id="rId103"/>
  </p:handoutMasterIdLst>
  <p:sldIdLst>
    <p:sldId id="2094" r:id="rId2"/>
    <p:sldId id="9505" r:id="rId3"/>
    <p:sldId id="10717" r:id="rId4"/>
    <p:sldId id="10977" r:id="rId5"/>
    <p:sldId id="11020" r:id="rId6"/>
    <p:sldId id="11022" r:id="rId7"/>
    <p:sldId id="10885" r:id="rId8"/>
    <p:sldId id="10995" r:id="rId9"/>
    <p:sldId id="10889" r:id="rId10"/>
    <p:sldId id="10890" r:id="rId11"/>
    <p:sldId id="10960" r:id="rId12"/>
    <p:sldId id="10891" r:id="rId13"/>
    <p:sldId id="10894" r:id="rId14"/>
    <p:sldId id="10997" r:id="rId15"/>
    <p:sldId id="10998" r:id="rId16"/>
    <p:sldId id="10999" r:id="rId17"/>
    <p:sldId id="11000" r:id="rId18"/>
    <p:sldId id="10962" r:id="rId19"/>
    <p:sldId id="10892" r:id="rId20"/>
    <p:sldId id="10899" r:id="rId21"/>
    <p:sldId id="11001" r:id="rId22"/>
    <p:sldId id="11002" r:id="rId23"/>
    <p:sldId id="10902" r:id="rId24"/>
    <p:sldId id="11003" r:id="rId25"/>
    <p:sldId id="11004" r:id="rId26"/>
    <p:sldId id="11005" r:id="rId27"/>
    <p:sldId id="11006" r:id="rId28"/>
    <p:sldId id="10893" r:id="rId29"/>
    <p:sldId id="10964" r:id="rId30"/>
    <p:sldId id="10996" r:id="rId31"/>
    <p:sldId id="10906" r:id="rId32"/>
    <p:sldId id="10907" r:id="rId33"/>
    <p:sldId id="10910" r:id="rId34"/>
    <p:sldId id="11007" r:id="rId35"/>
    <p:sldId id="11008" r:id="rId36"/>
    <p:sldId id="10913" r:id="rId37"/>
    <p:sldId id="11009" r:id="rId38"/>
    <p:sldId id="10968" r:id="rId39"/>
    <p:sldId id="11010" r:id="rId40"/>
    <p:sldId id="10908" r:id="rId41"/>
    <p:sldId id="10916" r:id="rId42"/>
    <p:sldId id="11011" r:id="rId43"/>
    <p:sldId id="10966" r:id="rId44"/>
    <p:sldId id="11012" r:id="rId45"/>
    <p:sldId id="10919" r:id="rId46"/>
    <p:sldId id="11013" r:id="rId47"/>
    <p:sldId id="11014" r:id="rId48"/>
    <p:sldId id="11015" r:id="rId49"/>
    <p:sldId id="10909" r:id="rId50"/>
    <p:sldId id="10923" r:id="rId51"/>
    <p:sldId id="11016" r:id="rId52"/>
    <p:sldId id="11017" r:id="rId53"/>
    <p:sldId id="11021" r:id="rId54"/>
    <p:sldId id="10926" r:id="rId55"/>
    <p:sldId id="10927" r:id="rId56"/>
    <p:sldId id="10932" r:id="rId57"/>
    <p:sldId id="10933" r:id="rId58"/>
    <p:sldId id="9169" r:id="rId59"/>
    <p:sldId id="10967" r:id="rId60"/>
    <p:sldId id="10965" r:id="rId61"/>
    <p:sldId id="10934" r:id="rId62"/>
    <p:sldId id="10937" r:id="rId63"/>
    <p:sldId id="11018" r:id="rId64"/>
    <p:sldId id="10969" r:id="rId65"/>
    <p:sldId id="4281" r:id="rId66"/>
    <p:sldId id="11019" r:id="rId67"/>
    <p:sldId id="10935" r:id="rId68"/>
    <p:sldId id="10970" r:id="rId69"/>
    <p:sldId id="10936" r:id="rId70"/>
    <p:sldId id="10971" r:id="rId71"/>
    <p:sldId id="9236" r:id="rId72"/>
    <p:sldId id="3264" r:id="rId73"/>
    <p:sldId id="10842" r:id="rId74"/>
    <p:sldId id="10928" r:id="rId75"/>
    <p:sldId id="10940" r:id="rId76"/>
    <p:sldId id="10941" r:id="rId77"/>
    <p:sldId id="10942" r:id="rId78"/>
    <p:sldId id="10972" r:id="rId79"/>
    <p:sldId id="10929" r:id="rId80"/>
    <p:sldId id="10943" r:id="rId81"/>
    <p:sldId id="10944" r:id="rId82"/>
    <p:sldId id="10973" r:id="rId83"/>
    <p:sldId id="9902" r:id="rId84"/>
    <p:sldId id="10945" r:id="rId85"/>
    <p:sldId id="10930" r:id="rId86"/>
    <p:sldId id="10946" r:id="rId87"/>
    <p:sldId id="10947" r:id="rId88"/>
    <p:sldId id="10948" r:id="rId89"/>
    <p:sldId id="10949" r:id="rId90"/>
    <p:sldId id="10974" r:id="rId91"/>
    <p:sldId id="10931" r:id="rId92"/>
    <p:sldId id="10950" r:id="rId93"/>
    <p:sldId id="10951" r:id="rId94"/>
    <p:sldId id="276" r:id="rId95"/>
    <p:sldId id="10975" r:id="rId96"/>
    <p:sldId id="10976" r:id="rId97"/>
    <p:sldId id="10952" r:id="rId98"/>
    <p:sldId id="10522" r:id="rId99"/>
    <p:sldId id="10981" r:id="rId100"/>
    <p:sldId id="10524" r:id="rId101"/>
  </p:sldIdLst>
  <p:sldSz cx="12192000" cy="6858000"/>
  <p:notesSz cx="7315200" cy="9601200"/>
  <p:custDataLst>
    <p:tags r:id="rId104"/>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8000"/>
    <a:srgbClr val="CC66FF"/>
    <a:srgbClr val="00FF00"/>
    <a:srgbClr val="99FFCC"/>
    <a:srgbClr val="FF99FF"/>
    <a:srgbClr val="FF00FF"/>
    <a:srgbClr val="00CCFF"/>
    <a:srgbClr val="000066"/>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DED008-242B-447D-BFD0-95C708B86E4C}" v="4" dt="2024-01-14T18:27:22.341"/>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2" autoAdjust="0"/>
    <p:restoredTop sz="96191" autoAdjust="0"/>
  </p:normalViewPr>
  <p:slideViewPr>
    <p:cSldViewPr>
      <p:cViewPr varScale="1">
        <p:scale>
          <a:sx n="61" d="100"/>
          <a:sy n="61" d="100"/>
        </p:scale>
        <p:origin x="78"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3" d="100"/>
          <a:sy n="113" d="100"/>
        </p:scale>
        <p:origin x="1912" y="6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110"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CE41C84B-C297-48DA-920C-840512922ACC}"/>
    <pc:docChg chg="undo custSel addSld delSld modSld sldOrd replTag delTag modHandout">
      <pc:chgData name="Jim McGowan" userId="e2c7446dd3aca506" providerId="LiveId" clId="{CE41C84B-C297-48DA-920C-840512922ACC}" dt="2023-12-28T15:01:38.508" v="902"/>
      <pc:docMkLst>
        <pc:docMk/>
      </pc:docMkLst>
      <pc:sldChg chg="delSp mod">
        <pc:chgData name="Jim McGowan" userId="e2c7446dd3aca506" providerId="LiveId" clId="{CE41C84B-C297-48DA-920C-840512922ACC}" dt="2023-12-28T14:16:44.940" v="259" actId="478"/>
        <pc:sldMkLst>
          <pc:docMk/>
          <pc:sldMk cId="384173127" sldId="5181"/>
        </pc:sldMkLst>
        <pc:spChg chg="del">
          <ac:chgData name="Jim McGowan" userId="e2c7446dd3aca506" providerId="LiveId" clId="{CE41C84B-C297-48DA-920C-840512922ACC}" dt="2023-12-28T14:16:44.940" v="259" actId="478"/>
          <ac:spMkLst>
            <pc:docMk/>
            <pc:sldMk cId="384173127" sldId="5181"/>
            <ac:spMk id="4" creationId="{A1C10D15-D2FE-405A-9633-0BFFFAD6C8F3}"/>
          </ac:spMkLst>
        </pc:spChg>
      </pc:sldChg>
      <pc:sldChg chg="modSp mod">
        <pc:chgData name="Jim McGowan" userId="e2c7446dd3aca506" providerId="LiveId" clId="{CE41C84B-C297-48DA-920C-840512922ACC}" dt="2023-12-28T14:03:36.308" v="65" actId="14100"/>
        <pc:sldMkLst>
          <pc:docMk/>
          <pc:sldMk cId="590753144" sldId="10717"/>
        </pc:sldMkLst>
        <pc:spChg chg="mod">
          <ac:chgData name="Jim McGowan" userId="e2c7446dd3aca506" providerId="LiveId" clId="{CE41C84B-C297-48DA-920C-840512922ACC}" dt="2023-12-28T14:03:36.308" v="65" actId="14100"/>
          <ac:spMkLst>
            <pc:docMk/>
            <pc:sldMk cId="590753144" sldId="10717"/>
            <ac:spMk id="161795" creationId="{00000000-0000-0000-0000-000000000000}"/>
          </ac:spMkLst>
        </pc:spChg>
      </pc:sldChg>
      <pc:sldChg chg="del">
        <pc:chgData name="Jim McGowan" userId="e2c7446dd3aca506" providerId="LiveId" clId="{CE41C84B-C297-48DA-920C-840512922ACC}" dt="2023-12-28T13:59:11.077" v="14" actId="47"/>
        <pc:sldMkLst>
          <pc:docMk/>
          <pc:sldMk cId="1417009776" sldId="10843"/>
        </pc:sldMkLst>
      </pc:sldChg>
      <pc:sldChg chg="del">
        <pc:chgData name="Jim McGowan" userId="e2c7446dd3aca506" providerId="LiveId" clId="{CE41C84B-C297-48DA-920C-840512922ACC}" dt="2023-12-28T13:59:55.021" v="22" actId="47"/>
        <pc:sldMkLst>
          <pc:docMk/>
          <pc:sldMk cId="4061045181" sldId="10844"/>
        </pc:sldMkLst>
      </pc:sldChg>
      <pc:sldChg chg="del">
        <pc:chgData name="Jim McGowan" userId="e2c7446dd3aca506" providerId="LiveId" clId="{CE41C84B-C297-48DA-920C-840512922ACC}" dt="2023-12-28T14:00:36.829" v="30" actId="47"/>
        <pc:sldMkLst>
          <pc:docMk/>
          <pc:sldMk cId="900611345" sldId="10845"/>
        </pc:sldMkLst>
      </pc:sldChg>
      <pc:sldChg chg="del">
        <pc:chgData name="Jim McGowan" userId="e2c7446dd3aca506" providerId="LiveId" clId="{CE41C84B-C297-48DA-920C-840512922ACC}" dt="2023-12-28T14:01:17.637" v="38" actId="47"/>
        <pc:sldMkLst>
          <pc:docMk/>
          <pc:sldMk cId="3889478319" sldId="10846"/>
        </pc:sldMkLst>
      </pc:sldChg>
      <pc:sldChg chg="addSp delSp modSp mod">
        <pc:chgData name="Jim McGowan" userId="e2c7446dd3aca506" providerId="LiveId" clId="{CE41C84B-C297-48DA-920C-840512922ACC}" dt="2023-12-28T14:04:04.175" v="69" actId="948"/>
        <pc:sldMkLst>
          <pc:docMk/>
          <pc:sldMk cId="2779431842" sldId="10847"/>
        </pc:sldMkLst>
        <pc:spChg chg="mod">
          <ac:chgData name="Jim McGowan" userId="e2c7446dd3aca506" providerId="LiveId" clId="{CE41C84B-C297-48DA-920C-840512922ACC}" dt="2023-12-28T14:04:04.175" v="69" actId="948"/>
          <ac:spMkLst>
            <pc:docMk/>
            <pc:sldMk cId="2779431842" sldId="10847"/>
            <ac:spMk id="161795" creationId="{00000000-0000-0000-0000-000000000000}"/>
          </ac:spMkLst>
        </pc:spChg>
        <pc:picChg chg="add mod">
          <ac:chgData name="Jim McGowan" userId="e2c7446dd3aca506" providerId="LiveId" clId="{CE41C84B-C297-48DA-920C-840512922ACC}" dt="2023-12-28T14:02:00.506" v="49"/>
          <ac:picMkLst>
            <pc:docMk/>
            <pc:sldMk cId="2779431842" sldId="10847"/>
            <ac:picMk id="2" creationId="{9B62CD44-2D5B-F8BF-749E-A0AD078D447A}"/>
          </ac:picMkLst>
        </pc:picChg>
        <pc:picChg chg="del">
          <ac:chgData name="Jim McGowan" userId="e2c7446dd3aca506" providerId="LiveId" clId="{CE41C84B-C297-48DA-920C-840512922ACC}" dt="2023-12-28T14:01:59.789" v="48" actId="478"/>
          <ac:picMkLst>
            <pc:docMk/>
            <pc:sldMk cId="2779431842" sldId="10847"/>
            <ac:picMk id="3" creationId="{6C05FAA2-2760-4803-49A3-30A1463837D1}"/>
          </ac:picMkLst>
        </pc:picChg>
      </pc:sldChg>
      <pc:sldChg chg="del">
        <pc:chgData name="Jim McGowan" userId="e2c7446dd3aca506" providerId="LiveId" clId="{CE41C84B-C297-48DA-920C-840512922ACC}" dt="2023-12-28T14:04:35.175" v="79" actId="47"/>
        <pc:sldMkLst>
          <pc:docMk/>
          <pc:sldMk cId="99725487" sldId="10848"/>
        </pc:sldMkLst>
      </pc:sldChg>
      <pc:sldChg chg="del">
        <pc:chgData name="Jim McGowan" userId="e2c7446dd3aca506" providerId="LiveId" clId="{CE41C84B-C297-48DA-920C-840512922ACC}" dt="2023-12-28T14:05:01.358" v="87" actId="47"/>
        <pc:sldMkLst>
          <pc:docMk/>
          <pc:sldMk cId="327512602" sldId="10849"/>
        </pc:sldMkLst>
      </pc:sldChg>
      <pc:sldChg chg="del">
        <pc:chgData name="Jim McGowan" userId="e2c7446dd3aca506" providerId="LiveId" clId="{CE41C84B-C297-48DA-920C-840512922ACC}" dt="2023-12-28T14:05:33.454" v="95" actId="47"/>
        <pc:sldMkLst>
          <pc:docMk/>
          <pc:sldMk cId="3594623172" sldId="10850"/>
        </pc:sldMkLst>
      </pc:sldChg>
      <pc:sldChg chg="del">
        <pc:chgData name="Jim McGowan" userId="e2c7446dd3aca506" providerId="LiveId" clId="{CE41C84B-C297-48DA-920C-840512922ACC}" dt="2023-12-28T14:05:56.901" v="105" actId="47"/>
        <pc:sldMkLst>
          <pc:docMk/>
          <pc:sldMk cId="2697548472" sldId="10851"/>
        </pc:sldMkLst>
      </pc:sldChg>
      <pc:sldChg chg="modSp mod">
        <pc:chgData name="Jim McGowan" userId="e2c7446dd3aca506" providerId="LiveId" clId="{CE41C84B-C297-48DA-920C-840512922ACC}" dt="2023-12-28T14:07:56.577" v="118" actId="12789"/>
        <pc:sldMkLst>
          <pc:docMk/>
          <pc:sldMk cId="2845805997" sldId="10852"/>
        </pc:sldMkLst>
        <pc:spChg chg="mod">
          <ac:chgData name="Jim McGowan" userId="e2c7446dd3aca506" providerId="LiveId" clId="{CE41C84B-C297-48DA-920C-840512922ACC}" dt="2023-12-28T14:07:56.577" v="118" actId="12789"/>
          <ac:spMkLst>
            <pc:docMk/>
            <pc:sldMk cId="2845805997" sldId="10852"/>
            <ac:spMk id="161795" creationId="{00000000-0000-0000-0000-000000000000}"/>
          </ac:spMkLst>
        </pc:spChg>
      </pc:sldChg>
      <pc:sldChg chg="del">
        <pc:chgData name="Jim McGowan" userId="e2c7446dd3aca506" providerId="LiveId" clId="{CE41C84B-C297-48DA-920C-840512922ACC}" dt="2023-12-28T14:08:21.998" v="123" actId="47"/>
        <pc:sldMkLst>
          <pc:docMk/>
          <pc:sldMk cId="2867556016" sldId="10853"/>
        </pc:sldMkLst>
      </pc:sldChg>
      <pc:sldChg chg="del">
        <pc:chgData name="Jim McGowan" userId="e2c7446dd3aca506" providerId="LiveId" clId="{CE41C84B-C297-48DA-920C-840512922ACC}" dt="2023-12-28T14:08:43.581" v="131" actId="47"/>
        <pc:sldMkLst>
          <pc:docMk/>
          <pc:sldMk cId="105188975" sldId="10854"/>
        </pc:sldMkLst>
      </pc:sldChg>
      <pc:sldChg chg="del">
        <pc:chgData name="Jim McGowan" userId="e2c7446dd3aca506" providerId="LiveId" clId="{CE41C84B-C297-48DA-920C-840512922ACC}" dt="2023-12-28T14:09:16.187" v="141" actId="47"/>
        <pc:sldMkLst>
          <pc:docMk/>
          <pc:sldMk cId="492612415" sldId="10855"/>
        </pc:sldMkLst>
      </pc:sldChg>
      <pc:sldChg chg="del">
        <pc:chgData name="Jim McGowan" userId="e2c7446dd3aca506" providerId="LiveId" clId="{CE41C84B-C297-48DA-920C-840512922ACC}" dt="2023-12-28T14:09:34.957" v="151" actId="47"/>
        <pc:sldMkLst>
          <pc:docMk/>
          <pc:sldMk cId="3325693169" sldId="10856"/>
        </pc:sldMkLst>
      </pc:sldChg>
      <pc:sldChg chg="modSp mod">
        <pc:chgData name="Jim McGowan" userId="e2c7446dd3aca506" providerId="LiveId" clId="{CE41C84B-C297-48DA-920C-840512922ACC}" dt="2023-12-28T14:10:00.500" v="156" actId="14100"/>
        <pc:sldMkLst>
          <pc:docMk/>
          <pc:sldMk cId="154610393" sldId="10857"/>
        </pc:sldMkLst>
        <pc:spChg chg="mod">
          <ac:chgData name="Jim McGowan" userId="e2c7446dd3aca506" providerId="LiveId" clId="{CE41C84B-C297-48DA-920C-840512922ACC}" dt="2023-12-28T14:10:00.500" v="156" actId="14100"/>
          <ac:spMkLst>
            <pc:docMk/>
            <pc:sldMk cId="154610393" sldId="10857"/>
            <ac:spMk id="161795" creationId="{00000000-0000-0000-0000-000000000000}"/>
          </ac:spMkLst>
        </pc:spChg>
      </pc:sldChg>
      <pc:sldChg chg="modSp mod">
        <pc:chgData name="Jim McGowan" userId="e2c7446dd3aca506" providerId="LiveId" clId="{CE41C84B-C297-48DA-920C-840512922ACC}" dt="2023-12-28T14:11:21.621" v="179" actId="6549"/>
        <pc:sldMkLst>
          <pc:docMk/>
          <pc:sldMk cId="2476218859" sldId="10858"/>
        </pc:sldMkLst>
        <pc:spChg chg="mod">
          <ac:chgData name="Jim McGowan" userId="e2c7446dd3aca506" providerId="LiveId" clId="{CE41C84B-C297-48DA-920C-840512922ACC}" dt="2023-12-28T14:11:21.621" v="179" actId="6549"/>
          <ac:spMkLst>
            <pc:docMk/>
            <pc:sldMk cId="2476218859" sldId="10858"/>
            <ac:spMk id="161795" creationId="{00000000-0000-0000-0000-000000000000}"/>
          </ac:spMkLst>
        </pc:spChg>
      </pc:sldChg>
      <pc:sldChg chg="del">
        <pc:chgData name="Jim McGowan" userId="e2c7446dd3aca506" providerId="LiveId" clId="{CE41C84B-C297-48DA-920C-840512922ACC}" dt="2023-12-28T14:10:36.267" v="163" actId="47"/>
        <pc:sldMkLst>
          <pc:docMk/>
          <pc:sldMk cId="3319497685" sldId="10859"/>
        </pc:sldMkLst>
      </pc:sldChg>
      <pc:sldChg chg="del">
        <pc:chgData name="Jim McGowan" userId="e2c7446dd3aca506" providerId="LiveId" clId="{CE41C84B-C297-48DA-920C-840512922ACC}" dt="2023-12-28T14:11:00.707" v="174" actId="47"/>
        <pc:sldMkLst>
          <pc:docMk/>
          <pc:sldMk cId="3855259437" sldId="10860"/>
        </pc:sldMkLst>
      </pc:sldChg>
      <pc:sldChg chg="modSp mod">
        <pc:chgData name="Jim McGowan" userId="e2c7446dd3aca506" providerId="LiveId" clId="{CE41C84B-C297-48DA-920C-840512922ACC}" dt="2023-12-28T14:11:30.517" v="184" actId="6549"/>
        <pc:sldMkLst>
          <pc:docMk/>
          <pc:sldMk cId="3782449832" sldId="10861"/>
        </pc:sldMkLst>
        <pc:spChg chg="mod">
          <ac:chgData name="Jim McGowan" userId="e2c7446dd3aca506" providerId="LiveId" clId="{CE41C84B-C297-48DA-920C-840512922ACC}" dt="2023-12-28T14:11:30.517" v="184" actId="6549"/>
          <ac:spMkLst>
            <pc:docMk/>
            <pc:sldMk cId="3782449832" sldId="10861"/>
            <ac:spMk id="161795" creationId="{00000000-0000-0000-0000-000000000000}"/>
          </ac:spMkLst>
        </pc:spChg>
      </pc:sldChg>
      <pc:sldChg chg="modSp mod">
        <pc:chgData name="Jim McGowan" userId="e2c7446dd3aca506" providerId="LiveId" clId="{CE41C84B-C297-48DA-920C-840512922ACC}" dt="2023-12-28T14:12:08.686" v="191" actId="6549"/>
        <pc:sldMkLst>
          <pc:docMk/>
          <pc:sldMk cId="2210628708" sldId="10862"/>
        </pc:sldMkLst>
        <pc:spChg chg="mod">
          <ac:chgData name="Jim McGowan" userId="e2c7446dd3aca506" providerId="LiveId" clId="{CE41C84B-C297-48DA-920C-840512922ACC}" dt="2023-12-28T14:12:08.686" v="191" actId="6549"/>
          <ac:spMkLst>
            <pc:docMk/>
            <pc:sldMk cId="2210628708" sldId="10862"/>
            <ac:spMk id="161795" creationId="{00000000-0000-0000-0000-000000000000}"/>
          </ac:spMkLst>
        </pc:spChg>
      </pc:sldChg>
      <pc:sldChg chg="addSp delSp modSp mod">
        <pc:chgData name="Jim McGowan" userId="e2c7446dd3aca506" providerId="LiveId" clId="{CE41C84B-C297-48DA-920C-840512922ACC}" dt="2023-12-28T14:21:08.562" v="328" actId="14100"/>
        <pc:sldMkLst>
          <pc:docMk/>
          <pc:sldMk cId="2216614056" sldId="10863"/>
        </pc:sldMkLst>
        <pc:spChg chg="mod">
          <ac:chgData name="Jim McGowan" userId="e2c7446dd3aca506" providerId="LiveId" clId="{CE41C84B-C297-48DA-920C-840512922ACC}" dt="2023-12-28T14:21:08.562" v="328" actId="14100"/>
          <ac:spMkLst>
            <pc:docMk/>
            <pc:sldMk cId="2216614056" sldId="10863"/>
            <ac:spMk id="161795" creationId="{00000000-0000-0000-0000-000000000000}"/>
          </ac:spMkLst>
        </pc:spChg>
        <pc:picChg chg="add mod">
          <ac:chgData name="Jim McGowan" userId="e2c7446dd3aca506" providerId="LiveId" clId="{CE41C84B-C297-48DA-920C-840512922ACC}" dt="2023-12-28T14:13:32.327" v="205"/>
          <ac:picMkLst>
            <pc:docMk/>
            <pc:sldMk cId="2216614056" sldId="10863"/>
            <ac:picMk id="2" creationId="{9333BAB7-6FDB-93EC-A909-24BF092F2923}"/>
          </ac:picMkLst>
        </pc:picChg>
        <pc:picChg chg="del">
          <ac:chgData name="Jim McGowan" userId="e2c7446dd3aca506" providerId="LiveId" clId="{CE41C84B-C297-48DA-920C-840512922ACC}" dt="2023-12-28T14:13:31.877" v="204" actId="478"/>
          <ac:picMkLst>
            <pc:docMk/>
            <pc:sldMk cId="2216614056" sldId="10863"/>
            <ac:picMk id="3" creationId="{6C05FAA2-2760-4803-49A3-30A1463837D1}"/>
          </ac:picMkLst>
        </pc:picChg>
      </pc:sldChg>
      <pc:sldChg chg="del">
        <pc:chgData name="Jim McGowan" userId="e2c7446dd3aca506" providerId="LiveId" clId="{CE41C84B-C297-48DA-920C-840512922ACC}" dt="2023-12-28T14:13:57.237" v="214" actId="47"/>
        <pc:sldMkLst>
          <pc:docMk/>
          <pc:sldMk cId="3341210965" sldId="10864"/>
        </pc:sldMkLst>
      </pc:sldChg>
      <pc:sldChg chg="del">
        <pc:chgData name="Jim McGowan" userId="e2c7446dd3aca506" providerId="LiveId" clId="{CE41C84B-C297-48DA-920C-840512922ACC}" dt="2023-12-28T14:16:06.142" v="244" actId="47"/>
        <pc:sldMkLst>
          <pc:docMk/>
          <pc:sldMk cId="4241880668" sldId="10865"/>
        </pc:sldMkLst>
      </pc:sldChg>
      <pc:sldChg chg="addSp delSp modSp mod">
        <pc:chgData name="Jim McGowan" userId="e2c7446dd3aca506" providerId="LiveId" clId="{CE41C84B-C297-48DA-920C-840512922ACC}" dt="2023-12-28T14:20:22.564" v="325" actId="14100"/>
        <pc:sldMkLst>
          <pc:docMk/>
          <pc:sldMk cId="2124945685" sldId="10866"/>
        </pc:sldMkLst>
        <pc:spChg chg="mod">
          <ac:chgData name="Jim McGowan" userId="e2c7446dd3aca506" providerId="LiveId" clId="{CE41C84B-C297-48DA-920C-840512922ACC}" dt="2023-12-28T14:20:22.564" v="325" actId="14100"/>
          <ac:spMkLst>
            <pc:docMk/>
            <pc:sldMk cId="2124945685" sldId="10866"/>
            <ac:spMk id="161795" creationId="{00000000-0000-0000-0000-000000000000}"/>
          </ac:spMkLst>
        </pc:spChg>
        <pc:picChg chg="add mod">
          <ac:chgData name="Jim McGowan" userId="e2c7446dd3aca506" providerId="LiveId" clId="{CE41C84B-C297-48DA-920C-840512922ACC}" dt="2023-12-28T14:19:48.616" v="314"/>
          <ac:picMkLst>
            <pc:docMk/>
            <pc:sldMk cId="2124945685" sldId="10866"/>
            <ac:picMk id="2" creationId="{B01D1B6E-A7B9-3726-375B-C6F3FA1EAA0C}"/>
          </ac:picMkLst>
        </pc:picChg>
        <pc:picChg chg="del">
          <ac:chgData name="Jim McGowan" userId="e2c7446dd3aca506" providerId="LiveId" clId="{CE41C84B-C297-48DA-920C-840512922ACC}" dt="2023-12-28T14:19:47.836" v="311" actId="478"/>
          <ac:picMkLst>
            <pc:docMk/>
            <pc:sldMk cId="2124945685" sldId="10866"/>
            <ac:picMk id="3" creationId="{6C05FAA2-2760-4803-49A3-30A1463837D1}"/>
          </ac:picMkLst>
        </pc:picChg>
      </pc:sldChg>
      <pc:sldChg chg="modSp mod">
        <pc:chgData name="Jim McGowan" userId="e2c7446dd3aca506" providerId="LiveId" clId="{CE41C84B-C297-48DA-920C-840512922ACC}" dt="2023-12-28T14:14:21.837" v="219" actId="6549"/>
        <pc:sldMkLst>
          <pc:docMk/>
          <pc:sldMk cId="359065923" sldId="10867"/>
        </pc:sldMkLst>
        <pc:spChg chg="mod">
          <ac:chgData name="Jim McGowan" userId="e2c7446dd3aca506" providerId="LiveId" clId="{CE41C84B-C297-48DA-920C-840512922ACC}" dt="2023-12-28T14:14:21.837" v="219" actId="6549"/>
          <ac:spMkLst>
            <pc:docMk/>
            <pc:sldMk cId="359065923" sldId="10867"/>
            <ac:spMk id="161795" creationId="{00000000-0000-0000-0000-000000000000}"/>
          </ac:spMkLst>
        </pc:spChg>
      </pc:sldChg>
      <pc:sldChg chg="modSp mod">
        <pc:chgData name="Jim McGowan" userId="e2c7446dd3aca506" providerId="LiveId" clId="{CE41C84B-C297-48DA-920C-840512922ACC}" dt="2023-12-28T14:14:58.994" v="224" actId="14100"/>
        <pc:sldMkLst>
          <pc:docMk/>
          <pc:sldMk cId="1282786898" sldId="10868"/>
        </pc:sldMkLst>
        <pc:spChg chg="mod">
          <ac:chgData name="Jim McGowan" userId="e2c7446dd3aca506" providerId="LiveId" clId="{CE41C84B-C297-48DA-920C-840512922ACC}" dt="2023-12-28T14:14:58.994" v="224" actId="14100"/>
          <ac:spMkLst>
            <pc:docMk/>
            <pc:sldMk cId="1282786898" sldId="10868"/>
            <ac:spMk id="161795" creationId="{00000000-0000-0000-0000-000000000000}"/>
          </ac:spMkLst>
        </pc:spChg>
      </pc:sldChg>
      <pc:sldChg chg="modSp mod">
        <pc:chgData name="Jim McGowan" userId="e2c7446dd3aca506" providerId="LiveId" clId="{CE41C84B-C297-48DA-920C-840512922ACC}" dt="2023-12-28T14:15:13.783" v="229" actId="14100"/>
        <pc:sldMkLst>
          <pc:docMk/>
          <pc:sldMk cId="1147243580" sldId="10869"/>
        </pc:sldMkLst>
        <pc:spChg chg="mod">
          <ac:chgData name="Jim McGowan" userId="e2c7446dd3aca506" providerId="LiveId" clId="{CE41C84B-C297-48DA-920C-840512922ACC}" dt="2023-12-28T14:15:13.783" v="229" actId="14100"/>
          <ac:spMkLst>
            <pc:docMk/>
            <pc:sldMk cId="1147243580" sldId="10869"/>
            <ac:spMk id="161795" creationId="{00000000-0000-0000-0000-000000000000}"/>
          </ac:spMkLst>
        </pc:spChg>
      </pc:sldChg>
      <pc:sldChg chg="modSp mod">
        <pc:chgData name="Jim McGowan" userId="e2c7446dd3aca506" providerId="LiveId" clId="{CE41C84B-C297-48DA-920C-840512922ACC}" dt="2023-12-28T14:15:28.078" v="236" actId="14100"/>
        <pc:sldMkLst>
          <pc:docMk/>
          <pc:sldMk cId="4188956432" sldId="10870"/>
        </pc:sldMkLst>
        <pc:spChg chg="mod">
          <ac:chgData name="Jim McGowan" userId="e2c7446dd3aca506" providerId="LiveId" clId="{CE41C84B-C297-48DA-920C-840512922ACC}" dt="2023-12-28T14:15:28.078" v="236" actId="14100"/>
          <ac:spMkLst>
            <pc:docMk/>
            <pc:sldMk cId="4188956432" sldId="10870"/>
            <ac:spMk id="161795" creationId="{00000000-0000-0000-0000-000000000000}"/>
          </ac:spMkLst>
        </pc:spChg>
      </pc:sldChg>
      <pc:sldChg chg="modSp mod">
        <pc:chgData name="Jim McGowan" userId="e2c7446dd3aca506" providerId="LiveId" clId="{CE41C84B-C297-48DA-920C-840512922ACC}" dt="2023-12-28T14:16:19.397" v="251" actId="14100"/>
        <pc:sldMkLst>
          <pc:docMk/>
          <pc:sldMk cId="987887120" sldId="10871"/>
        </pc:sldMkLst>
        <pc:spChg chg="mod">
          <ac:chgData name="Jim McGowan" userId="e2c7446dd3aca506" providerId="LiveId" clId="{CE41C84B-C297-48DA-920C-840512922ACC}" dt="2023-12-28T14:16:19.397" v="251" actId="14100"/>
          <ac:spMkLst>
            <pc:docMk/>
            <pc:sldMk cId="987887120" sldId="10871"/>
            <ac:spMk id="161795" creationId="{00000000-0000-0000-0000-000000000000}"/>
          </ac:spMkLst>
        </pc:spChg>
      </pc:sldChg>
      <pc:sldChg chg="modSp mod">
        <pc:chgData name="Jim McGowan" userId="e2c7446dd3aca506" providerId="LiveId" clId="{CE41C84B-C297-48DA-920C-840512922ACC}" dt="2023-12-28T14:16:31.412" v="256" actId="14100"/>
        <pc:sldMkLst>
          <pc:docMk/>
          <pc:sldMk cId="1183716182" sldId="10872"/>
        </pc:sldMkLst>
        <pc:spChg chg="mod">
          <ac:chgData name="Jim McGowan" userId="e2c7446dd3aca506" providerId="LiveId" clId="{CE41C84B-C297-48DA-920C-840512922ACC}" dt="2023-12-28T14:16:31.412" v="256" actId="14100"/>
          <ac:spMkLst>
            <pc:docMk/>
            <pc:sldMk cId="1183716182" sldId="10872"/>
            <ac:spMk id="161795" creationId="{00000000-0000-0000-0000-000000000000}"/>
          </ac:spMkLst>
        </pc:spChg>
      </pc:sldChg>
      <pc:sldChg chg="modSp mod">
        <pc:chgData name="Jim McGowan" userId="e2c7446dd3aca506" providerId="LiveId" clId="{CE41C84B-C297-48DA-920C-840512922ACC}" dt="2023-12-28T14:17:01.754" v="266" actId="14100"/>
        <pc:sldMkLst>
          <pc:docMk/>
          <pc:sldMk cId="1150756141" sldId="10873"/>
        </pc:sldMkLst>
        <pc:spChg chg="mod">
          <ac:chgData name="Jim McGowan" userId="e2c7446dd3aca506" providerId="LiveId" clId="{CE41C84B-C297-48DA-920C-840512922ACC}" dt="2023-12-28T14:17:01.754" v="266" actId="14100"/>
          <ac:spMkLst>
            <pc:docMk/>
            <pc:sldMk cId="1150756141" sldId="10873"/>
            <ac:spMk id="161795" creationId="{00000000-0000-0000-0000-000000000000}"/>
          </ac:spMkLst>
        </pc:spChg>
      </pc:sldChg>
      <pc:sldChg chg="modSp mod">
        <pc:chgData name="Jim McGowan" userId="e2c7446dd3aca506" providerId="LiveId" clId="{CE41C84B-C297-48DA-920C-840512922ACC}" dt="2023-12-28T14:17:13.747" v="271" actId="14100"/>
        <pc:sldMkLst>
          <pc:docMk/>
          <pc:sldMk cId="1203477183" sldId="10874"/>
        </pc:sldMkLst>
        <pc:spChg chg="mod">
          <ac:chgData name="Jim McGowan" userId="e2c7446dd3aca506" providerId="LiveId" clId="{CE41C84B-C297-48DA-920C-840512922ACC}" dt="2023-12-28T14:17:13.747" v="271" actId="14100"/>
          <ac:spMkLst>
            <pc:docMk/>
            <pc:sldMk cId="1203477183" sldId="10874"/>
            <ac:spMk id="161795" creationId="{00000000-0000-0000-0000-000000000000}"/>
          </ac:spMkLst>
        </pc:spChg>
      </pc:sldChg>
      <pc:sldChg chg="modSp mod">
        <pc:chgData name="Jim McGowan" userId="e2c7446dd3aca506" providerId="LiveId" clId="{CE41C84B-C297-48DA-920C-840512922ACC}" dt="2023-12-28T14:18:22.671" v="285" actId="14100"/>
        <pc:sldMkLst>
          <pc:docMk/>
          <pc:sldMk cId="70472508" sldId="10875"/>
        </pc:sldMkLst>
        <pc:spChg chg="mod">
          <ac:chgData name="Jim McGowan" userId="e2c7446dd3aca506" providerId="LiveId" clId="{CE41C84B-C297-48DA-920C-840512922ACC}" dt="2023-12-28T14:18:22.671" v="285" actId="14100"/>
          <ac:spMkLst>
            <pc:docMk/>
            <pc:sldMk cId="70472508" sldId="10875"/>
            <ac:spMk id="161795" creationId="{00000000-0000-0000-0000-000000000000}"/>
          </ac:spMkLst>
        </pc:spChg>
      </pc:sldChg>
      <pc:sldChg chg="modSp mod">
        <pc:chgData name="Jim McGowan" userId="e2c7446dd3aca506" providerId="LiveId" clId="{CE41C84B-C297-48DA-920C-840512922ACC}" dt="2023-12-28T14:19:08.545" v="298" actId="14100"/>
        <pc:sldMkLst>
          <pc:docMk/>
          <pc:sldMk cId="4053933800" sldId="10876"/>
        </pc:sldMkLst>
        <pc:spChg chg="mod">
          <ac:chgData name="Jim McGowan" userId="e2c7446dd3aca506" providerId="LiveId" clId="{CE41C84B-C297-48DA-920C-840512922ACC}" dt="2023-12-28T14:19:08.545" v="298" actId="14100"/>
          <ac:spMkLst>
            <pc:docMk/>
            <pc:sldMk cId="4053933800" sldId="10876"/>
            <ac:spMk id="161795" creationId="{00000000-0000-0000-0000-000000000000}"/>
          </ac:spMkLst>
        </pc:spChg>
      </pc:sldChg>
      <pc:sldChg chg="del">
        <pc:chgData name="Jim McGowan" userId="e2c7446dd3aca506" providerId="LiveId" clId="{CE41C84B-C297-48DA-920C-840512922ACC}" dt="2023-12-28T14:19:38.374" v="308" actId="47"/>
        <pc:sldMkLst>
          <pc:docMk/>
          <pc:sldMk cId="1201968517" sldId="10877"/>
        </pc:sldMkLst>
      </pc:sldChg>
      <pc:sldChg chg="modSp mod">
        <pc:chgData name="Jim McGowan" userId="e2c7446dd3aca506" providerId="LiveId" clId="{CE41C84B-C297-48DA-920C-840512922ACC}" dt="2023-12-28T14:21:54.221" v="337" actId="6549"/>
        <pc:sldMkLst>
          <pc:docMk/>
          <pc:sldMk cId="3115049990" sldId="10878"/>
        </pc:sldMkLst>
        <pc:spChg chg="mod">
          <ac:chgData name="Jim McGowan" userId="e2c7446dd3aca506" providerId="LiveId" clId="{CE41C84B-C297-48DA-920C-840512922ACC}" dt="2023-12-28T14:21:54.221" v="337" actId="6549"/>
          <ac:spMkLst>
            <pc:docMk/>
            <pc:sldMk cId="3115049990" sldId="10878"/>
            <ac:spMk id="161795" creationId="{00000000-0000-0000-0000-000000000000}"/>
          </ac:spMkLst>
        </pc:spChg>
      </pc:sldChg>
      <pc:sldChg chg="modSp mod">
        <pc:chgData name="Jim McGowan" userId="e2c7446dd3aca506" providerId="LiveId" clId="{CE41C84B-C297-48DA-920C-840512922ACC}" dt="2023-12-28T14:22:24.957" v="342" actId="6549"/>
        <pc:sldMkLst>
          <pc:docMk/>
          <pc:sldMk cId="2125655550" sldId="10879"/>
        </pc:sldMkLst>
        <pc:spChg chg="mod">
          <ac:chgData name="Jim McGowan" userId="e2c7446dd3aca506" providerId="LiveId" clId="{CE41C84B-C297-48DA-920C-840512922ACC}" dt="2023-12-28T14:22:24.957" v="342" actId="6549"/>
          <ac:spMkLst>
            <pc:docMk/>
            <pc:sldMk cId="2125655550" sldId="10879"/>
            <ac:spMk id="161795" creationId="{00000000-0000-0000-0000-000000000000}"/>
          </ac:spMkLst>
        </pc:spChg>
      </pc:sldChg>
      <pc:sldChg chg="modSp mod">
        <pc:chgData name="Jim McGowan" userId="e2c7446dd3aca506" providerId="LiveId" clId="{CE41C84B-C297-48DA-920C-840512922ACC}" dt="2023-12-28T14:22:48.532" v="347" actId="14100"/>
        <pc:sldMkLst>
          <pc:docMk/>
          <pc:sldMk cId="3546669492" sldId="10880"/>
        </pc:sldMkLst>
        <pc:spChg chg="mod">
          <ac:chgData name="Jim McGowan" userId="e2c7446dd3aca506" providerId="LiveId" clId="{CE41C84B-C297-48DA-920C-840512922ACC}" dt="2023-12-28T14:22:48.532" v="347" actId="14100"/>
          <ac:spMkLst>
            <pc:docMk/>
            <pc:sldMk cId="3546669492" sldId="10880"/>
            <ac:spMk id="161795" creationId="{00000000-0000-0000-0000-000000000000}"/>
          </ac:spMkLst>
        </pc:spChg>
      </pc:sldChg>
      <pc:sldChg chg="modSp mod">
        <pc:chgData name="Jim McGowan" userId="e2c7446dd3aca506" providerId="LiveId" clId="{CE41C84B-C297-48DA-920C-840512922ACC}" dt="2023-12-28T14:23:37.920" v="352" actId="14100"/>
        <pc:sldMkLst>
          <pc:docMk/>
          <pc:sldMk cId="1006083573" sldId="10881"/>
        </pc:sldMkLst>
        <pc:spChg chg="mod">
          <ac:chgData name="Jim McGowan" userId="e2c7446dd3aca506" providerId="LiveId" clId="{CE41C84B-C297-48DA-920C-840512922ACC}" dt="2023-12-28T14:23:37.920" v="352" actId="14100"/>
          <ac:spMkLst>
            <pc:docMk/>
            <pc:sldMk cId="1006083573" sldId="10881"/>
            <ac:spMk id="161795" creationId="{00000000-0000-0000-0000-000000000000}"/>
          </ac:spMkLst>
        </pc:spChg>
      </pc:sldChg>
      <pc:sldChg chg="modSp mod">
        <pc:chgData name="Jim McGowan" userId="e2c7446dd3aca506" providerId="LiveId" clId="{CE41C84B-C297-48DA-920C-840512922ACC}" dt="2023-12-28T14:24:04.967" v="360" actId="14100"/>
        <pc:sldMkLst>
          <pc:docMk/>
          <pc:sldMk cId="2511571730" sldId="10882"/>
        </pc:sldMkLst>
        <pc:spChg chg="mod">
          <ac:chgData name="Jim McGowan" userId="e2c7446dd3aca506" providerId="LiveId" clId="{CE41C84B-C297-48DA-920C-840512922ACC}" dt="2023-12-28T14:24:04.967" v="360" actId="14100"/>
          <ac:spMkLst>
            <pc:docMk/>
            <pc:sldMk cId="2511571730" sldId="10882"/>
            <ac:spMk id="161795" creationId="{00000000-0000-0000-0000-000000000000}"/>
          </ac:spMkLst>
        </pc:spChg>
      </pc:sldChg>
      <pc:sldChg chg="modSp mod">
        <pc:chgData name="Jim McGowan" userId="e2c7446dd3aca506" providerId="LiveId" clId="{CE41C84B-C297-48DA-920C-840512922ACC}" dt="2023-12-28T14:24:53.542" v="368" actId="948"/>
        <pc:sldMkLst>
          <pc:docMk/>
          <pc:sldMk cId="813686521" sldId="10883"/>
        </pc:sldMkLst>
        <pc:spChg chg="mod">
          <ac:chgData name="Jim McGowan" userId="e2c7446dd3aca506" providerId="LiveId" clId="{CE41C84B-C297-48DA-920C-840512922ACC}" dt="2023-12-28T14:24:53.542" v="368" actId="948"/>
          <ac:spMkLst>
            <pc:docMk/>
            <pc:sldMk cId="813686521" sldId="10883"/>
            <ac:spMk id="161795" creationId="{00000000-0000-0000-0000-000000000000}"/>
          </ac:spMkLst>
        </pc:spChg>
      </pc:sldChg>
      <pc:sldChg chg="addSp delSp modSp mod">
        <pc:chgData name="Jim McGowan" userId="e2c7446dd3aca506" providerId="LiveId" clId="{CE41C84B-C297-48DA-920C-840512922ACC}" dt="2023-12-28T14:26:30.286" v="394" actId="14100"/>
        <pc:sldMkLst>
          <pc:docMk/>
          <pc:sldMk cId="2692650788" sldId="10885"/>
        </pc:sldMkLst>
        <pc:spChg chg="mod">
          <ac:chgData name="Jim McGowan" userId="e2c7446dd3aca506" providerId="LiveId" clId="{CE41C84B-C297-48DA-920C-840512922ACC}" dt="2023-12-28T14:26:30.286" v="394" actId="14100"/>
          <ac:spMkLst>
            <pc:docMk/>
            <pc:sldMk cId="2692650788" sldId="10885"/>
            <ac:spMk id="161795" creationId="{00000000-0000-0000-0000-000000000000}"/>
          </ac:spMkLst>
        </pc:spChg>
        <pc:picChg chg="add mod">
          <ac:chgData name="Jim McGowan" userId="e2c7446dd3aca506" providerId="LiveId" clId="{CE41C84B-C297-48DA-920C-840512922ACC}" dt="2023-12-28T14:25:48.151" v="380"/>
          <ac:picMkLst>
            <pc:docMk/>
            <pc:sldMk cId="2692650788" sldId="10885"/>
            <ac:picMk id="2" creationId="{3EB25527-DCF3-44ED-F84E-808AB2D652EF}"/>
          </ac:picMkLst>
        </pc:picChg>
        <pc:picChg chg="del">
          <ac:chgData name="Jim McGowan" userId="e2c7446dd3aca506" providerId="LiveId" clId="{CE41C84B-C297-48DA-920C-840512922ACC}" dt="2023-12-28T14:25:47.444" v="379" actId="478"/>
          <ac:picMkLst>
            <pc:docMk/>
            <pc:sldMk cId="2692650788" sldId="10885"/>
            <ac:picMk id="3" creationId="{6C05FAA2-2760-4803-49A3-30A1463837D1}"/>
          </ac:picMkLst>
        </pc:picChg>
      </pc:sldChg>
      <pc:sldChg chg="del">
        <pc:chgData name="Jim McGowan" userId="e2c7446dd3aca506" providerId="LiveId" clId="{CE41C84B-C297-48DA-920C-840512922ACC}" dt="2023-12-28T14:26:53.742" v="401" actId="47"/>
        <pc:sldMkLst>
          <pc:docMk/>
          <pc:sldMk cId="1657625693" sldId="10886"/>
        </pc:sldMkLst>
      </pc:sldChg>
      <pc:sldChg chg="del">
        <pc:chgData name="Jim McGowan" userId="e2c7446dd3aca506" providerId="LiveId" clId="{CE41C84B-C297-48DA-920C-840512922ACC}" dt="2023-12-28T14:27:47.615" v="415" actId="47"/>
        <pc:sldMkLst>
          <pc:docMk/>
          <pc:sldMk cId="4065077800" sldId="10887"/>
        </pc:sldMkLst>
      </pc:sldChg>
      <pc:sldChg chg="modSp mod">
        <pc:chgData name="Jim McGowan" userId="e2c7446dd3aca506" providerId="LiveId" clId="{CE41C84B-C297-48DA-920C-840512922ACC}" dt="2023-12-28T14:28:12.981" v="419" actId="6549"/>
        <pc:sldMkLst>
          <pc:docMk/>
          <pc:sldMk cId="679178162" sldId="10889"/>
        </pc:sldMkLst>
        <pc:spChg chg="mod">
          <ac:chgData name="Jim McGowan" userId="e2c7446dd3aca506" providerId="LiveId" clId="{CE41C84B-C297-48DA-920C-840512922ACC}" dt="2023-12-28T14:28:12.981" v="419" actId="6549"/>
          <ac:spMkLst>
            <pc:docMk/>
            <pc:sldMk cId="679178162" sldId="10889"/>
            <ac:spMk id="161795" creationId="{00000000-0000-0000-0000-000000000000}"/>
          </ac:spMkLst>
        </pc:spChg>
      </pc:sldChg>
      <pc:sldChg chg="modSp mod">
        <pc:chgData name="Jim McGowan" userId="e2c7446dd3aca506" providerId="LiveId" clId="{CE41C84B-C297-48DA-920C-840512922ACC}" dt="2023-12-28T14:28:19.349" v="421" actId="6549"/>
        <pc:sldMkLst>
          <pc:docMk/>
          <pc:sldMk cId="3622196125" sldId="10890"/>
        </pc:sldMkLst>
        <pc:spChg chg="mod">
          <ac:chgData name="Jim McGowan" userId="e2c7446dd3aca506" providerId="LiveId" clId="{CE41C84B-C297-48DA-920C-840512922ACC}" dt="2023-12-28T14:28:19.349" v="421" actId="6549"/>
          <ac:spMkLst>
            <pc:docMk/>
            <pc:sldMk cId="3622196125" sldId="10890"/>
            <ac:spMk id="161795" creationId="{00000000-0000-0000-0000-000000000000}"/>
          </ac:spMkLst>
        </pc:spChg>
      </pc:sldChg>
      <pc:sldChg chg="modSp mod">
        <pc:chgData name="Jim McGowan" userId="e2c7446dd3aca506" providerId="LiveId" clId="{CE41C84B-C297-48DA-920C-840512922ACC}" dt="2023-12-28T14:28:39.621" v="430" actId="6549"/>
        <pc:sldMkLst>
          <pc:docMk/>
          <pc:sldMk cId="4197784893" sldId="10891"/>
        </pc:sldMkLst>
        <pc:spChg chg="mod">
          <ac:chgData name="Jim McGowan" userId="e2c7446dd3aca506" providerId="LiveId" clId="{CE41C84B-C297-48DA-920C-840512922ACC}" dt="2023-12-28T14:28:39.621" v="430" actId="6549"/>
          <ac:spMkLst>
            <pc:docMk/>
            <pc:sldMk cId="4197784893" sldId="10891"/>
            <ac:spMk id="161795" creationId="{00000000-0000-0000-0000-000000000000}"/>
          </ac:spMkLst>
        </pc:spChg>
      </pc:sldChg>
      <pc:sldChg chg="modSp mod">
        <pc:chgData name="Jim McGowan" userId="e2c7446dd3aca506" providerId="LiveId" clId="{CE41C84B-C297-48DA-920C-840512922ACC}" dt="2023-12-28T14:29:32.226" v="440" actId="12789"/>
        <pc:sldMkLst>
          <pc:docMk/>
          <pc:sldMk cId="2588643573" sldId="10894"/>
        </pc:sldMkLst>
        <pc:spChg chg="mod">
          <ac:chgData name="Jim McGowan" userId="e2c7446dd3aca506" providerId="LiveId" clId="{CE41C84B-C297-48DA-920C-840512922ACC}" dt="2023-12-28T14:29:32.226" v="440" actId="12789"/>
          <ac:spMkLst>
            <pc:docMk/>
            <pc:sldMk cId="2588643573" sldId="10894"/>
            <ac:spMk id="161795" creationId="{00000000-0000-0000-0000-000000000000}"/>
          </ac:spMkLst>
        </pc:spChg>
      </pc:sldChg>
      <pc:sldChg chg="del">
        <pc:chgData name="Jim McGowan" userId="e2c7446dd3aca506" providerId="LiveId" clId="{CE41C84B-C297-48DA-920C-840512922ACC}" dt="2023-12-28T14:30:01.934" v="447" actId="47"/>
        <pc:sldMkLst>
          <pc:docMk/>
          <pc:sldMk cId="3405162311" sldId="10895"/>
        </pc:sldMkLst>
      </pc:sldChg>
      <pc:sldChg chg="del">
        <pc:chgData name="Jim McGowan" userId="e2c7446dd3aca506" providerId="LiveId" clId="{CE41C84B-C297-48DA-920C-840512922ACC}" dt="2023-12-28T14:30:20.765" v="453" actId="47"/>
        <pc:sldMkLst>
          <pc:docMk/>
          <pc:sldMk cId="3713766579" sldId="10896"/>
        </pc:sldMkLst>
      </pc:sldChg>
      <pc:sldChg chg="del">
        <pc:chgData name="Jim McGowan" userId="e2c7446dd3aca506" providerId="LiveId" clId="{CE41C84B-C297-48DA-920C-840512922ACC}" dt="2023-12-28T14:30:40.614" v="461" actId="47"/>
        <pc:sldMkLst>
          <pc:docMk/>
          <pc:sldMk cId="3465026644" sldId="10897"/>
        </pc:sldMkLst>
      </pc:sldChg>
      <pc:sldChg chg="del">
        <pc:chgData name="Jim McGowan" userId="e2c7446dd3aca506" providerId="LiveId" clId="{CE41C84B-C297-48DA-920C-840512922ACC}" dt="2023-12-28T14:30:59.507" v="469" actId="47"/>
        <pc:sldMkLst>
          <pc:docMk/>
          <pc:sldMk cId="1103815347" sldId="10898"/>
        </pc:sldMkLst>
      </pc:sldChg>
      <pc:sldChg chg="modSp mod">
        <pc:chgData name="Jim McGowan" userId="e2c7446dd3aca506" providerId="LiveId" clId="{CE41C84B-C297-48DA-920C-840512922ACC}" dt="2023-12-28T14:31:50.724" v="482" actId="14100"/>
        <pc:sldMkLst>
          <pc:docMk/>
          <pc:sldMk cId="1200904917" sldId="10899"/>
        </pc:sldMkLst>
        <pc:spChg chg="mod">
          <ac:chgData name="Jim McGowan" userId="e2c7446dd3aca506" providerId="LiveId" clId="{CE41C84B-C297-48DA-920C-840512922ACC}" dt="2023-12-28T14:31:50.724" v="482" actId="14100"/>
          <ac:spMkLst>
            <pc:docMk/>
            <pc:sldMk cId="1200904917" sldId="10899"/>
            <ac:spMk id="161795" creationId="{00000000-0000-0000-0000-000000000000}"/>
          </ac:spMkLst>
        </pc:spChg>
      </pc:sldChg>
      <pc:sldChg chg="del">
        <pc:chgData name="Jim McGowan" userId="e2c7446dd3aca506" providerId="LiveId" clId="{CE41C84B-C297-48DA-920C-840512922ACC}" dt="2023-12-28T14:32:12.534" v="491" actId="47"/>
        <pc:sldMkLst>
          <pc:docMk/>
          <pc:sldMk cId="283221788" sldId="10900"/>
        </pc:sldMkLst>
      </pc:sldChg>
      <pc:sldChg chg="del">
        <pc:chgData name="Jim McGowan" userId="e2c7446dd3aca506" providerId="LiveId" clId="{CE41C84B-C297-48DA-920C-840512922ACC}" dt="2023-12-28T14:32:30.292" v="497" actId="47"/>
        <pc:sldMkLst>
          <pc:docMk/>
          <pc:sldMk cId="1421006535" sldId="10901"/>
        </pc:sldMkLst>
      </pc:sldChg>
      <pc:sldChg chg="modSp mod">
        <pc:chgData name="Jim McGowan" userId="e2c7446dd3aca506" providerId="LiveId" clId="{CE41C84B-C297-48DA-920C-840512922ACC}" dt="2023-12-28T14:36:51.560" v="517" actId="948"/>
        <pc:sldMkLst>
          <pc:docMk/>
          <pc:sldMk cId="1436340062" sldId="10902"/>
        </pc:sldMkLst>
        <pc:spChg chg="mod">
          <ac:chgData name="Jim McGowan" userId="e2c7446dd3aca506" providerId="LiveId" clId="{CE41C84B-C297-48DA-920C-840512922ACC}" dt="2023-12-28T14:36:51.560" v="517" actId="948"/>
          <ac:spMkLst>
            <pc:docMk/>
            <pc:sldMk cId="1436340062" sldId="10902"/>
            <ac:spMk id="161795" creationId="{00000000-0000-0000-0000-000000000000}"/>
          </ac:spMkLst>
        </pc:spChg>
        <pc:spChg chg="mod">
          <ac:chgData name="Jim McGowan" userId="e2c7446dd3aca506" providerId="LiveId" clId="{CE41C84B-C297-48DA-920C-840512922ACC}" dt="2023-12-28T14:35:46.586" v="500" actId="11"/>
          <ac:spMkLst>
            <pc:docMk/>
            <pc:sldMk cId="1436340062" sldId="10902"/>
            <ac:spMk id="180226" creationId="{00000000-0000-0000-0000-000000000000}"/>
          </ac:spMkLst>
        </pc:spChg>
      </pc:sldChg>
      <pc:sldChg chg="del">
        <pc:chgData name="Jim McGowan" userId="e2c7446dd3aca506" providerId="LiveId" clId="{CE41C84B-C297-48DA-920C-840512922ACC}" dt="2023-12-28T14:37:11.628" v="523" actId="47"/>
        <pc:sldMkLst>
          <pc:docMk/>
          <pc:sldMk cId="3803799592" sldId="10903"/>
        </pc:sldMkLst>
      </pc:sldChg>
      <pc:sldChg chg="del">
        <pc:chgData name="Jim McGowan" userId="e2c7446dd3aca506" providerId="LiveId" clId="{CE41C84B-C297-48DA-920C-840512922ACC}" dt="2023-12-28T14:37:36.485" v="533" actId="47"/>
        <pc:sldMkLst>
          <pc:docMk/>
          <pc:sldMk cId="2888933911" sldId="10904"/>
        </pc:sldMkLst>
      </pc:sldChg>
      <pc:sldChg chg="del">
        <pc:chgData name="Jim McGowan" userId="e2c7446dd3aca506" providerId="LiveId" clId="{CE41C84B-C297-48DA-920C-840512922ACC}" dt="2023-12-28T14:37:58.412" v="541" actId="47"/>
        <pc:sldMkLst>
          <pc:docMk/>
          <pc:sldMk cId="2498746910" sldId="10905"/>
        </pc:sldMkLst>
      </pc:sldChg>
      <pc:sldChg chg="modSp mod">
        <pc:chgData name="Jim McGowan" userId="e2c7446dd3aca506" providerId="LiveId" clId="{CE41C84B-C297-48DA-920C-840512922ACC}" dt="2023-12-28T14:39:17.826" v="550" actId="14100"/>
        <pc:sldMkLst>
          <pc:docMk/>
          <pc:sldMk cId="1195413049" sldId="10906"/>
        </pc:sldMkLst>
        <pc:spChg chg="mod">
          <ac:chgData name="Jim McGowan" userId="e2c7446dd3aca506" providerId="LiveId" clId="{CE41C84B-C297-48DA-920C-840512922ACC}" dt="2023-12-28T14:39:17.826" v="550" actId="14100"/>
          <ac:spMkLst>
            <pc:docMk/>
            <pc:sldMk cId="1195413049" sldId="10906"/>
            <ac:spMk id="161795" creationId="{00000000-0000-0000-0000-000000000000}"/>
          </ac:spMkLst>
        </pc:spChg>
      </pc:sldChg>
      <pc:sldChg chg="modSp mod">
        <pc:chgData name="Jim McGowan" userId="e2c7446dd3aca506" providerId="LiveId" clId="{CE41C84B-C297-48DA-920C-840512922ACC}" dt="2023-12-28T14:39:25.403" v="555" actId="14100"/>
        <pc:sldMkLst>
          <pc:docMk/>
          <pc:sldMk cId="2791879442" sldId="10907"/>
        </pc:sldMkLst>
        <pc:spChg chg="mod">
          <ac:chgData name="Jim McGowan" userId="e2c7446dd3aca506" providerId="LiveId" clId="{CE41C84B-C297-48DA-920C-840512922ACC}" dt="2023-12-28T14:39:25.403" v="555" actId="14100"/>
          <ac:spMkLst>
            <pc:docMk/>
            <pc:sldMk cId="2791879442" sldId="10907"/>
            <ac:spMk id="161795" creationId="{00000000-0000-0000-0000-000000000000}"/>
          </ac:spMkLst>
        </pc:spChg>
      </pc:sldChg>
      <pc:sldChg chg="modSp mod">
        <pc:chgData name="Jim McGowan" userId="e2c7446dd3aca506" providerId="LiveId" clId="{CE41C84B-C297-48DA-920C-840512922ACC}" dt="2023-12-28T14:43:22.877" v="618" actId="6549"/>
        <pc:sldMkLst>
          <pc:docMk/>
          <pc:sldMk cId="3512297800" sldId="10908"/>
        </pc:sldMkLst>
        <pc:spChg chg="mod">
          <ac:chgData name="Jim McGowan" userId="e2c7446dd3aca506" providerId="LiveId" clId="{CE41C84B-C297-48DA-920C-840512922ACC}" dt="2023-12-28T14:43:22.877" v="618" actId="6549"/>
          <ac:spMkLst>
            <pc:docMk/>
            <pc:sldMk cId="3512297800" sldId="10908"/>
            <ac:spMk id="161795" creationId="{00000000-0000-0000-0000-000000000000}"/>
          </ac:spMkLst>
        </pc:spChg>
      </pc:sldChg>
      <pc:sldChg chg="modSp mod">
        <pc:chgData name="Jim McGowan" userId="e2c7446dd3aca506" providerId="LiveId" clId="{CE41C84B-C297-48DA-920C-840512922ACC}" dt="2023-12-28T14:48:14.937" v="687" actId="14100"/>
        <pc:sldMkLst>
          <pc:docMk/>
          <pc:sldMk cId="1613175376" sldId="10909"/>
        </pc:sldMkLst>
        <pc:spChg chg="mod">
          <ac:chgData name="Jim McGowan" userId="e2c7446dd3aca506" providerId="LiveId" clId="{CE41C84B-C297-48DA-920C-840512922ACC}" dt="2023-12-28T14:48:14.937" v="687" actId="14100"/>
          <ac:spMkLst>
            <pc:docMk/>
            <pc:sldMk cId="1613175376" sldId="10909"/>
            <ac:spMk id="161795" creationId="{00000000-0000-0000-0000-000000000000}"/>
          </ac:spMkLst>
        </pc:spChg>
      </pc:sldChg>
      <pc:sldChg chg="modSp mod">
        <pc:chgData name="Jim McGowan" userId="e2c7446dd3aca506" providerId="LiveId" clId="{CE41C84B-C297-48DA-920C-840512922ACC}" dt="2023-12-28T14:39:56.468" v="565" actId="948"/>
        <pc:sldMkLst>
          <pc:docMk/>
          <pc:sldMk cId="2197553857" sldId="10910"/>
        </pc:sldMkLst>
        <pc:spChg chg="mod">
          <ac:chgData name="Jim McGowan" userId="e2c7446dd3aca506" providerId="LiveId" clId="{CE41C84B-C297-48DA-920C-840512922ACC}" dt="2023-12-28T14:39:56.468" v="565" actId="948"/>
          <ac:spMkLst>
            <pc:docMk/>
            <pc:sldMk cId="2197553857" sldId="10910"/>
            <ac:spMk id="161795" creationId="{00000000-0000-0000-0000-000000000000}"/>
          </ac:spMkLst>
        </pc:spChg>
      </pc:sldChg>
      <pc:sldChg chg="del">
        <pc:chgData name="Jim McGowan" userId="e2c7446dd3aca506" providerId="LiveId" clId="{CE41C84B-C297-48DA-920C-840512922ACC}" dt="2023-12-28T14:40:26.411" v="572" actId="47"/>
        <pc:sldMkLst>
          <pc:docMk/>
          <pc:sldMk cId="2645140211" sldId="10911"/>
        </pc:sldMkLst>
      </pc:sldChg>
      <pc:sldChg chg="del">
        <pc:chgData name="Jim McGowan" userId="e2c7446dd3aca506" providerId="LiveId" clId="{CE41C84B-C297-48DA-920C-840512922ACC}" dt="2023-12-28T14:40:55.926" v="581" actId="47"/>
        <pc:sldMkLst>
          <pc:docMk/>
          <pc:sldMk cId="576162673" sldId="10912"/>
        </pc:sldMkLst>
      </pc:sldChg>
      <pc:sldChg chg="modSp mod">
        <pc:chgData name="Jim McGowan" userId="e2c7446dd3aca506" providerId="LiveId" clId="{CE41C84B-C297-48DA-920C-840512922ACC}" dt="2023-12-28T14:41:54.184" v="594" actId="14100"/>
        <pc:sldMkLst>
          <pc:docMk/>
          <pc:sldMk cId="754933145" sldId="10913"/>
        </pc:sldMkLst>
        <pc:spChg chg="mod">
          <ac:chgData name="Jim McGowan" userId="e2c7446dd3aca506" providerId="LiveId" clId="{CE41C84B-C297-48DA-920C-840512922ACC}" dt="2023-12-28T14:41:54.184" v="594" actId="14100"/>
          <ac:spMkLst>
            <pc:docMk/>
            <pc:sldMk cId="754933145" sldId="10913"/>
            <ac:spMk id="161795" creationId="{00000000-0000-0000-0000-000000000000}"/>
          </ac:spMkLst>
        </pc:spChg>
        <pc:spChg chg="mod">
          <ac:chgData name="Jim McGowan" userId="e2c7446dd3aca506" providerId="LiveId" clId="{CE41C84B-C297-48DA-920C-840512922ACC}" dt="2023-12-28T14:41:20.264" v="584" actId="11"/>
          <ac:spMkLst>
            <pc:docMk/>
            <pc:sldMk cId="754933145" sldId="10913"/>
            <ac:spMk id="180226" creationId="{00000000-0000-0000-0000-000000000000}"/>
          </ac:spMkLst>
        </pc:spChg>
      </pc:sldChg>
      <pc:sldChg chg="del">
        <pc:chgData name="Jim McGowan" userId="e2c7446dd3aca506" providerId="LiveId" clId="{CE41C84B-C297-48DA-920C-840512922ACC}" dt="2023-12-28T14:42:28.859" v="601" actId="47"/>
        <pc:sldMkLst>
          <pc:docMk/>
          <pc:sldMk cId="358694458" sldId="10914"/>
        </pc:sldMkLst>
      </pc:sldChg>
      <pc:sldChg chg="del">
        <pc:chgData name="Jim McGowan" userId="e2c7446dd3aca506" providerId="LiveId" clId="{CE41C84B-C297-48DA-920C-840512922ACC}" dt="2023-12-28T14:43:01.965" v="614" actId="47"/>
        <pc:sldMkLst>
          <pc:docMk/>
          <pc:sldMk cId="1035235931" sldId="10915"/>
        </pc:sldMkLst>
      </pc:sldChg>
      <pc:sldChg chg="modSp mod">
        <pc:chgData name="Jim McGowan" userId="e2c7446dd3aca506" providerId="LiveId" clId="{CE41C84B-C297-48DA-920C-840512922ACC}" dt="2023-12-28T14:44:32.413" v="626" actId="948"/>
        <pc:sldMkLst>
          <pc:docMk/>
          <pc:sldMk cId="3088185386" sldId="10916"/>
        </pc:sldMkLst>
        <pc:spChg chg="mod">
          <ac:chgData name="Jim McGowan" userId="e2c7446dd3aca506" providerId="LiveId" clId="{CE41C84B-C297-48DA-920C-840512922ACC}" dt="2023-12-28T14:44:32.413" v="626" actId="948"/>
          <ac:spMkLst>
            <pc:docMk/>
            <pc:sldMk cId="3088185386" sldId="10916"/>
            <ac:spMk id="161795" creationId="{00000000-0000-0000-0000-000000000000}"/>
          </ac:spMkLst>
        </pc:spChg>
      </pc:sldChg>
      <pc:sldChg chg="del">
        <pc:chgData name="Jim McGowan" userId="e2c7446dd3aca506" providerId="LiveId" clId="{CE41C84B-C297-48DA-920C-840512922ACC}" dt="2023-12-28T14:44:56.844" v="633" actId="47"/>
        <pc:sldMkLst>
          <pc:docMk/>
          <pc:sldMk cId="1161817455" sldId="10917"/>
        </pc:sldMkLst>
      </pc:sldChg>
      <pc:sldChg chg="del">
        <pc:chgData name="Jim McGowan" userId="e2c7446dd3aca506" providerId="LiveId" clId="{CE41C84B-C297-48DA-920C-840512922ACC}" dt="2023-12-28T14:45:24.717" v="645" actId="47"/>
        <pc:sldMkLst>
          <pc:docMk/>
          <pc:sldMk cId="2933046849" sldId="10918"/>
        </pc:sldMkLst>
      </pc:sldChg>
      <pc:sldChg chg="modSp mod">
        <pc:chgData name="Jim McGowan" userId="e2c7446dd3aca506" providerId="LiveId" clId="{CE41C84B-C297-48DA-920C-840512922ACC}" dt="2023-12-28T14:46:14.866" v="656" actId="14100"/>
        <pc:sldMkLst>
          <pc:docMk/>
          <pc:sldMk cId="1178719969" sldId="10919"/>
        </pc:sldMkLst>
        <pc:spChg chg="mod">
          <ac:chgData name="Jim McGowan" userId="e2c7446dd3aca506" providerId="LiveId" clId="{CE41C84B-C297-48DA-920C-840512922ACC}" dt="2023-12-28T14:46:14.866" v="656" actId="14100"/>
          <ac:spMkLst>
            <pc:docMk/>
            <pc:sldMk cId="1178719969" sldId="10919"/>
            <ac:spMk id="161795" creationId="{00000000-0000-0000-0000-000000000000}"/>
          </ac:spMkLst>
        </pc:spChg>
        <pc:spChg chg="mod">
          <ac:chgData name="Jim McGowan" userId="e2c7446dd3aca506" providerId="LiveId" clId="{CE41C84B-C297-48DA-920C-840512922ACC}" dt="2023-12-28T14:45:47.455" v="648" actId="11"/>
          <ac:spMkLst>
            <pc:docMk/>
            <pc:sldMk cId="1178719969" sldId="10919"/>
            <ac:spMk id="180226" creationId="{00000000-0000-0000-0000-000000000000}"/>
          </ac:spMkLst>
        </pc:spChg>
      </pc:sldChg>
      <pc:sldChg chg="del">
        <pc:chgData name="Jim McGowan" userId="e2c7446dd3aca506" providerId="LiveId" clId="{CE41C84B-C297-48DA-920C-840512922ACC}" dt="2023-12-28T14:46:39.108" v="663" actId="47"/>
        <pc:sldMkLst>
          <pc:docMk/>
          <pc:sldMk cId="1959274740" sldId="10920"/>
        </pc:sldMkLst>
      </pc:sldChg>
      <pc:sldChg chg="del">
        <pc:chgData name="Jim McGowan" userId="e2c7446dd3aca506" providerId="LiveId" clId="{CE41C84B-C297-48DA-920C-840512922ACC}" dt="2023-12-28T14:47:14.908" v="678" actId="47"/>
        <pc:sldMkLst>
          <pc:docMk/>
          <pc:sldMk cId="2356713084" sldId="10921"/>
        </pc:sldMkLst>
      </pc:sldChg>
      <pc:sldChg chg="del">
        <pc:chgData name="Jim McGowan" userId="e2c7446dd3aca506" providerId="LiveId" clId="{CE41C84B-C297-48DA-920C-840512922ACC}" dt="2023-12-28T14:47:55.277" v="682" actId="47"/>
        <pc:sldMkLst>
          <pc:docMk/>
          <pc:sldMk cId="3447680920" sldId="10922"/>
        </pc:sldMkLst>
      </pc:sldChg>
      <pc:sldChg chg="modSp mod">
        <pc:chgData name="Jim McGowan" userId="e2c7446dd3aca506" providerId="LiveId" clId="{CE41C84B-C297-48DA-920C-840512922ACC}" dt="2023-12-28T14:48:55.235" v="695" actId="108"/>
        <pc:sldMkLst>
          <pc:docMk/>
          <pc:sldMk cId="81785224" sldId="10923"/>
        </pc:sldMkLst>
        <pc:spChg chg="mod">
          <ac:chgData name="Jim McGowan" userId="e2c7446dd3aca506" providerId="LiveId" clId="{CE41C84B-C297-48DA-920C-840512922ACC}" dt="2023-12-28T14:48:55.235" v="695" actId="108"/>
          <ac:spMkLst>
            <pc:docMk/>
            <pc:sldMk cId="81785224" sldId="10923"/>
            <ac:spMk id="161795" creationId="{00000000-0000-0000-0000-000000000000}"/>
          </ac:spMkLst>
        </pc:spChg>
      </pc:sldChg>
      <pc:sldChg chg="del">
        <pc:chgData name="Jim McGowan" userId="e2c7446dd3aca506" providerId="LiveId" clId="{CE41C84B-C297-48DA-920C-840512922ACC}" dt="2023-12-28T14:49:14.917" v="702" actId="47"/>
        <pc:sldMkLst>
          <pc:docMk/>
          <pc:sldMk cId="1892847151" sldId="10924"/>
        </pc:sldMkLst>
      </pc:sldChg>
      <pc:sldChg chg="del">
        <pc:chgData name="Jim McGowan" userId="e2c7446dd3aca506" providerId="LiveId" clId="{CE41C84B-C297-48DA-920C-840512922ACC}" dt="2023-12-28T14:49:36.677" v="710" actId="47"/>
        <pc:sldMkLst>
          <pc:docMk/>
          <pc:sldMk cId="2140304851" sldId="10925"/>
        </pc:sldMkLst>
      </pc:sldChg>
      <pc:sldChg chg="addSp delSp modSp mod">
        <pc:chgData name="Jim McGowan" userId="e2c7446dd3aca506" providerId="LiveId" clId="{CE41C84B-C297-48DA-920C-840512922ACC}" dt="2023-12-28T14:49:59.420" v="714" actId="478"/>
        <pc:sldMkLst>
          <pc:docMk/>
          <pc:sldMk cId="1817564731" sldId="10926"/>
        </pc:sldMkLst>
        <pc:picChg chg="add mod">
          <ac:chgData name="Jim McGowan" userId="e2c7446dd3aca506" providerId="LiveId" clId="{CE41C84B-C297-48DA-920C-840512922ACC}" dt="2023-12-28T14:49:57.383" v="713"/>
          <ac:picMkLst>
            <pc:docMk/>
            <pc:sldMk cId="1817564731" sldId="10926"/>
            <ac:picMk id="2" creationId="{839BFF80-26DA-A40D-2528-C9550E957C5D}"/>
          </ac:picMkLst>
        </pc:picChg>
        <pc:picChg chg="del">
          <ac:chgData name="Jim McGowan" userId="e2c7446dd3aca506" providerId="LiveId" clId="{CE41C84B-C297-48DA-920C-840512922ACC}" dt="2023-12-28T14:49:59.420" v="714" actId="478"/>
          <ac:picMkLst>
            <pc:docMk/>
            <pc:sldMk cId="1817564731" sldId="10926"/>
            <ac:picMk id="3" creationId="{6C05FAA2-2760-4803-49A3-30A1463837D1}"/>
          </ac:picMkLst>
        </pc:picChg>
      </pc:sldChg>
      <pc:sldChg chg="addSp delSp modSp mod">
        <pc:chgData name="Jim McGowan" userId="e2c7446dd3aca506" providerId="LiveId" clId="{CE41C84B-C297-48DA-920C-840512922ACC}" dt="2023-12-28T14:50:03.455" v="716"/>
        <pc:sldMkLst>
          <pc:docMk/>
          <pc:sldMk cId="1073624890" sldId="10927"/>
        </pc:sldMkLst>
        <pc:picChg chg="add mod">
          <ac:chgData name="Jim McGowan" userId="e2c7446dd3aca506" providerId="LiveId" clId="{CE41C84B-C297-48DA-920C-840512922ACC}" dt="2023-12-28T14:50:03.455" v="716"/>
          <ac:picMkLst>
            <pc:docMk/>
            <pc:sldMk cId="1073624890" sldId="10927"/>
            <ac:picMk id="2" creationId="{9CB4209B-A0E9-DFD0-7E93-432ED7B94614}"/>
          </ac:picMkLst>
        </pc:picChg>
        <pc:picChg chg="del">
          <ac:chgData name="Jim McGowan" userId="e2c7446dd3aca506" providerId="LiveId" clId="{CE41C84B-C297-48DA-920C-840512922ACC}" dt="2023-12-28T14:50:02.996" v="715" actId="478"/>
          <ac:picMkLst>
            <pc:docMk/>
            <pc:sldMk cId="1073624890" sldId="10927"/>
            <ac:picMk id="3" creationId="{6C05FAA2-2760-4803-49A3-30A1463837D1}"/>
          </ac:picMkLst>
        </pc:picChg>
      </pc:sldChg>
      <pc:sldChg chg="addSp delSp modSp mod">
        <pc:chgData name="Jim McGowan" userId="e2c7446dd3aca506" providerId="LiveId" clId="{CE41C84B-C297-48DA-920C-840512922ACC}" dt="2023-12-28T14:55:12.336" v="787" actId="12789"/>
        <pc:sldMkLst>
          <pc:docMk/>
          <pc:sldMk cId="2980317866" sldId="10928"/>
        </pc:sldMkLst>
        <pc:spChg chg="mod">
          <ac:chgData name="Jim McGowan" userId="e2c7446dd3aca506" providerId="LiveId" clId="{CE41C84B-C297-48DA-920C-840512922ACC}" dt="2023-12-28T14:55:12.336" v="787" actId="12789"/>
          <ac:spMkLst>
            <pc:docMk/>
            <pc:sldMk cId="2980317866" sldId="10928"/>
            <ac:spMk id="161795" creationId="{00000000-0000-0000-0000-000000000000}"/>
          </ac:spMkLst>
        </pc:spChg>
        <pc:picChg chg="add mod">
          <ac:chgData name="Jim McGowan" userId="e2c7446dd3aca506" providerId="LiveId" clId="{CE41C84B-C297-48DA-920C-840512922ACC}" dt="2023-12-28T14:53:26.071" v="771"/>
          <ac:picMkLst>
            <pc:docMk/>
            <pc:sldMk cId="2980317866" sldId="10928"/>
            <ac:picMk id="2" creationId="{80091D06-36A5-8830-26E5-4FB6F9D2FBE1}"/>
          </ac:picMkLst>
        </pc:picChg>
        <pc:picChg chg="del">
          <ac:chgData name="Jim McGowan" userId="e2c7446dd3aca506" providerId="LiveId" clId="{CE41C84B-C297-48DA-920C-840512922ACC}" dt="2023-12-28T14:53:25.500" v="770" actId="478"/>
          <ac:picMkLst>
            <pc:docMk/>
            <pc:sldMk cId="2980317866" sldId="10928"/>
            <ac:picMk id="3" creationId="{6C05FAA2-2760-4803-49A3-30A1463837D1}"/>
          </ac:picMkLst>
        </pc:picChg>
      </pc:sldChg>
      <pc:sldChg chg="addSp delSp modSp mod">
        <pc:chgData name="Jim McGowan" userId="e2c7446dd3aca506" providerId="LiveId" clId="{CE41C84B-C297-48DA-920C-840512922ACC}" dt="2023-12-28T14:56:06.007" v="812"/>
        <pc:sldMkLst>
          <pc:docMk/>
          <pc:sldMk cId="229552380" sldId="10929"/>
        </pc:sldMkLst>
        <pc:picChg chg="add mod">
          <ac:chgData name="Jim McGowan" userId="e2c7446dd3aca506" providerId="LiveId" clId="{CE41C84B-C297-48DA-920C-840512922ACC}" dt="2023-12-28T14:56:06.007" v="812"/>
          <ac:picMkLst>
            <pc:docMk/>
            <pc:sldMk cId="229552380" sldId="10929"/>
            <ac:picMk id="2" creationId="{4BDE63F5-A0F5-FCD9-4148-5CE3601DFD5E}"/>
          </ac:picMkLst>
        </pc:picChg>
        <pc:picChg chg="del">
          <ac:chgData name="Jim McGowan" userId="e2c7446dd3aca506" providerId="LiveId" clId="{CE41C84B-C297-48DA-920C-840512922ACC}" dt="2023-12-28T14:56:05.499" v="811" actId="478"/>
          <ac:picMkLst>
            <pc:docMk/>
            <pc:sldMk cId="229552380" sldId="10929"/>
            <ac:picMk id="3" creationId="{6C05FAA2-2760-4803-49A3-30A1463837D1}"/>
          </ac:picMkLst>
        </pc:picChg>
      </pc:sldChg>
      <pc:sldChg chg="addSp delSp modSp mod">
        <pc:chgData name="Jim McGowan" userId="e2c7446dd3aca506" providerId="LiveId" clId="{CE41C84B-C297-48DA-920C-840512922ACC}" dt="2023-12-28T14:57:06.550" v="833"/>
        <pc:sldMkLst>
          <pc:docMk/>
          <pc:sldMk cId="3657441797" sldId="10930"/>
        </pc:sldMkLst>
        <pc:picChg chg="add mod">
          <ac:chgData name="Jim McGowan" userId="e2c7446dd3aca506" providerId="LiveId" clId="{CE41C84B-C297-48DA-920C-840512922ACC}" dt="2023-12-28T14:57:06.550" v="833"/>
          <ac:picMkLst>
            <pc:docMk/>
            <pc:sldMk cId="3657441797" sldId="10930"/>
            <ac:picMk id="2" creationId="{FBA12D5D-290B-A47C-3DDB-D6338B41CC83}"/>
          </ac:picMkLst>
        </pc:picChg>
        <pc:picChg chg="del">
          <ac:chgData name="Jim McGowan" userId="e2c7446dd3aca506" providerId="LiveId" clId="{CE41C84B-C297-48DA-920C-840512922ACC}" dt="2023-12-28T14:57:06.109" v="832" actId="478"/>
          <ac:picMkLst>
            <pc:docMk/>
            <pc:sldMk cId="3657441797" sldId="10930"/>
            <ac:picMk id="3" creationId="{6C05FAA2-2760-4803-49A3-30A1463837D1}"/>
          </ac:picMkLst>
        </pc:picChg>
      </pc:sldChg>
      <pc:sldChg chg="addSp delSp modSp mod">
        <pc:chgData name="Jim McGowan" userId="e2c7446dd3aca506" providerId="LiveId" clId="{CE41C84B-C297-48DA-920C-840512922ACC}" dt="2023-12-28T14:58:27.715" v="863" actId="14100"/>
        <pc:sldMkLst>
          <pc:docMk/>
          <pc:sldMk cId="79140470" sldId="10931"/>
        </pc:sldMkLst>
        <pc:spChg chg="mod">
          <ac:chgData name="Jim McGowan" userId="e2c7446dd3aca506" providerId="LiveId" clId="{CE41C84B-C297-48DA-920C-840512922ACC}" dt="2023-12-28T14:58:27.715" v="863" actId="14100"/>
          <ac:spMkLst>
            <pc:docMk/>
            <pc:sldMk cId="79140470" sldId="10931"/>
            <ac:spMk id="161795" creationId="{00000000-0000-0000-0000-000000000000}"/>
          </ac:spMkLst>
        </pc:spChg>
        <pc:picChg chg="add mod">
          <ac:chgData name="Jim McGowan" userId="e2c7446dd3aca506" providerId="LiveId" clId="{CE41C84B-C297-48DA-920C-840512922ACC}" dt="2023-12-28T14:57:58.063" v="857"/>
          <ac:picMkLst>
            <pc:docMk/>
            <pc:sldMk cId="79140470" sldId="10931"/>
            <ac:picMk id="2" creationId="{7271E40A-EB81-F8CB-9793-4F3B3B9F8249}"/>
          </ac:picMkLst>
        </pc:picChg>
        <pc:picChg chg="del">
          <ac:chgData name="Jim McGowan" userId="e2c7446dd3aca506" providerId="LiveId" clId="{CE41C84B-C297-48DA-920C-840512922ACC}" dt="2023-12-28T14:57:57.508" v="856" actId="478"/>
          <ac:picMkLst>
            <pc:docMk/>
            <pc:sldMk cId="79140470" sldId="10931"/>
            <ac:picMk id="3" creationId="{6C05FAA2-2760-4803-49A3-30A1463837D1}"/>
          </ac:picMkLst>
        </pc:picChg>
      </pc:sldChg>
      <pc:sldChg chg="modSp mod">
        <pc:chgData name="Jim McGowan" userId="e2c7446dd3aca506" providerId="LiveId" clId="{CE41C84B-C297-48DA-920C-840512922ACC}" dt="2023-12-28T14:50:20.620" v="723" actId="14100"/>
        <pc:sldMkLst>
          <pc:docMk/>
          <pc:sldMk cId="172297797" sldId="10932"/>
        </pc:sldMkLst>
        <pc:spChg chg="mod">
          <ac:chgData name="Jim McGowan" userId="e2c7446dd3aca506" providerId="LiveId" clId="{CE41C84B-C297-48DA-920C-840512922ACC}" dt="2023-12-28T14:50:20.620" v="723" actId="14100"/>
          <ac:spMkLst>
            <pc:docMk/>
            <pc:sldMk cId="172297797" sldId="10932"/>
            <ac:spMk id="161795" creationId="{00000000-0000-0000-0000-000000000000}"/>
          </ac:spMkLst>
        </pc:spChg>
      </pc:sldChg>
      <pc:sldChg chg="modSp mod">
        <pc:chgData name="Jim McGowan" userId="e2c7446dd3aca506" providerId="LiveId" clId="{CE41C84B-C297-48DA-920C-840512922ACC}" dt="2023-12-28T14:50:51.917" v="727" actId="6549"/>
        <pc:sldMkLst>
          <pc:docMk/>
          <pc:sldMk cId="3015321196" sldId="10933"/>
        </pc:sldMkLst>
        <pc:spChg chg="mod">
          <ac:chgData name="Jim McGowan" userId="e2c7446dd3aca506" providerId="LiveId" clId="{CE41C84B-C297-48DA-920C-840512922ACC}" dt="2023-12-28T14:50:51.917" v="727" actId="6549"/>
          <ac:spMkLst>
            <pc:docMk/>
            <pc:sldMk cId="3015321196" sldId="10933"/>
            <ac:spMk id="161795" creationId="{00000000-0000-0000-0000-000000000000}"/>
          </ac:spMkLst>
        </pc:spChg>
      </pc:sldChg>
      <pc:sldChg chg="modSp mod">
        <pc:chgData name="Jim McGowan" userId="e2c7446dd3aca506" providerId="LiveId" clId="{CE41C84B-C297-48DA-920C-840512922ACC}" dt="2023-12-28T14:51:15.052" v="732" actId="6549"/>
        <pc:sldMkLst>
          <pc:docMk/>
          <pc:sldMk cId="2191936632" sldId="10934"/>
        </pc:sldMkLst>
        <pc:spChg chg="mod">
          <ac:chgData name="Jim McGowan" userId="e2c7446dd3aca506" providerId="LiveId" clId="{CE41C84B-C297-48DA-920C-840512922ACC}" dt="2023-12-28T14:51:15.052" v="732" actId="6549"/>
          <ac:spMkLst>
            <pc:docMk/>
            <pc:sldMk cId="2191936632" sldId="10934"/>
            <ac:spMk id="161795" creationId="{00000000-0000-0000-0000-000000000000}"/>
          </ac:spMkLst>
        </pc:spChg>
      </pc:sldChg>
      <pc:sldChg chg="modSp mod">
        <pc:chgData name="Jim McGowan" userId="e2c7446dd3aca506" providerId="LiveId" clId="{CE41C84B-C297-48DA-920C-840512922ACC}" dt="2023-12-28T14:52:46.445" v="763" actId="6549"/>
        <pc:sldMkLst>
          <pc:docMk/>
          <pc:sldMk cId="2371210272" sldId="10935"/>
        </pc:sldMkLst>
        <pc:spChg chg="mod">
          <ac:chgData name="Jim McGowan" userId="e2c7446dd3aca506" providerId="LiveId" clId="{CE41C84B-C297-48DA-920C-840512922ACC}" dt="2023-12-28T14:52:46.445" v="763" actId="6549"/>
          <ac:spMkLst>
            <pc:docMk/>
            <pc:sldMk cId="2371210272" sldId="10935"/>
            <ac:spMk id="161795" creationId="{00000000-0000-0000-0000-000000000000}"/>
          </ac:spMkLst>
        </pc:spChg>
      </pc:sldChg>
      <pc:sldChg chg="modSp mod">
        <pc:chgData name="Jim McGowan" userId="e2c7446dd3aca506" providerId="LiveId" clId="{CE41C84B-C297-48DA-920C-840512922ACC}" dt="2023-12-28T14:52:55.764" v="767" actId="6549"/>
        <pc:sldMkLst>
          <pc:docMk/>
          <pc:sldMk cId="4076071032" sldId="10936"/>
        </pc:sldMkLst>
        <pc:spChg chg="mod">
          <ac:chgData name="Jim McGowan" userId="e2c7446dd3aca506" providerId="LiveId" clId="{CE41C84B-C297-48DA-920C-840512922ACC}" dt="2023-12-28T14:52:55.764" v="767" actId="6549"/>
          <ac:spMkLst>
            <pc:docMk/>
            <pc:sldMk cId="4076071032" sldId="10936"/>
            <ac:spMk id="161795" creationId="{00000000-0000-0000-0000-000000000000}"/>
          </ac:spMkLst>
        </pc:spChg>
      </pc:sldChg>
      <pc:sldChg chg="modSp mod">
        <pc:chgData name="Jim McGowan" userId="e2c7446dd3aca506" providerId="LiveId" clId="{CE41C84B-C297-48DA-920C-840512922ACC}" dt="2023-12-28T14:51:43.670" v="740" actId="948"/>
        <pc:sldMkLst>
          <pc:docMk/>
          <pc:sldMk cId="1806133970" sldId="10937"/>
        </pc:sldMkLst>
        <pc:spChg chg="mod">
          <ac:chgData name="Jim McGowan" userId="e2c7446dd3aca506" providerId="LiveId" clId="{CE41C84B-C297-48DA-920C-840512922ACC}" dt="2023-12-28T14:51:43.670" v="740" actId="948"/>
          <ac:spMkLst>
            <pc:docMk/>
            <pc:sldMk cId="1806133970" sldId="10937"/>
            <ac:spMk id="161795" creationId="{00000000-0000-0000-0000-000000000000}"/>
          </ac:spMkLst>
        </pc:spChg>
      </pc:sldChg>
      <pc:sldChg chg="del">
        <pc:chgData name="Jim McGowan" userId="e2c7446dd3aca506" providerId="LiveId" clId="{CE41C84B-C297-48DA-920C-840512922ACC}" dt="2023-12-28T14:52:03.035" v="747" actId="47"/>
        <pc:sldMkLst>
          <pc:docMk/>
          <pc:sldMk cId="3106955956" sldId="10938"/>
        </pc:sldMkLst>
      </pc:sldChg>
      <pc:sldChg chg="del">
        <pc:chgData name="Jim McGowan" userId="e2c7446dd3aca506" providerId="LiveId" clId="{CE41C84B-C297-48DA-920C-840512922ACC}" dt="2023-12-28T14:52:33.973" v="759" actId="47"/>
        <pc:sldMkLst>
          <pc:docMk/>
          <pc:sldMk cId="2966599533" sldId="10939"/>
        </pc:sldMkLst>
      </pc:sldChg>
      <pc:sldChg chg="modSp mod">
        <pc:chgData name="Jim McGowan" userId="e2c7446dd3aca506" providerId="LiveId" clId="{CE41C84B-C297-48DA-920C-840512922ACC}" dt="2023-12-28T14:55:33.154" v="798" actId="14100"/>
        <pc:sldMkLst>
          <pc:docMk/>
          <pc:sldMk cId="2997882280" sldId="10940"/>
        </pc:sldMkLst>
        <pc:spChg chg="mod">
          <ac:chgData name="Jim McGowan" userId="e2c7446dd3aca506" providerId="LiveId" clId="{CE41C84B-C297-48DA-920C-840512922ACC}" dt="2023-12-28T14:55:33.154" v="798" actId="14100"/>
          <ac:spMkLst>
            <pc:docMk/>
            <pc:sldMk cId="2997882280" sldId="10940"/>
            <ac:spMk id="161795" creationId="{00000000-0000-0000-0000-000000000000}"/>
          </ac:spMkLst>
        </pc:spChg>
      </pc:sldChg>
      <pc:sldChg chg="modSp mod">
        <pc:chgData name="Jim McGowan" userId="e2c7446dd3aca506" providerId="LiveId" clId="{CE41C84B-C297-48DA-920C-840512922ACC}" dt="2023-12-28T14:55:46.230" v="803" actId="14100"/>
        <pc:sldMkLst>
          <pc:docMk/>
          <pc:sldMk cId="1030563115" sldId="10941"/>
        </pc:sldMkLst>
        <pc:spChg chg="mod">
          <ac:chgData name="Jim McGowan" userId="e2c7446dd3aca506" providerId="LiveId" clId="{CE41C84B-C297-48DA-920C-840512922ACC}" dt="2023-12-28T14:55:46.230" v="803" actId="14100"/>
          <ac:spMkLst>
            <pc:docMk/>
            <pc:sldMk cId="1030563115" sldId="10941"/>
            <ac:spMk id="161795" creationId="{00000000-0000-0000-0000-000000000000}"/>
          </ac:spMkLst>
        </pc:spChg>
      </pc:sldChg>
      <pc:sldChg chg="modSp mod">
        <pc:chgData name="Jim McGowan" userId="e2c7446dd3aca506" providerId="LiveId" clId="{CE41C84B-C297-48DA-920C-840512922ACC}" dt="2023-12-28T14:55:56.229" v="808" actId="14100"/>
        <pc:sldMkLst>
          <pc:docMk/>
          <pc:sldMk cId="621040577" sldId="10942"/>
        </pc:sldMkLst>
        <pc:spChg chg="mod">
          <ac:chgData name="Jim McGowan" userId="e2c7446dd3aca506" providerId="LiveId" clId="{CE41C84B-C297-48DA-920C-840512922ACC}" dt="2023-12-28T14:55:56.229" v="808" actId="14100"/>
          <ac:spMkLst>
            <pc:docMk/>
            <pc:sldMk cId="621040577" sldId="10942"/>
            <ac:spMk id="161795" creationId="{00000000-0000-0000-0000-000000000000}"/>
          </ac:spMkLst>
        </pc:spChg>
      </pc:sldChg>
      <pc:sldChg chg="modSp mod">
        <pc:chgData name="Jim McGowan" userId="e2c7446dd3aca506" providerId="LiveId" clId="{CE41C84B-C297-48DA-920C-840512922ACC}" dt="2023-12-28T14:56:24.788" v="817" actId="6549"/>
        <pc:sldMkLst>
          <pc:docMk/>
          <pc:sldMk cId="4097952518" sldId="10943"/>
        </pc:sldMkLst>
        <pc:spChg chg="mod">
          <ac:chgData name="Jim McGowan" userId="e2c7446dd3aca506" providerId="LiveId" clId="{CE41C84B-C297-48DA-920C-840512922ACC}" dt="2023-12-28T14:56:24.788" v="817" actId="6549"/>
          <ac:spMkLst>
            <pc:docMk/>
            <pc:sldMk cId="4097952518" sldId="10943"/>
            <ac:spMk id="161795" creationId="{00000000-0000-0000-0000-000000000000}"/>
          </ac:spMkLst>
        </pc:spChg>
      </pc:sldChg>
      <pc:sldChg chg="modSp mod">
        <pc:chgData name="Jim McGowan" userId="e2c7446dd3aca506" providerId="LiveId" clId="{CE41C84B-C297-48DA-920C-840512922ACC}" dt="2023-12-28T14:56:34.421" v="822" actId="6549"/>
        <pc:sldMkLst>
          <pc:docMk/>
          <pc:sldMk cId="2231059415" sldId="10944"/>
        </pc:sldMkLst>
        <pc:spChg chg="mod">
          <ac:chgData name="Jim McGowan" userId="e2c7446dd3aca506" providerId="LiveId" clId="{CE41C84B-C297-48DA-920C-840512922ACC}" dt="2023-12-28T14:56:34.421" v="822" actId="6549"/>
          <ac:spMkLst>
            <pc:docMk/>
            <pc:sldMk cId="2231059415" sldId="10944"/>
            <ac:spMk id="161795" creationId="{00000000-0000-0000-0000-000000000000}"/>
          </ac:spMkLst>
        </pc:spChg>
      </pc:sldChg>
      <pc:sldChg chg="modSp mod">
        <pc:chgData name="Jim McGowan" userId="e2c7446dd3aca506" providerId="LiveId" clId="{CE41C84B-C297-48DA-920C-840512922ACC}" dt="2023-12-28T14:56:53.055" v="829" actId="14100"/>
        <pc:sldMkLst>
          <pc:docMk/>
          <pc:sldMk cId="334985343" sldId="10945"/>
        </pc:sldMkLst>
        <pc:spChg chg="mod">
          <ac:chgData name="Jim McGowan" userId="e2c7446dd3aca506" providerId="LiveId" clId="{CE41C84B-C297-48DA-920C-840512922ACC}" dt="2023-12-28T14:56:53.055" v="829" actId="14100"/>
          <ac:spMkLst>
            <pc:docMk/>
            <pc:sldMk cId="334985343" sldId="10945"/>
            <ac:spMk id="161795" creationId="{00000000-0000-0000-0000-000000000000}"/>
          </ac:spMkLst>
        </pc:spChg>
      </pc:sldChg>
      <pc:sldChg chg="modSp mod">
        <pc:chgData name="Jim McGowan" userId="e2c7446dd3aca506" providerId="LiveId" clId="{CE41C84B-C297-48DA-920C-840512922ACC}" dt="2023-12-28T14:57:20.914" v="838" actId="14100"/>
        <pc:sldMkLst>
          <pc:docMk/>
          <pc:sldMk cId="3194610511" sldId="10946"/>
        </pc:sldMkLst>
        <pc:spChg chg="mod">
          <ac:chgData name="Jim McGowan" userId="e2c7446dd3aca506" providerId="LiveId" clId="{CE41C84B-C297-48DA-920C-840512922ACC}" dt="2023-12-28T14:57:20.914" v="838" actId="14100"/>
          <ac:spMkLst>
            <pc:docMk/>
            <pc:sldMk cId="3194610511" sldId="10946"/>
            <ac:spMk id="161795" creationId="{00000000-0000-0000-0000-000000000000}"/>
          </ac:spMkLst>
        </pc:spChg>
      </pc:sldChg>
      <pc:sldChg chg="modSp mod">
        <pc:chgData name="Jim McGowan" userId="e2c7446dd3aca506" providerId="LiveId" clId="{CE41C84B-C297-48DA-920C-840512922ACC}" dt="2023-12-28T14:57:28.984" v="843" actId="14100"/>
        <pc:sldMkLst>
          <pc:docMk/>
          <pc:sldMk cId="1998374081" sldId="10947"/>
        </pc:sldMkLst>
        <pc:spChg chg="mod">
          <ac:chgData name="Jim McGowan" userId="e2c7446dd3aca506" providerId="LiveId" clId="{CE41C84B-C297-48DA-920C-840512922ACC}" dt="2023-12-28T14:57:28.984" v="843" actId="14100"/>
          <ac:spMkLst>
            <pc:docMk/>
            <pc:sldMk cId="1998374081" sldId="10947"/>
            <ac:spMk id="161795" creationId="{00000000-0000-0000-0000-000000000000}"/>
          </ac:spMkLst>
        </pc:spChg>
      </pc:sldChg>
      <pc:sldChg chg="modSp mod">
        <pc:chgData name="Jim McGowan" userId="e2c7446dd3aca506" providerId="LiveId" clId="{CE41C84B-C297-48DA-920C-840512922ACC}" dt="2023-12-28T14:57:40.632" v="850" actId="14100"/>
        <pc:sldMkLst>
          <pc:docMk/>
          <pc:sldMk cId="338658582" sldId="10948"/>
        </pc:sldMkLst>
        <pc:spChg chg="mod">
          <ac:chgData name="Jim McGowan" userId="e2c7446dd3aca506" providerId="LiveId" clId="{CE41C84B-C297-48DA-920C-840512922ACC}" dt="2023-12-28T14:57:40.632" v="850" actId="14100"/>
          <ac:spMkLst>
            <pc:docMk/>
            <pc:sldMk cId="338658582" sldId="10948"/>
            <ac:spMk id="161795" creationId="{00000000-0000-0000-0000-000000000000}"/>
          </ac:spMkLst>
        </pc:spChg>
      </pc:sldChg>
      <pc:sldChg chg="modSp mod">
        <pc:chgData name="Jim McGowan" userId="e2c7446dd3aca506" providerId="LiveId" clId="{CE41C84B-C297-48DA-920C-840512922ACC}" dt="2023-12-28T14:57:49.559" v="853" actId="14100"/>
        <pc:sldMkLst>
          <pc:docMk/>
          <pc:sldMk cId="4019383668" sldId="10949"/>
        </pc:sldMkLst>
        <pc:spChg chg="mod">
          <ac:chgData name="Jim McGowan" userId="e2c7446dd3aca506" providerId="LiveId" clId="{CE41C84B-C297-48DA-920C-840512922ACC}" dt="2023-12-28T14:57:49.559" v="853" actId="14100"/>
          <ac:spMkLst>
            <pc:docMk/>
            <pc:sldMk cId="4019383668" sldId="10949"/>
            <ac:spMk id="161795" creationId="{00000000-0000-0000-0000-000000000000}"/>
          </ac:spMkLst>
        </pc:spChg>
      </pc:sldChg>
      <pc:sldChg chg="modSp mod">
        <pc:chgData name="Jim McGowan" userId="e2c7446dd3aca506" providerId="LiveId" clId="{CE41C84B-C297-48DA-920C-840512922ACC}" dt="2023-12-28T14:58:45.082" v="868" actId="14100"/>
        <pc:sldMkLst>
          <pc:docMk/>
          <pc:sldMk cId="1828358081" sldId="10950"/>
        </pc:sldMkLst>
        <pc:spChg chg="mod">
          <ac:chgData name="Jim McGowan" userId="e2c7446dd3aca506" providerId="LiveId" clId="{CE41C84B-C297-48DA-920C-840512922ACC}" dt="2023-12-28T14:58:45.082" v="868" actId="14100"/>
          <ac:spMkLst>
            <pc:docMk/>
            <pc:sldMk cId="1828358081" sldId="10950"/>
            <ac:spMk id="161795" creationId="{00000000-0000-0000-0000-000000000000}"/>
          </ac:spMkLst>
        </pc:spChg>
      </pc:sldChg>
      <pc:sldChg chg="modSp mod">
        <pc:chgData name="Jim McGowan" userId="e2c7446dd3aca506" providerId="LiveId" clId="{CE41C84B-C297-48DA-920C-840512922ACC}" dt="2023-12-28T14:58:58.436" v="873" actId="6549"/>
        <pc:sldMkLst>
          <pc:docMk/>
          <pc:sldMk cId="2089253047" sldId="10951"/>
        </pc:sldMkLst>
        <pc:spChg chg="mod">
          <ac:chgData name="Jim McGowan" userId="e2c7446dd3aca506" providerId="LiveId" clId="{CE41C84B-C297-48DA-920C-840512922ACC}" dt="2023-12-28T14:58:58.436" v="873" actId="6549"/>
          <ac:spMkLst>
            <pc:docMk/>
            <pc:sldMk cId="2089253047" sldId="10951"/>
            <ac:spMk id="161795" creationId="{00000000-0000-0000-0000-000000000000}"/>
          </ac:spMkLst>
        </pc:spChg>
      </pc:sldChg>
      <pc:sldChg chg="modSp mod">
        <pc:chgData name="Jim McGowan" userId="e2c7446dd3aca506" providerId="LiveId" clId="{CE41C84B-C297-48DA-920C-840512922ACC}" dt="2023-12-28T14:59:23.822" v="881" actId="14100"/>
        <pc:sldMkLst>
          <pc:docMk/>
          <pc:sldMk cId="1557404861" sldId="10952"/>
        </pc:sldMkLst>
        <pc:spChg chg="mod">
          <ac:chgData name="Jim McGowan" userId="e2c7446dd3aca506" providerId="LiveId" clId="{CE41C84B-C297-48DA-920C-840512922ACC}" dt="2023-12-28T14:59:23.822" v="881" actId="14100"/>
          <ac:spMkLst>
            <pc:docMk/>
            <pc:sldMk cId="1557404861" sldId="10952"/>
            <ac:spMk id="161795" creationId="{00000000-0000-0000-0000-000000000000}"/>
          </ac:spMkLst>
        </pc:spChg>
      </pc:sldChg>
      <pc:sldChg chg="del">
        <pc:chgData name="Jim McGowan" userId="e2c7446dd3aca506" providerId="LiveId" clId="{CE41C84B-C297-48DA-920C-840512922ACC}" dt="2023-12-28T14:01:36.295" v="45" actId="47"/>
        <pc:sldMkLst>
          <pc:docMk/>
          <pc:sldMk cId="3463543113" sldId="10953"/>
        </pc:sldMkLst>
      </pc:sldChg>
      <pc:sldChg chg="modSp mod">
        <pc:chgData name="Jim McGowan" userId="e2c7446dd3aca506" providerId="LiveId" clId="{CE41C84B-C297-48DA-920C-840512922ACC}" dt="2023-12-28T14:25:15.682" v="376" actId="948"/>
        <pc:sldMkLst>
          <pc:docMk/>
          <pc:sldMk cId="3163837316" sldId="10954"/>
        </pc:sldMkLst>
        <pc:spChg chg="mod">
          <ac:chgData name="Jim McGowan" userId="e2c7446dd3aca506" providerId="LiveId" clId="{CE41C84B-C297-48DA-920C-840512922ACC}" dt="2023-12-28T14:25:15.682" v="376" actId="948"/>
          <ac:spMkLst>
            <pc:docMk/>
            <pc:sldMk cId="3163837316" sldId="10954"/>
            <ac:spMk id="161795" creationId="{00000000-0000-0000-0000-000000000000}"/>
          </ac:spMkLst>
        </pc:spChg>
      </pc:sldChg>
      <pc:sldChg chg="ord">
        <pc:chgData name="Jim McGowan" userId="e2c7446dd3aca506" providerId="LiveId" clId="{CE41C84B-C297-48DA-920C-840512922ACC}" dt="2023-12-28T14:09:21.311" v="144"/>
        <pc:sldMkLst>
          <pc:docMk/>
          <pc:sldMk cId="251798111" sldId="10955"/>
        </pc:sldMkLst>
      </pc:sldChg>
      <pc:sldChg chg="ord">
        <pc:chgData name="Jim McGowan" userId="e2c7446dd3aca506" providerId="LiveId" clId="{CE41C84B-C297-48DA-920C-840512922ACC}" dt="2023-12-28T14:10:42.312" v="166"/>
        <pc:sldMkLst>
          <pc:docMk/>
          <pc:sldMk cId="1541034360" sldId="10956"/>
        </pc:sldMkLst>
      </pc:sldChg>
      <pc:sldChg chg="modSp mod">
        <pc:chgData name="Jim McGowan" userId="e2c7446dd3aca506" providerId="LiveId" clId="{CE41C84B-C297-48DA-920C-840512922ACC}" dt="2023-12-28T14:28:31.508" v="426" actId="12789"/>
        <pc:sldMkLst>
          <pc:docMk/>
          <pc:sldMk cId="2787309894" sldId="10960"/>
        </pc:sldMkLst>
        <pc:picChg chg="mod">
          <ac:chgData name="Jim McGowan" userId="e2c7446dd3aca506" providerId="LiveId" clId="{CE41C84B-C297-48DA-920C-840512922ACC}" dt="2023-12-28T14:28:31.508" v="426" actId="12789"/>
          <ac:picMkLst>
            <pc:docMk/>
            <pc:sldMk cId="2787309894" sldId="10960"/>
            <ac:picMk id="4" creationId="{314735EB-3AE9-BFA4-7E15-1676033E8440}"/>
          </ac:picMkLst>
        </pc:picChg>
      </pc:sldChg>
      <pc:sldChg chg="addSp delSp modSp mod">
        <pc:chgData name="Jim McGowan" userId="e2c7446dd3aca506" providerId="LiveId" clId="{CE41C84B-C297-48DA-920C-840512922ACC}" dt="2023-12-28T14:31:13.276" v="473"/>
        <pc:sldMkLst>
          <pc:docMk/>
          <pc:sldMk cId="452496126" sldId="10962"/>
        </pc:sldMkLst>
        <pc:picChg chg="add mod">
          <ac:chgData name="Jim McGowan" userId="e2c7446dd3aca506" providerId="LiveId" clId="{CE41C84B-C297-48DA-920C-840512922ACC}" dt="2023-12-28T14:31:13.276" v="473"/>
          <ac:picMkLst>
            <pc:docMk/>
            <pc:sldMk cId="452496126" sldId="10962"/>
            <ac:picMk id="2" creationId="{57604B17-DB19-9DAF-59E2-F5FFA3FF54F8}"/>
          </ac:picMkLst>
        </pc:picChg>
        <pc:picChg chg="del">
          <ac:chgData name="Jim McGowan" userId="e2c7446dd3aca506" providerId="LiveId" clId="{CE41C84B-C297-48DA-920C-840512922ACC}" dt="2023-12-28T14:31:10.909" v="472" actId="478"/>
          <ac:picMkLst>
            <pc:docMk/>
            <pc:sldMk cId="452496126" sldId="10962"/>
            <ac:picMk id="4" creationId="{314735EB-3AE9-BFA4-7E15-1676033E8440}"/>
          </ac:picMkLst>
        </pc:picChg>
      </pc:sldChg>
      <pc:sldChg chg="del">
        <pc:chgData name="Jim McGowan" userId="e2c7446dd3aca506" providerId="LiveId" clId="{CE41C84B-C297-48DA-920C-840512922ACC}" dt="2023-12-28T14:38:37.350" v="545" actId="47"/>
        <pc:sldMkLst>
          <pc:docMk/>
          <pc:sldMk cId="2666099728" sldId="10963"/>
        </pc:sldMkLst>
      </pc:sldChg>
      <pc:sldChg chg="ord">
        <pc:chgData name="Jim McGowan" userId="e2c7446dd3aca506" providerId="LiveId" clId="{CE41C84B-C297-48DA-920C-840512922ACC}" dt="2023-12-28T14:45:03.615" v="638"/>
        <pc:sldMkLst>
          <pc:docMk/>
          <pc:sldMk cId="309288135" sldId="10966"/>
        </pc:sldMkLst>
      </pc:sldChg>
      <pc:sldChg chg="modSp mod">
        <pc:chgData name="Jim McGowan" userId="e2c7446dd3aca506" providerId="LiveId" clId="{CE41C84B-C297-48DA-920C-840512922ACC}" dt="2023-12-28T14:51:02.156" v="728" actId="1440"/>
        <pc:sldMkLst>
          <pc:docMk/>
          <pc:sldMk cId="3642010991" sldId="10967"/>
        </pc:sldMkLst>
        <pc:picChg chg="mod">
          <ac:chgData name="Jim McGowan" userId="e2c7446dd3aca506" providerId="LiveId" clId="{CE41C84B-C297-48DA-920C-840512922ACC}" dt="2023-12-28T14:51:02.156" v="728" actId="1440"/>
          <ac:picMkLst>
            <pc:docMk/>
            <pc:sldMk cId="3642010991" sldId="10967"/>
            <ac:picMk id="2" creationId="{241BCF2E-4296-7AF2-65A6-7B7C2E7F8A89}"/>
          </ac:picMkLst>
        </pc:picChg>
      </pc:sldChg>
      <pc:sldChg chg="ord">
        <pc:chgData name="Jim McGowan" userId="e2c7446dd3aca506" providerId="LiveId" clId="{CE41C84B-C297-48DA-920C-840512922ACC}" dt="2023-12-28T14:42:41.013" v="606"/>
        <pc:sldMkLst>
          <pc:docMk/>
          <pc:sldMk cId="618544975" sldId="10968"/>
        </pc:sldMkLst>
      </pc:sldChg>
      <pc:sldChg chg="modSp mod">
        <pc:chgData name="Jim McGowan" userId="e2c7446dd3aca506" providerId="LiveId" clId="{CE41C84B-C297-48DA-920C-840512922ACC}" dt="2023-12-28T14:59:07.190" v="876" actId="1440"/>
        <pc:sldMkLst>
          <pc:docMk/>
          <pc:sldMk cId="2523672971" sldId="10975"/>
        </pc:sldMkLst>
        <pc:picChg chg="mod">
          <ac:chgData name="Jim McGowan" userId="e2c7446dd3aca506" providerId="LiveId" clId="{CE41C84B-C297-48DA-920C-840512922ACC}" dt="2023-12-28T14:59:07.190" v="876" actId="1440"/>
          <ac:picMkLst>
            <pc:docMk/>
            <pc:sldMk cId="2523672971" sldId="10975"/>
            <ac:picMk id="2" creationId="{241BCF2E-4296-7AF2-65A6-7B7C2E7F8A89}"/>
          </ac:picMkLst>
        </pc:picChg>
      </pc:sldChg>
      <pc:sldChg chg="modSp add mod">
        <pc:chgData name="Jim McGowan" userId="e2c7446dd3aca506" providerId="LiveId" clId="{CE41C84B-C297-48DA-920C-840512922ACC}" dt="2023-12-28T14:03:42.604" v="66" actId="14100"/>
        <pc:sldMkLst>
          <pc:docMk/>
          <pc:sldMk cId="1911253767" sldId="10977"/>
        </pc:sldMkLst>
        <pc:spChg chg="mod">
          <ac:chgData name="Jim McGowan" userId="e2c7446dd3aca506" providerId="LiveId" clId="{CE41C84B-C297-48DA-920C-840512922ACC}" dt="2023-12-28T14:03:42.604" v="66" actId="14100"/>
          <ac:spMkLst>
            <pc:docMk/>
            <pc:sldMk cId="1911253767" sldId="10977"/>
            <ac:spMk id="161795" creationId="{00000000-0000-0000-0000-000000000000}"/>
          </ac:spMkLst>
        </pc:spChg>
      </pc:sldChg>
      <pc:sldChg chg="modSp add mod">
        <pc:chgData name="Jim McGowan" userId="e2c7446dd3aca506" providerId="LiveId" clId="{CE41C84B-C297-48DA-920C-840512922ACC}" dt="2023-12-28T13:59:50.187" v="21" actId="108"/>
        <pc:sldMkLst>
          <pc:docMk/>
          <pc:sldMk cId="3661639445" sldId="10978"/>
        </pc:sldMkLst>
        <pc:spChg chg="mod">
          <ac:chgData name="Jim McGowan" userId="e2c7446dd3aca506" providerId="LiveId" clId="{CE41C84B-C297-48DA-920C-840512922ACC}" dt="2023-12-28T13:59:50.187" v="21" actId="108"/>
          <ac:spMkLst>
            <pc:docMk/>
            <pc:sldMk cId="3661639445" sldId="10978"/>
            <ac:spMk id="161795" creationId="{00000000-0000-0000-0000-000000000000}"/>
          </ac:spMkLst>
        </pc:spChg>
      </pc:sldChg>
      <pc:sldChg chg="modSp add mod">
        <pc:chgData name="Jim McGowan" userId="e2c7446dd3aca506" providerId="LiveId" clId="{CE41C84B-C297-48DA-920C-840512922ACC}" dt="2023-12-28T14:00:33.451" v="29" actId="108"/>
        <pc:sldMkLst>
          <pc:docMk/>
          <pc:sldMk cId="314367887" sldId="10979"/>
        </pc:sldMkLst>
        <pc:spChg chg="mod">
          <ac:chgData name="Jim McGowan" userId="e2c7446dd3aca506" providerId="LiveId" clId="{CE41C84B-C297-48DA-920C-840512922ACC}" dt="2023-12-28T14:00:33.451" v="29" actId="108"/>
          <ac:spMkLst>
            <pc:docMk/>
            <pc:sldMk cId="314367887" sldId="10979"/>
            <ac:spMk id="161795" creationId="{00000000-0000-0000-0000-000000000000}"/>
          </ac:spMkLst>
        </pc:spChg>
      </pc:sldChg>
      <pc:sldChg chg="modSp add mod">
        <pc:chgData name="Jim McGowan" userId="e2c7446dd3aca506" providerId="LiveId" clId="{CE41C84B-C297-48DA-920C-840512922ACC}" dt="2023-12-28T14:01:12.497" v="37" actId="108"/>
        <pc:sldMkLst>
          <pc:docMk/>
          <pc:sldMk cId="1771013358" sldId="10980"/>
        </pc:sldMkLst>
        <pc:spChg chg="mod">
          <ac:chgData name="Jim McGowan" userId="e2c7446dd3aca506" providerId="LiveId" clId="{CE41C84B-C297-48DA-920C-840512922ACC}" dt="2023-12-28T14:01:12.497" v="37" actId="108"/>
          <ac:spMkLst>
            <pc:docMk/>
            <pc:sldMk cId="1771013358" sldId="10980"/>
            <ac:spMk id="161795" creationId="{00000000-0000-0000-0000-000000000000}"/>
          </ac:spMkLst>
        </pc:spChg>
      </pc:sldChg>
      <pc:sldChg chg="modSp add mod">
        <pc:chgData name="Jim McGowan" userId="e2c7446dd3aca506" providerId="LiveId" clId="{CE41C84B-C297-48DA-920C-840512922ACC}" dt="2023-12-28T14:01:33.027" v="44" actId="108"/>
        <pc:sldMkLst>
          <pc:docMk/>
          <pc:sldMk cId="2598410869" sldId="10981"/>
        </pc:sldMkLst>
        <pc:spChg chg="mod">
          <ac:chgData name="Jim McGowan" userId="e2c7446dd3aca506" providerId="LiveId" clId="{CE41C84B-C297-48DA-920C-840512922ACC}" dt="2023-12-28T14:01:33.027" v="44" actId="108"/>
          <ac:spMkLst>
            <pc:docMk/>
            <pc:sldMk cId="2598410869" sldId="10981"/>
            <ac:spMk id="161795" creationId="{00000000-0000-0000-0000-000000000000}"/>
          </ac:spMkLst>
        </pc:spChg>
      </pc:sldChg>
      <pc:sldChg chg="modSp add mod">
        <pc:chgData name="Jim McGowan" userId="e2c7446dd3aca506" providerId="LiveId" clId="{CE41C84B-C297-48DA-920C-840512922ACC}" dt="2023-12-28T14:04:26.965" v="76" actId="255"/>
        <pc:sldMkLst>
          <pc:docMk/>
          <pc:sldMk cId="1738763902" sldId="10982"/>
        </pc:sldMkLst>
        <pc:spChg chg="mod">
          <ac:chgData name="Jim McGowan" userId="e2c7446dd3aca506" providerId="LiveId" clId="{CE41C84B-C297-48DA-920C-840512922ACC}" dt="2023-12-28T14:04:26.965" v="76" actId="255"/>
          <ac:spMkLst>
            <pc:docMk/>
            <pc:sldMk cId="1738763902" sldId="10982"/>
            <ac:spMk id="161795" creationId="{00000000-0000-0000-0000-000000000000}"/>
          </ac:spMkLst>
        </pc:spChg>
      </pc:sldChg>
      <pc:sldChg chg="modSp add mod">
        <pc:chgData name="Jim McGowan" userId="e2c7446dd3aca506" providerId="LiveId" clId="{CE41C84B-C297-48DA-920C-840512922ACC}" dt="2023-12-28T14:04:55.985" v="86" actId="108"/>
        <pc:sldMkLst>
          <pc:docMk/>
          <pc:sldMk cId="2837964912" sldId="10983"/>
        </pc:sldMkLst>
        <pc:spChg chg="mod">
          <ac:chgData name="Jim McGowan" userId="e2c7446dd3aca506" providerId="LiveId" clId="{CE41C84B-C297-48DA-920C-840512922ACC}" dt="2023-12-28T14:04:55.985" v="86" actId="108"/>
          <ac:spMkLst>
            <pc:docMk/>
            <pc:sldMk cId="2837964912" sldId="10983"/>
            <ac:spMk id="161795" creationId="{00000000-0000-0000-0000-000000000000}"/>
          </ac:spMkLst>
        </pc:spChg>
      </pc:sldChg>
      <pc:sldChg chg="modSp add mod">
        <pc:chgData name="Jim McGowan" userId="e2c7446dd3aca506" providerId="LiveId" clId="{CE41C84B-C297-48DA-920C-840512922ACC}" dt="2023-12-28T14:05:25.889" v="94" actId="108"/>
        <pc:sldMkLst>
          <pc:docMk/>
          <pc:sldMk cId="1593470577" sldId="10984"/>
        </pc:sldMkLst>
        <pc:spChg chg="mod">
          <ac:chgData name="Jim McGowan" userId="e2c7446dd3aca506" providerId="LiveId" clId="{CE41C84B-C297-48DA-920C-840512922ACC}" dt="2023-12-28T14:05:25.889" v="94" actId="108"/>
          <ac:spMkLst>
            <pc:docMk/>
            <pc:sldMk cId="1593470577" sldId="10984"/>
            <ac:spMk id="161795" creationId="{00000000-0000-0000-0000-000000000000}"/>
          </ac:spMkLst>
        </pc:spChg>
      </pc:sldChg>
      <pc:sldChg chg="modSp add mod">
        <pc:chgData name="Jim McGowan" userId="e2c7446dd3aca506" providerId="LiveId" clId="{CE41C84B-C297-48DA-920C-840512922ACC}" dt="2023-12-28T14:05:52.927" v="102" actId="108"/>
        <pc:sldMkLst>
          <pc:docMk/>
          <pc:sldMk cId="3038917001" sldId="10985"/>
        </pc:sldMkLst>
        <pc:spChg chg="mod">
          <ac:chgData name="Jim McGowan" userId="e2c7446dd3aca506" providerId="LiveId" clId="{CE41C84B-C297-48DA-920C-840512922ACC}" dt="2023-12-28T14:05:52.927" v="102" actId="108"/>
          <ac:spMkLst>
            <pc:docMk/>
            <pc:sldMk cId="3038917001" sldId="10985"/>
            <ac:spMk id="161795" creationId="{00000000-0000-0000-0000-000000000000}"/>
          </ac:spMkLst>
        </pc:spChg>
      </pc:sldChg>
      <pc:sldChg chg="modSp add mod">
        <pc:chgData name="Jim McGowan" userId="e2c7446dd3aca506" providerId="LiveId" clId="{CE41C84B-C297-48DA-920C-840512922ACC}" dt="2023-12-28T14:08:16.349" v="122" actId="108"/>
        <pc:sldMkLst>
          <pc:docMk/>
          <pc:sldMk cId="446270834" sldId="10986"/>
        </pc:sldMkLst>
        <pc:spChg chg="mod">
          <ac:chgData name="Jim McGowan" userId="e2c7446dd3aca506" providerId="LiveId" clId="{CE41C84B-C297-48DA-920C-840512922ACC}" dt="2023-12-28T14:08:16.349" v="122" actId="108"/>
          <ac:spMkLst>
            <pc:docMk/>
            <pc:sldMk cId="446270834" sldId="10986"/>
            <ac:spMk id="161795" creationId="{00000000-0000-0000-0000-000000000000}"/>
          </ac:spMkLst>
        </pc:spChg>
      </pc:sldChg>
      <pc:sldChg chg="modSp add mod">
        <pc:chgData name="Jim McGowan" userId="e2c7446dd3aca506" providerId="LiveId" clId="{CE41C84B-C297-48DA-920C-840512922ACC}" dt="2023-12-28T14:08:37.457" v="130" actId="108"/>
        <pc:sldMkLst>
          <pc:docMk/>
          <pc:sldMk cId="910858486" sldId="10987"/>
        </pc:sldMkLst>
        <pc:spChg chg="mod">
          <ac:chgData name="Jim McGowan" userId="e2c7446dd3aca506" providerId="LiveId" clId="{CE41C84B-C297-48DA-920C-840512922ACC}" dt="2023-12-28T14:08:37.457" v="130" actId="108"/>
          <ac:spMkLst>
            <pc:docMk/>
            <pc:sldMk cId="910858486" sldId="10987"/>
            <ac:spMk id="161795" creationId="{00000000-0000-0000-0000-000000000000}"/>
          </ac:spMkLst>
        </pc:spChg>
      </pc:sldChg>
      <pc:sldChg chg="modSp add mod">
        <pc:chgData name="Jim McGowan" userId="e2c7446dd3aca506" providerId="LiveId" clId="{CE41C84B-C297-48DA-920C-840512922ACC}" dt="2023-12-28T14:09:01.667" v="138" actId="108"/>
        <pc:sldMkLst>
          <pc:docMk/>
          <pc:sldMk cId="1967551070" sldId="10988"/>
        </pc:sldMkLst>
        <pc:spChg chg="mod">
          <ac:chgData name="Jim McGowan" userId="e2c7446dd3aca506" providerId="LiveId" clId="{CE41C84B-C297-48DA-920C-840512922ACC}" dt="2023-12-28T14:09:01.667" v="138" actId="108"/>
          <ac:spMkLst>
            <pc:docMk/>
            <pc:sldMk cId="1967551070" sldId="10988"/>
            <ac:spMk id="161795" creationId="{00000000-0000-0000-0000-000000000000}"/>
          </ac:spMkLst>
        </pc:spChg>
      </pc:sldChg>
      <pc:sldChg chg="modSp add mod">
        <pc:chgData name="Jim McGowan" userId="e2c7446dd3aca506" providerId="LiveId" clId="{CE41C84B-C297-48DA-920C-840512922ACC}" dt="2023-12-28T14:09:31.282" v="148" actId="108"/>
        <pc:sldMkLst>
          <pc:docMk/>
          <pc:sldMk cId="1223910507" sldId="10989"/>
        </pc:sldMkLst>
        <pc:spChg chg="mod">
          <ac:chgData name="Jim McGowan" userId="e2c7446dd3aca506" providerId="LiveId" clId="{CE41C84B-C297-48DA-920C-840512922ACC}" dt="2023-12-28T14:09:31.282" v="148" actId="108"/>
          <ac:spMkLst>
            <pc:docMk/>
            <pc:sldMk cId="1223910507" sldId="10989"/>
            <ac:spMk id="161795" creationId="{00000000-0000-0000-0000-000000000000}"/>
          </ac:spMkLst>
        </pc:spChg>
      </pc:sldChg>
      <pc:sldChg chg="modSp add mod">
        <pc:chgData name="Jim McGowan" userId="e2c7446dd3aca506" providerId="LiveId" clId="{CE41C84B-C297-48DA-920C-840512922ACC}" dt="2023-12-28T14:10:20.465" v="160" actId="108"/>
        <pc:sldMkLst>
          <pc:docMk/>
          <pc:sldMk cId="690023954" sldId="10990"/>
        </pc:sldMkLst>
        <pc:spChg chg="mod">
          <ac:chgData name="Jim McGowan" userId="e2c7446dd3aca506" providerId="LiveId" clId="{CE41C84B-C297-48DA-920C-840512922ACC}" dt="2023-12-28T14:10:20.465" v="160" actId="108"/>
          <ac:spMkLst>
            <pc:docMk/>
            <pc:sldMk cId="690023954" sldId="10990"/>
            <ac:spMk id="161795" creationId="{00000000-0000-0000-0000-000000000000}"/>
          </ac:spMkLst>
        </pc:spChg>
      </pc:sldChg>
      <pc:sldChg chg="modSp add mod">
        <pc:chgData name="Jim McGowan" userId="e2c7446dd3aca506" providerId="LiveId" clId="{CE41C84B-C297-48DA-920C-840512922ACC}" dt="2023-12-28T14:10:54.701" v="173" actId="108"/>
        <pc:sldMkLst>
          <pc:docMk/>
          <pc:sldMk cId="3443978587" sldId="10991"/>
        </pc:sldMkLst>
        <pc:spChg chg="mod">
          <ac:chgData name="Jim McGowan" userId="e2c7446dd3aca506" providerId="LiveId" clId="{CE41C84B-C297-48DA-920C-840512922ACC}" dt="2023-12-28T14:10:54.701" v="173" actId="108"/>
          <ac:spMkLst>
            <pc:docMk/>
            <pc:sldMk cId="3443978587" sldId="10991"/>
            <ac:spMk id="161795" creationId="{00000000-0000-0000-0000-000000000000}"/>
          </ac:spMkLst>
        </pc:spChg>
      </pc:sldChg>
      <pc:sldChg chg="modSp add mod">
        <pc:chgData name="Jim McGowan" userId="e2c7446dd3aca506" providerId="LiveId" clId="{CE41C84B-C297-48DA-920C-840512922ACC}" dt="2023-12-28T14:21:14.217" v="329" actId="14100"/>
        <pc:sldMkLst>
          <pc:docMk/>
          <pc:sldMk cId="398044721" sldId="10992"/>
        </pc:sldMkLst>
        <pc:spChg chg="mod">
          <ac:chgData name="Jim McGowan" userId="e2c7446dd3aca506" providerId="LiveId" clId="{CE41C84B-C297-48DA-920C-840512922ACC}" dt="2023-12-28T14:21:14.217" v="329" actId="14100"/>
          <ac:spMkLst>
            <pc:docMk/>
            <pc:sldMk cId="398044721" sldId="10992"/>
            <ac:spMk id="161795" creationId="{00000000-0000-0000-0000-000000000000}"/>
          </ac:spMkLst>
        </pc:spChg>
      </pc:sldChg>
      <pc:sldChg chg="modSp add mod">
        <pc:chgData name="Jim McGowan" userId="e2c7446dd3aca506" providerId="LiveId" clId="{CE41C84B-C297-48DA-920C-840512922ACC}" dt="2023-12-28T14:21:23.622" v="332" actId="14100"/>
        <pc:sldMkLst>
          <pc:docMk/>
          <pc:sldMk cId="3602902911" sldId="10993"/>
        </pc:sldMkLst>
        <pc:spChg chg="mod">
          <ac:chgData name="Jim McGowan" userId="e2c7446dd3aca506" providerId="LiveId" clId="{CE41C84B-C297-48DA-920C-840512922ACC}" dt="2023-12-28T14:21:23.622" v="332" actId="14100"/>
          <ac:spMkLst>
            <pc:docMk/>
            <pc:sldMk cId="3602902911" sldId="10993"/>
            <ac:spMk id="161795" creationId="{00000000-0000-0000-0000-000000000000}"/>
          </ac:spMkLst>
        </pc:spChg>
      </pc:sldChg>
      <pc:sldChg chg="modSp add mod">
        <pc:chgData name="Jim McGowan" userId="e2c7446dd3aca506" providerId="LiveId" clId="{CE41C84B-C297-48DA-920C-840512922ACC}" dt="2023-12-28T14:19:31.542" v="307" actId="108"/>
        <pc:sldMkLst>
          <pc:docMk/>
          <pc:sldMk cId="437376809" sldId="10994"/>
        </pc:sldMkLst>
        <pc:spChg chg="mod">
          <ac:chgData name="Jim McGowan" userId="e2c7446dd3aca506" providerId="LiveId" clId="{CE41C84B-C297-48DA-920C-840512922ACC}" dt="2023-12-28T14:19:31.542" v="307" actId="108"/>
          <ac:spMkLst>
            <pc:docMk/>
            <pc:sldMk cId="437376809" sldId="10994"/>
            <ac:spMk id="161795" creationId="{00000000-0000-0000-0000-000000000000}"/>
          </ac:spMkLst>
        </pc:spChg>
      </pc:sldChg>
      <pc:sldChg chg="modSp add mod">
        <pc:chgData name="Jim McGowan" userId="e2c7446dd3aca506" providerId="LiveId" clId="{CE41C84B-C297-48DA-920C-840512922ACC}" dt="2023-12-28T14:26:48.037" v="400" actId="108"/>
        <pc:sldMkLst>
          <pc:docMk/>
          <pc:sldMk cId="4209761094" sldId="10995"/>
        </pc:sldMkLst>
        <pc:spChg chg="mod">
          <ac:chgData name="Jim McGowan" userId="e2c7446dd3aca506" providerId="LiveId" clId="{CE41C84B-C297-48DA-920C-840512922ACC}" dt="2023-12-28T14:26:48.037" v="400" actId="108"/>
          <ac:spMkLst>
            <pc:docMk/>
            <pc:sldMk cId="4209761094" sldId="10995"/>
            <ac:spMk id="161795" creationId="{00000000-0000-0000-0000-000000000000}"/>
          </ac:spMkLst>
        </pc:spChg>
      </pc:sldChg>
      <pc:sldChg chg="modSp add mod">
        <pc:chgData name="Jim McGowan" userId="e2c7446dd3aca506" providerId="LiveId" clId="{CE41C84B-C297-48DA-920C-840512922ACC}" dt="2023-12-28T14:27:37.559" v="412" actId="14100"/>
        <pc:sldMkLst>
          <pc:docMk/>
          <pc:sldMk cId="1800464747" sldId="10996"/>
        </pc:sldMkLst>
        <pc:spChg chg="mod">
          <ac:chgData name="Jim McGowan" userId="e2c7446dd3aca506" providerId="LiveId" clId="{CE41C84B-C297-48DA-920C-840512922ACC}" dt="2023-12-28T14:27:37.559" v="412" actId="14100"/>
          <ac:spMkLst>
            <pc:docMk/>
            <pc:sldMk cId="1800464747" sldId="10996"/>
            <ac:spMk id="161795" creationId="{00000000-0000-0000-0000-000000000000}"/>
          </ac:spMkLst>
        </pc:spChg>
      </pc:sldChg>
      <pc:sldChg chg="modSp add mod">
        <pc:chgData name="Jim McGowan" userId="e2c7446dd3aca506" providerId="LiveId" clId="{CE41C84B-C297-48DA-920C-840512922ACC}" dt="2023-12-28T14:29:45.449" v="444" actId="108"/>
        <pc:sldMkLst>
          <pc:docMk/>
          <pc:sldMk cId="1020159391" sldId="10997"/>
        </pc:sldMkLst>
        <pc:spChg chg="mod">
          <ac:chgData name="Jim McGowan" userId="e2c7446dd3aca506" providerId="LiveId" clId="{CE41C84B-C297-48DA-920C-840512922ACC}" dt="2023-12-28T14:29:45.449" v="444" actId="108"/>
          <ac:spMkLst>
            <pc:docMk/>
            <pc:sldMk cId="1020159391" sldId="10997"/>
            <ac:spMk id="161795" creationId="{00000000-0000-0000-0000-000000000000}"/>
          </ac:spMkLst>
        </pc:spChg>
      </pc:sldChg>
      <pc:sldChg chg="modSp add mod">
        <pc:chgData name="Jim McGowan" userId="e2c7446dd3aca506" providerId="LiveId" clId="{CE41C84B-C297-48DA-920C-840512922ACC}" dt="2023-12-28T14:30:13.855" v="452" actId="108"/>
        <pc:sldMkLst>
          <pc:docMk/>
          <pc:sldMk cId="791474097" sldId="10998"/>
        </pc:sldMkLst>
        <pc:spChg chg="mod">
          <ac:chgData name="Jim McGowan" userId="e2c7446dd3aca506" providerId="LiveId" clId="{CE41C84B-C297-48DA-920C-840512922ACC}" dt="2023-12-28T14:30:13.855" v="452" actId="108"/>
          <ac:spMkLst>
            <pc:docMk/>
            <pc:sldMk cId="791474097" sldId="10998"/>
            <ac:spMk id="161795" creationId="{00000000-0000-0000-0000-000000000000}"/>
          </ac:spMkLst>
        </pc:spChg>
      </pc:sldChg>
      <pc:sldChg chg="modSp add mod">
        <pc:chgData name="Jim McGowan" userId="e2c7446dd3aca506" providerId="LiveId" clId="{CE41C84B-C297-48DA-920C-840512922ACC}" dt="2023-12-28T14:30:31.602" v="460" actId="108"/>
        <pc:sldMkLst>
          <pc:docMk/>
          <pc:sldMk cId="4250400456" sldId="10999"/>
        </pc:sldMkLst>
        <pc:spChg chg="mod">
          <ac:chgData name="Jim McGowan" userId="e2c7446dd3aca506" providerId="LiveId" clId="{CE41C84B-C297-48DA-920C-840512922ACC}" dt="2023-12-28T14:30:31.602" v="460" actId="108"/>
          <ac:spMkLst>
            <pc:docMk/>
            <pc:sldMk cId="4250400456" sldId="10999"/>
            <ac:spMk id="161795" creationId="{00000000-0000-0000-0000-000000000000}"/>
          </ac:spMkLst>
        </pc:spChg>
      </pc:sldChg>
      <pc:sldChg chg="modSp add mod">
        <pc:chgData name="Jim McGowan" userId="e2c7446dd3aca506" providerId="LiveId" clId="{CE41C84B-C297-48DA-920C-840512922ACC}" dt="2023-12-28T14:30:51.640" v="468" actId="108"/>
        <pc:sldMkLst>
          <pc:docMk/>
          <pc:sldMk cId="2071904168" sldId="11000"/>
        </pc:sldMkLst>
        <pc:spChg chg="mod">
          <ac:chgData name="Jim McGowan" userId="e2c7446dd3aca506" providerId="LiveId" clId="{CE41C84B-C297-48DA-920C-840512922ACC}" dt="2023-12-28T14:30:51.640" v="468" actId="108"/>
          <ac:spMkLst>
            <pc:docMk/>
            <pc:sldMk cId="2071904168" sldId="11000"/>
            <ac:spMk id="161795" creationId="{00000000-0000-0000-0000-000000000000}"/>
          </ac:spMkLst>
        </pc:spChg>
      </pc:sldChg>
      <pc:sldChg chg="modSp add mod">
        <pc:chgData name="Jim McGowan" userId="e2c7446dd3aca506" providerId="LiveId" clId="{CE41C84B-C297-48DA-920C-840512922ACC}" dt="2023-12-28T14:32:07.419" v="488" actId="108"/>
        <pc:sldMkLst>
          <pc:docMk/>
          <pc:sldMk cId="4002218128" sldId="11001"/>
        </pc:sldMkLst>
        <pc:spChg chg="mod">
          <ac:chgData name="Jim McGowan" userId="e2c7446dd3aca506" providerId="LiveId" clId="{CE41C84B-C297-48DA-920C-840512922ACC}" dt="2023-12-28T14:32:07.419" v="488" actId="108"/>
          <ac:spMkLst>
            <pc:docMk/>
            <pc:sldMk cId="4002218128" sldId="11001"/>
            <ac:spMk id="161795" creationId="{00000000-0000-0000-0000-000000000000}"/>
          </ac:spMkLst>
        </pc:spChg>
      </pc:sldChg>
      <pc:sldChg chg="modSp add mod">
        <pc:chgData name="Jim McGowan" userId="e2c7446dd3aca506" providerId="LiveId" clId="{CE41C84B-C297-48DA-920C-840512922ACC}" dt="2023-12-28T14:32:23.715" v="496" actId="108"/>
        <pc:sldMkLst>
          <pc:docMk/>
          <pc:sldMk cId="3298859079" sldId="11002"/>
        </pc:sldMkLst>
        <pc:spChg chg="mod">
          <ac:chgData name="Jim McGowan" userId="e2c7446dd3aca506" providerId="LiveId" clId="{CE41C84B-C297-48DA-920C-840512922ACC}" dt="2023-12-28T14:32:23.715" v="496" actId="108"/>
          <ac:spMkLst>
            <pc:docMk/>
            <pc:sldMk cId="3298859079" sldId="11002"/>
            <ac:spMk id="161795" creationId="{00000000-0000-0000-0000-000000000000}"/>
          </ac:spMkLst>
        </pc:spChg>
      </pc:sldChg>
      <pc:sldChg chg="modSp add mod">
        <pc:chgData name="Jim McGowan" userId="e2c7446dd3aca506" providerId="LiveId" clId="{CE41C84B-C297-48DA-920C-840512922ACC}" dt="2023-12-28T14:36:59.537" v="520" actId="948"/>
        <pc:sldMkLst>
          <pc:docMk/>
          <pc:sldMk cId="512058078" sldId="11003"/>
        </pc:sldMkLst>
        <pc:spChg chg="mod">
          <ac:chgData name="Jim McGowan" userId="e2c7446dd3aca506" providerId="LiveId" clId="{CE41C84B-C297-48DA-920C-840512922ACC}" dt="2023-12-28T14:36:59.537" v="520" actId="948"/>
          <ac:spMkLst>
            <pc:docMk/>
            <pc:sldMk cId="512058078" sldId="11003"/>
            <ac:spMk id="161795" creationId="{00000000-0000-0000-0000-000000000000}"/>
          </ac:spMkLst>
        </pc:spChg>
      </pc:sldChg>
      <pc:sldChg chg="modSp add mod">
        <pc:chgData name="Jim McGowan" userId="e2c7446dd3aca506" providerId="LiveId" clId="{CE41C84B-C297-48DA-920C-840512922ACC}" dt="2023-12-28T14:37:21.636" v="530" actId="108"/>
        <pc:sldMkLst>
          <pc:docMk/>
          <pc:sldMk cId="4097813731" sldId="11004"/>
        </pc:sldMkLst>
        <pc:spChg chg="mod">
          <ac:chgData name="Jim McGowan" userId="e2c7446dd3aca506" providerId="LiveId" clId="{CE41C84B-C297-48DA-920C-840512922ACC}" dt="2023-12-28T14:37:21.636" v="530" actId="108"/>
          <ac:spMkLst>
            <pc:docMk/>
            <pc:sldMk cId="4097813731" sldId="11004"/>
            <ac:spMk id="161795" creationId="{00000000-0000-0000-0000-000000000000}"/>
          </ac:spMkLst>
        </pc:spChg>
      </pc:sldChg>
      <pc:sldChg chg="modSp add mod">
        <pc:chgData name="Jim McGowan" userId="e2c7446dd3aca506" providerId="LiveId" clId="{CE41C84B-C297-48DA-920C-840512922ACC}" dt="2023-12-28T14:37:52.707" v="540" actId="108"/>
        <pc:sldMkLst>
          <pc:docMk/>
          <pc:sldMk cId="2160244260" sldId="11005"/>
        </pc:sldMkLst>
        <pc:spChg chg="mod">
          <ac:chgData name="Jim McGowan" userId="e2c7446dd3aca506" providerId="LiveId" clId="{CE41C84B-C297-48DA-920C-840512922ACC}" dt="2023-12-28T14:37:52.707" v="540" actId="108"/>
          <ac:spMkLst>
            <pc:docMk/>
            <pc:sldMk cId="2160244260" sldId="11005"/>
            <ac:spMk id="161795" creationId="{00000000-0000-0000-0000-000000000000}"/>
          </ac:spMkLst>
        </pc:spChg>
      </pc:sldChg>
      <pc:sldChg chg="add">
        <pc:chgData name="Jim McGowan" userId="e2c7446dd3aca506" providerId="LiveId" clId="{CE41C84B-C297-48DA-920C-840512922ACC}" dt="2023-12-28T14:38:33.577" v="544"/>
        <pc:sldMkLst>
          <pc:docMk/>
          <pc:sldMk cId="266148528" sldId="11006"/>
        </pc:sldMkLst>
      </pc:sldChg>
      <pc:sldChg chg="modSp add mod">
        <pc:chgData name="Jim McGowan" userId="e2c7446dd3aca506" providerId="LiveId" clId="{CE41C84B-C297-48DA-920C-840512922ACC}" dt="2023-12-28T14:40:21.261" v="569" actId="108"/>
        <pc:sldMkLst>
          <pc:docMk/>
          <pc:sldMk cId="1483602463" sldId="11007"/>
        </pc:sldMkLst>
        <pc:spChg chg="mod">
          <ac:chgData name="Jim McGowan" userId="e2c7446dd3aca506" providerId="LiveId" clId="{CE41C84B-C297-48DA-920C-840512922ACC}" dt="2023-12-28T14:40:21.261" v="569" actId="108"/>
          <ac:spMkLst>
            <pc:docMk/>
            <pc:sldMk cId="1483602463" sldId="11007"/>
            <ac:spMk id="161795" creationId="{00000000-0000-0000-0000-000000000000}"/>
          </ac:spMkLst>
        </pc:spChg>
      </pc:sldChg>
      <pc:sldChg chg="modSp add mod">
        <pc:chgData name="Jim McGowan" userId="e2c7446dd3aca506" providerId="LiveId" clId="{CE41C84B-C297-48DA-920C-840512922ACC}" dt="2023-12-28T14:40:40.376" v="578" actId="108"/>
        <pc:sldMkLst>
          <pc:docMk/>
          <pc:sldMk cId="1613343815" sldId="11008"/>
        </pc:sldMkLst>
        <pc:spChg chg="mod">
          <ac:chgData name="Jim McGowan" userId="e2c7446dd3aca506" providerId="LiveId" clId="{CE41C84B-C297-48DA-920C-840512922ACC}" dt="2023-12-28T14:40:40.376" v="578" actId="108"/>
          <ac:spMkLst>
            <pc:docMk/>
            <pc:sldMk cId="1613343815" sldId="11008"/>
            <ac:spMk id="161795" creationId="{00000000-0000-0000-0000-000000000000}"/>
          </ac:spMkLst>
        </pc:spChg>
      </pc:sldChg>
      <pc:sldChg chg="modSp add mod">
        <pc:chgData name="Jim McGowan" userId="e2c7446dd3aca506" providerId="LiveId" clId="{CE41C84B-C297-48DA-920C-840512922ACC}" dt="2023-12-28T14:42:22.255" v="598" actId="108"/>
        <pc:sldMkLst>
          <pc:docMk/>
          <pc:sldMk cId="3887126843" sldId="11009"/>
        </pc:sldMkLst>
        <pc:spChg chg="mod">
          <ac:chgData name="Jim McGowan" userId="e2c7446dd3aca506" providerId="LiveId" clId="{CE41C84B-C297-48DA-920C-840512922ACC}" dt="2023-12-28T14:42:22.255" v="598" actId="108"/>
          <ac:spMkLst>
            <pc:docMk/>
            <pc:sldMk cId="3887126843" sldId="11009"/>
            <ac:spMk id="161795" creationId="{00000000-0000-0000-0000-000000000000}"/>
          </ac:spMkLst>
        </pc:spChg>
      </pc:sldChg>
      <pc:sldChg chg="modSp add mod">
        <pc:chgData name="Jim McGowan" userId="e2c7446dd3aca506" providerId="LiveId" clId="{CE41C84B-C297-48DA-920C-840512922ACC}" dt="2023-12-28T14:42:52.564" v="611" actId="108"/>
        <pc:sldMkLst>
          <pc:docMk/>
          <pc:sldMk cId="2851000495" sldId="11010"/>
        </pc:sldMkLst>
        <pc:spChg chg="mod">
          <ac:chgData name="Jim McGowan" userId="e2c7446dd3aca506" providerId="LiveId" clId="{CE41C84B-C297-48DA-920C-840512922ACC}" dt="2023-12-28T14:42:52.564" v="611" actId="108"/>
          <ac:spMkLst>
            <pc:docMk/>
            <pc:sldMk cId="2851000495" sldId="11010"/>
            <ac:spMk id="161795" creationId="{00000000-0000-0000-0000-000000000000}"/>
          </ac:spMkLst>
        </pc:spChg>
      </pc:sldChg>
      <pc:sldChg chg="modSp add mod">
        <pc:chgData name="Jim McGowan" userId="e2c7446dd3aca506" providerId="LiveId" clId="{CE41C84B-C297-48DA-920C-840512922ACC}" dt="2023-12-28T14:44:51.426" v="632" actId="108"/>
        <pc:sldMkLst>
          <pc:docMk/>
          <pc:sldMk cId="1734100201" sldId="11011"/>
        </pc:sldMkLst>
        <pc:spChg chg="mod">
          <ac:chgData name="Jim McGowan" userId="e2c7446dd3aca506" providerId="LiveId" clId="{CE41C84B-C297-48DA-920C-840512922ACC}" dt="2023-12-28T14:44:51.426" v="632" actId="108"/>
          <ac:spMkLst>
            <pc:docMk/>
            <pc:sldMk cId="1734100201" sldId="11011"/>
            <ac:spMk id="161795" creationId="{00000000-0000-0000-0000-000000000000}"/>
          </ac:spMkLst>
        </pc:spChg>
      </pc:sldChg>
      <pc:sldChg chg="modSp add mod">
        <pc:chgData name="Jim McGowan" userId="e2c7446dd3aca506" providerId="LiveId" clId="{CE41C84B-C297-48DA-920C-840512922ACC}" dt="2023-12-28T14:45:20.268" v="644" actId="108"/>
        <pc:sldMkLst>
          <pc:docMk/>
          <pc:sldMk cId="2785366724" sldId="11012"/>
        </pc:sldMkLst>
        <pc:spChg chg="mod">
          <ac:chgData name="Jim McGowan" userId="e2c7446dd3aca506" providerId="LiveId" clId="{CE41C84B-C297-48DA-920C-840512922ACC}" dt="2023-12-28T14:45:20.268" v="644" actId="108"/>
          <ac:spMkLst>
            <pc:docMk/>
            <pc:sldMk cId="2785366724" sldId="11012"/>
            <ac:spMk id="161795" creationId="{00000000-0000-0000-0000-000000000000}"/>
          </ac:spMkLst>
        </pc:spChg>
      </pc:sldChg>
      <pc:sldChg chg="modSp add mod">
        <pc:chgData name="Jim McGowan" userId="e2c7446dd3aca506" providerId="LiveId" clId="{CE41C84B-C297-48DA-920C-840512922ACC}" dt="2023-12-28T14:46:31.601" v="660" actId="108"/>
        <pc:sldMkLst>
          <pc:docMk/>
          <pc:sldMk cId="3503611556" sldId="11013"/>
        </pc:sldMkLst>
        <pc:spChg chg="mod">
          <ac:chgData name="Jim McGowan" userId="e2c7446dd3aca506" providerId="LiveId" clId="{CE41C84B-C297-48DA-920C-840512922ACC}" dt="2023-12-28T14:46:31.601" v="660" actId="108"/>
          <ac:spMkLst>
            <pc:docMk/>
            <pc:sldMk cId="3503611556" sldId="11013"/>
            <ac:spMk id="161795" creationId="{00000000-0000-0000-0000-000000000000}"/>
          </ac:spMkLst>
        </pc:spChg>
      </pc:sldChg>
      <pc:sldChg chg="modSp add mod">
        <pc:chgData name="Jim McGowan" userId="e2c7446dd3aca506" providerId="LiveId" clId="{CE41C84B-C297-48DA-920C-840512922ACC}" dt="2023-12-28T14:46:55.342" v="671" actId="108"/>
        <pc:sldMkLst>
          <pc:docMk/>
          <pc:sldMk cId="255816149" sldId="11014"/>
        </pc:sldMkLst>
        <pc:spChg chg="mod">
          <ac:chgData name="Jim McGowan" userId="e2c7446dd3aca506" providerId="LiveId" clId="{CE41C84B-C297-48DA-920C-840512922ACC}" dt="2023-12-28T14:46:55.342" v="671" actId="108"/>
          <ac:spMkLst>
            <pc:docMk/>
            <pc:sldMk cId="255816149" sldId="11014"/>
            <ac:spMk id="161795" creationId="{00000000-0000-0000-0000-000000000000}"/>
          </ac:spMkLst>
        </pc:spChg>
      </pc:sldChg>
      <pc:sldChg chg="modSp add mod">
        <pc:chgData name="Jim McGowan" userId="e2c7446dd3aca506" providerId="LiveId" clId="{CE41C84B-C297-48DA-920C-840512922ACC}" dt="2023-12-28T14:47:48.260" v="681" actId="108"/>
        <pc:sldMkLst>
          <pc:docMk/>
          <pc:sldMk cId="2632193118" sldId="11015"/>
        </pc:sldMkLst>
        <pc:spChg chg="mod">
          <ac:chgData name="Jim McGowan" userId="e2c7446dd3aca506" providerId="LiveId" clId="{CE41C84B-C297-48DA-920C-840512922ACC}" dt="2023-12-28T14:47:48.260" v="681" actId="108"/>
          <ac:spMkLst>
            <pc:docMk/>
            <pc:sldMk cId="2632193118" sldId="11015"/>
            <ac:spMk id="161795" creationId="{00000000-0000-0000-0000-000000000000}"/>
          </ac:spMkLst>
        </pc:spChg>
      </pc:sldChg>
      <pc:sldChg chg="modSp add mod">
        <pc:chgData name="Jim McGowan" userId="e2c7446dd3aca506" providerId="LiveId" clId="{CE41C84B-C297-48DA-920C-840512922ACC}" dt="2023-12-28T14:49:09.265" v="699" actId="108"/>
        <pc:sldMkLst>
          <pc:docMk/>
          <pc:sldMk cId="319448484" sldId="11016"/>
        </pc:sldMkLst>
        <pc:spChg chg="mod">
          <ac:chgData name="Jim McGowan" userId="e2c7446dd3aca506" providerId="LiveId" clId="{CE41C84B-C297-48DA-920C-840512922ACC}" dt="2023-12-28T14:49:09.265" v="699" actId="108"/>
          <ac:spMkLst>
            <pc:docMk/>
            <pc:sldMk cId="319448484" sldId="11016"/>
            <ac:spMk id="161795" creationId="{00000000-0000-0000-0000-000000000000}"/>
          </ac:spMkLst>
        </pc:spChg>
      </pc:sldChg>
      <pc:sldChg chg="modSp add mod">
        <pc:chgData name="Jim McGowan" userId="e2c7446dd3aca506" providerId="LiveId" clId="{CE41C84B-C297-48DA-920C-840512922ACC}" dt="2023-12-28T14:49:30.310" v="707" actId="108"/>
        <pc:sldMkLst>
          <pc:docMk/>
          <pc:sldMk cId="11113415" sldId="11017"/>
        </pc:sldMkLst>
        <pc:spChg chg="mod">
          <ac:chgData name="Jim McGowan" userId="e2c7446dd3aca506" providerId="LiveId" clId="{CE41C84B-C297-48DA-920C-840512922ACC}" dt="2023-12-28T14:49:30.310" v="707" actId="108"/>
          <ac:spMkLst>
            <pc:docMk/>
            <pc:sldMk cId="11113415" sldId="11017"/>
            <ac:spMk id="161795" creationId="{00000000-0000-0000-0000-000000000000}"/>
          </ac:spMkLst>
        </pc:spChg>
      </pc:sldChg>
      <pc:sldChg chg="modSp add mod">
        <pc:chgData name="Jim McGowan" userId="e2c7446dd3aca506" providerId="LiveId" clId="{CE41C84B-C297-48DA-920C-840512922ACC}" dt="2023-12-28T14:51:57.334" v="746" actId="108"/>
        <pc:sldMkLst>
          <pc:docMk/>
          <pc:sldMk cId="2089958829" sldId="11018"/>
        </pc:sldMkLst>
        <pc:spChg chg="mod">
          <ac:chgData name="Jim McGowan" userId="e2c7446dd3aca506" providerId="LiveId" clId="{CE41C84B-C297-48DA-920C-840512922ACC}" dt="2023-12-28T14:51:57.334" v="746" actId="108"/>
          <ac:spMkLst>
            <pc:docMk/>
            <pc:sldMk cId="2089958829" sldId="11018"/>
            <ac:spMk id="161795" creationId="{00000000-0000-0000-0000-000000000000}"/>
          </ac:spMkLst>
        </pc:spChg>
      </pc:sldChg>
      <pc:sldChg chg="modSp add mod">
        <pc:chgData name="Jim McGowan" userId="e2c7446dd3aca506" providerId="LiveId" clId="{CE41C84B-C297-48DA-920C-840512922ACC}" dt="2023-12-28T14:52:26.722" v="756" actId="108"/>
        <pc:sldMkLst>
          <pc:docMk/>
          <pc:sldMk cId="647907298" sldId="11019"/>
        </pc:sldMkLst>
        <pc:spChg chg="mod">
          <ac:chgData name="Jim McGowan" userId="e2c7446dd3aca506" providerId="LiveId" clId="{CE41C84B-C297-48DA-920C-840512922ACC}" dt="2023-12-28T14:52:26.722" v="756" actId="108"/>
          <ac:spMkLst>
            <pc:docMk/>
            <pc:sldMk cId="647907298" sldId="11019"/>
            <ac:spMk id="161795" creationId="{00000000-0000-0000-0000-000000000000}"/>
          </ac:spMkLst>
        </pc:spChg>
      </pc:sldChg>
    </pc:docChg>
  </pc:docChgLst>
  <pc:docChgLst>
    <pc:chgData name="Jim McGowan" userId="e2c7446dd3aca506" providerId="LiveId" clId="{7BDF0CE1-433D-417A-B360-211CB5A845AE}"/>
    <pc:docChg chg="custSel addSld delSld modSld sldOrd replTag delTag">
      <pc:chgData name="Jim McGowan" userId="e2c7446dd3aca506" providerId="LiveId" clId="{7BDF0CE1-433D-417A-B360-211CB5A845AE}" dt="2023-11-26T18:30:14.001" v="129"/>
      <pc:docMkLst>
        <pc:docMk/>
      </pc:docMkLst>
      <pc:sldChg chg="modSp mod">
        <pc:chgData name="Jim McGowan" userId="e2c7446dd3aca506" providerId="LiveId" clId="{7BDF0CE1-433D-417A-B360-211CB5A845AE}" dt="2023-11-26T18:18:26.116" v="29"/>
        <pc:sldMkLst>
          <pc:docMk/>
          <pc:sldMk cId="2565671554" sldId="2850"/>
        </pc:sldMkLst>
        <pc:graphicFrameChg chg="mod modGraphic">
          <ac:chgData name="Jim McGowan" userId="e2c7446dd3aca506" providerId="LiveId" clId="{7BDF0CE1-433D-417A-B360-211CB5A845AE}" dt="2023-11-26T18:18:26.116" v="29"/>
          <ac:graphicFrameMkLst>
            <pc:docMk/>
            <pc:sldMk cId="2565671554" sldId="2850"/>
            <ac:graphicFrameMk id="4" creationId="{00000000-0000-0000-0000-000000000000}"/>
          </ac:graphicFrameMkLst>
        </pc:graphicFrameChg>
      </pc:sldChg>
      <pc:sldChg chg="modSp mod">
        <pc:chgData name="Jim McGowan" userId="e2c7446dd3aca506" providerId="LiveId" clId="{7BDF0CE1-433D-417A-B360-211CB5A845AE}" dt="2023-11-26T18:24:26.139" v="98" actId="208"/>
        <pc:sldMkLst>
          <pc:docMk/>
          <pc:sldMk cId="0" sldId="2854"/>
        </pc:sldMkLst>
        <pc:picChg chg="mod">
          <ac:chgData name="Jim McGowan" userId="e2c7446dd3aca506" providerId="LiveId" clId="{7BDF0CE1-433D-417A-B360-211CB5A845AE}" dt="2023-11-26T18:24:26.139" v="98" actId="208"/>
          <ac:picMkLst>
            <pc:docMk/>
            <pc:sldMk cId="0" sldId="2854"/>
            <ac:picMk id="2" creationId="{00000000-0000-0000-0000-000000000000}"/>
          </ac:picMkLst>
        </pc:picChg>
      </pc:sldChg>
      <pc:sldChg chg="addSp modSp mod">
        <pc:chgData name="Jim McGowan" userId="e2c7446dd3aca506" providerId="LiveId" clId="{7BDF0CE1-433D-417A-B360-211CB5A845AE}" dt="2023-11-26T18:19:28.635" v="39" actId="255"/>
        <pc:sldMkLst>
          <pc:docMk/>
          <pc:sldMk cId="0" sldId="2878"/>
        </pc:sldMkLst>
        <pc:spChg chg="mod">
          <ac:chgData name="Jim McGowan" userId="e2c7446dd3aca506" providerId="LiveId" clId="{7BDF0CE1-433D-417A-B360-211CB5A845AE}" dt="2023-11-26T18:19:28.635" v="39" actId="255"/>
          <ac:spMkLst>
            <pc:docMk/>
            <pc:sldMk cId="0" sldId="2878"/>
            <ac:spMk id="134147" creationId="{00000000-0000-0000-0000-000000000000}"/>
          </ac:spMkLst>
        </pc:spChg>
        <pc:picChg chg="add mod">
          <ac:chgData name="Jim McGowan" userId="e2c7446dd3aca506" providerId="LiveId" clId="{7BDF0CE1-433D-417A-B360-211CB5A845AE}" dt="2023-11-26T18:19:03.784" v="32"/>
          <ac:picMkLst>
            <pc:docMk/>
            <pc:sldMk cId="0" sldId="2878"/>
            <ac:picMk id="3" creationId="{F52442A8-CCC0-4FC3-1379-7E7E6501B13A}"/>
          </ac:picMkLst>
        </pc:picChg>
      </pc:sldChg>
      <pc:sldChg chg="modSp del mod">
        <pc:chgData name="Jim McGowan" userId="e2c7446dd3aca506" providerId="LiveId" clId="{7BDF0CE1-433D-417A-B360-211CB5A845AE}" dt="2023-11-26T18:22:46.726" v="94" actId="47"/>
        <pc:sldMkLst>
          <pc:docMk/>
          <pc:sldMk cId="3998961023" sldId="10714"/>
        </pc:sldMkLst>
        <pc:graphicFrameChg chg="mod modGraphic">
          <ac:chgData name="Jim McGowan" userId="e2c7446dd3aca506" providerId="LiveId" clId="{7BDF0CE1-433D-417A-B360-211CB5A845AE}" dt="2023-11-26T18:21:28.438" v="81"/>
          <ac:graphicFrameMkLst>
            <pc:docMk/>
            <pc:sldMk cId="3998961023" sldId="10714"/>
            <ac:graphicFrameMk id="43041" creationId="{00000000-0000-0000-0000-000000000000}"/>
          </ac:graphicFrameMkLst>
        </pc:graphicFrameChg>
      </pc:sldChg>
      <pc:sldChg chg="ord">
        <pc:chgData name="Jim McGowan" userId="e2c7446dd3aca506" providerId="LiveId" clId="{7BDF0CE1-433D-417A-B360-211CB5A845AE}" dt="2023-11-26T18:22:30.715" v="91"/>
        <pc:sldMkLst>
          <pc:docMk/>
          <pc:sldMk cId="2825033403" sldId="10716"/>
        </pc:sldMkLst>
      </pc:sldChg>
      <pc:sldChg chg="add del ord">
        <pc:chgData name="Jim McGowan" userId="e2c7446dd3aca506" providerId="LiveId" clId="{7BDF0CE1-433D-417A-B360-211CB5A845AE}" dt="2023-11-26T18:22:52.900" v="95" actId="47"/>
        <pc:sldMkLst>
          <pc:docMk/>
          <pc:sldMk cId="1439248386" sldId="10720"/>
        </pc:sldMkLst>
      </pc:sldChg>
      <pc:sldChg chg="add">
        <pc:chgData name="Jim McGowan" userId="e2c7446dd3aca506" providerId="LiveId" clId="{7BDF0CE1-433D-417A-B360-211CB5A845AE}" dt="2023-11-26T18:22:26.619" v="89"/>
        <pc:sldMkLst>
          <pc:docMk/>
          <pc:sldMk cId="1176100282" sldId="10721"/>
        </pc:sldMkLst>
      </pc:sldChg>
      <pc:sldChg chg="addSp modSp new mod">
        <pc:chgData name="Jim McGowan" userId="e2c7446dd3aca506" providerId="LiveId" clId="{7BDF0CE1-433D-417A-B360-211CB5A845AE}" dt="2023-11-26T18:30:09.639" v="127"/>
        <pc:sldMkLst>
          <pc:docMk/>
          <pc:sldMk cId="4213333438" sldId="10722"/>
        </pc:sldMkLst>
        <pc:spChg chg="add mod">
          <ac:chgData name="Jim McGowan" userId="e2c7446dd3aca506" providerId="LiveId" clId="{7BDF0CE1-433D-417A-B360-211CB5A845AE}" dt="2023-11-26T18:30:09.639" v="127"/>
          <ac:spMkLst>
            <pc:docMk/>
            <pc:sldMk cId="4213333438" sldId="10722"/>
            <ac:spMk id="2" creationId="{6CF48A8A-E406-A33C-2CB6-C230C5E7FDD4}"/>
          </ac:spMkLst>
        </pc:spChg>
      </pc:sldChg>
    </pc:docChg>
  </pc:docChgLst>
  <pc:docChgLst>
    <pc:chgData name="Jim McGowan" userId="e2c7446dd3aca506" providerId="LiveId" clId="{D14A6EBF-BEE6-4481-AF9E-EBBF98EC1B69}"/>
    <pc:docChg chg="custSel addSld delSld modSld sldOrd">
      <pc:chgData name="Jim McGowan" userId="e2c7446dd3aca506" providerId="LiveId" clId="{D14A6EBF-BEE6-4481-AF9E-EBBF98EC1B69}" dt="2023-10-29T17:32:25.998" v="32" actId="47"/>
      <pc:docMkLst>
        <pc:docMk/>
      </pc:docMkLst>
      <pc:sldChg chg="modSp mod">
        <pc:chgData name="Jim McGowan" userId="e2c7446dd3aca506" providerId="LiveId" clId="{D14A6EBF-BEE6-4481-AF9E-EBBF98EC1B69}" dt="2023-10-29T17:17:10.753" v="1" actId="207"/>
        <pc:sldMkLst>
          <pc:docMk/>
          <pc:sldMk cId="2629928329" sldId="10579"/>
        </pc:sldMkLst>
        <pc:spChg chg="mod">
          <ac:chgData name="Jim McGowan" userId="e2c7446dd3aca506" providerId="LiveId" clId="{D14A6EBF-BEE6-4481-AF9E-EBBF98EC1B69}" dt="2023-10-29T17:17:10.753" v="1" actId="207"/>
          <ac:spMkLst>
            <pc:docMk/>
            <pc:sldMk cId="2629928329" sldId="10579"/>
            <ac:spMk id="68611" creationId="{00000000-0000-0000-0000-000000000000}"/>
          </ac:spMkLst>
        </pc:spChg>
      </pc:sldChg>
      <pc:sldChg chg="modSp mod">
        <pc:chgData name="Jim McGowan" userId="e2c7446dd3aca506" providerId="LiveId" clId="{D14A6EBF-BEE6-4481-AF9E-EBBF98EC1B69}" dt="2023-10-29T17:27:02.180" v="3" actId="207"/>
        <pc:sldMkLst>
          <pc:docMk/>
          <pc:sldMk cId="2629185296" sldId="10581"/>
        </pc:sldMkLst>
        <pc:spChg chg="mod">
          <ac:chgData name="Jim McGowan" userId="e2c7446dd3aca506" providerId="LiveId" clId="{D14A6EBF-BEE6-4481-AF9E-EBBF98EC1B69}" dt="2023-10-29T17:27:02.180" v="3" actId="207"/>
          <ac:spMkLst>
            <pc:docMk/>
            <pc:sldMk cId="2629185296" sldId="10581"/>
            <ac:spMk id="68611" creationId="{00000000-0000-0000-0000-000000000000}"/>
          </ac:spMkLst>
        </pc:spChg>
      </pc:sldChg>
      <pc:sldChg chg="delSp modSp new del mod ord">
        <pc:chgData name="Jim McGowan" userId="e2c7446dd3aca506" providerId="LiveId" clId="{D14A6EBF-BEE6-4481-AF9E-EBBF98EC1B69}" dt="2023-10-29T17:32:25.998" v="32" actId="47"/>
        <pc:sldMkLst>
          <pc:docMk/>
          <pc:sldMk cId="3147419128" sldId="10590"/>
        </pc:sldMkLst>
        <pc:spChg chg="mod">
          <ac:chgData name="Jim McGowan" userId="e2c7446dd3aca506" providerId="LiveId" clId="{D14A6EBF-BEE6-4481-AF9E-EBBF98EC1B69}" dt="2023-10-29T17:28:23.016" v="21" actId="255"/>
          <ac:spMkLst>
            <pc:docMk/>
            <pc:sldMk cId="3147419128" sldId="10590"/>
            <ac:spMk id="2" creationId="{C96F6F14-F7A0-466F-167C-2E664B02960B}"/>
          </ac:spMkLst>
        </pc:spChg>
        <pc:spChg chg="del">
          <ac:chgData name="Jim McGowan" userId="e2c7446dd3aca506" providerId="LiveId" clId="{D14A6EBF-BEE6-4481-AF9E-EBBF98EC1B69}" dt="2023-10-29T17:28:00.314" v="5" actId="478"/>
          <ac:spMkLst>
            <pc:docMk/>
            <pc:sldMk cId="3147419128" sldId="10590"/>
            <ac:spMk id="3" creationId="{4F0EDE58-0CD0-80D9-96A1-F6F5B3C16155}"/>
          </ac:spMkLst>
        </pc:spChg>
      </pc:sldChg>
    </pc:docChg>
  </pc:docChgLst>
  <pc:docChgLst>
    <pc:chgData name="Jim McGowan" userId="e2c7446dd3aca506" providerId="LiveId" clId="{2A90909D-AB4F-4510-A472-4B4E31EAFF2E}"/>
    <pc:docChg chg="custSel addSld modSld replTag delTag">
      <pc:chgData name="Jim McGowan" userId="e2c7446dd3aca506" providerId="LiveId" clId="{2A90909D-AB4F-4510-A472-4B4E31EAFF2E}" dt="2023-11-12T18:28:42.806" v="26"/>
      <pc:docMkLst>
        <pc:docMk/>
      </pc:docMkLst>
      <pc:sldChg chg="modSp mod">
        <pc:chgData name="Jim McGowan" userId="e2c7446dd3aca506" providerId="LiveId" clId="{2A90909D-AB4F-4510-A472-4B4E31EAFF2E}" dt="2023-11-12T18:17:00.005" v="0" actId="207"/>
        <pc:sldMkLst>
          <pc:docMk/>
          <pc:sldMk cId="945526024" sldId="10144"/>
        </pc:sldMkLst>
        <pc:spChg chg="mod">
          <ac:chgData name="Jim McGowan" userId="e2c7446dd3aca506" providerId="LiveId" clId="{2A90909D-AB4F-4510-A472-4B4E31EAFF2E}" dt="2023-11-12T18:17:00.005" v="0" actId="207"/>
          <ac:spMkLst>
            <pc:docMk/>
            <pc:sldMk cId="945526024" sldId="10144"/>
            <ac:spMk id="3" creationId="{FCAB0259-2ED2-1928-0EE2-46625A5A800A}"/>
          </ac:spMkLst>
        </pc:spChg>
      </pc:sldChg>
      <pc:sldChg chg="delSp modSp new mod">
        <pc:chgData name="Jim McGowan" userId="e2c7446dd3aca506" providerId="LiveId" clId="{2A90909D-AB4F-4510-A472-4B4E31EAFF2E}" dt="2023-11-12T18:28:39.334" v="24" actId="12789"/>
        <pc:sldMkLst>
          <pc:docMk/>
          <pc:sldMk cId="1338648141" sldId="10725"/>
        </pc:sldMkLst>
        <pc:spChg chg="mod">
          <ac:chgData name="Jim McGowan" userId="e2c7446dd3aca506" providerId="LiveId" clId="{2A90909D-AB4F-4510-A472-4B4E31EAFF2E}" dt="2023-11-12T18:28:39.334" v="24" actId="12789"/>
          <ac:spMkLst>
            <pc:docMk/>
            <pc:sldMk cId="1338648141" sldId="10725"/>
            <ac:spMk id="2" creationId="{6C000071-2930-7DF5-EF4C-38564E38AA8E}"/>
          </ac:spMkLst>
        </pc:spChg>
        <pc:spChg chg="del">
          <ac:chgData name="Jim McGowan" userId="e2c7446dd3aca506" providerId="LiveId" clId="{2A90909D-AB4F-4510-A472-4B4E31EAFF2E}" dt="2023-11-12T18:28:23.193" v="4" actId="478"/>
          <ac:spMkLst>
            <pc:docMk/>
            <pc:sldMk cId="1338648141" sldId="10725"/>
            <ac:spMk id="3" creationId="{CDBC9D72-EFB8-27F8-2D0E-440350CC8D71}"/>
          </ac:spMkLst>
        </pc:spChg>
      </pc:sldChg>
    </pc:docChg>
  </pc:docChgLst>
  <pc:docChgLst>
    <pc:chgData name="Jim McGowan" userId="e2c7446dd3aca506" providerId="LiveId" clId="{6CDB262F-E37A-4525-B6E5-45E0385DA3E4}"/>
    <pc:docChg chg="custSel addSld modSld replTag delTag">
      <pc:chgData name="Jim McGowan" userId="e2c7446dd3aca506" providerId="LiveId" clId="{6CDB262F-E37A-4525-B6E5-45E0385DA3E4}" dt="2023-11-19T18:29:26.713" v="23"/>
      <pc:docMkLst>
        <pc:docMk/>
      </pc:docMkLst>
      <pc:sldChg chg="delSp modSp new mod">
        <pc:chgData name="Jim McGowan" userId="e2c7446dd3aca506" providerId="LiveId" clId="{6CDB262F-E37A-4525-B6E5-45E0385DA3E4}" dt="2023-11-19T18:29:20.242" v="21" actId="12789"/>
        <pc:sldMkLst>
          <pc:docMk/>
          <pc:sldMk cId="1270480948" sldId="10714"/>
        </pc:sldMkLst>
        <pc:spChg chg="mod">
          <ac:chgData name="Jim McGowan" userId="e2c7446dd3aca506" providerId="LiveId" clId="{6CDB262F-E37A-4525-B6E5-45E0385DA3E4}" dt="2023-11-19T18:29:20.242" v="21" actId="12789"/>
          <ac:spMkLst>
            <pc:docMk/>
            <pc:sldMk cId="1270480948" sldId="10714"/>
            <ac:spMk id="2" creationId="{2BA80AE1-C118-1FD5-E875-96F5C1203B94}"/>
          </ac:spMkLst>
        </pc:spChg>
        <pc:spChg chg="del">
          <ac:chgData name="Jim McGowan" userId="e2c7446dd3aca506" providerId="LiveId" clId="{6CDB262F-E37A-4525-B6E5-45E0385DA3E4}" dt="2023-11-19T18:29:02.766" v="1" actId="478"/>
          <ac:spMkLst>
            <pc:docMk/>
            <pc:sldMk cId="1270480948" sldId="10714"/>
            <ac:spMk id="3" creationId="{4296CCB1-6AD3-DAC0-1AE7-10AB5ACA40C3}"/>
          </ac:spMkLst>
        </pc:spChg>
      </pc:sldChg>
    </pc:docChg>
  </pc:docChgLst>
  <pc:docChgLst>
    <pc:chgData name="Jim McGowan" userId="e2c7446dd3aca506" providerId="LiveId" clId="{0467854E-7EB0-4D2F-A3AF-721AEE0DFF50}"/>
    <pc:docChg chg="custSel replTag delTag modHandout">
      <pc:chgData name="Jim McGowan" userId="e2c7446dd3aca506" providerId="LiveId" clId="{0467854E-7EB0-4D2F-A3AF-721AEE0DFF50}" dt="2023-11-15T15:00:05.424" v="8"/>
      <pc:docMkLst>
        <pc:docMk/>
      </pc:docMkLst>
    </pc:docChg>
  </pc:docChgLst>
  <pc:docChgLst>
    <pc:chgData name="Jim McGowan" userId="e2c7446dd3aca506" providerId="LiveId" clId="{F9AA8DA8-D5B6-409D-9271-43B5DA148FE6}"/>
    <pc:docChg chg="custSel modSld replTag delTag">
      <pc:chgData name="Jim McGowan" userId="e2c7446dd3aca506" providerId="LiveId" clId="{F9AA8DA8-D5B6-409D-9271-43B5DA148FE6}" dt="2023-12-03T18:31:21.636" v="32"/>
      <pc:docMkLst>
        <pc:docMk/>
      </pc:docMkLst>
      <pc:sldChg chg="modSp mod">
        <pc:chgData name="Jim McGowan" userId="e2c7446dd3aca506" providerId="LiveId" clId="{F9AA8DA8-D5B6-409D-9271-43B5DA148FE6}" dt="2023-12-03T18:31:17.627" v="30" actId="20577"/>
        <pc:sldMkLst>
          <pc:docMk/>
          <pc:sldMk cId="2238536345" sldId="1804"/>
        </pc:sldMkLst>
        <pc:spChg chg="mod">
          <ac:chgData name="Jim McGowan" userId="e2c7446dd3aca506" providerId="LiveId" clId="{F9AA8DA8-D5B6-409D-9271-43B5DA148FE6}" dt="2023-12-03T18:31:17.627" v="30" actId="20577"/>
          <ac:spMkLst>
            <pc:docMk/>
            <pc:sldMk cId="2238536345" sldId="1804"/>
            <ac:spMk id="56323" creationId="{00000000-0000-0000-0000-000000000000}"/>
          </ac:spMkLst>
        </pc:spChg>
      </pc:sldChg>
      <pc:sldChg chg="addSp modSp mod">
        <pc:chgData name="Jim McGowan" userId="e2c7446dd3aca506" providerId="LiveId" clId="{F9AA8DA8-D5B6-409D-9271-43B5DA148FE6}" dt="2023-12-03T17:49:14.136" v="19" actId="1036"/>
        <pc:sldMkLst>
          <pc:docMk/>
          <pc:sldMk cId="1578221738" sldId="2929"/>
        </pc:sldMkLst>
        <pc:picChg chg="add mod">
          <ac:chgData name="Jim McGowan" userId="e2c7446dd3aca506" providerId="LiveId" clId="{F9AA8DA8-D5B6-409D-9271-43B5DA148FE6}" dt="2023-12-03T17:49:14.136" v="19" actId="1036"/>
          <ac:picMkLst>
            <pc:docMk/>
            <pc:sldMk cId="1578221738" sldId="2929"/>
            <ac:picMk id="3" creationId="{0F1A84FD-0396-A80A-42D7-C5A5C0B15FC9}"/>
          </ac:picMkLst>
        </pc:picChg>
      </pc:sldChg>
      <pc:sldChg chg="modSp mod">
        <pc:chgData name="Jim McGowan" userId="e2c7446dd3aca506" providerId="LiveId" clId="{F9AA8DA8-D5B6-409D-9271-43B5DA148FE6}" dt="2023-12-03T17:50:02.188" v="26" actId="2710"/>
        <pc:sldMkLst>
          <pc:docMk/>
          <pc:sldMk cId="1784409767" sldId="5591"/>
        </pc:sldMkLst>
        <pc:spChg chg="mod">
          <ac:chgData name="Jim McGowan" userId="e2c7446dd3aca506" providerId="LiveId" clId="{F9AA8DA8-D5B6-409D-9271-43B5DA148FE6}" dt="2023-12-03T17:50:02.188" v="26" actId="2710"/>
          <ac:spMkLst>
            <pc:docMk/>
            <pc:sldMk cId="1784409767" sldId="5591"/>
            <ac:spMk id="64514" creationId="{00000000-0000-0000-0000-000000000000}"/>
          </ac:spMkLst>
        </pc:spChg>
      </pc:sldChg>
    </pc:docChg>
  </pc:docChgLst>
  <pc:docChgLst>
    <pc:chgData name="Jim McGowan" userId="e2c7446dd3aca506" providerId="LiveId" clId="{90DED008-242B-447D-BFD0-95C708B86E4C}"/>
    <pc:docChg chg="custSel addSld modSld sldOrd replTag delTag">
      <pc:chgData name="Jim McGowan" userId="e2c7446dd3aca506" providerId="LiveId" clId="{90DED008-242B-447D-BFD0-95C708B86E4C}" dt="2024-01-14T18:34:51.072" v="110"/>
      <pc:docMkLst>
        <pc:docMk/>
      </pc:docMkLst>
      <pc:sldChg chg="modSp mod">
        <pc:chgData name="Jim McGowan" userId="e2c7446dd3aca506" providerId="LiveId" clId="{90DED008-242B-447D-BFD0-95C708B86E4C}" dt="2024-01-14T18:17:25.601" v="7" actId="115"/>
        <pc:sldMkLst>
          <pc:docMk/>
          <pc:sldMk cId="1410371500" sldId="2073"/>
        </pc:sldMkLst>
        <pc:spChg chg="mod">
          <ac:chgData name="Jim McGowan" userId="e2c7446dd3aca506" providerId="LiveId" clId="{90DED008-242B-447D-BFD0-95C708B86E4C}" dt="2024-01-14T18:17:25.601" v="7" actId="115"/>
          <ac:spMkLst>
            <pc:docMk/>
            <pc:sldMk cId="1410371500" sldId="2073"/>
            <ac:spMk id="3" creationId="{00000000-0000-0000-0000-000000000000}"/>
          </ac:spMkLst>
        </pc:spChg>
      </pc:sldChg>
      <pc:sldChg chg="modSp mod">
        <pc:chgData name="Jim McGowan" userId="e2c7446dd3aca506" providerId="LiveId" clId="{90DED008-242B-447D-BFD0-95C708B86E4C}" dt="2024-01-14T18:25:26.813" v="70" actId="255"/>
        <pc:sldMkLst>
          <pc:docMk/>
          <pc:sldMk cId="4092281720" sldId="2921"/>
        </pc:sldMkLst>
        <pc:spChg chg="mod">
          <ac:chgData name="Jim McGowan" userId="e2c7446dd3aca506" providerId="LiveId" clId="{90DED008-242B-447D-BFD0-95C708B86E4C}" dt="2024-01-14T18:25:26.813" v="70" actId="255"/>
          <ac:spMkLst>
            <pc:docMk/>
            <pc:sldMk cId="4092281720" sldId="2921"/>
            <ac:spMk id="68611" creationId="{00000000-0000-0000-0000-000000000000}"/>
          </ac:spMkLst>
        </pc:spChg>
        <pc:spChg chg="mod">
          <ac:chgData name="Jim McGowan" userId="e2c7446dd3aca506" providerId="LiveId" clId="{90DED008-242B-447D-BFD0-95C708B86E4C}" dt="2024-01-14T18:24:15.616" v="60" actId="255"/>
          <ac:spMkLst>
            <pc:docMk/>
            <pc:sldMk cId="4092281720" sldId="2921"/>
            <ac:spMk id="68613" creationId="{00000000-0000-0000-0000-000000000000}"/>
          </ac:spMkLst>
        </pc:spChg>
        <pc:picChg chg="mod">
          <ac:chgData name="Jim McGowan" userId="e2c7446dd3aca506" providerId="LiveId" clId="{90DED008-242B-447D-BFD0-95C708B86E4C}" dt="2024-01-14T18:22:14.250" v="36" actId="1036"/>
          <ac:picMkLst>
            <pc:docMk/>
            <pc:sldMk cId="4092281720" sldId="2921"/>
            <ac:picMk id="2" creationId="{00000000-0000-0000-0000-000000000000}"/>
          </ac:picMkLst>
        </pc:picChg>
      </pc:sldChg>
      <pc:sldChg chg="modSp mod">
        <pc:chgData name="Jim McGowan" userId="e2c7446dd3aca506" providerId="LiveId" clId="{90DED008-242B-447D-BFD0-95C708B86E4C}" dt="2024-01-14T17:50:54.087" v="2" actId="207"/>
        <pc:sldMkLst>
          <pc:docMk/>
          <pc:sldMk cId="1974650363" sldId="8993"/>
        </pc:sldMkLst>
        <pc:spChg chg="mod">
          <ac:chgData name="Jim McGowan" userId="e2c7446dd3aca506" providerId="LiveId" clId="{90DED008-242B-447D-BFD0-95C708B86E4C}" dt="2024-01-14T17:50:54.087" v="2" actId="207"/>
          <ac:spMkLst>
            <pc:docMk/>
            <pc:sldMk cId="1974650363" sldId="8993"/>
            <ac:spMk id="16387" creationId="{00000000-0000-0000-0000-000000000000}"/>
          </ac:spMkLst>
        </pc:spChg>
      </pc:sldChg>
      <pc:sldChg chg="addSp modSp new mod ord">
        <pc:chgData name="Jim McGowan" userId="e2c7446dd3aca506" providerId="LiveId" clId="{90DED008-242B-447D-BFD0-95C708B86E4C}" dt="2024-01-14T18:34:45.156" v="108"/>
        <pc:sldMkLst>
          <pc:docMk/>
          <pc:sldMk cId="3218475734" sldId="11023"/>
        </pc:sldMkLst>
        <pc:spChg chg="add mod">
          <ac:chgData name="Jim McGowan" userId="e2c7446dd3aca506" providerId="LiveId" clId="{90DED008-242B-447D-BFD0-95C708B86E4C}" dt="2024-01-14T18:27:47.711" v="96" actId="255"/>
          <ac:spMkLst>
            <pc:docMk/>
            <pc:sldMk cId="3218475734" sldId="11023"/>
            <ac:spMk id="2" creationId="{1CA58075-A2EE-B86F-3102-614A24808FF0}"/>
          </ac:spMkLst>
        </pc:spChg>
      </pc:sldChg>
    </pc:docChg>
  </pc:docChgLst>
  <pc:docChgLst>
    <pc:chgData name="Jim McGowan" userId="e2c7446dd3aca506" providerId="LiveId" clId="{EEC2BE80-793B-4492-B1A6-87984ED1CC8C}"/>
    <pc:docChg chg="custSel modSld replTag delTag modHandout">
      <pc:chgData name="Jim McGowan" userId="e2c7446dd3aca506" providerId="LiveId" clId="{EEC2BE80-793B-4492-B1A6-87984ED1CC8C}" dt="2023-11-28T17:25:27.663" v="24"/>
      <pc:docMkLst>
        <pc:docMk/>
      </pc:docMkLst>
      <pc:sldChg chg="modSp mod">
        <pc:chgData name="Jim McGowan" userId="e2c7446dd3aca506" providerId="LiveId" clId="{EEC2BE80-793B-4492-B1A6-87984ED1CC8C}" dt="2023-11-28T17:23:45.028" v="5" actId="403"/>
        <pc:sldMkLst>
          <pc:docMk/>
          <pc:sldMk cId="4213333438" sldId="10722"/>
        </pc:sldMkLst>
        <pc:spChg chg="mod">
          <ac:chgData name="Jim McGowan" userId="e2c7446dd3aca506" providerId="LiveId" clId="{EEC2BE80-793B-4492-B1A6-87984ED1CC8C}" dt="2023-11-28T17:23:45.028" v="5" actId="403"/>
          <ac:spMkLst>
            <pc:docMk/>
            <pc:sldMk cId="4213333438" sldId="10722"/>
            <ac:spMk id="2" creationId="{6CF48A8A-E406-A33C-2CB6-C230C5E7FDD4}"/>
          </ac:spMkLst>
        </pc:spChg>
      </pc:sldChg>
    </pc:docChg>
  </pc:docChgLst>
  <pc:docChgLst>
    <pc:chgData name="Jim McGowan" userId="e2c7446dd3aca506" providerId="LiveId" clId="{2A5CDAB4-7CF4-460F-A90E-3E1958903FC1}"/>
    <pc:docChg chg="custSel addSld modSld replTag delTag">
      <pc:chgData name="Jim McGowan" userId="e2c7446dd3aca506" providerId="LiveId" clId="{2A5CDAB4-7CF4-460F-A90E-3E1958903FC1}" dt="2023-09-19T15:09:50.906" v="20"/>
      <pc:docMkLst>
        <pc:docMk/>
      </pc:docMkLst>
      <pc:sldChg chg="delSp modSp new mod">
        <pc:chgData name="Jim McGowan" userId="e2c7446dd3aca506" providerId="LiveId" clId="{2A5CDAB4-7CF4-460F-A90E-3E1958903FC1}" dt="2023-09-19T15:09:50.021" v="18" actId="12789"/>
        <pc:sldMkLst>
          <pc:docMk/>
          <pc:sldMk cId="20911479" sldId="10588"/>
        </pc:sldMkLst>
        <pc:spChg chg="mod">
          <ac:chgData name="Jim McGowan" userId="e2c7446dd3aca506" providerId="LiveId" clId="{2A5CDAB4-7CF4-460F-A90E-3E1958903FC1}" dt="2023-09-19T15:09:50.021" v="18" actId="12789"/>
          <ac:spMkLst>
            <pc:docMk/>
            <pc:sldMk cId="20911479" sldId="10588"/>
            <ac:spMk id="2" creationId="{CAC63AA0-4867-EC5A-EE46-86F2C4CBF2CE}"/>
          </ac:spMkLst>
        </pc:spChg>
        <pc:spChg chg="del">
          <ac:chgData name="Jim McGowan" userId="e2c7446dd3aca506" providerId="LiveId" clId="{2A5CDAB4-7CF4-460F-A90E-3E1958903FC1}" dt="2023-09-19T15:09:35.493" v="1" actId="478"/>
          <ac:spMkLst>
            <pc:docMk/>
            <pc:sldMk cId="20911479" sldId="10588"/>
            <ac:spMk id="3" creationId="{B08B43F3-6E9E-F31D-9AFB-519F5A14AF81}"/>
          </ac:spMkLst>
        </pc:spChg>
      </pc:sldChg>
    </pc:docChg>
  </pc:docChgLst>
  <pc:docChgLst>
    <pc:chgData name="Jim McGowan" userId="e2c7446dd3aca506" providerId="LiveId" clId="{ED7B4F19-D4D2-49B5-9A10-712BD51AE146}"/>
    <pc:docChg chg="custSel addSld modSld replTag delTag">
      <pc:chgData name="Jim McGowan" userId="e2c7446dd3aca506" providerId="LiveId" clId="{ED7B4F19-D4D2-49B5-9A10-712BD51AE146}" dt="2023-12-10T18:28:39.994" v="31"/>
      <pc:docMkLst>
        <pc:docMk/>
      </pc:docMkLst>
      <pc:sldChg chg="addSp modSp new mod">
        <pc:chgData name="Jim McGowan" userId="e2c7446dd3aca506" providerId="LiveId" clId="{ED7B4F19-D4D2-49B5-9A10-712BD51AE146}" dt="2023-12-10T18:28:38.218" v="29" actId="113"/>
        <pc:sldMkLst>
          <pc:docMk/>
          <pc:sldMk cId="2693959843" sldId="10838"/>
        </pc:sldMkLst>
        <pc:spChg chg="add mod">
          <ac:chgData name="Jim McGowan" userId="e2c7446dd3aca506" providerId="LiveId" clId="{ED7B4F19-D4D2-49B5-9A10-712BD51AE146}" dt="2023-12-10T18:28:38.218" v="29" actId="113"/>
          <ac:spMkLst>
            <pc:docMk/>
            <pc:sldMk cId="2693959843" sldId="10838"/>
            <ac:spMk id="2" creationId="{53392BB9-A519-E8FC-BDFC-44F45DB73DBF}"/>
          </ac:spMkLst>
        </pc:spChg>
      </pc:sldChg>
    </pc:docChg>
  </pc:docChgLst>
  <pc:docChgLst>
    <pc:chgData name="Jim McGowan" userId="e2c7446dd3aca506" providerId="LiveId" clId="{D87AD03F-5A63-4A46-9195-CE1C1CDCA2CD}"/>
    <pc:docChg chg="custSel addSld modSld sldOrd">
      <pc:chgData name="Jim McGowan" userId="e2c7446dd3aca506" providerId="LiveId" clId="{D87AD03F-5A63-4A46-9195-CE1C1CDCA2CD}" dt="2023-11-05T18:23:52.041" v="19"/>
      <pc:docMkLst>
        <pc:docMk/>
      </pc:docMkLst>
      <pc:sldChg chg="delSp modSp new mod ord">
        <pc:chgData name="Jim McGowan" userId="e2c7446dd3aca506" providerId="LiveId" clId="{D87AD03F-5A63-4A46-9195-CE1C1CDCA2CD}" dt="2023-11-05T18:23:52.041" v="19"/>
        <pc:sldMkLst>
          <pc:docMk/>
          <pc:sldMk cId="690174162" sldId="10721"/>
        </pc:sldMkLst>
        <pc:spChg chg="mod">
          <ac:chgData name="Jim McGowan" userId="e2c7446dd3aca506" providerId="LiveId" clId="{D87AD03F-5A63-4A46-9195-CE1C1CDCA2CD}" dt="2023-11-05T18:22:45.581" v="17" actId="12788"/>
          <ac:spMkLst>
            <pc:docMk/>
            <pc:sldMk cId="690174162" sldId="10721"/>
            <ac:spMk id="2" creationId="{5B50E682-7A46-95EC-6044-5DCD5C8FB0AC}"/>
          </ac:spMkLst>
        </pc:spChg>
        <pc:spChg chg="del">
          <ac:chgData name="Jim McGowan" userId="e2c7446dd3aca506" providerId="LiveId" clId="{D87AD03F-5A63-4A46-9195-CE1C1CDCA2CD}" dt="2023-11-05T18:22:20.162" v="1" actId="478"/>
          <ac:spMkLst>
            <pc:docMk/>
            <pc:sldMk cId="690174162" sldId="10721"/>
            <ac:spMk id="3" creationId="{3D1A7854-1FEE-30F1-C1FF-53A8E37D665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sz="1400"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400" dirty="0"/>
              <a:t>Dr. Andy Woods</a:t>
            </a:r>
          </a:p>
          <a:p>
            <a:pPr>
              <a:defRPr/>
            </a:pPr>
            <a:r>
              <a:rPr lang="en-US" sz="1400" dirty="0"/>
              <a:t>Genesis 146 - 37v5-36</a:t>
            </a:r>
          </a:p>
          <a:p>
            <a:pPr>
              <a:defRPr/>
            </a:pPr>
            <a:r>
              <a:rPr lang="en-US" sz="1400" dirty="0"/>
              <a:t>01-14-2024</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1/16/2024</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29</a:t>
            </a:fld>
            <a:endParaRPr lang="en-US" altLang="en-US" dirty="0"/>
          </a:p>
        </p:txBody>
      </p:sp>
    </p:spTree>
    <p:extLst>
      <p:ext uri="{BB962C8B-B14F-4D97-AF65-F5344CB8AC3E}">
        <p14:creationId xmlns:p14="http://schemas.microsoft.com/office/powerpoint/2010/main" val="2771558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38</a:t>
            </a:fld>
            <a:endParaRPr lang="en-US" altLang="en-US" dirty="0"/>
          </a:p>
        </p:txBody>
      </p:sp>
    </p:spTree>
    <p:extLst>
      <p:ext uri="{BB962C8B-B14F-4D97-AF65-F5344CB8AC3E}">
        <p14:creationId xmlns:p14="http://schemas.microsoft.com/office/powerpoint/2010/main" val="3366476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60</a:t>
            </a:fld>
            <a:endParaRPr lang="en-US" altLang="en-US" dirty="0"/>
          </a:p>
        </p:txBody>
      </p:sp>
    </p:spTree>
    <p:extLst>
      <p:ext uri="{BB962C8B-B14F-4D97-AF65-F5344CB8AC3E}">
        <p14:creationId xmlns:p14="http://schemas.microsoft.com/office/powerpoint/2010/main" val="3255385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82</a:t>
            </a:fld>
            <a:endParaRPr lang="en-US" altLang="en-US" dirty="0"/>
          </a:p>
        </p:txBody>
      </p:sp>
    </p:spTree>
    <p:extLst>
      <p:ext uri="{BB962C8B-B14F-4D97-AF65-F5344CB8AC3E}">
        <p14:creationId xmlns:p14="http://schemas.microsoft.com/office/powerpoint/2010/main" val="3462419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83</a:t>
            </a:fld>
            <a:endParaRPr lang="en-US" altLang="en-US" dirty="0"/>
          </a:p>
        </p:txBody>
      </p:sp>
    </p:spTree>
    <p:extLst>
      <p:ext uri="{BB962C8B-B14F-4D97-AF65-F5344CB8AC3E}">
        <p14:creationId xmlns:p14="http://schemas.microsoft.com/office/powerpoint/2010/main" val="4199217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90</a:t>
            </a:fld>
            <a:endParaRPr lang="en-US" altLang="en-US" dirty="0"/>
          </a:p>
        </p:txBody>
      </p:sp>
    </p:spTree>
    <p:extLst>
      <p:ext uri="{BB962C8B-B14F-4D97-AF65-F5344CB8AC3E}">
        <p14:creationId xmlns:p14="http://schemas.microsoft.com/office/powerpoint/2010/main" val="3477714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100</a:t>
            </a:fld>
            <a:endParaRPr lang="en-US" altLang="en-US" dirty="0"/>
          </a:p>
        </p:txBody>
      </p:sp>
    </p:spTree>
    <p:extLst>
      <p:ext uri="{BB962C8B-B14F-4D97-AF65-F5344CB8AC3E}">
        <p14:creationId xmlns:p14="http://schemas.microsoft.com/office/powerpoint/2010/main" val="4178545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20"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7.png"/></Relationships>
</file>

<file path=ppt/slides/_rels/slide8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7.png"/></Relationships>
</file>

<file path=ppt/slides/_rels/slide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7.png"/></Relationships>
</file>

<file path=ppt/slides/_rels/slide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a:effectLst>
                  <a:outerShdw blurRad="38100" dist="38100" dir="2700000" algn="tl">
                    <a:srgbClr val="000000">
                      <a:alpha val="43137"/>
                    </a:srgbClr>
                  </a:outerShdw>
                </a:effectLst>
              </a:rPr>
              <a:t>Genesis 12</a:t>
            </a:r>
            <a:r>
              <a:rPr lang="en-US" sz="3600" kern="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37:12-17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Search for his Brothers</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Location: Shechem (12)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 sends Joseph (13-14)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search in Shechem (15-17a)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journey (17b)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622196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2148220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4735EB-3AE9-BFA4-7E15-1676033E8440}"/>
              </a:ext>
            </a:extLst>
          </p:cNvPr>
          <p:cNvPicPr>
            <a:picLocks noChangeAspect="1"/>
          </p:cNvPicPr>
          <p:nvPr/>
        </p:nvPicPr>
        <p:blipFill rotWithShape="1">
          <a:blip r:embed="rId2"/>
          <a:srcRect l="6666" t="2222" r="5833" b="4445"/>
          <a:stretch/>
        </p:blipFill>
        <p:spPr>
          <a:xfrm>
            <a:off x="2095500" y="228600"/>
            <a:ext cx="80010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8730989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37:12-17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Search for his Brothers</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Location: Shechem (12)</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Jacob sends Joseph (13-14)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search in Shechem (15-17a)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journey (17b)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97784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37:13-14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Sends Joseph</a:t>
            </a:r>
          </a:p>
        </p:txBody>
      </p:sp>
      <p:sp>
        <p:nvSpPr>
          <p:cNvPr id="161795" name="Rectangle 3"/>
          <p:cNvSpPr>
            <a:spLocks noGrp="1" noChangeArrowheads="1"/>
          </p:cNvSpPr>
          <p:nvPr>
            <p:ph type="body" idx="1"/>
          </p:nvPr>
        </p:nvSpPr>
        <p:spPr>
          <a:xfrm>
            <a:off x="1447800" y="1714500"/>
            <a:ext cx="5731388" cy="3429000"/>
          </a:xfrm>
        </p:spPr>
        <p:txBody>
          <a:bodyPr/>
          <a:lstStyle/>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Jacob’s initiation (13a)</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Joseph’s response (13b)</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Jacob’s instructions (14a)</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Joseph’s journey (14b)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88643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37:13-14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Sends Joseph</a:t>
            </a:r>
          </a:p>
        </p:txBody>
      </p:sp>
      <p:sp>
        <p:nvSpPr>
          <p:cNvPr id="161795" name="Rectangle 3"/>
          <p:cNvSpPr>
            <a:spLocks noGrp="1" noChangeArrowheads="1"/>
          </p:cNvSpPr>
          <p:nvPr>
            <p:ph type="body" idx="1"/>
          </p:nvPr>
        </p:nvSpPr>
        <p:spPr>
          <a:xfrm>
            <a:off x="1447800" y="1714500"/>
            <a:ext cx="5731388" cy="3429000"/>
          </a:xfrm>
        </p:spPr>
        <p:txBody>
          <a:bodyPr/>
          <a:lstStyle/>
          <a:p>
            <a:pPr marL="514350" lvl="3" indent="-514350" eaLnBrk="1" hangingPunct="1">
              <a:spcBef>
                <a:spcPts val="0"/>
              </a:spcBef>
              <a:spcAft>
                <a:spcPts val="36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Jacob’s initiation (13a)</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Joseph’s response (13b)</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Jacob’s instructions (14a)</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Joseph’s journey (14b)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020159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37:13-14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Sends Joseph</a:t>
            </a:r>
          </a:p>
        </p:txBody>
      </p:sp>
      <p:sp>
        <p:nvSpPr>
          <p:cNvPr id="161795" name="Rectangle 3"/>
          <p:cNvSpPr>
            <a:spLocks noGrp="1" noChangeArrowheads="1"/>
          </p:cNvSpPr>
          <p:nvPr>
            <p:ph type="body" idx="1"/>
          </p:nvPr>
        </p:nvSpPr>
        <p:spPr>
          <a:xfrm>
            <a:off x="1447800" y="1714500"/>
            <a:ext cx="5731388" cy="3429000"/>
          </a:xfrm>
        </p:spPr>
        <p:txBody>
          <a:bodyPr/>
          <a:lstStyle/>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Jacob’s initiation (13a)</a:t>
            </a:r>
          </a:p>
          <a:p>
            <a:pPr marL="514350" lvl="3" indent="-514350" eaLnBrk="1" hangingPunct="1">
              <a:spcBef>
                <a:spcPts val="0"/>
              </a:spcBef>
              <a:spcAft>
                <a:spcPts val="36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Joseph’s response (13b)</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Jacob’s instructions (14a)</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Joseph’s journey (14b)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91474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37:13-14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Sends Joseph</a:t>
            </a:r>
          </a:p>
        </p:txBody>
      </p:sp>
      <p:sp>
        <p:nvSpPr>
          <p:cNvPr id="161795" name="Rectangle 3"/>
          <p:cNvSpPr>
            <a:spLocks noGrp="1" noChangeArrowheads="1"/>
          </p:cNvSpPr>
          <p:nvPr>
            <p:ph type="body" idx="1"/>
          </p:nvPr>
        </p:nvSpPr>
        <p:spPr>
          <a:xfrm>
            <a:off x="1447800" y="1714500"/>
            <a:ext cx="5731388" cy="3429000"/>
          </a:xfrm>
        </p:spPr>
        <p:txBody>
          <a:bodyPr/>
          <a:lstStyle/>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Jacob’s initiation (13a)</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Joseph’s response (13b)</a:t>
            </a:r>
          </a:p>
          <a:p>
            <a:pPr marL="514350" lvl="3" indent="-514350" eaLnBrk="1" hangingPunct="1">
              <a:spcBef>
                <a:spcPts val="0"/>
              </a:spcBef>
              <a:spcAft>
                <a:spcPts val="36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Jacob’s instructions (14a)</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Joseph’s journey (14b)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50400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37:13-14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Sends Joseph</a:t>
            </a:r>
          </a:p>
        </p:txBody>
      </p:sp>
      <p:sp>
        <p:nvSpPr>
          <p:cNvPr id="161795" name="Rectangle 3"/>
          <p:cNvSpPr>
            <a:spLocks noGrp="1" noChangeArrowheads="1"/>
          </p:cNvSpPr>
          <p:nvPr>
            <p:ph type="body" idx="1"/>
          </p:nvPr>
        </p:nvSpPr>
        <p:spPr>
          <a:xfrm>
            <a:off x="1447800" y="1714500"/>
            <a:ext cx="5731388" cy="3429000"/>
          </a:xfrm>
        </p:spPr>
        <p:txBody>
          <a:bodyPr/>
          <a:lstStyle/>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Jacob’s initiation (13a)</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Joseph’s response (13b)</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Jacob’s instructions (14a)</a:t>
            </a:r>
          </a:p>
          <a:p>
            <a:pPr marL="514350" lvl="3" indent="-514350" eaLnBrk="1" hangingPunct="1">
              <a:spcBef>
                <a:spcPts val="0"/>
              </a:spcBef>
              <a:spcAft>
                <a:spcPts val="36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Joseph’s journey (14b)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071904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604B17-DB19-9DAF-59E2-F5FFA3FF54F8}"/>
              </a:ext>
            </a:extLst>
          </p:cNvPr>
          <p:cNvPicPr>
            <a:picLocks noChangeAspect="1"/>
          </p:cNvPicPr>
          <p:nvPr/>
        </p:nvPicPr>
        <p:blipFill rotWithShape="1">
          <a:blip r:embed="rId2"/>
          <a:srcRect l="6666" t="2222" r="5833" b="4445"/>
          <a:stretch/>
        </p:blipFill>
        <p:spPr>
          <a:xfrm>
            <a:off x="2095500" y="228600"/>
            <a:ext cx="80010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5249612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37:12-17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Search for his Brothers</a:t>
            </a:r>
          </a:p>
        </p:txBody>
      </p:sp>
      <p:sp>
        <p:nvSpPr>
          <p:cNvPr id="161795" name="Rectangle 3"/>
          <p:cNvSpPr>
            <a:spLocks noGrp="1" noChangeArrowheads="1"/>
          </p:cNvSpPr>
          <p:nvPr>
            <p:ph type="body" idx="1"/>
          </p:nvPr>
        </p:nvSpPr>
        <p:spPr>
          <a:xfrm>
            <a:off x="1066800" y="2057400"/>
            <a:ext cx="69342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Location: Shechem (12)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 sends Joseph (13-14)</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Joseph’s search in Shechem (15-17a)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journey (17b)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57509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Joseph (37–50) </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146175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rPr>
              <a:t>Genesis 37:15-17a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Jospeh’s Search in Shechem</a:t>
            </a:r>
          </a:p>
        </p:txBody>
      </p:sp>
      <p:sp>
        <p:nvSpPr>
          <p:cNvPr id="161795" name="Rectangle 3"/>
          <p:cNvSpPr>
            <a:spLocks noGrp="1" noChangeArrowheads="1"/>
          </p:cNvSpPr>
          <p:nvPr>
            <p:ph type="body" idx="1"/>
          </p:nvPr>
        </p:nvSpPr>
        <p:spPr>
          <a:xfrm>
            <a:off x="1447800" y="2057400"/>
            <a:ext cx="5731388" cy="2743200"/>
          </a:xfrm>
        </p:spPr>
        <p:txBody>
          <a:bodyPr/>
          <a:lstStyle/>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Circumstances (15a)</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Conversation (15b-17a)</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200904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rPr>
              <a:t>Genesis 37:15-17a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Jospeh’s Search in Shechem</a:t>
            </a:r>
          </a:p>
        </p:txBody>
      </p:sp>
      <p:sp>
        <p:nvSpPr>
          <p:cNvPr id="161795" name="Rectangle 3"/>
          <p:cNvSpPr>
            <a:spLocks noGrp="1" noChangeArrowheads="1"/>
          </p:cNvSpPr>
          <p:nvPr>
            <p:ph type="body" idx="1"/>
          </p:nvPr>
        </p:nvSpPr>
        <p:spPr>
          <a:xfrm>
            <a:off x="1447800" y="2057400"/>
            <a:ext cx="5731388" cy="2743200"/>
          </a:xfrm>
        </p:spPr>
        <p:txBody>
          <a:bodyPr/>
          <a:lstStyle/>
          <a:p>
            <a:pPr marL="514350" lvl="3" indent="-514350" eaLnBrk="1" hangingPunct="1">
              <a:spcBef>
                <a:spcPts val="0"/>
              </a:spcBef>
              <a:spcAft>
                <a:spcPts val="36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Circumstances (15a)</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Conversation (15b-17a)</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02218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rPr>
              <a:t>Genesis 37:15-17a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Jospeh’s Search in Shechem</a:t>
            </a:r>
          </a:p>
        </p:txBody>
      </p:sp>
      <p:sp>
        <p:nvSpPr>
          <p:cNvPr id="161795" name="Rectangle 3"/>
          <p:cNvSpPr>
            <a:spLocks noGrp="1" noChangeArrowheads="1"/>
          </p:cNvSpPr>
          <p:nvPr>
            <p:ph type="body" idx="1"/>
          </p:nvPr>
        </p:nvSpPr>
        <p:spPr>
          <a:xfrm>
            <a:off x="1447800" y="2057400"/>
            <a:ext cx="5731388" cy="2743200"/>
          </a:xfrm>
        </p:spPr>
        <p:txBody>
          <a:bodyPr/>
          <a:lstStyle/>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Circumstances (15a)</a:t>
            </a:r>
          </a:p>
          <a:p>
            <a:pPr marL="514350" lvl="3" indent="-514350" eaLnBrk="1" hangingPunct="1">
              <a:spcBef>
                <a:spcPts val="0"/>
              </a:spcBef>
              <a:spcAft>
                <a:spcPts val="36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Conversation (15b-17a)</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298859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FFC000"/>
              </a:buClr>
              <a:buFont typeface="+mj-lt"/>
              <a:buAutoNum type="alphaLcParenR" startAt="2"/>
            </a:pPr>
            <a:r>
              <a:rPr lang="en-US" sz="3600" dirty="0">
                <a:effectLst>
                  <a:outerShdw blurRad="38100" dist="38100" dir="2700000" algn="tl">
                    <a:srgbClr val="000000">
                      <a:alpha val="43137"/>
                    </a:srgbClr>
                  </a:outerShdw>
                </a:effectLst>
              </a:rPr>
              <a:t>Genesis 37:1b-17a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Conversation</a:t>
            </a:r>
          </a:p>
        </p:txBody>
      </p:sp>
      <p:sp>
        <p:nvSpPr>
          <p:cNvPr id="161795" name="Rectangle 3"/>
          <p:cNvSpPr>
            <a:spLocks noGrp="1" noChangeArrowheads="1"/>
          </p:cNvSpPr>
          <p:nvPr>
            <p:ph type="body" idx="1"/>
          </p:nvPr>
        </p:nvSpPr>
        <p:spPr>
          <a:xfrm>
            <a:off x="1447800" y="2057400"/>
            <a:ext cx="5731388" cy="2743200"/>
          </a:xfrm>
        </p:spPr>
        <p:txBody>
          <a:bodyPr/>
          <a:lstStyle/>
          <a:p>
            <a:pPr marL="458788" lvl="2" indent="-458788" eaLnBrk="1" hangingPunct="1">
              <a:spcBef>
                <a:spcPts val="0"/>
              </a:spcBef>
              <a:spcAft>
                <a:spcPts val="3600"/>
              </a:spcAft>
              <a:buSzPct val="100000"/>
              <a:buFont typeface="+mj-lt"/>
              <a:buAutoNum type="romanLcPeriod"/>
              <a:defRPr/>
            </a:pPr>
            <a:r>
              <a:rPr lang="en-US" dirty="0">
                <a:effectLst>
                  <a:outerShdw blurRad="38100" dist="38100" dir="2700000" algn="tl">
                    <a:srgbClr val="000000">
                      <a:alpha val="43137"/>
                    </a:srgbClr>
                  </a:outerShdw>
                </a:effectLst>
              </a:rPr>
              <a:t>Inquiry (15b)</a:t>
            </a:r>
          </a:p>
          <a:p>
            <a:pPr marL="458788" lvl="2" indent="-458788" eaLnBrk="1" hangingPunct="1">
              <a:spcBef>
                <a:spcPts val="0"/>
              </a:spcBef>
              <a:spcAft>
                <a:spcPts val="3600"/>
              </a:spcAft>
              <a:buSzPct val="100000"/>
              <a:buFont typeface="+mj-lt"/>
              <a:buAutoNum type="romanLcPeriod"/>
              <a:defRPr/>
            </a:pPr>
            <a:r>
              <a:rPr lang="en-US" dirty="0">
                <a:effectLst>
                  <a:outerShdw blurRad="38100" dist="38100" dir="2700000" algn="tl">
                    <a:srgbClr val="000000">
                      <a:alpha val="43137"/>
                    </a:srgbClr>
                  </a:outerShdw>
                </a:effectLst>
              </a:rPr>
              <a:t>Joseph’s response (16)</a:t>
            </a:r>
          </a:p>
          <a:p>
            <a:pPr marL="458788" lvl="2" indent="-458788" eaLnBrk="1" hangingPunct="1">
              <a:spcBef>
                <a:spcPts val="0"/>
              </a:spcBef>
              <a:spcAft>
                <a:spcPts val="3600"/>
              </a:spcAft>
              <a:buSzPct val="100000"/>
              <a:buFont typeface="+mj-lt"/>
              <a:buAutoNum type="romanLcPeriod"/>
              <a:defRPr/>
            </a:pPr>
            <a:r>
              <a:rPr lang="en-US" dirty="0">
                <a:effectLst>
                  <a:outerShdw blurRad="38100" dist="38100" dir="2700000" algn="tl">
                    <a:srgbClr val="000000">
                      <a:alpha val="43137"/>
                    </a:srgbClr>
                  </a:outerShdw>
                </a:effectLst>
              </a:rPr>
              <a:t>Answer (17a)</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436340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FFC000"/>
              </a:buClr>
              <a:buFont typeface="+mj-lt"/>
              <a:buAutoNum type="alphaLcParenR" startAt="2"/>
            </a:pPr>
            <a:r>
              <a:rPr lang="en-US" sz="3600" dirty="0">
                <a:effectLst>
                  <a:outerShdw blurRad="38100" dist="38100" dir="2700000" algn="tl">
                    <a:srgbClr val="000000">
                      <a:alpha val="43137"/>
                    </a:srgbClr>
                  </a:outerShdw>
                </a:effectLst>
              </a:rPr>
              <a:t>Genesis 37:1b-17a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Conversation</a:t>
            </a:r>
          </a:p>
        </p:txBody>
      </p:sp>
      <p:sp>
        <p:nvSpPr>
          <p:cNvPr id="161795" name="Rectangle 3"/>
          <p:cNvSpPr>
            <a:spLocks noGrp="1" noChangeArrowheads="1"/>
          </p:cNvSpPr>
          <p:nvPr>
            <p:ph type="body" idx="1"/>
          </p:nvPr>
        </p:nvSpPr>
        <p:spPr>
          <a:xfrm>
            <a:off x="1447800" y="2057400"/>
            <a:ext cx="5731388" cy="2743200"/>
          </a:xfrm>
        </p:spPr>
        <p:txBody>
          <a:bodyPr/>
          <a:lstStyle/>
          <a:p>
            <a:pPr marL="458788" lvl="2" indent="-458788" eaLnBrk="1" hangingPunct="1">
              <a:spcBef>
                <a:spcPts val="0"/>
              </a:spcBef>
              <a:spcAft>
                <a:spcPts val="3600"/>
              </a:spcAft>
              <a:buSzPct val="100000"/>
              <a:buFont typeface="+mj-lt"/>
              <a:buAutoNum type="romanLcPeriod"/>
              <a:defRPr/>
            </a:pPr>
            <a:r>
              <a:rPr lang="en-US" b="1" u="sng" dirty="0">
                <a:solidFill>
                  <a:srgbClr val="FFFFCC"/>
                </a:solidFill>
                <a:effectLst>
                  <a:outerShdw blurRad="38100" dist="38100" dir="2700000" algn="tl">
                    <a:srgbClr val="000000">
                      <a:alpha val="43137"/>
                    </a:srgbClr>
                  </a:outerShdw>
                </a:effectLst>
              </a:rPr>
              <a:t>Inquiry (15b)</a:t>
            </a:r>
          </a:p>
          <a:p>
            <a:pPr marL="458788" lvl="2" indent="-458788" eaLnBrk="1" hangingPunct="1">
              <a:spcBef>
                <a:spcPts val="0"/>
              </a:spcBef>
              <a:spcAft>
                <a:spcPts val="3600"/>
              </a:spcAft>
              <a:buSzPct val="100000"/>
              <a:buFont typeface="+mj-lt"/>
              <a:buAutoNum type="romanLcPeriod"/>
              <a:defRPr/>
            </a:pPr>
            <a:r>
              <a:rPr lang="en-US" dirty="0">
                <a:effectLst>
                  <a:outerShdw blurRad="38100" dist="38100" dir="2700000" algn="tl">
                    <a:srgbClr val="000000">
                      <a:alpha val="43137"/>
                    </a:srgbClr>
                  </a:outerShdw>
                </a:effectLst>
              </a:rPr>
              <a:t>Joseph’s response (16)</a:t>
            </a:r>
          </a:p>
          <a:p>
            <a:pPr marL="458788" lvl="2" indent="-458788" eaLnBrk="1" hangingPunct="1">
              <a:spcBef>
                <a:spcPts val="0"/>
              </a:spcBef>
              <a:spcAft>
                <a:spcPts val="3600"/>
              </a:spcAft>
              <a:buSzPct val="100000"/>
              <a:buFont typeface="+mj-lt"/>
              <a:buAutoNum type="romanLcPeriod"/>
              <a:defRPr/>
            </a:pPr>
            <a:r>
              <a:rPr lang="en-US" dirty="0">
                <a:effectLst>
                  <a:outerShdw blurRad="38100" dist="38100" dir="2700000" algn="tl">
                    <a:srgbClr val="000000">
                      <a:alpha val="43137"/>
                    </a:srgbClr>
                  </a:outerShdw>
                </a:effectLst>
              </a:rPr>
              <a:t>Answer (17a)</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512058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FFC000"/>
              </a:buClr>
              <a:buFont typeface="+mj-lt"/>
              <a:buAutoNum type="alphaLcParenR" startAt="2"/>
            </a:pPr>
            <a:r>
              <a:rPr lang="en-US" sz="3600" dirty="0">
                <a:effectLst>
                  <a:outerShdw blurRad="38100" dist="38100" dir="2700000" algn="tl">
                    <a:srgbClr val="000000">
                      <a:alpha val="43137"/>
                    </a:srgbClr>
                  </a:outerShdw>
                </a:effectLst>
              </a:rPr>
              <a:t>Genesis 37:1b-17a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Conversation</a:t>
            </a:r>
          </a:p>
        </p:txBody>
      </p:sp>
      <p:sp>
        <p:nvSpPr>
          <p:cNvPr id="161795" name="Rectangle 3"/>
          <p:cNvSpPr>
            <a:spLocks noGrp="1" noChangeArrowheads="1"/>
          </p:cNvSpPr>
          <p:nvPr>
            <p:ph type="body" idx="1"/>
          </p:nvPr>
        </p:nvSpPr>
        <p:spPr>
          <a:xfrm>
            <a:off x="1447800" y="2057400"/>
            <a:ext cx="5731388" cy="2743200"/>
          </a:xfrm>
        </p:spPr>
        <p:txBody>
          <a:bodyPr/>
          <a:lstStyle/>
          <a:p>
            <a:pPr marL="458788" lvl="2" indent="-458788" eaLnBrk="1" hangingPunct="1">
              <a:spcBef>
                <a:spcPts val="0"/>
              </a:spcBef>
              <a:spcAft>
                <a:spcPts val="3600"/>
              </a:spcAft>
              <a:buSzPct val="100000"/>
              <a:buFont typeface="+mj-lt"/>
              <a:buAutoNum type="romanLcPeriod"/>
              <a:defRPr/>
            </a:pPr>
            <a:r>
              <a:rPr lang="en-US" dirty="0">
                <a:effectLst>
                  <a:outerShdw blurRad="38100" dist="38100" dir="2700000" algn="tl">
                    <a:srgbClr val="000000">
                      <a:alpha val="43137"/>
                    </a:srgbClr>
                  </a:outerShdw>
                </a:effectLst>
              </a:rPr>
              <a:t>Inquiry (15b)</a:t>
            </a:r>
          </a:p>
          <a:p>
            <a:pPr marL="458788" lvl="2" indent="-458788" eaLnBrk="1" hangingPunct="1">
              <a:spcBef>
                <a:spcPts val="0"/>
              </a:spcBef>
              <a:spcAft>
                <a:spcPts val="3600"/>
              </a:spcAft>
              <a:buSzPct val="100000"/>
              <a:buFont typeface="+mj-lt"/>
              <a:buAutoNum type="romanLcPeriod"/>
              <a:defRPr/>
            </a:pPr>
            <a:r>
              <a:rPr lang="en-US" b="1" u="sng" dirty="0">
                <a:solidFill>
                  <a:srgbClr val="FFFFCC"/>
                </a:solidFill>
                <a:effectLst>
                  <a:outerShdw blurRad="38100" dist="38100" dir="2700000" algn="tl">
                    <a:srgbClr val="000000">
                      <a:alpha val="43137"/>
                    </a:srgbClr>
                  </a:outerShdw>
                </a:effectLst>
              </a:rPr>
              <a:t>Joseph’s response (16)</a:t>
            </a:r>
          </a:p>
          <a:p>
            <a:pPr marL="458788" lvl="2" indent="-458788" eaLnBrk="1" hangingPunct="1">
              <a:spcBef>
                <a:spcPts val="0"/>
              </a:spcBef>
              <a:spcAft>
                <a:spcPts val="3600"/>
              </a:spcAft>
              <a:buSzPct val="100000"/>
              <a:buFont typeface="+mj-lt"/>
              <a:buAutoNum type="romanLcPeriod"/>
              <a:defRPr/>
            </a:pPr>
            <a:r>
              <a:rPr lang="en-US" dirty="0">
                <a:effectLst>
                  <a:outerShdw blurRad="38100" dist="38100" dir="2700000" algn="tl">
                    <a:srgbClr val="000000">
                      <a:alpha val="43137"/>
                    </a:srgbClr>
                  </a:outerShdw>
                </a:effectLst>
              </a:rPr>
              <a:t>Answer (17a)</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97813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FFC000"/>
              </a:buClr>
              <a:buFont typeface="+mj-lt"/>
              <a:buAutoNum type="alphaLcParenR" startAt="2"/>
            </a:pPr>
            <a:r>
              <a:rPr lang="en-US" sz="3600" dirty="0">
                <a:effectLst>
                  <a:outerShdw blurRad="38100" dist="38100" dir="2700000" algn="tl">
                    <a:srgbClr val="000000">
                      <a:alpha val="43137"/>
                    </a:srgbClr>
                  </a:outerShdw>
                </a:effectLst>
              </a:rPr>
              <a:t>Genesis 37:1b-17a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Conversation</a:t>
            </a:r>
          </a:p>
        </p:txBody>
      </p:sp>
      <p:sp>
        <p:nvSpPr>
          <p:cNvPr id="161795" name="Rectangle 3"/>
          <p:cNvSpPr>
            <a:spLocks noGrp="1" noChangeArrowheads="1"/>
          </p:cNvSpPr>
          <p:nvPr>
            <p:ph type="body" idx="1"/>
          </p:nvPr>
        </p:nvSpPr>
        <p:spPr>
          <a:xfrm>
            <a:off x="1447800" y="2057400"/>
            <a:ext cx="5731388" cy="2743200"/>
          </a:xfrm>
        </p:spPr>
        <p:txBody>
          <a:bodyPr/>
          <a:lstStyle/>
          <a:p>
            <a:pPr marL="458788" lvl="2" indent="-458788" eaLnBrk="1" hangingPunct="1">
              <a:spcBef>
                <a:spcPts val="0"/>
              </a:spcBef>
              <a:spcAft>
                <a:spcPts val="3600"/>
              </a:spcAft>
              <a:buSzPct val="100000"/>
              <a:buFont typeface="+mj-lt"/>
              <a:buAutoNum type="romanLcPeriod"/>
              <a:defRPr/>
            </a:pPr>
            <a:r>
              <a:rPr lang="en-US" dirty="0">
                <a:effectLst>
                  <a:outerShdw blurRad="38100" dist="38100" dir="2700000" algn="tl">
                    <a:srgbClr val="000000">
                      <a:alpha val="43137"/>
                    </a:srgbClr>
                  </a:outerShdw>
                </a:effectLst>
              </a:rPr>
              <a:t>Inquiry (15b)</a:t>
            </a:r>
          </a:p>
          <a:p>
            <a:pPr marL="458788" lvl="2" indent="-458788" eaLnBrk="1" hangingPunct="1">
              <a:spcBef>
                <a:spcPts val="0"/>
              </a:spcBef>
              <a:spcAft>
                <a:spcPts val="3600"/>
              </a:spcAft>
              <a:buSzPct val="100000"/>
              <a:buFont typeface="+mj-lt"/>
              <a:buAutoNum type="romanLcPeriod"/>
              <a:defRPr/>
            </a:pPr>
            <a:r>
              <a:rPr lang="en-US" dirty="0">
                <a:effectLst>
                  <a:outerShdw blurRad="38100" dist="38100" dir="2700000" algn="tl">
                    <a:srgbClr val="000000">
                      <a:alpha val="43137"/>
                    </a:srgbClr>
                  </a:outerShdw>
                </a:effectLst>
              </a:rPr>
              <a:t>Joseph’s response (16)</a:t>
            </a:r>
          </a:p>
          <a:p>
            <a:pPr marL="458788" lvl="2" indent="-458788" eaLnBrk="1" hangingPunct="1">
              <a:spcBef>
                <a:spcPts val="0"/>
              </a:spcBef>
              <a:spcAft>
                <a:spcPts val="3600"/>
              </a:spcAft>
              <a:buSzPct val="100000"/>
              <a:buFont typeface="+mj-lt"/>
              <a:buAutoNum type="romanLcPeriod"/>
              <a:defRPr/>
            </a:pPr>
            <a:r>
              <a:rPr lang="en-US" b="1" u="sng" dirty="0">
                <a:solidFill>
                  <a:srgbClr val="FFFFCC"/>
                </a:solidFill>
                <a:effectLst>
                  <a:outerShdw blurRad="38100" dist="38100" dir="2700000" algn="tl">
                    <a:srgbClr val="000000">
                      <a:alpha val="43137"/>
                    </a:srgbClr>
                  </a:outerShdw>
                </a:effectLst>
              </a:rPr>
              <a:t>Answer (17a)</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160244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604B17-DB19-9DAF-59E2-F5FFA3FF54F8}"/>
              </a:ext>
            </a:extLst>
          </p:cNvPr>
          <p:cNvPicPr>
            <a:picLocks noChangeAspect="1"/>
          </p:cNvPicPr>
          <p:nvPr/>
        </p:nvPicPr>
        <p:blipFill rotWithShape="1">
          <a:blip r:embed="rId2"/>
          <a:srcRect l="6666" t="2222" r="5833" b="4445"/>
          <a:stretch/>
        </p:blipFill>
        <p:spPr>
          <a:xfrm>
            <a:off x="2095500" y="228600"/>
            <a:ext cx="80010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614852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37:12-17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Search for his Brothers</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Location: Shechem (12)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 sends Joseph (13-14)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search in Shechem (15-17a)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Joseph’s journey (17b)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983389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617228"/>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“So in verse 17b, Joseph journeys to Dothan: </a:t>
            </a:r>
            <a:r>
              <a:rPr lang="en-US" i="1" dirty="0">
                <a:effectLst>
                  <a:outerShdw blurRad="38100" dist="38100" dir="2700000" algn="tl">
                    <a:srgbClr val="000000">
                      <a:alpha val="43137"/>
                    </a:srgbClr>
                  </a:outerShdw>
                </a:effectLst>
              </a:rPr>
              <a:t>And Joseph went after his brethren and found them in Dothan</a:t>
            </a:r>
            <a:r>
              <a:rPr lang="en-US" dirty="0">
                <a:effectLst>
                  <a:outerShdw blurRad="38100" dist="38100" dir="2700000" algn="tl">
                    <a:srgbClr val="000000">
                      <a:alpha val="43137"/>
                    </a:srgbClr>
                  </a:outerShdw>
                </a:effectLst>
              </a:rPr>
              <a:t>. Dothan is north of Shechem, another day’s journey. The situation in Shechem may still have been somewhat tense, but for one reason or another they had chosen to go further north, and </a:t>
            </a:r>
            <a:r>
              <a:rPr lang="en-US" i="1" dirty="0">
                <a:effectLst>
                  <a:outerShdw blurRad="38100" dist="38100" dir="2700000" algn="tl">
                    <a:srgbClr val="000000">
                      <a:alpha val="43137"/>
                    </a:srgbClr>
                  </a:outerShdw>
                </a:effectLst>
              </a:rPr>
              <a:t>Dothan</a:t>
            </a:r>
            <a:r>
              <a:rPr lang="en-US" dirty="0">
                <a:effectLst>
                  <a:outerShdw blurRad="38100" dist="38100" dir="2700000" algn="tl">
                    <a:srgbClr val="000000">
                      <a:alpha val="43137"/>
                    </a:srgbClr>
                  </a:outerShdw>
                </a:effectLst>
              </a:rPr>
              <a:t> was the city located on the north-south trunk route. Dothan was also located on the east-west trade route between Gilead and the Coastal Plain where it connected with the </a:t>
            </a:r>
            <a:r>
              <a:rPr lang="en-US" i="1" dirty="0">
                <a:effectLst>
                  <a:outerShdw blurRad="38100" dist="38100" dir="2700000" algn="tl">
                    <a:srgbClr val="000000">
                      <a:alpha val="43137"/>
                    </a:srgbClr>
                  </a:outerShdw>
                </a:effectLst>
              </a:rPr>
              <a:t>Via Maris</a:t>
            </a:r>
            <a:r>
              <a:rPr lang="en-US" dirty="0">
                <a:effectLst>
                  <a:outerShdw blurRad="38100" dist="38100" dir="2700000" algn="tl">
                    <a:srgbClr val="000000">
                      <a:alpha val="43137"/>
                    </a:srgbClr>
                  </a:outerShdw>
                </a:effectLst>
              </a:rPr>
              <a:t> that in turn would go south into Egypt. All this set the stage for the selling of Joseph.</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533</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191529041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37:2-36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Sold unto Egypt</a:t>
            </a:r>
          </a:p>
        </p:txBody>
      </p:sp>
      <p:sp>
        <p:nvSpPr>
          <p:cNvPr id="161795" name="Rectangle 3"/>
          <p:cNvSpPr>
            <a:spLocks noGrp="1" noChangeArrowheads="1"/>
          </p:cNvSpPr>
          <p:nvPr>
            <p:ph type="body" idx="1"/>
          </p:nvPr>
        </p:nvSpPr>
        <p:spPr>
          <a:xfrm>
            <a:off x="627513" y="1714500"/>
            <a:ext cx="8059287" cy="3429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coat (37:2-4)</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dreams (37:5-11)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pit  (37:12-24)</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enslavement (37:25-36)</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590753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627512" y="2057400"/>
            <a:ext cx="7680960" cy="2743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Joseph’s search for his brothers (12-17)</a:t>
            </a:r>
          </a:p>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Brothers’ conspiracy to kill Joseph (18-24)</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37:12-24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Pit</a:t>
            </a:r>
          </a:p>
        </p:txBody>
      </p:sp>
      <p:pic>
        <p:nvPicPr>
          <p:cNvPr id="2" name="Picture 1">
            <a:extLst>
              <a:ext uri="{FF2B5EF4-FFF2-40B4-BE49-F238E27FC236}">
                <a16:creationId xmlns:a16="http://schemas.microsoft.com/office/drawing/2014/main" id="{3EB25527-DCF3-44ED-F84E-808AB2D652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00464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37:18-24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Conspiracy to Kill Joseph</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Plot to kill Joseph (18-20)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Reuben’s intercession (21-22)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Plan executed (23-24)</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195413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37:18-24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Conspiracy to Kill Joseph</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Plot to kill Joseph (18-20)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Reuben’s intercession (21-22)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Plan executed (23-24)</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791879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37:18-20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Plot to Kill Joseph</a:t>
            </a:r>
          </a:p>
        </p:txBody>
      </p:sp>
      <p:sp>
        <p:nvSpPr>
          <p:cNvPr id="161795" name="Rectangle 3"/>
          <p:cNvSpPr>
            <a:spLocks noGrp="1" noChangeArrowheads="1"/>
          </p:cNvSpPr>
          <p:nvPr>
            <p:ph type="body" idx="1"/>
          </p:nvPr>
        </p:nvSpPr>
        <p:spPr>
          <a:xfrm>
            <a:off x="1447800" y="2057400"/>
            <a:ext cx="5731388" cy="2743200"/>
          </a:xfrm>
        </p:spPr>
        <p:txBody>
          <a:bodyPr/>
          <a:lstStyle/>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Timing (18)</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Plot (19-20)</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197553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37:18-20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Plot to Kill Joseph</a:t>
            </a:r>
          </a:p>
        </p:txBody>
      </p:sp>
      <p:sp>
        <p:nvSpPr>
          <p:cNvPr id="161795" name="Rectangle 3"/>
          <p:cNvSpPr>
            <a:spLocks noGrp="1" noChangeArrowheads="1"/>
          </p:cNvSpPr>
          <p:nvPr>
            <p:ph type="body" idx="1"/>
          </p:nvPr>
        </p:nvSpPr>
        <p:spPr>
          <a:xfrm>
            <a:off x="1447800" y="2057400"/>
            <a:ext cx="5731388" cy="2743200"/>
          </a:xfrm>
        </p:spPr>
        <p:txBody>
          <a:bodyPr/>
          <a:lstStyle/>
          <a:p>
            <a:pPr marL="514350" lvl="3" indent="-514350" eaLnBrk="1" hangingPunct="1">
              <a:spcBef>
                <a:spcPts val="0"/>
              </a:spcBef>
              <a:spcAft>
                <a:spcPts val="36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Timing (18)</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Plot (19-20)</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483602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37:18-20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Plot to Kill Joseph</a:t>
            </a:r>
          </a:p>
        </p:txBody>
      </p:sp>
      <p:sp>
        <p:nvSpPr>
          <p:cNvPr id="161795" name="Rectangle 3"/>
          <p:cNvSpPr>
            <a:spLocks noGrp="1" noChangeArrowheads="1"/>
          </p:cNvSpPr>
          <p:nvPr>
            <p:ph type="body" idx="1"/>
          </p:nvPr>
        </p:nvSpPr>
        <p:spPr>
          <a:xfrm>
            <a:off x="1447800" y="2057400"/>
            <a:ext cx="5731388" cy="2743200"/>
          </a:xfrm>
        </p:spPr>
        <p:txBody>
          <a:bodyPr/>
          <a:lstStyle/>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Timing (18)</a:t>
            </a:r>
          </a:p>
          <a:p>
            <a:pPr marL="514350" lvl="3" indent="-514350" eaLnBrk="1" hangingPunct="1">
              <a:spcBef>
                <a:spcPts val="0"/>
              </a:spcBef>
              <a:spcAft>
                <a:spcPts val="36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Plot (19-20)</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613343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FFC000"/>
              </a:buClr>
              <a:buFont typeface="+mj-lt"/>
              <a:buAutoNum type="alphaLcParenR" startAt="2"/>
            </a:pPr>
            <a:r>
              <a:rPr lang="en-US" sz="3600" dirty="0">
                <a:effectLst>
                  <a:outerShdw blurRad="38100" dist="38100" dir="2700000" algn="tl">
                    <a:srgbClr val="000000">
                      <a:alpha val="43137"/>
                    </a:srgbClr>
                  </a:outerShdw>
                </a:effectLst>
              </a:rPr>
              <a:t>Genesis 37:19-20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Plot</a:t>
            </a:r>
          </a:p>
        </p:txBody>
      </p:sp>
      <p:sp>
        <p:nvSpPr>
          <p:cNvPr id="161795" name="Rectangle 3"/>
          <p:cNvSpPr>
            <a:spLocks noGrp="1" noChangeArrowheads="1"/>
          </p:cNvSpPr>
          <p:nvPr>
            <p:ph type="body" idx="1"/>
          </p:nvPr>
        </p:nvSpPr>
        <p:spPr>
          <a:xfrm>
            <a:off x="1447800" y="2057400"/>
            <a:ext cx="5731388" cy="2743200"/>
          </a:xfrm>
        </p:spPr>
        <p:txBody>
          <a:bodyPr/>
          <a:lstStyle/>
          <a:p>
            <a:pPr marL="458788" lvl="2" indent="-458788" eaLnBrk="1" hangingPunct="1">
              <a:spcBef>
                <a:spcPts val="0"/>
              </a:spcBef>
              <a:spcAft>
                <a:spcPts val="3600"/>
              </a:spcAft>
              <a:buSzPct val="100000"/>
              <a:buFont typeface="+mj-lt"/>
              <a:buAutoNum type="romanLcPeriod"/>
              <a:defRPr/>
            </a:pPr>
            <a:r>
              <a:rPr lang="en-US" dirty="0">
                <a:effectLst>
                  <a:outerShdw blurRad="38100" dist="38100" dir="2700000" algn="tl">
                    <a:srgbClr val="000000">
                      <a:alpha val="43137"/>
                    </a:srgbClr>
                  </a:outerShdw>
                </a:effectLst>
              </a:rPr>
              <a:t>Victim (19)</a:t>
            </a:r>
          </a:p>
          <a:p>
            <a:pPr marL="458788" lvl="2" indent="-458788" eaLnBrk="1" hangingPunct="1">
              <a:spcBef>
                <a:spcPts val="0"/>
              </a:spcBef>
              <a:spcAft>
                <a:spcPts val="3600"/>
              </a:spcAft>
              <a:buSzPct val="100000"/>
              <a:buFont typeface="+mj-lt"/>
              <a:buAutoNum type="romanLcPeriod"/>
              <a:defRPr/>
            </a:pPr>
            <a:r>
              <a:rPr lang="en-US" dirty="0">
                <a:effectLst>
                  <a:outerShdw blurRad="38100" dist="38100" dir="2700000" algn="tl">
                    <a:srgbClr val="000000">
                      <a:alpha val="43137"/>
                    </a:srgbClr>
                  </a:outerShdw>
                </a:effectLst>
              </a:rPr>
              <a:t>Content (20)</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54933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FFC000"/>
              </a:buClr>
              <a:buFont typeface="+mj-lt"/>
              <a:buAutoNum type="alphaLcParenR" startAt="2"/>
            </a:pPr>
            <a:r>
              <a:rPr lang="en-US" sz="3600" dirty="0">
                <a:effectLst>
                  <a:outerShdw blurRad="38100" dist="38100" dir="2700000" algn="tl">
                    <a:srgbClr val="000000">
                      <a:alpha val="43137"/>
                    </a:srgbClr>
                  </a:outerShdw>
                </a:effectLst>
              </a:rPr>
              <a:t>Genesis 37:19-20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Plot</a:t>
            </a:r>
          </a:p>
        </p:txBody>
      </p:sp>
      <p:sp>
        <p:nvSpPr>
          <p:cNvPr id="161795" name="Rectangle 3"/>
          <p:cNvSpPr>
            <a:spLocks noGrp="1" noChangeArrowheads="1"/>
          </p:cNvSpPr>
          <p:nvPr>
            <p:ph type="body" idx="1"/>
          </p:nvPr>
        </p:nvSpPr>
        <p:spPr>
          <a:xfrm>
            <a:off x="1447800" y="2057400"/>
            <a:ext cx="5731388" cy="2743200"/>
          </a:xfrm>
        </p:spPr>
        <p:txBody>
          <a:bodyPr/>
          <a:lstStyle/>
          <a:p>
            <a:pPr marL="458788" lvl="2" indent="-458788" eaLnBrk="1" hangingPunct="1">
              <a:spcBef>
                <a:spcPts val="0"/>
              </a:spcBef>
              <a:spcAft>
                <a:spcPts val="3600"/>
              </a:spcAft>
              <a:buSzPct val="100000"/>
              <a:buFont typeface="+mj-lt"/>
              <a:buAutoNum type="romanLcPeriod"/>
              <a:defRPr/>
            </a:pPr>
            <a:r>
              <a:rPr lang="en-US" b="1" u="sng" dirty="0">
                <a:solidFill>
                  <a:srgbClr val="FFFFCC"/>
                </a:solidFill>
                <a:effectLst>
                  <a:outerShdw blurRad="38100" dist="38100" dir="2700000" algn="tl">
                    <a:srgbClr val="000000">
                      <a:alpha val="43137"/>
                    </a:srgbClr>
                  </a:outerShdw>
                </a:effectLst>
              </a:rPr>
              <a:t>Victim (19)</a:t>
            </a:r>
          </a:p>
          <a:p>
            <a:pPr marL="458788" lvl="2" indent="-458788" eaLnBrk="1" hangingPunct="1">
              <a:spcBef>
                <a:spcPts val="0"/>
              </a:spcBef>
              <a:spcAft>
                <a:spcPts val="3600"/>
              </a:spcAft>
              <a:buSzPct val="100000"/>
              <a:buFont typeface="+mj-lt"/>
              <a:buAutoNum type="romanLcPeriod"/>
              <a:defRPr/>
            </a:pPr>
            <a:r>
              <a:rPr lang="en-US" dirty="0">
                <a:effectLst>
                  <a:outerShdw blurRad="38100" dist="38100" dir="2700000" algn="tl">
                    <a:srgbClr val="000000">
                      <a:alpha val="43137"/>
                    </a:srgbClr>
                  </a:outerShdw>
                </a:effectLst>
              </a:rPr>
              <a:t>Content (20)</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87126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617228"/>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“Then came the merchant’s journey: </a:t>
            </a:r>
            <a:r>
              <a:rPr lang="en-US" i="1" dirty="0">
                <a:effectLst>
                  <a:outerShdw blurRad="38100" dist="38100" dir="2700000" algn="tl">
                    <a:srgbClr val="000000">
                      <a:alpha val="43137"/>
                    </a:srgbClr>
                  </a:outerShdw>
                </a:effectLst>
              </a:rPr>
              <a:t>They brought Joseph into Egypt</a:t>
            </a:r>
            <a:r>
              <a:rPr lang="en-US" dirty="0">
                <a:effectLst>
                  <a:outerShdw blurRad="38100" dist="38100" dir="2700000" algn="tl">
                    <a:srgbClr val="000000">
                      <a:alpha val="43137"/>
                    </a:srgbClr>
                  </a:outerShdw>
                </a:effectLst>
              </a:rPr>
              <a:t>. While this was not the brothers’ intent, by selling him in place of killing him, they rendered the fulfillment of the dream certain. Although they thought they were rendering the dreams null and void by what they were doing, they were actually creating a situation that would cause the fulfillment of them, proving the principle of Scripture: Even the wrath of men will end up praising God.</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536</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61854497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FFC000"/>
              </a:buClr>
              <a:buFont typeface="+mj-lt"/>
              <a:buAutoNum type="alphaLcParenR" startAt="2"/>
            </a:pPr>
            <a:r>
              <a:rPr lang="en-US" sz="3600" dirty="0">
                <a:effectLst>
                  <a:outerShdw blurRad="38100" dist="38100" dir="2700000" algn="tl">
                    <a:srgbClr val="000000">
                      <a:alpha val="43137"/>
                    </a:srgbClr>
                  </a:outerShdw>
                </a:effectLst>
              </a:rPr>
              <a:t>Genesis 37:19-20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Plot</a:t>
            </a:r>
          </a:p>
        </p:txBody>
      </p:sp>
      <p:sp>
        <p:nvSpPr>
          <p:cNvPr id="161795" name="Rectangle 3"/>
          <p:cNvSpPr>
            <a:spLocks noGrp="1" noChangeArrowheads="1"/>
          </p:cNvSpPr>
          <p:nvPr>
            <p:ph type="body" idx="1"/>
          </p:nvPr>
        </p:nvSpPr>
        <p:spPr>
          <a:xfrm>
            <a:off x="1447800" y="2057400"/>
            <a:ext cx="5731388" cy="2743200"/>
          </a:xfrm>
        </p:spPr>
        <p:txBody>
          <a:bodyPr/>
          <a:lstStyle/>
          <a:p>
            <a:pPr marL="458788" lvl="2" indent="-458788" eaLnBrk="1" hangingPunct="1">
              <a:spcBef>
                <a:spcPts val="0"/>
              </a:spcBef>
              <a:spcAft>
                <a:spcPts val="3600"/>
              </a:spcAft>
              <a:buSzPct val="100000"/>
              <a:buFont typeface="+mj-lt"/>
              <a:buAutoNum type="romanLcPeriod"/>
              <a:defRPr/>
            </a:pPr>
            <a:r>
              <a:rPr lang="en-US" dirty="0">
                <a:effectLst>
                  <a:outerShdw blurRad="38100" dist="38100" dir="2700000" algn="tl">
                    <a:srgbClr val="000000">
                      <a:alpha val="43137"/>
                    </a:srgbClr>
                  </a:outerShdw>
                </a:effectLst>
              </a:rPr>
              <a:t>Victim (19)</a:t>
            </a:r>
          </a:p>
          <a:p>
            <a:pPr marL="458788" lvl="2" indent="-458788" eaLnBrk="1" hangingPunct="1">
              <a:spcBef>
                <a:spcPts val="0"/>
              </a:spcBef>
              <a:spcAft>
                <a:spcPts val="3600"/>
              </a:spcAft>
              <a:buSzPct val="100000"/>
              <a:buFont typeface="+mj-lt"/>
              <a:buAutoNum type="romanLcPeriod"/>
              <a:defRPr/>
            </a:pPr>
            <a:r>
              <a:rPr lang="en-US" b="1" u="sng" dirty="0">
                <a:solidFill>
                  <a:srgbClr val="FFFFCC"/>
                </a:solidFill>
                <a:effectLst>
                  <a:outerShdw blurRad="38100" dist="38100" dir="2700000" algn="tl">
                    <a:srgbClr val="000000">
                      <a:alpha val="43137"/>
                    </a:srgbClr>
                  </a:outerShdw>
                </a:effectLst>
              </a:rPr>
              <a:t>Content (20)</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851000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37:2-36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Sold unto Egypt</a:t>
            </a:r>
          </a:p>
        </p:txBody>
      </p:sp>
      <p:sp>
        <p:nvSpPr>
          <p:cNvPr id="161795" name="Rectangle 3"/>
          <p:cNvSpPr>
            <a:spLocks noGrp="1" noChangeArrowheads="1"/>
          </p:cNvSpPr>
          <p:nvPr>
            <p:ph type="body" idx="1"/>
          </p:nvPr>
        </p:nvSpPr>
        <p:spPr>
          <a:xfrm>
            <a:off x="627513" y="1714500"/>
            <a:ext cx="8059287" cy="3429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Joseph’s coat (37:2-4)</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dreams (37:5-11)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pit  (37:12-24)</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enslavement (37:25-36)</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911253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37:18-24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Conspiracy to Kill Joseph</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Plot to kill Joseph (18-20)</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Reuben’s intercession (21-22)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Plan executed (23-24)</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512297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37:21-22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Reuben’s Intercession</a:t>
            </a:r>
          </a:p>
        </p:txBody>
      </p:sp>
      <p:sp>
        <p:nvSpPr>
          <p:cNvPr id="161795" name="Rectangle 3"/>
          <p:cNvSpPr>
            <a:spLocks noGrp="1" noChangeArrowheads="1"/>
          </p:cNvSpPr>
          <p:nvPr>
            <p:ph type="body" idx="1"/>
          </p:nvPr>
        </p:nvSpPr>
        <p:spPr>
          <a:xfrm>
            <a:off x="1447800" y="2057400"/>
            <a:ext cx="5731388" cy="2743200"/>
          </a:xfrm>
        </p:spPr>
        <p:txBody>
          <a:bodyPr/>
          <a:lstStyle/>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Intervention (21)</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Plan (22)</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88185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37:21-22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Reuben’s Intercession</a:t>
            </a:r>
          </a:p>
        </p:txBody>
      </p:sp>
      <p:sp>
        <p:nvSpPr>
          <p:cNvPr id="161795" name="Rectangle 3"/>
          <p:cNvSpPr>
            <a:spLocks noGrp="1" noChangeArrowheads="1"/>
          </p:cNvSpPr>
          <p:nvPr>
            <p:ph type="body" idx="1"/>
          </p:nvPr>
        </p:nvSpPr>
        <p:spPr>
          <a:xfrm>
            <a:off x="1447800" y="2057400"/>
            <a:ext cx="5731388" cy="2743200"/>
          </a:xfrm>
        </p:spPr>
        <p:txBody>
          <a:bodyPr/>
          <a:lstStyle/>
          <a:p>
            <a:pPr marL="514350" lvl="3" indent="-514350" eaLnBrk="1" hangingPunct="1">
              <a:spcBef>
                <a:spcPts val="0"/>
              </a:spcBef>
              <a:spcAft>
                <a:spcPts val="36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Intervention (21)</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Plan (22)</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734100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1975602" y="137160"/>
            <a:ext cx="824079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92881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37:21-22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Reuben’s Intercession</a:t>
            </a:r>
          </a:p>
        </p:txBody>
      </p:sp>
      <p:sp>
        <p:nvSpPr>
          <p:cNvPr id="161795" name="Rectangle 3"/>
          <p:cNvSpPr>
            <a:spLocks noGrp="1" noChangeArrowheads="1"/>
          </p:cNvSpPr>
          <p:nvPr>
            <p:ph type="body" idx="1"/>
          </p:nvPr>
        </p:nvSpPr>
        <p:spPr>
          <a:xfrm>
            <a:off x="1447800" y="2057400"/>
            <a:ext cx="5731388" cy="2743200"/>
          </a:xfrm>
        </p:spPr>
        <p:txBody>
          <a:bodyPr/>
          <a:lstStyle/>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Intervention (21)</a:t>
            </a:r>
          </a:p>
          <a:p>
            <a:pPr marL="514350" lvl="3" indent="-514350" eaLnBrk="1" hangingPunct="1">
              <a:spcBef>
                <a:spcPts val="0"/>
              </a:spcBef>
              <a:spcAft>
                <a:spcPts val="36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Plan (22)</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785366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FFC000"/>
              </a:buClr>
              <a:buFont typeface="+mj-lt"/>
              <a:buAutoNum type="alphaLcParenR" startAt="2"/>
            </a:pPr>
            <a:r>
              <a:rPr lang="en-US" sz="3600" dirty="0">
                <a:effectLst>
                  <a:outerShdw blurRad="38100" dist="38100" dir="2700000" algn="tl">
                    <a:srgbClr val="000000">
                      <a:alpha val="43137"/>
                    </a:srgbClr>
                  </a:outerShdw>
                </a:effectLst>
              </a:rPr>
              <a:t>Genesis 37:22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Plan</a:t>
            </a:r>
          </a:p>
        </p:txBody>
      </p:sp>
      <p:sp>
        <p:nvSpPr>
          <p:cNvPr id="161795" name="Rectangle 3"/>
          <p:cNvSpPr>
            <a:spLocks noGrp="1" noChangeArrowheads="1"/>
          </p:cNvSpPr>
          <p:nvPr>
            <p:ph type="body" idx="1"/>
          </p:nvPr>
        </p:nvSpPr>
        <p:spPr>
          <a:xfrm>
            <a:off x="1447800" y="2057400"/>
            <a:ext cx="5731388" cy="2743200"/>
          </a:xfrm>
        </p:spPr>
        <p:txBody>
          <a:bodyPr/>
          <a:lstStyle/>
          <a:p>
            <a:pPr marL="458788" lvl="2" indent="-458788" eaLnBrk="1" hangingPunct="1">
              <a:spcBef>
                <a:spcPts val="0"/>
              </a:spcBef>
              <a:spcAft>
                <a:spcPts val="3600"/>
              </a:spcAft>
              <a:buSzPct val="100000"/>
              <a:buFont typeface="+mj-lt"/>
              <a:buAutoNum type="romanLcPeriod"/>
              <a:defRPr/>
            </a:pPr>
            <a:r>
              <a:rPr lang="en-US" dirty="0">
                <a:effectLst>
                  <a:outerShdw blurRad="38100" dist="38100" dir="2700000" algn="tl">
                    <a:srgbClr val="000000">
                      <a:alpha val="43137"/>
                    </a:srgbClr>
                  </a:outerShdw>
                </a:effectLst>
              </a:rPr>
              <a:t>Do not murder (22a)</a:t>
            </a:r>
          </a:p>
          <a:p>
            <a:pPr marL="458788" lvl="2" indent="-458788" eaLnBrk="1" hangingPunct="1">
              <a:spcBef>
                <a:spcPts val="0"/>
              </a:spcBef>
              <a:spcAft>
                <a:spcPts val="3600"/>
              </a:spcAft>
              <a:buSzPct val="100000"/>
              <a:buFont typeface="+mj-lt"/>
              <a:buAutoNum type="romanLcPeriod"/>
              <a:defRPr/>
            </a:pPr>
            <a:r>
              <a:rPr lang="en-US" dirty="0">
                <a:effectLst>
                  <a:outerShdw blurRad="38100" dist="38100" dir="2700000" algn="tl">
                    <a:srgbClr val="000000">
                      <a:alpha val="43137"/>
                    </a:srgbClr>
                  </a:outerShdw>
                </a:effectLst>
              </a:rPr>
              <a:t>Pit (22b)</a:t>
            </a:r>
          </a:p>
          <a:p>
            <a:pPr marL="458788" lvl="2" indent="-458788" eaLnBrk="1" hangingPunct="1">
              <a:spcBef>
                <a:spcPts val="0"/>
              </a:spcBef>
              <a:spcAft>
                <a:spcPts val="3600"/>
              </a:spcAft>
              <a:buSzPct val="100000"/>
              <a:buFont typeface="+mj-lt"/>
              <a:buAutoNum type="romanLcPeriod"/>
              <a:defRPr/>
            </a:pPr>
            <a:r>
              <a:rPr lang="en-US" dirty="0">
                <a:effectLst>
                  <a:outerShdw blurRad="38100" dist="38100" dir="2700000" algn="tl">
                    <a:srgbClr val="000000">
                      <a:alpha val="43137"/>
                    </a:srgbClr>
                  </a:outerShdw>
                </a:effectLst>
              </a:rPr>
              <a:t>Rescue later (22c)</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178719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FFC000"/>
              </a:buClr>
              <a:buFont typeface="+mj-lt"/>
              <a:buAutoNum type="alphaLcParenR" startAt="2"/>
            </a:pPr>
            <a:r>
              <a:rPr lang="en-US" sz="3600" dirty="0">
                <a:effectLst>
                  <a:outerShdw blurRad="38100" dist="38100" dir="2700000" algn="tl">
                    <a:srgbClr val="000000">
                      <a:alpha val="43137"/>
                    </a:srgbClr>
                  </a:outerShdw>
                </a:effectLst>
              </a:rPr>
              <a:t>Genesis 37:22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Plan</a:t>
            </a:r>
          </a:p>
        </p:txBody>
      </p:sp>
      <p:sp>
        <p:nvSpPr>
          <p:cNvPr id="161795" name="Rectangle 3"/>
          <p:cNvSpPr>
            <a:spLocks noGrp="1" noChangeArrowheads="1"/>
          </p:cNvSpPr>
          <p:nvPr>
            <p:ph type="body" idx="1"/>
          </p:nvPr>
        </p:nvSpPr>
        <p:spPr>
          <a:xfrm>
            <a:off x="1447800" y="2057400"/>
            <a:ext cx="5731388" cy="2743200"/>
          </a:xfrm>
        </p:spPr>
        <p:txBody>
          <a:bodyPr/>
          <a:lstStyle/>
          <a:p>
            <a:pPr marL="458788" lvl="2" indent="-458788" eaLnBrk="1" hangingPunct="1">
              <a:spcBef>
                <a:spcPts val="0"/>
              </a:spcBef>
              <a:spcAft>
                <a:spcPts val="3600"/>
              </a:spcAft>
              <a:buSzPct val="100000"/>
              <a:buFont typeface="+mj-lt"/>
              <a:buAutoNum type="romanLcPeriod"/>
              <a:defRPr/>
            </a:pPr>
            <a:r>
              <a:rPr lang="en-US" b="1" u="sng" dirty="0">
                <a:solidFill>
                  <a:srgbClr val="FFFFCC"/>
                </a:solidFill>
                <a:effectLst>
                  <a:outerShdw blurRad="38100" dist="38100" dir="2700000" algn="tl">
                    <a:srgbClr val="000000">
                      <a:alpha val="43137"/>
                    </a:srgbClr>
                  </a:outerShdw>
                </a:effectLst>
              </a:rPr>
              <a:t>Do not murder (22a)</a:t>
            </a:r>
          </a:p>
          <a:p>
            <a:pPr marL="458788" lvl="2" indent="-458788" eaLnBrk="1" hangingPunct="1">
              <a:spcBef>
                <a:spcPts val="0"/>
              </a:spcBef>
              <a:spcAft>
                <a:spcPts val="3600"/>
              </a:spcAft>
              <a:buSzPct val="100000"/>
              <a:buFont typeface="+mj-lt"/>
              <a:buAutoNum type="romanLcPeriod"/>
              <a:defRPr/>
            </a:pPr>
            <a:r>
              <a:rPr lang="en-US" dirty="0">
                <a:effectLst>
                  <a:outerShdw blurRad="38100" dist="38100" dir="2700000" algn="tl">
                    <a:srgbClr val="000000">
                      <a:alpha val="43137"/>
                    </a:srgbClr>
                  </a:outerShdw>
                </a:effectLst>
              </a:rPr>
              <a:t>Pit (22b)</a:t>
            </a:r>
          </a:p>
          <a:p>
            <a:pPr marL="458788" lvl="2" indent="-458788" eaLnBrk="1" hangingPunct="1">
              <a:spcBef>
                <a:spcPts val="0"/>
              </a:spcBef>
              <a:spcAft>
                <a:spcPts val="3600"/>
              </a:spcAft>
              <a:buSzPct val="100000"/>
              <a:buFont typeface="+mj-lt"/>
              <a:buAutoNum type="romanLcPeriod"/>
              <a:defRPr/>
            </a:pPr>
            <a:r>
              <a:rPr lang="en-US" dirty="0">
                <a:effectLst>
                  <a:outerShdw blurRad="38100" dist="38100" dir="2700000" algn="tl">
                    <a:srgbClr val="000000">
                      <a:alpha val="43137"/>
                    </a:srgbClr>
                  </a:outerShdw>
                </a:effectLst>
              </a:rPr>
              <a:t>Rescue later (22c)</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503611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FFC000"/>
              </a:buClr>
              <a:buFont typeface="+mj-lt"/>
              <a:buAutoNum type="alphaLcParenR" startAt="2"/>
            </a:pPr>
            <a:r>
              <a:rPr lang="en-US" sz="3600" dirty="0">
                <a:effectLst>
                  <a:outerShdw blurRad="38100" dist="38100" dir="2700000" algn="tl">
                    <a:srgbClr val="000000">
                      <a:alpha val="43137"/>
                    </a:srgbClr>
                  </a:outerShdw>
                </a:effectLst>
              </a:rPr>
              <a:t>Genesis 37:22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Plan</a:t>
            </a:r>
          </a:p>
        </p:txBody>
      </p:sp>
      <p:sp>
        <p:nvSpPr>
          <p:cNvPr id="161795" name="Rectangle 3"/>
          <p:cNvSpPr>
            <a:spLocks noGrp="1" noChangeArrowheads="1"/>
          </p:cNvSpPr>
          <p:nvPr>
            <p:ph type="body" idx="1"/>
          </p:nvPr>
        </p:nvSpPr>
        <p:spPr>
          <a:xfrm>
            <a:off x="1447800" y="2057400"/>
            <a:ext cx="5731388" cy="2743200"/>
          </a:xfrm>
        </p:spPr>
        <p:txBody>
          <a:bodyPr/>
          <a:lstStyle/>
          <a:p>
            <a:pPr marL="458788" lvl="2" indent="-458788" eaLnBrk="1" hangingPunct="1">
              <a:spcBef>
                <a:spcPts val="0"/>
              </a:spcBef>
              <a:spcAft>
                <a:spcPts val="3600"/>
              </a:spcAft>
              <a:buSzPct val="100000"/>
              <a:buFont typeface="+mj-lt"/>
              <a:buAutoNum type="romanLcPeriod"/>
              <a:defRPr/>
            </a:pPr>
            <a:r>
              <a:rPr lang="en-US" dirty="0">
                <a:effectLst>
                  <a:outerShdw blurRad="38100" dist="38100" dir="2700000" algn="tl">
                    <a:srgbClr val="000000">
                      <a:alpha val="43137"/>
                    </a:srgbClr>
                  </a:outerShdw>
                </a:effectLst>
              </a:rPr>
              <a:t>Do not murder (22a)</a:t>
            </a:r>
          </a:p>
          <a:p>
            <a:pPr marL="458788" lvl="2" indent="-458788" eaLnBrk="1" hangingPunct="1">
              <a:spcBef>
                <a:spcPts val="0"/>
              </a:spcBef>
              <a:spcAft>
                <a:spcPts val="3600"/>
              </a:spcAft>
              <a:buSzPct val="100000"/>
              <a:buFont typeface="+mj-lt"/>
              <a:buAutoNum type="romanLcPeriod"/>
              <a:defRPr/>
            </a:pPr>
            <a:r>
              <a:rPr lang="en-US" b="1" u="sng" dirty="0">
                <a:solidFill>
                  <a:srgbClr val="FFFFCC"/>
                </a:solidFill>
                <a:effectLst>
                  <a:outerShdw blurRad="38100" dist="38100" dir="2700000" algn="tl">
                    <a:srgbClr val="000000">
                      <a:alpha val="43137"/>
                    </a:srgbClr>
                  </a:outerShdw>
                </a:effectLst>
              </a:rPr>
              <a:t>Pit (22b)</a:t>
            </a:r>
          </a:p>
          <a:p>
            <a:pPr marL="458788" lvl="2" indent="-458788" eaLnBrk="1" hangingPunct="1">
              <a:spcBef>
                <a:spcPts val="0"/>
              </a:spcBef>
              <a:spcAft>
                <a:spcPts val="3600"/>
              </a:spcAft>
              <a:buSzPct val="100000"/>
              <a:buFont typeface="+mj-lt"/>
              <a:buAutoNum type="romanLcPeriod"/>
              <a:defRPr/>
            </a:pPr>
            <a:r>
              <a:rPr lang="en-US" dirty="0">
                <a:effectLst>
                  <a:outerShdw blurRad="38100" dist="38100" dir="2700000" algn="tl">
                    <a:srgbClr val="000000">
                      <a:alpha val="43137"/>
                    </a:srgbClr>
                  </a:outerShdw>
                </a:effectLst>
              </a:rPr>
              <a:t>Rescue later (22c)</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5816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FFC000"/>
              </a:buClr>
              <a:buFont typeface="+mj-lt"/>
              <a:buAutoNum type="alphaLcParenR" startAt="2"/>
            </a:pPr>
            <a:r>
              <a:rPr lang="en-US" sz="3600" dirty="0">
                <a:effectLst>
                  <a:outerShdw blurRad="38100" dist="38100" dir="2700000" algn="tl">
                    <a:srgbClr val="000000">
                      <a:alpha val="43137"/>
                    </a:srgbClr>
                  </a:outerShdw>
                </a:effectLst>
              </a:rPr>
              <a:t>Genesis 37:22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Plan</a:t>
            </a:r>
          </a:p>
        </p:txBody>
      </p:sp>
      <p:sp>
        <p:nvSpPr>
          <p:cNvPr id="161795" name="Rectangle 3"/>
          <p:cNvSpPr>
            <a:spLocks noGrp="1" noChangeArrowheads="1"/>
          </p:cNvSpPr>
          <p:nvPr>
            <p:ph type="body" idx="1"/>
          </p:nvPr>
        </p:nvSpPr>
        <p:spPr>
          <a:xfrm>
            <a:off x="1447800" y="2057400"/>
            <a:ext cx="5731388" cy="2743200"/>
          </a:xfrm>
        </p:spPr>
        <p:txBody>
          <a:bodyPr/>
          <a:lstStyle/>
          <a:p>
            <a:pPr marL="458788" lvl="2" indent="-458788" eaLnBrk="1" hangingPunct="1">
              <a:spcBef>
                <a:spcPts val="0"/>
              </a:spcBef>
              <a:spcAft>
                <a:spcPts val="3600"/>
              </a:spcAft>
              <a:buSzPct val="100000"/>
              <a:buFont typeface="+mj-lt"/>
              <a:buAutoNum type="romanLcPeriod"/>
              <a:defRPr/>
            </a:pPr>
            <a:r>
              <a:rPr lang="en-US" dirty="0">
                <a:effectLst>
                  <a:outerShdw blurRad="38100" dist="38100" dir="2700000" algn="tl">
                    <a:srgbClr val="000000">
                      <a:alpha val="43137"/>
                    </a:srgbClr>
                  </a:outerShdw>
                </a:effectLst>
              </a:rPr>
              <a:t>Do not murder (22a)</a:t>
            </a:r>
          </a:p>
          <a:p>
            <a:pPr marL="458788" lvl="2" indent="-458788" eaLnBrk="1" hangingPunct="1">
              <a:spcBef>
                <a:spcPts val="0"/>
              </a:spcBef>
              <a:spcAft>
                <a:spcPts val="3600"/>
              </a:spcAft>
              <a:buSzPct val="100000"/>
              <a:buFont typeface="+mj-lt"/>
              <a:buAutoNum type="romanLcPeriod"/>
              <a:defRPr/>
            </a:pPr>
            <a:r>
              <a:rPr lang="en-US" dirty="0">
                <a:effectLst>
                  <a:outerShdw blurRad="38100" dist="38100" dir="2700000" algn="tl">
                    <a:srgbClr val="000000">
                      <a:alpha val="43137"/>
                    </a:srgbClr>
                  </a:outerShdw>
                </a:effectLst>
              </a:rPr>
              <a:t>Pit (22b)</a:t>
            </a:r>
          </a:p>
          <a:p>
            <a:pPr marL="458788" lvl="2" indent="-458788" eaLnBrk="1" hangingPunct="1">
              <a:spcBef>
                <a:spcPts val="0"/>
              </a:spcBef>
              <a:spcAft>
                <a:spcPts val="3600"/>
              </a:spcAft>
              <a:buSzPct val="100000"/>
              <a:buFont typeface="+mj-lt"/>
              <a:buAutoNum type="romanLcPeriod"/>
              <a:defRPr/>
            </a:pPr>
            <a:r>
              <a:rPr lang="en-US" b="1" u="sng" dirty="0">
                <a:solidFill>
                  <a:srgbClr val="FFFFCC"/>
                </a:solidFill>
                <a:effectLst>
                  <a:outerShdw blurRad="38100" dist="38100" dir="2700000" algn="tl">
                    <a:srgbClr val="000000">
                      <a:alpha val="43137"/>
                    </a:srgbClr>
                  </a:outerShdw>
                </a:effectLst>
              </a:rPr>
              <a:t>Rescue later (22c)</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32193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37:18-24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Conspiracy to Kill Joseph</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Plot to kill Joseph (18-20)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Reuben’s intercession (21-22)</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Plan executed (23-24)</a:t>
            </a: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613175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37:2-36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Sold unto Egypt</a:t>
            </a:r>
          </a:p>
        </p:txBody>
      </p:sp>
      <p:sp>
        <p:nvSpPr>
          <p:cNvPr id="161795" name="Rectangle 3"/>
          <p:cNvSpPr>
            <a:spLocks noGrp="1" noChangeArrowheads="1"/>
          </p:cNvSpPr>
          <p:nvPr>
            <p:ph type="body" idx="1"/>
          </p:nvPr>
        </p:nvSpPr>
        <p:spPr>
          <a:xfrm>
            <a:off x="627513" y="1714500"/>
            <a:ext cx="8059287" cy="3429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coat (37:2-4)</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Joseph’s dreams (37:5-11)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pit  (37:12-24)</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enslavement (37:25-36)</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10212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rPr>
              <a:t>Genesis 37:23-24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Plan Executed</a:t>
            </a:r>
          </a:p>
        </p:txBody>
      </p:sp>
      <p:sp>
        <p:nvSpPr>
          <p:cNvPr id="161795" name="Rectangle 3"/>
          <p:cNvSpPr>
            <a:spLocks noGrp="1" noChangeArrowheads="1"/>
          </p:cNvSpPr>
          <p:nvPr>
            <p:ph type="body" idx="1"/>
          </p:nvPr>
        </p:nvSpPr>
        <p:spPr>
          <a:xfrm>
            <a:off x="1447800" y="2057400"/>
            <a:ext cx="5731388" cy="2743200"/>
          </a:xfrm>
        </p:spPr>
        <p:txBody>
          <a:bodyPr/>
          <a:lstStyle/>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Removal of the coat (23)</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Cast into the pit (24)</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81785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rPr>
              <a:t>Genesis 37:23-24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Plan Executed</a:t>
            </a:r>
          </a:p>
        </p:txBody>
      </p:sp>
      <p:sp>
        <p:nvSpPr>
          <p:cNvPr id="161795" name="Rectangle 3"/>
          <p:cNvSpPr>
            <a:spLocks noGrp="1" noChangeArrowheads="1"/>
          </p:cNvSpPr>
          <p:nvPr>
            <p:ph type="body" idx="1"/>
          </p:nvPr>
        </p:nvSpPr>
        <p:spPr>
          <a:xfrm>
            <a:off x="1447800" y="2057400"/>
            <a:ext cx="5731388" cy="2743200"/>
          </a:xfrm>
        </p:spPr>
        <p:txBody>
          <a:bodyPr/>
          <a:lstStyle/>
          <a:p>
            <a:pPr marL="514350" lvl="3" indent="-514350" eaLnBrk="1" hangingPunct="1">
              <a:spcBef>
                <a:spcPts val="0"/>
              </a:spcBef>
              <a:spcAft>
                <a:spcPts val="36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Removal of the coat (23)</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Cast into the pit (24)</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9448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rPr>
              <a:t>Genesis 37:23-24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Plan Executed</a:t>
            </a:r>
          </a:p>
        </p:txBody>
      </p:sp>
      <p:sp>
        <p:nvSpPr>
          <p:cNvPr id="161795" name="Rectangle 3"/>
          <p:cNvSpPr>
            <a:spLocks noGrp="1" noChangeArrowheads="1"/>
          </p:cNvSpPr>
          <p:nvPr>
            <p:ph type="body" idx="1"/>
          </p:nvPr>
        </p:nvSpPr>
        <p:spPr>
          <a:xfrm>
            <a:off x="1447800" y="2057400"/>
            <a:ext cx="5731388" cy="2743200"/>
          </a:xfrm>
        </p:spPr>
        <p:txBody>
          <a:bodyPr/>
          <a:lstStyle/>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Removal of the coat (23)</a:t>
            </a:r>
          </a:p>
          <a:p>
            <a:pPr marL="514350" lvl="3" indent="-514350" eaLnBrk="1" hangingPunct="1">
              <a:spcBef>
                <a:spcPts val="0"/>
              </a:spcBef>
              <a:spcAft>
                <a:spcPts val="36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Cast into the pit (24)</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1113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37:2-36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Sold unto Egypt</a:t>
            </a:r>
          </a:p>
        </p:txBody>
      </p:sp>
      <p:sp>
        <p:nvSpPr>
          <p:cNvPr id="161795" name="Rectangle 3"/>
          <p:cNvSpPr>
            <a:spLocks noGrp="1" noChangeArrowheads="1"/>
          </p:cNvSpPr>
          <p:nvPr>
            <p:ph type="body" idx="1"/>
          </p:nvPr>
        </p:nvSpPr>
        <p:spPr>
          <a:xfrm>
            <a:off x="627513" y="1714500"/>
            <a:ext cx="8059287" cy="3429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coat (37:2-4)</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dreams (37:5-11)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pit  (37:12-24)</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Joseph’s enslavement (37:25-36)</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676397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Selling of Joseph (25-28)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Reuben’s discovery (29-30)</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report to Jacob (31-32)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response (33-35)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sold again (36)</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37:25-36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Enslavement</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17564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Selling of Joseph (25-28)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Reuben’s discovery (29-30)</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report to Jacob (31-32)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response (33-35)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sold again (36)</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37:25-36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Enslavement</a:t>
            </a:r>
          </a:p>
        </p:txBody>
      </p:sp>
      <p:pic>
        <p:nvPicPr>
          <p:cNvPr id="2" name="Picture 1">
            <a:extLst>
              <a:ext uri="{FF2B5EF4-FFF2-40B4-BE49-F238E27FC236}">
                <a16:creationId xmlns:a16="http://schemas.microsoft.com/office/drawing/2014/main" id="{9CB4209B-A0E9-DFD0-7E93-432ED7B946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073624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37:25-28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Selling of Joseph</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Occasion (25)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proposal (26-27a)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Agreement (27b)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Selling (28)</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72297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37:25-28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Selling of Joseph</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Occasion (25)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proposal (26-27a)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Agreement (27b)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Selling (28)</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15321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‒25</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extLst>
              <p:ext uri="{D42A27DB-BD31-4B8C-83A1-F6EECF244321}">
                <p14:modId xmlns:p14="http://schemas.microsoft.com/office/powerpoint/2010/main" val="972700064"/>
              </p:ext>
            </p:extLst>
          </p:nvPr>
        </p:nvGraphicFramePr>
        <p:xfrm>
          <a:off x="609600" y="1351280"/>
          <a:ext cx="11353800" cy="514350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Hagar &amp; Ishmael (16:1-16)</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marriage (24)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Keturah (25:1-6)</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Abraham’s death (25:7-11)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3108680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1BCF2E-4296-7AF2-65A6-7B7C2E7F8A89}"/>
              </a:ext>
            </a:extLst>
          </p:cNvPr>
          <p:cNvPicPr>
            <a:picLocks noChangeAspect="1"/>
          </p:cNvPicPr>
          <p:nvPr/>
        </p:nvPicPr>
        <p:blipFill>
          <a:blip r:embed="rId2"/>
          <a:stretch>
            <a:fillRect/>
          </a:stretch>
        </p:blipFill>
        <p:spPr>
          <a:xfrm>
            <a:off x="1219200" y="147637"/>
            <a:ext cx="9753600" cy="6562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7">
            <a:extLst>
              <a:ext uri="{FF2B5EF4-FFF2-40B4-BE49-F238E27FC236}">
                <a16:creationId xmlns:a16="http://schemas.microsoft.com/office/drawing/2014/main" id="{469EFFC0-177E-E996-A76B-9672D3FDA1EB}"/>
              </a:ext>
            </a:extLst>
          </p:cNvPr>
          <p:cNvSpPr>
            <a:spLocks noChangeArrowheads="1"/>
          </p:cNvSpPr>
          <p:nvPr/>
        </p:nvSpPr>
        <p:spPr bwMode="auto">
          <a:xfrm>
            <a:off x="2286000" y="6024562"/>
            <a:ext cx="1600200" cy="685800"/>
          </a:xfrm>
          <a:prstGeom prst="ellipse">
            <a:avLst/>
          </a:prstGeom>
          <a:noFill/>
          <a:ln w="76200" algn="ctr">
            <a:solidFill>
              <a:srgbClr val="C00000"/>
            </a:solidFill>
            <a:round/>
            <a:headEnd/>
            <a:tailEnd/>
          </a:ln>
        </p:spPr>
        <p:txBody>
          <a:bodyPr wrap="none"/>
          <a:lstStyle/>
          <a:p>
            <a:endParaRPr lang="en-US"/>
          </a:p>
        </p:txBody>
      </p:sp>
      <p:sp>
        <p:nvSpPr>
          <p:cNvPr id="4" name="Oval 7">
            <a:extLst>
              <a:ext uri="{FF2B5EF4-FFF2-40B4-BE49-F238E27FC236}">
                <a16:creationId xmlns:a16="http://schemas.microsoft.com/office/drawing/2014/main" id="{888017C1-2471-FA5B-AB5F-3D0205BDF8CE}"/>
              </a:ext>
            </a:extLst>
          </p:cNvPr>
          <p:cNvSpPr>
            <a:spLocks noChangeArrowheads="1"/>
          </p:cNvSpPr>
          <p:nvPr/>
        </p:nvSpPr>
        <p:spPr bwMode="auto">
          <a:xfrm>
            <a:off x="8686800" y="2514600"/>
            <a:ext cx="1295400" cy="381000"/>
          </a:xfrm>
          <a:prstGeom prst="ellipse">
            <a:avLst/>
          </a:prstGeom>
          <a:noFill/>
          <a:ln w="76200" algn="ctr">
            <a:solidFill>
              <a:srgbClr val="C00000"/>
            </a:solidFill>
            <a:round/>
            <a:headEnd/>
            <a:tailEnd/>
          </a:ln>
        </p:spPr>
        <p:txBody>
          <a:bodyPr wrap="none"/>
          <a:lstStyle/>
          <a:p>
            <a:endParaRPr lang="en-US"/>
          </a:p>
        </p:txBody>
      </p:sp>
      <p:sp>
        <p:nvSpPr>
          <p:cNvPr id="5" name="Oval 7">
            <a:extLst>
              <a:ext uri="{FF2B5EF4-FFF2-40B4-BE49-F238E27FC236}">
                <a16:creationId xmlns:a16="http://schemas.microsoft.com/office/drawing/2014/main" id="{D4A3F32E-298D-CBA8-5536-C932F406A770}"/>
              </a:ext>
            </a:extLst>
          </p:cNvPr>
          <p:cNvSpPr>
            <a:spLocks noChangeArrowheads="1"/>
          </p:cNvSpPr>
          <p:nvPr/>
        </p:nvSpPr>
        <p:spPr bwMode="auto">
          <a:xfrm>
            <a:off x="9677400" y="1752600"/>
            <a:ext cx="1295400" cy="609600"/>
          </a:xfrm>
          <a:prstGeom prst="ellipse">
            <a:avLst/>
          </a:prstGeom>
          <a:noFill/>
          <a:ln w="76200" algn="ctr">
            <a:solidFill>
              <a:srgbClr val="C00000"/>
            </a:solidFill>
            <a:round/>
            <a:headEnd/>
            <a:tailEnd/>
          </a:ln>
        </p:spPr>
        <p:txBody>
          <a:bodyPr wrap="none"/>
          <a:lstStyle/>
          <a:p>
            <a:endParaRPr lang="en-US"/>
          </a:p>
        </p:txBody>
      </p:sp>
    </p:spTree>
    <p:extLst>
      <p:ext uri="{BB962C8B-B14F-4D97-AF65-F5344CB8AC3E}">
        <p14:creationId xmlns:p14="http://schemas.microsoft.com/office/powerpoint/2010/main" val="364201099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37:2-36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Sold unto Egypt</a:t>
            </a:r>
          </a:p>
        </p:txBody>
      </p:sp>
      <p:sp>
        <p:nvSpPr>
          <p:cNvPr id="161795" name="Rectangle 3"/>
          <p:cNvSpPr>
            <a:spLocks noGrp="1" noChangeArrowheads="1"/>
          </p:cNvSpPr>
          <p:nvPr>
            <p:ph type="body" idx="1"/>
          </p:nvPr>
        </p:nvSpPr>
        <p:spPr>
          <a:xfrm>
            <a:off x="627513" y="1714500"/>
            <a:ext cx="8059287" cy="3429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coat (37:2-4)</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dreams (37:5-11)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Joseph’s pit  (37:12-24)</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enslavement (37:25-36)</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27429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617228"/>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“In verse 27b came the agreement: </a:t>
            </a:r>
            <a:r>
              <a:rPr lang="en-US" i="1" dirty="0">
                <a:effectLst>
                  <a:outerShdw blurRad="38100" dist="38100" dir="2700000" algn="tl">
                    <a:srgbClr val="000000">
                      <a:alpha val="43137"/>
                    </a:srgbClr>
                  </a:outerShdw>
                </a:effectLst>
              </a:rPr>
              <a:t>And his brethren hearkened unto him</a:t>
            </a:r>
            <a:r>
              <a:rPr lang="en-US" dirty="0">
                <a:effectLst>
                  <a:outerShdw blurRad="38100" dist="38100" dir="2700000" algn="tl">
                    <a:srgbClr val="000000">
                      <a:alpha val="43137"/>
                    </a:srgbClr>
                  </a:outerShdw>
                </a:effectLst>
              </a:rPr>
              <a:t>. Verse 28 records the selling: </a:t>
            </a:r>
            <a:r>
              <a:rPr lang="en-US" i="1" dirty="0">
                <a:effectLst>
                  <a:outerShdw blurRad="38100" dist="38100" dir="2700000" algn="tl">
                    <a:srgbClr val="000000">
                      <a:alpha val="43137"/>
                    </a:srgbClr>
                  </a:outerShdw>
                </a:effectLst>
              </a:rPr>
              <a:t>And there passed by Midianites, merchantmen</a:t>
            </a:r>
            <a:r>
              <a:rPr lang="en-US" dirty="0">
                <a:effectLst>
                  <a:outerShdw blurRad="38100" dist="38100" dir="2700000" algn="tl">
                    <a:srgbClr val="000000">
                      <a:alpha val="43137"/>
                    </a:srgbClr>
                  </a:outerShdw>
                </a:effectLst>
              </a:rPr>
              <a:t>. These are called </a:t>
            </a:r>
            <a:r>
              <a:rPr lang="en-US" i="1" dirty="0">
                <a:effectLst>
                  <a:outerShdw blurRad="38100" dist="38100" dir="2700000" algn="tl">
                    <a:srgbClr val="000000">
                      <a:alpha val="43137"/>
                    </a:srgbClr>
                  </a:outerShdw>
                </a:effectLst>
              </a:rPr>
              <a:t>merchantmen</a:t>
            </a:r>
            <a:r>
              <a:rPr lang="en-US" dirty="0">
                <a:effectLst>
                  <a:outerShdw blurRad="38100" dist="38100" dir="2700000" algn="tl">
                    <a:srgbClr val="000000">
                      <a:alpha val="43137"/>
                    </a:srgbClr>
                  </a:outerShdw>
                </a:effectLst>
              </a:rPr>
              <a:t>; for they were North Arabian </a:t>
            </a:r>
            <a:r>
              <a:rPr lang="en-US" dirty="0" err="1">
                <a:effectLst>
                  <a:outerShdw blurRad="38100" dist="38100" dir="2700000" algn="tl">
                    <a:srgbClr val="000000">
                      <a:alpha val="43137"/>
                    </a:srgbClr>
                  </a:outerShdw>
                </a:effectLst>
              </a:rPr>
              <a:t>caravaneers</a:t>
            </a:r>
            <a:r>
              <a:rPr lang="en-US" dirty="0">
                <a:effectLst>
                  <a:outerShdw blurRad="38100" dist="38100" dir="2700000" algn="tl">
                    <a:srgbClr val="000000">
                      <a:alpha val="43137"/>
                    </a:srgbClr>
                  </a:outerShdw>
                </a:effectLst>
              </a:rPr>
              <a:t> who branched off through Gilead to the main route to Egypt, the Via Maris, from the King’s Highway.</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536</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88360236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37:25-28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Selling of Joseph</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Occasion (25)</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Judah’s proposal (26-27a)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Agreement (27b)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Selling (28)</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191936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37:26-27a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Proposal</a:t>
            </a:r>
          </a:p>
        </p:txBody>
      </p:sp>
      <p:sp>
        <p:nvSpPr>
          <p:cNvPr id="161795" name="Rectangle 3"/>
          <p:cNvSpPr>
            <a:spLocks noGrp="1" noChangeArrowheads="1"/>
          </p:cNvSpPr>
          <p:nvPr>
            <p:ph type="body" idx="1"/>
          </p:nvPr>
        </p:nvSpPr>
        <p:spPr>
          <a:xfrm>
            <a:off x="1447800" y="2057400"/>
            <a:ext cx="5731388" cy="2743200"/>
          </a:xfrm>
        </p:spPr>
        <p:txBody>
          <a:bodyPr/>
          <a:lstStyle/>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Rhetorical question (26)</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Proposal (27a)</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06133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37:26-27a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Proposal</a:t>
            </a:r>
          </a:p>
        </p:txBody>
      </p:sp>
      <p:sp>
        <p:nvSpPr>
          <p:cNvPr id="161795" name="Rectangle 3"/>
          <p:cNvSpPr>
            <a:spLocks noGrp="1" noChangeArrowheads="1"/>
          </p:cNvSpPr>
          <p:nvPr>
            <p:ph type="body" idx="1"/>
          </p:nvPr>
        </p:nvSpPr>
        <p:spPr>
          <a:xfrm>
            <a:off x="1447800" y="2057400"/>
            <a:ext cx="5731388" cy="2743200"/>
          </a:xfrm>
        </p:spPr>
        <p:txBody>
          <a:bodyPr/>
          <a:lstStyle/>
          <a:p>
            <a:pPr marL="514350" lvl="3" indent="-514350" eaLnBrk="1" hangingPunct="1">
              <a:spcBef>
                <a:spcPts val="0"/>
              </a:spcBef>
              <a:spcAft>
                <a:spcPts val="36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Rhetorical question (26)</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Proposal (27a)</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089958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1975602" y="137160"/>
            <a:ext cx="824079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300196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74E2B5-C2FF-4067-A4B0-22DB5A5312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1"/>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49:10</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scepter</a:t>
            </a:r>
            <a:r>
              <a:rPr lang="en-US" sz="3600" dirty="0">
                <a:effectLst>
                  <a:outerShdw blurRad="38100" dist="38100" dir="2700000" algn="tl">
                    <a:srgbClr val="000000">
                      <a:alpha val="43137"/>
                    </a:srgbClr>
                  </a:outerShdw>
                </a:effectLst>
                <a:latin typeface="Calibri" panose="020F0502020204030204" pitchFamily="34" charset="0"/>
              </a:rPr>
              <a:t> shall not depart from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Judah</a:t>
            </a:r>
            <a:r>
              <a:rPr lang="en-US" sz="3600" dirty="0">
                <a:effectLst>
                  <a:outerShdw blurRad="38100" dist="38100" dir="2700000" algn="tl">
                    <a:srgbClr val="000000">
                      <a:alpha val="43137"/>
                    </a:srgbClr>
                  </a:outerShdw>
                </a:effectLst>
                <a:latin typeface="Calibri" panose="020F0502020204030204" pitchFamily="34" charset="0"/>
              </a:rPr>
              <a:t>, Nor the ruler’s staff from between his feet, Until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Shiloh</a:t>
            </a:r>
            <a:r>
              <a:rPr lang="en-US" sz="3600" dirty="0">
                <a:effectLst>
                  <a:outerShdw blurRad="38100" dist="38100" dir="2700000" algn="tl">
                    <a:srgbClr val="000000">
                      <a:alpha val="43137"/>
                    </a:srgbClr>
                  </a:outerShdw>
                </a:effectLst>
                <a:latin typeface="Calibri" panose="020F0502020204030204" pitchFamily="34" charset="0"/>
              </a:rPr>
              <a:t> comes, And to him shall be the obedience of the peoples.”</a:t>
            </a:r>
          </a:p>
        </p:txBody>
      </p:sp>
      <p:pic>
        <p:nvPicPr>
          <p:cNvPr id="3" name="Picture 2">
            <a:extLst>
              <a:ext uri="{FF2B5EF4-FFF2-40B4-BE49-F238E27FC236}">
                <a16:creationId xmlns:a16="http://schemas.microsoft.com/office/drawing/2014/main" id="{8C2434A7-BDE9-4A4A-A2DA-52296839FF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5229" y="3028950"/>
            <a:ext cx="2441542" cy="1828800"/>
          </a:xfrm>
          <a:prstGeom prst="rect">
            <a:avLst/>
          </a:prstGeom>
          <a:ln>
            <a:solidFill>
              <a:schemeClr val="tx1"/>
            </a:solidFill>
          </a:ln>
        </p:spPr>
      </p:pic>
    </p:spTree>
    <p:extLst>
      <p:ext uri="{BB962C8B-B14F-4D97-AF65-F5344CB8AC3E}">
        <p14:creationId xmlns:p14="http://schemas.microsoft.com/office/powerpoint/2010/main" val="1720216743"/>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37:26-27a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Proposal</a:t>
            </a:r>
          </a:p>
        </p:txBody>
      </p:sp>
      <p:sp>
        <p:nvSpPr>
          <p:cNvPr id="161795" name="Rectangle 3"/>
          <p:cNvSpPr>
            <a:spLocks noGrp="1" noChangeArrowheads="1"/>
          </p:cNvSpPr>
          <p:nvPr>
            <p:ph type="body" idx="1"/>
          </p:nvPr>
        </p:nvSpPr>
        <p:spPr>
          <a:xfrm>
            <a:off x="1447800" y="2057400"/>
            <a:ext cx="5731388" cy="2743200"/>
          </a:xfrm>
        </p:spPr>
        <p:txBody>
          <a:bodyPr/>
          <a:lstStyle/>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Rhetorical question (26)</a:t>
            </a:r>
          </a:p>
          <a:p>
            <a:pPr marL="514350" lvl="3" indent="-514350" eaLnBrk="1" hangingPunct="1">
              <a:spcBef>
                <a:spcPts val="0"/>
              </a:spcBef>
              <a:spcAft>
                <a:spcPts val="36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Proposal (27a)</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647907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37:25-28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Selling of Joseph</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Occasion (25)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proposal (26-27a)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Agreement (27b)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Selling (28)</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371210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1975602" y="137160"/>
            <a:ext cx="824079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360741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37:25-28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Selling of Joseph</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Occasion (25)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proposal (26-27a)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Agreement (27b)</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Selling (28)</a:t>
            </a: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76071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627513" y="2057400"/>
            <a:ext cx="7602087" cy="2743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Joseph’s search for his brothers (12-17)</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conspiracy to kill Joseph (18-24)</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37:12-24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Pit</a:t>
            </a:r>
          </a:p>
        </p:txBody>
      </p:sp>
      <p:pic>
        <p:nvPicPr>
          <p:cNvPr id="2" name="Picture 1">
            <a:extLst>
              <a:ext uri="{FF2B5EF4-FFF2-40B4-BE49-F238E27FC236}">
                <a16:creationId xmlns:a16="http://schemas.microsoft.com/office/drawing/2014/main" id="{3EB25527-DCF3-44ED-F84E-808AB2D652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92650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‒25</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extLst>
              <p:ext uri="{D42A27DB-BD31-4B8C-83A1-F6EECF244321}">
                <p14:modId xmlns:p14="http://schemas.microsoft.com/office/powerpoint/2010/main" val="256209505"/>
              </p:ext>
            </p:extLst>
          </p:nvPr>
        </p:nvGraphicFramePr>
        <p:xfrm>
          <a:off x="609600" y="1351280"/>
          <a:ext cx="11353800" cy="514350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Hagar &amp; Ishmael (16:1-16)</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marriage (24)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Abraham &amp; Keturah (25:1-6)</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Abraham’s death (25:7-11)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2466935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59BB0F-108A-6B1B-07CC-37D6393C4BCF}"/>
              </a:ext>
            </a:extLst>
          </p:cNvPr>
          <p:cNvPicPr>
            <a:picLocks noChangeAspect="1"/>
          </p:cNvPicPr>
          <p:nvPr/>
        </p:nvPicPr>
        <p:blipFill>
          <a:blip r:embed="rId2"/>
          <a:stretch>
            <a:fillRect/>
          </a:stretch>
        </p:blipFill>
        <p:spPr>
          <a:xfrm>
            <a:off x="609600" y="946404"/>
            <a:ext cx="10972800" cy="4965192"/>
          </a:xfrm>
          <a:prstGeom prst="rect">
            <a:avLst/>
          </a:prstGeom>
          <a:noFill/>
        </p:spPr>
      </p:pic>
    </p:spTree>
    <p:extLst>
      <p:ext uri="{BB962C8B-B14F-4D97-AF65-F5344CB8AC3E}">
        <p14:creationId xmlns:p14="http://schemas.microsoft.com/office/powerpoint/2010/main" val="3903321823"/>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055B56F5-9F34-4471-B32F-7E0715032DA6}"/>
              </a:ext>
            </a:extLst>
          </p:cNvPr>
          <p:cNvPicPr>
            <a:picLocks noChangeAspect="1" noChangeArrowheads="1"/>
          </p:cNvPicPr>
          <p:nvPr/>
        </p:nvPicPr>
        <p:blipFill>
          <a:blip r:embed="rId2" cstate="print"/>
          <a:srcRect/>
          <a:stretch>
            <a:fillRect/>
          </a:stretch>
        </p:blipFill>
        <p:spPr bwMode="auto">
          <a:xfrm>
            <a:off x="1512424" y="137160"/>
            <a:ext cx="9167152"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653" name="Oval 7">
            <a:extLst>
              <a:ext uri="{FF2B5EF4-FFF2-40B4-BE49-F238E27FC236}">
                <a16:creationId xmlns:a16="http://schemas.microsoft.com/office/drawing/2014/main" id="{E751EFD9-33E6-49F6-BCBF-43E95E624B4F}"/>
              </a:ext>
            </a:extLst>
          </p:cNvPr>
          <p:cNvSpPr>
            <a:spLocks noChangeArrowheads="1"/>
          </p:cNvSpPr>
          <p:nvPr/>
        </p:nvSpPr>
        <p:spPr bwMode="auto">
          <a:xfrm>
            <a:off x="7543800" y="3810000"/>
            <a:ext cx="2667000" cy="2133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3553840984"/>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7B84AC4D-59C2-4053-81EC-A24011A9A6B4}"/>
              </a:ext>
            </a:extLst>
          </p:cNvPr>
          <p:cNvGraphicFramePr>
            <a:graphicFrameLocks noGrp="1"/>
          </p:cNvGraphicFramePr>
          <p:nvPr/>
        </p:nvGraphicFramePr>
        <p:xfrm>
          <a:off x="1790700" y="228600"/>
          <a:ext cx="8610600" cy="6546130"/>
        </p:xfrm>
        <a:graphic>
          <a:graphicData uri="http://schemas.openxmlformats.org/drawingml/2006/table">
            <a:tbl>
              <a:tblPr firstRow="1" bandRow="1">
                <a:tableStyleId>{5940675A-B579-460E-94D1-54222C63F5DA}</a:tableStyleId>
              </a:tblPr>
              <a:tblGrid>
                <a:gridCol w="4305300">
                  <a:extLst>
                    <a:ext uri="{9D8B030D-6E8A-4147-A177-3AD203B41FA5}">
                      <a16:colId xmlns:a16="http://schemas.microsoft.com/office/drawing/2014/main" val="319069713"/>
                    </a:ext>
                  </a:extLst>
                </a:gridCol>
                <a:gridCol w="4305300">
                  <a:extLst>
                    <a:ext uri="{9D8B030D-6E8A-4147-A177-3AD203B41FA5}">
                      <a16:colId xmlns:a16="http://schemas.microsoft.com/office/drawing/2014/main" val="352119831"/>
                    </a:ext>
                  </a:extLst>
                </a:gridCol>
              </a:tblGrid>
              <a:tr h="838200">
                <a:tc gridSpan="2">
                  <a:txBody>
                    <a:bodyPr/>
                    <a:lstStyle/>
                    <a:p>
                      <a:pPr marL="0" marR="0" lvl="0" indent="0" algn="ctr"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r>
                        <a:rPr lang="en-US" sz="3600" dirty="0">
                          <a:solidFill>
                            <a:schemeClr val="tx2"/>
                          </a:solidFill>
                          <a:latin typeface="Calibri" panose="020F0502020204030204" pitchFamily="34" charset="0"/>
                          <a:ea typeface="+mj-ea"/>
                          <a:cs typeface="+mj-cs"/>
                        </a:rPr>
                        <a:t>Beginning Themes</a:t>
                      </a:r>
                      <a:endParaRPr lang="en-US" sz="3600" noProof="0" dirty="0">
                        <a:solidFill>
                          <a:schemeClr val="tx2"/>
                        </a:solidFill>
                        <a:latin typeface="Calibri" panose="020F0502020204030204" pitchFamily="34" charset="0"/>
                        <a:ea typeface="+mj-ea"/>
                        <a:cs typeface="+mj-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457200" marR="0" lvl="0" indent="0" algn="l"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5080952"/>
                  </a:ext>
                </a:extLst>
              </a:tr>
              <a:tr h="4916078">
                <a:tc>
                  <a:txBody>
                    <a:bodyPr/>
                    <a:lstStyle/>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Universe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Life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Man</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Marriage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Evil</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Clothing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Religion</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Salvation</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Language</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Government</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Nations</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a:t>
                      </a: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04485221"/>
                  </a:ext>
                </a:extLst>
              </a:tr>
              <a:tr h="791852">
                <a:tc gridSpan="2">
                  <a:txBody>
                    <a:bodyPr/>
                    <a:lstStyle/>
                    <a:p>
                      <a:pPr marL="0" marR="0" lvl="0" indent="0" algn="ctr"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r>
                        <a:rPr lang="en-US" sz="2000" dirty="0">
                          <a:effectLst>
                            <a:outerShdw blurRad="38100" dist="38100" dir="2700000" algn="tl">
                              <a:srgbClr val="000000"/>
                            </a:outerShdw>
                          </a:effectLst>
                          <a:latin typeface="Calibri" panose="020F0502020204030204" pitchFamily="34" charset="0"/>
                          <a:cs typeface="Arial" panose="020B0604020202020204" pitchFamily="34" charset="0"/>
                        </a:rPr>
                        <a:t>Morris, </a:t>
                      </a:r>
                      <a:r>
                        <a:rPr lang="en-US" sz="2000" i="1" dirty="0">
                          <a:effectLst>
                            <a:outerShdw blurRad="38100" dist="38100" dir="2700000" algn="tl">
                              <a:srgbClr val="000000"/>
                            </a:outerShdw>
                          </a:effectLst>
                          <a:latin typeface="Calibri" panose="020F0502020204030204" pitchFamily="34" charset="0"/>
                          <a:cs typeface="Arial" panose="020B0604020202020204" pitchFamily="34" charset="0"/>
                        </a:rPr>
                        <a:t>Genesis Record</a:t>
                      </a:r>
                      <a:r>
                        <a:rPr lang="en-US" sz="2000" dirty="0">
                          <a:effectLst>
                            <a:outerShdw blurRad="38100" dist="38100" dir="2700000" algn="tl">
                              <a:srgbClr val="000000"/>
                            </a:outerShdw>
                          </a:effectLst>
                          <a:latin typeface="Calibri" panose="020F0502020204030204" pitchFamily="34" charset="0"/>
                          <a:cs typeface="Arial" panose="020B0604020202020204" pitchFamily="34" charset="0"/>
                        </a:rPr>
                        <a:t>, 18-20</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lvl="0" indent="0" algn="l"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2565561"/>
                  </a:ext>
                </a:extLst>
              </a:tr>
            </a:tbl>
          </a:graphicData>
        </a:graphic>
      </p:graphicFrame>
      <p:pic>
        <p:nvPicPr>
          <p:cNvPr id="12" name="Picture 4" descr="5 Bible Lessons to Learn From the Book of Genesis | Jack Wellman">
            <a:extLst>
              <a:ext uri="{FF2B5EF4-FFF2-40B4-BE49-F238E27FC236}">
                <a16:creationId xmlns:a16="http://schemas.microsoft.com/office/drawing/2014/main" id="{BB928A33-AF8F-4BCD-AF26-AFBCC9F57C4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66270" y="2743200"/>
            <a:ext cx="205946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5777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1524000"/>
            <a:ext cx="8610600" cy="3886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Selling of Joseph (25-28)</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Reuben’s discovery (29-30)</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report to Jacob (31-32)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response (33-35)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sold again (36)</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37:25-36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Enslavement</a:t>
            </a:r>
          </a:p>
        </p:txBody>
      </p:sp>
      <p:pic>
        <p:nvPicPr>
          <p:cNvPr id="2" name="Picture 1">
            <a:extLst>
              <a:ext uri="{FF2B5EF4-FFF2-40B4-BE49-F238E27FC236}">
                <a16:creationId xmlns:a16="http://schemas.microsoft.com/office/drawing/2014/main" id="{80091D06-36A5-8830-26E5-4FB6F9D2FB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980317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37:29-30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Reuben’s Discovery</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Discovery (29)</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Dilemma (30)</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997882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37:29-30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Reuben’s Discovery</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Discovery (29)</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Dilemma (30)</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030563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37:29-30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Reuben’s Discovery</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Discovery (29)</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Dilemma (30)</a:t>
            </a: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621040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1975602" y="137160"/>
            <a:ext cx="824079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699117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Selling of Joseph (25-28)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Reuben’s discovery (29-30)</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Brothers report to Jacob (31-32)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response (33-35)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sold again (36)</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37:25-36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Enslavement</a:t>
            </a:r>
          </a:p>
        </p:txBody>
      </p:sp>
      <p:pic>
        <p:nvPicPr>
          <p:cNvPr id="2" name="Picture 1">
            <a:extLst>
              <a:ext uri="{FF2B5EF4-FFF2-40B4-BE49-F238E27FC236}">
                <a16:creationId xmlns:a16="http://schemas.microsoft.com/office/drawing/2014/main" id="{4BDE63F5-A0F5-FCD9-4148-5CE3601DFD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9552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627513" y="2057400"/>
            <a:ext cx="7602087" cy="2743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Joseph’s search for his brothers (12-17)</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conspiracy to kill Joseph (18-24)</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37:12-24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Pit</a:t>
            </a:r>
          </a:p>
        </p:txBody>
      </p:sp>
      <p:pic>
        <p:nvPicPr>
          <p:cNvPr id="2" name="Picture 1">
            <a:extLst>
              <a:ext uri="{FF2B5EF4-FFF2-40B4-BE49-F238E27FC236}">
                <a16:creationId xmlns:a16="http://schemas.microsoft.com/office/drawing/2014/main" id="{3EB25527-DCF3-44ED-F84E-808AB2D652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09761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37:31-32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Report to Jacob</a:t>
            </a:r>
          </a:p>
        </p:txBody>
      </p:sp>
      <p:sp>
        <p:nvSpPr>
          <p:cNvPr id="161795" name="Rectangle 3"/>
          <p:cNvSpPr>
            <a:spLocks noGrp="1" noChangeArrowheads="1"/>
          </p:cNvSpPr>
          <p:nvPr>
            <p:ph type="body" idx="1"/>
          </p:nvPr>
        </p:nvSpPr>
        <p:spPr>
          <a:xfrm>
            <a:off x="1066800" y="2057400"/>
            <a:ext cx="7162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Cover up (31)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Brothers show Jacob Joseph’s coat (32)</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97952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37:31-32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Report to Jacob</a:t>
            </a:r>
          </a:p>
        </p:txBody>
      </p:sp>
      <p:sp>
        <p:nvSpPr>
          <p:cNvPr id="161795" name="Rectangle 3"/>
          <p:cNvSpPr>
            <a:spLocks noGrp="1" noChangeArrowheads="1"/>
          </p:cNvSpPr>
          <p:nvPr>
            <p:ph type="body" idx="1"/>
          </p:nvPr>
        </p:nvSpPr>
        <p:spPr>
          <a:xfrm>
            <a:off x="1066800" y="2057400"/>
            <a:ext cx="7162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Cover up (31)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Brothers show Jacob Joseph’s coat (32)</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31059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617228"/>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“Here again, there is a form of retribution: Jacob deceived Isaac with goatskins (27:16), now Jacob was being deceived with goat’s blood. Furthermore, Jacob deceived Isaac with Esau’s clothes (27:15); now Jacob was deceived by the use of Joseph’s clothes.</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537</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3446769860"/>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11372" y="1371600"/>
            <a:ext cx="10971028" cy="3657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“Now the deceiver is deceived, although the motivations differ from good to bad. This is divine retribution in four ways. First, Isaac’s blindness equals the darkness of Jacob’s wedding night, and neither could see well as a result. Second, this Jacob is deceived by being presented the older for the younger, the reversal of Isaac’s presentation of Jacob for Esau. Third, Isaac thought Jacob was Esau and Jacob thought Leah was Rachel. Fourth, Jacob pretended to be his older brother, while Leah pretended to be her younger sister.”</a:t>
            </a:r>
          </a:p>
        </p:txBody>
      </p:sp>
      <p:sp>
        <p:nvSpPr>
          <p:cNvPr id="4" name="Text Box 5"/>
          <p:cNvSpPr txBox="1">
            <a:spLocks noChangeArrowheads="1"/>
          </p:cNvSpPr>
          <p:nvPr/>
        </p:nvSpPr>
        <p:spPr bwMode="auto">
          <a:xfrm>
            <a:off x="3381375" y="22860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a:t>
            </a:r>
            <a:r>
              <a:rPr lang="en-US" altLang="en-US" sz="1800" dirty="0">
                <a:effectLst>
                  <a:outerShdw blurRad="38100" dist="38100" dir="2700000" algn="tl">
                    <a:srgbClr val="000000"/>
                  </a:outerShdw>
                </a:effectLst>
                <a:latin typeface="Calibri" panose="020F0502020204030204" pitchFamily="34" charset="0"/>
                <a:cs typeface="+mn-cs"/>
              </a:rPr>
              <a:t>, 445</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79019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37:31-32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Report to Jacob</a:t>
            </a:r>
          </a:p>
        </p:txBody>
      </p:sp>
      <p:sp>
        <p:nvSpPr>
          <p:cNvPr id="161795" name="Rectangle 3"/>
          <p:cNvSpPr>
            <a:spLocks noGrp="1" noChangeArrowheads="1"/>
          </p:cNvSpPr>
          <p:nvPr>
            <p:ph type="body" idx="1"/>
          </p:nvPr>
        </p:nvSpPr>
        <p:spPr>
          <a:xfrm>
            <a:off x="1066799" y="2057400"/>
            <a:ext cx="7400925"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Cover up (31)</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Brothers show Jacob Joseph’s coat (32)</a:t>
            </a: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34985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Selling of Joseph (25-28)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Reuben’s discovery (29-30)</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report to Jacob (31-32)</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response (33-35)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sold again (36)</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37:25-36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Enslavement</a:t>
            </a:r>
          </a:p>
        </p:txBody>
      </p:sp>
      <p:pic>
        <p:nvPicPr>
          <p:cNvPr id="2" name="Picture 1">
            <a:extLst>
              <a:ext uri="{FF2B5EF4-FFF2-40B4-BE49-F238E27FC236}">
                <a16:creationId xmlns:a16="http://schemas.microsoft.com/office/drawing/2014/main" id="{FBA12D5D-290B-A47C-3DDB-D6338B41CC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657441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37:33-35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Response</a:t>
            </a:r>
          </a:p>
        </p:txBody>
      </p:sp>
      <p:sp>
        <p:nvSpPr>
          <p:cNvPr id="161795" name="Rectangle 3"/>
          <p:cNvSpPr>
            <a:spLocks noGrp="1" noChangeArrowheads="1"/>
          </p:cNvSpPr>
          <p:nvPr>
            <p:ph type="body" idx="1"/>
          </p:nvPr>
        </p:nvSpPr>
        <p:spPr>
          <a:xfrm>
            <a:off x="1066800" y="2057400"/>
            <a:ext cx="7162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Conclusion (33)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Mourning (34)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Lack of comfort (35)</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94610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37:33-35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Response</a:t>
            </a:r>
          </a:p>
        </p:txBody>
      </p:sp>
      <p:sp>
        <p:nvSpPr>
          <p:cNvPr id="161795" name="Rectangle 3"/>
          <p:cNvSpPr>
            <a:spLocks noGrp="1" noChangeArrowheads="1"/>
          </p:cNvSpPr>
          <p:nvPr>
            <p:ph type="body" idx="1"/>
          </p:nvPr>
        </p:nvSpPr>
        <p:spPr>
          <a:xfrm>
            <a:off x="1066800" y="2057400"/>
            <a:ext cx="7162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Conclusion (33)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Mourning (34)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Lack of comfort (35)</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998374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37:33-35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Response</a:t>
            </a:r>
          </a:p>
        </p:txBody>
      </p:sp>
      <p:sp>
        <p:nvSpPr>
          <p:cNvPr id="161795" name="Rectangle 3"/>
          <p:cNvSpPr>
            <a:spLocks noGrp="1" noChangeArrowheads="1"/>
          </p:cNvSpPr>
          <p:nvPr>
            <p:ph type="body" idx="1"/>
          </p:nvPr>
        </p:nvSpPr>
        <p:spPr>
          <a:xfrm>
            <a:off x="1066800" y="2057400"/>
            <a:ext cx="7162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Conclusion (33)</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Mourning (34)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Lack of comfort (35)</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38658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37:33-35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Response</a:t>
            </a:r>
          </a:p>
        </p:txBody>
      </p:sp>
      <p:sp>
        <p:nvSpPr>
          <p:cNvPr id="161795" name="Rectangle 3"/>
          <p:cNvSpPr>
            <a:spLocks noGrp="1" noChangeArrowheads="1"/>
          </p:cNvSpPr>
          <p:nvPr>
            <p:ph type="body" idx="1"/>
          </p:nvPr>
        </p:nvSpPr>
        <p:spPr>
          <a:xfrm>
            <a:off x="1066800" y="2057400"/>
            <a:ext cx="7162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Conclusion (33)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Mourning (34)</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Lack of comfort (35)</a:t>
            </a: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19383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37:12-17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Search for his Brothers</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Location: Shechem (12)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 sends Joseph (13-14)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search in Shechem (15-17a)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journey (17b)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679178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617228"/>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“Jacob’s refusal is stated: </a:t>
            </a:r>
            <a:r>
              <a:rPr lang="en-US" i="1" dirty="0">
                <a:effectLst>
                  <a:outerShdw blurRad="38100" dist="38100" dir="2700000" algn="tl">
                    <a:srgbClr val="000000">
                      <a:alpha val="43137"/>
                    </a:srgbClr>
                  </a:outerShdw>
                </a:effectLst>
              </a:rPr>
              <a:t>He refused to be comforted; and he said, For I will go down to </a:t>
            </a:r>
            <a:r>
              <a:rPr lang="en-US" i="1" dirty="0" err="1">
                <a:effectLst>
                  <a:outerShdw blurRad="38100" dist="38100" dir="2700000" algn="tl">
                    <a:srgbClr val="000000">
                      <a:alpha val="43137"/>
                    </a:srgbClr>
                  </a:outerShdw>
                </a:effectLst>
              </a:rPr>
              <a:t>Sheol</a:t>
            </a:r>
            <a:r>
              <a:rPr lang="en-US" i="1" dirty="0">
                <a:effectLst>
                  <a:outerShdw blurRad="38100" dist="38100" dir="2700000" algn="tl">
                    <a:srgbClr val="000000">
                      <a:alpha val="43137"/>
                    </a:srgbClr>
                  </a:outerShdw>
                </a:effectLst>
              </a:rPr>
              <a:t> to my son in mourning. And his father wept for him</a:t>
            </a:r>
            <a:r>
              <a:rPr lang="en-US" dirty="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Sheol</a:t>
            </a:r>
            <a:r>
              <a:rPr lang="en-US" dirty="0">
                <a:effectLst>
                  <a:outerShdw blurRad="38100" dist="38100" dir="2700000" algn="tl">
                    <a:srgbClr val="000000">
                      <a:alpha val="43137"/>
                    </a:srgbClr>
                  </a:outerShdw>
                </a:effectLst>
              </a:rPr>
              <a:t> is the center of the earth, and before the death of the Messiah, all souls descended there upon death; but the faithful and unfaithful entered into different compartments in </a:t>
            </a:r>
            <a:r>
              <a:rPr lang="en-US" i="1" dirty="0" err="1">
                <a:effectLst>
                  <a:outerShdw blurRad="38100" dist="38100" dir="2700000" algn="tl">
                    <a:srgbClr val="000000">
                      <a:alpha val="43137"/>
                    </a:srgbClr>
                  </a:outerShdw>
                </a:effectLst>
              </a:rPr>
              <a:t>Sheol</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537</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878376825"/>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1524000"/>
            <a:ext cx="7086600" cy="3886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Selling of Joseph (25-28)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Reuben’s discovery (29-30)</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report to Jacob (31-32)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response (33-35)</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Joseph sold again (36)</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37:25-36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Enslavement</a:t>
            </a:r>
          </a:p>
        </p:txBody>
      </p:sp>
      <p:pic>
        <p:nvPicPr>
          <p:cNvPr id="2" name="Picture 1">
            <a:extLst>
              <a:ext uri="{FF2B5EF4-FFF2-40B4-BE49-F238E27FC236}">
                <a16:creationId xmlns:a16="http://schemas.microsoft.com/office/drawing/2014/main" id="{7271E40A-EB81-F8CB-9793-4F3B3B9F82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9140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37:36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Sold Again</a:t>
            </a:r>
          </a:p>
        </p:txBody>
      </p:sp>
      <p:sp>
        <p:nvSpPr>
          <p:cNvPr id="161795" name="Rectangle 3"/>
          <p:cNvSpPr>
            <a:spLocks noGrp="1" noChangeArrowheads="1"/>
          </p:cNvSpPr>
          <p:nvPr>
            <p:ph type="body" idx="1"/>
          </p:nvPr>
        </p:nvSpPr>
        <p:spPr>
          <a:xfrm>
            <a:off x="1066800" y="2057400"/>
            <a:ext cx="7162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Place: Egypt (36a)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Person: Potiphar (36b)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28358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37:36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Sold Again</a:t>
            </a:r>
          </a:p>
        </p:txBody>
      </p:sp>
      <p:sp>
        <p:nvSpPr>
          <p:cNvPr id="161795" name="Rectangle 3"/>
          <p:cNvSpPr>
            <a:spLocks noGrp="1" noChangeArrowheads="1"/>
          </p:cNvSpPr>
          <p:nvPr>
            <p:ph type="body" idx="1"/>
          </p:nvPr>
        </p:nvSpPr>
        <p:spPr>
          <a:xfrm>
            <a:off x="1066800" y="2057400"/>
            <a:ext cx="7162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Place: Egypt (36a)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Person: Potiphar (36b)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089253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C506E192-E177-4C9C-82CF-A37E487CFAF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67068" y="320040"/>
            <a:ext cx="8657864" cy="6217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6867" name="Oval 7">
            <a:extLst>
              <a:ext uri="{FF2B5EF4-FFF2-40B4-BE49-F238E27FC236}">
                <a16:creationId xmlns:a16="http://schemas.microsoft.com/office/drawing/2014/main" id="{4FEF050F-0ECE-4A79-A9B8-912DA7D10BB5}"/>
              </a:ext>
            </a:extLst>
          </p:cNvPr>
          <p:cNvSpPr>
            <a:spLocks noChangeArrowheads="1"/>
          </p:cNvSpPr>
          <p:nvPr/>
        </p:nvSpPr>
        <p:spPr bwMode="auto">
          <a:xfrm>
            <a:off x="2133600" y="3886200"/>
            <a:ext cx="1981200" cy="914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Char char="•"/>
              <a:defRPr sz="3200">
                <a:solidFill>
                  <a:schemeClr val="tx1"/>
                </a:solidFill>
                <a:latin typeface="Calibri" panose="020F0502020204030204" pitchFamily="34" charset="0"/>
              </a:defRPr>
            </a:lvl1pPr>
            <a:lvl2pPr marL="742950" indent="-285750">
              <a:spcBef>
                <a:spcPct val="20000"/>
              </a:spcBef>
              <a:buClr>
                <a:schemeClr val="folHlink"/>
              </a:buClr>
              <a:buChar char="•"/>
              <a:defRPr sz="3200">
                <a:solidFill>
                  <a:schemeClr val="tx1"/>
                </a:solidFill>
                <a:latin typeface="Calibri" panose="020F0502020204030204" pitchFamily="34" charset="0"/>
              </a:defRPr>
            </a:lvl2pPr>
            <a:lvl3pPr marL="1143000" indent="-228600">
              <a:spcBef>
                <a:spcPct val="20000"/>
              </a:spcBef>
              <a:buClr>
                <a:schemeClr val="tx2"/>
              </a:buClr>
              <a:buChar char="•"/>
              <a:defRPr sz="3200">
                <a:solidFill>
                  <a:schemeClr val="tx1"/>
                </a:solidFill>
                <a:latin typeface="Calibri" panose="020F0502020204030204" pitchFamily="34" charset="0"/>
              </a:defRPr>
            </a:lvl3pPr>
            <a:lvl4pPr marL="1600200" indent="-228600">
              <a:spcBef>
                <a:spcPct val="20000"/>
              </a:spcBef>
              <a:buClr>
                <a:schemeClr val="tx1"/>
              </a:buClr>
              <a:buChar char="•"/>
              <a:defRPr sz="3200">
                <a:solidFill>
                  <a:schemeClr val="tx1"/>
                </a:solidFill>
                <a:latin typeface="Calibri" panose="020F0502020204030204" pitchFamily="34" charset="0"/>
              </a:defRPr>
            </a:lvl4pPr>
            <a:lvl5pPr marL="2057400" indent="-228600">
              <a:spcBef>
                <a:spcPct val="20000"/>
              </a:spcBef>
              <a:buClr>
                <a:schemeClr val="tx1"/>
              </a:buClr>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9pPr>
          </a:lstStyle>
          <a:p>
            <a:pPr>
              <a:spcBef>
                <a:spcPct val="0"/>
              </a:spcBef>
              <a:buClrTx/>
              <a:buFontTx/>
              <a:buNone/>
            </a:pPr>
            <a:endParaRPr lang="en-US" altLang="en-US" sz="1800"/>
          </a:p>
        </p:txBody>
      </p:sp>
      <p:sp>
        <p:nvSpPr>
          <p:cNvPr id="36869" name="Oval 7">
            <a:extLst>
              <a:ext uri="{FF2B5EF4-FFF2-40B4-BE49-F238E27FC236}">
                <a16:creationId xmlns:a16="http://schemas.microsoft.com/office/drawing/2014/main" id="{6AAA5BEA-562D-4E5E-AB31-B9C2CB305F83}"/>
              </a:ext>
            </a:extLst>
          </p:cNvPr>
          <p:cNvSpPr>
            <a:spLocks noChangeArrowheads="1"/>
          </p:cNvSpPr>
          <p:nvPr/>
        </p:nvSpPr>
        <p:spPr bwMode="auto">
          <a:xfrm>
            <a:off x="6629400" y="533400"/>
            <a:ext cx="1600200" cy="914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Char char="•"/>
              <a:defRPr sz="3200">
                <a:solidFill>
                  <a:schemeClr val="tx1"/>
                </a:solidFill>
                <a:latin typeface="Calibri" panose="020F0502020204030204" pitchFamily="34" charset="0"/>
              </a:defRPr>
            </a:lvl1pPr>
            <a:lvl2pPr marL="742950" indent="-285750">
              <a:spcBef>
                <a:spcPct val="20000"/>
              </a:spcBef>
              <a:buClr>
                <a:schemeClr val="folHlink"/>
              </a:buClr>
              <a:buChar char="•"/>
              <a:defRPr sz="3200">
                <a:solidFill>
                  <a:schemeClr val="tx1"/>
                </a:solidFill>
                <a:latin typeface="Calibri" panose="020F0502020204030204" pitchFamily="34" charset="0"/>
              </a:defRPr>
            </a:lvl2pPr>
            <a:lvl3pPr marL="1143000" indent="-228600">
              <a:spcBef>
                <a:spcPct val="20000"/>
              </a:spcBef>
              <a:buClr>
                <a:schemeClr val="tx2"/>
              </a:buClr>
              <a:buChar char="•"/>
              <a:defRPr sz="3200">
                <a:solidFill>
                  <a:schemeClr val="tx1"/>
                </a:solidFill>
                <a:latin typeface="Calibri" panose="020F0502020204030204" pitchFamily="34" charset="0"/>
              </a:defRPr>
            </a:lvl3pPr>
            <a:lvl4pPr marL="1600200" indent="-228600">
              <a:spcBef>
                <a:spcPct val="20000"/>
              </a:spcBef>
              <a:buClr>
                <a:schemeClr val="tx1"/>
              </a:buClr>
              <a:buChar char="•"/>
              <a:defRPr sz="3200">
                <a:solidFill>
                  <a:schemeClr val="tx1"/>
                </a:solidFill>
                <a:latin typeface="Calibri" panose="020F0502020204030204" pitchFamily="34" charset="0"/>
              </a:defRPr>
            </a:lvl4pPr>
            <a:lvl5pPr marL="2057400" indent="-228600">
              <a:spcBef>
                <a:spcPct val="20000"/>
              </a:spcBef>
              <a:buClr>
                <a:schemeClr val="tx1"/>
              </a:buClr>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9pPr>
          </a:lstStyle>
          <a:p>
            <a:pPr>
              <a:spcBef>
                <a:spcPct val="0"/>
              </a:spcBef>
              <a:buClrTx/>
              <a:buFontTx/>
              <a:buNone/>
            </a:pPr>
            <a:endParaRPr lang="en-US" altLang="en-US" sz="1800"/>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1BCF2E-4296-7AF2-65A6-7B7C2E7F8A89}"/>
              </a:ext>
            </a:extLst>
          </p:cNvPr>
          <p:cNvPicPr>
            <a:picLocks noChangeAspect="1"/>
          </p:cNvPicPr>
          <p:nvPr/>
        </p:nvPicPr>
        <p:blipFill>
          <a:blip r:embed="rId2"/>
          <a:stretch>
            <a:fillRect/>
          </a:stretch>
        </p:blipFill>
        <p:spPr>
          <a:xfrm>
            <a:off x="1219200" y="147637"/>
            <a:ext cx="9753600" cy="6562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7">
            <a:extLst>
              <a:ext uri="{FF2B5EF4-FFF2-40B4-BE49-F238E27FC236}">
                <a16:creationId xmlns:a16="http://schemas.microsoft.com/office/drawing/2014/main" id="{469EFFC0-177E-E996-A76B-9672D3FDA1EB}"/>
              </a:ext>
            </a:extLst>
          </p:cNvPr>
          <p:cNvSpPr>
            <a:spLocks noChangeArrowheads="1"/>
          </p:cNvSpPr>
          <p:nvPr/>
        </p:nvSpPr>
        <p:spPr bwMode="auto">
          <a:xfrm>
            <a:off x="2286000" y="6024562"/>
            <a:ext cx="1600200" cy="685800"/>
          </a:xfrm>
          <a:prstGeom prst="ellipse">
            <a:avLst/>
          </a:prstGeom>
          <a:noFill/>
          <a:ln w="76200" algn="ctr">
            <a:solidFill>
              <a:srgbClr val="C00000"/>
            </a:solidFill>
            <a:round/>
            <a:headEnd/>
            <a:tailEnd/>
          </a:ln>
        </p:spPr>
        <p:txBody>
          <a:bodyPr wrap="none"/>
          <a:lstStyle/>
          <a:p>
            <a:endParaRPr lang="en-US"/>
          </a:p>
        </p:txBody>
      </p:sp>
      <p:sp>
        <p:nvSpPr>
          <p:cNvPr id="4" name="Oval 7">
            <a:extLst>
              <a:ext uri="{FF2B5EF4-FFF2-40B4-BE49-F238E27FC236}">
                <a16:creationId xmlns:a16="http://schemas.microsoft.com/office/drawing/2014/main" id="{888017C1-2471-FA5B-AB5F-3D0205BDF8CE}"/>
              </a:ext>
            </a:extLst>
          </p:cNvPr>
          <p:cNvSpPr>
            <a:spLocks noChangeArrowheads="1"/>
          </p:cNvSpPr>
          <p:nvPr/>
        </p:nvSpPr>
        <p:spPr bwMode="auto">
          <a:xfrm>
            <a:off x="8686800" y="2514600"/>
            <a:ext cx="1295400" cy="381000"/>
          </a:xfrm>
          <a:prstGeom prst="ellipse">
            <a:avLst/>
          </a:prstGeom>
          <a:noFill/>
          <a:ln w="76200" algn="ctr">
            <a:solidFill>
              <a:srgbClr val="C00000"/>
            </a:solidFill>
            <a:round/>
            <a:headEnd/>
            <a:tailEnd/>
          </a:ln>
        </p:spPr>
        <p:txBody>
          <a:bodyPr wrap="none"/>
          <a:lstStyle/>
          <a:p>
            <a:endParaRPr lang="en-US"/>
          </a:p>
        </p:txBody>
      </p:sp>
    </p:spTree>
    <p:extLst>
      <p:ext uri="{BB962C8B-B14F-4D97-AF65-F5344CB8AC3E}">
        <p14:creationId xmlns:p14="http://schemas.microsoft.com/office/powerpoint/2010/main" val="2523672971"/>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727502" y="228600"/>
            <a:ext cx="8736997"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853605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37:36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Sold Again</a:t>
            </a:r>
          </a:p>
        </p:txBody>
      </p:sp>
      <p:sp>
        <p:nvSpPr>
          <p:cNvPr id="161795" name="Rectangle 3"/>
          <p:cNvSpPr>
            <a:spLocks noGrp="1" noChangeArrowheads="1"/>
          </p:cNvSpPr>
          <p:nvPr>
            <p:ph type="body" idx="1"/>
          </p:nvPr>
        </p:nvSpPr>
        <p:spPr>
          <a:xfrm>
            <a:off x="1066800" y="2057400"/>
            <a:ext cx="7162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Place: Egypt (36a)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Person: Potiphar (36b)</a:t>
            </a: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557404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51572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37:2-36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Sold unto Egypt</a:t>
            </a:r>
          </a:p>
        </p:txBody>
      </p:sp>
      <p:sp>
        <p:nvSpPr>
          <p:cNvPr id="161795" name="Rectangle 3"/>
          <p:cNvSpPr>
            <a:spLocks noGrp="1" noChangeArrowheads="1"/>
          </p:cNvSpPr>
          <p:nvPr>
            <p:ph type="body" idx="1"/>
          </p:nvPr>
        </p:nvSpPr>
        <p:spPr>
          <a:xfrm>
            <a:off x="762000" y="1714500"/>
            <a:ext cx="7924800" cy="3429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coat (37:2-4)</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dreams (37:5-11)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pit  (37:12-24)</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enslavement (37:25-36)</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98410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11022"/>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38233</TotalTime>
  <Words>2579</Words>
  <Application>Microsoft Office PowerPoint</Application>
  <PresentationFormat>Widescreen</PresentationFormat>
  <Paragraphs>392</Paragraphs>
  <Slides>100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100</vt:i4>
      </vt:variant>
    </vt:vector>
  </HeadingPairs>
  <TitlesOfParts>
    <vt:vector size="105" baseType="lpstr">
      <vt:lpstr>Calibri</vt:lpstr>
      <vt:lpstr>Symbol</vt:lpstr>
      <vt:lpstr>Times New Roman</vt:lpstr>
      <vt:lpstr>Wingdings</vt:lpstr>
      <vt:lpstr>Azure</vt:lpstr>
      <vt:lpstr>PowerPoint Presentation</vt:lpstr>
      <vt:lpstr>GENESIS STRUCTURE</vt:lpstr>
      <vt:lpstr>Genesis 37:2-36 Joseph Sold unto Egypt</vt:lpstr>
      <vt:lpstr>Genesis 37:2-36 Joseph Sold unto Egypt</vt:lpstr>
      <vt:lpstr>Genesis 37:2-36 Joseph Sold unto Egypt</vt:lpstr>
      <vt:lpstr>Genesis 37:2-36 Joseph Sold unto Egypt</vt:lpstr>
      <vt:lpstr>III. Genesis 37:12-24 Joseph’s Pit</vt:lpstr>
      <vt:lpstr>III. Genesis 37:12-24 Joseph’s Pit</vt:lpstr>
      <vt:lpstr>Genesis 37:12-17 Joseph’s Search for his Brothers</vt:lpstr>
      <vt:lpstr>Genesis 37:12-17 Joseph’s Search for his Brothers</vt:lpstr>
      <vt:lpstr>PowerPoint Presentation</vt:lpstr>
      <vt:lpstr>Genesis 37:12-17 Joseph’s Search for his Brothers</vt:lpstr>
      <vt:lpstr>Genesis 37:13-14 Jacob Sends Joseph</vt:lpstr>
      <vt:lpstr>Genesis 37:13-14 Jacob Sends Joseph</vt:lpstr>
      <vt:lpstr>Genesis 37:13-14 Jacob Sends Joseph</vt:lpstr>
      <vt:lpstr>Genesis 37:13-14 Jacob Sends Joseph</vt:lpstr>
      <vt:lpstr>Genesis 37:13-14 Jacob Sends Joseph</vt:lpstr>
      <vt:lpstr>PowerPoint Presentation</vt:lpstr>
      <vt:lpstr>Genesis 37:12-17 Joseph’s Search for his Brothers</vt:lpstr>
      <vt:lpstr>Genesis 37:15-17a Jospeh’s Search in Shechem</vt:lpstr>
      <vt:lpstr>Genesis 37:15-17a Jospeh’s Search in Shechem</vt:lpstr>
      <vt:lpstr>Genesis 37:15-17a Jospeh’s Search in Shechem</vt:lpstr>
      <vt:lpstr>Genesis 37:1b-17a Conversation</vt:lpstr>
      <vt:lpstr>Genesis 37:1b-17a Conversation</vt:lpstr>
      <vt:lpstr>Genesis 37:1b-17a Conversation</vt:lpstr>
      <vt:lpstr>Genesis 37:1b-17a Conversation</vt:lpstr>
      <vt:lpstr>PowerPoint Presentation</vt:lpstr>
      <vt:lpstr>Genesis 37:12-17 Joseph’s Search for his Brothers</vt:lpstr>
      <vt:lpstr>PowerPoint Presentation</vt:lpstr>
      <vt:lpstr>III. Genesis 37:12-24 Joseph’s Pit</vt:lpstr>
      <vt:lpstr>Genesis 37:18-24 Brothers’ Conspiracy to Kill Joseph</vt:lpstr>
      <vt:lpstr>Genesis 37:18-24 Brothers’ Conspiracy to Kill Joseph</vt:lpstr>
      <vt:lpstr>Genesis 37:18-20 Plot to Kill Joseph</vt:lpstr>
      <vt:lpstr>Genesis 37:18-20 Plot to Kill Joseph</vt:lpstr>
      <vt:lpstr>Genesis 37:18-20 Plot to Kill Joseph</vt:lpstr>
      <vt:lpstr>Genesis 37:19-20 Plot</vt:lpstr>
      <vt:lpstr>Genesis 37:19-20 Plot</vt:lpstr>
      <vt:lpstr>PowerPoint Presentation</vt:lpstr>
      <vt:lpstr>Genesis 37:19-20 Plot</vt:lpstr>
      <vt:lpstr>Genesis 37:18-24 Brothers’ Conspiracy to Kill Joseph</vt:lpstr>
      <vt:lpstr>Genesis 37:21-22 Reuben’s Intercession</vt:lpstr>
      <vt:lpstr>Genesis 37:21-22 Reuben’s Intercession</vt:lpstr>
      <vt:lpstr>PowerPoint Presentation</vt:lpstr>
      <vt:lpstr>Genesis 37:21-22 Reuben’s Intercession</vt:lpstr>
      <vt:lpstr>Genesis 37:22 Plan</vt:lpstr>
      <vt:lpstr>Genesis 37:22 Plan</vt:lpstr>
      <vt:lpstr>Genesis 37:22 Plan</vt:lpstr>
      <vt:lpstr>Genesis 37:22 Plan</vt:lpstr>
      <vt:lpstr>Genesis 37:18-24 Brothers’ Conspiracy to Kill Joseph</vt:lpstr>
      <vt:lpstr>Genesis 37:23-24 Plan Executed</vt:lpstr>
      <vt:lpstr>Genesis 37:23-24 Plan Executed</vt:lpstr>
      <vt:lpstr>Genesis 37:23-24 Plan Executed</vt:lpstr>
      <vt:lpstr>Genesis 37:2-36 Joseph Sold unto Egypt</vt:lpstr>
      <vt:lpstr>IV. Genesis 37:25-36 Joseph’s Enslavement</vt:lpstr>
      <vt:lpstr>IV. Genesis 37:25-36 Joseph’s Enslavement</vt:lpstr>
      <vt:lpstr>Genesis 37:25-28 Selling of Joseph</vt:lpstr>
      <vt:lpstr>Genesis 37:25-28 Selling of Joseph</vt:lpstr>
      <vt:lpstr>Genesis 12‒25 Abraham’s Early Journeys</vt:lpstr>
      <vt:lpstr>PowerPoint Presentation</vt:lpstr>
      <vt:lpstr>PowerPoint Presentation</vt:lpstr>
      <vt:lpstr>Genesis 37:25-28 Selling of Joseph</vt:lpstr>
      <vt:lpstr>Genesis 37:26-27a Judah’s Proposal</vt:lpstr>
      <vt:lpstr>Genesis 37:26-27a Judah’s Proposal</vt:lpstr>
      <vt:lpstr>PowerPoint Presentation</vt:lpstr>
      <vt:lpstr>PowerPoint Presentation</vt:lpstr>
      <vt:lpstr>Genesis 37:26-27a Judah’s Proposal</vt:lpstr>
      <vt:lpstr>Genesis 37:25-28 Selling of Joseph</vt:lpstr>
      <vt:lpstr>PowerPoint Presentation</vt:lpstr>
      <vt:lpstr>Genesis 37:25-28 Selling of Joseph</vt:lpstr>
      <vt:lpstr>Genesis 12‒25 Abraham’s Early Journeys</vt:lpstr>
      <vt:lpstr>PowerPoint Presentation</vt:lpstr>
      <vt:lpstr>PowerPoint Presentation</vt:lpstr>
      <vt:lpstr>PowerPoint Presentation</vt:lpstr>
      <vt:lpstr>IV. Genesis 37:25-36 Joseph’s Enslavement</vt:lpstr>
      <vt:lpstr>Genesis 37:29-30 Reuben’s Discovery</vt:lpstr>
      <vt:lpstr>Genesis 37:29-30 Reuben’s Discovery</vt:lpstr>
      <vt:lpstr>Genesis 37:29-30 Reuben’s Discovery</vt:lpstr>
      <vt:lpstr>PowerPoint Presentation</vt:lpstr>
      <vt:lpstr>IV. Genesis 37:25-36 Joseph’s Enslavement</vt:lpstr>
      <vt:lpstr>Genesis 37:31-32 Brothers Report to Jacob</vt:lpstr>
      <vt:lpstr>Genesis 37:31-32 Brothers Report to Jacob</vt:lpstr>
      <vt:lpstr>PowerPoint Presentation</vt:lpstr>
      <vt:lpstr>PowerPoint Presentation</vt:lpstr>
      <vt:lpstr>Genesis 37:31-32 Brothers Report to Jacob</vt:lpstr>
      <vt:lpstr>IV. Genesis 37:25-36 Joseph’s Enslavement</vt:lpstr>
      <vt:lpstr>Genesis 37:33-35 Jacob’s Response</vt:lpstr>
      <vt:lpstr>Genesis 37:33-35 Jacob’s Response</vt:lpstr>
      <vt:lpstr>Genesis 37:33-35 Jacob’s Response</vt:lpstr>
      <vt:lpstr>Genesis 37:33-35 Jacob’s Response</vt:lpstr>
      <vt:lpstr>PowerPoint Presentation</vt:lpstr>
      <vt:lpstr>IV. Genesis 37:25-36 Joseph’s Enslavement</vt:lpstr>
      <vt:lpstr>Genesis 37:36 Joseph Sold Again</vt:lpstr>
      <vt:lpstr>Genesis 37:36 Joseph Sold Again</vt:lpstr>
      <vt:lpstr>PowerPoint Presentation</vt:lpstr>
      <vt:lpstr>PowerPoint Presentation</vt:lpstr>
      <vt:lpstr>PowerPoint Presentation</vt:lpstr>
      <vt:lpstr>Genesis 37:36 Joseph Sold Again</vt:lpstr>
      <vt:lpstr>Conclusion</vt:lpstr>
      <vt:lpstr>Genesis 37:2-36 Joseph Sold unto Egypt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146 - 37v5-36</dc:title>
  <dc:subject>Genesis 37</dc:subject>
  <dc:creator>A. Woods</dc:creator>
  <dc:description>Modified by Jim McGowan</dc:description>
  <cp:lastModifiedBy>anne woods</cp:lastModifiedBy>
  <cp:revision>3916</cp:revision>
  <cp:lastPrinted>2024-01-13T19:21:21Z</cp:lastPrinted>
  <dcterms:created xsi:type="dcterms:W3CDTF">2009-03-17T12:21:13Z</dcterms:created>
  <dcterms:modified xsi:type="dcterms:W3CDTF">2024-01-16T12:36:46Z</dcterms:modified>
</cp:coreProperties>
</file>