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45"/>
  </p:notesMasterIdLst>
  <p:handoutMasterIdLst>
    <p:handoutMasterId r:id="rId146"/>
  </p:handoutMasterIdLst>
  <p:sldIdLst>
    <p:sldId id="2094" r:id="rId2"/>
    <p:sldId id="9505" r:id="rId3"/>
    <p:sldId id="10717" r:id="rId4"/>
    <p:sldId id="10977" r:id="rId5"/>
    <p:sldId id="11020" r:id="rId6"/>
    <p:sldId id="10863" r:id="rId7"/>
    <p:sldId id="10992" r:id="rId8"/>
    <p:sldId id="10867" r:id="rId9"/>
    <p:sldId id="10868" r:id="rId10"/>
    <p:sldId id="6849" r:id="rId11"/>
    <p:sldId id="10869" r:id="rId12"/>
    <p:sldId id="10870" r:id="rId13"/>
    <p:sldId id="10993" r:id="rId14"/>
    <p:sldId id="10871" r:id="rId15"/>
    <p:sldId id="10872" r:id="rId16"/>
    <p:sldId id="5181" r:id="rId17"/>
    <p:sldId id="10873" r:id="rId18"/>
    <p:sldId id="10711" r:id="rId19"/>
    <p:sldId id="8993" r:id="rId20"/>
    <p:sldId id="1445" r:id="rId21"/>
    <p:sldId id="3090" r:id="rId22"/>
    <p:sldId id="10874" r:id="rId23"/>
    <p:sldId id="10875" r:id="rId24"/>
    <p:sldId id="10876" r:id="rId25"/>
    <p:sldId id="2850" r:id="rId26"/>
    <p:sldId id="10994" r:id="rId27"/>
    <p:sldId id="10866" r:id="rId28"/>
    <p:sldId id="10878" r:id="rId29"/>
    <p:sldId id="10879" r:id="rId30"/>
    <p:sldId id="2050" r:id="rId31"/>
    <p:sldId id="10880" r:id="rId32"/>
    <p:sldId id="2051" r:id="rId33"/>
    <p:sldId id="10958" r:id="rId34"/>
    <p:sldId id="2052" r:id="rId35"/>
    <p:sldId id="2073" r:id="rId36"/>
    <p:sldId id="2074" r:id="rId37"/>
    <p:sldId id="8243" r:id="rId38"/>
    <p:sldId id="778" r:id="rId39"/>
    <p:sldId id="5188" r:id="rId40"/>
    <p:sldId id="10959" r:id="rId41"/>
    <p:sldId id="2076" r:id="rId42"/>
    <p:sldId id="2921" r:id="rId43"/>
    <p:sldId id="891" r:id="rId44"/>
    <p:sldId id="10881" r:id="rId45"/>
    <p:sldId id="10882" r:id="rId46"/>
    <p:sldId id="10883" r:id="rId47"/>
    <p:sldId id="10954" r:id="rId48"/>
    <p:sldId id="2887" r:id="rId49"/>
    <p:sldId id="11022" r:id="rId50"/>
    <p:sldId id="10885" r:id="rId51"/>
    <p:sldId id="10995" r:id="rId52"/>
    <p:sldId id="10889" r:id="rId53"/>
    <p:sldId id="10890" r:id="rId54"/>
    <p:sldId id="10960" r:id="rId55"/>
    <p:sldId id="10891" r:id="rId56"/>
    <p:sldId id="10894" r:id="rId57"/>
    <p:sldId id="10997" r:id="rId58"/>
    <p:sldId id="10998" r:id="rId59"/>
    <p:sldId id="10999" r:id="rId60"/>
    <p:sldId id="11000" r:id="rId61"/>
    <p:sldId id="10962" r:id="rId62"/>
    <p:sldId id="10892" r:id="rId63"/>
    <p:sldId id="10899" r:id="rId64"/>
    <p:sldId id="11001" r:id="rId65"/>
    <p:sldId id="11002" r:id="rId66"/>
    <p:sldId id="10902" r:id="rId67"/>
    <p:sldId id="11003" r:id="rId68"/>
    <p:sldId id="11004" r:id="rId69"/>
    <p:sldId id="11005" r:id="rId70"/>
    <p:sldId id="11006" r:id="rId71"/>
    <p:sldId id="10893" r:id="rId72"/>
    <p:sldId id="10964" r:id="rId73"/>
    <p:sldId id="10996" r:id="rId74"/>
    <p:sldId id="10906" r:id="rId75"/>
    <p:sldId id="10907" r:id="rId76"/>
    <p:sldId id="10910" r:id="rId77"/>
    <p:sldId id="11007" r:id="rId78"/>
    <p:sldId id="11008" r:id="rId79"/>
    <p:sldId id="10913" r:id="rId80"/>
    <p:sldId id="11009" r:id="rId81"/>
    <p:sldId id="10968" r:id="rId82"/>
    <p:sldId id="11010" r:id="rId83"/>
    <p:sldId id="10908" r:id="rId84"/>
    <p:sldId id="10916" r:id="rId85"/>
    <p:sldId id="11011" r:id="rId86"/>
    <p:sldId id="10966" r:id="rId87"/>
    <p:sldId id="11012" r:id="rId88"/>
    <p:sldId id="10919" r:id="rId89"/>
    <p:sldId id="11013" r:id="rId90"/>
    <p:sldId id="11014" r:id="rId91"/>
    <p:sldId id="11015" r:id="rId92"/>
    <p:sldId id="10909" r:id="rId93"/>
    <p:sldId id="10923" r:id="rId94"/>
    <p:sldId id="11016" r:id="rId95"/>
    <p:sldId id="11017" r:id="rId96"/>
    <p:sldId id="11021" r:id="rId97"/>
    <p:sldId id="10926" r:id="rId98"/>
    <p:sldId id="10927" r:id="rId99"/>
    <p:sldId id="10932" r:id="rId100"/>
    <p:sldId id="10933" r:id="rId101"/>
    <p:sldId id="9169" r:id="rId102"/>
    <p:sldId id="10967" r:id="rId103"/>
    <p:sldId id="10965" r:id="rId104"/>
    <p:sldId id="10934" r:id="rId105"/>
    <p:sldId id="10937" r:id="rId106"/>
    <p:sldId id="11018" r:id="rId107"/>
    <p:sldId id="10969" r:id="rId108"/>
    <p:sldId id="4281" r:id="rId109"/>
    <p:sldId id="11019" r:id="rId110"/>
    <p:sldId id="10935" r:id="rId111"/>
    <p:sldId id="10970" r:id="rId112"/>
    <p:sldId id="10936" r:id="rId113"/>
    <p:sldId id="10971" r:id="rId114"/>
    <p:sldId id="9236" r:id="rId115"/>
    <p:sldId id="3264" r:id="rId116"/>
    <p:sldId id="10842" r:id="rId117"/>
    <p:sldId id="10928" r:id="rId118"/>
    <p:sldId id="10940" r:id="rId119"/>
    <p:sldId id="10941" r:id="rId120"/>
    <p:sldId id="10942" r:id="rId121"/>
    <p:sldId id="10972" r:id="rId122"/>
    <p:sldId id="10929" r:id="rId123"/>
    <p:sldId id="10943" r:id="rId124"/>
    <p:sldId id="10944" r:id="rId125"/>
    <p:sldId id="10973" r:id="rId126"/>
    <p:sldId id="9902" r:id="rId127"/>
    <p:sldId id="10945" r:id="rId128"/>
    <p:sldId id="10930" r:id="rId129"/>
    <p:sldId id="10946" r:id="rId130"/>
    <p:sldId id="10947" r:id="rId131"/>
    <p:sldId id="10948" r:id="rId132"/>
    <p:sldId id="10949" r:id="rId133"/>
    <p:sldId id="10974" r:id="rId134"/>
    <p:sldId id="10931" r:id="rId135"/>
    <p:sldId id="10950" r:id="rId136"/>
    <p:sldId id="10951" r:id="rId137"/>
    <p:sldId id="276" r:id="rId138"/>
    <p:sldId id="10975" r:id="rId139"/>
    <p:sldId id="10976" r:id="rId140"/>
    <p:sldId id="10952" r:id="rId141"/>
    <p:sldId id="10522" r:id="rId142"/>
    <p:sldId id="10981" r:id="rId143"/>
    <p:sldId id="10524" r:id="rId144"/>
  </p:sldIdLst>
  <p:sldSz cx="12192000" cy="6858000"/>
  <p:notesSz cx="7315200" cy="9601200"/>
  <p:custDataLst>
    <p:tags r:id="rId147"/>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8000"/>
    <a:srgbClr val="CC66FF"/>
    <a:srgbClr val="00FF00"/>
    <a:srgbClr val="99FFCC"/>
    <a:srgbClr val="FF99FF"/>
    <a:srgbClr val="FF00FF"/>
    <a:srgbClr val="00CCFF"/>
    <a:srgbClr val="000066"/>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41C84B-C297-48DA-920C-840512922ACC}" v="54" dt="2023-12-28T14:57:58.063"/>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22" autoAdjust="0"/>
    <p:restoredTop sz="96191" autoAdjust="0"/>
  </p:normalViewPr>
  <p:slideViewPr>
    <p:cSldViewPr>
      <p:cViewPr varScale="1">
        <p:scale>
          <a:sx n="102" d="100"/>
          <a:sy n="102" d="100"/>
        </p:scale>
        <p:origin x="638" y="77"/>
      </p:cViewPr>
      <p:guideLst>
        <p:guide orient="horz" pos="2160"/>
        <p:guide pos="384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7" d="100"/>
          <a:sy n="77" d="100"/>
        </p:scale>
        <p:origin x="3744" y="4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presProps" Target="pres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microsoft.com/office/2016/11/relationships/changesInfo" Target="changesInfos/changesInfo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microsoft.com/office/2015/10/relationships/revisionInfo" Target="revisionInfo.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_rels/viewProps.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slide" Target="slides/slide3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CE41C84B-C297-48DA-920C-840512922ACC}"/>
    <pc:docChg chg="undo custSel addSld delSld modSld sldOrd replTag delTag modHandout">
      <pc:chgData name="Jim McGowan" userId="e2c7446dd3aca506" providerId="LiveId" clId="{CE41C84B-C297-48DA-920C-840512922ACC}" dt="2023-12-28T15:01:38.508" v="902"/>
      <pc:docMkLst>
        <pc:docMk/>
      </pc:docMkLst>
      <pc:sldChg chg="delSp mod">
        <pc:chgData name="Jim McGowan" userId="e2c7446dd3aca506" providerId="LiveId" clId="{CE41C84B-C297-48DA-920C-840512922ACC}" dt="2023-12-28T14:16:44.940" v="259" actId="478"/>
        <pc:sldMkLst>
          <pc:docMk/>
          <pc:sldMk cId="384173127" sldId="5181"/>
        </pc:sldMkLst>
        <pc:spChg chg="del">
          <ac:chgData name="Jim McGowan" userId="e2c7446dd3aca506" providerId="LiveId" clId="{CE41C84B-C297-48DA-920C-840512922ACC}" dt="2023-12-28T14:16:44.940" v="259" actId="478"/>
          <ac:spMkLst>
            <pc:docMk/>
            <pc:sldMk cId="384173127" sldId="5181"/>
            <ac:spMk id="4" creationId="{A1C10D15-D2FE-405A-9633-0BFFFAD6C8F3}"/>
          </ac:spMkLst>
        </pc:spChg>
      </pc:sldChg>
      <pc:sldChg chg="modSp mod">
        <pc:chgData name="Jim McGowan" userId="e2c7446dd3aca506" providerId="LiveId" clId="{CE41C84B-C297-48DA-920C-840512922ACC}" dt="2023-12-28T14:03:36.308" v="65" actId="14100"/>
        <pc:sldMkLst>
          <pc:docMk/>
          <pc:sldMk cId="590753144" sldId="10717"/>
        </pc:sldMkLst>
        <pc:spChg chg="mod">
          <ac:chgData name="Jim McGowan" userId="e2c7446dd3aca506" providerId="LiveId" clId="{CE41C84B-C297-48DA-920C-840512922ACC}" dt="2023-12-28T14:03:36.308" v="65" actId="14100"/>
          <ac:spMkLst>
            <pc:docMk/>
            <pc:sldMk cId="590753144" sldId="10717"/>
            <ac:spMk id="161795" creationId="{00000000-0000-0000-0000-000000000000}"/>
          </ac:spMkLst>
        </pc:spChg>
      </pc:sldChg>
      <pc:sldChg chg="del">
        <pc:chgData name="Jim McGowan" userId="e2c7446dd3aca506" providerId="LiveId" clId="{CE41C84B-C297-48DA-920C-840512922ACC}" dt="2023-12-28T13:59:11.077" v="14" actId="47"/>
        <pc:sldMkLst>
          <pc:docMk/>
          <pc:sldMk cId="1417009776" sldId="10843"/>
        </pc:sldMkLst>
      </pc:sldChg>
      <pc:sldChg chg="del">
        <pc:chgData name="Jim McGowan" userId="e2c7446dd3aca506" providerId="LiveId" clId="{CE41C84B-C297-48DA-920C-840512922ACC}" dt="2023-12-28T13:59:55.021" v="22" actId="47"/>
        <pc:sldMkLst>
          <pc:docMk/>
          <pc:sldMk cId="4061045181" sldId="10844"/>
        </pc:sldMkLst>
      </pc:sldChg>
      <pc:sldChg chg="del">
        <pc:chgData name="Jim McGowan" userId="e2c7446dd3aca506" providerId="LiveId" clId="{CE41C84B-C297-48DA-920C-840512922ACC}" dt="2023-12-28T14:00:36.829" v="30" actId="47"/>
        <pc:sldMkLst>
          <pc:docMk/>
          <pc:sldMk cId="900611345" sldId="10845"/>
        </pc:sldMkLst>
      </pc:sldChg>
      <pc:sldChg chg="del">
        <pc:chgData name="Jim McGowan" userId="e2c7446dd3aca506" providerId="LiveId" clId="{CE41C84B-C297-48DA-920C-840512922ACC}" dt="2023-12-28T14:01:17.637" v="38" actId="47"/>
        <pc:sldMkLst>
          <pc:docMk/>
          <pc:sldMk cId="3889478319" sldId="10846"/>
        </pc:sldMkLst>
      </pc:sldChg>
      <pc:sldChg chg="addSp delSp modSp mod">
        <pc:chgData name="Jim McGowan" userId="e2c7446dd3aca506" providerId="LiveId" clId="{CE41C84B-C297-48DA-920C-840512922ACC}" dt="2023-12-28T14:04:04.175" v="69" actId="948"/>
        <pc:sldMkLst>
          <pc:docMk/>
          <pc:sldMk cId="2779431842" sldId="10847"/>
        </pc:sldMkLst>
        <pc:spChg chg="mod">
          <ac:chgData name="Jim McGowan" userId="e2c7446dd3aca506" providerId="LiveId" clId="{CE41C84B-C297-48DA-920C-840512922ACC}" dt="2023-12-28T14:04:04.175" v="69" actId="948"/>
          <ac:spMkLst>
            <pc:docMk/>
            <pc:sldMk cId="2779431842" sldId="10847"/>
            <ac:spMk id="161795" creationId="{00000000-0000-0000-0000-000000000000}"/>
          </ac:spMkLst>
        </pc:spChg>
        <pc:picChg chg="add mod">
          <ac:chgData name="Jim McGowan" userId="e2c7446dd3aca506" providerId="LiveId" clId="{CE41C84B-C297-48DA-920C-840512922ACC}" dt="2023-12-28T14:02:00.506" v="49"/>
          <ac:picMkLst>
            <pc:docMk/>
            <pc:sldMk cId="2779431842" sldId="10847"/>
            <ac:picMk id="2" creationId="{9B62CD44-2D5B-F8BF-749E-A0AD078D447A}"/>
          </ac:picMkLst>
        </pc:picChg>
        <pc:picChg chg="del">
          <ac:chgData name="Jim McGowan" userId="e2c7446dd3aca506" providerId="LiveId" clId="{CE41C84B-C297-48DA-920C-840512922ACC}" dt="2023-12-28T14:01:59.789" v="48" actId="478"/>
          <ac:picMkLst>
            <pc:docMk/>
            <pc:sldMk cId="2779431842" sldId="10847"/>
            <ac:picMk id="3" creationId="{6C05FAA2-2760-4803-49A3-30A1463837D1}"/>
          </ac:picMkLst>
        </pc:picChg>
      </pc:sldChg>
      <pc:sldChg chg="del">
        <pc:chgData name="Jim McGowan" userId="e2c7446dd3aca506" providerId="LiveId" clId="{CE41C84B-C297-48DA-920C-840512922ACC}" dt="2023-12-28T14:04:35.175" v="79" actId="47"/>
        <pc:sldMkLst>
          <pc:docMk/>
          <pc:sldMk cId="99725487" sldId="10848"/>
        </pc:sldMkLst>
      </pc:sldChg>
      <pc:sldChg chg="del">
        <pc:chgData name="Jim McGowan" userId="e2c7446dd3aca506" providerId="LiveId" clId="{CE41C84B-C297-48DA-920C-840512922ACC}" dt="2023-12-28T14:05:01.358" v="87" actId="47"/>
        <pc:sldMkLst>
          <pc:docMk/>
          <pc:sldMk cId="327512602" sldId="10849"/>
        </pc:sldMkLst>
      </pc:sldChg>
      <pc:sldChg chg="del">
        <pc:chgData name="Jim McGowan" userId="e2c7446dd3aca506" providerId="LiveId" clId="{CE41C84B-C297-48DA-920C-840512922ACC}" dt="2023-12-28T14:05:33.454" v="95" actId="47"/>
        <pc:sldMkLst>
          <pc:docMk/>
          <pc:sldMk cId="3594623172" sldId="10850"/>
        </pc:sldMkLst>
      </pc:sldChg>
      <pc:sldChg chg="del">
        <pc:chgData name="Jim McGowan" userId="e2c7446dd3aca506" providerId="LiveId" clId="{CE41C84B-C297-48DA-920C-840512922ACC}" dt="2023-12-28T14:05:56.901" v="105" actId="47"/>
        <pc:sldMkLst>
          <pc:docMk/>
          <pc:sldMk cId="2697548472" sldId="10851"/>
        </pc:sldMkLst>
      </pc:sldChg>
      <pc:sldChg chg="modSp mod">
        <pc:chgData name="Jim McGowan" userId="e2c7446dd3aca506" providerId="LiveId" clId="{CE41C84B-C297-48DA-920C-840512922ACC}" dt="2023-12-28T14:07:56.577" v="118" actId="12789"/>
        <pc:sldMkLst>
          <pc:docMk/>
          <pc:sldMk cId="2845805997" sldId="10852"/>
        </pc:sldMkLst>
        <pc:spChg chg="mod">
          <ac:chgData name="Jim McGowan" userId="e2c7446dd3aca506" providerId="LiveId" clId="{CE41C84B-C297-48DA-920C-840512922ACC}" dt="2023-12-28T14:07:56.577" v="118" actId="12789"/>
          <ac:spMkLst>
            <pc:docMk/>
            <pc:sldMk cId="2845805997" sldId="10852"/>
            <ac:spMk id="161795" creationId="{00000000-0000-0000-0000-000000000000}"/>
          </ac:spMkLst>
        </pc:spChg>
      </pc:sldChg>
      <pc:sldChg chg="del">
        <pc:chgData name="Jim McGowan" userId="e2c7446dd3aca506" providerId="LiveId" clId="{CE41C84B-C297-48DA-920C-840512922ACC}" dt="2023-12-28T14:08:21.998" v="123" actId="47"/>
        <pc:sldMkLst>
          <pc:docMk/>
          <pc:sldMk cId="2867556016" sldId="10853"/>
        </pc:sldMkLst>
      </pc:sldChg>
      <pc:sldChg chg="del">
        <pc:chgData name="Jim McGowan" userId="e2c7446dd3aca506" providerId="LiveId" clId="{CE41C84B-C297-48DA-920C-840512922ACC}" dt="2023-12-28T14:08:43.581" v="131" actId="47"/>
        <pc:sldMkLst>
          <pc:docMk/>
          <pc:sldMk cId="105188975" sldId="10854"/>
        </pc:sldMkLst>
      </pc:sldChg>
      <pc:sldChg chg="del">
        <pc:chgData name="Jim McGowan" userId="e2c7446dd3aca506" providerId="LiveId" clId="{CE41C84B-C297-48DA-920C-840512922ACC}" dt="2023-12-28T14:09:16.187" v="141" actId="47"/>
        <pc:sldMkLst>
          <pc:docMk/>
          <pc:sldMk cId="492612415" sldId="10855"/>
        </pc:sldMkLst>
      </pc:sldChg>
      <pc:sldChg chg="del">
        <pc:chgData name="Jim McGowan" userId="e2c7446dd3aca506" providerId="LiveId" clId="{CE41C84B-C297-48DA-920C-840512922ACC}" dt="2023-12-28T14:09:34.957" v="151" actId="47"/>
        <pc:sldMkLst>
          <pc:docMk/>
          <pc:sldMk cId="3325693169" sldId="10856"/>
        </pc:sldMkLst>
      </pc:sldChg>
      <pc:sldChg chg="modSp mod">
        <pc:chgData name="Jim McGowan" userId="e2c7446dd3aca506" providerId="LiveId" clId="{CE41C84B-C297-48DA-920C-840512922ACC}" dt="2023-12-28T14:10:00.500" v="156" actId="14100"/>
        <pc:sldMkLst>
          <pc:docMk/>
          <pc:sldMk cId="154610393" sldId="10857"/>
        </pc:sldMkLst>
        <pc:spChg chg="mod">
          <ac:chgData name="Jim McGowan" userId="e2c7446dd3aca506" providerId="LiveId" clId="{CE41C84B-C297-48DA-920C-840512922ACC}" dt="2023-12-28T14:10:00.500" v="156" actId="14100"/>
          <ac:spMkLst>
            <pc:docMk/>
            <pc:sldMk cId="154610393" sldId="10857"/>
            <ac:spMk id="161795" creationId="{00000000-0000-0000-0000-000000000000}"/>
          </ac:spMkLst>
        </pc:spChg>
      </pc:sldChg>
      <pc:sldChg chg="modSp mod">
        <pc:chgData name="Jim McGowan" userId="e2c7446dd3aca506" providerId="LiveId" clId="{CE41C84B-C297-48DA-920C-840512922ACC}" dt="2023-12-28T14:11:21.621" v="179" actId="6549"/>
        <pc:sldMkLst>
          <pc:docMk/>
          <pc:sldMk cId="2476218859" sldId="10858"/>
        </pc:sldMkLst>
        <pc:spChg chg="mod">
          <ac:chgData name="Jim McGowan" userId="e2c7446dd3aca506" providerId="LiveId" clId="{CE41C84B-C297-48DA-920C-840512922ACC}" dt="2023-12-28T14:11:21.621" v="179" actId="6549"/>
          <ac:spMkLst>
            <pc:docMk/>
            <pc:sldMk cId="2476218859" sldId="10858"/>
            <ac:spMk id="161795" creationId="{00000000-0000-0000-0000-000000000000}"/>
          </ac:spMkLst>
        </pc:spChg>
      </pc:sldChg>
      <pc:sldChg chg="del">
        <pc:chgData name="Jim McGowan" userId="e2c7446dd3aca506" providerId="LiveId" clId="{CE41C84B-C297-48DA-920C-840512922ACC}" dt="2023-12-28T14:10:36.267" v="163" actId="47"/>
        <pc:sldMkLst>
          <pc:docMk/>
          <pc:sldMk cId="3319497685" sldId="10859"/>
        </pc:sldMkLst>
      </pc:sldChg>
      <pc:sldChg chg="del">
        <pc:chgData name="Jim McGowan" userId="e2c7446dd3aca506" providerId="LiveId" clId="{CE41C84B-C297-48DA-920C-840512922ACC}" dt="2023-12-28T14:11:00.707" v="174" actId="47"/>
        <pc:sldMkLst>
          <pc:docMk/>
          <pc:sldMk cId="3855259437" sldId="10860"/>
        </pc:sldMkLst>
      </pc:sldChg>
      <pc:sldChg chg="modSp mod">
        <pc:chgData name="Jim McGowan" userId="e2c7446dd3aca506" providerId="LiveId" clId="{CE41C84B-C297-48DA-920C-840512922ACC}" dt="2023-12-28T14:11:30.517" v="184" actId="6549"/>
        <pc:sldMkLst>
          <pc:docMk/>
          <pc:sldMk cId="3782449832" sldId="10861"/>
        </pc:sldMkLst>
        <pc:spChg chg="mod">
          <ac:chgData name="Jim McGowan" userId="e2c7446dd3aca506" providerId="LiveId" clId="{CE41C84B-C297-48DA-920C-840512922ACC}" dt="2023-12-28T14:11:30.517" v="184" actId="6549"/>
          <ac:spMkLst>
            <pc:docMk/>
            <pc:sldMk cId="3782449832" sldId="10861"/>
            <ac:spMk id="161795" creationId="{00000000-0000-0000-0000-000000000000}"/>
          </ac:spMkLst>
        </pc:spChg>
      </pc:sldChg>
      <pc:sldChg chg="modSp mod">
        <pc:chgData name="Jim McGowan" userId="e2c7446dd3aca506" providerId="LiveId" clId="{CE41C84B-C297-48DA-920C-840512922ACC}" dt="2023-12-28T14:12:08.686" v="191" actId="6549"/>
        <pc:sldMkLst>
          <pc:docMk/>
          <pc:sldMk cId="2210628708" sldId="10862"/>
        </pc:sldMkLst>
        <pc:spChg chg="mod">
          <ac:chgData name="Jim McGowan" userId="e2c7446dd3aca506" providerId="LiveId" clId="{CE41C84B-C297-48DA-920C-840512922ACC}" dt="2023-12-28T14:12:08.686" v="191" actId="6549"/>
          <ac:spMkLst>
            <pc:docMk/>
            <pc:sldMk cId="2210628708" sldId="10862"/>
            <ac:spMk id="161795" creationId="{00000000-0000-0000-0000-000000000000}"/>
          </ac:spMkLst>
        </pc:spChg>
      </pc:sldChg>
      <pc:sldChg chg="addSp delSp modSp mod">
        <pc:chgData name="Jim McGowan" userId="e2c7446dd3aca506" providerId="LiveId" clId="{CE41C84B-C297-48DA-920C-840512922ACC}" dt="2023-12-28T14:21:08.562" v="328" actId="14100"/>
        <pc:sldMkLst>
          <pc:docMk/>
          <pc:sldMk cId="2216614056" sldId="10863"/>
        </pc:sldMkLst>
        <pc:spChg chg="mod">
          <ac:chgData name="Jim McGowan" userId="e2c7446dd3aca506" providerId="LiveId" clId="{CE41C84B-C297-48DA-920C-840512922ACC}" dt="2023-12-28T14:21:08.562" v="328" actId="14100"/>
          <ac:spMkLst>
            <pc:docMk/>
            <pc:sldMk cId="2216614056" sldId="10863"/>
            <ac:spMk id="161795" creationId="{00000000-0000-0000-0000-000000000000}"/>
          </ac:spMkLst>
        </pc:spChg>
        <pc:picChg chg="add mod">
          <ac:chgData name="Jim McGowan" userId="e2c7446dd3aca506" providerId="LiveId" clId="{CE41C84B-C297-48DA-920C-840512922ACC}" dt="2023-12-28T14:13:32.327" v="205"/>
          <ac:picMkLst>
            <pc:docMk/>
            <pc:sldMk cId="2216614056" sldId="10863"/>
            <ac:picMk id="2" creationId="{9333BAB7-6FDB-93EC-A909-24BF092F2923}"/>
          </ac:picMkLst>
        </pc:picChg>
        <pc:picChg chg="del">
          <ac:chgData name="Jim McGowan" userId="e2c7446dd3aca506" providerId="LiveId" clId="{CE41C84B-C297-48DA-920C-840512922ACC}" dt="2023-12-28T14:13:31.877" v="204" actId="478"/>
          <ac:picMkLst>
            <pc:docMk/>
            <pc:sldMk cId="2216614056" sldId="10863"/>
            <ac:picMk id="3" creationId="{6C05FAA2-2760-4803-49A3-30A1463837D1}"/>
          </ac:picMkLst>
        </pc:picChg>
      </pc:sldChg>
      <pc:sldChg chg="del">
        <pc:chgData name="Jim McGowan" userId="e2c7446dd3aca506" providerId="LiveId" clId="{CE41C84B-C297-48DA-920C-840512922ACC}" dt="2023-12-28T14:13:57.237" v="214" actId="47"/>
        <pc:sldMkLst>
          <pc:docMk/>
          <pc:sldMk cId="3341210965" sldId="10864"/>
        </pc:sldMkLst>
      </pc:sldChg>
      <pc:sldChg chg="del">
        <pc:chgData name="Jim McGowan" userId="e2c7446dd3aca506" providerId="LiveId" clId="{CE41C84B-C297-48DA-920C-840512922ACC}" dt="2023-12-28T14:16:06.142" v="244" actId="47"/>
        <pc:sldMkLst>
          <pc:docMk/>
          <pc:sldMk cId="4241880668" sldId="10865"/>
        </pc:sldMkLst>
      </pc:sldChg>
      <pc:sldChg chg="addSp delSp modSp mod">
        <pc:chgData name="Jim McGowan" userId="e2c7446dd3aca506" providerId="LiveId" clId="{CE41C84B-C297-48DA-920C-840512922ACC}" dt="2023-12-28T14:20:22.564" v="325" actId="14100"/>
        <pc:sldMkLst>
          <pc:docMk/>
          <pc:sldMk cId="2124945685" sldId="10866"/>
        </pc:sldMkLst>
        <pc:spChg chg="mod">
          <ac:chgData name="Jim McGowan" userId="e2c7446dd3aca506" providerId="LiveId" clId="{CE41C84B-C297-48DA-920C-840512922ACC}" dt="2023-12-28T14:20:22.564" v="325" actId="14100"/>
          <ac:spMkLst>
            <pc:docMk/>
            <pc:sldMk cId="2124945685" sldId="10866"/>
            <ac:spMk id="161795" creationId="{00000000-0000-0000-0000-000000000000}"/>
          </ac:spMkLst>
        </pc:spChg>
        <pc:picChg chg="add mod">
          <ac:chgData name="Jim McGowan" userId="e2c7446dd3aca506" providerId="LiveId" clId="{CE41C84B-C297-48DA-920C-840512922ACC}" dt="2023-12-28T14:19:48.616" v="314"/>
          <ac:picMkLst>
            <pc:docMk/>
            <pc:sldMk cId="2124945685" sldId="10866"/>
            <ac:picMk id="2" creationId="{B01D1B6E-A7B9-3726-375B-C6F3FA1EAA0C}"/>
          </ac:picMkLst>
        </pc:picChg>
        <pc:picChg chg="del">
          <ac:chgData name="Jim McGowan" userId="e2c7446dd3aca506" providerId="LiveId" clId="{CE41C84B-C297-48DA-920C-840512922ACC}" dt="2023-12-28T14:19:47.836" v="311" actId="478"/>
          <ac:picMkLst>
            <pc:docMk/>
            <pc:sldMk cId="2124945685" sldId="10866"/>
            <ac:picMk id="3" creationId="{6C05FAA2-2760-4803-49A3-30A1463837D1}"/>
          </ac:picMkLst>
        </pc:picChg>
      </pc:sldChg>
      <pc:sldChg chg="modSp mod">
        <pc:chgData name="Jim McGowan" userId="e2c7446dd3aca506" providerId="LiveId" clId="{CE41C84B-C297-48DA-920C-840512922ACC}" dt="2023-12-28T14:14:21.837" v="219" actId="6549"/>
        <pc:sldMkLst>
          <pc:docMk/>
          <pc:sldMk cId="359065923" sldId="10867"/>
        </pc:sldMkLst>
        <pc:spChg chg="mod">
          <ac:chgData name="Jim McGowan" userId="e2c7446dd3aca506" providerId="LiveId" clId="{CE41C84B-C297-48DA-920C-840512922ACC}" dt="2023-12-28T14:14:21.837" v="219" actId="6549"/>
          <ac:spMkLst>
            <pc:docMk/>
            <pc:sldMk cId="359065923" sldId="10867"/>
            <ac:spMk id="161795" creationId="{00000000-0000-0000-0000-000000000000}"/>
          </ac:spMkLst>
        </pc:spChg>
      </pc:sldChg>
      <pc:sldChg chg="modSp mod">
        <pc:chgData name="Jim McGowan" userId="e2c7446dd3aca506" providerId="LiveId" clId="{CE41C84B-C297-48DA-920C-840512922ACC}" dt="2023-12-28T14:14:58.994" v="224" actId="14100"/>
        <pc:sldMkLst>
          <pc:docMk/>
          <pc:sldMk cId="1282786898" sldId="10868"/>
        </pc:sldMkLst>
        <pc:spChg chg="mod">
          <ac:chgData name="Jim McGowan" userId="e2c7446dd3aca506" providerId="LiveId" clId="{CE41C84B-C297-48DA-920C-840512922ACC}" dt="2023-12-28T14:14:58.994" v="224" actId="14100"/>
          <ac:spMkLst>
            <pc:docMk/>
            <pc:sldMk cId="1282786898" sldId="10868"/>
            <ac:spMk id="161795" creationId="{00000000-0000-0000-0000-000000000000}"/>
          </ac:spMkLst>
        </pc:spChg>
      </pc:sldChg>
      <pc:sldChg chg="modSp mod">
        <pc:chgData name="Jim McGowan" userId="e2c7446dd3aca506" providerId="LiveId" clId="{CE41C84B-C297-48DA-920C-840512922ACC}" dt="2023-12-28T14:15:13.783" v="229" actId="14100"/>
        <pc:sldMkLst>
          <pc:docMk/>
          <pc:sldMk cId="1147243580" sldId="10869"/>
        </pc:sldMkLst>
        <pc:spChg chg="mod">
          <ac:chgData name="Jim McGowan" userId="e2c7446dd3aca506" providerId="LiveId" clId="{CE41C84B-C297-48DA-920C-840512922ACC}" dt="2023-12-28T14:15:13.783" v="229" actId="14100"/>
          <ac:spMkLst>
            <pc:docMk/>
            <pc:sldMk cId="1147243580" sldId="10869"/>
            <ac:spMk id="161795" creationId="{00000000-0000-0000-0000-000000000000}"/>
          </ac:spMkLst>
        </pc:spChg>
      </pc:sldChg>
      <pc:sldChg chg="modSp mod">
        <pc:chgData name="Jim McGowan" userId="e2c7446dd3aca506" providerId="LiveId" clId="{CE41C84B-C297-48DA-920C-840512922ACC}" dt="2023-12-28T14:15:28.078" v="236" actId="14100"/>
        <pc:sldMkLst>
          <pc:docMk/>
          <pc:sldMk cId="4188956432" sldId="10870"/>
        </pc:sldMkLst>
        <pc:spChg chg="mod">
          <ac:chgData name="Jim McGowan" userId="e2c7446dd3aca506" providerId="LiveId" clId="{CE41C84B-C297-48DA-920C-840512922ACC}" dt="2023-12-28T14:15:28.078" v="236" actId="14100"/>
          <ac:spMkLst>
            <pc:docMk/>
            <pc:sldMk cId="4188956432" sldId="10870"/>
            <ac:spMk id="161795" creationId="{00000000-0000-0000-0000-000000000000}"/>
          </ac:spMkLst>
        </pc:spChg>
      </pc:sldChg>
      <pc:sldChg chg="modSp mod">
        <pc:chgData name="Jim McGowan" userId="e2c7446dd3aca506" providerId="LiveId" clId="{CE41C84B-C297-48DA-920C-840512922ACC}" dt="2023-12-28T14:16:19.397" v="251" actId="14100"/>
        <pc:sldMkLst>
          <pc:docMk/>
          <pc:sldMk cId="987887120" sldId="10871"/>
        </pc:sldMkLst>
        <pc:spChg chg="mod">
          <ac:chgData name="Jim McGowan" userId="e2c7446dd3aca506" providerId="LiveId" clId="{CE41C84B-C297-48DA-920C-840512922ACC}" dt="2023-12-28T14:16:19.397" v="251" actId="14100"/>
          <ac:spMkLst>
            <pc:docMk/>
            <pc:sldMk cId="987887120" sldId="10871"/>
            <ac:spMk id="161795" creationId="{00000000-0000-0000-0000-000000000000}"/>
          </ac:spMkLst>
        </pc:spChg>
      </pc:sldChg>
      <pc:sldChg chg="modSp mod">
        <pc:chgData name="Jim McGowan" userId="e2c7446dd3aca506" providerId="LiveId" clId="{CE41C84B-C297-48DA-920C-840512922ACC}" dt="2023-12-28T14:16:31.412" v="256" actId="14100"/>
        <pc:sldMkLst>
          <pc:docMk/>
          <pc:sldMk cId="1183716182" sldId="10872"/>
        </pc:sldMkLst>
        <pc:spChg chg="mod">
          <ac:chgData name="Jim McGowan" userId="e2c7446dd3aca506" providerId="LiveId" clId="{CE41C84B-C297-48DA-920C-840512922ACC}" dt="2023-12-28T14:16:31.412" v="256" actId="14100"/>
          <ac:spMkLst>
            <pc:docMk/>
            <pc:sldMk cId="1183716182" sldId="10872"/>
            <ac:spMk id="161795" creationId="{00000000-0000-0000-0000-000000000000}"/>
          </ac:spMkLst>
        </pc:spChg>
      </pc:sldChg>
      <pc:sldChg chg="modSp mod">
        <pc:chgData name="Jim McGowan" userId="e2c7446dd3aca506" providerId="LiveId" clId="{CE41C84B-C297-48DA-920C-840512922ACC}" dt="2023-12-28T14:17:01.754" v="266" actId="14100"/>
        <pc:sldMkLst>
          <pc:docMk/>
          <pc:sldMk cId="1150756141" sldId="10873"/>
        </pc:sldMkLst>
        <pc:spChg chg="mod">
          <ac:chgData name="Jim McGowan" userId="e2c7446dd3aca506" providerId="LiveId" clId="{CE41C84B-C297-48DA-920C-840512922ACC}" dt="2023-12-28T14:17:01.754" v="266" actId="14100"/>
          <ac:spMkLst>
            <pc:docMk/>
            <pc:sldMk cId="1150756141" sldId="10873"/>
            <ac:spMk id="161795" creationId="{00000000-0000-0000-0000-000000000000}"/>
          </ac:spMkLst>
        </pc:spChg>
      </pc:sldChg>
      <pc:sldChg chg="modSp mod">
        <pc:chgData name="Jim McGowan" userId="e2c7446dd3aca506" providerId="LiveId" clId="{CE41C84B-C297-48DA-920C-840512922ACC}" dt="2023-12-28T14:17:13.747" v="271" actId="14100"/>
        <pc:sldMkLst>
          <pc:docMk/>
          <pc:sldMk cId="1203477183" sldId="10874"/>
        </pc:sldMkLst>
        <pc:spChg chg="mod">
          <ac:chgData name="Jim McGowan" userId="e2c7446dd3aca506" providerId="LiveId" clId="{CE41C84B-C297-48DA-920C-840512922ACC}" dt="2023-12-28T14:17:13.747" v="271" actId="14100"/>
          <ac:spMkLst>
            <pc:docMk/>
            <pc:sldMk cId="1203477183" sldId="10874"/>
            <ac:spMk id="161795" creationId="{00000000-0000-0000-0000-000000000000}"/>
          </ac:spMkLst>
        </pc:spChg>
      </pc:sldChg>
      <pc:sldChg chg="modSp mod">
        <pc:chgData name="Jim McGowan" userId="e2c7446dd3aca506" providerId="LiveId" clId="{CE41C84B-C297-48DA-920C-840512922ACC}" dt="2023-12-28T14:18:22.671" v="285" actId="14100"/>
        <pc:sldMkLst>
          <pc:docMk/>
          <pc:sldMk cId="70472508" sldId="10875"/>
        </pc:sldMkLst>
        <pc:spChg chg="mod">
          <ac:chgData name="Jim McGowan" userId="e2c7446dd3aca506" providerId="LiveId" clId="{CE41C84B-C297-48DA-920C-840512922ACC}" dt="2023-12-28T14:18:22.671" v="285" actId="14100"/>
          <ac:spMkLst>
            <pc:docMk/>
            <pc:sldMk cId="70472508" sldId="10875"/>
            <ac:spMk id="161795" creationId="{00000000-0000-0000-0000-000000000000}"/>
          </ac:spMkLst>
        </pc:spChg>
      </pc:sldChg>
      <pc:sldChg chg="modSp mod">
        <pc:chgData name="Jim McGowan" userId="e2c7446dd3aca506" providerId="LiveId" clId="{CE41C84B-C297-48DA-920C-840512922ACC}" dt="2023-12-28T14:19:08.545" v="298" actId="14100"/>
        <pc:sldMkLst>
          <pc:docMk/>
          <pc:sldMk cId="4053933800" sldId="10876"/>
        </pc:sldMkLst>
        <pc:spChg chg="mod">
          <ac:chgData name="Jim McGowan" userId="e2c7446dd3aca506" providerId="LiveId" clId="{CE41C84B-C297-48DA-920C-840512922ACC}" dt="2023-12-28T14:19:08.545" v="298" actId="14100"/>
          <ac:spMkLst>
            <pc:docMk/>
            <pc:sldMk cId="4053933800" sldId="10876"/>
            <ac:spMk id="161795" creationId="{00000000-0000-0000-0000-000000000000}"/>
          </ac:spMkLst>
        </pc:spChg>
      </pc:sldChg>
      <pc:sldChg chg="del">
        <pc:chgData name="Jim McGowan" userId="e2c7446dd3aca506" providerId="LiveId" clId="{CE41C84B-C297-48DA-920C-840512922ACC}" dt="2023-12-28T14:19:38.374" v="308" actId="47"/>
        <pc:sldMkLst>
          <pc:docMk/>
          <pc:sldMk cId="1201968517" sldId="10877"/>
        </pc:sldMkLst>
      </pc:sldChg>
      <pc:sldChg chg="modSp mod">
        <pc:chgData name="Jim McGowan" userId="e2c7446dd3aca506" providerId="LiveId" clId="{CE41C84B-C297-48DA-920C-840512922ACC}" dt="2023-12-28T14:21:54.221" v="337" actId="6549"/>
        <pc:sldMkLst>
          <pc:docMk/>
          <pc:sldMk cId="3115049990" sldId="10878"/>
        </pc:sldMkLst>
        <pc:spChg chg="mod">
          <ac:chgData name="Jim McGowan" userId="e2c7446dd3aca506" providerId="LiveId" clId="{CE41C84B-C297-48DA-920C-840512922ACC}" dt="2023-12-28T14:21:54.221" v="337" actId="6549"/>
          <ac:spMkLst>
            <pc:docMk/>
            <pc:sldMk cId="3115049990" sldId="10878"/>
            <ac:spMk id="161795" creationId="{00000000-0000-0000-0000-000000000000}"/>
          </ac:spMkLst>
        </pc:spChg>
      </pc:sldChg>
      <pc:sldChg chg="modSp mod">
        <pc:chgData name="Jim McGowan" userId="e2c7446dd3aca506" providerId="LiveId" clId="{CE41C84B-C297-48DA-920C-840512922ACC}" dt="2023-12-28T14:22:24.957" v="342" actId="6549"/>
        <pc:sldMkLst>
          <pc:docMk/>
          <pc:sldMk cId="2125655550" sldId="10879"/>
        </pc:sldMkLst>
        <pc:spChg chg="mod">
          <ac:chgData name="Jim McGowan" userId="e2c7446dd3aca506" providerId="LiveId" clId="{CE41C84B-C297-48DA-920C-840512922ACC}" dt="2023-12-28T14:22:24.957" v="342" actId="6549"/>
          <ac:spMkLst>
            <pc:docMk/>
            <pc:sldMk cId="2125655550" sldId="10879"/>
            <ac:spMk id="161795" creationId="{00000000-0000-0000-0000-000000000000}"/>
          </ac:spMkLst>
        </pc:spChg>
      </pc:sldChg>
      <pc:sldChg chg="modSp mod">
        <pc:chgData name="Jim McGowan" userId="e2c7446dd3aca506" providerId="LiveId" clId="{CE41C84B-C297-48DA-920C-840512922ACC}" dt="2023-12-28T14:22:48.532" v="347" actId="14100"/>
        <pc:sldMkLst>
          <pc:docMk/>
          <pc:sldMk cId="3546669492" sldId="10880"/>
        </pc:sldMkLst>
        <pc:spChg chg="mod">
          <ac:chgData name="Jim McGowan" userId="e2c7446dd3aca506" providerId="LiveId" clId="{CE41C84B-C297-48DA-920C-840512922ACC}" dt="2023-12-28T14:22:48.532" v="347" actId="14100"/>
          <ac:spMkLst>
            <pc:docMk/>
            <pc:sldMk cId="3546669492" sldId="10880"/>
            <ac:spMk id="161795" creationId="{00000000-0000-0000-0000-000000000000}"/>
          </ac:spMkLst>
        </pc:spChg>
      </pc:sldChg>
      <pc:sldChg chg="modSp mod">
        <pc:chgData name="Jim McGowan" userId="e2c7446dd3aca506" providerId="LiveId" clId="{CE41C84B-C297-48DA-920C-840512922ACC}" dt="2023-12-28T14:23:37.920" v="352" actId="14100"/>
        <pc:sldMkLst>
          <pc:docMk/>
          <pc:sldMk cId="1006083573" sldId="10881"/>
        </pc:sldMkLst>
        <pc:spChg chg="mod">
          <ac:chgData name="Jim McGowan" userId="e2c7446dd3aca506" providerId="LiveId" clId="{CE41C84B-C297-48DA-920C-840512922ACC}" dt="2023-12-28T14:23:37.920" v="352" actId="14100"/>
          <ac:spMkLst>
            <pc:docMk/>
            <pc:sldMk cId="1006083573" sldId="10881"/>
            <ac:spMk id="161795" creationId="{00000000-0000-0000-0000-000000000000}"/>
          </ac:spMkLst>
        </pc:spChg>
      </pc:sldChg>
      <pc:sldChg chg="modSp mod">
        <pc:chgData name="Jim McGowan" userId="e2c7446dd3aca506" providerId="LiveId" clId="{CE41C84B-C297-48DA-920C-840512922ACC}" dt="2023-12-28T14:24:04.967" v="360" actId="14100"/>
        <pc:sldMkLst>
          <pc:docMk/>
          <pc:sldMk cId="2511571730" sldId="10882"/>
        </pc:sldMkLst>
        <pc:spChg chg="mod">
          <ac:chgData name="Jim McGowan" userId="e2c7446dd3aca506" providerId="LiveId" clId="{CE41C84B-C297-48DA-920C-840512922ACC}" dt="2023-12-28T14:24:04.967" v="360" actId="14100"/>
          <ac:spMkLst>
            <pc:docMk/>
            <pc:sldMk cId="2511571730" sldId="10882"/>
            <ac:spMk id="161795" creationId="{00000000-0000-0000-0000-000000000000}"/>
          </ac:spMkLst>
        </pc:spChg>
      </pc:sldChg>
      <pc:sldChg chg="modSp mod">
        <pc:chgData name="Jim McGowan" userId="e2c7446dd3aca506" providerId="LiveId" clId="{CE41C84B-C297-48DA-920C-840512922ACC}" dt="2023-12-28T14:24:53.542" v="368" actId="948"/>
        <pc:sldMkLst>
          <pc:docMk/>
          <pc:sldMk cId="813686521" sldId="10883"/>
        </pc:sldMkLst>
        <pc:spChg chg="mod">
          <ac:chgData name="Jim McGowan" userId="e2c7446dd3aca506" providerId="LiveId" clId="{CE41C84B-C297-48DA-920C-840512922ACC}" dt="2023-12-28T14:24:53.542" v="368" actId="948"/>
          <ac:spMkLst>
            <pc:docMk/>
            <pc:sldMk cId="813686521" sldId="10883"/>
            <ac:spMk id="161795" creationId="{00000000-0000-0000-0000-000000000000}"/>
          </ac:spMkLst>
        </pc:spChg>
      </pc:sldChg>
      <pc:sldChg chg="addSp delSp modSp mod">
        <pc:chgData name="Jim McGowan" userId="e2c7446dd3aca506" providerId="LiveId" clId="{CE41C84B-C297-48DA-920C-840512922ACC}" dt="2023-12-28T14:26:30.286" v="394" actId="14100"/>
        <pc:sldMkLst>
          <pc:docMk/>
          <pc:sldMk cId="2692650788" sldId="10885"/>
        </pc:sldMkLst>
        <pc:spChg chg="mod">
          <ac:chgData name="Jim McGowan" userId="e2c7446dd3aca506" providerId="LiveId" clId="{CE41C84B-C297-48DA-920C-840512922ACC}" dt="2023-12-28T14:26:30.286" v="394" actId="14100"/>
          <ac:spMkLst>
            <pc:docMk/>
            <pc:sldMk cId="2692650788" sldId="10885"/>
            <ac:spMk id="161795" creationId="{00000000-0000-0000-0000-000000000000}"/>
          </ac:spMkLst>
        </pc:spChg>
        <pc:picChg chg="add mod">
          <ac:chgData name="Jim McGowan" userId="e2c7446dd3aca506" providerId="LiveId" clId="{CE41C84B-C297-48DA-920C-840512922ACC}" dt="2023-12-28T14:25:48.151" v="380"/>
          <ac:picMkLst>
            <pc:docMk/>
            <pc:sldMk cId="2692650788" sldId="10885"/>
            <ac:picMk id="2" creationId="{3EB25527-DCF3-44ED-F84E-808AB2D652EF}"/>
          </ac:picMkLst>
        </pc:picChg>
        <pc:picChg chg="del">
          <ac:chgData name="Jim McGowan" userId="e2c7446dd3aca506" providerId="LiveId" clId="{CE41C84B-C297-48DA-920C-840512922ACC}" dt="2023-12-28T14:25:47.444" v="379" actId="478"/>
          <ac:picMkLst>
            <pc:docMk/>
            <pc:sldMk cId="2692650788" sldId="10885"/>
            <ac:picMk id="3" creationId="{6C05FAA2-2760-4803-49A3-30A1463837D1}"/>
          </ac:picMkLst>
        </pc:picChg>
      </pc:sldChg>
      <pc:sldChg chg="del">
        <pc:chgData name="Jim McGowan" userId="e2c7446dd3aca506" providerId="LiveId" clId="{CE41C84B-C297-48DA-920C-840512922ACC}" dt="2023-12-28T14:26:53.742" v="401" actId="47"/>
        <pc:sldMkLst>
          <pc:docMk/>
          <pc:sldMk cId="1657625693" sldId="10886"/>
        </pc:sldMkLst>
      </pc:sldChg>
      <pc:sldChg chg="del">
        <pc:chgData name="Jim McGowan" userId="e2c7446dd3aca506" providerId="LiveId" clId="{CE41C84B-C297-48DA-920C-840512922ACC}" dt="2023-12-28T14:27:47.615" v="415" actId="47"/>
        <pc:sldMkLst>
          <pc:docMk/>
          <pc:sldMk cId="4065077800" sldId="10887"/>
        </pc:sldMkLst>
      </pc:sldChg>
      <pc:sldChg chg="modSp mod">
        <pc:chgData name="Jim McGowan" userId="e2c7446dd3aca506" providerId="LiveId" clId="{CE41C84B-C297-48DA-920C-840512922ACC}" dt="2023-12-28T14:28:12.981" v="419" actId="6549"/>
        <pc:sldMkLst>
          <pc:docMk/>
          <pc:sldMk cId="679178162" sldId="10889"/>
        </pc:sldMkLst>
        <pc:spChg chg="mod">
          <ac:chgData name="Jim McGowan" userId="e2c7446dd3aca506" providerId="LiveId" clId="{CE41C84B-C297-48DA-920C-840512922ACC}" dt="2023-12-28T14:28:12.981" v="419" actId="6549"/>
          <ac:spMkLst>
            <pc:docMk/>
            <pc:sldMk cId="679178162" sldId="10889"/>
            <ac:spMk id="161795" creationId="{00000000-0000-0000-0000-000000000000}"/>
          </ac:spMkLst>
        </pc:spChg>
      </pc:sldChg>
      <pc:sldChg chg="modSp mod">
        <pc:chgData name="Jim McGowan" userId="e2c7446dd3aca506" providerId="LiveId" clId="{CE41C84B-C297-48DA-920C-840512922ACC}" dt="2023-12-28T14:28:19.349" v="421" actId="6549"/>
        <pc:sldMkLst>
          <pc:docMk/>
          <pc:sldMk cId="3622196125" sldId="10890"/>
        </pc:sldMkLst>
        <pc:spChg chg="mod">
          <ac:chgData name="Jim McGowan" userId="e2c7446dd3aca506" providerId="LiveId" clId="{CE41C84B-C297-48DA-920C-840512922ACC}" dt="2023-12-28T14:28:19.349" v="421" actId="6549"/>
          <ac:spMkLst>
            <pc:docMk/>
            <pc:sldMk cId="3622196125" sldId="10890"/>
            <ac:spMk id="161795" creationId="{00000000-0000-0000-0000-000000000000}"/>
          </ac:spMkLst>
        </pc:spChg>
      </pc:sldChg>
      <pc:sldChg chg="modSp mod">
        <pc:chgData name="Jim McGowan" userId="e2c7446dd3aca506" providerId="LiveId" clId="{CE41C84B-C297-48DA-920C-840512922ACC}" dt="2023-12-28T14:28:39.621" v="430" actId="6549"/>
        <pc:sldMkLst>
          <pc:docMk/>
          <pc:sldMk cId="4197784893" sldId="10891"/>
        </pc:sldMkLst>
        <pc:spChg chg="mod">
          <ac:chgData name="Jim McGowan" userId="e2c7446dd3aca506" providerId="LiveId" clId="{CE41C84B-C297-48DA-920C-840512922ACC}" dt="2023-12-28T14:28:39.621" v="430" actId="6549"/>
          <ac:spMkLst>
            <pc:docMk/>
            <pc:sldMk cId="4197784893" sldId="10891"/>
            <ac:spMk id="161795" creationId="{00000000-0000-0000-0000-000000000000}"/>
          </ac:spMkLst>
        </pc:spChg>
      </pc:sldChg>
      <pc:sldChg chg="modSp mod">
        <pc:chgData name="Jim McGowan" userId="e2c7446dd3aca506" providerId="LiveId" clId="{CE41C84B-C297-48DA-920C-840512922ACC}" dt="2023-12-28T14:29:32.226" v="440" actId="12789"/>
        <pc:sldMkLst>
          <pc:docMk/>
          <pc:sldMk cId="2588643573" sldId="10894"/>
        </pc:sldMkLst>
        <pc:spChg chg="mod">
          <ac:chgData name="Jim McGowan" userId="e2c7446dd3aca506" providerId="LiveId" clId="{CE41C84B-C297-48DA-920C-840512922ACC}" dt="2023-12-28T14:29:32.226" v="440" actId="12789"/>
          <ac:spMkLst>
            <pc:docMk/>
            <pc:sldMk cId="2588643573" sldId="10894"/>
            <ac:spMk id="161795" creationId="{00000000-0000-0000-0000-000000000000}"/>
          </ac:spMkLst>
        </pc:spChg>
      </pc:sldChg>
      <pc:sldChg chg="del">
        <pc:chgData name="Jim McGowan" userId="e2c7446dd3aca506" providerId="LiveId" clId="{CE41C84B-C297-48DA-920C-840512922ACC}" dt="2023-12-28T14:30:01.934" v="447" actId="47"/>
        <pc:sldMkLst>
          <pc:docMk/>
          <pc:sldMk cId="3405162311" sldId="10895"/>
        </pc:sldMkLst>
      </pc:sldChg>
      <pc:sldChg chg="del">
        <pc:chgData name="Jim McGowan" userId="e2c7446dd3aca506" providerId="LiveId" clId="{CE41C84B-C297-48DA-920C-840512922ACC}" dt="2023-12-28T14:30:20.765" v="453" actId="47"/>
        <pc:sldMkLst>
          <pc:docMk/>
          <pc:sldMk cId="3713766579" sldId="10896"/>
        </pc:sldMkLst>
      </pc:sldChg>
      <pc:sldChg chg="del">
        <pc:chgData name="Jim McGowan" userId="e2c7446dd3aca506" providerId="LiveId" clId="{CE41C84B-C297-48DA-920C-840512922ACC}" dt="2023-12-28T14:30:40.614" v="461" actId="47"/>
        <pc:sldMkLst>
          <pc:docMk/>
          <pc:sldMk cId="3465026644" sldId="10897"/>
        </pc:sldMkLst>
      </pc:sldChg>
      <pc:sldChg chg="del">
        <pc:chgData name="Jim McGowan" userId="e2c7446dd3aca506" providerId="LiveId" clId="{CE41C84B-C297-48DA-920C-840512922ACC}" dt="2023-12-28T14:30:59.507" v="469" actId="47"/>
        <pc:sldMkLst>
          <pc:docMk/>
          <pc:sldMk cId="1103815347" sldId="10898"/>
        </pc:sldMkLst>
      </pc:sldChg>
      <pc:sldChg chg="modSp mod">
        <pc:chgData name="Jim McGowan" userId="e2c7446dd3aca506" providerId="LiveId" clId="{CE41C84B-C297-48DA-920C-840512922ACC}" dt="2023-12-28T14:31:50.724" v="482" actId="14100"/>
        <pc:sldMkLst>
          <pc:docMk/>
          <pc:sldMk cId="1200904917" sldId="10899"/>
        </pc:sldMkLst>
        <pc:spChg chg="mod">
          <ac:chgData name="Jim McGowan" userId="e2c7446dd3aca506" providerId="LiveId" clId="{CE41C84B-C297-48DA-920C-840512922ACC}" dt="2023-12-28T14:31:50.724" v="482" actId="14100"/>
          <ac:spMkLst>
            <pc:docMk/>
            <pc:sldMk cId="1200904917" sldId="10899"/>
            <ac:spMk id="161795" creationId="{00000000-0000-0000-0000-000000000000}"/>
          </ac:spMkLst>
        </pc:spChg>
      </pc:sldChg>
      <pc:sldChg chg="del">
        <pc:chgData name="Jim McGowan" userId="e2c7446dd3aca506" providerId="LiveId" clId="{CE41C84B-C297-48DA-920C-840512922ACC}" dt="2023-12-28T14:32:12.534" v="491" actId="47"/>
        <pc:sldMkLst>
          <pc:docMk/>
          <pc:sldMk cId="283221788" sldId="10900"/>
        </pc:sldMkLst>
      </pc:sldChg>
      <pc:sldChg chg="del">
        <pc:chgData name="Jim McGowan" userId="e2c7446dd3aca506" providerId="LiveId" clId="{CE41C84B-C297-48DA-920C-840512922ACC}" dt="2023-12-28T14:32:30.292" v="497" actId="47"/>
        <pc:sldMkLst>
          <pc:docMk/>
          <pc:sldMk cId="1421006535" sldId="10901"/>
        </pc:sldMkLst>
      </pc:sldChg>
      <pc:sldChg chg="modSp mod">
        <pc:chgData name="Jim McGowan" userId="e2c7446dd3aca506" providerId="LiveId" clId="{CE41C84B-C297-48DA-920C-840512922ACC}" dt="2023-12-28T14:36:51.560" v="517" actId="948"/>
        <pc:sldMkLst>
          <pc:docMk/>
          <pc:sldMk cId="1436340062" sldId="10902"/>
        </pc:sldMkLst>
        <pc:spChg chg="mod">
          <ac:chgData name="Jim McGowan" userId="e2c7446dd3aca506" providerId="LiveId" clId="{CE41C84B-C297-48DA-920C-840512922ACC}" dt="2023-12-28T14:36:51.560" v="517" actId="948"/>
          <ac:spMkLst>
            <pc:docMk/>
            <pc:sldMk cId="1436340062" sldId="10902"/>
            <ac:spMk id="161795" creationId="{00000000-0000-0000-0000-000000000000}"/>
          </ac:spMkLst>
        </pc:spChg>
        <pc:spChg chg="mod">
          <ac:chgData name="Jim McGowan" userId="e2c7446dd3aca506" providerId="LiveId" clId="{CE41C84B-C297-48DA-920C-840512922ACC}" dt="2023-12-28T14:35:46.586" v="500" actId="11"/>
          <ac:spMkLst>
            <pc:docMk/>
            <pc:sldMk cId="1436340062" sldId="10902"/>
            <ac:spMk id="180226" creationId="{00000000-0000-0000-0000-000000000000}"/>
          </ac:spMkLst>
        </pc:spChg>
      </pc:sldChg>
      <pc:sldChg chg="del">
        <pc:chgData name="Jim McGowan" userId="e2c7446dd3aca506" providerId="LiveId" clId="{CE41C84B-C297-48DA-920C-840512922ACC}" dt="2023-12-28T14:37:11.628" v="523" actId="47"/>
        <pc:sldMkLst>
          <pc:docMk/>
          <pc:sldMk cId="3803799592" sldId="10903"/>
        </pc:sldMkLst>
      </pc:sldChg>
      <pc:sldChg chg="del">
        <pc:chgData name="Jim McGowan" userId="e2c7446dd3aca506" providerId="LiveId" clId="{CE41C84B-C297-48DA-920C-840512922ACC}" dt="2023-12-28T14:37:36.485" v="533" actId="47"/>
        <pc:sldMkLst>
          <pc:docMk/>
          <pc:sldMk cId="2888933911" sldId="10904"/>
        </pc:sldMkLst>
      </pc:sldChg>
      <pc:sldChg chg="del">
        <pc:chgData name="Jim McGowan" userId="e2c7446dd3aca506" providerId="LiveId" clId="{CE41C84B-C297-48DA-920C-840512922ACC}" dt="2023-12-28T14:37:58.412" v="541" actId="47"/>
        <pc:sldMkLst>
          <pc:docMk/>
          <pc:sldMk cId="2498746910" sldId="10905"/>
        </pc:sldMkLst>
      </pc:sldChg>
      <pc:sldChg chg="modSp mod">
        <pc:chgData name="Jim McGowan" userId="e2c7446dd3aca506" providerId="LiveId" clId="{CE41C84B-C297-48DA-920C-840512922ACC}" dt="2023-12-28T14:39:17.826" v="550" actId="14100"/>
        <pc:sldMkLst>
          <pc:docMk/>
          <pc:sldMk cId="1195413049" sldId="10906"/>
        </pc:sldMkLst>
        <pc:spChg chg="mod">
          <ac:chgData name="Jim McGowan" userId="e2c7446dd3aca506" providerId="LiveId" clId="{CE41C84B-C297-48DA-920C-840512922ACC}" dt="2023-12-28T14:39:17.826" v="550" actId="14100"/>
          <ac:spMkLst>
            <pc:docMk/>
            <pc:sldMk cId="1195413049" sldId="10906"/>
            <ac:spMk id="161795" creationId="{00000000-0000-0000-0000-000000000000}"/>
          </ac:spMkLst>
        </pc:spChg>
      </pc:sldChg>
      <pc:sldChg chg="modSp mod">
        <pc:chgData name="Jim McGowan" userId="e2c7446dd3aca506" providerId="LiveId" clId="{CE41C84B-C297-48DA-920C-840512922ACC}" dt="2023-12-28T14:39:25.403" v="555" actId="14100"/>
        <pc:sldMkLst>
          <pc:docMk/>
          <pc:sldMk cId="2791879442" sldId="10907"/>
        </pc:sldMkLst>
        <pc:spChg chg="mod">
          <ac:chgData name="Jim McGowan" userId="e2c7446dd3aca506" providerId="LiveId" clId="{CE41C84B-C297-48DA-920C-840512922ACC}" dt="2023-12-28T14:39:25.403" v="555" actId="14100"/>
          <ac:spMkLst>
            <pc:docMk/>
            <pc:sldMk cId="2791879442" sldId="10907"/>
            <ac:spMk id="161795" creationId="{00000000-0000-0000-0000-000000000000}"/>
          </ac:spMkLst>
        </pc:spChg>
      </pc:sldChg>
      <pc:sldChg chg="modSp mod">
        <pc:chgData name="Jim McGowan" userId="e2c7446dd3aca506" providerId="LiveId" clId="{CE41C84B-C297-48DA-920C-840512922ACC}" dt="2023-12-28T14:43:22.877" v="618" actId="6549"/>
        <pc:sldMkLst>
          <pc:docMk/>
          <pc:sldMk cId="3512297800" sldId="10908"/>
        </pc:sldMkLst>
        <pc:spChg chg="mod">
          <ac:chgData name="Jim McGowan" userId="e2c7446dd3aca506" providerId="LiveId" clId="{CE41C84B-C297-48DA-920C-840512922ACC}" dt="2023-12-28T14:43:22.877" v="618" actId="6549"/>
          <ac:spMkLst>
            <pc:docMk/>
            <pc:sldMk cId="3512297800" sldId="10908"/>
            <ac:spMk id="161795" creationId="{00000000-0000-0000-0000-000000000000}"/>
          </ac:spMkLst>
        </pc:spChg>
      </pc:sldChg>
      <pc:sldChg chg="modSp mod">
        <pc:chgData name="Jim McGowan" userId="e2c7446dd3aca506" providerId="LiveId" clId="{CE41C84B-C297-48DA-920C-840512922ACC}" dt="2023-12-28T14:48:14.937" v="687" actId="14100"/>
        <pc:sldMkLst>
          <pc:docMk/>
          <pc:sldMk cId="1613175376" sldId="10909"/>
        </pc:sldMkLst>
        <pc:spChg chg="mod">
          <ac:chgData name="Jim McGowan" userId="e2c7446dd3aca506" providerId="LiveId" clId="{CE41C84B-C297-48DA-920C-840512922ACC}" dt="2023-12-28T14:48:14.937" v="687" actId="14100"/>
          <ac:spMkLst>
            <pc:docMk/>
            <pc:sldMk cId="1613175376" sldId="10909"/>
            <ac:spMk id="161795" creationId="{00000000-0000-0000-0000-000000000000}"/>
          </ac:spMkLst>
        </pc:spChg>
      </pc:sldChg>
      <pc:sldChg chg="modSp mod">
        <pc:chgData name="Jim McGowan" userId="e2c7446dd3aca506" providerId="LiveId" clId="{CE41C84B-C297-48DA-920C-840512922ACC}" dt="2023-12-28T14:39:56.468" v="565" actId="948"/>
        <pc:sldMkLst>
          <pc:docMk/>
          <pc:sldMk cId="2197553857" sldId="10910"/>
        </pc:sldMkLst>
        <pc:spChg chg="mod">
          <ac:chgData name="Jim McGowan" userId="e2c7446dd3aca506" providerId="LiveId" clId="{CE41C84B-C297-48DA-920C-840512922ACC}" dt="2023-12-28T14:39:56.468" v="565" actId="948"/>
          <ac:spMkLst>
            <pc:docMk/>
            <pc:sldMk cId="2197553857" sldId="10910"/>
            <ac:spMk id="161795" creationId="{00000000-0000-0000-0000-000000000000}"/>
          </ac:spMkLst>
        </pc:spChg>
      </pc:sldChg>
      <pc:sldChg chg="del">
        <pc:chgData name="Jim McGowan" userId="e2c7446dd3aca506" providerId="LiveId" clId="{CE41C84B-C297-48DA-920C-840512922ACC}" dt="2023-12-28T14:40:26.411" v="572" actId="47"/>
        <pc:sldMkLst>
          <pc:docMk/>
          <pc:sldMk cId="2645140211" sldId="10911"/>
        </pc:sldMkLst>
      </pc:sldChg>
      <pc:sldChg chg="del">
        <pc:chgData name="Jim McGowan" userId="e2c7446dd3aca506" providerId="LiveId" clId="{CE41C84B-C297-48DA-920C-840512922ACC}" dt="2023-12-28T14:40:55.926" v="581" actId="47"/>
        <pc:sldMkLst>
          <pc:docMk/>
          <pc:sldMk cId="576162673" sldId="10912"/>
        </pc:sldMkLst>
      </pc:sldChg>
      <pc:sldChg chg="modSp mod">
        <pc:chgData name="Jim McGowan" userId="e2c7446dd3aca506" providerId="LiveId" clId="{CE41C84B-C297-48DA-920C-840512922ACC}" dt="2023-12-28T14:41:54.184" v="594" actId="14100"/>
        <pc:sldMkLst>
          <pc:docMk/>
          <pc:sldMk cId="754933145" sldId="10913"/>
        </pc:sldMkLst>
        <pc:spChg chg="mod">
          <ac:chgData name="Jim McGowan" userId="e2c7446dd3aca506" providerId="LiveId" clId="{CE41C84B-C297-48DA-920C-840512922ACC}" dt="2023-12-28T14:41:54.184" v="594" actId="14100"/>
          <ac:spMkLst>
            <pc:docMk/>
            <pc:sldMk cId="754933145" sldId="10913"/>
            <ac:spMk id="161795" creationId="{00000000-0000-0000-0000-000000000000}"/>
          </ac:spMkLst>
        </pc:spChg>
        <pc:spChg chg="mod">
          <ac:chgData name="Jim McGowan" userId="e2c7446dd3aca506" providerId="LiveId" clId="{CE41C84B-C297-48DA-920C-840512922ACC}" dt="2023-12-28T14:41:20.264" v="584" actId="11"/>
          <ac:spMkLst>
            <pc:docMk/>
            <pc:sldMk cId="754933145" sldId="10913"/>
            <ac:spMk id="180226" creationId="{00000000-0000-0000-0000-000000000000}"/>
          </ac:spMkLst>
        </pc:spChg>
      </pc:sldChg>
      <pc:sldChg chg="del">
        <pc:chgData name="Jim McGowan" userId="e2c7446dd3aca506" providerId="LiveId" clId="{CE41C84B-C297-48DA-920C-840512922ACC}" dt="2023-12-28T14:42:28.859" v="601" actId="47"/>
        <pc:sldMkLst>
          <pc:docMk/>
          <pc:sldMk cId="358694458" sldId="10914"/>
        </pc:sldMkLst>
      </pc:sldChg>
      <pc:sldChg chg="del">
        <pc:chgData name="Jim McGowan" userId="e2c7446dd3aca506" providerId="LiveId" clId="{CE41C84B-C297-48DA-920C-840512922ACC}" dt="2023-12-28T14:43:01.965" v="614" actId="47"/>
        <pc:sldMkLst>
          <pc:docMk/>
          <pc:sldMk cId="1035235931" sldId="10915"/>
        </pc:sldMkLst>
      </pc:sldChg>
      <pc:sldChg chg="modSp mod">
        <pc:chgData name="Jim McGowan" userId="e2c7446dd3aca506" providerId="LiveId" clId="{CE41C84B-C297-48DA-920C-840512922ACC}" dt="2023-12-28T14:44:32.413" v="626" actId="948"/>
        <pc:sldMkLst>
          <pc:docMk/>
          <pc:sldMk cId="3088185386" sldId="10916"/>
        </pc:sldMkLst>
        <pc:spChg chg="mod">
          <ac:chgData name="Jim McGowan" userId="e2c7446dd3aca506" providerId="LiveId" clId="{CE41C84B-C297-48DA-920C-840512922ACC}" dt="2023-12-28T14:44:32.413" v="626" actId="948"/>
          <ac:spMkLst>
            <pc:docMk/>
            <pc:sldMk cId="3088185386" sldId="10916"/>
            <ac:spMk id="161795" creationId="{00000000-0000-0000-0000-000000000000}"/>
          </ac:spMkLst>
        </pc:spChg>
      </pc:sldChg>
      <pc:sldChg chg="del">
        <pc:chgData name="Jim McGowan" userId="e2c7446dd3aca506" providerId="LiveId" clId="{CE41C84B-C297-48DA-920C-840512922ACC}" dt="2023-12-28T14:44:56.844" v="633" actId="47"/>
        <pc:sldMkLst>
          <pc:docMk/>
          <pc:sldMk cId="1161817455" sldId="10917"/>
        </pc:sldMkLst>
      </pc:sldChg>
      <pc:sldChg chg="del">
        <pc:chgData name="Jim McGowan" userId="e2c7446dd3aca506" providerId="LiveId" clId="{CE41C84B-C297-48DA-920C-840512922ACC}" dt="2023-12-28T14:45:24.717" v="645" actId="47"/>
        <pc:sldMkLst>
          <pc:docMk/>
          <pc:sldMk cId="2933046849" sldId="10918"/>
        </pc:sldMkLst>
      </pc:sldChg>
      <pc:sldChg chg="modSp mod">
        <pc:chgData name="Jim McGowan" userId="e2c7446dd3aca506" providerId="LiveId" clId="{CE41C84B-C297-48DA-920C-840512922ACC}" dt="2023-12-28T14:46:14.866" v="656" actId="14100"/>
        <pc:sldMkLst>
          <pc:docMk/>
          <pc:sldMk cId="1178719969" sldId="10919"/>
        </pc:sldMkLst>
        <pc:spChg chg="mod">
          <ac:chgData name="Jim McGowan" userId="e2c7446dd3aca506" providerId="LiveId" clId="{CE41C84B-C297-48DA-920C-840512922ACC}" dt="2023-12-28T14:46:14.866" v="656" actId="14100"/>
          <ac:spMkLst>
            <pc:docMk/>
            <pc:sldMk cId="1178719969" sldId="10919"/>
            <ac:spMk id="161795" creationId="{00000000-0000-0000-0000-000000000000}"/>
          </ac:spMkLst>
        </pc:spChg>
        <pc:spChg chg="mod">
          <ac:chgData name="Jim McGowan" userId="e2c7446dd3aca506" providerId="LiveId" clId="{CE41C84B-C297-48DA-920C-840512922ACC}" dt="2023-12-28T14:45:47.455" v="648" actId="11"/>
          <ac:spMkLst>
            <pc:docMk/>
            <pc:sldMk cId="1178719969" sldId="10919"/>
            <ac:spMk id="180226" creationId="{00000000-0000-0000-0000-000000000000}"/>
          </ac:spMkLst>
        </pc:spChg>
      </pc:sldChg>
      <pc:sldChg chg="del">
        <pc:chgData name="Jim McGowan" userId="e2c7446dd3aca506" providerId="LiveId" clId="{CE41C84B-C297-48DA-920C-840512922ACC}" dt="2023-12-28T14:46:39.108" v="663" actId="47"/>
        <pc:sldMkLst>
          <pc:docMk/>
          <pc:sldMk cId="1959274740" sldId="10920"/>
        </pc:sldMkLst>
      </pc:sldChg>
      <pc:sldChg chg="del">
        <pc:chgData name="Jim McGowan" userId="e2c7446dd3aca506" providerId="LiveId" clId="{CE41C84B-C297-48DA-920C-840512922ACC}" dt="2023-12-28T14:47:14.908" v="678" actId="47"/>
        <pc:sldMkLst>
          <pc:docMk/>
          <pc:sldMk cId="2356713084" sldId="10921"/>
        </pc:sldMkLst>
      </pc:sldChg>
      <pc:sldChg chg="del">
        <pc:chgData name="Jim McGowan" userId="e2c7446dd3aca506" providerId="LiveId" clId="{CE41C84B-C297-48DA-920C-840512922ACC}" dt="2023-12-28T14:47:55.277" v="682" actId="47"/>
        <pc:sldMkLst>
          <pc:docMk/>
          <pc:sldMk cId="3447680920" sldId="10922"/>
        </pc:sldMkLst>
      </pc:sldChg>
      <pc:sldChg chg="modSp mod">
        <pc:chgData name="Jim McGowan" userId="e2c7446dd3aca506" providerId="LiveId" clId="{CE41C84B-C297-48DA-920C-840512922ACC}" dt="2023-12-28T14:48:55.235" v="695" actId="108"/>
        <pc:sldMkLst>
          <pc:docMk/>
          <pc:sldMk cId="81785224" sldId="10923"/>
        </pc:sldMkLst>
        <pc:spChg chg="mod">
          <ac:chgData name="Jim McGowan" userId="e2c7446dd3aca506" providerId="LiveId" clId="{CE41C84B-C297-48DA-920C-840512922ACC}" dt="2023-12-28T14:48:55.235" v="695" actId="108"/>
          <ac:spMkLst>
            <pc:docMk/>
            <pc:sldMk cId="81785224" sldId="10923"/>
            <ac:spMk id="161795" creationId="{00000000-0000-0000-0000-000000000000}"/>
          </ac:spMkLst>
        </pc:spChg>
      </pc:sldChg>
      <pc:sldChg chg="del">
        <pc:chgData name="Jim McGowan" userId="e2c7446dd3aca506" providerId="LiveId" clId="{CE41C84B-C297-48DA-920C-840512922ACC}" dt="2023-12-28T14:49:14.917" v="702" actId="47"/>
        <pc:sldMkLst>
          <pc:docMk/>
          <pc:sldMk cId="1892847151" sldId="10924"/>
        </pc:sldMkLst>
      </pc:sldChg>
      <pc:sldChg chg="del">
        <pc:chgData name="Jim McGowan" userId="e2c7446dd3aca506" providerId="LiveId" clId="{CE41C84B-C297-48DA-920C-840512922ACC}" dt="2023-12-28T14:49:36.677" v="710" actId="47"/>
        <pc:sldMkLst>
          <pc:docMk/>
          <pc:sldMk cId="2140304851" sldId="10925"/>
        </pc:sldMkLst>
      </pc:sldChg>
      <pc:sldChg chg="addSp delSp modSp mod">
        <pc:chgData name="Jim McGowan" userId="e2c7446dd3aca506" providerId="LiveId" clId="{CE41C84B-C297-48DA-920C-840512922ACC}" dt="2023-12-28T14:49:59.420" v="714" actId="478"/>
        <pc:sldMkLst>
          <pc:docMk/>
          <pc:sldMk cId="1817564731" sldId="10926"/>
        </pc:sldMkLst>
        <pc:picChg chg="add mod">
          <ac:chgData name="Jim McGowan" userId="e2c7446dd3aca506" providerId="LiveId" clId="{CE41C84B-C297-48DA-920C-840512922ACC}" dt="2023-12-28T14:49:57.383" v="713"/>
          <ac:picMkLst>
            <pc:docMk/>
            <pc:sldMk cId="1817564731" sldId="10926"/>
            <ac:picMk id="2" creationId="{839BFF80-26DA-A40D-2528-C9550E957C5D}"/>
          </ac:picMkLst>
        </pc:picChg>
        <pc:picChg chg="del">
          <ac:chgData name="Jim McGowan" userId="e2c7446dd3aca506" providerId="LiveId" clId="{CE41C84B-C297-48DA-920C-840512922ACC}" dt="2023-12-28T14:49:59.420" v="714" actId="478"/>
          <ac:picMkLst>
            <pc:docMk/>
            <pc:sldMk cId="1817564731" sldId="10926"/>
            <ac:picMk id="3" creationId="{6C05FAA2-2760-4803-49A3-30A1463837D1}"/>
          </ac:picMkLst>
        </pc:picChg>
      </pc:sldChg>
      <pc:sldChg chg="addSp delSp modSp mod">
        <pc:chgData name="Jim McGowan" userId="e2c7446dd3aca506" providerId="LiveId" clId="{CE41C84B-C297-48DA-920C-840512922ACC}" dt="2023-12-28T14:50:03.455" v="716"/>
        <pc:sldMkLst>
          <pc:docMk/>
          <pc:sldMk cId="1073624890" sldId="10927"/>
        </pc:sldMkLst>
        <pc:picChg chg="add mod">
          <ac:chgData name="Jim McGowan" userId="e2c7446dd3aca506" providerId="LiveId" clId="{CE41C84B-C297-48DA-920C-840512922ACC}" dt="2023-12-28T14:50:03.455" v="716"/>
          <ac:picMkLst>
            <pc:docMk/>
            <pc:sldMk cId="1073624890" sldId="10927"/>
            <ac:picMk id="2" creationId="{9CB4209B-A0E9-DFD0-7E93-432ED7B94614}"/>
          </ac:picMkLst>
        </pc:picChg>
        <pc:picChg chg="del">
          <ac:chgData name="Jim McGowan" userId="e2c7446dd3aca506" providerId="LiveId" clId="{CE41C84B-C297-48DA-920C-840512922ACC}" dt="2023-12-28T14:50:02.996" v="715" actId="478"/>
          <ac:picMkLst>
            <pc:docMk/>
            <pc:sldMk cId="1073624890" sldId="10927"/>
            <ac:picMk id="3" creationId="{6C05FAA2-2760-4803-49A3-30A1463837D1}"/>
          </ac:picMkLst>
        </pc:picChg>
      </pc:sldChg>
      <pc:sldChg chg="addSp delSp modSp mod">
        <pc:chgData name="Jim McGowan" userId="e2c7446dd3aca506" providerId="LiveId" clId="{CE41C84B-C297-48DA-920C-840512922ACC}" dt="2023-12-28T14:55:12.336" v="787" actId="12789"/>
        <pc:sldMkLst>
          <pc:docMk/>
          <pc:sldMk cId="2980317866" sldId="10928"/>
        </pc:sldMkLst>
        <pc:spChg chg="mod">
          <ac:chgData name="Jim McGowan" userId="e2c7446dd3aca506" providerId="LiveId" clId="{CE41C84B-C297-48DA-920C-840512922ACC}" dt="2023-12-28T14:55:12.336" v="787" actId="12789"/>
          <ac:spMkLst>
            <pc:docMk/>
            <pc:sldMk cId="2980317866" sldId="10928"/>
            <ac:spMk id="161795" creationId="{00000000-0000-0000-0000-000000000000}"/>
          </ac:spMkLst>
        </pc:spChg>
        <pc:picChg chg="add mod">
          <ac:chgData name="Jim McGowan" userId="e2c7446dd3aca506" providerId="LiveId" clId="{CE41C84B-C297-48DA-920C-840512922ACC}" dt="2023-12-28T14:53:26.071" v="771"/>
          <ac:picMkLst>
            <pc:docMk/>
            <pc:sldMk cId="2980317866" sldId="10928"/>
            <ac:picMk id="2" creationId="{80091D06-36A5-8830-26E5-4FB6F9D2FBE1}"/>
          </ac:picMkLst>
        </pc:picChg>
        <pc:picChg chg="del">
          <ac:chgData name="Jim McGowan" userId="e2c7446dd3aca506" providerId="LiveId" clId="{CE41C84B-C297-48DA-920C-840512922ACC}" dt="2023-12-28T14:53:25.500" v="770" actId="478"/>
          <ac:picMkLst>
            <pc:docMk/>
            <pc:sldMk cId="2980317866" sldId="10928"/>
            <ac:picMk id="3" creationId="{6C05FAA2-2760-4803-49A3-30A1463837D1}"/>
          </ac:picMkLst>
        </pc:picChg>
      </pc:sldChg>
      <pc:sldChg chg="addSp delSp modSp mod">
        <pc:chgData name="Jim McGowan" userId="e2c7446dd3aca506" providerId="LiveId" clId="{CE41C84B-C297-48DA-920C-840512922ACC}" dt="2023-12-28T14:56:06.007" v="812"/>
        <pc:sldMkLst>
          <pc:docMk/>
          <pc:sldMk cId="229552380" sldId="10929"/>
        </pc:sldMkLst>
        <pc:picChg chg="add mod">
          <ac:chgData name="Jim McGowan" userId="e2c7446dd3aca506" providerId="LiveId" clId="{CE41C84B-C297-48DA-920C-840512922ACC}" dt="2023-12-28T14:56:06.007" v="812"/>
          <ac:picMkLst>
            <pc:docMk/>
            <pc:sldMk cId="229552380" sldId="10929"/>
            <ac:picMk id="2" creationId="{4BDE63F5-A0F5-FCD9-4148-5CE3601DFD5E}"/>
          </ac:picMkLst>
        </pc:picChg>
        <pc:picChg chg="del">
          <ac:chgData name="Jim McGowan" userId="e2c7446dd3aca506" providerId="LiveId" clId="{CE41C84B-C297-48DA-920C-840512922ACC}" dt="2023-12-28T14:56:05.499" v="811" actId="478"/>
          <ac:picMkLst>
            <pc:docMk/>
            <pc:sldMk cId="229552380" sldId="10929"/>
            <ac:picMk id="3" creationId="{6C05FAA2-2760-4803-49A3-30A1463837D1}"/>
          </ac:picMkLst>
        </pc:picChg>
      </pc:sldChg>
      <pc:sldChg chg="addSp delSp modSp mod">
        <pc:chgData name="Jim McGowan" userId="e2c7446dd3aca506" providerId="LiveId" clId="{CE41C84B-C297-48DA-920C-840512922ACC}" dt="2023-12-28T14:57:06.550" v="833"/>
        <pc:sldMkLst>
          <pc:docMk/>
          <pc:sldMk cId="3657441797" sldId="10930"/>
        </pc:sldMkLst>
        <pc:picChg chg="add mod">
          <ac:chgData name="Jim McGowan" userId="e2c7446dd3aca506" providerId="LiveId" clId="{CE41C84B-C297-48DA-920C-840512922ACC}" dt="2023-12-28T14:57:06.550" v="833"/>
          <ac:picMkLst>
            <pc:docMk/>
            <pc:sldMk cId="3657441797" sldId="10930"/>
            <ac:picMk id="2" creationId="{FBA12D5D-290B-A47C-3DDB-D6338B41CC83}"/>
          </ac:picMkLst>
        </pc:picChg>
        <pc:picChg chg="del">
          <ac:chgData name="Jim McGowan" userId="e2c7446dd3aca506" providerId="LiveId" clId="{CE41C84B-C297-48DA-920C-840512922ACC}" dt="2023-12-28T14:57:06.109" v="832" actId="478"/>
          <ac:picMkLst>
            <pc:docMk/>
            <pc:sldMk cId="3657441797" sldId="10930"/>
            <ac:picMk id="3" creationId="{6C05FAA2-2760-4803-49A3-30A1463837D1}"/>
          </ac:picMkLst>
        </pc:picChg>
      </pc:sldChg>
      <pc:sldChg chg="addSp delSp modSp mod">
        <pc:chgData name="Jim McGowan" userId="e2c7446dd3aca506" providerId="LiveId" clId="{CE41C84B-C297-48DA-920C-840512922ACC}" dt="2023-12-28T14:58:27.715" v="863" actId="14100"/>
        <pc:sldMkLst>
          <pc:docMk/>
          <pc:sldMk cId="79140470" sldId="10931"/>
        </pc:sldMkLst>
        <pc:spChg chg="mod">
          <ac:chgData name="Jim McGowan" userId="e2c7446dd3aca506" providerId="LiveId" clId="{CE41C84B-C297-48DA-920C-840512922ACC}" dt="2023-12-28T14:58:27.715" v="863" actId="14100"/>
          <ac:spMkLst>
            <pc:docMk/>
            <pc:sldMk cId="79140470" sldId="10931"/>
            <ac:spMk id="161795" creationId="{00000000-0000-0000-0000-000000000000}"/>
          </ac:spMkLst>
        </pc:spChg>
        <pc:picChg chg="add mod">
          <ac:chgData name="Jim McGowan" userId="e2c7446dd3aca506" providerId="LiveId" clId="{CE41C84B-C297-48DA-920C-840512922ACC}" dt="2023-12-28T14:57:58.063" v="857"/>
          <ac:picMkLst>
            <pc:docMk/>
            <pc:sldMk cId="79140470" sldId="10931"/>
            <ac:picMk id="2" creationId="{7271E40A-EB81-F8CB-9793-4F3B3B9F8249}"/>
          </ac:picMkLst>
        </pc:picChg>
        <pc:picChg chg="del">
          <ac:chgData name="Jim McGowan" userId="e2c7446dd3aca506" providerId="LiveId" clId="{CE41C84B-C297-48DA-920C-840512922ACC}" dt="2023-12-28T14:57:57.508" v="856" actId="478"/>
          <ac:picMkLst>
            <pc:docMk/>
            <pc:sldMk cId="79140470" sldId="10931"/>
            <ac:picMk id="3" creationId="{6C05FAA2-2760-4803-49A3-30A1463837D1}"/>
          </ac:picMkLst>
        </pc:picChg>
      </pc:sldChg>
      <pc:sldChg chg="modSp mod">
        <pc:chgData name="Jim McGowan" userId="e2c7446dd3aca506" providerId="LiveId" clId="{CE41C84B-C297-48DA-920C-840512922ACC}" dt="2023-12-28T14:50:20.620" v="723" actId="14100"/>
        <pc:sldMkLst>
          <pc:docMk/>
          <pc:sldMk cId="172297797" sldId="10932"/>
        </pc:sldMkLst>
        <pc:spChg chg="mod">
          <ac:chgData name="Jim McGowan" userId="e2c7446dd3aca506" providerId="LiveId" clId="{CE41C84B-C297-48DA-920C-840512922ACC}" dt="2023-12-28T14:50:20.620" v="723" actId="14100"/>
          <ac:spMkLst>
            <pc:docMk/>
            <pc:sldMk cId="172297797" sldId="10932"/>
            <ac:spMk id="161795" creationId="{00000000-0000-0000-0000-000000000000}"/>
          </ac:spMkLst>
        </pc:spChg>
      </pc:sldChg>
      <pc:sldChg chg="modSp mod">
        <pc:chgData name="Jim McGowan" userId="e2c7446dd3aca506" providerId="LiveId" clId="{CE41C84B-C297-48DA-920C-840512922ACC}" dt="2023-12-28T14:50:51.917" v="727" actId="6549"/>
        <pc:sldMkLst>
          <pc:docMk/>
          <pc:sldMk cId="3015321196" sldId="10933"/>
        </pc:sldMkLst>
        <pc:spChg chg="mod">
          <ac:chgData name="Jim McGowan" userId="e2c7446dd3aca506" providerId="LiveId" clId="{CE41C84B-C297-48DA-920C-840512922ACC}" dt="2023-12-28T14:50:51.917" v="727" actId="6549"/>
          <ac:spMkLst>
            <pc:docMk/>
            <pc:sldMk cId="3015321196" sldId="10933"/>
            <ac:spMk id="161795" creationId="{00000000-0000-0000-0000-000000000000}"/>
          </ac:spMkLst>
        </pc:spChg>
      </pc:sldChg>
      <pc:sldChg chg="modSp mod">
        <pc:chgData name="Jim McGowan" userId="e2c7446dd3aca506" providerId="LiveId" clId="{CE41C84B-C297-48DA-920C-840512922ACC}" dt="2023-12-28T14:51:15.052" v="732" actId="6549"/>
        <pc:sldMkLst>
          <pc:docMk/>
          <pc:sldMk cId="2191936632" sldId="10934"/>
        </pc:sldMkLst>
        <pc:spChg chg="mod">
          <ac:chgData name="Jim McGowan" userId="e2c7446dd3aca506" providerId="LiveId" clId="{CE41C84B-C297-48DA-920C-840512922ACC}" dt="2023-12-28T14:51:15.052" v="732" actId="6549"/>
          <ac:spMkLst>
            <pc:docMk/>
            <pc:sldMk cId="2191936632" sldId="10934"/>
            <ac:spMk id="161795" creationId="{00000000-0000-0000-0000-000000000000}"/>
          </ac:spMkLst>
        </pc:spChg>
      </pc:sldChg>
      <pc:sldChg chg="modSp mod">
        <pc:chgData name="Jim McGowan" userId="e2c7446dd3aca506" providerId="LiveId" clId="{CE41C84B-C297-48DA-920C-840512922ACC}" dt="2023-12-28T14:52:46.445" v="763" actId="6549"/>
        <pc:sldMkLst>
          <pc:docMk/>
          <pc:sldMk cId="2371210272" sldId="10935"/>
        </pc:sldMkLst>
        <pc:spChg chg="mod">
          <ac:chgData name="Jim McGowan" userId="e2c7446dd3aca506" providerId="LiveId" clId="{CE41C84B-C297-48DA-920C-840512922ACC}" dt="2023-12-28T14:52:46.445" v="763" actId="6549"/>
          <ac:spMkLst>
            <pc:docMk/>
            <pc:sldMk cId="2371210272" sldId="10935"/>
            <ac:spMk id="161795" creationId="{00000000-0000-0000-0000-000000000000}"/>
          </ac:spMkLst>
        </pc:spChg>
      </pc:sldChg>
      <pc:sldChg chg="modSp mod">
        <pc:chgData name="Jim McGowan" userId="e2c7446dd3aca506" providerId="LiveId" clId="{CE41C84B-C297-48DA-920C-840512922ACC}" dt="2023-12-28T14:52:55.764" v="767" actId="6549"/>
        <pc:sldMkLst>
          <pc:docMk/>
          <pc:sldMk cId="4076071032" sldId="10936"/>
        </pc:sldMkLst>
        <pc:spChg chg="mod">
          <ac:chgData name="Jim McGowan" userId="e2c7446dd3aca506" providerId="LiveId" clId="{CE41C84B-C297-48DA-920C-840512922ACC}" dt="2023-12-28T14:52:55.764" v="767" actId="6549"/>
          <ac:spMkLst>
            <pc:docMk/>
            <pc:sldMk cId="4076071032" sldId="10936"/>
            <ac:spMk id="161795" creationId="{00000000-0000-0000-0000-000000000000}"/>
          </ac:spMkLst>
        </pc:spChg>
      </pc:sldChg>
      <pc:sldChg chg="modSp mod">
        <pc:chgData name="Jim McGowan" userId="e2c7446dd3aca506" providerId="LiveId" clId="{CE41C84B-C297-48DA-920C-840512922ACC}" dt="2023-12-28T14:51:43.670" v="740" actId="948"/>
        <pc:sldMkLst>
          <pc:docMk/>
          <pc:sldMk cId="1806133970" sldId="10937"/>
        </pc:sldMkLst>
        <pc:spChg chg="mod">
          <ac:chgData name="Jim McGowan" userId="e2c7446dd3aca506" providerId="LiveId" clId="{CE41C84B-C297-48DA-920C-840512922ACC}" dt="2023-12-28T14:51:43.670" v="740" actId="948"/>
          <ac:spMkLst>
            <pc:docMk/>
            <pc:sldMk cId="1806133970" sldId="10937"/>
            <ac:spMk id="161795" creationId="{00000000-0000-0000-0000-000000000000}"/>
          </ac:spMkLst>
        </pc:spChg>
      </pc:sldChg>
      <pc:sldChg chg="del">
        <pc:chgData name="Jim McGowan" userId="e2c7446dd3aca506" providerId="LiveId" clId="{CE41C84B-C297-48DA-920C-840512922ACC}" dt="2023-12-28T14:52:03.035" v="747" actId="47"/>
        <pc:sldMkLst>
          <pc:docMk/>
          <pc:sldMk cId="3106955956" sldId="10938"/>
        </pc:sldMkLst>
      </pc:sldChg>
      <pc:sldChg chg="del">
        <pc:chgData name="Jim McGowan" userId="e2c7446dd3aca506" providerId="LiveId" clId="{CE41C84B-C297-48DA-920C-840512922ACC}" dt="2023-12-28T14:52:33.973" v="759" actId="47"/>
        <pc:sldMkLst>
          <pc:docMk/>
          <pc:sldMk cId="2966599533" sldId="10939"/>
        </pc:sldMkLst>
      </pc:sldChg>
      <pc:sldChg chg="modSp mod">
        <pc:chgData name="Jim McGowan" userId="e2c7446dd3aca506" providerId="LiveId" clId="{CE41C84B-C297-48DA-920C-840512922ACC}" dt="2023-12-28T14:55:33.154" v="798" actId="14100"/>
        <pc:sldMkLst>
          <pc:docMk/>
          <pc:sldMk cId="2997882280" sldId="10940"/>
        </pc:sldMkLst>
        <pc:spChg chg="mod">
          <ac:chgData name="Jim McGowan" userId="e2c7446dd3aca506" providerId="LiveId" clId="{CE41C84B-C297-48DA-920C-840512922ACC}" dt="2023-12-28T14:55:33.154" v="798" actId="14100"/>
          <ac:spMkLst>
            <pc:docMk/>
            <pc:sldMk cId="2997882280" sldId="10940"/>
            <ac:spMk id="161795" creationId="{00000000-0000-0000-0000-000000000000}"/>
          </ac:spMkLst>
        </pc:spChg>
      </pc:sldChg>
      <pc:sldChg chg="modSp mod">
        <pc:chgData name="Jim McGowan" userId="e2c7446dd3aca506" providerId="LiveId" clId="{CE41C84B-C297-48DA-920C-840512922ACC}" dt="2023-12-28T14:55:46.230" v="803" actId="14100"/>
        <pc:sldMkLst>
          <pc:docMk/>
          <pc:sldMk cId="1030563115" sldId="10941"/>
        </pc:sldMkLst>
        <pc:spChg chg="mod">
          <ac:chgData name="Jim McGowan" userId="e2c7446dd3aca506" providerId="LiveId" clId="{CE41C84B-C297-48DA-920C-840512922ACC}" dt="2023-12-28T14:55:46.230" v="803" actId="14100"/>
          <ac:spMkLst>
            <pc:docMk/>
            <pc:sldMk cId="1030563115" sldId="10941"/>
            <ac:spMk id="161795" creationId="{00000000-0000-0000-0000-000000000000}"/>
          </ac:spMkLst>
        </pc:spChg>
      </pc:sldChg>
      <pc:sldChg chg="modSp mod">
        <pc:chgData name="Jim McGowan" userId="e2c7446dd3aca506" providerId="LiveId" clId="{CE41C84B-C297-48DA-920C-840512922ACC}" dt="2023-12-28T14:55:56.229" v="808" actId="14100"/>
        <pc:sldMkLst>
          <pc:docMk/>
          <pc:sldMk cId="621040577" sldId="10942"/>
        </pc:sldMkLst>
        <pc:spChg chg="mod">
          <ac:chgData name="Jim McGowan" userId="e2c7446dd3aca506" providerId="LiveId" clId="{CE41C84B-C297-48DA-920C-840512922ACC}" dt="2023-12-28T14:55:56.229" v="808" actId="14100"/>
          <ac:spMkLst>
            <pc:docMk/>
            <pc:sldMk cId="621040577" sldId="10942"/>
            <ac:spMk id="161795" creationId="{00000000-0000-0000-0000-000000000000}"/>
          </ac:spMkLst>
        </pc:spChg>
      </pc:sldChg>
      <pc:sldChg chg="modSp mod">
        <pc:chgData name="Jim McGowan" userId="e2c7446dd3aca506" providerId="LiveId" clId="{CE41C84B-C297-48DA-920C-840512922ACC}" dt="2023-12-28T14:56:24.788" v="817" actId="6549"/>
        <pc:sldMkLst>
          <pc:docMk/>
          <pc:sldMk cId="4097952518" sldId="10943"/>
        </pc:sldMkLst>
        <pc:spChg chg="mod">
          <ac:chgData name="Jim McGowan" userId="e2c7446dd3aca506" providerId="LiveId" clId="{CE41C84B-C297-48DA-920C-840512922ACC}" dt="2023-12-28T14:56:24.788" v="817" actId="6549"/>
          <ac:spMkLst>
            <pc:docMk/>
            <pc:sldMk cId="4097952518" sldId="10943"/>
            <ac:spMk id="161795" creationId="{00000000-0000-0000-0000-000000000000}"/>
          </ac:spMkLst>
        </pc:spChg>
      </pc:sldChg>
      <pc:sldChg chg="modSp mod">
        <pc:chgData name="Jim McGowan" userId="e2c7446dd3aca506" providerId="LiveId" clId="{CE41C84B-C297-48DA-920C-840512922ACC}" dt="2023-12-28T14:56:34.421" v="822" actId="6549"/>
        <pc:sldMkLst>
          <pc:docMk/>
          <pc:sldMk cId="2231059415" sldId="10944"/>
        </pc:sldMkLst>
        <pc:spChg chg="mod">
          <ac:chgData name="Jim McGowan" userId="e2c7446dd3aca506" providerId="LiveId" clId="{CE41C84B-C297-48DA-920C-840512922ACC}" dt="2023-12-28T14:56:34.421" v="822" actId="6549"/>
          <ac:spMkLst>
            <pc:docMk/>
            <pc:sldMk cId="2231059415" sldId="10944"/>
            <ac:spMk id="161795" creationId="{00000000-0000-0000-0000-000000000000}"/>
          </ac:spMkLst>
        </pc:spChg>
      </pc:sldChg>
      <pc:sldChg chg="modSp mod">
        <pc:chgData name="Jim McGowan" userId="e2c7446dd3aca506" providerId="LiveId" clId="{CE41C84B-C297-48DA-920C-840512922ACC}" dt="2023-12-28T14:56:53.055" v="829" actId="14100"/>
        <pc:sldMkLst>
          <pc:docMk/>
          <pc:sldMk cId="334985343" sldId="10945"/>
        </pc:sldMkLst>
        <pc:spChg chg="mod">
          <ac:chgData name="Jim McGowan" userId="e2c7446dd3aca506" providerId="LiveId" clId="{CE41C84B-C297-48DA-920C-840512922ACC}" dt="2023-12-28T14:56:53.055" v="829" actId="14100"/>
          <ac:spMkLst>
            <pc:docMk/>
            <pc:sldMk cId="334985343" sldId="10945"/>
            <ac:spMk id="161795" creationId="{00000000-0000-0000-0000-000000000000}"/>
          </ac:spMkLst>
        </pc:spChg>
      </pc:sldChg>
      <pc:sldChg chg="modSp mod">
        <pc:chgData name="Jim McGowan" userId="e2c7446dd3aca506" providerId="LiveId" clId="{CE41C84B-C297-48DA-920C-840512922ACC}" dt="2023-12-28T14:57:20.914" v="838" actId="14100"/>
        <pc:sldMkLst>
          <pc:docMk/>
          <pc:sldMk cId="3194610511" sldId="10946"/>
        </pc:sldMkLst>
        <pc:spChg chg="mod">
          <ac:chgData name="Jim McGowan" userId="e2c7446dd3aca506" providerId="LiveId" clId="{CE41C84B-C297-48DA-920C-840512922ACC}" dt="2023-12-28T14:57:20.914" v="838" actId="14100"/>
          <ac:spMkLst>
            <pc:docMk/>
            <pc:sldMk cId="3194610511" sldId="10946"/>
            <ac:spMk id="161795" creationId="{00000000-0000-0000-0000-000000000000}"/>
          </ac:spMkLst>
        </pc:spChg>
      </pc:sldChg>
      <pc:sldChg chg="modSp mod">
        <pc:chgData name="Jim McGowan" userId="e2c7446dd3aca506" providerId="LiveId" clId="{CE41C84B-C297-48DA-920C-840512922ACC}" dt="2023-12-28T14:57:28.984" v="843" actId="14100"/>
        <pc:sldMkLst>
          <pc:docMk/>
          <pc:sldMk cId="1998374081" sldId="10947"/>
        </pc:sldMkLst>
        <pc:spChg chg="mod">
          <ac:chgData name="Jim McGowan" userId="e2c7446dd3aca506" providerId="LiveId" clId="{CE41C84B-C297-48DA-920C-840512922ACC}" dt="2023-12-28T14:57:28.984" v="843" actId="14100"/>
          <ac:spMkLst>
            <pc:docMk/>
            <pc:sldMk cId="1998374081" sldId="10947"/>
            <ac:spMk id="161795" creationId="{00000000-0000-0000-0000-000000000000}"/>
          </ac:spMkLst>
        </pc:spChg>
      </pc:sldChg>
      <pc:sldChg chg="modSp mod">
        <pc:chgData name="Jim McGowan" userId="e2c7446dd3aca506" providerId="LiveId" clId="{CE41C84B-C297-48DA-920C-840512922ACC}" dt="2023-12-28T14:57:40.632" v="850" actId="14100"/>
        <pc:sldMkLst>
          <pc:docMk/>
          <pc:sldMk cId="338658582" sldId="10948"/>
        </pc:sldMkLst>
        <pc:spChg chg="mod">
          <ac:chgData name="Jim McGowan" userId="e2c7446dd3aca506" providerId="LiveId" clId="{CE41C84B-C297-48DA-920C-840512922ACC}" dt="2023-12-28T14:57:40.632" v="850" actId="14100"/>
          <ac:spMkLst>
            <pc:docMk/>
            <pc:sldMk cId="338658582" sldId="10948"/>
            <ac:spMk id="161795" creationId="{00000000-0000-0000-0000-000000000000}"/>
          </ac:spMkLst>
        </pc:spChg>
      </pc:sldChg>
      <pc:sldChg chg="modSp mod">
        <pc:chgData name="Jim McGowan" userId="e2c7446dd3aca506" providerId="LiveId" clId="{CE41C84B-C297-48DA-920C-840512922ACC}" dt="2023-12-28T14:57:49.559" v="853" actId="14100"/>
        <pc:sldMkLst>
          <pc:docMk/>
          <pc:sldMk cId="4019383668" sldId="10949"/>
        </pc:sldMkLst>
        <pc:spChg chg="mod">
          <ac:chgData name="Jim McGowan" userId="e2c7446dd3aca506" providerId="LiveId" clId="{CE41C84B-C297-48DA-920C-840512922ACC}" dt="2023-12-28T14:57:49.559" v="853" actId="14100"/>
          <ac:spMkLst>
            <pc:docMk/>
            <pc:sldMk cId="4019383668" sldId="10949"/>
            <ac:spMk id="161795" creationId="{00000000-0000-0000-0000-000000000000}"/>
          </ac:spMkLst>
        </pc:spChg>
      </pc:sldChg>
      <pc:sldChg chg="modSp mod">
        <pc:chgData name="Jim McGowan" userId="e2c7446dd3aca506" providerId="LiveId" clId="{CE41C84B-C297-48DA-920C-840512922ACC}" dt="2023-12-28T14:58:45.082" v="868" actId="14100"/>
        <pc:sldMkLst>
          <pc:docMk/>
          <pc:sldMk cId="1828358081" sldId="10950"/>
        </pc:sldMkLst>
        <pc:spChg chg="mod">
          <ac:chgData name="Jim McGowan" userId="e2c7446dd3aca506" providerId="LiveId" clId="{CE41C84B-C297-48DA-920C-840512922ACC}" dt="2023-12-28T14:58:45.082" v="868" actId="14100"/>
          <ac:spMkLst>
            <pc:docMk/>
            <pc:sldMk cId="1828358081" sldId="10950"/>
            <ac:spMk id="161795" creationId="{00000000-0000-0000-0000-000000000000}"/>
          </ac:spMkLst>
        </pc:spChg>
      </pc:sldChg>
      <pc:sldChg chg="modSp mod">
        <pc:chgData name="Jim McGowan" userId="e2c7446dd3aca506" providerId="LiveId" clId="{CE41C84B-C297-48DA-920C-840512922ACC}" dt="2023-12-28T14:58:58.436" v="873" actId="6549"/>
        <pc:sldMkLst>
          <pc:docMk/>
          <pc:sldMk cId="2089253047" sldId="10951"/>
        </pc:sldMkLst>
        <pc:spChg chg="mod">
          <ac:chgData name="Jim McGowan" userId="e2c7446dd3aca506" providerId="LiveId" clId="{CE41C84B-C297-48DA-920C-840512922ACC}" dt="2023-12-28T14:58:58.436" v="873" actId="6549"/>
          <ac:spMkLst>
            <pc:docMk/>
            <pc:sldMk cId="2089253047" sldId="10951"/>
            <ac:spMk id="161795" creationId="{00000000-0000-0000-0000-000000000000}"/>
          </ac:spMkLst>
        </pc:spChg>
      </pc:sldChg>
      <pc:sldChg chg="modSp mod">
        <pc:chgData name="Jim McGowan" userId="e2c7446dd3aca506" providerId="LiveId" clId="{CE41C84B-C297-48DA-920C-840512922ACC}" dt="2023-12-28T14:59:23.822" v="881" actId="14100"/>
        <pc:sldMkLst>
          <pc:docMk/>
          <pc:sldMk cId="1557404861" sldId="10952"/>
        </pc:sldMkLst>
        <pc:spChg chg="mod">
          <ac:chgData name="Jim McGowan" userId="e2c7446dd3aca506" providerId="LiveId" clId="{CE41C84B-C297-48DA-920C-840512922ACC}" dt="2023-12-28T14:59:23.822" v="881" actId="14100"/>
          <ac:spMkLst>
            <pc:docMk/>
            <pc:sldMk cId="1557404861" sldId="10952"/>
            <ac:spMk id="161795" creationId="{00000000-0000-0000-0000-000000000000}"/>
          </ac:spMkLst>
        </pc:spChg>
      </pc:sldChg>
      <pc:sldChg chg="del">
        <pc:chgData name="Jim McGowan" userId="e2c7446dd3aca506" providerId="LiveId" clId="{CE41C84B-C297-48DA-920C-840512922ACC}" dt="2023-12-28T14:01:36.295" v="45" actId="47"/>
        <pc:sldMkLst>
          <pc:docMk/>
          <pc:sldMk cId="3463543113" sldId="10953"/>
        </pc:sldMkLst>
      </pc:sldChg>
      <pc:sldChg chg="modSp mod">
        <pc:chgData name="Jim McGowan" userId="e2c7446dd3aca506" providerId="LiveId" clId="{CE41C84B-C297-48DA-920C-840512922ACC}" dt="2023-12-28T14:25:15.682" v="376" actId="948"/>
        <pc:sldMkLst>
          <pc:docMk/>
          <pc:sldMk cId="3163837316" sldId="10954"/>
        </pc:sldMkLst>
        <pc:spChg chg="mod">
          <ac:chgData name="Jim McGowan" userId="e2c7446dd3aca506" providerId="LiveId" clId="{CE41C84B-C297-48DA-920C-840512922ACC}" dt="2023-12-28T14:25:15.682" v="376" actId="948"/>
          <ac:spMkLst>
            <pc:docMk/>
            <pc:sldMk cId="3163837316" sldId="10954"/>
            <ac:spMk id="161795" creationId="{00000000-0000-0000-0000-000000000000}"/>
          </ac:spMkLst>
        </pc:spChg>
      </pc:sldChg>
      <pc:sldChg chg="ord">
        <pc:chgData name="Jim McGowan" userId="e2c7446dd3aca506" providerId="LiveId" clId="{CE41C84B-C297-48DA-920C-840512922ACC}" dt="2023-12-28T14:09:21.311" v="144"/>
        <pc:sldMkLst>
          <pc:docMk/>
          <pc:sldMk cId="251798111" sldId="10955"/>
        </pc:sldMkLst>
      </pc:sldChg>
      <pc:sldChg chg="ord">
        <pc:chgData name="Jim McGowan" userId="e2c7446dd3aca506" providerId="LiveId" clId="{CE41C84B-C297-48DA-920C-840512922ACC}" dt="2023-12-28T14:10:42.312" v="166"/>
        <pc:sldMkLst>
          <pc:docMk/>
          <pc:sldMk cId="1541034360" sldId="10956"/>
        </pc:sldMkLst>
      </pc:sldChg>
      <pc:sldChg chg="modSp mod">
        <pc:chgData name="Jim McGowan" userId="e2c7446dd3aca506" providerId="LiveId" clId="{CE41C84B-C297-48DA-920C-840512922ACC}" dt="2023-12-28T14:28:31.508" v="426" actId="12789"/>
        <pc:sldMkLst>
          <pc:docMk/>
          <pc:sldMk cId="2787309894" sldId="10960"/>
        </pc:sldMkLst>
        <pc:picChg chg="mod">
          <ac:chgData name="Jim McGowan" userId="e2c7446dd3aca506" providerId="LiveId" clId="{CE41C84B-C297-48DA-920C-840512922ACC}" dt="2023-12-28T14:28:31.508" v="426" actId="12789"/>
          <ac:picMkLst>
            <pc:docMk/>
            <pc:sldMk cId="2787309894" sldId="10960"/>
            <ac:picMk id="4" creationId="{314735EB-3AE9-BFA4-7E15-1676033E8440}"/>
          </ac:picMkLst>
        </pc:picChg>
      </pc:sldChg>
      <pc:sldChg chg="addSp delSp modSp mod">
        <pc:chgData name="Jim McGowan" userId="e2c7446dd3aca506" providerId="LiveId" clId="{CE41C84B-C297-48DA-920C-840512922ACC}" dt="2023-12-28T14:31:13.276" v="473"/>
        <pc:sldMkLst>
          <pc:docMk/>
          <pc:sldMk cId="452496126" sldId="10962"/>
        </pc:sldMkLst>
        <pc:picChg chg="add mod">
          <ac:chgData name="Jim McGowan" userId="e2c7446dd3aca506" providerId="LiveId" clId="{CE41C84B-C297-48DA-920C-840512922ACC}" dt="2023-12-28T14:31:13.276" v="473"/>
          <ac:picMkLst>
            <pc:docMk/>
            <pc:sldMk cId="452496126" sldId="10962"/>
            <ac:picMk id="2" creationId="{57604B17-DB19-9DAF-59E2-F5FFA3FF54F8}"/>
          </ac:picMkLst>
        </pc:picChg>
        <pc:picChg chg="del">
          <ac:chgData name="Jim McGowan" userId="e2c7446dd3aca506" providerId="LiveId" clId="{CE41C84B-C297-48DA-920C-840512922ACC}" dt="2023-12-28T14:31:10.909" v="472" actId="478"/>
          <ac:picMkLst>
            <pc:docMk/>
            <pc:sldMk cId="452496126" sldId="10962"/>
            <ac:picMk id="4" creationId="{314735EB-3AE9-BFA4-7E15-1676033E8440}"/>
          </ac:picMkLst>
        </pc:picChg>
      </pc:sldChg>
      <pc:sldChg chg="del">
        <pc:chgData name="Jim McGowan" userId="e2c7446dd3aca506" providerId="LiveId" clId="{CE41C84B-C297-48DA-920C-840512922ACC}" dt="2023-12-28T14:38:37.350" v="545" actId="47"/>
        <pc:sldMkLst>
          <pc:docMk/>
          <pc:sldMk cId="2666099728" sldId="10963"/>
        </pc:sldMkLst>
      </pc:sldChg>
      <pc:sldChg chg="ord">
        <pc:chgData name="Jim McGowan" userId="e2c7446dd3aca506" providerId="LiveId" clId="{CE41C84B-C297-48DA-920C-840512922ACC}" dt="2023-12-28T14:45:03.615" v="638"/>
        <pc:sldMkLst>
          <pc:docMk/>
          <pc:sldMk cId="309288135" sldId="10966"/>
        </pc:sldMkLst>
      </pc:sldChg>
      <pc:sldChg chg="modSp mod">
        <pc:chgData name="Jim McGowan" userId="e2c7446dd3aca506" providerId="LiveId" clId="{CE41C84B-C297-48DA-920C-840512922ACC}" dt="2023-12-28T14:51:02.156" v="728" actId="1440"/>
        <pc:sldMkLst>
          <pc:docMk/>
          <pc:sldMk cId="3642010991" sldId="10967"/>
        </pc:sldMkLst>
        <pc:picChg chg="mod">
          <ac:chgData name="Jim McGowan" userId="e2c7446dd3aca506" providerId="LiveId" clId="{CE41C84B-C297-48DA-920C-840512922ACC}" dt="2023-12-28T14:51:02.156" v="728" actId="1440"/>
          <ac:picMkLst>
            <pc:docMk/>
            <pc:sldMk cId="3642010991" sldId="10967"/>
            <ac:picMk id="2" creationId="{241BCF2E-4296-7AF2-65A6-7B7C2E7F8A89}"/>
          </ac:picMkLst>
        </pc:picChg>
      </pc:sldChg>
      <pc:sldChg chg="ord">
        <pc:chgData name="Jim McGowan" userId="e2c7446dd3aca506" providerId="LiveId" clId="{CE41C84B-C297-48DA-920C-840512922ACC}" dt="2023-12-28T14:42:41.013" v="606"/>
        <pc:sldMkLst>
          <pc:docMk/>
          <pc:sldMk cId="618544975" sldId="10968"/>
        </pc:sldMkLst>
      </pc:sldChg>
      <pc:sldChg chg="modSp mod">
        <pc:chgData name="Jim McGowan" userId="e2c7446dd3aca506" providerId="LiveId" clId="{CE41C84B-C297-48DA-920C-840512922ACC}" dt="2023-12-28T14:59:07.190" v="876" actId="1440"/>
        <pc:sldMkLst>
          <pc:docMk/>
          <pc:sldMk cId="2523672971" sldId="10975"/>
        </pc:sldMkLst>
        <pc:picChg chg="mod">
          <ac:chgData name="Jim McGowan" userId="e2c7446dd3aca506" providerId="LiveId" clId="{CE41C84B-C297-48DA-920C-840512922ACC}" dt="2023-12-28T14:59:07.190" v="876" actId="1440"/>
          <ac:picMkLst>
            <pc:docMk/>
            <pc:sldMk cId="2523672971" sldId="10975"/>
            <ac:picMk id="2" creationId="{241BCF2E-4296-7AF2-65A6-7B7C2E7F8A89}"/>
          </ac:picMkLst>
        </pc:picChg>
      </pc:sldChg>
      <pc:sldChg chg="modSp add mod">
        <pc:chgData name="Jim McGowan" userId="e2c7446dd3aca506" providerId="LiveId" clId="{CE41C84B-C297-48DA-920C-840512922ACC}" dt="2023-12-28T14:03:42.604" v="66" actId="14100"/>
        <pc:sldMkLst>
          <pc:docMk/>
          <pc:sldMk cId="1911253767" sldId="10977"/>
        </pc:sldMkLst>
        <pc:spChg chg="mod">
          <ac:chgData name="Jim McGowan" userId="e2c7446dd3aca506" providerId="LiveId" clId="{CE41C84B-C297-48DA-920C-840512922ACC}" dt="2023-12-28T14:03:42.604" v="66" actId="14100"/>
          <ac:spMkLst>
            <pc:docMk/>
            <pc:sldMk cId="1911253767" sldId="10977"/>
            <ac:spMk id="161795" creationId="{00000000-0000-0000-0000-000000000000}"/>
          </ac:spMkLst>
        </pc:spChg>
      </pc:sldChg>
      <pc:sldChg chg="modSp add mod">
        <pc:chgData name="Jim McGowan" userId="e2c7446dd3aca506" providerId="LiveId" clId="{CE41C84B-C297-48DA-920C-840512922ACC}" dt="2023-12-28T13:59:50.187" v="21" actId="108"/>
        <pc:sldMkLst>
          <pc:docMk/>
          <pc:sldMk cId="3661639445" sldId="10978"/>
        </pc:sldMkLst>
        <pc:spChg chg="mod">
          <ac:chgData name="Jim McGowan" userId="e2c7446dd3aca506" providerId="LiveId" clId="{CE41C84B-C297-48DA-920C-840512922ACC}" dt="2023-12-28T13:59:50.187" v="21" actId="108"/>
          <ac:spMkLst>
            <pc:docMk/>
            <pc:sldMk cId="3661639445" sldId="10978"/>
            <ac:spMk id="161795" creationId="{00000000-0000-0000-0000-000000000000}"/>
          </ac:spMkLst>
        </pc:spChg>
      </pc:sldChg>
      <pc:sldChg chg="modSp add mod">
        <pc:chgData name="Jim McGowan" userId="e2c7446dd3aca506" providerId="LiveId" clId="{CE41C84B-C297-48DA-920C-840512922ACC}" dt="2023-12-28T14:00:33.451" v="29" actId="108"/>
        <pc:sldMkLst>
          <pc:docMk/>
          <pc:sldMk cId="314367887" sldId="10979"/>
        </pc:sldMkLst>
        <pc:spChg chg="mod">
          <ac:chgData name="Jim McGowan" userId="e2c7446dd3aca506" providerId="LiveId" clId="{CE41C84B-C297-48DA-920C-840512922ACC}" dt="2023-12-28T14:00:33.451" v="29" actId="108"/>
          <ac:spMkLst>
            <pc:docMk/>
            <pc:sldMk cId="314367887" sldId="10979"/>
            <ac:spMk id="161795" creationId="{00000000-0000-0000-0000-000000000000}"/>
          </ac:spMkLst>
        </pc:spChg>
      </pc:sldChg>
      <pc:sldChg chg="modSp add mod">
        <pc:chgData name="Jim McGowan" userId="e2c7446dd3aca506" providerId="LiveId" clId="{CE41C84B-C297-48DA-920C-840512922ACC}" dt="2023-12-28T14:01:12.497" v="37" actId="108"/>
        <pc:sldMkLst>
          <pc:docMk/>
          <pc:sldMk cId="1771013358" sldId="10980"/>
        </pc:sldMkLst>
        <pc:spChg chg="mod">
          <ac:chgData name="Jim McGowan" userId="e2c7446dd3aca506" providerId="LiveId" clId="{CE41C84B-C297-48DA-920C-840512922ACC}" dt="2023-12-28T14:01:12.497" v="37" actId="108"/>
          <ac:spMkLst>
            <pc:docMk/>
            <pc:sldMk cId="1771013358" sldId="10980"/>
            <ac:spMk id="161795" creationId="{00000000-0000-0000-0000-000000000000}"/>
          </ac:spMkLst>
        </pc:spChg>
      </pc:sldChg>
      <pc:sldChg chg="modSp add mod">
        <pc:chgData name="Jim McGowan" userId="e2c7446dd3aca506" providerId="LiveId" clId="{CE41C84B-C297-48DA-920C-840512922ACC}" dt="2023-12-28T14:01:33.027" v="44" actId="108"/>
        <pc:sldMkLst>
          <pc:docMk/>
          <pc:sldMk cId="2598410869" sldId="10981"/>
        </pc:sldMkLst>
        <pc:spChg chg="mod">
          <ac:chgData name="Jim McGowan" userId="e2c7446dd3aca506" providerId="LiveId" clId="{CE41C84B-C297-48DA-920C-840512922ACC}" dt="2023-12-28T14:01:33.027" v="44" actId="108"/>
          <ac:spMkLst>
            <pc:docMk/>
            <pc:sldMk cId="2598410869" sldId="10981"/>
            <ac:spMk id="161795" creationId="{00000000-0000-0000-0000-000000000000}"/>
          </ac:spMkLst>
        </pc:spChg>
      </pc:sldChg>
      <pc:sldChg chg="modSp add mod">
        <pc:chgData name="Jim McGowan" userId="e2c7446dd3aca506" providerId="LiveId" clId="{CE41C84B-C297-48DA-920C-840512922ACC}" dt="2023-12-28T14:04:26.965" v="76" actId="255"/>
        <pc:sldMkLst>
          <pc:docMk/>
          <pc:sldMk cId="1738763902" sldId="10982"/>
        </pc:sldMkLst>
        <pc:spChg chg="mod">
          <ac:chgData name="Jim McGowan" userId="e2c7446dd3aca506" providerId="LiveId" clId="{CE41C84B-C297-48DA-920C-840512922ACC}" dt="2023-12-28T14:04:26.965" v="76" actId="255"/>
          <ac:spMkLst>
            <pc:docMk/>
            <pc:sldMk cId="1738763902" sldId="10982"/>
            <ac:spMk id="161795" creationId="{00000000-0000-0000-0000-000000000000}"/>
          </ac:spMkLst>
        </pc:spChg>
      </pc:sldChg>
      <pc:sldChg chg="modSp add mod">
        <pc:chgData name="Jim McGowan" userId="e2c7446dd3aca506" providerId="LiveId" clId="{CE41C84B-C297-48DA-920C-840512922ACC}" dt="2023-12-28T14:04:55.985" v="86" actId="108"/>
        <pc:sldMkLst>
          <pc:docMk/>
          <pc:sldMk cId="2837964912" sldId="10983"/>
        </pc:sldMkLst>
        <pc:spChg chg="mod">
          <ac:chgData name="Jim McGowan" userId="e2c7446dd3aca506" providerId="LiveId" clId="{CE41C84B-C297-48DA-920C-840512922ACC}" dt="2023-12-28T14:04:55.985" v="86" actId="108"/>
          <ac:spMkLst>
            <pc:docMk/>
            <pc:sldMk cId="2837964912" sldId="10983"/>
            <ac:spMk id="161795" creationId="{00000000-0000-0000-0000-000000000000}"/>
          </ac:spMkLst>
        </pc:spChg>
      </pc:sldChg>
      <pc:sldChg chg="modSp add mod">
        <pc:chgData name="Jim McGowan" userId="e2c7446dd3aca506" providerId="LiveId" clId="{CE41C84B-C297-48DA-920C-840512922ACC}" dt="2023-12-28T14:05:25.889" v="94" actId="108"/>
        <pc:sldMkLst>
          <pc:docMk/>
          <pc:sldMk cId="1593470577" sldId="10984"/>
        </pc:sldMkLst>
        <pc:spChg chg="mod">
          <ac:chgData name="Jim McGowan" userId="e2c7446dd3aca506" providerId="LiveId" clId="{CE41C84B-C297-48DA-920C-840512922ACC}" dt="2023-12-28T14:05:25.889" v="94" actId="108"/>
          <ac:spMkLst>
            <pc:docMk/>
            <pc:sldMk cId="1593470577" sldId="10984"/>
            <ac:spMk id="161795" creationId="{00000000-0000-0000-0000-000000000000}"/>
          </ac:spMkLst>
        </pc:spChg>
      </pc:sldChg>
      <pc:sldChg chg="modSp add mod">
        <pc:chgData name="Jim McGowan" userId="e2c7446dd3aca506" providerId="LiveId" clId="{CE41C84B-C297-48DA-920C-840512922ACC}" dt="2023-12-28T14:05:52.927" v="102" actId="108"/>
        <pc:sldMkLst>
          <pc:docMk/>
          <pc:sldMk cId="3038917001" sldId="10985"/>
        </pc:sldMkLst>
        <pc:spChg chg="mod">
          <ac:chgData name="Jim McGowan" userId="e2c7446dd3aca506" providerId="LiveId" clId="{CE41C84B-C297-48DA-920C-840512922ACC}" dt="2023-12-28T14:05:52.927" v="102" actId="108"/>
          <ac:spMkLst>
            <pc:docMk/>
            <pc:sldMk cId="3038917001" sldId="10985"/>
            <ac:spMk id="161795" creationId="{00000000-0000-0000-0000-000000000000}"/>
          </ac:spMkLst>
        </pc:spChg>
      </pc:sldChg>
      <pc:sldChg chg="modSp add mod">
        <pc:chgData name="Jim McGowan" userId="e2c7446dd3aca506" providerId="LiveId" clId="{CE41C84B-C297-48DA-920C-840512922ACC}" dt="2023-12-28T14:08:16.349" v="122" actId="108"/>
        <pc:sldMkLst>
          <pc:docMk/>
          <pc:sldMk cId="446270834" sldId="10986"/>
        </pc:sldMkLst>
        <pc:spChg chg="mod">
          <ac:chgData name="Jim McGowan" userId="e2c7446dd3aca506" providerId="LiveId" clId="{CE41C84B-C297-48DA-920C-840512922ACC}" dt="2023-12-28T14:08:16.349" v="122" actId="108"/>
          <ac:spMkLst>
            <pc:docMk/>
            <pc:sldMk cId="446270834" sldId="10986"/>
            <ac:spMk id="161795" creationId="{00000000-0000-0000-0000-000000000000}"/>
          </ac:spMkLst>
        </pc:spChg>
      </pc:sldChg>
      <pc:sldChg chg="modSp add mod">
        <pc:chgData name="Jim McGowan" userId="e2c7446dd3aca506" providerId="LiveId" clId="{CE41C84B-C297-48DA-920C-840512922ACC}" dt="2023-12-28T14:08:37.457" v="130" actId="108"/>
        <pc:sldMkLst>
          <pc:docMk/>
          <pc:sldMk cId="910858486" sldId="10987"/>
        </pc:sldMkLst>
        <pc:spChg chg="mod">
          <ac:chgData name="Jim McGowan" userId="e2c7446dd3aca506" providerId="LiveId" clId="{CE41C84B-C297-48DA-920C-840512922ACC}" dt="2023-12-28T14:08:37.457" v="130" actId="108"/>
          <ac:spMkLst>
            <pc:docMk/>
            <pc:sldMk cId="910858486" sldId="10987"/>
            <ac:spMk id="161795" creationId="{00000000-0000-0000-0000-000000000000}"/>
          </ac:spMkLst>
        </pc:spChg>
      </pc:sldChg>
      <pc:sldChg chg="modSp add mod">
        <pc:chgData name="Jim McGowan" userId="e2c7446dd3aca506" providerId="LiveId" clId="{CE41C84B-C297-48DA-920C-840512922ACC}" dt="2023-12-28T14:09:01.667" v="138" actId="108"/>
        <pc:sldMkLst>
          <pc:docMk/>
          <pc:sldMk cId="1967551070" sldId="10988"/>
        </pc:sldMkLst>
        <pc:spChg chg="mod">
          <ac:chgData name="Jim McGowan" userId="e2c7446dd3aca506" providerId="LiveId" clId="{CE41C84B-C297-48DA-920C-840512922ACC}" dt="2023-12-28T14:09:01.667" v="138" actId="108"/>
          <ac:spMkLst>
            <pc:docMk/>
            <pc:sldMk cId="1967551070" sldId="10988"/>
            <ac:spMk id="161795" creationId="{00000000-0000-0000-0000-000000000000}"/>
          </ac:spMkLst>
        </pc:spChg>
      </pc:sldChg>
      <pc:sldChg chg="modSp add mod">
        <pc:chgData name="Jim McGowan" userId="e2c7446dd3aca506" providerId="LiveId" clId="{CE41C84B-C297-48DA-920C-840512922ACC}" dt="2023-12-28T14:09:31.282" v="148" actId="108"/>
        <pc:sldMkLst>
          <pc:docMk/>
          <pc:sldMk cId="1223910507" sldId="10989"/>
        </pc:sldMkLst>
        <pc:spChg chg="mod">
          <ac:chgData name="Jim McGowan" userId="e2c7446dd3aca506" providerId="LiveId" clId="{CE41C84B-C297-48DA-920C-840512922ACC}" dt="2023-12-28T14:09:31.282" v="148" actId="108"/>
          <ac:spMkLst>
            <pc:docMk/>
            <pc:sldMk cId="1223910507" sldId="10989"/>
            <ac:spMk id="161795" creationId="{00000000-0000-0000-0000-000000000000}"/>
          </ac:spMkLst>
        </pc:spChg>
      </pc:sldChg>
      <pc:sldChg chg="modSp add mod">
        <pc:chgData name="Jim McGowan" userId="e2c7446dd3aca506" providerId="LiveId" clId="{CE41C84B-C297-48DA-920C-840512922ACC}" dt="2023-12-28T14:10:20.465" v="160" actId="108"/>
        <pc:sldMkLst>
          <pc:docMk/>
          <pc:sldMk cId="690023954" sldId="10990"/>
        </pc:sldMkLst>
        <pc:spChg chg="mod">
          <ac:chgData name="Jim McGowan" userId="e2c7446dd3aca506" providerId="LiveId" clId="{CE41C84B-C297-48DA-920C-840512922ACC}" dt="2023-12-28T14:10:20.465" v="160" actId="108"/>
          <ac:spMkLst>
            <pc:docMk/>
            <pc:sldMk cId="690023954" sldId="10990"/>
            <ac:spMk id="161795" creationId="{00000000-0000-0000-0000-000000000000}"/>
          </ac:spMkLst>
        </pc:spChg>
      </pc:sldChg>
      <pc:sldChg chg="modSp add mod">
        <pc:chgData name="Jim McGowan" userId="e2c7446dd3aca506" providerId="LiveId" clId="{CE41C84B-C297-48DA-920C-840512922ACC}" dt="2023-12-28T14:10:54.701" v="173" actId="108"/>
        <pc:sldMkLst>
          <pc:docMk/>
          <pc:sldMk cId="3443978587" sldId="10991"/>
        </pc:sldMkLst>
        <pc:spChg chg="mod">
          <ac:chgData name="Jim McGowan" userId="e2c7446dd3aca506" providerId="LiveId" clId="{CE41C84B-C297-48DA-920C-840512922ACC}" dt="2023-12-28T14:10:54.701" v="173" actId="108"/>
          <ac:spMkLst>
            <pc:docMk/>
            <pc:sldMk cId="3443978587" sldId="10991"/>
            <ac:spMk id="161795" creationId="{00000000-0000-0000-0000-000000000000}"/>
          </ac:spMkLst>
        </pc:spChg>
      </pc:sldChg>
      <pc:sldChg chg="modSp add mod">
        <pc:chgData name="Jim McGowan" userId="e2c7446dd3aca506" providerId="LiveId" clId="{CE41C84B-C297-48DA-920C-840512922ACC}" dt="2023-12-28T14:21:14.217" v="329" actId="14100"/>
        <pc:sldMkLst>
          <pc:docMk/>
          <pc:sldMk cId="398044721" sldId="10992"/>
        </pc:sldMkLst>
        <pc:spChg chg="mod">
          <ac:chgData name="Jim McGowan" userId="e2c7446dd3aca506" providerId="LiveId" clId="{CE41C84B-C297-48DA-920C-840512922ACC}" dt="2023-12-28T14:21:14.217" v="329" actId="14100"/>
          <ac:spMkLst>
            <pc:docMk/>
            <pc:sldMk cId="398044721" sldId="10992"/>
            <ac:spMk id="161795" creationId="{00000000-0000-0000-0000-000000000000}"/>
          </ac:spMkLst>
        </pc:spChg>
      </pc:sldChg>
      <pc:sldChg chg="modSp add mod">
        <pc:chgData name="Jim McGowan" userId="e2c7446dd3aca506" providerId="LiveId" clId="{CE41C84B-C297-48DA-920C-840512922ACC}" dt="2023-12-28T14:21:23.622" v="332" actId="14100"/>
        <pc:sldMkLst>
          <pc:docMk/>
          <pc:sldMk cId="3602902911" sldId="10993"/>
        </pc:sldMkLst>
        <pc:spChg chg="mod">
          <ac:chgData name="Jim McGowan" userId="e2c7446dd3aca506" providerId="LiveId" clId="{CE41C84B-C297-48DA-920C-840512922ACC}" dt="2023-12-28T14:21:23.622" v="332" actId="14100"/>
          <ac:spMkLst>
            <pc:docMk/>
            <pc:sldMk cId="3602902911" sldId="10993"/>
            <ac:spMk id="161795" creationId="{00000000-0000-0000-0000-000000000000}"/>
          </ac:spMkLst>
        </pc:spChg>
      </pc:sldChg>
      <pc:sldChg chg="modSp add mod">
        <pc:chgData name="Jim McGowan" userId="e2c7446dd3aca506" providerId="LiveId" clId="{CE41C84B-C297-48DA-920C-840512922ACC}" dt="2023-12-28T14:19:31.542" v="307" actId="108"/>
        <pc:sldMkLst>
          <pc:docMk/>
          <pc:sldMk cId="437376809" sldId="10994"/>
        </pc:sldMkLst>
        <pc:spChg chg="mod">
          <ac:chgData name="Jim McGowan" userId="e2c7446dd3aca506" providerId="LiveId" clId="{CE41C84B-C297-48DA-920C-840512922ACC}" dt="2023-12-28T14:19:31.542" v="307" actId="108"/>
          <ac:spMkLst>
            <pc:docMk/>
            <pc:sldMk cId="437376809" sldId="10994"/>
            <ac:spMk id="161795" creationId="{00000000-0000-0000-0000-000000000000}"/>
          </ac:spMkLst>
        </pc:spChg>
      </pc:sldChg>
      <pc:sldChg chg="modSp add mod">
        <pc:chgData name="Jim McGowan" userId="e2c7446dd3aca506" providerId="LiveId" clId="{CE41C84B-C297-48DA-920C-840512922ACC}" dt="2023-12-28T14:26:48.037" v="400" actId="108"/>
        <pc:sldMkLst>
          <pc:docMk/>
          <pc:sldMk cId="4209761094" sldId="10995"/>
        </pc:sldMkLst>
        <pc:spChg chg="mod">
          <ac:chgData name="Jim McGowan" userId="e2c7446dd3aca506" providerId="LiveId" clId="{CE41C84B-C297-48DA-920C-840512922ACC}" dt="2023-12-28T14:26:48.037" v="400" actId="108"/>
          <ac:spMkLst>
            <pc:docMk/>
            <pc:sldMk cId="4209761094" sldId="10995"/>
            <ac:spMk id="161795" creationId="{00000000-0000-0000-0000-000000000000}"/>
          </ac:spMkLst>
        </pc:spChg>
      </pc:sldChg>
      <pc:sldChg chg="modSp add mod">
        <pc:chgData name="Jim McGowan" userId="e2c7446dd3aca506" providerId="LiveId" clId="{CE41C84B-C297-48DA-920C-840512922ACC}" dt="2023-12-28T14:27:37.559" v="412" actId="14100"/>
        <pc:sldMkLst>
          <pc:docMk/>
          <pc:sldMk cId="1800464747" sldId="10996"/>
        </pc:sldMkLst>
        <pc:spChg chg="mod">
          <ac:chgData name="Jim McGowan" userId="e2c7446dd3aca506" providerId="LiveId" clId="{CE41C84B-C297-48DA-920C-840512922ACC}" dt="2023-12-28T14:27:37.559" v="412" actId="14100"/>
          <ac:spMkLst>
            <pc:docMk/>
            <pc:sldMk cId="1800464747" sldId="10996"/>
            <ac:spMk id="161795" creationId="{00000000-0000-0000-0000-000000000000}"/>
          </ac:spMkLst>
        </pc:spChg>
      </pc:sldChg>
      <pc:sldChg chg="modSp add mod">
        <pc:chgData name="Jim McGowan" userId="e2c7446dd3aca506" providerId="LiveId" clId="{CE41C84B-C297-48DA-920C-840512922ACC}" dt="2023-12-28T14:29:45.449" v="444" actId="108"/>
        <pc:sldMkLst>
          <pc:docMk/>
          <pc:sldMk cId="1020159391" sldId="10997"/>
        </pc:sldMkLst>
        <pc:spChg chg="mod">
          <ac:chgData name="Jim McGowan" userId="e2c7446dd3aca506" providerId="LiveId" clId="{CE41C84B-C297-48DA-920C-840512922ACC}" dt="2023-12-28T14:29:45.449" v="444" actId="108"/>
          <ac:spMkLst>
            <pc:docMk/>
            <pc:sldMk cId="1020159391" sldId="10997"/>
            <ac:spMk id="161795" creationId="{00000000-0000-0000-0000-000000000000}"/>
          </ac:spMkLst>
        </pc:spChg>
      </pc:sldChg>
      <pc:sldChg chg="modSp add mod">
        <pc:chgData name="Jim McGowan" userId="e2c7446dd3aca506" providerId="LiveId" clId="{CE41C84B-C297-48DA-920C-840512922ACC}" dt="2023-12-28T14:30:13.855" v="452" actId="108"/>
        <pc:sldMkLst>
          <pc:docMk/>
          <pc:sldMk cId="791474097" sldId="10998"/>
        </pc:sldMkLst>
        <pc:spChg chg="mod">
          <ac:chgData name="Jim McGowan" userId="e2c7446dd3aca506" providerId="LiveId" clId="{CE41C84B-C297-48DA-920C-840512922ACC}" dt="2023-12-28T14:30:13.855" v="452" actId="108"/>
          <ac:spMkLst>
            <pc:docMk/>
            <pc:sldMk cId="791474097" sldId="10998"/>
            <ac:spMk id="161795" creationId="{00000000-0000-0000-0000-000000000000}"/>
          </ac:spMkLst>
        </pc:spChg>
      </pc:sldChg>
      <pc:sldChg chg="modSp add mod">
        <pc:chgData name="Jim McGowan" userId="e2c7446dd3aca506" providerId="LiveId" clId="{CE41C84B-C297-48DA-920C-840512922ACC}" dt="2023-12-28T14:30:31.602" v="460" actId="108"/>
        <pc:sldMkLst>
          <pc:docMk/>
          <pc:sldMk cId="4250400456" sldId="10999"/>
        </pc:sldMkLst>
        <pc:spChg chg="mod">
          <ac:chgData name="Jim McGowan" userId="e2c7446dd3aca506" providerId="LiveId" clId="{CE41C84B-C297-48DA-920C-840512922ACC}" dt="2023-12-28T14:30:31.602" v="460" actId="108"/>
          <ac:spMkLst>
            <pc:docMk/>
            <pc:sldMk cId="4250400456" sldId="10999"/>
            <ac:spMk id="161795" creationId="{00000000-0000-0000-0000-000000000000}"/>
          </ac:spMkLst>
        </pc:spChg>
      </pc:sldChg>
      <pc:sldChg chg="modSp add mod">
        <pc:chgData name="Jim McGowan" userId="e2c7446dd3aca506" providerId="LiveId" clId="{CE41C84B-C297-48DA-920C-840512922ACC}" dt="2023-12-28T14:30:51.640" v="468" actId="108"/>
        <pc:sldMkLst>
          <pc:docMk/>
          <pc:sldMk cId="2071904168" sldId="11000"/>
        </pc:sldMkLst>
        <pc:spChg chg="mod">
          <ac:chgData name="Jim McGowan" userId="e2c7446dd3aca506" providerId="LiveId" clId="{CE41C84B-C297-48DA-920C-840512922ACC}" dt="2023-12-28T14:30:51.640" v="468" actId="108"/>
          <ac:spMkLst>
            <pc:docMk/>
            <pc:sldMk cId="2071904168" sldId="11000"/>
            <ac:spMk id="161795" creationId="{00000000-0000-0000-0000-000000000000}"/>
          </ac:spMkLst>
        </pc:spChg>
      </pc:sldChg>
      <pc:sldChg chg="modSp add mod">
        <pc:chgData name="Jim McGowan" userId="e2c7446dd3aca506" providerId="LiveId" clId="{CE41C84B-C297-48DA-920C-840512922ACC}" dt="2023-12-28T14:32:07.419" v="488" actId="108"/>
        <pc:sldMkLst>
          <pc:docMk/>
          <pc:sldMk cId="4002218128" sldId="11001"/>
        </pc:sldMkLst>
        <pc:spChg chg="mod">
          <ac:chgData name="Jim McGowan" userId="e2c7446dd3aca506" providerId="LiveId" clId="{CE41C84B-C297-48DA-920C-840512922ACC}" dt="2023-12-28T14:32:07.419" v="488" actId="108"/>
          <ac:spMkLst>
            <pc:docMk/>
            <pc:sldMk cId="4002218128" sldId="11001"/>
            <ac:spMk id="161795" creationId="{00000000-0000-0000-0000-000000000000}"/>
          </ac:spMkLst>
        </pc:spChg>
      </pc:sldChg>
      <pc:sldChg chg="modSp add mod">
        <pc:chgData name="Jim McGowan" userId="e2c7446dd3aca506" providerId="LiveId" clId="{CE41C84B-C297-48DA-920C-840512922ACC}" dt="2023-12-28T14:32:23.715" v="496" actId="108"/>
        <pc:sldMkLst>
          <pc:docMk/>
          <pc:sldMk cId="3298859079" sldId="11002"/>
        </pc:sldMkLst>
        <pc:spChg chg="mod">
          <ac:chgData name="Jim McGowan" userId="e2c7446dd3aca506" providerId="LiveId" clId="{CE41C84B-C297-48DA-920C-840512922ACC}" dt="2023-12-28T14:32:23.715" v="496" actId="108"/>
          <ac:spMkLst>
            <pc:docMk/>
            <pc:sldMk cId="3298859079" sldId="11002"/>
            <ac:spMk id="161795" creationId="{00000000-0000-0000-0000-000000000000}"/>
          </ac:spMkLst>
        </pc:spChg>
      </pc:sldChg>
      <pc:sldChg chg="modSp add mod">
        <pc:chgData name="Jim McGowan" userId="e2c7446dd3aca506" providerId="LiveId" clId="{CE41C84B-C297-48DA-920C-840512922ACC}" dt="2023-12-28T14:36:59.537" v="520" actId="948"/>
        <pc:sldMkLst>
          <pc:docMk/>
          <pc:sldMk cId="512058078" sldId="11003"/>
        </pc:sldMkLst>
        <pc:spChg chg="mod">
          <ac:chgData name="Jim McGowan" userId="e2c7446dd3aca506" providerId="LiveId" clId="{CE41C84B-C297-48DA-920C-840512922ACC}" dt="2023-12-28T14:36:59.537" v="520" actId="948"/>
          <ac:spMkLst>
            <pc:docMk/>
            <pc:sldMk cId="512058078" sldId="11003"/>
            <ac:spMk id="161795" creationId="{00000000-0000-0000-0000-000000000000}"/>
          </ac:spMkLst>
        </pc:spChg>
      </pc:sldChg>
      <pc:sldChg chg="modSp add mod">
        <pc:chgData name="Jim McGowan" userId="e2c7446dd3aca506" providerId="LiveId" clId="{CE41C84B-C297-48DA-920C-840512922ACC}" dt="2023-12-28T14:37:21.636" v="530" actId="108"/>
        <pc:sldMkLst>
          <pc:docMk/>
          <pc:sldMk cId="4097813731" sldId="11004"/>
        </pc:sldMkLst>
        <pc:spChg chg="mod">
          <ac:chgData name="Jim McGowan" userId="e2c7446dd3aca506" providerId="LiveId" clId="{CE41C84B-C297-48DA-920C-840512922ACC}" dt="2023-12-28T14:37:21.636" v="530" actId="108"/>
          <ac:spMkLst>
            <pc:docMk/>
            <pc:sldMk cId="4097813731" sldId="11004"/>
            <ac:spMk id="161795" creationId="{00000000-0000-0000-0000-000000000000}"/>
          </ac:spMkLst>
        </pc:spChg>
      </pc:sldChg>
      <pc:sldChg chg="modSp add mod">
        <pc:chgData name="Jim McGowan" userId="e2c7446dd3aca506" providerId="LiveId" clId="{CE41C84B-C297-48DA-920C-840512922ACC}" dt="2023-12-28T14:37:52.707" v="540" actId="108"/>
        <pc:sldMkLst>
          <pc:docMk/>
          <pc:sldMk cId="2160244260" sldId="11005"/>
        </pc:sldMkLst>
        <pc:spChg chg="mod">
          <ac:chgData name="Jim McGowan" userId="e2c7446dd3aca506" providerId="LiveId" clId="{CE41C84B-C297-48DA-920C-840512922ACC}" dt="2023-12-28T14:37:52.707" v="540" actId="108"/>
          <ac:spMkLst>
            <pc:docMk/>
            <pc:sldMk cId="2160244260" sldId="11005"/>
            <ac:spMk id="161795" creationId="{00000000-0000-0000-0000-000000000000}"/>
          </ac:spMkLst>
        </pc:spChg>
      </pc:sldChg>
      <pc:sldChg chg="add">
        <pc:chgData name="Jim McGowan" userId="e2c7446dd3aca506" providerId="LiveId" clId="{CE41C84B-C297-48DA-920C-840512922ACC}" dt="2023-12-28T14:38:33.577" v="544"/>
        <pc:sldMkLst>
          <pc:docMk/>
          <pc:sldMk cId="266148528" sldId="11006"/>
        </pc:sldMkLst>
      </pc:sldChg>
      <pc:sldChg chg="modSp add mod">
        <pc:chgData name="Jim McGowan" userId="e2c7446dd3aca506" providerId="LiveId" clId="{CE41C84B-C297-48DA-920C-840512922ACC}" dt="2023-12-28T14:40:21.261" v="569" actId="108"/>
        <pc:sldMkLst>
          <pc:docMk/>
          <pc:sldMk cId="1483602463" sldId="11007"/>
        </pc:sldMkLst>
        <pc:spChg chg="mod">
          <ac:chgData name="Jim McGowan" userId="e2c7446dd3aca506" providerId="LiveId" clId="{CE41C84B-C297-48DA-920C-840512922ACC}" dt="2023-12-28T14:40:21.261" v="569" actId="108"/>
          <ac:spMkLst>
            <pc:docMk/>
            <pc:sldMk cId="1483602463" sldId="11007"/>
            <ac:spMk id="161795" creationId="{00000000-0000-0000-0000-000000000000}"/>
          </ac:spMkLst>
        </pc:spChg>
      </pc:sldChg>
      <pc:sldChg chg="modSp add mod">
        <pc:chgData name="Jim McGowan" userId="e2c7446dd3aca506" providerId="LiveId" clId="{CE41C84B-C297-48DA-920C-840512922ACC}" dt="2023-12-28T14:40:40.376" v="578" actId="108"/>
        <pc:sldMkLst>
          <pc:docMk/>
          <pc:sldMk cId="1613343815" sldId="11008"/>
        </pc:sldMkLst>
        <pc:spChg chg="mod">
          <ac:chgData name="Jim McGowan" userId="e2c7446dd3aca506" providerId="LiveId" clId="{CE41C84B-C297-48DA-920C-840512922ACC}" dt="2023-12-28T14:40:40.376" v="578" actId="108"/>
          <ac:spMkLst>
            <pc:docMk/>
            <pc:sldMk cId="1613343815" sldId="11008"/>
            <ac:spMk id="161795" creationId="{00000000-0000-0000-0000-000000000000}"/>
          </ac:spMkLst>
        </pc:spChg>
      </pc:sldChg>
      <pc:sldChg chg="modSp add mod">
        <pc:chgData name="Jim McGowan" userId="e2c7446dd3aca506" providerId="LiveId" clId="{CE41C84B-C297-48DA-920C-840512922ACC}" dt="2023-12-28T14:42:22.255" v="598" actId="108"/>
        <pc:sldMkLst>
          <pc:docMk/>
          <pc:sldMk cId="3887126843" sldId="11009"/>
        </pc:sldMkLst>
        <pc:spChg chg="mod">
          <ac:chgData name="Jim McGowan" userId="e2c7446dd3aca506" providerId="LiveId" clId="{CE41C84B-C297-48DA-920C-840512922ACC}" dt="2023-12-28T14:42:22.255" v="598" actId="108"/>
          <ac:spMkLst>
            <pc:docMk/>
            <pc:sldMk cId="3887126843" sldId="11009"/>
            <ac:spMk id="161795" creationId="{00000000-0000-0000-0000-000000000000}"/>
          </ac:spMkLst>
        </pc:spChg>
      </pc:sldChg>
      <pc:sldChg chg="modSp add mod">
        <pc:chgData name="Jim McGowan" userId="e2c7446dd3aca506" providerId="LiveId" clId="{CE41C84B-C297-48DA-920C-840512922ACC}" dt="2023-12-28T14:42:52.564" v="611" actId="108"/>
        <pc:sldMkLst>
          <pc:docMk/>
          <pc:sldMk cId="2851000495" sldId="11010"/>
        </pc:sldMkLst>
        <pc:spChg chg="mod">
          <ac:chgData name="Jim McGowan" userId="e2c7446dd3aca506" providerId="LiveId" clId="{CE41C84B-C297-48DA-920C-840512922ACC}" dt="2023-12-28T14:42:52.564" v="611" actId="108"/>
          <ac:spMkLst>
            <pc:docMk/>
            <pc:sldMk cId="2851000495" sldId="11010"/>
            <ac:spMk id="161795" creationId="{00000000-0000-0000-0000-000000000000}"/>
          </ac:spMkLst>
        </pc:spChg>
      </pc:sldChg>
      <pc:sldChg chg="modSp add mod">
        <pc:chgData name="Jim McGowan" userId="e2c7446dd3aca506" providerId="LiveId" clId="{CE41C84B-C297-48DA-920C-840512922ACC}" dt="2023-12-28T14:44:51.426" v="632" actId="108"/>
        <pc:sldMkLst>
          <pc:docMk/>
          <pc:sldMk cId="1734100201" sldId="11011"/>
        </pc:sldMkLst>
        <pc:spChg chg="mod">
          <ac:chgData name="Jim McGowan" userId="e2c7446dd3aca506" providerId="LiveId" clId="{CE41C84B-C297-48DA-920C-840512922ACC}" dt="2023-12-28T14:44:51.426" v="632" actId="108"/>
          <ac:spMkLst>
            <pc:docMk/>
            <pc:sldMk cId="1734100201" sldId="11011"/>
            <ac:spMk id="161795" creationId="{00000000-0000-0000-0000-000000000000}"/>
          </ac:spMkLst>
        </pc:spChg>
      </pc:sldChg>
      <pc:sldChg chg="modSp add mod">
        <pc:chgData name="Jim McGowan" userId="e2c7446dd3aca506" providerId="LiveId" clId="{CE41C84B-C297-48DA-920C-840512922ACC}" dt="2023-12-28T14:45:20.268" v="644" actId="108"/>
        <pc:sldMkLst>
          <pc:docMk/>
          <pc:sldMk cId="2785366724" sldId="11012"/>
        </pc:sldMkLst>
        <pc:spChg chg="mod">
          <ac:chgData name="Jim McGowan" userId="e2c7446dd3aca506" providerId="LiveId" clId="{CE41C84B-C297-48DA-920C-840512922ACC}" dt="2023-12-28T14:45:20.268" v="644" actId="108"/>
          <ac:spMkLst>
            <pc:docMk/>
            <pc:sldMk cId="2785366724" sldId="11012"/>
            <ac:spMk id="161795" creationId="{00000000-0000-0000-0000-000000000000}"/>
          </ac:spMkLst>
        </pc:spChg>
      </pc:sldChg>
      <pc:sldChg chg="modSp add mod">
        <pc:chgData name="Jim McGowan" userId="e2c7446dd3aca506" providerId="LiveId" clId="{CE41C84B-C297-48DA-920C-840512922ACC}" dt="2023-12-28T14:46:31.601" v="660" actId="108"/>
        <pc:sldMkLst>
          <pc:docMk/>
          <pc:sldMk cId="3503611556" sldId="11013"/>
        </pc:sldMkLst>
        <pc:spChg chg="mod">
          <ac:chgData name="Jim McGowan" userId="e2c7446dd3aca506" providerId="LiveId" clId="{CE41C84B-C297-48DA-920C-840512922ACC}" dt="2023-12-28T14:46:31.601" v="660" actId="108"/>
          <ac:spMkLst>
            <pc:docMk/>
            <pc:sldMk cId="3503611556" sldId="11013"/>
            <ac:spMk id="161795" creationId="{00000000-0000-0000-0000-000000000000}"/>
          </ac:spMkLst>
        </pc:spChg>
      </pc:sldChg>
      <pc:sldChg chg="modSp add mod">
        <pc:chgData name="Jim McGowan" userId="e2c7446dd3aca506" providerId="LiveId" clId="{CE41C84B-C297-48DA-920C-840512922ACC}" dt="2023-12-28T14:46:55.342" v="671" actId="108"/>
        <pc:sldMkLst>
          <pc:docMk/>
          <pc:sldMk cId="255816149" sldId="11014"/>
        </pc:sldMkLst>
        <pc:spChg chg="mod">
          <ac:chgData name="Jim McGowan" userId="e2c7446dd3aca506" providerId="LiveId" clId="{CE41C84B-C297-48DA-920C-840512922ACC}" dt="2023-12-28T14:46:55.342" v="671" actId="108"/>
          <ac:spMkLst>
            <pc:docMk/>
            <pc:sldMk cId="255816149" sldId="11014"/>
            <ac:spMk id="161795" creationId="{00000000-0000-0000-0000-000000000000}"/>
          </ac:spMkLst>
        </pc:spChg>
      </pc:sldChg>
      <pc:sldChg chg="modSp add mod">
        <pc:chgData name="Jim McGowan" userId="e2c7446dd3aca506" providerId="LiveId" clId="{CE41C84B-C297-48DA-920C-840512922ACC}" dt="2023-12-28T14:47:48.260" v="681" actId="108"/>
        <pc:sldMkLst>
          <pc:docMk/>
          <pc:sldMk cId="2632193118" sldId="11015"/>
        </pc:sldMkLst>
        <pc:spChg chg="mod">
          <ac:chgData name="Jim McGowan" userId="e2c7446dd3aca506" providerId="LiveId" clId="{CE41C84B-C297-48DA-920C-840512922ACC}" dt="2023-12-28T14:47:48.260" v="681" actId="108"/>
          <ac:spMkLst>
            <pc:docMk/>
            <pc:sldMk cId="2632193118" sldId="11015"/>
            <ac:spMk id="161795" creationId="{00000000-0000-0000-0000-000000000000}"/>
          </ac:spMkLst>
        </pc:spChg>
      </pc:sldChg>
      <pc:sldChg chg="modSp add mod">
        <pc:chgData name="Jim McGowan" userId="e2c7446dd3aca506" providerId="LiveId" clId="{CE41C84B-C297-48DA-920C-840512922ACC}" dt="2023-12-28T14:49:09.265" v="699" actId="108"/>
        <pc:sldMkLst>
          <pc:docMk/>
          <pc:sldMk cId="319448484" sldId="11016"/>
        </pc:sldMkLst>
        <pc:spChg chg="mod">
          <ac:chgData name="Jim McGowan" userId="e2c7446dd3aca506" providerId="LiveId" clId="{CE41C84B-C297-48DA-920C-840512922ACC}" dt="2023-12-28T14:49:09.265" v="699" actId="108"/>
          <ac:spMkLst>
            <pc:docMk/>
            <pc:sldMk cId="319448484" sldId="11016"/>
            <ac:spMk id="161795" creationId="{00000000-0000-0000-0000-000000000000}"/>
          </ac:spMkLst>
        </pc:spChg>
      </pc:sldChg>
      <pc:sldChg chg="modSp add mod">
        <pc:chgData name="Jim McGowan" userId="e2c7446dd3aca506" providerId="LiveId" clId="{CE41C84B-C297-48DA-920C-840512922ACC}" dt="2023-12-28T14:49:30.310" v="707" actId="108"/>
        <pc:sldMkLst>
          <pc:docMk/>
          <pc:sldMk cId="11113415" sldId="11017"/>
        </pc:sldMkLst>
        <pc:spChg chg="mod">
          <ac:chgData name="Jim McGowan" userId="e2c7446dd3aca506" providerId="LiveId" clId="{CE41C84B-C297-48DA-920C-840512922ACC}" dt="2023-12-28T14:49:30.310" v="707" actId="108"/>
          <ac:spMkLst>
            <pc:docMk/>
            <pc:sldMk cId="11113415" sldId="11017"/>
            <ac:spMk id="161795" creationId="{00000000-0000-0000-0000-000000000000}"/>
          </ac:spMkLst>
        </pc:spChg>
      </pc:sldChg>
      <pc:sldChg chg="modSp add mod">
        <pc:chgData name="Jim McGowan" userId="e2c7446dd3aca506" providerId="LiveId" clId="{CE41C84B-C297-48DA-920C-840512922ACC}" dt="2023-12-28T14:51:57.334" v="746" actId="108"/>
        <pc:sldMkLst>
          <pc:docMk/>
          <pc:sldMk cId="2089958829" sldId="11018"/>
        </pc:sldMkLst>
        <pc:spChg chg="mod">
          <ac:chgData name="Jim McGowan" userId="e2c7446dd3aca506" providerId="LiveId" clId="{CE41C84B-C297-48DA-920C-840512922ACC}" dt="2023-12-28T14:51:57.334" v="746" actId="108"/>
          <ac:spMkLst>
            <pc:docMk/>
            <pc:sldMk cId="2089958829" sldId="11018"/>
            <ac:spMk id="161795" creationId="{00000000-0000-0000-0000-000000000000}"/>
          </ac:spMkLst>
        </pc:spChg>
      </pc:sldChg>
      <pc:sldChg chg="modSp add mod">
        <pc:chgData name="Jim McGowan" userId="e2c7446dd3aca506" providerId="LiveId" clId="{CE41C84B-C297-48DA-920C-840512922ACC}" dt="2023-12-28T14:52:26.722" v="756" actId="108"/>
        <pc:sldMkLst>
          <pc:docMk/>
          <pc:sldMk cId="647907298" sldId="11019"/>
        </pc:sldMkLst>
        <pc:spChg chg="mod">
          <ac:chgData name="Jim McGowan" userId="e2c7446dd3aca506" providerId="LiveId" clId="{CE41C84B-C297-48DA-920C-840512922ACC}" dt="2023-12-28T14:52:26.722" v="756" actId="108"/>
          <ac:spMkLst>
            <pc:docMk/>
            <pc:sldMk cId="647907298" sldId="11019"/>
            <ac:spMk id="161795" creationId="{00000000-0000-0000-0000-000000000000}"/>
          </ac:spMkLst>
        </pc:spChg>
      </pc:sldChg>
    </pc:docChg>
  </pc:docChgLst>
  <pc:docChgLst>
    <pc:chgData name="Jim McGowan" userId="e2c7446dd3aca506" providerId="LiveId" clId="{7BDF0CE1-433D-417A-B360-211CB5A845AE}"/>
    <pc:docChg chg="custSel addSld delSld modSld sldOrd replTag delTag">
      <pc:chgData name="Jim McGowan" userId="e2c7446dd3aca506" providerId="LiveId" clId="{7BDF0CE1-433D-417A-B360-211CB5A845AE}" dt="2023-11-26T18:30:14.001" v="129"/>
      <pc:docMkLst>
        <pc:docMk/>
      </pc:docMkLst>
      <pc:sldChg chg="modSp mod">
        <pc:chgData name="Jim McGowan" userId="e2c7446dd3aca506" providerId="LiveId" clId="{7BDF0CE1-433D-417A-B360-211CB5A845AE}" dt="2023-11-26T18:18:26.116" v="29"/>
        <pc:sldMkLst>
          <pc:docMk/>
          <pc:sldMk cId="2565671554" sldId="2850"/>
        </pc:sldMkLst>
        <pc:graphicFrameChg chg="mod modGraphic">
          <ac:chgData name="Jim McGowan" userId="e2c7446dd3aca506" providerId="LiveId" clId="{7BDF0CE1-433D-417A-B360-211CB5A845AE}" dt="2023-11-26T18:18:26.116" v="29"/>
          <ac:graphicFrameMkLst>
            <pc:docMk/>
            <pc:sldMk cId="2565671554" sldId="2850"/>
            <ac:graphicFrameMk id="4" creationId="{00000000-0000-0000-0000-000000000000}"/>
          </ac:graphicFrameMkLst>
        </pc:graphicFrameChg>
      </pc:sldChg>
      <pc:sldChg chg="modSp mod">
        <pc:chgData name="Jim McGowan" userId="e2c7446dd3aca506" providerId="LiveId" clId="{7BDF0CE1-433D-417A-B360-211CB5A845AE}" dt="2023-11-26T18:24:26.139" v="98" actId="208"/>
        <pc:sldMkLst>
          <pc:docMk/>
          <pc:sldMk cId="0" sldId="2854"/>
        </pc:sldMkLst>
        <pc:picChg chg="mod">
          <ac:chgData name="Jim McGowan" userId="e2c7446dd3aca506" providerId="LiveId" clId="{7BDF0CE1-433D-417A-B360-211CB5A845AE}" dt="2023-11-26T18:24:26.139" v="98" actId="208"/>
          <ac:picMkLst>
            <pc:docMk/>
            <pc:sldMk cId="0" sldId="2854"/>
            <ac:picMk id="2" creationId="{00000000-0000-0000-0000-000000000000}"/>
          </ac:picMkLst>
        </pc:picChg>
      </pc:sldChg>
      <pc:sldChg chg="addSp modSp mod">
        <pc:chgData name="Jim McGowan" userId="e2c7446dd3aca506" providerId="LiveId" clId="{7BDF0CE1-433D-417A-B360-211CB5A845AE}" dt="2023-11-26T18:19:28.635" v="39" actId="255"/>
        <pc:sldMkLst>
          <pc:docMk/>
          <pc:sldMk cId="0" sldId="2878"/>
        </pc:sldMkLst>
        <pc:spChg chg="mod">
          <ac:chgData name="Jim McGowan" userId="e2c7446dd3aca506" providerId="LiveId" clId="{7BDF0CE1-433D-417A-B360-211CB5A845AE}" dt="2023-11-26T18:19:28.635" v="39" actId="255"/>
          <ac:spMkLst>
            <pc:docMk/>
            <pc:sldMk cId="0" sldId="2878"/>
            <ac:spMk id="134147" creationId="{00000000-0000-0000-0000-000000000000}"/>
          </ac:spMkLst>
        </pc:spChg>
        <pc:picChg chg="add mod">
          <ac:chgData name="Jim McGowan" userId="e2c7446dd3aca506" providerId="LiveId" clId="{7BDF0CE1-433D-417A-B360-211CB5A845AE}" dt="2023-11-26T18:19:03.784" v="32"/>
          <ac:picMkLst>
            <pc:docMk/>
            <pc:sldMk cId="0" sldId="2878"/>
            <ac:picMk id="3" creationId="{F52442A8-CCC0-4FC3-1379-7E7E6501B13A}"/>
          </ac:picMkLst>
        </pc:picChg>
      </pc:sldChg>
      <pc:sldChg chg="modSp del mod">
        <pc:chgData name="Jim McGowan" userId="e2c7446dd3aca506" providerId="LiveId" clId="{7BDF0CE1-433D-417A-B360-211CB5A845AE}" dt="2023-11-26T18:22:46.726" v="94" actId="47"/>
        <pc:sldMkLst>
          <pc:docMk/>
          <pc:sldMk cId="3998961023" sldId="10714"/>
        </pc:sldMkLst>
        <pc:graphicFrameChg chg="mod modGraphic">
          <ac:chgData name="Jim McGowan" userId="e2c7446dd3aca506" providerId="LiveId" clId="{7BDF0CE1-433D-417A-B360-211CB5A845AE}" dt="2023-11-26T18:21:28.438" v="81"/>
          <ac:graphicFrameMkLst>
            <pc:docMk/>
            <pc:sldMk cId="3998961023" sldId="10714"/>
            <ac:graphicFrameMk id="43041" creationId="{00000000-0000-0000-0000-000000000000}"/>
          </ac:graphicFrameMkLst>
        </pc:graphicFrameChg>
      </pc:sldChg>
      <pc:sldChg chg="ord">
        <pc:chgData name="Jim McGowan" userId="e2c7446dd3aca506" providerId="LiveId" clId="{7BDF0CE1-433D-417A-B360-211CB5A845AE}" dt="2023-11-26T18:22:30.715" v="91"/>
        <pc:sldMkLst>
          <pc:docMk/>
          <pc:sldMk cId="2825033403" sldId="10716"/>
        </pc:sldMkLst>
      </pc:sldChg>
      <pc:sldChg chg="add del ord">
        <pc:chgData name="Jim McGowan" userId="e2c7446dd3aca506" providerId="LiveId" clId="{7BDF0CE1-433D-417A-B360-211CB5A845AE}" dt="2023-11-26T18:22:52.900" v="95" actId="47"/>
        <pc:sldMkLst>
          <pc:docMk/>
          <pc:sldMk cId="1439248386" sldId="10720"/>
        </pc:sldMkLst>
      </pc:sldChg>
      <pc:sldChg chg="add">
        <pc:chgData name="Jim McGowan" userId="e2c7446dd3aca506" providerId="LiveId" clId="{7BDF0CE1-433D-417A-B360-211CB5A845AE}" dt="2023-11-26T18:22:26.619" v="89"/>
        <pc:sldMkLst>
          <pc:docMk/>
          <pc:sldMk cId="1176100282" sldId="10721"/>
        </pc:sldMkLst>
      </pc:sldChg>
      <pc:sldChg chg="addSp modSp new mod">
        <pc:chgData name="Jim McGowan" userId="e2c7446dd3aca506" providerId="LiveId" clId="{7BDF0CE1-433D-417A-B360-211CB5A845AE}" dt="2023-11-26T18:30:09.639" v="127"/>
        <pc:sldMkLst>
          <pc:docMk/>
          <pc:sldMk cId="4213333438" sldId="10722"/>
        </pc:sldMkLst>
        <pc:spChg chg="add mod">
          <ac:chgData name="Jim McGowan" userId="e2c7446dd3aca506" providerId="LiveId" clId="{7BDF0CE1-433D-417A-B360-211CB5A845AE}" dt="2023-11-26T18:30:09.639" v="127"/>
          <ac:spMkLst>
            <pc:docMk/>
            <pc:sldMk cId="4213333438" sldId="10722"/>
            <ac:spMk id="2" creationId="{6CF48A8A-E406-A33C-2CB6-C230C5E7FDD4}"/>
          </ac:spMkLst>
        </pc:spChg>
      </pc:sldChg>
    </pc:docChg>
  </pc:docChgLst>
  <pc:docChgLst>
    <pc:chgData name="Jim McGowan" userId="e2c7446dd3aca506" providerId="LiveId" clId="{D14A6EBF-BEE6-4481-AF9E-EBBF98EC1B69}"/>
    <pc:docChg chg="custSel addSld delSld modSld sldOrd">
      <pc:chgData name="Jim McGowan" userId="e2c7446dd3aca506" providerId="LiveId" clId="{D14A6EBF-BEE6-4481-AF9E-EBBF98EC1B69}" dt="2023-10-29T17:32:25.998" v="32" actId="47"/>
      <pc:docMkLst>
        <pc:docMk/>
      </pc:docMkLst>
      <pc:sldChg chg="modSp mod">
        <pc:chgData name="Jim McGowan" userId="e2c7446dd3aca506" providerId="LiveId" clId="{D14A6EBF-BEE6-4481-AF9E-EBBF98EC1B69}" dt="2023-10-29T17:17:10.753" v="1" actId="207"/>
        <pc:sldMkLst>
          <pc:docMk/>
          <pc:sldMk cId="2629928329" sldId="10579"/>
        </pc:sldMkLst>
        <pc:spChg chg="mod">
          <ac:chgData name="Jim McGowan" userId="e2c7446dd3aca506" providerId="LiveId" clId="{D14A6EBF-BEE6-4481-AF9E-EBBF98EC1B69}" dt="2023-10-29T17:17:10.753" v="1" actId="207"/>
          <ac:spMkLst>
            <pc:docMk/>
            <pc:sldMk cId="2629928329" sldId="10579"/>
            <ac:spMk id="68611" creationId="{00000000-0000-0000-0000-000000000000}"/>
          </ac:spMkLst>
        </pc:spChg>
      </pc:sldChg>
      <pc:sldChg chg="modSp mod">
        <pc:chgData name="Jim McGowan" userId="e2c7446dd3aca506" providerId="LiveId" clId="{D14A6EBF-BEE6-4481-AF9E-EBBF98EC1B69}" dt="2023-10-29T17:27:02.180" v="3" actId="207"/>
        <pc:sldMkLst>
          <pc:docMk/>
          <pc:sldMk cId="2629185296" sldId="10581"/>
        </pc:sldMkLst>
        <pc:spChg chg="mod">
          <ac:chgData name="Jim McGowan" userId="e2c7446dd3aca506" providerId="LiveId" clId="{D14A6EBF-BEE6-4481-AF9E-EBBF98EC1B69}" dt="2023-10-29T17:27:02.180" v="3" actId="207"/>
          <ac:spMkLst>
            <pc:docMk/>
            <pc:sldMk cId="2629185296" sldId="10581"/>
            <ac:spMk id="68611" creationId="{00000000-0000-0000-0000-000000000000}"/>
          </ac:spMkLst>
        </pc:spChg>
      </pc:sldChg>
      <pc:sldChg chg="delSp modSp new del mod ord">
        <pc:chgData name="Jim McGowan" userId="e2c7446dd3aca506" providerId="LiveId" clId="{D14A6EBF-BEE6-4481-AF9E-EBBF98EC1B69}" dt="2023-10-29T17:32:25.998" v="32" actId="47"/>
        <pc:sldMkLst>
          <pc:docMk/>
          <pc:sldMk cId="3147419128" sldId="10590"/>
        </pc:sldMkLst>
        <pc:spChg chg="mod">
          <ac:chgData name="Jim McGowan" userId="e2c7446dd3aca506" providerId="LiveId" clId="{D14A6EBF-BEE6-4481-AF9E-EBBF98EC1B69}" dt="2023-10-29T17:28:23.016" v="21" actId="255"/>
          <ac:spMkLst>
            <pc:docMk/>
            <pc:sldMk cId="3147419128" sldId="10590"/>
            <ac:spMk id="2" creationId="{C96F6F14-F7A0-466F-167C-2E664B02960B}"/>
          </ac:spMkLst>
        </pc:spChg>
        <pc:spChg chg="del">
          <ac:chgData name="Jim McGowan" userId="e2c7446dd3aca506" providerId="LiveId" clId="{D14A6EBF-BEE6-4481-AF9E-EBBF98EC1B69}" dt="2023-10-29T17:28:00.314" v="5" actId="478"/>
          <ac:spMkLst>
            <pc:docMk/>
            <pc:sldMk cId="3147419128" sldId="10590"/>
            <ac:spMk id="3" creationId="{4F0EDE58-0CD0-80D9-96A1-F6F5B3C16155}"/>
          </ac:spMkLst>
        </pc:spChg>
      </pc:sldChg>
    </pc:docChg>
  </pc:docChgLst>
  <pc:docChgLst>
    <pc:chgData name="Jim McGowan" userId="e2c7446dd3aca506" providerId="LiveId" clId="{2A90909D-AB4F-4510-A472-4B4E31EAFF2E}"/>
    <pc:docChg chg="custSel addSld modSld replTag delTag">
      <pc:chgData name="Jim McGowan" userId="e2c7446dd3aca506" providerId="LiveId" clId="{2A90909D-AB4F-4510-A472-4B4E31EAFF2E}" dt="2023-11-12T18:28:42.806" v="26"/>
      <pc:docMkLst>
        <pc:docMk/>
      </pc:docMkLst>
      <pc:sldChg chg="modSp mod">
        <pc:chgData name="Jim McGowan" userId="e2c7446dd3aca506" providerId="LiveId" clId="{2A90909D-AB4F-4510-A472-4B4E31EAFF2E}" dt="2023-11-12T18:17:00.005" v="0" actId="207"/>
        <pc:sldMkLst>
          <pc:docMk/>
          <pc:sldMk cId="945526024" sldId="10144"/>
        </pc:sldMkLst>
        <pc:spChg chg="mod">
          <ac:chgData name="Jim McGowan" userId="e2c7446dd3aca506" providerId="LiveId" clId="{2A90909D-AB4F-4510-A472-4B4E31EAFF2E}" dt="2023-11-12T18:17:00.005" v="0" actId="207"/>
          <ac:spMkLst>
            <pc:docMk/>
            <pc:sldMk cId="945526024" sldId="10144"/>
            <ac:spMk id="3" creationId="{FCAB0259-2ED2-1928-0EE2-46625A5A800A}"/>
          </ac:spMkLst>
        </pc:spChg>
      </pc:sldChg>
      <pc:sldChg chg="delSp modSp new mod">
        <pc:chgData name="Jim McGowan" userId="e2c7446dd3aca506" providerId="LiveId" clId="{2A90909D-AB4F-4510-A472-4B4E31EAFF2E}" dt="2023-11-12T18:28:39.334" v="24" actId="12789"/>
        <pc:sldMkLst>
          <pc:docMk/>
          <pc:sldMk cId="1338648141" sldId="10725"/>
        </pc:sldMkLst>
        <pc:spChg chg="mod">
          <ac:chgData name="Jim McGowan" userId="e2c7446dd3aca506" providerId="LiveId" clId="{2A90909D-AB4F-4510-A472-4B4E31EAFF2E}" dt="2023-11-12T18:28:39.334" v="24" actId="12789"/>
          <ac:spMkLst>
            <pc:docMk/>
            <pc:sldMk cId="1338648141" sldId="10725"/>
            <ac:spMk id="2" creationId="{6C000071-2930-7DF5-EF4C-38564E38AA8E}"/>
          </ac:spMkLst>
        </pc:spChg>
        <pc:spChg chg="del">
          <ac:chgData name="Jim McGowan" userId="e2c7446dd3aca506" providerId="LiveId" clId="{2A90909D-AB4F-4510-A472-4B4E31EAFF2E}" dt="2023-11-12T18:28:23.193" v="4" actId="478"/>
          <ac:spMkLst>
            <pc:docMk/>
            <pc:sldMk cId="1338648141" sldId="10725"/>
            <ac:spMk id="3" creationId="{CDBC9D72-EFB8-27F8-2D0E-440350CC8D71}"/>
          </ac:spMkLst>
        </pc:spChg>
      </pc:sldChg>
    </pc:docChg>
  </pc:docChgLst>
  <pc:docChgLst>
    <pc:chgData name="Jim McGowan" userId="e2c7446dd3aca506" providerId="LiveId" clId="{6CDB262F-E37A-4525-B6E5-45E0385DA3E4}"/>
    <pc:docChg chg="custSel addSld modSld replTag delTag">
      <pc:chgData name="Jim McGowan" userId="e2c7446dd3aca506" providerId="LiveId" clId="{6CDB262F-E37A-4525-B6E5-45E0385DA3E4}" dt="2023-11-19T18:29:26.713" v="23"/>
      <pc:docMkLst>
        <pc:docMk/>
      </pc:docMkLst>
      <pc:sldChg chg="delSp modSp new mod">
        <pc:chgData name="Jim McGowan" userId="e2c7446dd3aca506" providerId="LiveId" clId="{6CDB262F-E37A-4525-B6E5-45E0385DA3E4}" dt="2023-11-19T18:29:20.242" v="21" actId="12789"/>
        <pc:sldMkLst>
          <pc:docMk/>
          <pc:sldMk cId="1270480948" sldId="10714"/>
        </pc:sldMkLst>
        <pc:spChg chg="mod">
          <ac:chgData name="Jim McGowan" userId="e2c7446dd3aca506" providerId="LiveId" clId="{6CDB262F-E37A-4525-B6E5-45E0385DA3E4}" dt="2023-11-19T18:29:20.242" v="21" actId="12789"/>
          <ac:spMkLst>
            <pc:docMk/>
            <pc:sldMk cId="1270480948" sldId="10714"/>
            <ac:spMk id="2" creationId="{2BA80AE1-C118-1FD5-E875-96F5C1203B94}"/>
          </ac:spMkLst>
        </pc:spChg>
        <pc:spChg chg="del">
          <ac:chgData name="Jim McGowan" userId="e2c7446dd3aca506" providerId="LiveId" clId="{6CDB262F-E37A-4525-B6E5-45E0385DA3E4}" dt="2023-11-19T18:29:02.766" v="1" actId="478"/>
          <ac:spMkLst>
            <pc:docMk/>
            <pc:sldMk cId="1270480948" sldId="10714"/>
            <ac:spMk id="3" creationId="{4296CCB1-6AD3-DAC0-1AE7-10AB5ACA40C3}"/>
          </ac:spMkLst>
        </pc:spChg>
      </pc:sldChg>
    </pc:docChg>
  </pc:docChgLst>
  <pc:docChgLst>
    <pc:chgData name="Jim McGowan" userId="e2c7446dd3aca506" providerId="LiveId" clId="{0467854E-7EB0-4D2F-A3AF-721AEE0DFF50}"/>
    <pc:docChg chg="custSel replTag delTag modHandout">
      <pc:chgData name="Jim McGowan" userId="e2c7446dd3aca506" providerId="LiveId" clId="{0467854E-7EB0-4D2F-A3AF-721AEE0DFF50}" dt="2023-11-15T15:00:05.424" v="8"/>
      <pc:docMkLst>
        <pc:docMk/>
      </pc:docMkLst>
    </pc:docChg>
  </pc:docChgLst>
  <pc:docChgLst>
    <pc:chgData name="Jim McGowan" userId="e2c7446dd3aca506" providerId="LiveId" clId="{F9AA8DA8-D5B6-409D-9271-43B5DA148FE6}"/>
    <pc:docChg chg="custSel modSld replTag delTag">
      <pc:chgData name="Jim McGowan" userId="e2c7446dd3aca506" providerId="LiveId" clId="{F9AA8DA8-D5B6-409D-9271-43B5DA148FE6}" dt="2023-12-03T18:31:21.636" v="32"/>
      <pc:docMkLst>
        <pc:docMk/>
      </pc:docMkLst>
      <pc:sldChg chg="modSp mod">
        <pc:chgData name="Jim McGowan" userId="e2c7446dd3aca506" providerId="LiveId" clId="{F9AA8DA8-D5B6-409D-9271-43B5DA148FE6}" dt="2023-12-03T18:31:17.627" v="30" actId="20577"/>
        <pc:sldMkLst>
          <pc:docMk/>
          <pc:sldMk cId="2238536345" sldId="1804"/>
        </pc:sldMkLst>
        <pc:spChg chg="mod">
          <ac:chgData name="Jim McGowan" userId="e2c7446dd3aca506" providerId="LiveId" clId="{F9AA8DA8-D5B6-409D-9271-43B5DA148FE6}" dt="2023-12-03T18:31:17.627" v="30" actId="20577"/>
          <ac:spMkLst>
            <pc:docMk/>
            <pc:sldMk cId="2238536345" sldId="1804"/>
            <ac:spMk id="56323" creationId="{00000000-0000-0000-0000-000000000000}"/>
          </ac:spMkLst>
        </pc:spChg>
      </pc:sldChg>
      <pc:sldChg chg="addSp modSp mod">
        <pc:chgData name="Jim McGowan" userId="e2c7446dd3aca506" providerId="LiveId" clId="{F9AA8DA8-D5B6-409D-9271-43B5DA148FE6}" dt="2023-12-03T17:49:14.136" v="19" actId="1036"/>
        <pc:sldMkLst>
          <pc:docMk/>
          <pc:sldMk cId="1578221738" sldId="2929"/>
        </pc:sldMkLst>
        <pc:picChg chg="add mod">
          <ac:chgData name="Jim McGowan" userId="e2c7446dd3aca506" providerId="LiveId" clId="{F9AA8DA8-D5B6-409D-9271-43B5DA148FE6}" dt="2023-12-03T17:49:14.136" v="19" actId="1036"/>
          <ac:picMkLst>
            <pc:docMk/>
            <pc:sldMk cId="1578221738" sldId="2929"/>
            <ac:picMk id="3" creationId="{0F1A84FD-0396-A80A-42D7-C5A5C0B15FC9}"/>
          </ac:picMkLst>
        </pc:picChg>
      </pc:sldChg>
      <pc:sldChg chg="modSp mod">
        <pc:chgData name="Jim McGowan" userId="e2c7446dd3aca506" providerId="LiveId" clId="{F9AA8DA8-D5B6-409D-9271-43B5DA148FE6}" dt="2023-12-03T17:50:02.188" v="26" actId="2710"/>
        <pc:sldMkLst>
          <pc:docMk/>
          <pc:sldMk cId="1784409767" sldId="5591"/>
        </pc:sldMkLst>
        <pc:spChg chg="mod">
          <ac:chgData name="Jim McGowan" userId="e2c7446dd3aca506" providerId="LiveId" clId="{F9AA8DA8-D5B6-409D-9271-43B5DA148FE6}" dt="2023-12-03T17:50:02.188" v="26" actId="2710"/>
          <ac:spMkLst>
            <pc:docMk/>
            <pc:sldMk cId="1784409767" sldId="5591"/>
            <ac:spMk id="64514" creationId="{00000000-0000-0000-0000-000000000000}"/>
          </ac:spMkLst>
        </pc:spChg>
      </pc:sldChg>
    </pc:docChg>
  </pc:docChgLst>
  <pc:docChgLst>
    <pc:chgData name="Jim McGowan" userId="e2c7446dd3aca506" providerId="LiveId" clId="{EEC2BE80-793B-4492-B1A6-87984ED1CC8C}"/>
    <pc:docChg chg="custSel modSld replTag delTag modHandout">
      <pc:chgData name="Jim McGowan" userId="e2c7446dd3aca506" providerId="LiveId" clId="{EEC2BE80-793B-4492-B1A6-87984ED1CC8C}" dt="2023-11-28T17:25:27.663" v="24"/>
      <pc:docMkLst>
        <pc:docMk/>
      </pc:docMkLst>
      <pc:sldChg chg="modSp mod">
        <pc:chgData name="Jim McGowan" userId="e2c7446dd3aca506" providerId="LiveId" clId="{EEC2BE80-793B-4492-B1A6-87984ED1CC8C}" dt="2023-11-28T17:23:45.028" v="5" actId="403"/>
        <pc:sldMkLst>
          <pc:docMk/>
          <pc:sldMk cId="4213333438" sldId="10722"/>
        </pc:sldMkLst>
        <pc:spChg chg="mod">
          <ac:chgData name="Jim McGowan" userId="e2c7446dd3aca506" providerId="LiveId" clId="{EEC2BE80-793B-4492-B1A6-87984ED1CC8C}" dt="2023-11-28T17:23:45.028" v="5" actId="403"/>
          <ac:spMkLst>
            <pc:docMk/>
            <pc:sldMk cId="4213333438" sldId="10722"/>
            <ac:spMk id="2" creationId="{6CF48A8A-E406-A33C-2CB6-C230C5E7FDD4}"/>
          </ac:spMkLst>
        </pc:spChg>
      </pc:sldChg>
    </pc:docChg>
  </pc:docChgLst>
  <pc:docChgLst>
    <pc:chgData name="Jim McGowan" userId="e2c7446dd3aca506" providerId="LiveId" clId="{2A5CDAB4-7CF4-460F-A90E-3E1958903FC1}"/>
    <pc:docChg chg="custSel addSld modSld replTag delTag">
      <pc:chgData name="Jim McGowan" userId="e2c7446dd3aca506" providerId="LiveId" clId="{2A5CDAB4-7CF4-460F-A90E-3E1958903FC1}" dt="2023-09-19T15:09:50.906" v="20"/>
      <pc:docMkLst>
        <pc:docMk/>
      </pc:docMkLst>
      <pc:sldChg chg="delSp modSp new mod">
        <pc:chgData name="Jim McGowan" userId="e2c7446dd3aca506" providerId="LiveId" clId="{2A5CDAB4-7CF4-460F-A90E-3E1958903FC1}" dt="2023-09-19T15:09:50.021" v="18" actId="12789"/>
        <pc:sldMkLst>
          <pc:docMk/>
          <pc:sldMk cId="20911479" sldId="10588"/>
        </pc:sldMkLst>
        <pc:spChg chg="mod">
          <ac:chgData name="Jim McGowan" userId="e2c7446dd3aca506" providerId="LiveId" clId="{2A5CDAB4-7CF4-460F-A90E-3E1958903FC1}" dt="2023-09-19T15:09:50.021" v="18" actId="12789"/>
          <ac:spMkLst>
            <pc:docMk/>
            <pc:sldMk cId="20911479" sldId="10588"/>
            <ac:spMk id="2" creationId="{CAC63AA0-4867-EC5A-EE46-86F2C4CBF2CE}"/>
          </ac:spMkLst>
        </pc:spChg>
        <pc:spChg chg="del">
          <ac:chgData name="Jim McGowan" userId="e2c7446dd3aca506" providerId="LiveId" clId="{2A5CDAB4-7CF4-460F-A90E-3E1958903FC1}" dt="2023-09-19T15:09:35.493" v="1" actId="478"/>
          <ac:spMkLst>
            <pc:docMk/>
            <pc:sldMk cId="20911479" sldId="10588"/>
            <ac:spMk id="3" creationId="{B08B43F3-6E9E-F31D-9AFB-519F5A14AF81}"/>
          </ac:spMkLst>
        </pc:spChg>
      </pc:sldChg>
    </pc:docChg>
  </pc:docChgLst>
  <pc:docChgLst>
    <pc:chgData name="Jim McGowan" userId="e2c7446dd3aca506" providerId="LiveId" clId="{ED7B4F19-D4D2-49B5-9A10-712BD51AE146}"/>
    <pc:docChg chg="custSel addSld modSld replTag delTag">
      <pc:chgData name="Jim McGowan" userId="e2c7446dd3aca506" providerId="LiveId" clId="{ED7B4F19-D4D2-49B5-9A10-712BD51AE146}" dt="2023-12-10T18:28:39.994" v="31"/>
      <pc:docMkLst>
        <pc:docMk/>
      </pc:docMkLst>
      <pc:sldChg chg="addSp modSp new mod">
        <pc:chgData name="Jim McGowan" userId="e2c7446dd3aca506" providerId="LiveId" clId="{ED7B4F19-D4D2-49B5-9A10-712BD51AE146}" dt="2023-12-10T18:28:38.218" v="29" actId="113"/>
        <pc:sldMkLst>
          <pc:docMk/>
          <pc:sldMk cId="2693959843" sldId="10838"/>
        </pc:sldMkLst>
        <pc:spChg chg="add mod">
          <ac:chgData name="Jim McGowan" userId="e2c7446dd3aca506" providerId="LiveId" clId="{ED7B4F19-D4D2-49B5-9A10-712BD51AE146}" dt="2023-12-10T18:28:38.218" v="29" actId="113"/>
          <ac:spMkLst>
            <pc:docMk/>
            <pc:sldMk cId="2693959843" sldId="10838"/>
            <ac:spMk id="2" creationId="{53392BB9-A519-E8FC-BDFC-44F45DB73DBF}"/>
          </ac:spMkLst>
        </pc:spChg>
      </pc:sldChg>
    </pc:docChg>
  </pc:docChgLst>
  <pc:docChgLst>
    <pc:chgData name="Jim McGowan" userId="e2c7446dd3aca506" providerId="LiveId" clId="{D87AD03F-5A63-4A46-9195-CE1C1CDCA2CD}"/>
    <pc:docChg chg="custSel addSld modSld sldOrd">
      <pc:chgData name="Jim McGowan" userId="e2c7446dd3aca506" providerId="LiveId" clId="{D87AD03F-5A63-4A46-9195-CE1C1CDCA2CD}" dt="2023-11-05T18:23:52.041" v="19"/>
      <pc:docMkLst>
        <pc:docMk/>
      </pc:docMkLst>
      <pc:sldChg chg="delSp modSp new mod ord">
        <pc:chgData name="Jim McGowan" userId="e2c7446dd3aca506" providerId="LiveId" clId="{D87AD03F-5A63-4A46-9195-CE1C1CDCA2CD}" dt="2023-11-05T18:23:52.041" v="19"/>
        <pc:sldMkLst>
          <pc:docMk/>
          <pc:sldMk cId="690174162" sldId="10721"/>
        </pc:sldMkLst>
        <pc:spChg chg="mod">
          <ac:chgData name="Jim McGowan" userId="e2c7446dd3aca506" providerId="LiveId" clId="{D87AD03F-5A63-4A46-9195-CE1C1CDCA2CD}" dt="2023-11-05T18:22:45.581" v="17" actId="12788"/>
          <ac:spMkLst>
            <pc:docMk/>
            <pc:sldMk cId="690174162" sldId="10721"/>
            <ac:spMk id="2" creationId="{5B50E682-7A46-95EC-6044-5DCD5C8FB0AC}"/>
          </ac:spMkLst>
        </pc:spChg>
        <pc:spChg chg="del">
          <ac:chgData name="Jim McGowan" userId="e2c7446dd3aca506" providerId="LiveId" clId="{D87AD03F-5A63-4A46-9195-CE1C1CDCA2CD}" dt="2023-11-05T18:22:20.162" v="1" actId="478"/>
          <ac:spMkLst>
            <pc:docMk/>
            <pc:sldMk cId="690174162" sldId="10721"/>
            <ac:spMk id="3" creationId="{3D1A7854-1FEE-30F1-C1FF-53A8E37D665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sz="1400"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Genesis 146 - 37v5-36</a:t>
            </a:r>
          </a:p>
          <a:p>
            <a:pPr>
              <a:defRPr/>
            </a:pPr>
            <a:r>
              <a:rPr lang="en-US" sz="1400" dirty="0"/>
              <a:t>01-14-2024</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1/13/2024</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72</a:t>
            </a:fld>
            <a:endParaRPr lang="en-US" altLang="en-US" dirty="0"/>
          </a:p>
        </p:txBody>
      </p:sp>
    </p:spTree>
    <p:extLst>
      <p:ext uri="{BB962C8B-B14F-4D97-AF65-F5344CB8AC3E}">
        <p14:creationId xmlns:p14="http://schemas.microsoft.com/office/powerpoint/2010/main" val="2771558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81</a:t>
            </a:fld>
            <a:endParaRPr lang="en-US" altLang="en-US" dirty="0"/>
          </a:p>
        </p:txBody>
      </p:sp>
    </p:spTree>
    <p:extLst>
      <p:ext uri="{BB962C8B-B14F-4D97-AF65-F5344CB8AC3E}">
        <p14:creationId xmlns:p14="http://schemas.microsoft.com/office/powerpoint/2010/main" val="3366476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103</a:t>
            </a:fld>
            <a:endParaRPr lang="en-US" altLang="en-US" dirty="0"/>
          </a:p>
        </p:txBody>
      </p:sp>
    </p:spTree>
    <p:extLst>
      <p:ext uri="{BB962C8B-B14F-4D97-AF65-F5344CB8AC3E}">
        <p14:creationId xmlns:p14="http://schemas.microsoft.com/office/powerpoint/2010/main" val="3255385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125</a:t>
            </a:fld>
            <a:endParaRPr lang="en-US" altLang="en-US" dirty="0"/>
          </a:p>
        </p:txBody>
      </p:sp>
    </p:spTree>
    <p:extLst>
      <p:ext uri="{BB962C8B-B14F-4D97-AF65-F5344CB8AC3E}">
        <p14:creationId xmlns:p14="http://schemas.microsoft.com/office/powerpoint/2010/main" val="3462419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126</a:t>
            </a:fld>
            <a:endParaRPr lang="en-US" altLang="en-US" dirty="0"/>
          </a:p>
        </p:txBody>
      </p:sp>
    </p:spTree>
    <p:extLst>
      <p:ext uri="{BB962C8B-B14F-4D97-AF65-F5344CB8AC3E}">
        <p14:creationId xmlns:p14="http://schemas.microsoft.com/office/powerpoint/2010/main" val="4199217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133</a:t>
            </a:fld>
            <a:endParaRPr lang="en-US" altLang="en-US" dirty="0"/>
          </a:p>
        </p:txBody>
      </p:sp>
    </p:spTree>
    <p:extLst>
      <p:ext uri="{BB962C8B-B14F-4D97-AF65-F5344CB8AC3E}">
        <p14:creationId xmlns:p14="http://schemas.microsoft.com/office/powerpoint/2010/main" val="3477714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143</a:t>
            </a:fld>
            <a:endParaRPr lang="en-US" altLang="en-US" dirty="0"/>
          </a:p>
        </p:txBody>
      </p:sp>
    </p:spTree>
    <p:extLst>
      <p:ext uri="{BB962C8B-B14F-4D97-AF65-F5344CB8AC3E}">
        <p14:creationId xmlns:p14="http://schemas.microsoft.com/office/powerpoint/2010/main" val="4178545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1/13/2024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3236264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p:txBody>
          <a:bodyPr/>
          <a:lstStyle>
            <a:lvl1pPr>
              <a:defRPr/>
            </a:lvl1pPr>
          </a:lstStyle>
          <a:p>
            <a:pPr>
              <a:defRPr/>
            </a:pPr>
            <a:endParaRPr lang="en-US"/>
          </a:p>
        </p:txBody>
      </p:sp>
      <p:sp>
        <p:nvSpPr>
          <p:cNvPr id="4" name="Rectangle 36"/>
          <p:cNvSpPr>
            <a:spLocks noGrp="1" noChangeArrowheads="1"/>
          </p:cNvSpPr>
          <p:nvPr>
            <p:ph type="ftr" sz="quarter" idx="11"/>
          </p:nvPr>
        </p:nvSpPr>
        <p:spPr/>
        <p:txBody>
          <a:bodyPr/>
          <a:lstStyle>
            <a:lvl1pPr>
              <a:defRPr/>
            </a:lvl1pPr>
          </a:lstStyle>
          <a:p>
            <a:pPr>
              <a:defRPr/>
            </a:pPr>
            <a:endParaRPr lang="en-US"/>
          </a:p>
        </p:txBody>
      </p:sp>
      <p:sp>
        <p:nvSpPr>
          <p:cNvPr id="5" name="Rectangle 37"/>
          <p:cNvSpPr>
            <a:spLocks noGrp="1" noChangeArrowheads="1"/>
          </p:cNvSpPr>
          <p:nvPr>
            <p:ph type="sldNum" sz="quarter" idx="12"/>
          </p:nvPr>
        </p:nvSpPr>
        <p:spPr/>
        <p:txBody>
          <a:bodyPr/>
          <a:lstStyle>
            <a:lvl1pPr>
              <a:defRPr/>
            </a:lvl1pPr>
          </a:lstStyle>
          <a:p>
            <a:pPr>
              <a:defRPr/>
            </a:pPr>
            <a:fld id="{AC0D2097-2C7E-42E9-8043-462C1F5AA0A7}" type="slidenum">
              <a:rPr lang="en-US" altLang="en-US"/>
              <a:pPr>
                <a:defRPr/>
              </a:pPr>
              <a:t>‹#›</a:t>
            </a:fld>
            <a:endParaRPr lang="en-US" altLang="en-US"/>
          </a:p>
        </p:txBody>
      </p:sp>
    </p:spTree>
    <p:extLst>
      <p:ext uri="{BB962C8B-B14F-4D97-AF65-F5344CB8AC3E}">
        <p14:creationId xmlns:p14="http://schemas.microsoft.com/office/powerpoint/2010/main" val="2587773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20" r:id="rId12"/>
    <p:sldLayoutId id="2147488921" r:id="rId13"/>
    <p:sldLayoutId id="2147488922"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6.png"/></Relationships>
</file>

<file path=ppt/slides/_rels/slide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6.png"/></Relationships>
</file>

<file path=ppt/slides/_rels/slide1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6.png"/></Relationships>
</file>

<file path=ppt/slides/_rels/slide1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6.png"/></Relationships>
</file>

<file path=ppt/slides/_rels/slide1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1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6.png"/></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6.png"/></Relationships>
</file>

<file path=ppt/slides/_rels/slide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a:effectLst>
                  <a:outerShdw blurRad="38100" dist="38100" dir="2700000" algn="tl">
                    <a:srgbClr val="000000">
                      <a:alpha val="43137"/>
                    </a:srgbClr>
                  </a:outerShdw>
                </a:effectLst>
              </a:rPr>
              <a:t>Genesis 12</a:t>
            </a:r>
            <a:r>
              <a:rPr lang="en-US" sz="3600" kern="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95C219-A21B-4FB5-8B17-3F02DA0413DB}"/>
              </a:ext>
            </a:extLst>
          </p:cNvPr>
          <p:cNvPicPr>
            <a:picLocks noChangeAspect="1"/>
          </p:cNvPicPr>
          <p:nvPr/>
        </p:nvPicPr>
        <p:blipFill>
          <a:blip r:embed="rId2"/>
          <a:stretch>
            <a:fillRect/>
          </a:stretch>
        </p:blipFill>
        <p:spPr>
          <a:xfrm>
            <a:off x="1636389" y="152116"/>
            <a:ext cx="8919221" cy="6553768"/>
          </a:xfrm>
          <a:prstGeom prst="rect">
            <a:avLst/>
          </a:prstGeom>
        </p:spPr>
      </p:pic>
    </p:spTree>
    <p:extLst>
      <p:ext uri="{BB962C8B-B14F-4D97-AF65-F5344CB8AC3E}">
        <p14:creationId xmlns:p14="http://schemas.microsoft.com/office/powerpoint/2010/main" val="291215746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37:25-28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Selling of Joseph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Occasion (25)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Judah’s proposal (26-27a)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Agreement (27b)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Selling (28)</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15321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‒25</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extLst>
              <p:ext uri="{D42A27DB-BD31-4B8C-83A1-F6EECF244321}">
                <p14:modId xmlns:p14="http://schemas.microsoft.com/office/powerpoint/2010/main" val="972700064"/>
              </p:ext>
            </p:extLst>
          </p:nvPr>
        </p:nvGraphicFramePr>
        <p:xfrm>
          <a:off x="609600" y="1351280"/>
          <a:ext cx="11353800" cy="514350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Hagar &amp; Ishmael (16:1-16)</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Circumcision  (Gen. 17:1-27)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sacrifices Isaac (22)</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Sarah’s death (23)</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marriage (24)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Keturah (25:1-6)</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Abraham’s death (25:7-11)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3108680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BCF2E-4296-7AF2-65A6-7B7C2E7F8A89}"/>
              </a:ext>
            </a:extLst>
          </p:cNvPr>
          <p:cNvPicPr>
            <a:picLocks noChangeAspect="1"/>
          </p:cNvPicPr>
          <p:nvPr/>
        </p:nvPicPr>
        <p:blipFill>
          <a:blip r:embed="rId2"/>
          <a:stretch>
            <a:fillRect/>
          </a:stretch>
        </p:blipFill>
        <p:spPr>
          <a:xfrm>
            <a:off x="1219200" y="147637"/>
            <a:ext cx="9753600" cy="6562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469EFFC0-177E-E996-A76B-9672D3FDA1EB}"/>
              </a:ext>
            </a:extLst>
          </p:cNvPr>
          <p:cNvSpPr>
            <a:spLocks noChangeArrowheads="1"/>
          </p:cNvSpPr>
          <p:nvPr/>
        </p:nvSpPr>
        <p:spPr bwMode="auto">
          <a:xfrm>
            <a:off x="2286000" y="6024562"/>
            <a:ext cx="1600200" cy="685800"/>
          </a:xfrm>
          <a:prstGeom prst="ellipse">
            <a:avLst/>
          </a:prstGeom>
          <a:noFill/>
          <a:ln w="76200" algn="ctr">
            <a:solidFill>
              <a:srgbClr val="C00000"/>
            </a:solidFill>
            <a:round/>
            <a:headEnd/>
            <a:tailEnd/>
          </a:ln>
        </p:spPr>
        <p:txBody>
          <a:bodyPr wrap="none"/>
          <a:lstStyle/>
          <a:p>
            <a:endParaRPr lang="en-US"/>
          </a:p>
        </p:txBody>
      </p:sp>
      <p:sp>
        <p:nvSpPr>
          <p:cNvPr id="4" name="Oval 7">
            <a:extLst>
              <a:ext uri="{FF2B5EF4-FFF2-40B4-BE49-F238E27FC236}">
                <a16:creationId xmlns:a16="http://schemas.microsoft.com/office/drawing/2014/main" id="{888017C1-2471-FA5B-AB5F-3D0205BDF8CE}"/>
              </a:ext>
            </a:extLst>
          </p:cNvPr>
          <p:cNvSpPr>
            <a:spLocks noChangeArrowheads="1"/>
          </p:cNvSpPr>
          <p:nvPr/>
        </p:nvSpPr>
        <p:spPr bwMode="auto">
          <a:xfrm>
            <a:off x="8686800" y="2514600"/>
            <a:ext cx="1295400" cy="381000"/>
          </a:xfrm>
          <a:prstGeom prst="ellipse">
            <a:avLst/>
          </a:prstGeom>
          <a:noFill/>
          <a:ln w="76200" algn="ctr">
            <a:solidFill>
              <a:srgbClr val="C00000"/>
            </a:solidFill>
            <a:round/>
            <a:headEnd/>
            <a:tailEnd/>
          </a:ln>
        </p:spPr>
        <p:txBody>
          <a:bodyPr wrap="none"/>
          <a:lstStyle/>
          <a:p>
            <a:endParaRPr lang="en-US"/>
          </a:p>
        </p:txBody>
      </p:sp>
      <p:sp>
        <p:nvSpPr>
          <p:cNvPr id="5" name="Oval 7">
            <a:extLst>
              <a:ext uri="{FF2B5EF4-FFF2-40B4-BE49-F238E27FC236}">
                <a16:creationId xmlns:a16="http://schemas.microsoft.com/office/drawing/2014/main" id="{D4A3F32E-298D-CBA8-5536-C932F406A770}"/>
              </a:ext>
            </a:extLst>
          </p:cNvPr>
          <p:cNvSpPr>
            <a:spLocks noChangeArrowheads="1"/>
          </p:cNvSpPr>
          <p:nvPr/>
        </p:nvSpPr>
        <p:spPr bwMode="auto">
          <a:xfrm>
            <a:off x="9677400" y="1752600"/>
            <a:ext cx="1295400" cy="609600"/>
          </a:xfrm>
          <a:prstGeom prst="ellipse">
            <a:avLst/>
          </a:prstGeom>
          <a:noFill/>
          <a:ln w="76200" algn="ctr">
            <a:solidFill>
              <a:srgbClr val="C00000"/>
            </a:solidFill>
            <a:round/>
            <a:headEnd/>
            <a:tailEnd/>
          </a:ln>
        </p:spPr>
        <p:txBody>
          <a:bodyPr wrap="none"/>
          <a:lstStyle/>
          <a:p>
            <a:endParaRPr lang="en-US"/>
          </a:p>
        </p:txBody>
      </p:sp>
    </p:spTree>
    <p:extLst>
      <p:ext uri="{BB962C8B-B14F-4D97-AF65-F5344CB8AC3E}">
        <p14:creationId xmlns:p14="http://schemas.microsoft.com/office/powerpoint/2010/main" val="3642010991"/>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“In verse 27b came the agreement: </a:t>
            </a:r>
            <a:r>
              <a:rPr lang="en-US" i="1" dirty="0">
                <a:effectLst>
                  <a:outerShdw blurRad="38100" dist="38100" dir="2700000" algn="tl">
                    <a:srgbClr val="000000">
                      <a:alpha val="43137"/>
                    </a:srgbClr>
                  </a:outerShdw>
                </a:effectLst>
              </a:rPr>
              <a:t>And his brethren hearkened unto him</a:t>
            </a:r>
            <a:r>
              <a:rPr lang="en-US" dirty="0">
                <a:effectLst>
                  <a:outerShdw blurRad="38100" dist="38100" dir="2700000" algn="tl">
                    <a:srgbClr val="000000">
                      <a:alpha val="43137"/>
                    </a:srgbClr>
                  </a:outerShdw>
                </a:effectLst>
              </a:rPr>
              <a:t>. Verse 28 records the selling: </a:t>
            </a:r>
            <a:r>
              <a:rPr lang="en-US" i="1" dirty="0">
                <a:effectLst>
                  <a:outerShdw blurRad="38100" dist="38100" dir="2700000" algn="tl">
                    <a:srgbClr val="000000">
                      <a:alpha val="43137"/>
                    </a:srgbClr>
                  </a:outerShdw>
                </a:effectLst>
              </a:rPr>
              <a:t>And there passed by Midianites, merchantmen</a:t>
            </a:r>
            <a:r>
              <a:rPr lang="en-US" dirty="0">
                <a:effectLst>
                  <a:outerShdw blurRad="38100" dist="38100" dir="2700000" algn="tl">
                    <a:srgbClr val="000000">
                      <a:alpha val="43137"/>
                    </a:srgbClr>
                  </a:outerShdw>
                </a:effectLst>
              </a:rPr>
              <a:t>. These are called </a:t>
            </a:r>
            <a:r>
              <a:rPr lang="en-US" i="1" dirty="0">
                <a:effectLst>
                  <a:outerShdw blurRad="38100" dist="38100" dir="2700000" algn="tl">
                    <a:srgbClr val="000000">
                      <a:alpha val="43137"/>
                    </a:srgbClr>
                  </a:outerShdw>
                </a:effectLst>
              </a:rPr>
              <a:t>merchantmen</a:t>
            </a:r>
            <a:r>
              <a:rPr lang="en-US" dirty="0">
                <a:effectLst>
                  <a:outerShdw blurRad="38100" dist="38100" dir="2700000" algn="tl">
                    <a:srgbClr val="000000">
                      <a:alpha val="43137"/>
                    </a:srgbClr>
                  </a:outerShdw>
                </a:effectLst>
              </a:rPr>
              <a:t>; for they were North Arabian </a:t>
            </a:r>
            <a:r>
              <a:rPr lang="en-US" dirty="0" err="1">
                <a:effectLst>
                  <a:outerShdw blurRad="38100" dist="38100" dir="2700000" algn="tl">
                    <a:srgbClr val="000000">
                      <a:alpha val="43137"/>
                    </a:srgbClr>
                  </a:outerShdw>
                </a:effectLst>
              </a:rPr>
              <a:t>caravaneers</a:t>
            </a:r>
            <a:r>
              <a:rPr lang="en-US" dirty="0">
                <a:effectLst>
                  <a:outerShdw blurRad="38100" dist="38100" dir="2700000" algn="tl">
                    <a:srgbClr val="000000">
                      <a:alpha val="43137"/>
                    </a:srgbClr>
                  </a:outerShdw>
                </a:effectLst>
              </a:rPr>
              <a:t> who branched off through Gilead to the main route to Egypt, the Via Maris, from the King’s Highway.</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536</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883602362"/>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37:25-28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Selling of Joseph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Occasion (25)</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Judah’s proposal (26-27a)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Agreement (27b)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Selling (28)</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91936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37:26-27a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Judah’s Proposal</a:t>
            </a:r>
          </a:p>
        </p:txBody>
      </p:sp>
      <p:sp>
        <p:nvSpPr>
          <p:cNvPr id="161795" name="Rectangle 3"/>
          <p:cNvSpPr>
            <a:spLocks noGrp="1" noChangeArrowheads="1"/>
          </p:cNvSpPr>
          <p:nvPr>
            <p:ph type="body" idx="1"/>
          </p:nvPr>
        </p:nvSpPr>
        <p:spPr>
          <a:xfrm>
            <a:off x="1447800" y="2057400"/>
            <a:ext cx="5731388"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Rhetorical question (26)</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Proposal (27a)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06133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37:26-27a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Judah’s Proposal</a:t>
            </a:r>
          </a:p>
        </p:txBody>
      </p:sp>
      <p:sp>
        <p:nvSpPr>
          <p:cNvPr id="161795" name="Rectangle 3"/>
          <p:cNvSpPr>
            <a:spLocks noGrp="1" noChangeArrowheads="1"/>
          </p:cNvSpPr>
          <p:nvPr>
            <p:ph type="body" idx="1"/>
          </p:nvPr>
        </p:nvSpPr>
        <p:spPr>
          <a:xfrm>
            <a:off x="1447800" y="2057400"/>
            <a:ext cx="5731388"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Rhetorical question (26)</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Proposal (27a)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89958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001968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74E2B5-C2FF-4067-A4B0-22DB5A5312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1"/>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49:10</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scepter</a:t>
            </a:r>
            <a:r>
              <a:rPr lang="en-US" sz="3600" dirty="0">
                <a:effectLst>
                  <a:outerShdw blurRad="38100" dist="38100" dir="2700000" algn="tl">
                    <a:srgbClr val="000000">
                      <a:alpha val="43137"/>
                    </a:srgbClr>
                  </a:outerShdw>
                </a:effectLst>
                <a:latin typeface="Calibri" panose="020F0502020204030204" pitchFamily="34" charset="0"/>
              </a:rPr>
              <a:t> shall not depart from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Judah</a:t>
            </a:r>
            <a:r>
              <a:rPr lang="en-US" sz="3600" dirty="0">
                <a:effectLst>
                  <a:outerShdw blurRad="38100" dist="38100" dir="2700000" algn="tl">
                    <a:srgbClr val="000000">
                      <a:alpha val="43137"/>
                    </a:srgbClr>
                  </a:outerShdw>
                </a:effectLst>
                <a:latin typeface="Calibri" panose="020F0502020204030204" pitchFamily="34" charset="0"/>
              </a:rPr>
              <a:t>, Nor the ruler’s staff from between his feet, Until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Shiloh</a:t>
            </a:r>
            <a:r>
              <a:rPr lang="en-US" sz="3600" dirty="0">
                <a:effectLst>
                  <a:outerShdw blurRad="38100" dist="38100" dir="2700000" algn="tl">
                    <a:srgbClr val="000000">
                      <a:alpha val="43137"/>
                    </a:srgbClr>
                  </a:outerShdw>
                </a:effectLst>
                <a:latin typeface="Calibri" panose="020F0502020204030204" pitchFamily="34" charset="0"/>
              </a:rPr>
              <a:t> comes, And to him shall be the obedience of the peoples.”</a:t>
            </a:r>
          </a:p>
        </p:txBody>
      </p:sp>
      <p:pic>
        <p:nvPicPr>
          <p:cNvPr id="3" name="Picture 2">
            <a:extLst>
              <a:ext uri="{FF2B5EF4-FFF2-40B4-BE49-F238E27FC236}">
                <a16:creationId xmlns:a16="http://schemas.microsoft.com/office/drawing/2014/main" id="{8C2434A7-BDE9-4A4A-A2DA-52296839FF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5229" y="3028950"/>
            <a:ext cx="2441542" cy="1828800"/>
          </a:xfrm>
          <a:prstGeom prst="rect">
            <a:avLst/>
          </a:prstGeom>
          <a:ln>
            <a:solidFill>
              <a:schemeClr val="tx1"/>
            </a:solidFill>
          </a:ln>
        </p:spPr>
      </p:pic>
    </p:spTree>
    <p:extLst>
      <p:ext uri="{BB962C8B-B14F-4D97-AF65-F5344CB8AC3E}">
        <p14:creationId xmlns:p14="http://schemas.microsoft.com/office/powerpoint/2010/main" val="1720216743"/>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37:26-27a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Judah’s Proposal</a:t>
            </a:r>
          </a:p>
        </p:txBody>
      </p:sp>
      <p:sp>
        <p:nvSpPr>
          <p:cNvPr id="161795" name="Rectangle 3"/>
          <p:cNvSpPr>
            <a:spLocks noGrp="1" noChangeArrowheads="1"/>
          </p:cNvSpPr>
          <p:nvPr>
            <p:ph type="body" idx="1"/>
          </p:nvPr>
        </p:nvSpPr>
        <p:spPr>
          <a:xfrm>
            <a:off x="1447800" y="2057400"/>
            <a:ext cx="5731388"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Rhetorical question (26)</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Proposal (27a)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47907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37:5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Another Reason for Brother’s Hatred</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Dreams (5a)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Naivete (5b)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Reaction (5c)</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47243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37:25-28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Selling of Joseph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Occasion (25)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Judah’s proposal (26-27a)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Agreement (27b)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Selling (28)</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71210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360741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37:25-28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Selling of Joseph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Occasion (25)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Judah’s proposal (26-27a)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Agreement (27b)</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Selling (28)</a:t>
            </a: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760710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‒25</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extLst>
              <p:ext uri="{D42A27DB-BD31-4B8C-83A1-F6EECF244321}">
                <p14:modId xmlns:p14="http://schemas.microsoft.com/office/powerpoint/2010/main" val="256209505"/>
              </p:ext>
            </p:extLst>
          </p:nvPr>
        </p:nvGraphicFramePr>
        <p:xfrm>
          <a:off x="609600" y="1351280"/>
          <a:ext cx="11353800" cy="514350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Hagar &amp; Ishmael (16:1-16)</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Circumcision  (Gen. 17:1-27)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sacrifices Isaac (22)</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Sarah’s death (23)</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marriage (24)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Abraham &amp; Keturah (25:1-6)</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Abraham’s death (25:7-11)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24669352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59BB0F-108A-6B1B-07CC-37D6393C4BCF}"/>
              </a:ext>
            </a:extLst>
          </p:cNvPr>
          <p:cNvPicPr>
            <a:picLocks noChangeAspect="1"/>
          </p:cNvPicPr>
          <p:nvPr/>
        </p:nvPicPr>
        <p:blipFill>
          <a:blip r:embed="rId2"/>
          <a:stretch>
            <a:fillRect/>
          </a:stretch>
        </p:blipFill>
        <p:spPr>
          <a:xfrm>
            <a:off x="609600" y="946404"/>
            <a:ext cx="10972800" cy="4965192"/>
          </a:xfrm>
          <a:prstGeom prst="rect">
            <a:avLst/>
          </a:prstGeom>
          <a:noFill/>
        </p:spPr>
      </p:pic>
    </p:spTree>
    <p:extLst>
      <p:ext uri="{BB962C8B-B14F-4D97-AF65-F5344CB8AC3E}">
        <p14:creationId xmlns:p14="http://schemas.microsoft.com/office/powerpoint/2010/main" val="3903321823"/>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512424" y="137160"/>
            <a:ext cx="9167152"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7543800" y="3810000"/>
            <a:ext cx="2667000" cy="2133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553840984"/>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7B84AC4D-59C2-4053-81EC-A24011A9A6B4}"/>
              </a:ext>
            </a:extLst>
          </p:cNvPr>
          <p:cNvGraphicFramePr>
            <a:graphicFrameLocks noGrp="1"/>
          </p:cNvGraphicFramePr>
          <p:nvPr/>
        </p:nvGraphicFramePr>
        <p:xfrm>
          <a:off x="1790700" y="228600"/>
          <a:ext cx="8610600" cy="6546130"/>
        </p:xfrm>
        <a:graphic>
          <a:graphicData uri="http://schemas.openxmlformats.org/drawingml/2006/table">
            <a:tbl>
              <a:tblPr firstRow="1" bandRow="1">
                <a:tableStyleId>{5940675A-B579-460E-94D1-54222C63F5DA}</a:tableStyleId>
              </a:tblPr>
              <a:tblGrid>
                <a:gridCol w="4305300">
                  <a:extLst>
                    <a:ext uri="{9D8B030D-6E8A-4147-A177-3AD203B41FA5}">
                      <a16:colId xmlns:a16="http://schemas.microsoft.com/office/drawing/2014/main" val="319069713"/>
                    </a:ext>
                  </a:extLst>
                </a:gridCol>
                <a:gridCol w="4305300">
                  <a:extLst>
                    <a:ext uri="{9D8B030D-6E8A-4147-A177-3AD203B41FA5}">
                      <a16:colId xmlns:a16="http://schemas.microsoft.com/office/drawing/2014/main" val="352119831"/>
                    </a:ext>
                  </a:extLst>
                </a:gridCol>
              </a:tblGrid>
              <a:tr h="838200">
                <a:tc gridSpan="2">
                  <a:txBody>
                    <a:bodyPr/>
                    <a:lstStyle/>
                    <a:p>
                      <a:pPr marL="0" marR="0" lvl="0" indent="0" algn="ctr"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r>
                        <a:rPr lang="en-US" sz="3600" dirty="0">
                          <a:solidFill>
                            <a:schemeClr val="tx2"/>
                          </a:solidFill>
                          <a:latin typeface="Calibri" panose="020F0502020204030204" pitchFamily="34" charset="0"/>
                          <a:ea typeface="+mj-ea"/>
                          <a:cs typeface="+mj-cs"/>
                        </a:rPr>
                        <a:t>Beginning Themes</a:t>
                      </a:r>
                      <a:endParaRPr lang="en-US" sz="3600" noProof="0" dirty="0">
                        <a:solidFill>
                          <a:schemeClr val="tx2"/>
                        </a:solidFill>
                        <a:latin typeface="Calibri" panose="020F0502020204030204" pitchFamily="34" charset="0"/>
                        <a:ea typeface="+mj-ea"/>
                        <a:cs typeface="+mj-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marL="457200" marR="0" lvl="0" indent="0" algn="l"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endParaRPr kumimoji="0" lang="en-US" sz="3200" b="0" i="0" u="none" strike="noStrike" kern="0" cap="none" spc="0" normalizeH="0" baseline="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25080952"/>
                  </a:ext>
                </a:extLst>
              </a:tr>
              <a:tr h="4916078">
                <a:tc>
                  <a:txBody>
                    <a:bodyPr/>
                    <a:lstStyle/>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Universe</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Life</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Man</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Marriage</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Evil</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Clothing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Religion</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Salvation</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Language</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Government</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Nations</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Israel</a:t>
                      </a:r>
                      <a:endParaRPr kumimoji="0" lang="en-US" sz="3200" b="0" i="0" u="none" strike="noStrike" kern="0" cap="none" spc="0" normalizeH="0" baseline="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04485221"/>
                  </a:ext>
                </a:extLst>
              </a:tr>
              <a:tr h="791852">
                <a:tc gridSpan="2">
                  <a:txBody>
                    <a:bodyPr/>
                    <a:lstStyle/>
                    <a:p>
                      <a:pPr marL="0" marR="0" lvl="0" indent="0" algn="ctr"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r>
                        <a:rPr lang="en-US" sz="2000" dirty="0">
                          <a:effectLst>
                            <a:outerShdw blurRad="38100" dist="38100" dir="2700000" algn="tl">
                              <a:srgbClr val="000000"/>
                            </a:outerShdw>
                          </a:effectLst>
                          <a:latin typeface="Calibri" panose="020F0502020204030204" pitchFamily="34" charset="0"/>
                          <a:cs typeface="Arial" panose="020B0604020202020204" pitchFamily="34" charset="0"/>
                        </a:rPr>
                        <a:t>Morris, </a:t>
                      </a:r>
                      <a:r>
                        <a:rPr lang="en-US" sz="2000" i="1" dirty="0">
                          <a:effectLst>
                            <a:outerShdw blurRad="38100" dist="38100" dir="2700000" algn="tl">
                              <a:srgbClr val="000000"/>
                            </a:outerShdw>
                          </a:effectLst>
                          <a:latin typeface="Calibri" panose="020F0502020204030204" pitchFamily="34" charset="0"/>
                          <a:cs typeface="Arial" panose="020B0604020202020204" pitchFamily="34" charset="0"/>
                        </a:rPr>
                        <a:t>Genesis Record</a:t>
                      </a:r>
                      <a:r>
                        <a:rPr lang="en-US" sz="2000" dirty="0">
                          <a:effectLst>
                            <a:outerShdw blurRad="38100" dist="38100" dir="2700000" algn="tl">
                              <a:srgbClr val="000000"/>
                            </a:outerShdw>
                          </a:effectLst>
                          <a:latin typeface="Calibri" panose="020F0502020204030204" pitchFamily="34" charset="0"/>
                          <a:cs typeface="Arial" panose="020B0604020202020204" pitchFamily="34" charset="0"/>
                        </a:rPr>
                        <a:t>, 18-20</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marL="0" marR="0" lvl="0" indent="0" algn="l"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endParaRPr kumimoji="0" lang="en-US" sz="3200" b="0" i="0" u="none" strike="noStrike" kern="0" cap="none" spc="0" normalizeH="0" baseline="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02565561"/>
                  </a:ext>
                </a:extLst>
              </a:tr>
            </a:tbl>
          </a:graphicData>
        </a:graphic>
      </p:graphicFrame>
      <p:pic>
        <p:nvPicPr>
          <p:cNvPr id="12" name="Picture 4" descr="5 Bible Lessons to Learn From the Book of Genesis | Jack Wellman">
            <a:extLst>
              <a:ext uri="{FF2B5EF4-FFF2-40B4-BE49-F238E27FC236}">
                <a16:creationId xmlns:a16="http://schemas.microsoft.com/office/drawing/2014/main" id="{BB928A33-AF8F-4BCD-AF26-AFBCC9F57C4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66270" y="2743200"/>
            <a:ext cx="2059461"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57774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3886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Selling of Joseph (25-28)</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Reuben’s discovery (29-30)</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report to Jacob (31-32)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response (33-35)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sold again (36)</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37:25-36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Enslavement</a:t>
            </a:r>
          </a:p>
        </p:txBody>
      </p:sp>
      <p:pic>
        <p:nvPicPr>
          <p:cNvPr id="2" name="Picture 1">
            <a:extLst>
              <a:ext uri="{FF2B5EF4-FFF2-40B4-BE49-F238E27FC236}">
                <a16:creationId xmlns:a16="http://schemas.microsoft.com/office/drawing/2014/main" id="{80091D06-36A5-8830-26E5-4FB6F9D2FB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80317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37:29-30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Reuben’s Discovery</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Discovery (29)</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Dilemma (30)</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97882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37:29-30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Reuben’s Discovery</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Discovery (29)</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Dilemma (30)</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30563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37:5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Another Reason for Brother’s Hatred</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Dreams (5a)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Naivete (5b)</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Reaction (5c)</a:t>
            </a: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88956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37:29-30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Reuben’s Discovery</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Discovery (29)</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Dilemma (30)</a:t>
            </a: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21040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6991174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Selling of Joseph (25-28)</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Reuben’s discovery (29-30)</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Brothers report to Jacob (31-32)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response (33-35)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sold again (36)</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37:25-36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Enslavement</a:t>
            </a:r>
          </a:p>
        </p:txBody>
      </p:sp>
      <p:pic>
        <p:nvPicPr>
          <p:cNvPr id="2" name="Picture 1">
            <a:extLst>
              <a:ext uri="{FF2B5EF4-FFF2-40B4-BE49-F238E27FC236}">
                <a16:creationId xmlns:a16="http://schemas.microsoft.com/office/drawing/2014/main" id="{4BDE63F5-A0F5-FCD9-4148-5CE3601DFD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9552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37:31-32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Report to Jacob</a:t>
            </a:r>
          </a:p>
        </p:txBody>
      </p:sp>
      <p:sp>
        <p:nvSpPr>
          <p:cNvPr id="161795" name="Rectangle 3"/>
          <p:cNvSpPr>
            <a:spLocks noGrp="1" noChangeArrowheads="1"/>
          </p:cNvSpPr>
          <p:nvPr>
            <p:ph type="body" idx="1"/>
          </p:nvPr>
        </p:nvSpPr>
        <p:spPr>
          <a:xfrm>
            <a:off x="1066800" y="2057400"/>
            <a:ext cx="7162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Cover up (31)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show Jacob Joseph’s coat (32)</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97952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37:31-32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Report to Jacob</a:t>
            </a:r>
          </a:p>
        </p:txBody>
      </p:sp>
      <p:sp>
        <p:nvSpPr>
          <p:cNvPr id="161795" name="Rectangle 3"/>
          <p:cNvSpPr>
            <a:spLocks noGrp="1" noChangeArrowheads="1"/>
          </p:cNvSpPr>
          <p:nvPr>
            <p:ph type="body" idx="1"/>
          </p:nvPr>
        </p:nvSpPr>
        <p:spPr>
          <a:xfrm>
            <a:off x="1066800" y="2057400"/>
            <a:ext cx="7162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Cover up (31)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show Jacob Joseph’s coat (32)</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31059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“Here again, there is a form of retribution: Jacob deceived Isaac with goatskins (27:16), now Jacob was being deceived with goat’s blood. Furthermore, Jacob deceived Isaac with Esau’s clothes (27:15); now Jacob was deceived by the use of Joseph’s clothes.</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537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446769860"/>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11372" y="1371600"/>
            <a:ext cx="10971028" cy="3657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“Now the deceiver is deceived, although the motivations differ from good to bad. This is divine retribution in four ways. First, Isaac’s blindness equals the darkness of Jacob’s wedding night, and neither could see well as a result. Second, this Jacob is deceived by being presented the older for the younger, the reversal of Isaac’s presentation of Jacob for Esau. Third, Isaac thought Jacob was Esau and Jacob thought Leah was Rachel. Fourth, Jacob pretended to be his older brother, while Leah pretended to be her younger sister.”</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445</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79019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37:31-32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Report to Jacob</a:t>
            </a:r>
          </a:p>
        </p:txBody>
      </p:sp>
      <p:sp>
        <p:nvSpPr>
          <p:cNvPr id="161795" name="Rectangle 3"/>
          <p:cNvSpPr>
            <a:spLocks noGrp="1" noChangeArrowheads="1"/>
          </p:cNvSpPr>
          <p:nvPr>
            <p:ph type="body" idx="1"/>
          </p:nvPr>
        </p:nvSpPr>
        <p:spPr>
          <a:xfrm>
            <a:off x="1066799" y="2057400"/>
            <a:ext cx="7400925"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Cover up (31)</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Brothers show Jacob Joseph’s coat (32)</a:t>
            </a: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4985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Selling of Joseph (25-28)</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Reuben’s discovery (29-30)</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report to Jacob (31-32)</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Jacob’s response (33-35)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sold again (36)</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37:25-36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Enslavement</a:t>
            </a:r>
          </a:p>
        </p:txBody>
      </p:sp>
      <p:pic>
        <p:nvPicPr>
          <p:cNvPr id="2" name="Picture 1">
            <a:extLst>
              <a:ext uri="{FF2B5EF4-FFF2-40B4-BE49-F238E27FC236}">
                <a16:creationId xmlns:a16="http://schemas.microsoft.com/office/drawing/2014/main" id="{FBA12D5D-290B-A47C-3DDB-D6338B41CC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57441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37:33-35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Response</a:t>
            </a:r>
          </a:p>
        </p:txBody>
      </p:sp>
      <p:sp>
        <p:nvSpPr>
          <p:cNvPr id="161795" name="Rectangle 3"/>
          <p:cNvSpPr>
            <a:spLocks noGrp="1" noChangeArrowheads="1"/>
          </p:cNvSpPr>
          <p:nvPr>
            <p:ph type="body" idx="1"/>
          </p:nvPr>
        </p:nvSpPr>
        <p:spPr>
          <a:xfrm>
            <a:off x="1066800" y="2057400"/>
            <a:ext cx="7162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Conclusion (33)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Mourning (34)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Lack of comfort (35)</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94610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27513" y="2057400"/>
            <a:ext cx="8897487"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Another reason for brothers’ hatred (5)</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First dream (6-8)</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Second dream (9-11)</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37:5-11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Dreams</a:t>
            </a:r>
          </a:p>
        </p:txBody>
      </p:sp>
      <p:pic>
        <p:nvPicPr>
          <p:cNvPr id="2" name="Picture 1">
            <a:extLst>
              <a:ext uri="{FF2B5EF4-FFF2-40B4-BE49-F238E27FC236}">
                <a16:creationId xmlns:a16="http://schemas.microsoft.com/office/drawing/2014/main" id="{9333BAB7-6FDB-93EC-A909-24BF092F29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02902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37:33-35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Response</a:t>
            </a:r>
          </a:p>
        </p:txBody>
      </p:sp>
      <p:sp>
        <p:nvSpPr>
          <p:cNvPr id="161795" name="Rectangle 3"/>
          <p:cNvSpPr>
            <a:spLocks noGrp="1" noChangeArrowheads="1"/>
          </p:cNvSpPr>
          <p:nvPr>
            <p:ph type="body" idx="1"/>
          </p:nvPr>
        </p:nvSpPr>
        <p:spPr>
          <a:xfrm>
            <a:off x="1066800" y="2057400"/>
            <a:ext cx="7162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Conclusion (33)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Mourning (34)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Lack of comfort (35)</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98374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37:33-35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Response</a:t>
            </a:r>
          </a:p>
        </p:txBody>
      </p:sp>
      <p:sp>
        <p:nvSpPr>
          <p:cNvPr id="161795" name="Rectangle 3"/>
          <p:cNvSpPr>
            <a:spLocks noGrp="1" noChangeArrowheads="1"/>
          </p:cNvSpPr>
          <p:nvPr>
            <p:ph type="body" idx="1"/>
          </p:nvPr>
        </p:nvSpPr>
        <p:spPr>
          <a:xfrm>
            <a:off x="1066800" y="2057400"/>
            <a:ext cx="7162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Conclusion (33)</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Mourning (34)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Lack of comfort (35)</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8658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37:33-35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Response</a:t>
            </a:r>
          </a:p>
        </p:txBody>
      </p:sp>
      <p:sp>
        <p:nvSpPr>
          <p:cNvPr id="161795" name="Rectangle 3"/>
          <p:cNvSpPr>
            <a:spLocks noGrp="1" noChangeArrowheads="1"/>
          </p:cNvSpPr>
          <p:nvPr>
            <p:ph type="body" idx="1"/>
          </p:nvPr>
        </p:nvSpPr>
        <p:spPr>
          <a:xfrm>
            <a:off x="1066800" y="2057400"/>
            <a:ext cx="7162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Conclusion (33)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Mourning (34)</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Lack of comfort (35)</a:t>
            </a: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19383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“Jacob’s refusal is stated: </a:t>
            </a:r>
            <a:r>
              <a:rPr lang="en-US" i="1" dirty="0">
                <a:effectLst>
                  <a:outerShdw blurRad="38100" dist="38100" dir="2700000" algn="tl">
                    <a:srgbClr val="000000">
                      <a:alpha val="43137"/>
                    </a:srgbClr>
                  </a:outerShdw>
                </a:effectLst>
              </a:rPr>
              <a:t>He refused to be comforted; and he said, For I will go down to </a:t>
            </a:r>
            <a:r>
              <a:rPr lang="en-US" i="1" dirty="0" err="1">
                <a:effectLst>
                  <a:outerShdw blurRad="38100" dist="38100" dir="2700000" algn="tl">
                    <a:srgbClr val="000000">
                      <a:alpha val="43137"/>
                    </a:srgbClr>
                  </a:outerShdw>
                </a:effectLst>
              </a:rPr>
              <a:t>Sheol</a:t>
            </a:r>
            <a:r>
              <a:rPr lang="en-US" i="1" dirty="0">
                <a:effectLst>
                  <a:outerShdw blurRad="38100" dist="38100" dir="2700000" algn="tl">
                    <a:srgbClr val="000000">
                      <a:alpha val="43137"/>
                    </a:srgbClr>
                  </a:outerShdw>
                </a:effectLst>
              </a:rPr>
              <a:t> to my son in mourning. And his father wept for him</a:t>
            </a:r>
            <a:r>
              <a:rPr lang="en-US" dirty="0">
                <a:effectLst>
                  <a:outerShdw blurRad="38100" dist="38100" dir="2700000" algn="tl">
                    <a:srgbClr val="000000">
                      <a:alpha val="43137"/>
                    </a:srgbClr>
                  </a:outerShdw>
                </a:effectLst>
              </a:rPr>
              <a:t>.</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Sheol</a:t>
            </a:r>
            <a:r>
              <a:rPr lang="en-US" dirty="0">
                <a:effectLst>
                  <a:outerShdw blurRad="38100" dist="38100" dir="2700000" algn="tl">
                    <a:srgbClr val="000000">
                      <a:alpha val="43137"/>
                    </a:srgbClr>
                  </a:outerShdw>
                </a:effectLst>
              </a:rPr>
              <a:t> is the center of the earth, and before the death of the Messiah, all souls descended there upon death; but the faithful and unfaithful entered into different compartments in </a:t>
            </a:r>
            <a:r>
              <a:rPr lang="en-US" i="1" dirty="0" err="1">
                <a:effectLst>
                  <a:outerShdw blurRad="38100" dist="38100" dir="2700000" algn="tl">
                    <a:srgbClr val="000000">
                      <a:alpha val="43137"/>
                    </a:srgbClr>
                  </a:outerShdw>
                </a:effectLst>
              </a:rPr>
              <a:t>Sheol</a:t>
            </a:r>
            <a:r>
              <a:rPr lang="en-US" dirty="0">
                <a:effectLst>
                  <a:outerShdw blurRad="38100" dist="38100" dir="2700000" algn="tl">
                    <a:srgbClr val="000000">
                      <a:alpha val="43137"/>
                    </a:srgbClr>
                  </a:outerShdw>
                </a:effectLst>
              </a:rPr>
              <a:t>.</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537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878376825"/>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7086600" cy="3886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Selling of Joseph (25-28)</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Reuben’s discovery (29-30)</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report to Jacob (31-32)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response (33-35)</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 sold again (36)</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37:25-36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Enslavement</a:t>
            </a:r>
          </a:p>
        </p:txBody>
      </p:sp>
      <p:pic>
        <p:nvPicPr>
          <p:cNvPr id="2" name="Picture 1">
            <a:extLst>
              <a:ext uri="{FF2B5EF4-FFF2-40B4-BE49-F238E27FC236}">
                <a16:creationId xmlns:a16="http://schemas.microsoft.com/office/drawing/2014/main" id="{7271E40A-EB81-F8CB-9793-4F3B3B9F82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9140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37:36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Sold Again</a:t>
            </a:r>
          </a:p>
        </p:txBody>
      </p:sp>
      <p:sp>
        <p:nvSpPr>
          <p:cNvPr id="161795" name="Rectangle 3"/>
          <p:cNvSpPr>
            <a:spLocks noGrp="1" noChangeArrowheads="1"/>
          </p:cNvSpPr>
          <p:nvPr>
            <p:ph type="body" idx="1"/>
          </p:nvPr>
        </p:nvSpPr>
        <p:spPr>
          <a:xfrm>
            <a:off x="1066800" y="2057400"/>
            <a:ext cx="7162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Place: Egypt (36a)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Person: Potiphar (36b)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28358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37:36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Sold Again</a:t>
            </a:r>
          </a:p>
        </p:txBody>
      </p:sp>
      <p:sp>
        <p:nvSpPr>
          <p:cNvPr id="161795" name="Rectangle 3"/>
          <p:cNvSpPr>
            <a:spLocks noGrp="1" noChangeArrowheads="1"/>
          </p:cNvSpPr>
          <p:nvPr>
            <p:ph type="body" idx="1"/>
          </p:nvPr>
        </p:nvSpPr>
        <p:spPr>
          <a:xfrm>
            <a:off x="1066800" y="2057400"/>
            <a:ext cx="7162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Place: Egypt (36a)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Person: Potiphar (36b)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89253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C506E192-E177-4C9C-82CF-A37E487CFAF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67068" y="320040"/>
            <a:ext cx="8657864" cy="6217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6867" name="Oval 7">
            <a:extLst>
              <a:ext uri="{FF2B5EF4-FFF2-40B4-BE49-F238E27FC236}">
                <a16:creationId xmlns:a16="http://schemas.microsoft.com/office/drawing/2014/main" id="{4FEF050F-0ECE-4A79-A9B8-912DA7D10BB5}"/>
              </a:ext>
            </a:extLst>
          </p:cNvPr>
          <p:cNvSpPr>
            <a:spLocks noChangeArrowheads="1"/>
          </p:cNvSpPr>
          <p:nvPr/>
        </p:nvSpPr>
        <p:spPr bwMode="auto">
          <a:xfrm>
            <a:off x="2133600" y="3886200"/>
            <a:ext cx="1981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Char char="•"/>
              <a:defRPr sz="3200">
                <a:solidFill>
                  <a:schemeClr val="tx1"/>
                </a:solidFill>
                <a:latin typeface="Calibri" panose="020F0502020204030204" pitchFamily="34" charset="0"/>
              </a:defRPr>
            </a:lvl1pPr>
            <a:lvl2pPr marL="742950" indent="-285750">
              <a:spcBef>
                <a:spcPct val="20000"/>
              </a:spcBef>
              <a:buClr>
                <a:schemeClr val="folHlink"/>
              </a:buClr>
              <a:buChar char="•"/>
              <a:defRPr sz="3200">
                <a:solidFill>
                  <a:schemeClr val="tx1"/>
                </a:solidFill>
                <a:latin typeface="Calibri" panose="020F0502020204030204" pitchFamily="34" charset="0"/>
              </a:defRPr>
            </a:lvl2pPr>
            <a:lvl3pPr marL="1143000" indent="-228600">
              <a:spcBef>
                <a:spcPct val="20000"/>
              </a:spcBef>
              <a:buClr>
                <a:schemeClr val="tx2"/>
              </a:buClr>
              <a:buChar char="•"/>
              <a:defRPr sz="3200">
                <a:solidFill>
                  <a:schemeClr val="tx1"/>
                </a:solidFill>
                <a:latin typeface="Calibri" panose="020F0502020204030204" pitchFamily="34" charset="0"/>
              </a:defRPr>
            </a:lvl3pPr>
            <a:lvl4pPr marL="1600200" indent="-228600">
              <a:spcBef>
                <a:spcPct val="20000"/>
              </a:spcBef>
              <a:buClr>
                <a:schemeClr val="tx1"/>
              </a:buClr>
              <a:buChar char="•"/>
              <a:defRPr sz="3200">
                <a:solidFill>
                  <a:schemeClr val="tx1"/>
                </a:solidFill>
                <a:latin typeface="Calibri" panose="020F0502020204030204" pitchFamily="34" charset="0"/>
              </a:defRPr>
            </a:lvl4pPr>
            <a:lvl5pPr marL="2057400" indent="-228600">
              <a:spcBef>
                <a:spcPct val="20000"/>
              </a:spcBef>
              <a:buClr>
                <a:schemeClr val="tx1"/>
              </a:buClr>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9pPr>
          </a:lstStyle>
          <a:p>
            <a:pPr>
              <a:spcBef>
                <a:spcPct val="0"/>
              </a:spcBef>
              <a:buClrTx/>
              <a:buFontTx/>
              <a:buNone/>
            </a:pPr>
            <a:endParaRPr lang="en-US" altLang="en-US" sz="1800"/>
          </a:p>
        </p:txBody>
      </p:sp>
      <p:sp>
        <p:nvSpPr>
          <p:cNvPr id="36869" name="Oval 7">
            <a:extLst>
              <a:ext uri="{FF2B5EF4-FFF2-40B4-BE49-F238E27FC236}">
                <a16:creationId xmlns:a16="http://schemas.microsoft.com/office/drawing/2014/main" id="{6AAA5BEA-562D-4E5E-AB31-B9C2CB305F83}"/>
              </a:ext>
            </a:extLst>
          </p:cNvPr>
          <p:cNvSpPr>
            <a:spLocks noChangeArrowheads="1"/>
          </p:cNvSpPr>
          <p:nvPr/>
        </p:nvSpPr>
        <p:spPr bwMode="auto">
          <a:xfrm>
            <a:off x="6629400" y="5334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Char char="•"/>
              <a:defRPr sz="3200">
                <a:solidFill>
                  <a:schemeClr val="tx1"/>
                </a:solidFill>
                <a:latin typeface="Calibri" panose="020F0502020204030204" pitchFamily="34" charset="0"/>
              </a:defRPr>
            </a:lvl1pPr>
            <a:lvl2pPr marL="742950" indent="-285750">
              <a:spcBef>
                <a:spcPct val="20000"/>
              </a:spcBef>
              <a:buClr>
                <a:schemeClr val="folHlink"/>
              </a:buClr>
              <a:buChar char="•"/>
              <a:defRPr sz="3200">
                <a:solidFill>
                  <a:schemeClr val="tx1"/>
                </a:solidFill>
                <a:latin typeface="Calibri" panose="020F0502020204030204" pitchFamily="34" charset="0"/>
              </a:defRPr>
            </a:lvl2pPr>
            <a:lvl3pPr marL="1143000" indent="-228600">
              <a:spcBef>
                <a:spcPct val="20000"/>
              </a:spcBef>
              <a:buClr>
                <a:schemeClr val="tx2"/>
              </a:buClr>
              <a:buChar char="•"/>
              <a:defRPr sz="3200">
                <a:solidFill>
                  <a:schemeClr val="tx1"/>
                </a:solidFill>
                <a:latin typeface="Calibri" panose="020F0502020204030204" pitchFamily="34" charset="0"/>
              </a:defRPr>
            </a:lvl3pPr>
            <a:lvl4pPr marL="1600200" indent="-228600">
              <a:spcBef>
                <a:spcPct val="20000"/>
              </a:spcBef>
              <a:buClr>
                <a:schemeClr val="tx1"/>
              </a:buClr>
              <a:buChar char="•"/>
              <a:defRPr sz="3200">
                <a:solidFill>
                  <a:schemeClr val="tx1"/>
                </a:solidFill>
                <a:latin typeface="Calibri" panose="020F0502020204030204" pitchFamily="34" charset="0"/>
              </a:defRPr>
            </a:lvl4pPr>
            <a:lvl5pPr marL="2057400" indent="-228600">
              <a:spcBef>
                <a:spcPct val="20000"/>
              </a:spcBef>
              <a:buClr>
                <a:schemeClr val="tx1"/>
              </a:buClr>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9pPr>
          </a:lstStyle>
          <a:p>
            <a:pPr>
              <a:spcBef>
                <a:spcPct val="0"/>
              </a:spcBef>
              <a:buClrTx/>
              <a:buFontTx/>
              <a:buNone/>
            </a:pPr>
            <a:endParaRPr lang="en-US" altLang="en-US" sz="1800"/>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BCF2E-4296-7AF2-65A6-7B7C2E7F8A89}"/>
              </a:ext>
            </a:extLst>
          </p:cNvPr>
          <p:cNvPicPr>
            <a:picLocks noChangeAspect="1"/>
          </p:cNvPicPr>
          <p:nvPr/>
        </p:nvPicPr>
        <p:blipFill>
          <a:blip r:embed="rId2"/>
          <a:stretch>
            <a:fillRect/>
          </a:stretch>
        </p:blipFill>
        <p:spPr>
          <a:xfrm>
            <a:off x="1219200" y="147637"/>
            <a:ext cx="9753600" cy="6562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469EFFC0-177E-E996-A76B-9672D3FDA1EB}"/>
              </a:ext>
            </a:extLst>
          </p:cNvPr>
          <p:cNvSpPr>
            <a:spLocks noChangeArrowheads="1"/>
          </p:cNvSpPr>
          <p:nvPr/>
        </p:nvSpPr>
        <p:spPr bwMode="auto">
          <a:xfrm>
            <a:off x="2286000" y="6024562"/>
            <a:ext cx="1600200" cy="685800"/>
          </a:xfrm>
          <a:prstGeom prst="ellipse">
            <a:avLst/>
          </a:prstGeom>
          <a:noFill/>
          <a:ln w="76200" algn="ctr">
            <a:solidFill>
              <a:srgbClr val="C00000"/>
            </a:solidFill>
            <a:round/>
            <a:headEnd/>
            <a:tailEnd/>
          </a:ln>
        </p:spPr>
        <p:txBody>
          <a:bodyPr wrap="none"/>
          <a:lstStyle/>
          <a:p>
            <a:endParaRPr lang="en-US"/>
          </a:p>
        </p:txBody>
      </p:sp>
      <p:sp>
        <p:nvSpPr>
          <p:cNvPr id="4" name="Oval 7">
            <a:extLst>
              <a:ext uri="{FF2B5EF4-FFF2-40B4-BE49-F238E27FC236}">
                <a16:creationId xmlns:a16="http://schemas.microsoft.com/office/drawing/2014/main" id="{888017C1-2471-FA5B-AB5F-3D0205BDF8CE}"/>
              </a:ext>
            </a:extLst>
          </p:cNvPr>
          <p:cNvSpPr>
            <a:spLocks noChangeArrowheads="1"/>
          </p:cNvSpPr>
          <p:nvPr/>
        </p:nvSpPr>
        <p:spPr bwMode="auto">
          <a:xfrm>
            <a:off x="8686800" y="2514600"/>
            <a:ext cx="1295400" cy="381000"/>
          </a:xfrm>
          <a:prstGeom prst="ellipse">
            <a:avLst/>
          </a:prstGeom>
          <a:noFill/>
          <a:ln w="76200" algn="ctr">
            <a:solidFill>
              <a:srgbClr val="C00000"/>
            </a:solidFill>
            <a:round/>
            <a:headEnd/>
            <a:tailEnd/>
          </a:ln>
        </p:spPr>
        <p:txBody>
          <a:bodyPr wrap="none"/>
          <a:lstStyle/>
          <a:p>
            <a:endParaRPr lang="en-US"/>
          </a:p>
        </p:txBody>
      </p:sp>
    </p:spTree>
    <p:extLst>
      <p:ext uri="{BB962C8B-B14F-4D97-AF65-F5344CB8AC3E}">
        <p14:creationId xmlns:p14="http://schemas.microsoft.com/office/powerpoint/2010/main" val="2523672971"/>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27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85360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37:6-8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First Dream</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Introduction (6)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Content (7)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Reaction (8)</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87887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37:36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Sold Again</a:t>
            </a:r>
          </a:p>
        </p:txBody>
      </p:sp>
      <p:sp>
        <p:nvSpPr>
          <p:cNvPr id="161795" name="Rectangle 3"/>
          <p:cNvSpPr>
            <a:spLocks noGrp="1" noChangeArrowheads="1"/>
          </p:cNvSpPr>
          <p:nvPr>
            <p:ph type="body" idx="1"/>
          </p:nvPr>
        </p:nvSpPr>
        <p:spPr>
          <a:xfrm>
            <a:off x="1066800" y="2057400"/>
            <a:ext cx="7162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Place: Egypt (36a)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Person: Potiphar (36b)</a:t>
            </a: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557404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515727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37:2-36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Sold unto Egypt</a:t>
            </a:r>
          </a:p>
        </p:txBody>
      </p:sp>
      <p:sp>
        <p:nvSpPr>
          <p:cNvPr id="161795" name="Rectangle 3"/>
          <p:cNvSpPr>
            <a:spLocks noGrp="1" noChangeArrowheads="1"/>
          </p:cNvSpPr>
          <p:nvPr>
            <p:ph type="body" idx="1"/>
          </p:nvPr>
        </p:nvSpPr>
        <p:spPr>
          <a:xfrm>
            <a:off x="762000" y="1714500"/>
            <a:ext cx="7924800" cy="3429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coat (37:2-4)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dreams (37:5-11)</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pit  (37:12-24)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enslavement (37:25-36)</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98410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148220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37:6-8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First Dream</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Introduction (6)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Content (7)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Reaction (8)</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83716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50ED44-F344-48FF-8711-1FFEFE08D8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896600" cy="3581400"/>
          </a:xfrm>
        </p:spPr>
        <p:txBody>
          <a:bodyPr/>
          <a:lstStyle/>
          <a:p>
            <a:pPr algn="ctr">
              <a:spcBef>
                <a:spcPts val="0"/>
              </a:spcBef>
              <a:spcAft>
                <a:spcPts val="1200"/>
              </a:spcAft>
              <a:buNone/>
              <a:defRPr/>
            </a:pPr>
            <a:r>
              <a:rPr lang="en-US" sz="3600" dirty="0"/>
              <a:t>	</a:t>
            </a:r>
            <a:r>
              <a:rPr lang="en-US" sz="4000" kern="1200" dirty="0">
                <a:solidFill>
                  <a:schemeClr val="tx2"/>
                </a:solidFill>
                <a:ea typeface="+mj-ea"/>
                <a:cs typeface="+mj-cs"/>
              </a:rPr>
              <a:t>Deuteronomy</a:t>
            </a:r>
            <a:r>
              <a:rPr lang="en-US" altLang="en-US" sz="4000" kern="1200" dirty="0">
                <a:solidFill>
                  <a:schemeClr val="tx2"/>
                </a:solidFill>
                <a:ea typeface="+mj-ea"/>
                <a:cs typeface="+mj-cs"/>
              </a:rPr>
              <a:t> 6:4-7</a:t>
            </a:r>
            <a:endParaRPr lang="en-US" sz="4000" kern="1200" dirty="0">
              <a:solidFill>
                <a:schemeClr val="tx2"/>
              </a:solidFill>
              <a:ea typeface="+mj-ea"/>
              <a:cs typeface="+mj-cs"/>
            </a:endParaRPr>
          </a:p>
          <a:p>
            <a:pPr marL="0" indent="0" algn="just">
              <a:spcBef>
                <a:spcPts val="0"/>
              </a:spcBef>
              <a:buNone/>
              <a:defRPr/>
            </a:pPr>
            <a:r>
              <a:rPr lang="en-US" sz="3400" dirty="0">
                <a:effectLst>
                  <a:outerShdw blurRad="38100" dist="38100" dir="2700000" algn="tl">
                    <a:srgbClr val="000000">
                      <a:alpha val="43137"/>
                    </a:srgbClr>
                  </a:outerShdw>
                </a:effectLst>
              </a:rPr>
              <a:t>“</a:t>
            </a:r>
            <a:r>
              <a:rPr lang="en-US" sz="3400" baseline="30000" dirty="0">
                <a:effectLst>
                  <a:outerShdw blurRad="38100" dist="38100" dir="2700000" algn="tl">
                    <a:srgbClr val="000000">
                      <a:alpha val="43137"/>
                    </a:srgbClr>
                  </a:outerShdw>
                </a:effectLst>
              </a:rPr>
              <a:t>4</a:t>
            </a:r>
            <a:r>
              <a:rPr lang="en-US" sz="3400" dirty="0">
                <a:effectLst>
                  <a:outerShdw blurRad="38100" dist="38100" dir="2700000" algn="tl">
                    <a:srgbClr val="000000">
                      <a:alpha val="43137"/>
                    </a:srgbClr>
                  </a:outerShdw>
                </a:effectLst>
              </a:rPr>
              <a:t> Hear, Israel! The Lord is our God, the Lord is one!... </a:t>
            </a:r>
            <a:r>
              <a:rPr lang="en-US" sz="3400" baseline="30000" dirty="0">
                <a:effectLst>
                  <a:outerShdw blurRad="38100" dist="38100" dir="2700000" algn="tl">
                    <a:srgbClr val="000000">
                      <a:alpha val="43137"/>
                    </a:srgbClr>
                  </a:outerShdw>
                </a:effectLst>
              </a:rPr>
              <a:t>6</a:t>
            </a:r>
            <a:r>
              <a:rPr lang="en-US" sz="3400" dirty="0">
                <a:effectLst>
                  <a:outerShdw blurRad="38100" dist="38100" dir="2700000" algn="tl">
                    <a:srgbClr val="000000">
                      <a:alpha val="43137"/>
                    </a:srgbClr>
                  </a:outerShdw>
                </a:effectLst>
              </a:rPr>
              <a:t> These words, which I am commanding you today, shall be on your heart. </a:t>
            </a:r>
            <a:r>
              <a:rPr lang="en-US" sz="3400" baseline="30000" dirty="0">
                <a:effectLst>
                  <a:outerShdw blurRad="38100" dist="38100" dir="2700000" algn="tl">
                    <a:srgbClr val="000000">
                      <a:alpha val="43137"/>
                    </a:srgbClr>
                  </a:outerShdw>
                </a:effectLst>
              </a:rPr>
              <a:t>7 </a:t>
            </a:r>
            <a:r>
              <a:rPr lang="en-US" sz="3400" dirty="0">
                <a:effectLst>
                  <a:outerShdw blurRad="38100" dist="38100" dir="2700000" algn="tl">
                    <a:srgbClr val="000000">
                      <a:alpha val="43137"/>
                    </a:srgbClr>
                  </a:outerShdw>
                </a:effectLst>
              </a:rPr>
              <a:t>You shall teach them diligently to your sons and shall talk of them when you sit in your house and when you walk by the way and when you lie down and when you rise up.”</a:t>
            </a:r>
          </a:p>
        </p:txBody>
      </p:sp>
      <p:pic>
        <p:nvPicPr>
          <p:cNvPr id="1026" name="Picture 2" descr="Shema Israel (Escucha Israel ) Chords - Chordify">
            <a:extLst>
              <a:ext uri="{FF2B5EF4-FFF2-40B4-BE49-F238E27FC236}">
                <a16:creationId xmlns:a16="http://schemas.microsoft.com/office/drawing/2014/main" id="{5F43E8A2-8D33-4324-A60C-41E76F6A04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9240" y="3581400"/>
            <a:ext cx="2293520" cy="1287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73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37:6-8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First Dream</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Introduction (6)</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Content (7)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Reaction (8)</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50756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9418963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800" cy="2971800"/>
          </a:xfrm>
        </p:spPr>
        <p:txBody>
          <a:bodyPr/>
          <a:lstStyle/>
          <a:p>
            <a:pPr marL="0" indent="0" algn="just">
              <a:spcBef>
                <a:spcPts val="0"/>
              </a:spcBef>
              <a:buNone/>
              <a:defRPr/>
            </a:pPr>
            <a:r>
              <a:rPr lang="en-US" dirty="0">
                <a:effectLst>
                  <a:outerShdw blurRad="38100" dist="38100" dir="2700000" algn="tl">
                    <a:srgbClr val="000000">
                      <a:alpha val="43137"/>
                    </a:srgbClr>
                  </a:outerShdw>
                </a:effectLst>
              </a:rPr>
              <a:t>“…in the interpretation of unfulfilled prophecy, fulfilled prophecy forms the pattern…the logical way to discover how God will fulfill prophecy in the future is to discover how He fulfilled it in the past. If the hundreds of prophecies concerning Christ’s first coming were fulfilled literally, how can anyone reject the literal fulfillment of the numerous prophecies concerning His second coming and reign on the earth?”</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B35A2161-C72B-09E8-C49C-72B46FC12BE5}"/>
              </a:ext>
            </a:extLst>
          </p:cNvPr>
          <p:cNvSpPr>
            <a:spLocks noGrp="1" noChangeArrowheads="1"/>
          </p:cNvSpPr>
          <p:nvPr>
            <p:ph type="title"/>
          </p:nvPr>
        </p:nvSpPr>
        <p:spPr>
          <a:xfrm>
            <a:off x="3009900" y="228600"/>
            <a:ext cx="6172200" cy="1143000"/>
          </a:xfrm>
        </p:spPr>
        <p:txBody>
          <a:bodyPr/>
          <a:lstStyle/>
          <a:p>
            <a:pPr algn="ctr"/>
            <a:r>
              <a:rPr lang="en-US" sz="3600" dirty="0"/>
              <a:t>Charles Ryrie</a:t>
            </a:r>
            <a:br>
              <a:rPr lang="en-US" sz="3600" dirty="0"/>
            </a:br>
            <a:r>
              <a:rPr lang="en-US" sz="2000" dirty="0">
                <a:solidFill>
                  <a:schemeClr val="tx1"/>
                </a:solidFill>
              </a:rPr>
              <a:t>Charles C. Ryrie</a:t>
            </a:r>
            <a:r>
              <a:rPr lang="en-US" sz="2000" i="1" dirty="0">
                <a:solidFill>
                  <a:schemeClr val="tx1"/>
                </a:solidFill>
              </a:rPr>
              <a:t>, The Basis of the Premillennial Faith </a:t>
            </a:r>
            <a:r>
              <a:rPr lang="en-US" sz="2000" dirty="0">
                <a:solidFill>
                  <a:schemeClr val="tx1"/>
                </a:solidFill>
              </a:rPr>
              <a:t>(Dubuque, IA: ECS Ministries, 2005), iBooks edition.</a:t>
            </a:r>
            <a:b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br>
            <a:endParaRPr lang="en-US" sz="2000" dirty="0">
              <a:solidFill>
                <a:schemeClr val="tx1"/>
              </a:solidFill>
            </a:endParaRPr>
          </a:p>
        </p:txBody>
      </p:sp>
    </p:spTree>
    <p:extLst>
      <p:ext uri="{BB962C8B-B14F-4D97-AF65-F5344CB8AC3E}">
        <p14:creationId xmlns:p14="http://schemas.microsoft.com/office/powerpoint/2010/main" val="197465036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 (37–50) </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46175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DC5EE36C-61F1-47A3-ACE7-1E269F80610B}"/>
              </a:ext>
            </a:extLst>
          </p:cNvPr>
          <p:cNvSpPr>
            <a:spLocks noGrp="1" noChangeArrowheads="1"/>
          </p:cNvSpPr>
          <p:nvPr>
            <p:ph type="title"/>
          </p:nvPr>
        </p:nvSpPr>
        <p:spPr>
          <a:xfrm>
            <a:off x="1524000" y="228599"/>
            <a:ext cx="9144000" cy="914401"/>
          </a:xfrm>
        </p:spPr>
        <p:txBody>
          <a:bodyPr/>
          <a:lstStyle/>
          <a:p>
            <a:pPr algn="ctr"/>
            <a:r>
              <a:rPr lang="en-US" altLang="en-US" sz="3600" dirty="0">
                <a:solidFill>
                  <a:srgbClr val="00FFFF"/>
                </a:solidFill>
                <a:effectLst>
                  <a:outerShdw blurRad="38100" dist="38100" dir="2700000" algn="tl">
                    <a:srgbClr val="000000">
                      <a:alpha val="43137"/>
                    </a:srgbClr>
                  </a:outerShdw>
                </a:effectLst>
              </a:rPr>
              <a:t>Dispensational Theology a System of Theology</a:t>
            </a:r>
          </a:p>
        </p:txBody>
      </p:sp>
      <p:sp>
        <p:nvSpPr>
          <p:cNvPr id="183299" name="Rectangle 3">
            <a:extLst>
              <a:ext uri="{FF2B5EF4-FFF2-40B4-BE49-F238E27FC236}">
                <a16:creationId xmlns:a16="http://schemas.microsoft.com/office/drawing/2014/main" id="{6FF69410-D6C2-4DD1-846E-F3B126A4D8A6}"/>
              </a:ext>
            </a:extLst>
          </p:cNvPr>
          <p:cNvSpPr>
            <a:spLocks noChangeArrowheads="1"/>
          </p:cNvSpPr>
          <p:nvPr/>
        </p:nvSpPr>
        <p:spPr bwMode="auto">
          <a:xfrm>
            <a:off x="609600" y="1255712"/>
            <a:ext cx="10972800" cy="4916488"/>
          </a:xfrm>
          <a:prstGeom prst="rect">
            <a:avLst/>
          </a:prstGeom>
          <a:noFill/>
          <a:ln w="9525">
            <a:noFill/>
            <a:miter lim="800000"/>
            <a:headEnd/>
            <a:tailEnd/>
          </a:ln>
          <a:effectLst/>
        </p:spPr>
        <p:txBody>
          <a:bodyPr lIns="91436" tIns="45718" rIns="91436" bIns="45718"/>
          <a:lstStyle/>
          <a:p>
            <a:pPr algn="just" defTabSz="915001">
              <a:spcBef>
                <a:spcPts val="0"/>
              </a:spcBef>
              <a:spcAft>
                <a:spcPts val="2400"/>
              </a:spcAft>
              <a:defRPr/>
            </a:pPr>
            <a:r>
              <a:rPr lang="en-US" sz="3200" dirty="0">
                <a:effectLst>
                  <a:outerShdw blurRad="38100" dist="38100" dir="2700000" algn="tl">
                    <a:srgbClr val="000000">
                      <a:alpha val="43137"/>
                    </a:srgbClr>
                  </a:outerShdw>
                </a:effectLst>
                <a:latin typeface="Calibri" panose="020F0502020204030204" pitchFamily="34" charset="0"/>
                <a:cs typeface="Arial" charset="0"/>
              </a:rPr>
              <a:t>Traditional-normative dispensational theology is a system that embodies three essential, fundamental concepts called the </a:t>
            </a:r>
            <a:r>
              <a:rPr lang="en-US" sz="3200" b="1" i="1" dirty="0">
                <a:solidFill>
                  <a:srgbClr val="FFFFCC"/>
                </a:solidFill>
                <a:effectLst>
                  <a:outerShdw blurRad="38100" dist="38100" dir="2700000" algn="tl">
                    <a:srgbClr val="000000">
                      <a:alpha val="43137"/>
                    </a:srgbClr>
                  </a:outerShdw>
                </a:effectLst>
                <a:latin typeface="Calibri" panose="020F0502020204030204" pitchFamily="34" charset="0"/>
                <a:cs typeface="Arial" charset="0"/>
              </a:rPr>
              <a:t>sine qua non </a:t>
            </a:r>
            <a:r>
              <a:rPr lang="en-US" sz="3200" dirty="0">
                <a:effectLst>
                  <a:outerShdw blurRad="38100" dist="38100" dir="2700000" algn="tl">
                    <a:srgbClr val="000000">
                      <a:alpha val="43137"/>
                    </a:srgbClr>
                  </a:outerShdw>
                </a:effectLst>
                <a:latin typeface="Calibri" panose="020F0502020204030204" pitchFamily="34" charset="0"/>
                <a:cs typeface="Arial" charset="0"/>
              </a:rPr>
              <a:t>(lit. “without which is not”):</a:t>
            </a:r>
          </a:p>
          <a:p>
            <a:pPr marL="549859" indent="-549859" algn="just" defTabSz="915001">
              <a:spcBef>
                <a:spcPts val="0"/>
              </a:spcBef>
              <a:spcAft>
                <a:spcPts val="2400"/>
              </a:spcAft>
              <a:buClr>
                <a:schemeClr val="tx2"/>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cs typeface="Arial" charset="0"/>
              </a:rPr>
              <a:t>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Arial" charset="0"/>
              </a:rPr>
              <a:t>consistent</a:t>
            </a:r>
            <a:r>
              <a:rPr lang="en-US" sz="3200" dirty="0">
                <a:effectLst>
                  <a:outerShdw blurRad="38100" dist="38100" dir="2700000" algn="tl">
                    <a:srgbClr val="000000">
                      <a:alpha val="43137"/>
                    </a:srgbClr>
                  </a:outerShdw>
                </a:effectLst>
                <a:latin typeface="Calibri" panose="020F0502020204030204" pitchFamily="34" charset="0"/>
                <a:cs typeface="Arial" charset="0"/>
              </a:rPr>
              <a:t> use of a plain, normal, literal, grammatical-historical method of interpretation;</a:t>
            </a:r>
          </a:p>
          <a:p>
            <a:pPr marL="549859" indent="-549859" algn="just" defTabSz="915001">
              <a:spcBef>
                <a:spcPts val="0"/>
              </a:spcBef>
              <a:spcAft>
                <a:spcPts val="2400"/>
              </a:spcAft>
              <a:buClr>
                <a:schemeClr val="tx2"/>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cs typeface="Arial" charset="0"/>
              </a:rPr>
              <a:t>Which reveals that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Arial" charset="0"/>
              </a:rPr>
              <a:t>Church is distinct from Israel</a:t>
            </a:r>
            <a:r>
              <a:rPr lang="en-US" sz="3200" dirty="0">
                <a:effectLst>
                  <a:outerShdw blurRad="38100" dist="38100" dir="2700000" algn="tl">
                    <a:srgbClr val="000000">
                      <a:alpha val="43137"/>
                    </a:srgbClr>
                  </a:outerShdw>
                </a:effectLst>
                <a:latin typeface="Calibri" panose="020F0502020204030204" pitchFamily="34" charset="0"/>
                <a:cs typeface="Arial" charset="0"/>
              </a:rPr>
              <a:t>;</a:t>
            </a:r>
          </a:p>
          <a:p>
            <a:pPr marL="549859" indent="-549859" algn="just" defTabSz="915001">
              <a:spcBef>
                <a:spcPts val="0"/>
              </a:spcBef>
              <a:spcAft>
                <a:spcPts val="2400"/>
              </a:spcAft>
              <a:buClr>
                <a:schemeClr val="tx2"/>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cs typeface="Arial" charset="0"/>
              </a:rPr>
              <a:t>God’s overall purpose is to bring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Arial" charset="0"/>
              </a:rPr>
              <a:t>glory to Himself</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Arial" charset="0"/>
              </a:rPr>
              <a:t> </a:t>
            </a:r>
            <a:r>
              <a:rPr lang="en-US" sz="3200" dirty="0">
                <a:effectLst>
                  <a:outerShdw blurRad="38100" dist="38100" dir="2700000" algn="tl">
                    <a:srgbClr val="000000">
                      <a:alpha val="43137"/>
                    </a:srgbClr>
                  </a:outerShdw>
                </a:effectLst>
                <a:latin typeface="Calibri" panose="020F0502020204030204" pitchFamily="34" charset="0"/>
                <a:cs typeface="Arial" charset="0"/>
              </a:rPr>
              <a:t>(Eph. 1:6, 12, 14).</a:t>
            </a:r>
          </a:p>
        </p:txBody>
      </p:sp>
      <p:sp>
        <p:nvSpPr>
          <p:cNvPr id="23556" name="Text Box 4">
            <a:extLst>
              <a:ext uri="{FF2B5EF4-FFF2-40B4-BE49-F238E27FC236}">
                <a16:creationId xmlns:a16="http://schemas.microsoft.com/office/drawing/2014/main" id="{8DD436EF-F9A8-4959-9DEE-70860A4D461B}"/>
              </a:ext>
            </a:extLst>
          </p:cNvPr>
          <p:cNvSpPr txBox="1">
            <a:spLocks noChangeArrowheads="1"/>
          </p:cNvSpPr>
          <p:nvPr/>
        </p:nvSpPr>
        <p:spPr bwMode="auto">
          <a:xfrm>
            <a:off x="4033044" y="6403976"/>
            <a:ext cx="4125912"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479" tIns="41239" rIns="82479" bIns="41239">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dirty="0">
                <a:effectLst>
                  <a:outerShdw blurRad="38100" dist="38100" dir="2700000" algn="tl">
                    <a:srgbClr val="000000">
                      <a:alpha val="43137"/>
                    </a:srgbClr>
                  </a:outerShdw>
                </a:effectLst>
                <a:latin typeface="Calibri" panose="020F0502020204030204" pitchFamily="34" charset="0"/>
              </a:rPr>
              <a:t>Dr. Charles Ryrie, </a:t>
            </a:r>
            <a:r>
              <a:rPr lang="en-US" altLang="en-US" sz="1600" i="1" dirty="0">
                <a:effectLst>
                  <a:outerShdw blurRad="38100" dist="38100" dir="2700000" algn="tl">
                    <a:srgbClr val="000000">
                      <a:alpha val="43137"/>
                    </a:srgbClr>
                  </a:outerShdw>
                </a:effectLst>
                <a:latin typeface="Calibri" panose="020F0502020204030204" pitchFamily="34" charset="0"/>
              </a:rPr>
              <a:t>Dispensationalism</a:t>
            </a:r>
            <a:r>
              <a:rPr lang="en-US" altLang="en-US" sz="1600" dirty="0">
                <a:effectLst>
                  <a:outerShdw blurRad="38100" dist="38100" dir="2700000" algn="tl">
                    <a:srgbClr val="000000">
                      <a:alpha val="43137"/>
                    </a:srgbClr>
                  </a:outerShdw>
                </a:effectLst>
                <a:latin typeface="Calibri" panose="020F0502020204030204" pitchFamily="34" charset="0"/>
              </a:rPr>
              <a:t>, pp. 38-41</a:t>
            </a:r>
          </a:p>
        </p:txBody>
      </p:sp>
    </p:spTree>
    <p:extLst>
      <p:ext uri="{BB962C8B-B14F-4D97-AF65-F5344CB8AC3E}">
        <p14:creationId xmlns:p14="http://schemas.microsoft.com/office/powerpoint/2010/main" val="4105223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4614" y="228600"/>
            <a:ext cx="11102772" cy="6400800"/>
          </a:xfrm>
          <a:prstGeom prst="rect">
            <a:avLst/>
          </a:prstGeom>
          <a:ln>
            <a:solidFill>
              <a:schemeClr val="tx1"/>
            </a:solidFill>
          </a:ln>
        </p:spPr>
      </p:pic>
    </p:spTree>
    <p:extLst>
      <p:ext uri="{BB962C8B-B14F-4D97-AF65-F5344CB8AC3E}">
        <p14:creationId xmlns:p14="http://schemas.microsoft.com/office/powerpoint/2010/main" val="2688017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37:6-8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First Dream</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Introduction (6)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Content (7)</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Reaction (8)</a:t>
            </a: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03477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37:8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Reaction</a:t>
            </a:r>
          </a:p>
        </p:txBody>
      </p:sp>
      <p:sp>
        <p:nvSpPr>
          <p:cNvPr id="161795" name="Rectangle 3"/>
          <p:cNvSpPr>
            <a:spLocks noGrp="1" noChangeArrowheads="1"/>
          </p:cNvSpPr>
          <p:nvPr>
            <p:ph type="body" idx="1"/>
          </p:nvPr>
        </p:nvSpPr>
        <p:spPr>
          <a:xfrm>
            <a:off x="1447800" y="2057400"/>
            <a:ext cx="5731388"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Dreams (8a)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Word (8b)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0472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37:8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Reaction</a:t>
            </a:r>
          </a:p>
        </p:txBody>
      </p:sp>
      <p:sp>
        <p:nvSpPr>
          <p:cNvPr id="161795" name="Rectangle 3"/>
          <p:cNvSpPr>
            <a:spLocks noGrp="1" noChangeArrowheads="1"/>
          </p:cNvSpPr>
          <p:nvPr>
            <p:ph type="body" idx="1"/>
          </p:nvPr>
        </p:nvSpPr>
        <p:spPr>
          <a:xfrm>
            <a:off x="1447800" y="2057400"/>
            <a:ext cx="5731388"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Dreams (8a)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Word (8b)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53933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124200" y="228600"/>
            <a:ext cx="6858000" cy="914400"/>
          </a:xfrm>
        </p:spPr>
        <p:txBody>
          <a:bodyPr/>
          <a:lstStyle/>
          <a:p>
            <a:pPr algn="ctr"/>
            <a:r>
              <a:rPr lang="en-US" altLang="en-US" sz="3600" dirty="0">
                <a:effectLst>
                  <a:outerShdw blurRad="38100" dist="38100" dir="2700000" algn="tl">
                    <a:srgbClr val="000000">
                      <a:alpha val="43137"/>
                    </a:srgbClr>
                  </a:outerShdw>
                </a:effectLst>
              </a:rPr>
              <a:t>Two Rules of Interpretation</a:t>
            </a:r>
          </a:p>
        </p:txBody>
      </p:sp>
      <p:sp>
        <p:nvSpPr>
          <p:cNvPr id="15363" name="Rectangle 3"/>
          <p:cNvSpPr>
            <a:spLocks noGrp="1" noChangeArrowheads="1"/>
          </p:cNvSpPr>
          <p:nvPr>
            <p:ph type="body" idx="1"/>
          </p:nvPr>
        </p:nvSpPr>
        <p:spPr>
          <a:xfrm>
            <a:off x="3162300" y="1600200"/>
            <a:ext cx="5867400" cy="4114800"/>
          </a:xfrm>
        </p:spPr>
        <p:txBody>
          <a:bodyPr/>
          <a:lstStyle/>
          <a:p>
            <a:pPr marL="457200" indent="-457200" eaLnBrk="1" hangingPunct="1">
              <a:spcBef>
                <a:spcPts val="0"/>
              </a:spcBef>
              <a:spcAft>
                <a:spcPts val="3600"/>
              </a:spcAft>
              <a:defRPr/>
            </a:pPr>
            <a:r>
              <a:rPr lang="en-US" altLang="en-US" dirty="0"/>
              <a:t>Search the immediate context</a:t>
            </a:r>
          </a:p>
          <a:p>
            <a:pPr marL="914400" lvl="1" indent="-457200" eaLnBrk="1" hangingPunct="1">
              <a:spcBef>
                <a:spcPts val="0"/>
              </a:spcBef>
              <a:spcAft>
                <a:spcPts val="3600"/>
              </a:spcAft>
            </a:pPr>
            <a:r>
              <a:rPr lang="en-US" altLang="en-US" dirty="0">
                <a:ea typeface="+mn-ea"/>
                <a:cs typeface="+mn-cs"/>
              </a:rPr>
              <a:t>Walvoord: 26X</a:t>
            </a:r>
          </a:p>
          <a:p>
            <a:pPr marL="457200" indent="-457200" eaLnBrk="1" hangingPunct="1">
              <a:spcBef>
                <a:spcPts val="0"/>
              </a:spcBef>
              <a:spcAft>
                <a:spcPts val="3600"/>
              </a:spcAft>
              <a:defRPr/>
            </a:pPr>
            <a:r>
              <a:rPr lang="en-US" altLang="en-US" dirty="0"/>
              <a:t>Search the remote context</a:t>
            </a:r>
          </a:p>
          <a:p>
            <a:pPr marL="914400" lvl="1" indent="-457200" eaLnBrk="1" hangingPunct="1">
              <a:spcBef>
                <a:spcPts val="0"/>
              </a:spcBef>
              <a:spcAft>
                <a:spcPts val="3600"/>
              </a:spcAft>
            </a:pPr>
            <a:r>
              <a:rPr lang="en-US" altLang="en-US" dirty="0">
                <a:ea typeface="+mn-ea"/>
                <a:cs typeface="+mn-cs"/>
              </a:rPr>
              <a:t>Old Testament</a:t>
            </a:r>
          </a:p>
          <a:p>
            <a:pPr marL="914400" lvl="1" indent="-457200" eaLnBrk="1" hangingPunct="1">
              <a:spcBef>
                <a:spcPts val="0"/>
              </a:spcBef>
              <a:spcAft>
                <a:spcPts val="3600"/>
              </a:spcAft>
            </a:pPr>
            <a:r>
              <a:rPr lang="en-US" altLang="en-US" dirty="0">
                <a:ea typeface="+mn-ea"/>
                <a:cs typeface="+mn-cs"/>
              </a:rPr>
              <a:t>Thomas: 278 / 404 verses</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1371600" cy="1371600"/>
          </a:xfrm>
          <a:prstGeom prst="rect">
            <a:avLst/>
          </a:prstGeom>
          <a:ln>
            <a:solidFill>
              <a:schemeClr val="tx1"/>
            </a:solidFill>
          </a:ln>
        </p:spPr>
      </p:pic>
    </p:spTree>
    <p:extLst>
      <p:ext uri="{BB962C8B-B14F-4D97-AF65-F5344CB8AC3E}">
        <p14:creationId xmlns:p14="http://schemas.microsoft.com/office/powerpoint/2010/main" val="256567155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37:8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Reaction</a:t>
            </a:r>
          </a:p>
        </p:txBody>
      </p:sp>
      <p:sp>
        <p:nvSpPr>
          <p:cNvPr id="161795" name="Rectangle 3"/>
          <p:cNvSpPr>
            <a:spLocks noGrp="1" noChangeArrowheads="1"/>
          </p:cNvSpPr>
          <p:nvPr>
            <p:ph type="body" idx="1"/>
          </p:nvPr>
        </p:nvSpPr>
        <p:spPr>
          <a:xfrm>
            <a:off x="1447800" y="2057400"/>
            <a:ext cx="5731388"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a typeface="+mn-ea"/>
                <a:cs typeface="+mn-cs"/>
              </a:rPr>
              <a:t>Dreams (8a)</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Word (8b)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37376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27513" y="2057400"/>
            <a:ext cx="8897487"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Another reason for brothers’ hatred (5)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First dream (6-8)</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Second dream (9-11)</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37:5-11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Dreams</a:t>
            </a:r>
          </a:p>
        </p:txBody>
      </p:sp>
      <p:pic>
        <p:nvPicPr>
          <p:cNvPr id="2" name="Picture 1">
            <a:extLst>
              <a:ext uri="{FF2B5EF4-FFF2-40B4-BE49-F238E27FC236}">
                <a16:creationId xmlns:a16="http://schemas.microsoft.com/office/drawing/2014/main" id="{B01D1B6E-A7B9-3726-375B-C6F3FA1EAA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24945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37:9-11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Dream</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Dream (9)</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Jacob’s response (10)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Responses (11)</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15049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37:9-11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Dream</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Dream (9)</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Jacob’s response (10)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Responses (11)</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25655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37:2-36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Sold unto Egypt</a:t>
            </a:r>
          </a:p>
        </p:txBody>
      </p:sp>
      <p:sp>
        <p:nvSpPr>
          <p:cNvPr id="161795" name="Rectangle 3"/>
          <p:cNvSpPr>
            <a:spLocks noGrp="1" noChangeArrowheads="1"/>
          </p:cNvSpPr>
          <p:nvPr>
            <p:ph type="body" idx="1"/>
          </p:nvPr>
        </p:nvSpPr>
        <p:spPr>
          <a:xfrm>
            <a:off x="627513" y="1714500"/>
            <a:ext cx="8059287" cy="3429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coat (37:2-4)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dreams (37:5-11)</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pit  (37:12-24)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enslavement (37:25-36)</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90753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8434FA-D0D1-49F6-82CF-7C8B124E7F66}"/>
              </a:ext>
            </a:extLst>
          </p:cNvPr>
          <p:cNvPicPr>
            <a:picLocks noChangeAspect="1"/>
          </p:cNvPicPr>
          <p:nvPr/>
        </p:nvPicPr>
        <p:blipFill>
          <a:blip r:embed="rId2"/>
          <a:stretch>
            <a:fillRect/>
          </a:stretch>
        </p:blipFill>
        <p:spPr>
          <a:xfrm>
            <a:off x="0" y="1"/>
            <a:ext cx="12192000" cy="6857999"/>
          </a:xfrm>
          <a:prstGeom prst="rect">
            <a:avLst/>
          </a:prstGeom>
        </p:spPr>
      </p:pic>
      <p:pic>
        <p:nvPicPr>
          <p:cNvPr id="17410" name="Picture 102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5418" y="3048000"/>
            <a:ext cx="1681164" cy="1828800"/>
          </a:xfrm>
          <a:prstGeom prst="rect">
            <a:avLst/>
          </a:prstGeom>
          <a:noFill/>
          <a:ln w="9525">
            <a:noFill/>
            <a:miter lim="800000"/>
            <a:headEnd/>
            <a:tailEnd/>
          </a:ln>
        </p:spPr>
      </p:pic>
      <p:sp>
        <p:nvSpPr>
          <p:cNvPr id="17411" name="Text Box 1027"/>
          <p:cNvSpPr txBox="1">
            <a:spLocks noChangeArrowheads="1"/>
          </p:cNvSpPr>
          <p:nvPr/>
        </p:nvSpPr>
        <p:spPr bwMode="auto">
          <a:xfrm>
            <a:off x="609600" y="0"/>
            <a:ext cx="10972800" cy="3077766"/>
          </a:xfrm>
          <a:prstGeom prst="rect">
            <a:avLst/>
          </a:prstGeom>
          <a:noFill/>
          <a:ln w="9525">
            <a:noFill/>
            <a:miter lim="800000"/>
            <a:headEnd/>
            <a:tailEnd/>
          </a:ln>
        </p:spPr>
        <p:txBody>
          <a:bodyPr wrap="square">
            <a:spAutoFit/>
          </a:bodyPr>
          <a:lstStyle/>
          <a:p>
            <a:pPr algn="ctr" fontAlgn="auto">
              <a:spcBef>
                <a:spcPts val="0"/>
              </a:spcBef>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37:9</a:t>
            </a:r>
          </a:p>
          <a:p>
            <a:pPr algn="just">
              <a:spcBef>
                <a:spcPts val="0"/>
              </a:spcBef>
            </a:pP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Now he had still another dream, and related it to his brothers, and said, “Lo, I have had still another dream; and behold, the sun and the moon and eleven stars were bowing down to me.”</a:t>
            </a:r>
          </a:p>
        </p:txBody>
      </p:sp>
    </p:spTree>
    <p:extLst>
      <p:ext uri="{BB962C8B-B14F-4D97-AF65-F5344CB8AC3E}">
        <p14:creationId xmlns:p14="http://schemas.microsoft.com/office/powerpoint/2010/main" val="323843729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37:9-11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Dream</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Dream (9)</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Jacob’s response (10)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Responses (11)</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46669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5FE5FB-E9D2-4E63-8BCB-028ABE72A453}"/>
              </a:ext>
            </a:extLst>
          </p:cNvPr>
          <p:cNvPicPr>
            <a:picLocks noChangeAspect="1"/>
          </p:cNvPicPr>
          <p:nvPr/>
        </p:nvPicPr>
        <p:blipFill>
          <a:blip r:embed="rId2"/>
          <a:stretch>
            <a:fillRect/>
          </a:stretch>
        </p:blipFill>
        <p:spPr>
          <a:xfrm>
            <a:off x="0" y="1"/>
            <a:ext cx="12192000" cy="6857999"/>
          </a:xfrm>
          <a:prstGeom prst="rect">
            <a:avLst/>
          </a:prstGeom>
        </p:spPr>
      </p:pic>
      <p:sp>
        <p:nvSpPr>
          <p:cNvPr id="18435" name="Text Box 3"/>
          <p:cNvSpPr txBox="1">
            <a:spLocks noChangeArrowheads="1"/>
          </p:cNvSpPr>
          <p:nvPr/>
        </p:nvSpPr>
        <p:spPr bwMode="auto">
          <a:xfrm>
            <a:off x="609600" y="1"/>
            <a:ext cx="10972800" cy="3631763"/>
          </a:xfrm>
          <a:prstGeom prst="rect">
            <a:avLst/>
          </a:prstGeom>
          <a:noFill/>
          <a:ln w="9525">
            <a:noFill/>
            <a:miter lim="800000"/>
            <a:headEnd/>
            <a:tailEnd/>
          </a:ln>
        </p:spPr>
        <p:txBody>
          <a:bodyPr wrap="square">
            <a:spAutoFit/>
          </a:bodyPr>
          <a:lstStyle/>
          <a:p>
            <a:pPr algn="ctr" fontAlgn="auto">
              <a:spcBef>
                <a:spcPts val="0"/>
              </a:spcBef>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37:10</a:t>
            </a:r>
          </a:p>
          <a:p>
            <a:pPr algn="just">
              <a:spcBef>
                <a:spcPts val="0"/>
              </a:spcBef>
            </a:pPr>
            <a:r>
              <a:rPr lang="en-US" sz="35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He related it to his father and to his brothers; and his father rebuked him and said to him, “What is this dream that you have had? Shall I and your mother and your brothers actually come to bow ourselves down before you to the ground?”</a:t>
            </a:r>
          </a:p>
        </p:txBody>
      </p:sp>
      <p:pic>
        <p:nvPicPr>
          <p:cNvPr id="8" name="Picture 1026">
            <a:extLst>
              <a:ext uri="{FF2B5EF4-FFF2-40B4-BE49-F238E27FC236}">
                <a16:creationId xmlns:a16="http://schemas.microsoft.com/office/drawing/2014/main" id="{B3F170A3-8376-436F-A2F0-08377729D29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5418" y="3048000"/>
            <a:ext cx="1681164" cy="1828800"/>
          </a:xfrm>
          <a:prstGeom prst="rect">
            <a:avLst/>
          </a:prstGeom>
          <a:noFill/>
          <a:ln w="9525">
            <a:noFill/>
            <a:miter lim="800000"/>
            <a:headEnd/>
            <a:tailEnd/>
          </a:ln>
        </p:spPr>
      </p:pic>
    </p:spTree>
    <p:extLst>
      <p:ext uri="{BB962C8B-B14F-4D97-AF65-F5344CB8AC3E}">
        <p14:creationId xmlns:p14="http://schemas.microsoft.com/office/powerpoint/2010/main" val="350987878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82600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76400" y="152400"/>
            <a:ext cx="8839200" cy="6584836"/>
          </a:xfrm>
          <a:prstGeom prst="rect">
            <a:avLst/>
          </a:prstGeom>
          <a:noFill/>
          <a:ln w="9525">
            <a:noFill/>
            <a:miter lim="800000"/>
            <a:headEnd/>
            <a:tailEnd/>
          </a:ln>
        </p:spPr>
      </p:pic>
      <p:sp>
        <p:nvSpPr>
          <p:cNvPr id="19459" name="Text Box 3"/>
          <p:cNvSpPr txBox="1">
            <a:spLocks noChangeArrowheads="1"/>
          </p:cNvSpPr>
          <p:nvPr/>
        </p:nvSpPr>
        <p:spPr bwMode="auto">
          <a:xfrm>
            <a:off x="3409950" y="457201"/>
            <a:ext cx="5372100" cy="4401205"/>
          </a:xfrm>
          <a:prstGeom prst="rect">
            <a:avLst/>
          </a:prstGeom>
          <a:noFill/>
          <a:ln w="9525">
            <a:noFill/>
            <a:miter lim="800000"/>
            <a:headEnd/>
            <a:tailEnd/>
          </a:ln>
        </p:spPr>
        <p:txBody>
          <a:bodyPr wrap="square">
            <a:spAutoFit/>
          </a:bodyPr>
          <a:lstStyle/>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Sun = Jacob</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Moon = Leah</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11 Stars = Joseph’s brothers</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12th Star = Joseph</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12 Stars = Israel’s twelve tribes</a:t>
            </a:r>
          </a:p>
        </p:txBody>
      </p:sp>
    </p:spTree>
    <p:extLst>
      <p:ext uri="{BB962C8B-B14F-4D97-AF65-F5344CB8AC3E}">
        <p14:creationId xmlns:p14="http://schemas.microsoft.com/office/powerpoint/2010/main" val="285809934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71D0BC-FFDB-4F1A-937C-21C0E14A786E}"/>
              </a:ext>
            </a:extLst>
          </p:cNvPr>
          <p:cNvPicPr>
            <a:picLocks noChangeAspect="1"/>
          </p:cNvPicPr>
          <p:nvPr/>
        </p:nvPicPr>
        <p:blipFill>
          <a:blip r:embed="rId2"/>
          <a:stretch>
            <a:fillRect/>
          </a:stretch>
        </p:blipFill>
        <p:spPr>
          <a:xfrm>
            <a:off x="0" y="2"/>
            <a:ext cx="12192000" cy="6857999"/>
          </a:xfrm>
          <a:prstGeom prst="rect">
            <a:avLst/>
          </a:prstGeom>
        </p:spPr>
      </p:pic>
      <p:sp>
        <p:nvSpPr>
          <p:cNvPr id="3" name="Rectangle 2"/>
          <p:cNvSpPr/>
          <p:nvPr/>
        </p:nvSpPr>
        <p:spPr>
          <a:xfrm>
            <a:off x="563880" y="0"/>
            <a:ext cx="11064240" cy="5293757"/>
          </a:xfrm>
          <a:prstGeom prst="rect">
            <a:avLst/>
          </a:prstGeom>
        </p:spPr>
        <p:txBody>
          <a:bodyPr wrap="square">
            <a:spAutoFit/>
          </a:bodyPr>
          <a:lstStyle/>
          <a:p>
            <a:pPr algn="ctr" defTabSz="685800" eaLnBrk="0" hangingPunct="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Revelation 12:1-5 </a:t>
            </a:r>
          </a:p>
          <a:p>
            <a:pPr algn="just" fontAlgn="auto">
              <a:spcBef>
                <a:spcPts val="0"/>
              </a:spcBef>
              <a:spcAft>
                <a:spcPts val="0"/>
              </a:spcAft>
              <a:defRPr/>
            </a:pP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1</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a great sign appeared in heaven: a woman clothed in the sun, and the moon under her feet, and upon her head a crown of twelve stars; </a:t>
            </a: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2</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she was with child; and she cried out, being in labor pain to give birth. </a:t>
            </a: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3</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another sign was seen in heaven: and behold, a great red dragon, having seven heads and ten horns, and upon his heads seven diadems </a:t>
            </a: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rPr>
              <a:t>4</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rPr>
              <a:t>And his tail swept a third </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part of . . .</a:t>
            </a:r>
            <a:endParaRPr lang="en-US" sz="3600" kern="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41037150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946363-468B-413B-AB57-1A1FF4A031F7}"/>
              </a:ext>
            </a:extLst>
          </p:cNvPr>
          <p:cNvPicPr>
            <a:picLocks noChangeAspect="1"/>
          </p:cNvPicPr>
          <p:nvPr/>
        </p:nvPicPr>
        <p:blipFill>
          <a:blip r:embed="rId2"/>
          <a:stretch>
            <a:fillRect/>
          </a:stretch>
        </p:blipFill>
        <p:spPr>
          <a:xfrm>
            <a:off x="0" y="1"/>
            <a:ext cx="12192000" cy="6857999"/>
          </a:xfrm>
          <a:prstGeom prst="rect">
            <a:avLst/>
          </a:prstGeom>
        </p:spPr>
      </p:pic>
      <p:sp>
        <p:nvSpPr>
          <p:cNvPr id="3" name="Rectangle 2"/>
          <p:cNvSpPr/>
          <p:nvPr/>
        </p:nvSpPr>
        <p:spPr>
          <a:xfrm>
            <a:off x="609600" y="1"/>
            <a:ext cx="10972800" cy="4185761"/>
          </a:xfrm>
          <a:prstGeom prst="rect">
            <a:avLst/>
          </a:prstGeom>
        </p:spPr>
        <p:txBody>
          <a:bodyPr wrap="square">
            <a:spAutoFit/>
          </a:bodyPr>
          <a:lstStyle/>
          <a:p>
            <a:pPr algn="ctr" fontAlgn="auto">
              <a:spcBef>
                <a:spcPts val="0"/>
              </a:spcBef>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Revelation 12:1-5 (cont’d) </a:t>
            </a:r>
          </a:p>
          <a:p>
            <a:pPr lvl="0" algn="just">
              <a:spcBef>
                <a:spcPts val="0"/>
              </a:spcBef>
              <a:buClr>
                <a:srgbClr val="00FFFF"/>
              </a:buClr>
              <a:buSzPct val="75000"/>
            </a:pP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 . the stars of heaven, and did cast them to the earth: and the dragon stood before the woman that is about to give birth, so that when she gave birth  he may devour her child. </a:t>
            </a: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5</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she gave birth to a son, a man child, who is to rule all the nations with a rod of iron: and her child was caught up unto God, and to his throne.</a:t>
            </a:r>
            <a:endParaRPr lang="en-US" sz="3600" kern="0" dirty="0">
              <a:solidFill>
                <a:srgbClr val="FFFFCC"/>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414284493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26" descr="D:\Powerpoint JPEG Images\2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5000"/>
          <a:stretch/>
        </p:blipFill>
        <p:spPr bwMode="auto">
          <a:xfrm>
            <a:off x="6516372" y="1905000"/>
            <a:ext cx="3888872" cy="4572000"/>
          </a:xfrm>
          <a:prstGeom prst="rect">
            <a:avLst/>
          </a:prstGeom>
          <a:noFill/>
          <a:ln w="9525">
            <a:solidFill>
              <a:schemeClr val="tx1"/>
            </a:solidFill>
            <a:miter lim="800000"/>
            <a:headEnd/>
            <a:tailEnd/>
          </a:ln>
        </p:spPr>
      </p:pic>
      <p:sp>
        <p:nvSpPr>
          <p:cNvPr id="16387" name="Rectangle 1027"/>
          <p:cNvSpPr>
            <a:spLocks noGrp="1" noChangeArrowheads="1"/>
          </p:cNvSpPr>
          <p:nvPr>
            <p:ph type="title"/>
          </p:nvPr>
        </p:nvSpPr>
        <p:spPr>
          <a:xfrm>
            <a:off x="2209800" y="228600"/>
            <a:ext cx="7772400" cy="1371600"/>
          </a:xfrm>
          <a:effectLst/>
        </p:spPr>
        <p:txBody>
          <a:bodyPr/>
          <a:lstStyle/>
          <a:p>
            <a:pPr algn="ctr" eaLnBrk="1" hangingPunct="1">
              <a:defRPr/>
            </a:pPr>
            <a:r>
              <a:rPr lang="en-US" sz="3600" dirty="0">
                <a:effectLst>
                  <a:outerShdw blurRad="38100" dist="38100" dir="2700000" algn="tl">
                    <a:srgbClr val="000000">
                      <a:alpha val="43137"/>
                    </a:srgbClr>
                  </a:outerShdw>
                </a:effectLst>
              </a:rPr>
              <a:t>CAST OF 3 CHARACTERS</a:t>
            </a:r>
            <a:br>
              <a:rPr lang="en-US" dirty="0">
                <a:solidFill>
                  <a:srgbClr val="FFFFCC"/>
                </a:solidFill>
                <a:effectLst>
                  <a:outerShdw blurRad="38100" dist="38100" dir="2700000" algn="tl">
                    <a:srgbClr val="000000">
                      <a:alpha val="43137"/>
                    </a:srgbClr>
                  </a:outerShdw>
                </a:effectLst>
                <a:latin typeface="Arial Narrow" pitchFamily="34" charset="0"/>
              </a:rPr>
            </a:br>
            <a:r>
              <a:rPr lang="en-US" sz="3200" kern="1200" dirty="0">
                <a:solidFill>
                  <a:srgbClr val="FFFFFF"/>
                </a:solidFill>
                <a:effectLst>
                  <a:outerShdw blurRad="38100" dist="38100" dir="2700000" algn="tl">
                    <a:srgbClr val="000000">
                      <a:alpha val="43137"/>
                    </a:srgbClr>
                  </a:outerShdw>
                </a:effectLst>
                <a:ea typeface="+mn-ea"/>
                <a:cs typeface="+mn-cs"/>
              </a:rPr>
              <a:t>Revelation 12:1-5</a:t>
            </a:r>
          </a:p>
        </p:txBody>
      </p:sp>
      <p:sp>
        <p:nvSpPr>
          <p:cNvPr id="2" name="Rectangle 1"/>
          <p:cNvSpPr/>
          <p:nvPr/>
        </p:nvSpPr>
        <p:spPr>
          <a:xfrm>
            <a:off x="1981200" y="1905000"/>
            <a:ext cx="3875712" cy="2646878"/>
          </a:xfrm>
          <a:prstGeom prst="rect">
            <a:avLst/>
          </a:prstGeom>
        </p:spPr>
        <p:txBody>
          <a:bodyPr wrap="square">
            <a:spAutoFit/>
          </a:bodyPr>
          <a:lstStyle/>
          <a:p>
            <a:pPr marL="457200" indent="-457200">
              <a:spcBef>
                <a:spcPts val="0"/>
              </a:spcBef>
              <a:spcAft>
                <a:spcPts val="42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SON (v.5)</a:t>
            </a:r>
          </a:p>
          <a:p>
            <a:pPr marL="457200" indent="-457200">
              <a:spcBef>
                <a:spcPts val="0"/>
              </a:spcBef>
              <a:spcAft>
                <a:spcPts val="4200"/>
              </a:spcAft>
              <a:buClr>
                <a:schemeClr val="tx2"/>
              </a:buClr>
              <a:buFontTx/>
              <a:buAutoNum type="arabicPeriod"/>
            </a:pPr>
            <a:r>
              <a:rPr lang="en-US" sz="3200" dirty="0">
                <a:effectLst>
                  <a:outerShdw blurRad="38100" dist="38100" dir="2700000" algn="tl">
                    <a:srgbClr val="000000">
                      <a:alpha val="43137"/>
                    </a:srgbClr>
                  </a:outerShdw>
                </a:effectLst>
                <a:latin typeface="Calibri" panose="020F0502020204030204" pitchFamily="34" charset="0"/>
              </a:rPr>
              <a:t>DRAGON (v. 3)</a:t>
            </a:r>
          </a:p>
          <a:p>
            <a:pPr marL="457200" indent="-457200">
              <a:spcBef>
                <a:spcPts val="0"/>
              </a:spcBef>
              <a:spcAft>
                <a:spcPts val="4200"/>
              </a:spcAft>
              <a:buClr>
                <a:schemeClr val="tx2"/>
              </a:buClr>
              <a:buFontTx/>
              <a:buAutoNum type="arabicPeriod"/>
            </a:pPr>
            <a:r>
              <a:rPr lang="en-US" sz="3200" dirty="0">
                <a:effectLst>
                  <a:outerShdw blurRad="38100" dist="38100" dir="2700000" algn="tl">
                    <a:srgbClr val="000000">
                      <a:alpha val="43137"/>
                    </a:srgbClr>
                  </a:outerShdw>
                </a:effectLst>
                <a:latin typeface="Calibri" panose="020F0502020204030204" pitchFamily="34" charset="0"/>
              </a:rPr>
              <a:t>WOMAN (v.1)</a:t>
            </a:r>
            <a:endParaRPr lang="en-US" sz="3200" i="1" dirty="0">
              <a:solidFill>
                <a:srgbClr val="FFFFFF"/>
              </a:solidFill>
              <a:effectLst>
                <a:outerShdw blurRad="38100" dist="38100" dir="2700000" algn="tl">
                  <a:srgbClr val="000000">
                    <a:alpha val="43137"/>
                  </a:srgbClr>
                </a:outerShdw>
              </a:effectLst>
              <a:latin typeface="Calibri" panose="020F0502020204030204" pitchFamily="34" charset="0"/>
              <a:cs typeface="+mn-cs"/>
            </a:endParaRPr>
          </a:p>
        </p:txBody>
      </p:sp>
    </p:spTree>
    <p:extLst>
      <p:ext uri="{BB962C8B-B14F-4D97-AF65-F5344CB8AC3E}">
        <p14:creationId xmlns:p14="http://schemas.microsoft.com/office/powerpoint/2010/main" val="3287222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83427" y="457200"/>
            <a:ext cx="9425146" cy="5943600"/>
          </a:xfrm>
          <a:prstGeom prst="rect">
            <a:avLst/>
          </a:prstGeom>
        </p:spPr>
      </p:pic>
    </p:spTree>
    <p:extLst>
      <p:ext uri="{BB962C8B-B14F-4D97-AF65-F5344CB8AC3E}">
        <p14:creationId xmlns:p14="http://schemas.microsoft.com/office/powerpoint/2010/main" val="379655217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249076-663B-4ED7-BE7A-2C1ED091ADB1}"/>
              </a:ext>
            </a:extLst>
          </p:cNvPr>
          <p:cNvPicPr>
            <a:picLocks noChangeAspect="1"/>
          </p:cNvPicPr>
          <p:nvPr/>
        </p:nvPicPr>
        <p:blipFill>
          <a:blip r:embed="rId2"/>
          <a:stretch>
            <a:fillRect/>
          </a:stretch>
        </p:blipFill>
        <p:spPr>
          <a:xfrm>
            <a:off x="0" y="2"/>
            <a:ext cx="12192000" cy="6857999"/>
          </a:xfrm>
          <a:prstGeom prst="rect">
            <a:avLst/>
          </a:prstGeom>
        </p:spPr>
      </p:pic>
      <p:sp>
        <p:nvSpPr>
          <p:cNvPr id="3" name="Rectangle 2"/>
          <p:cNvSpPr/>
          <p:nvPr/>
        </p:nvSpPr>
        <p:spPr>
          <a:xfrm>
            <a:off x="609600" y="0"/>
            <a:ext cx="10972800" cy="4739759"/>
          </a:xfrm>
          <a:prstGeom prst="rect">
            <a:avLst/>
          </a:prstGeom>
        </p:spPr>
        <p:txBody>
          <a:bodyPr wrap="square">
            <a:spAutoFit/>
          </a:bodyPr>
          <a:lstStyle/>
          <a:p>
            <a:pPr algn="ctr" defTabSz="685800" eaLnBrk="0" hangingPunct="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Revelation 12:1-5</a:t>
            </a:r>
          </a:p>
          <a:p>
            <a:pPr algn="just" fontAlgn="auto">
              <a:spcBef>
                <a:spcPts val="0"/>
              </a:spcBef>
              <a:spcAft>
                <a:spcPts val="0"/>
              </a:spcAft>
              <a:defRPr/>
            </a:pP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1</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a great </a:t>
            </a:r>
            <a:r>
              <a:rPr lang="en-US" sz="36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sign (</a:t>
            </a:r>
            <a:r>
              <a:rPr lang="en-US" sz="3600" b="1" i="1" u="sng" kern="0" dirty="0" err="1">
                <a:solidFill>
                  <a:srgbClr val="FFFFCC"/>
                </a:solidFill>
                <a:effectLst>
                  <a:outerShdw blurRad="38100" dist="38100" dir="2700000" algn="tl">
                    <a:srgbClr val="000000">
                      <a:alpha val="43137"/>
                    </a:srgbClr>
                  </a:outerShdw>
                </a:effectLst>
                <a:latin typeface="Calibri" panose="020F0502020204030204" pitchFamily="34" charset="0"/>
                <a:cs typeface="+mn-cs"/>
              </a:rPr>
              <a:t>sēmeion</a:t>
            </a:r>
            <a:r>
              <a:rPr lang="en-US" sz="36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appeared in heaven: a woman clothed in the sun, and the moon under her feet, and upon her head a crown of twelve stars; </a:t>
            </a: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2</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she was with child; and she cried out, being in labor pain to give birth. </a:t>
            </a: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3</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another </a:t>
            </a:r>
            <a:r>
              <a:rPr lang="en-US" sz="36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sign </a:t>
            </a:r>
            <a:r>
              <a:rPr lang="en-US" sz="3600" b="1" u="sng" kern="0"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600" b="1" i="1" u="sng" kern="0" dirty="0" err="1">
                <a:solidFill>
                  <a:srgbClr val="FFFFCC"/>
                </a:solidFill>
                <a:effectLst>
                  <a:outerShdw blurRad="38100" dist="38100" dir="2700000" algn="tl">
                    <a:srgbClr val="000000">
                      <a:alpha val="43137"/>
                    </a:srgbClr>
                  </a:outerShdw>
                </a:effectLst>
                <a:latin typeface="Calibri" panose="020F0502020204030204" pitchFamily="34" charset="0"/>
              </a:rPr>
              <a:t>sēmeion</a:t>
            </a:r>
            <a:r>
              <a:rPr lang="en-US" sz="3600" b="1" u="sng" kern="0"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rPr>
              <a:t> </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was seen in heaven: and behold, a great red dragon, having seven heads and ten horns, and upon his heads seven diadems . . .</a:t>
            </a:r>
            <a:r>
              <a:rPr lang="en-US" sz="3600" kern="0" dirty="0">
                <a:solidFill>
                  <a:schemeClr val="bg1"/>
                </a:solidFill>
                <a:effectLst>
                  <a:outerShdw blurRad="38100" dist="38100" dir="2700000" algn="tl">
                    <a:srgbClr val="000000">
                      <a:alpha val="43137"/>
                    </a:srgbClr>
                  </a:outerShdw>
                </a:effectLst>
                <a:latin typeface="Calibri" panose="020F0502020204030204" pitchFamily="34" charset="0"/>
              </a:rPr>
              <a:t> </a:t>
            </a:r>
          </a:p>
        </p:txBody>
      </p:sp>
    </p:spTree>
    <p:extLst>
      <p:ext uri="{BB962C8B-B14F-4D97-AF65-F5344CB8AC3E}">
        <p14:creationId xmlns:p14="http://schemas.microsoft.com/office/powerpoint/2010/main" val="269774173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37:2-36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Sold unto Egypt</a:t>
            </a:r>
          </a:p>
        </p:txBody>
      </p:sp>
      <p:sp>
        <p:nvSpPr>
          <p:cNvPr id="161795" name="Rectangle 3"/>
          <p:cNvSpPr>
            <a:spLocks noGrp="1" noChangeArrowheads="1"/>
          </p:cNvSpPr>
          <p:nvPr>
            <p:ph type="body" idx="1"/>
          </p:nvPr>
        </p:nvSpPr>
        <p:spPr>
          <a:xfrm>
            <a:off x="627513" y="1714500"/>
            <a:ext cx="8059287" cy="3429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Joseph’s coat (37:2-4)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dreams (37:5-11)</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pit  (37:12-24)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enslavement (37:25-36)</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11253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124200" y="228600"/>
            <a:ext cx="6858000" cy="914400"/>
          </a:xfrm>
        </p:spPr>
        <p:txBody>
          <a:bodyPr/>
          <a:lstStyle/>
          <a:p>
            <a:pPr algn="ctr"/>
            <a:r>
              <a:rPr lang="en-US" altLang="en-US" sz="3600" dirty="0">
                <a:effectLst>
                  <a:outerShdw blurRad="38100" dist="38100" dir="2700000" algn="tl">
                    <a:srgbClr val="000000">
                      <a:alpha val="43137"/>
                    </a:srgbClr>
                  </a:outerShdw>
                </a:effectLst>
              </a:rPr>
              <a:t>Two Rules of Interpretation</a:t>
            </a:r>
          </a:p>
        </p:txBody>
      </p:sp>
      <p:sp>
        <p:nvSpPr>
          <p:cNvPr id="15363" name="Rectangle 3"/>
          <p:cNvSpPr>
            <a:spLocks noGrp="1" noChangeArrowheads="1"/>
          </p:cNvSpPr>
          <p:nvPr>
            <p:ph type="body" idx="1"/>
          </p:nvPr>
        </p:nvSpPr>
        <p:spPr>
          <a:xfrm>
            <a:off x="3162300" y="1600200"/>
            <a:ext cx="5867400" cy="4114800"/>
          </a:xfrm>
        </p:spPr>
        <p:txBody>
          <a:bodyPr/>
          <a:lstStyle/>
          <a:p>
            <a:pPr marL="457200" indent="-457200" eaLnBrk="1" hangingPunct="1">
              <a:spcBef>
                <a:spcPts val="0"/>
              </a:spcBef>
              <a:spcAft>
                <a:spcPts val="3600"/>
              </a:spcAft>
              <a:defRPr/>
            </a:pPr>
            <a:r>
              <a:rPr lang="en-US" altLang="en-US" dirty="0"/>
              <a:t>Search the immediate context</a:t>
            </a:r>
          </a:p>
          <a:p>
            <a:pPr marL="914400" lvl="1" indent="-457200" eaLnBrk="1" hangingPunct="1">
              <a:spcBef>
                <a:spcPts val="0"/>
              </a:spcBef>
              <a:spcAft>
                <a:spcPts val="3600"/>
              </a:spcAft>
            </a:pPr>
            <a:r>
              <a:rPr lang="en-US" altLang="en-US" dirty="0">
                <a:ea typeface="+mn-ea"/>
                <a:cs typeface="+mn-cs"/>
              </a:rPr>
              <a:t>Walvoord: 26X</a:t>
            </a:r>
          </a:p>
          <a:p>
            <a:pPr marL="457200" indent="-457200" eaLnBrk="1" hangingPunct="1">
              <a:spcBef>
                <a:spcPts val="0"/>
              </a:spcBef>
              <a:spcAft>
                <a:spcPts val="3600"/>
              </a:spcAft>
              <a:defRPr/>
            </a:pPr>
            <a:r>
              <a:rPr lang="en-US" altLang="en-US" dirty="0"/>
              <a:t>Search the remote context</a:t>
            </a:r>
          </a:p>
          <a:p>
            <a:pPr marL="914400" lvl="1" indent="-457200" eaLnBrk="1" hangingPunct="1">
              <a:spcBef>
                <a:spcPts val="0"/>
              </a:spcBef>
              <a:spcAft>
                <a:spcPts val="3600"/>
              </a:spcAft>
            </a:pPr>
            <a:r>
              <a:rPr lang="en-US" altLang="en-US" dirty="0">
                <a:ea typeface="+mn-ea"/>
                <a:cs typeface="+mn-cs"/>
              </a:rPr>
              <a:t>Old Testament</a:t>
            </a:r>
          </a:p>
          <a:p>
            <a:pPr marL="914400" lvl="1" indent="-457200" eaLnBrk="1" hangingPunct="1">
              <a:spcBef>
                <a:spcPts val="0"/>
              </a:spcBef>
              <a:spcAft>
                <a:spcPts val="3600"/>
              </a:spcAft>
            </a:pPr>
            <a:r>
              <a:rPr lang="en-US" altLang="en-US" dirty="0">
                <a:ea typeface="+mn-ea"/>
                <a:cs typeface="+mn-cs"/>
              </a:rPr>
              <a:t>Thomas: 278 / 404 verses</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1371600" cy="1371600"/>
          </a:xfrm>
          <a:prstGeom prst="rect">
            <a:avLst/>
          </a:prstGeom>
          <a:ln>
            <a:solidFill>
              <a:schemeClr val="tx1"/>
            </a:solidFill>
          </a:ln>
        </p:spPr>
      </p:pic>
    </p:spTree>
    <p:extLst>
      <p:ext uri="{BB962C8B-B14F-4D97-AF65-F5344CB8AC3E}">
        <p14:creationId xmlns:p14="http://schemas.microsoft.com/office/powerpoint/2010/main" val="10837965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1027"/>
          <p:cNvSpPr>
            <a:spLocks noGrp="1" noChangeArrowheads="1"/>
          </p:cNvSpPr>
          <p:nvPr>
            <p:ph type="title"/>
          </p:nvPr>
        </p:nvSpPr>
        <p:spPr>
          <a:xfrm>
            <a:off x="3238500" y="228600"/>
            <a:ext cx="5715000" cy="1371600"/>
          </a:xfrm>
          <a:effectLst/>
        </p:spPr>
        <p:txBody>
          <a:bodyPr/>
          <a:lstStyle/>
          <a:p>
            <a:pPr algn="ctr" eaLnBrk="1" hangingPunct="1">
              <a:defRPr/>
            </a:pPr>
            <a:r>
              <a:rPr lang="en-US" sz="3600" dirty="0">
                <a:effectLst>
                  <a:outerShdw blurRad="38100" dist="38100" dir="2700000" algn="tl">
                    <a:srgbClr val="000000">
                      <a:alpha val="43137"/>
                    </a:srgbClr>
                  </a:outerShdw>
                </a:effectLst>
              </a:rPr>
              <a:t>CAST OF 3 CHARACTERS</a:t>
            </a:r>
            <a:br>
              <a:rPr lang="en-US" dirty="0">
                <a:solidFill>
                  <a:srgbClr val="FFFFCC"/>
                </a:solidFill>
                <a:effectLst>
                  <a:outerShdw blurRad="38100" dist="38100" dir="2700000" algn="tl">
                    <a:srgbClr val="000000">
                      <a:alpha val="43137"/>
                    </a:srgbClr>
                  </a:outerShdw>
                </a:effectLst>
                <a:latin typeface="Arial Narrow" pitchFamily="34" charset="0"/>
              </a:rPr>
            </a:br>
            <a:r>
              <a:rPr lang="en-US" sz="3200" kern="1200" dirty="0">
                <a:solidFill>
                  <a:srgbClr val="FFFFFF"/>
                </a:solidFill>
                <a:effectLst>
                  <a:outerShdw blurRad="38100" dist="38100" dir="2700000" algn="tl">
                    <a:srgbClr val="000000">
                      <a:alpha val="43137"/>
                    </a:srgbClr>
                  </a:outerShdw>
                </a:effectLst>
                <a:ea typeface="+mn-ea"/>
                <a:cs typeface="+mn-cs"/>
              </a:rPr>
              <a:t>Revelation 12:1-5</a:t>
            </a:r>
          </a:p>
        </p:txBody>
      </p:sp>
      <p:sp>
        <p:nvSpPr>
          <p:cNvPr id="2" name="Rectangle 1"/>
          <p:cNvSpPr/>
          <p:nvPr/>
        </p:nvSpPr>
        <p:spPr>
          <a:xfrm>
            <a:off x="1981200" y="1905000"/>
            <a:ext cx="4495800" cy="4355038"/>
          </a:xfrm>
          <a:prstGeom prst="rect">
            <a:avLst/>
          </a:prstGeom>
        </p:spPr>
        <p:txBody>
          <a:bodyPr wrap="square">
            <a:spAutoFit/>
          </a:bodyPr>
          <a:lstStyle/>
          <a:p>
            <a:pPr marL="457200" indent="-457200">
              <a:spcBef>
                <a:spcPts val="0"/>
              </a:spcBef>
              <a:spcAft>
                <a:spcPts val="18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SON =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MESSIAH</a:t>
            </a:r>
          </a:p>
          <a:p>
            <a:pPr marL="914400" lvl="1" indent="-457200">
              <a:spcBef>
                <a:spcPts val="0"/>
              </a:spcBef>
              <a:spcAft>
                <a:spcPts val="2400"/>
              </a:spcAft>
              <a:buClr>
                <a:schemeClr val="folHlink"/>
              </a:buClr>
              <a:buSzPct val="100000"/>
              <a:buFont typeface="Calibri" panose="020F0502020204030204" pitchFamily="34" charset="0"/>
              <a:buChar char="‒"/>
            </a:pPr>
            <a:r>
              <a:rPr lang="en-US" sz="3200" i="1" dirty="0">
                <a:effectLst>
                  <a:outerShdw blurRad="38100" dist="38100" dir="2700000" algn="tl">
                    <a:srgbClr val="000000">
                      <a:alpha val="43137"/>
                    </a:srgbClr>
                  </a:outerShdw>
                </a:effectLst>
                <a:latin typeface="Calibri" panose="020F0502020204030204" pitchFamily="34" charset="0"/>
              </a:rPr>
              <a:t>Ps. 2:9; Acts 1:9</a:t>
            </a:r>
          </a:p>
          <a:p>
            <a:pPr marL="457200" indent="-457200">
              <a:spcBef>
                <a:spcPts val="0"/>
              </a:spcBef>
              <a:spcAft>
                <a:spcPts val="18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DRAGON =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SATAN</a:t>
            </a:r>
          </a:p>
          <a:p>
            <a:pPr marL="914400" lvl="1" indent="-457200">
              <a:spcBef>
                <a:spcPts val="0"/>
              </a:spcBef>
              <a:spcAft>
                <a:spcPts val="2400"/>
              </a:spcAft>
              <a:buClr>
                <a:schemeClr val="folHlink"/>
              </a:buClr>
              <a:buSzPct val="100000"/>
              <a:buFont typeface="Calibri" panose="020F0502020204030204" pitchFamily="34" charset="0"/>
              <a:buChar char="‒"/>
            </a:pPr>
            <a:r>
              <a:rPr lang="en-US" sz="3200" i="1" dirty="0">
                <a:effectLst>
                  <a:outerShdw blurRad="38100" dist="38100" dir="2700000" algn="tl">
                    <a:srgbClr val="000000">
                      <a:alpha val="43137"/>
                    </a:srgbClr>
                  </a:outerShdw>
                </a:effectLst>
                <a:latin typeface="Calibri" panose="020F0502020204030204" pitchFamily="34" charset="0"/>
              </a:rPr>
              <a:t>Rev. 12:9; 20:2</a:t>
            </a:r>
          </a:p>
          <a:p>
            <a:pPr marL="457200" indent="-457200">
              <a:spcBef>
                <a:spcPts val="0"/>
              </a:spcBef>
              <a:spcAft>
                <a:spcPts val="18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WOMAN =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ISRAEL</a:t>
            </a:r>
          </a:p>
          <a:p>
            <a:pPr marL="914400" lvl="1" indent="-457200">
              <a:spcBef>
                <a:spcPts val="0"/>
              </a:spcBef>
              <a:spcAft>
                <a:spcPts val="2400"/>
              </a:spcAft>
              <a:buClr>
                <a:schemeClr val="folHlink"/>
              </a:buClr>
              <a:buSzPct val="100000"/>
              <a:buFont typeface="Calibri" panose="020F0502020204030204" pitchFamily="34" charset="0"/>
              <a:buChar char="‒"/>
            </a:pPr>
            <a:r>
              <a:rPr lang="en-US" sz="3200" i="1" dirty="0">
                <a:effectLst>
                  <a:outerShdw blurRad="38100" dist="38100" dir="2700000" algn="tl">
                    <a:srgbClr val="000000">
                      <a:alpha val="43137"/>
                    </a:srgbClr>
                  </a:outerShdw>
                </a:effectLst>
                <a:latin typeface="Calibri" panose="020F0502020204030204" pitchFamily="34" charset="0"/>
              </a:rPr>
              <a:t>Gen. 37:9-10</a:t>
            </a:r>
          </a:p>
        </p:txBody>
      </p:sp>
      <p:pic>
        <p:nvPicPr>
          <p:cNvPr id="3" name="Picture 1026" descr="D:\Powerpoint JPEG Images\21.JPG">
            <a:extLst>
              <a:ext uri="{FF2B5EF4-FFF2-40B4-BE49-F238E27FC236}">
                <a16:creationId xmlns:a16="http://schemas.microsoft.com/office/drawing/2014/main" id="{6AABD614-1137-BA10-9471-F1CC5B947071}"/>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5000"/>
          <a:stretch/>
        </p:blipFill>
        <p:spPr bwMode="auto">
          <a:xfrm>
            <a:off x="6516372" y="1905000"/>
            <a:ext cx="3888872" cy="45720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2286335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2667000" y="1219200"/>
            <a:ext cx="9296400" cy="5562600"/>
          </a:xfrm>
        </p:spPr>
        <p:txBody>
          <a:bodyPr/>
          <a:lstStyle/>
          <a:p>
            <a:pPr marL="0" indent="0" algn="just">
              <a:buNone/>
            </a:pPr>
            <a:r>
              <a:rPr lang="en-US" altLang="en-US" sz="3000" dirty="0">
                <a:cs typeface="Calibri" panose="020F0502020204030204" pitchFamily="34" charset="0"/>
              </a:rPr>
              <a:t>“</a:t>
            </a:r>
            <a:r>
              <a:rPr lang="en-US" sz="3000" dirty="0">
                <a:effectLst/>
              </a:rPr>
              <a:t>At the very least, it would be confusing to John’s first century readers, as well as to later generations, for him to write so much about Babylon when he really meant Rome (Paul was not afraid to speak directly against Rome in his writings, so why should John be?) or ‘the false church’ (all the apostles , including John, wrote plainly and scathingly about false teachers and false doctrines in the church and would not hide their teachings by symbols)</a:t>
            </a:r>
            <a:r>
              <a:rPr lang="en-US" sz="3000" dirty="0">
                <a:effectLst/>
                <a:cs typeface="Calibri" panose="020F0502020204030204" pitchFamily="34" charset="0"/>
              </a:rPr>
              <a:t>. </a:t>
            </a:r>
            <a:r>
              <a:rPr lang="en-US" sz="3000" b="1" u="sng" dirty="0">
                <a:solidFill>
                  <a:srgbClr val="FFFFCC"/>
                </a:solidFill>
                <a:effectLst/>
                <a:cs typeface="Calibri" panose="020F0502020204030204" pitchFamily="34" charset="0"/>
              </a:rPr>
              <a:t>It must be stressed that Revelation means ‘unveiling,’ not ‘veiling</a:t>
            </a:r>
            <a:r>
              <a:rPr lang="en-US" sz="3000" dirty="0">
                <a:effectLst/>
                <a:cs typeface="Calibri" panose="020F0502020204030204" pitchFamily="34" charset="0"/>
              </a:rPr>
              <a:t>.’</a:t>
            </a:r>
            <a:r>
              <a:rPr lang="en-US" altLang="en-US" sz="3000" dirty="0">
                <a:cs typeface="Calibri" panose="020F0502020204030204" pitchFamily="34" charset="0"/>
              </a:rPr>
              <a:t> In the absence of any statement in the text to the contrary, therefore, we must assume that the term Babylon applies to the real city of Babylon…”</a:t>
            </a:r>
            <a:endParaRPr lang="en-US" altLang="en-US" sz="3000" dirty="0"/>
          </a:p>
        </p:txBody>
      </p:sp>
      <p:sp>
        <p:nvSpPr>
          <p:cNvPr id="68613" name="Text Box 5"/>
          <p:cNvSpPr txBox="1">
            <a:spLocks noChangeArrowheads="1"/>
          </p:cNvSpPr>
          <p:nvPr/>
        </p:nvSpPr>
        <p:spPr bwMode="auto">
          <a:xfrm>
            <a:off x="4686300" y="219670"/>
            <a:ext cx="28194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Morris</a:t>
            </a:r>
          </a:p>
          <a:p>
            <a:pPr algn="ctr"/>
            <a:r>
              <a:rPr lang="en-US" altLang="en-US" sz="1800" i="1" dirty="0">
                <a:effectLst>
                  <a:outerShdw blurRad="38100" dist="38100" dir="2700000" algn="tl">
                    <a:srgbClr val="000000"/>
                  </a:outerShdw>
                </a:effectLst>
                <a:latin typeface="Calibri" panose="020F0502020204030204" pitchFamily="34" charset="0"/>
                <a:cs typeface="+mn-cs"/>
              </a:rPr>
              <a:t>The Revelation Record, 323</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371600"/>
            <a:ext cx="1847088" cy="2743200"/>
          </a:xfrm>
          <a:prstGeom prst="rect">
            <a:avLst/>
          </a:prstGeom>
        </p:spPr>
      </p:pic>
    </p:spTree>
    <p:extLst>
      <p:ext uri="{BB962C8B-B14F-4D97-AF65-F5344CB8AC3E}">
        <p14:creationId xmlns:p14="http://schemas.microsoft.com/office/powerpoint/2010/main" val="409228172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A6ED19-3C9C-BA68-1989-12D9D57384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1"/>
            <a:ext cx="10972800" cy="2477601"/>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16:18</a:t>
            </a:r>
          </a:p>
          <a:p>
            <a:pPr algn="just">
              <a:spcBef>
                <a:spcPts val="0"/>
              </a:spcBef>
              <a:spcAft>
                <a:spcPts val="0"/>
              </a:spcAft>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also say to you that you are Peter, and upon this rock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build</a:t>
            </a:r>
            <a:r>
              <a:rPr 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oikodomeō</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 church; and the gates of Hades WILL NOT overpower it.”</a:t>
            </a:r>
            <a:endPar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Image result for evangelism">
            <a:extLst>
              <a:ext uri="{FF2B5EF4-FFF2-40B4-BE49-F238E27FC236}">
                <a16:creationId xmlns:a16="http://schemas.microsoft.com/office/drawing/2014/main" id="{600F2214-F371-4487-A8FE-6AFB26A428E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41524" y="2971800"/>
            <a:ext cx="430895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35139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37:9-11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Dream</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Dream (9)</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Jacob’s response (10)</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Responses (11)</a:t>
            </a: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06083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37:11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Responses</a:t>
            </a:r>
          </a:p>
        </p:txBody>
      </p:sp>
      <p:sp>
        <p:nvSpPr>
          <p:cNvPr id="161795" name="Rectangle 3"/>
          <p:cNvSpPr>
            <a:spLocks noGrp="1" noChangeArrowheads="1"/>
          </p:cNvSpPr>
          <p:nvPr>
            <p:ph type="body" idx="1"/>
          </p:nvPr>
        </p:nvSpPr>
        <p:spPr>
          <a:xfrm>
            <a:off x="1447800" y="2057400"/>
            <a:ext cx="5731388"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Brothers (11a)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 (11b)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11571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37:11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Responses</a:t>
            </a:r>
          </a:p>
        </p:txBody>
      </p:sp>
      <p:sp>
        <p:nvSpPr>
          <p:cNvPr id="161795" name="Rectangle 3"/>
          <p:cNvSpPr>
            <a:spLocks noGrp="1" noChangeArrowheads="1"/>
          </p:cNvSpPr>
          <p:nvPr>
            <p:ph type="body" idx="1"/>
          </p:nvPr>
        </p:nvSpPr>
        <p:spPr>
          <a:xfrm>
            <a:off x="1447800" y="2057400"/>
            <a:ext cx="5731388"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Brothers (11a)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 (11b)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13686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37:11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Responses</a:t>
            </a:r>
          </a:p>
        </p:txBody>
      </p:sp>
      <p:sp>
        <p:nvSpPr>
          <p:cNvPr id="161795" name="Rectangle 3"/>
          <p:cNvSpPr>
            <a:spLocks noGrp="1" noChangeArrowheads="1"/>
          </p:cNvSpPr>
          <p:nvPr>
            <p:ph type="body" idx="1"/>
          </p:nvPr>
        </p:nvSpPr>
        <p:spPr>
          <a:xfrm>
            <a:off x="1447800" y="2057400"/>
            <a:ext cx="5731388"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Brothers (11a)</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Jacob (11b)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63837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5EE2E3-7CC0-4B7E-B46C-F854A7E250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708708"/>
          </a:xfrm>
          <a:prstGeom prst="rect">
            <a:avLst/>
          </a:prstGeom>
          <a:noFill/>
          <a:ln w="28575">
            <a:noFill/>
            <a:miter lim="800000"/>
            <a:headEnd/>
            <a:tailEnd/>
          </a:ln>
        </p:spPr>
        <p:txBody>
          <a:bodyPr wrap="square">
            <a:spAutoFit/>
          </a:bodyPr>
          <a:lstStyle/>
          <a:p>
            <a:pPr algn="ctr" eaLnBrk="1" fontAlgn="auto" hangingPunct="1">
              <a:spcBef>
                <a:spcPts val="0"/>
              </a:spcBef>
              <a:spcAft>
                <a:spcPts val="1200"/>
              </a:spcAft>
              <a:defRPr/>
            </a:pPr>
            <a:r>
              <a:rPr lang="en-US" altLang="en-US" sz="4000" dirty="0">
                <a:solidFill>
                  <a:schemeClr val="tx2">
                    <a:satMod val="200000"/>
                  </a:schemeClr>
                </a:solidFill>
                <a:effectLst>
                  <a:outerShdw blurRad="38100" dist="38100" dir="2700000" algn="tl">
                    <a:srgbClr val="000000">
                      <a:alpha val="43137"/>
                    </a:srgbClr>
                  </a:outerShdw>
                </a:effectLst>
                <a:latin typeface="Calibri" panose="020F0502020204030204" pitchFamily="34" charset="0"/>
                <a:ea typeface="+mj-ea"/>
                <a:cs typeface="+mj-cs"/>
              </a:rPr>
              <a:t>1 Corinthians 4:5</a:t>
            </a:r>
          </a:p>
          <a:p>
            <a:pPr algn="just" eaLnBrk="1" fontAlgn="auto" hangingPunct="1">
              <a:spcBef>
                <a:spcPts val="600"/>
              </a:spcBef>
              <a:spcAft>
                <a:spcPts val="60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mn-cs"/>
              </a:rPr>
              <a:t>“</a:t>
            </a:r>
            <a:r>
              <a:rPr lang="en-US" sz="3600" baseline="30000"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Therefore do not go on passing judgment before the time, </a:t>
            </a:r>
            <a:r>
              <a:rPr lang="en-US" sz="3600" i="1" dirty="0">
                <a:effectLst>
                  <a:outerShdw blurRad="38100" dist="38100" dir="2700000" algn="tl">
                    <a:srgbClr val="000000">
                      <a:alpha val="43137"/>
                    </a:srgbClr>
                  </a:outerShdw>
                </a:effectLst>
                <a:latin typeface="Calibri" panose="020F0502020204030204" pitchFamily="34" charset="0"/>
              </a:rPr>
              <a:t>but wait</a:t>
            </a:r>
            <a:r>
              <a:rPr lang="en-US" sz="3600" dirty="0">
                <a:effectLst>
                  <a:outerShdw blurRad="38100" dist="38100" dir="2700000" algn="tl">
                    <a:srgbClr val="000000">
                      <a:alpha val="43137"/>
                    </a:srgbClr>
                  </a:outerShdw>
                </a:effectLst>
                <a:latin typeface="Calibri" panose="020F0502020204030204" pitchFamily="34" charset="0"/>
              </a:rPr>
              <a:t> until the Lord comes who will both bring to light the things hidden in the darkness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disclose the motives of men’s hearts</a:t>
            </a:r>
            <a:r>
              <a:rPr lang="en-US" sz="3600" dirty="0">
                <a:effectLst>
                  <a:outerShdw blurRad="38100" dist="38100" dir="2700000" algn="tl">
                    <a:srgbClr val="000000">
                      <a:alpha val="43137"/>
                    </a:srgbClr>
                  </a:outerShdw>
                </a:effectLst>
                <a:latin typeface="Calibri" panose="020F0502020204030204" pitchFamily="34" charset="0"/>
              </a:rPr>
              <a:t>; and then each man’s praise will come to him from God.”</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37:2-36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Sold unto Egypt</a:t>
            </a:r>
          </a:p>
        </p:txBody>
      </p:sp>
      <p:sp>
        <p:nvSpPr>
          <p:cNvPr id="161795" name="Rectangle 3"/>
          <p:cNvSpPr>
            <a:spLocks noGrp="1" noChangeArrowheads="1"/>
          </p:cNvSpPr>
          <p:nvPr>
            <p:ph type="body" idx="1"/>
          </p:nvPr>
        </p:nvSpPr>
        <p:spPr>
          <a:xfrm>
            <a:off x="627513" y="1714500"/>
            <a:ext cx="8059287" cy="3429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coat (37:2-4)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dreams (37:5-11)</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Joseph’s pit  (37:12-24)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enslavement (37:25-36)</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27429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37:2-36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Sold unto Egypt</a:t>
            </a:r>
          </a:p>
        </p:txBody>
      </p:sp>
      <p:sp>
        <p:nvSpPr>
          <p:cNvPr id="161795" name="Rectangle 3"/>
          <p:cNvSpPr>
            <a:spLocks noGrp="1" noChangeArrowheads="1"/>
          </p:cNvSpPr>
          <p:nvPr>
            <p:ph type="body" idx="1"/>
          </p:nvPr>
        </p:nvSpPr>
        <p:spPr>
          <a:xfrm>
            <a:off x="627513" y="1714500"/>
            <a:ext cx="8059287" cy="3429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coat (37:2-4)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Joseph’s dreams (37:5-11)</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pit  (37:12-24)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enslavement (37:25-36)</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10212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27513" y="2057400"/>
            <a:ext cx="7602087" cy="2743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search for his brothers (12-17)</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conspiracy to kill Joseph (18-24)</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37:12-24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Pit</a:t>
            </a:r>
          </a:p>
        </p:txBody>
      </p:sp>
      <p:pic>
        <p:nvPicPr>
          <p:cNvPr id="2" name="Picture 1">
            <a:extLst>
              <a:ext uri="{FF2B5EF4-FFF2-40B4-BE49-F238E27FC236}">
                <a16:creationId xmlns:a16="http://schemas.microsoft.com/office/drawing/2014/main" id="{3EB25527-DCF3-44ED-F84E-808AB2D652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92650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27513" y="2057400"/>
            <a:ext cx="7602087" cy="2743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search for his brothers (12-17)</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conspiracy to kill Joseph (18-24)</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37:12-24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Pit</a:t>
            </a:r>
          </a:p>
        </p:txBody>
      </p:sp>
      <p:pic>
        <p:nvPicPr>
          <p:cNvPr id="2" name="Picture 1">
            <a:extLst>
              <a:ext uri="{FF2B5EF4-FFF2-40B4-BE49-F238E27FC236}">
                <a16:creationId xmlns:a16="http://schemas.microsoft.com/office/drawing/2014/main" id="{3EB25527-DCF3-44ED-F84E-808AB2D652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09761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37:12-17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Search for his Brothers</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Location: Shechem (12)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Jacob sends Joseph (13-14)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search in Shechem (15-17a)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journey (17b)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79178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37:12-17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Search for his Brothers</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Location: Shechem (12)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Jacob sends Joseph (13-14)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search in Shechem (15-17a)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journey (17b)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22196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4735EB-3AE9-BFA4-7E15-1676033E8440}"/>
              </a:ext>
            </a:extLst>
          </p:cNvPr>
          <p:cNvPicPr>
            <a:picLocks noChangeAspect="1"/>
          </p:cNvPicPr>
          <p:nvPr/>
        </p:nvPicPr>
        <p:blipFill rotWithShape="1">
          <a:blip r:embed="rId2"/>
          <a:srcRect l="6666" t="2222" r="5833" b="4445"/>
          <a:stretch/>
        </p:blipFill>
        <p:spPr>
          <a:xfrm>
            <a:off x="2095500" y="228600"/>
            <a:ext cx="80010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730989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37:12-17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Search for his Brothers</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Location: Shechem (12)</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Jacob sends Joseph (13-14)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search in Shechem (15-17a)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journey (17b)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97784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37:13-14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Sends Joseph</a:t>
            </a:r>
          </a:p>
        </p:txBody>
      </p:sp>
      <p:sp>
        <p:nvSpPr>
          <p:cNvPr id="161795" name="Rectangle 3"/>
          <p:cNvSpPr>
            <a:spLocks noGrp="1" noChangeArrowheads="1"/>
          </p:cNvSpPr>
          <p:nvPr>
            <p:ph type="body" idx="1"/>
          </p:nvPr>
        </p:nvSpPr>
        <p:spPr>
          <a:xfrm>
            <a:off x="1447800" y="1714500"/>
            <a:ext cx="5731388" cy="34290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Jacob’s initiation (13a)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Joseph’s response (13b)</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Jacob’s instructions (14a)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Joseph’s journey (14b)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88643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37:13-14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Sends Joseph</a:t>
            </a:r>
          </a:p>
        </p:txBody>
      </p:sp>
      <p:sp>
        <p:nvSpPr>
          <p:cNvPr id="161795" name="Rectangle 3"/>
          <p:cNvSpPr>
            <a:spLocks noGrp="1" noChangeArrowheads="1"/>
          </p:cNvSpPr>
          <p:nvPr>
            <p:ph type="body" idx="1"/>
          </p:nvPr>
        </p:nvSpPr>
        <p:spPr>
          <a:xfrm>
            <a:off x="1447800" y="1714500"/>
            <a:ext cx="5731388" cy="3429000"/>
          </a:xfrm>
        </p:spPr>
        <p:txBody>
          <a:bodyPr/>
          <a:lstStyle/>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Jacob’s initiation (13a)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Joseph’s response (13b)</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Jacob’s instructions (14a)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Joseph’s journey (14b)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20159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37:13-14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Sends Joseph</a:t>
            </a:r>
          </a:p>
        </p:txBody>
      </p:sp>
      <p:sp>
        <p:nvSpPr>
          <p:cNvPr id="161795" name="Rectangle 3"/>
          <p:cNvSpPr>
            <a:spLocks noGrp="1" noChangeArrowheads="1"/>
          </p:cNvSpPr>
          <p:nvPr>
            <p:ph type="body" idx="1"/>
          </p:nvPr>
        </p:nvSpPr>
        <p:spPr>
          <a:xfrm>
            <a:off x="1447800" y="1714500"/>
            <a:ext cx="5731388" cy="34290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Jacob’s initiation (13a)</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Joseph’s response (13b)</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Jacob’s instructions (14a)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Joseph’s journey (14b)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91474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37:13-14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Sends Joseph</a:t>
            </a:r>
          </a:p>
        </p:txBody>
      </p:sp>
      <p:sp>
        <p:nvSpPr>
          <p:cNvPr id="161795" name="Rectangle 3"/>
          <p:cNvSpPr>
            <a:spLocks noGrp="1" noChangeArrowheads="1"/>
          </p:cNvSpPr>
          <p:nvPr>
            <p:ph type="body" idx="1"/>
          </p:nvPr>
        </p:nvSpPr>
        <p:spPr>
          <a:xfrm>
            <a:off x="1447800" y="1714500"/>
            <a:ext cx="5731388" cy="34290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Jacob’s initiation (13a)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Joseph’s response (13b)</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Jacob’s instructions (14a)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Joseph’s journey (14b)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50400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27513" y="2057400"/>
            <a:ext cx="8897487"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Another reason for brothers’ hatred (5)</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First dream (6-8)</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Second dream (9-11)</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37:5-11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Dreams</a:t>
            </a:r>
          </a:p>
        </p:txBody>
      </p:sp>
      <p:pic>
        <p:nvPicPr>
          <p:cNvPr id="2" name="Picture 1">
            <a:extLst>
              <a:ext uri="{FF2B5EF4-FFF2-40B4-BE49-F238E27FC236}">
                <a16:creationId xmlns:a16="http://schemas.microsoft.com/office/drawing/2014/main" id="{9333BAB7-6FDB-93EC-A909-24BF092F29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16614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37:13-14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Sends Joseph</a:t>
            </a:r>
          </a:p>
        </p:txBody>
      </p:sp>
      <p:sp>
        <p:nvSpPr>
          <p:cNvPr id="161795" name="Rectangle 3"/>
          <p:cNvSpPr>
            <a:spLocks noGrp="1" noChangeArrowheads="1"/>
          </p:cNvSpPr>
          <p:nvPr>
            <p:ph type="body" idx="1"/>
          </p:nvPr>
        </p:nvSpPr>
        <p:spPr>
          <a:xfrm>
            <a:off x="1447800" y="1714500"/>
            <a:ext cx="5731388" cy="34290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Jacob’s initiation (13a)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Joseph’s response (13b)</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Jacob’s instructions (14a)</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Joseph’s journey (14b)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71904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604B17-DB19-9DAF-59E2-F5FFA3FF54F8}"/>
              </a:ext>
            </a:extLst>
          </p:cNvPr>
          <p:cNvPicPr>
            <a:picLocks noChangeAspect="1"/>
          </p:cNvPicPr>
          <p:nvPr/>
        </p:nvPicPr>
        <p:blipFill rotWithShape="1">
          <a:blip r:embed="rId2"/>
          <a:srcRect l="6666" t="2222" r="5833" b="4445"/>
          <a:stretch/>
        </p:blipFill>
        <p:spPr>
          <a:xfrm>
            <a:off x="2095500" y="228600"/>
            <a:ext cx="80010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52496126"/>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37:12-17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Search for his Brothers</a:t>
            </a:r>
          </a:p>
        </p:txBody>
      </p:sp>
      <p:sp>
        <p:nvSpPr>
          <p:cNvPr id="161795" name="Rectangle 3"/>
          <p:cNvSpPr>
            <a:spLocks noGrp="1" noChangeArrowheads="1"/>
          </p:cNvSpPr>
          <p:nvPr>
            <p:ph type="body" idx="1"/>
          </p:nvPr>
        </p:nvSpPr>
        <p:spPr>
          <a:xfrm>
            <a:off x="1066800" y="2057400"/>
            <a:ext cx="69342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Location: Shechem (12)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Jacob sends Joseph (13-14)</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Joseph’s search in Shechem (15-17a)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journey (17b)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57509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37:15-17a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Jospeh’s Search in Shechem</a:t>
            </a:r>
          </a:p>
        </p:txBody>
      </p:sp>
      <p:sp>
        <p:nvSpPr>
          <p:cNvPr id="161795" name="Rectangle 3"/>
          <p:cNvSpPr>
            <a:spLocks noGrp="1" noChangeArrowheads="1"/>
          </p:cNvSpPr>
          <p:nvPr>
            <p:ph type="body" idx="1"/>
          </p:nvPr>
        </p:nvSpPr>
        <p:spPr>
          <a:xfrm>
            <a:off x="1447800" y="2057400"/>
            <a:ext cx="5731388"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Circumstances (15a)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Conversation (15b-17a)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00904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37:15-17a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Jospeh’s Search in Shechem</a:t>
            </a:r>
          </a:p>
        </p:txBody>
      </p:sp>
      <p:sp>
        <p:nvSpPr>
          <p:cNvPr id="161795" name="Rectangle 3"/>
          <p:cNvSpPr>
            <a:spLocks noGrp="1" noChangeArrowheads="1"/>
          </p:cNvSpPr>
          <p:nvPr>
            <p:ph type="body" idx="1"/>
          </p:nvPr>
        </p:nvSpPr>
        <p:spPr>
          <a:xfrm>
            <a:off x="1447800" y="2057400"/>
            <a:ext cx="5731388"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Circumstances (15a)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Conversation (15b-17a)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02218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37:15-17a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Jospeh’s Search in Shechem</a:t>
            </a:r>
          </a:p>
        </p:txBody>
      </p:sp>
      <p:sp>
        <p:nvSpPr>
          <p:cNvPr id="161795" name="Rectangle 3"/>
          <p:cNvSpPr>
            <a:spLocks noGrp="1" noChangeArrowheads="1"/>
          </p:cNvSpPr>
          <p:nvPr>
            <p:ph type="body" idx="1"/>
          </p:nvPr>
        </p:nvSpPr>
        <p:spPr>
          <a:xfrm>
            <a:off x="1447800" y="2057400"/>
            <a:ext cx="5731388"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Circumstances (15a)</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Conversation (15b-17a)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98859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37:1b-17a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Conversation</a:t>
            </a:r>
          </a:p>
        </p:txBody>
      </p:sp>
      <p:sp>
        <p:nvSpPr>
          <p:cNvPr id="161795" name="Rectangle 3"/>
          <p:cNvSpPr>
            <a:spLocks noGrp="1" noChangeArrowheads="1"/>
          </p:cNvSpPr>
          <p:nvPr>
            <p:ph type="body" idx="1"/>
          </p:nvPr>
        </p:nvSpPr>
        <p:spPr>
          <a:xfrm>
            <a:off x="1447800" y="2057400"/>
            <a:ext cx="5731388" cy="2743200"/>
          </a:xfrm>
        </p:spPr>
        <p:txBody>
          <a:bodyPr/>
          <a:lstStyle/>
          <a:p>
            <a:pPr marL="458788" lvl="2" indent="-458788" eaLnBrk="1" hangingPunct="1">
              <a:spcBef>
                <a:spcPts val="0"/>
              </a:spcBef>
              <a:spcAft>
                <a:spcPts val="3600"/>
              </a:spcAft>
              <a:buSzPct val="100000"/>
              <a:buFont typeface="+mj-lt"/>
              <a:buAutoNum type="romanLcPeriod"/>
              <a:defRPr/>
            </a:pPr>
            <a:r>
              <a:rPr lang="en-US" dirty="0">
                <a:effectLst>
                  <a:outerShdw blurRad="38100" dist="38100" dir="2700000" algn="tl">
                    <a:srgbClr val="000000">
                      <a:alpha val="43137"/>
                    </a:srgbClr>
                  </a:outerShdw>
                </a:effectLst>
              </a:rPr>
              <a:t>Inquiry (15b)</a:t>
            </a:r>
          </a:p>
          <a:p>
            <a:pPr marL="458788" lvl="2" indent="-458788" eaLnBrk="1" hangingPunct="1">
              <a:spcBef>
                <a:spcPts val="0"/>
              </a:spcBef>
              <a:spcAft>
                <a:spcPts val="3600"/>
              </a:spcAft>
              <a:buSzPct val="100000"/>
              <a:buFont typeface="+mj-lt"/>
              <a:buAutoNum type="romanLcPeriod"/>
              <a:defRPr/>
            </a:pPr>
            <a:r>
              <a:rPr lang="en-US" dirty="0">
                <a:effectLst>
                  <a:outerShdw blurRad="38100" dist="38100" dir="2700000" algn="tl">
                    <a:srgbClr val="000000">
                      <a:alpha val="43137"/>
                    </a:srgbClr>
                  </a:outerShdw>
                </a:effectLst>
              </a:rPr>
              <a:t>Joseph’s response (16)</a:t>
            </a:r>
          </a:p>
          <a:p>
            <a:pPr marL="458788" lvl="2" indent="-458788" eaLnBrk="1" hangingPunct="1">
              <a:spcBef>
                <a:spcPts val="0"/>
              </a:spcBef>
              <a:spcAft>
                <a:spcPts val="3600"/>
              </a:spcAft>
              <a:buSzPct val="100000"/>
              <a:buFont typeface="+mj-lt"/>
              <a:buAutoNum type="romanLcPeriod"/>
              <a:defRPr/>
            </a:pPr>
            <a:r>
              <a:rPr lang="en-US" dirty="0">
                <a:effectLst>
                  <a:outerShdw blurRad="38100" dist="38100" dir="2700000" algn="tl">
                    <a:srgbClr val="000000">
                      <a:alpha val="43137"/>
                    </a:srgbClr>
                  </a:outerShdw>
                </a:effectLst>
              </a:rPr>
              <a:t>Answer (17a)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36340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37:1b-17a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Conversation</a:t>
            </a:r>
          </a:p>
        </p:txBody>
      </p:sp>
      <p:sp>
        <p:nvSpPr>
          <p:cNvPr id="161795" name="Rectangle 3"/>
          <p:cNvSpPr>
            <a:spLocks noGrp="1" noChangeArrowheads="1"/>
          </p:cNvSpPr>
          <p:nvPr>
            <p:ph type="body" idx="1"/>
          </p:nvPr>
        </p:nvSpPr>
        <p:spPr>
          <a:xfrm>
            <a:off x="1447800" y="2057400"/>
            <a:ext cx="5731388" cy="2743200"/>
          </a:xfrm>
        </p:spPr>
        <p:txBody>
          <a:bodyPr/>
          <a:lstStyle/>
          <a:p>
            <a:pPr marL="458788" lvl="2" indent="-458788" eaLnBrk="1" hangingPunct="1">
              <a:spcBef>
                <a:spcPts val="0"/>
              </a:spcBef>
              <a:spcAft>
                <a:spcPts val="3600"/>
              </a:spcAft>
              <a:buSzPct val="100000"/>
              <a:buFont typeface="+mj-lt"/>
              <a:buAutoNum type="romanLcPeriod"/>
              <a:defRPr/>
            </a:pPr>
            <a:r>
              <a:rPr lang="en-US" b="1" u="sng" dirty="0">
                <a:solidFill>
                  <a:srgbClr val="FFFFCC"/>
                </a:solidFill>
                <a:effectLst>
                  <a:outerShdw blurRad="38100" dist="38100" dir="2700000" algn="tl">
                    <a:srgbClr val="000000">
                      <a:alpha val="43137"/>
                    </a:srgbClr>
                  </a:outerShdw>
                </a:effectLst>
              </a:rPr>
              <a:t>Inquiry (15b)</a:t>
            </a:r>
          </a:p>
          <a:p>
            <a:pPr marL="458788" lvl="2" indent="-458788" eaLnBrk="1" hangingPunct="1">
              <a:spcBef>
                <a:spcPts val="0"/>
              </a:spcBef>
              <a:spcAft>
                <a:spcPts val="3600"/>
              </a:spcAft>
              <a:buSzPct val="100000"/>
              <a:buFont typeface="+mj-lt"/>
              <a:buAutoNum type="romanLcPeriod"/>
              <a:defRPr/>
            </a:pPr>
            <a:r>
              <a:rPr lang="en-US" dirty="0">
                <a:effectLst>
                  <a:outerShdw blurRad="38100" dist="38100" dir="2700000" algn="tl">
                    <a:srgbClr val="000000">
                      <a:alpha val="43137"/>
                    </a:srgbClr>
                  </a:outerShdw>
                </a:effectLst>
              </a:rPr>
              <a:t>Joseph’s response (16)</a:t>
            </a:r>
          </a:p>
          <a:p>
            <a:pPr marL="458788" lvl="2" indent="-458788" eaLnBrk="1" hangingPunct="1">
              <a:spcBef>
                <a:spcPts val="0"/>
              </a:spcBef>
              <a:spcAft>
                <a:spcPts val="3600"/>
              </a:spcAft>
              <a:buSzPct val="100000"/>
              <a:buFont typeface="+mj-lt"/>
              <a:buAutoNum type="romanLcPeriod"/>
              <a:defRPr/>
            </a:pPr>
            <a:r>
              <a:rPr lang="en-US" dirty="0">
                <a:effectLst>
                  <a:outerShdw blurRad="38100" dist="38100" dir="2700000" algn="tl">
                    <a:srgbClr val="000000">
                      <a:alpha val="43137"/>
                    </a:srgbClr>
                  </a:outerShdw>
                </a:effectLst>
              </a:rPr>
              <a:t>Answer (17a)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12058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37:1b-17a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Conversation</a:t>
            </a:r>
          </a:p>
        </p:txBody>
      </p:sp>
      <p:sp>
        <p:nvSpPr>
          <p:cNvPr id="161795" name="Rectangle 3"/>
          <p:cNvSpPr>
            <a:spLocks noGrp="1" noChangeArrowheads="1"/>
          </p:cNvSpPr>
          <p:nvPr>
            <p:ph type="body" idx="1"/>
          </p:nvPr>
        </p:nvSpPr>
        <p:spPr>
          <a:xfrm>
            <a:off x="1447800" y="2057400"/>
            <a:ext cx="5731388" cy="2743200"/>
          </a:xfrm>
        </p:spPr>
        <p:txBody>
          <a:bodyPr/>
          <a:lstStyle/>
          <a:p>
            <a:pPr marL="458788" lvl="2" indent="-458788" eaLnBrk="1" hangingPunct="1">
              <a:spcBef>
                <a:spcPts val="0"/>
              </a:spcBef>
              <a:spcAft>
                <a:spcPts val="3600"/>
              </a:spcAft>
              <a:buSzPct val="100000"/>
              <a:buFont typeface="+mj-lt"/>
              <a:buAutoNum type="romanLcPeriod"/>
              <a:defRPr/>
            </a:pPr>
            <a:r>
              <a:rPr lang="en-US" dirty="0">
                <a:effectLst>
                  <a:outerShdw blurRad="38100" dist="38100" dir="2700000" algn="tl">
                    <a:srgbClr val="000000">
                      <a:alpha val="43137"/>
                    </a:srgbClr>
                  </a:outerShdw>
                </a:effectLst>
              </a:rPr>
              <a:t>Inquiry (15b)</a:t>
            </a:r>
          </a:p>
          <a:p>
            <a:pPr marL="458788" lvl="2" indent="-458788" eaLnBrk="1" hangingPunct="1">
              <a:spcBef>
                <a:spcPts val="0"/>
              </a:spcBef>
              <a:spcAft>
                <a:spcPts val="3600"/>
              </a:spcAft>
              <a:buSzPct val="100000"/>
              <a:buFont typeface="+mj-lt"/>
              <a:buAutoNum type="romanLcPeriod"/>
              <a:defRPr/>
            </a:pPr>
            <a:r>
              <a:rPr lang="en-US" b="1" u="sng" dirty="0">
                <a:solidFill>
                  <a:srgbClr val="FFFFCC"/>
                </a:solidFill>
                <a:effectLst>
                  <a:outerShdw blurRad="38100" dist="38100" dir="2700000" algn="tl">
                    <a:srgbClr val="000000">
                      <a:alpha val="43137"/>
                    </a:srgbClr>
                  </a:outerShdw>
                </a:effectLst>
              </a:rPr>
              <a:t>Joseph’s response (16)</a:t>
            </a:r>
          </a:p>
          <a:p>
            <a:pPr marL="458788" lvl="2" indent="-458788" eaLnBrk="1" hangingPunct="1">
              <a:spcBef>
                <a:spcPts val="0"/>
              </a:spcBef>
              <a:spcAft>
                <a:spcPts val="3600"/>
              </a:spcAft>
              <a:buSzPct val="100000"/>
              <a:buFont typeface="+mj-lt"/>
              <a:buAutoNum type="romanLcPeriod"/>
              <a:defRPr/>
            </a:pPr>
            <a:r>
              <a:rPr lang="en-US" dirty="0">
                <a:effectLst>
                  <a:outerShdw blurRad="38100" dist="38100" dir="2700000" algn="tl">
                    <a:srgbClr val="000000">
                      <a:alpha val="43137"/>
                    </a:srgbClr>
                  </a:outerShdw>
                </a:effectLst>
              </a:rPr>
              <a:t>Answer (17a)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97813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37:1b-17a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Conversation</a:t>
            </a:r>
          </a:p>
        </p:txBody>
      </p:sp>
      <p:sp>
        <p:nvSpPr>
          <p:cNvPr id="161795" name="Rectangle 3"/>
          <p:cNvSpPr>
            <a:spLocks noGrp="1" noChangeArrowheads="1"/>
          </p:cNvSpPr>
          <p:nvPr>
            <p:ph type="body" idx="1"/>
          </p:nvPr>
        </p:nvSpPr>
        <p:spPr>
          <a:xfrm>
            <a:off x="1447800" y="2057400"/>
            <a:ext cx="5731388" cy="2743200"/>
          </a:xfrm>
        </p:spPr>
        <p:txBody>
          <a:bodyPr/>
          <a:lstStyle/>
          <a:p>
            <a:pPr marL="458788" lvl="2" indent="-458788" eaLnBrk="1" hangingPunct="1">
              <a:spcBef>
                <a:spcPts val="0"/>
              </a:spcBef>
              <a:spcAft>
                <a:spcPts val="3600"/>
              </a:spcAft>
              <a:buSzPct val="100000"/>
              <a:buFont typeface="+mj-lt"/>
              <a:buAutoNum type="romanLcPeriod"/>
              <a:defRPr/>
            </a:pPr>
            <a:r>
              <a:rPr lang="en-US" dirty="0">
                <a:effectLst>
                  <a:outerShdw blurRad="38100" dist="38100" dir="2700000" algn="tl">
                    <a:srgbClr val="000000">
                      <a:alpha val="43137"/>
                    </a:srgbClr>
                  </a:outerShdw>
                </a:effectLst>
              </a:rPr>
              <a:t>Inquiry (15b)</a:t>
            </a:r>
          </a:p>
          <a:p>
            <a:pPr marL="458788" lvl="2" indent="-458788" eaLnBrk="1" hangingPunct="1">
              <a:spcBef>
                <a:spcPts val="0"/>
              </a:spcBef>
              <a:spcAft>
                <a:spcPts val="3600"/>
              </a:spcAft>
              <a:buSzPct val="100000"/>
              <a:buFont typeface="+mj-lt"/>
              <a:buAutoNum type="romanLcPeriod"/>
              <a:defRPr/>
            </a:pPr>
            <a:r>
              <a:rPr lang="en-US" dirty="0">
                <a:effectLst>
                  <a:outerShdw blurRad="38100" dist="38100" dir="2700000" algn="tl">
                    <a:srgbClr val="000000">
                      <a:alpha val="43137"/>
                    </a:srgbClr>
                  </a:outerShdw>
                </a:effectLst>
              </a:rPr>
              <a:t>Joseph’s response (16)</a:t>
            </a:r>
          </a:p>
          <a:p>
            <a:pPr marL="458788" lvl="2" indent="-458788" eaLnBrk="1" hangingPunct="1">
              <a:spcBef>
                <a:spcPts val="0"/>
              </a:spcBef>
              <a:spcAft>
                <a:spcPts val="3600"/>
              </a:spcAft>
              <a:buSzPct val="100000"/>
              <a:buFont typeface="+mj-lt"/>
              <a:buAutoNum type="romanLcPeriod"/>
              <a:defRPr/>
            </a:pPr>
            <a:r>
              <a:rPr lang="en-US" b="1" u="sng" dirty="0">
                <a:solidFill>
                  <a:srgbClr val="FFFFCC"/>
                </a:solidFill>
                <a:effectLst>
                  <a:outerShdw blurRad="38100" dist="38100" dir="2700000" algn="tl">
                    <a:srgbClr val="000000">
                      <a:alpha val="43137"/>
                    </a:srgbClr>
                  </a:outerShdw>
                </a:effectLst>
              </a:rPr>
              <a:t>Answer (17a)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60244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27513" y="2057400"/>
            <a:ext cx="8897487"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Another reason for brothers’ hatred (5)</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First dream (6-8)</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Second dream (9-11)</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37:5-11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Dreams</a:t>
            </a:r>
          </a:p>
        </p:txBody>
      </p:sp>
      <p:pic>
        <p:nvPicPr>
          <p:cNvPr id="2" name="Picture 1">
            <a:extLst>
              <a:ext uri="{FF2B5EF4-FFF2-40B4-BE49-F238E27FC236}">
                <a16:creationId xmlns:a16="http://schemas.microsoft.com/office/drawing/2014/main" id="{9333BAB7-6FDB-93EC-A909-24BF092F29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8044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604B17-DB19-9DAF-59E2-F5FFA3FF54F8}"/>
              </a:ext>
            </a:extLst>
          </p:cNvPr>
          <p:cNvPicPr>
            <a:picLocks noChangeAspect="1"/>
          </p:cNvPicPr>
          <p:nvPr/>
        </p:nvPicPr>
        <p:blipFill rotWithShape="1">
          <a:blip r:embed="rId2"/>
          <a:srcRect l="6666" t="2222" r="5833" b="4445"/>
          <a:stretch/>
        </p:blipFill>
        <p:spPr>
          <a:xfrm>
            <a:off x="2095500" y="228600"/>
            <a:ext cx="80010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6148528"/>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37:12-17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Search for his Brothers</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Location: Shechem (12)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Jacob sends Joseph (13-14)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search in Shechem (15-17a)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Joseph’s journey (17b)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83389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“So in verse 17b, Joseph journeys to Dothan: </a:t>
            </a:r>
            <a:r>
              <a:rPr lang="en-US" i="1" dirty="0">
                <a:effectLst>
                  <a:outerShdw blurRad="38100" dist="38100" dir="2700000" algn="tl">
                    <a:srgbClr val="000000">
                      <a:alpha val="43137"/>
                    </a:srgbClr>
                  </a:outerShdw>
                </a:effectLst>
              </a:rPr>
              <a:t>And Joseph went after his brethren and found them in Dothan</a:t>
            </a:r>
            <a:r>
              <a:rPr lang="en-US" dirty="0">
                <a:effectLst>
                  <a:outerShdw blurRad="38100" dist="38100" dir="2700000" algn="tl">
                    <a:srgbClr val="000000">
                      <a:alpha val="43137"/>
                    </a:srgbClr>
                  </a:outerShdw>
                </a:effectLst>
              </a:rPr>
              <a:t>. Dothan is north of Shechem, another day’s journey. The situation in Shechem may still have been somewhat tense, but for one reason or another they had chosen to go further north, and </a:t>
            </a:r>
            <a:r>
              <a:rPr lang="en-US" i="1" dirty="0">
                <a:effectLst>
                  <a:outerShdw blurRad="38100" dist="38100" dir="2700000" algn="tl">
                    <a:srgbClr val="000000">
                      <a:alpha val="43137"/>
                    </a:srgbClr>
                  </a:outerShdw>
                </a:effectLst>
              </a:rPr>
              <a:t>Dothan</a:t>
            </a:r>
            <a:r>
              <a:rPr lang="en-US" dirty="0">
                <a:effectLst>
                  <a:outerShdw blurRad="38100" dist="38100" dir="2700000" algn="tl">
                    <a:srgbClr val="000000">
                      <a:alpha val="43137"/>
                    </a:srgbClr>
                  </a:outerShdw>
                </a:effectLst>
              </a:rPr>
              <a:t> was the city located on the north-south trunk route. Dothan was also located on the east-west trade route between Gilead and the Coastal Plain where it connected with the </a:t>
            </a:r>
            <a:r>
              <a:rPr lang="en-US" i="1" dirty="0">
                <a:effectLst>
                  <a:outerShdw blurRad="38100" dist="38100" dir="2700000" algn="tl">
                    <a:srgbClr val="000000">
                      <a:alpha val="43137"/>
                    </a:srgbClr>
                  </a:outerShdw>
                </a:effectLst>
              </a:rPr>
              <a:t>Via Maris</a:t>
            </a:r>
            <a:r>
              <a:rPr lang="en-US" dirty="0">
                <a:effectLst>
                  <a:outerShdw blurRad="38100" dist="38100" dir="2700000" algn="tl">
                    <a:srgbClr val="000000">
                      <a:alpha val="43137"/>
                    </a:srgbClr>
                  </a:outerShdw>
                </a:effectLst>
              </a:rPr>
              <a:t> that in turn would go south into Egypt. All this set the stage for the selling of Joseph.</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533</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91529041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27512" y="2057400"/>
            <a:ext cx="7680960" cy="2743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search for his brothers (12-17)</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Brothers’ conspiracy to kill Joseph (18-24)</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37:12-24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Pit</a:t>
            </a:r>
          </a:p>
        </p:txBody>
      </p:sp>
      <p:pic>
        <p:nvPicPr>
          <p:cNvPr id="2" name="Picture 1">
            <a:extLst>
              <a:ext uri="{FF2B5EF4-FFF2-40B4-BE49-F238E27FC236}">
                <a16:creationId xmlns:a16="http://schemas.microsoft.com/office/drawing/2014/main" id="{3EB25527-DCF3-44ED-F84E-808AB2D652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00464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37:18-24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Conspiracy to Kill Joseph</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Plot to kill Joseph (18-20)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Reuben’s intercession (21-22)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Plan executed (23-24)</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95413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37:18-24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Conspiracy to Kill Joseph</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Plot to kill Joseph (18-20)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Reuben’s intercession (21-22)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Plan executed (23-24)</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91879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37:18-20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Plot to Kill Joseph</a:t>
            </a:r>
          </a:p>
        </p:txBody>
      </p:sp>
      <p:sp>
        <p:nvSpPr>
          <p:cNvPr id="161795" name="Rectangle 3"/>
          <p:cNvSpPr>
            <a:spLocks noGrp="1" noChangeArrowheads="1"/>
          </p:cNvSpPr>
          <p:nvPr>
            <p:ph type="body" idx="1"/>
          </p:nvPr>
        </p:nvSpPr>
        <p:spPr>
          <a:xfrm>
            <a:off x="1447800" y="2057400"/>
            <a:ext cx="5731388"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Timing (18)</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Plot (19-20)</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97553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37:18-20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Plot to Kill Joseph</a:t>
            </a:r>
          </a:p>
        </p:txBody>
      </p:sp>
      <p:sp>
        <p:nvSpPr>
          <p:cNvPr id="161795" name="Rectangle 3"/>
          <p:cNvSpPr>
            <a:spLocks noGrp="1" noChangeArrowheads="1"/>
          </p:cNvSpPr>
          <p:nvPr>
            <p:ph type="body" idx="1"/>
          </p:nvPr>
        </p:nvSpPr>
        <p:spPr>
          <a:xfrm>
            <a:off x="1447800" y="2057400"/>
            <a:ext cx="5731388"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Timing (18)</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Plot (19-20)</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83602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37:18-20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Plot to Kill Joseph</a:t>
            </a:r>
          </a:p>
        </p:txBody>
      </p:sp>
      <p:sp>
        <p:nvSpPr>
          <p:cNvPr id="161795" name="Rectangle 3"/>
          <p:cNvSpPr>
            <a:spLocks noGrp="1" noChangeArrowheads="1"/>
          </p:cNvSpPr>
          <p:nvPr>
            <p:ph type="body" idx="1"/>
          </p:nvPr>
        </p:nvSpPr>
        <p:spPr>
          <a:xfrm>
            <a:off x="1447800" y="2057400"/>
            <a:ext cx="5731388"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Timing (18)</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Plot (19-20)</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13343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37:19-20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Plot</a:t>
            </a:r>
          </a:p>
        </p:txBody>
      </p:sp>
      <p:sp>
        <p:nvSpPr>
          <p:cNvPr id="161795" name="Rectangle 3"/>
          <p:cNvSpPr>
            <a:spLocks noGrp="1" noChangeArrowheads="1"/>
          </p:cNvSpPr>
          <p:nvPr>
            <p:ph type="body" idx="1"/>
          </p:nvPr>
        </p:nvSpPr>
        <p:spPr>
          <a:xfrm>
            <a:off x="1447800" y="2057400"/>
            <a:ext cx="5731388" cy="2743200"/>
          </a:xfrm>
        </p:spPr>
        <p:txBody>
          <a:bodyPr/>
          <a:lstStyle/>
          <a:p>
            <a:pPr marL="458788" lvl="2" indent="-458788" eaLnBrk="1" hangingPunct="1">
              <a:spcBef>
                <a:spcPts val="0"/>
              </a:spcBef>
              <a:spcAft>
                <a:spcPts val="3600"/>
              </a:spcAft>
              <a:buSzPct val="100000"/>
              <a:buFont typeface="+mj-lt"/>
              <a:buAutoNum type="romanLcPeriod"/>
              <a:defRPr/>
            </a:pPr>
            <a:r>
              <a:rPr lang="en-US" dirty="0">
                <a:effectLst>
                  <a:outerShdw blurRad="38100" dist="38100" dir="2700000" algn="tl">
                    <a:srgbClr val="000000">
                      <a:alpha val="43137"/>
                    </a:srgbClr>
                  </a:outerShdw>
                </a:effectLst>
              </a:rPr>
              <a:t>Victim (19)</a:t>
            </a:r>
          </a:p>
          <a:p>
            <a:pPr marL="458788" lvl="2" indent="-458788" eaLnBrk="1" hangingPunct="1">
              <a:spcBef>
                <a:spcPts val="0"/>
              </a:spcBef>
              <a:spcAft>
                <a:spcPts val="3600"/>
              </a:spcAft>
              <a:buSzPct val="100000"/>
              <a:buFont typeface="+mj-lt"/>
              <a:buAutoNum type="romanLcPeriod"/>
              <a:defRPr/>
            </a:pPr>
            <a:r>
              <a:rPr lang="en-US" dirty="0">
                <a:effectLst>
                  <a:outerShdw blurRad="38100" dist="38100" dir="2700000" algn="tl">
                    <a:srgbClr val="000000">
                      <a:alpha val="43137"/>
                    </a:srgbClr>
                  </a:outerShdw>
                </a:effectLst>
              </a:rPr>
              <a:t>Content (20)</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54933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37:5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Another Reason for Brother’s Hatred</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Dreams (5a)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Naivete (5b)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Reaction (5c)</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9065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37:19-20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Plot</a:t>
            </a:r>
          </a:p>
        </p:txBody>
      </p:sp>
      <p:sp>
        <p:nvSpPr>
          <p:cNvPr id="161795" name="Rectangle 3"/>
          <p:cNvSpPr>
            <a:spLocks noGrp="1" noChangeArrowheads="1"/>
          </p:cNvSpPr>
          <p:nvPr>
            <p:ph type="body" idx="1"/>
          </p:nvPr>
        </p:nvSpPr>
        <p:spPr>
          <a:xfrm>
            <a:off x="1447800" y="2057400"/>
            <a:ext cx="5731388" cy="2743200"/>
          </a:xfrm>
        </p:spPr>
        <p:txBody>
          <a:bodyPr/>
          <a:lstStyle/>
          <a:p>
            <a:pPr marL="458788" lvl="2" indent="-458788" eaLnBrk="1" hangingPunct="1">
              <a:spcBef>
                <a:spcPts val="0"/>
              </a:spcBef>
              <a:spcAft>
                <a:spcPts val="3600"/>
              </a:spcAft>
              <a:buSzPct val="100000"/>
              <a:buFont typeface="+mj-lt"/>
              <a:buAutoNum type="romanLcPeriod"/>
              <a:defRPr/>
            </a:pPr>
            <a:r>
              <a:rPr lang="en-US" b="1" u="sng" dirty="0">
                <a:solidFill>
                  <a:srgbClr val="FFFFCC"/>
                </a:solidFill>
                <a:effectLst>
                  <a:outerShdw blurRad="38100" dist="38100" dir="2700000" algn="tl">
                    <a:srgbClr val="000000">
                      <a:alpha val="43137"/>
                    </a:srgbClr>
                  </a:outerShdw>
                </a:effectLst>
              </a:rPr>
              <a:t>Victim (19)</a:t>
            </a:r>
          </a:p>
          <a:p>
            <a:pPr marL="458788" lvl="2" indent="-458788" eaLnBrk="1" hangingPunct="1">
              <a:spcBef>
                <a:spcPts val="0"/>
              </a:spcBef>
              <a:spcAft>
                <a:spcPts val="3600"/>
              </a:spcAft>
              <a:buSzPct val="100000"/>
              <a:buFont typeface="+mj-lt"/>
              <a:buAutoNum type="romanLcPeriod"/>
              <a:defRPr/>
            </a:pPr>
            <a:r>
              <a:rPr lang="en-US" dirty="0">
                <a:effectLst>
                  <a:outerShdw blurRad="38100" dist="38100" dir="2700000" algn="tl">
                    <a:srgbClr val="000000">
                      <a:alpha val="43137"/>
                    </a:srgbClr>
                  </a:outerShdw>
                </a:effectLst>
              </a:rPr>
              <a:t>Content (20)</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87126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“Then came the merchant’s journey: </a:t>
            </a:r>
            <a:r>
              <a:rPr lang="en-US" i="1" dirty="0">
                <a:effectLst>
                  <a:outerShdw blurRad="38100" dist="38100" dir="2700000" algn="tl">
                    <a:srgbClr val="000000">
                      <a:alpha val="43137"/>
                    </a:srgbClr>
                  </a:outerShdw>
                </a:effectLst>
              </a:rPr>
              <a:t>They brought Joseph into Egypt</a:t>
            </a:r>
            <a:r>
              <a:rPr lang="en-US" dirty="0">
                <a:effectLst>
                  <a:outerShdw blurRad="38100" dist="38100" dir="2700000" algn="tl">
                    <a:srgbClr val="000000">
                      <a:alpha val="43137"/>
                    </a:srgbClr>
                  </a:outerShdw>
                </a:effectLst>
              </a:rPr>
              <a:t>. While this was not the brothers’ intent, by selling him in place of killing him, they rendered the fulfillment of the dream certain. Although they thought they were rendering the dreams null and void by what they were doing, they were actually creating a situation that would cause the fulfillment of them, proving the principle of Scripture: Even the wrath of men will end up praising God.</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536</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618544975"/>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37:19-20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Plot</a:t>
            </a:r>
          </a:p>
        </p:txBody>
      </p:sp>
      <p:sp>
        <p:nvSpPr>
          <p:cNvPr id="161795" name="Rectangle 3"/>
          <p:cNvSpPr>
            <a:spLocks noGrp="1" noChangeArrowheads="1"/>
          </p:cNvSpPr>
          <p:nvPr>
            <p:ph type="body" idx="1"/>
          </p:nvPr>
        </p:nvSpPr>
        <p:spPr>
          <a:xfrm>
            <a:off x="1447800" y="2057400"/>
            <a:ext cx="5731388" cy="2743200"/>
          </a:xfrm>
        </p:spPr>
        <p:txBody>
          <a:bodyPr/>
          <a:lstStyle/>
          <a:p>
            <a:pPr marL="458788" lvl="2" indent="-458788" eaLnBrk="1" hangingPunct="1">
              <a:spcBef>
                <a:spcPts val="0"/>
              </a:spcBef>
              <a:spcAft>
                <a:spcPts val="3600"/>
              </a:spcAft>
              <a:buSzPct val="100000"/>
              <a:buFont typeface="+mj-lt"/>
              <a:buAutoNum type="romanLcPeriod"/>
              <a:defRPr/>
            </a:pPr>
            <a:r>
              <a:rPr lang="en-US" dirty="0">
                <a:effectLst>
                  <a:outerShdw blurRad="38100" dist="38100" dir="2700000" algn="tl">
                    <a:srgbClr val="000000">
                      <a:alpha val="43137"/>
                    </a:srgbClr>
                  </a:outerShdw>
                </a:effectLst>
              </a:rPr>
              <a:t>Victim (19)</a:t>
            </a:r>
          </a:p>
          <a:p>
            <a:pPr marL="458788" lvl="2" indent="-458788" eaLnBrk="1" hangingPunct="1">
              <a:spcBef>
                <a:spcPts val="0"/>
              </a:spcBef>
              <a:spcAft>
                <a:spcPts val="3600"/>
              </a:spcAft>
              <a:buSzPct val="100000"/>
              <a:buFont typeface="+mj-lt"/>
              <a:buAutoNum type="romanLcPeriod"/>
              <a:defRPr/>
            </a:pPr>
            <a:r>
              <a:rPr lang="en-US" b="1" u="sng" dirty="0">
                <a:solidFill>
                  <a:srgbClr val="FFFFCC"/>
                </a:solidFill>
                <a:effectLst>
                  <a:outerShdw blurRad="38100" dist="38100" dir="2700000" algn="tl">
                    <a:srgbClr val="000000">
                      <a:alpha val="43137"/>
                    </a:srgbClr>
                  </a:outerShdw>
                </a:effectLst>
              </a:rPr>
              <a:t>Content (20)</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51000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37:18-24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Conspiracy to Kill Joseph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Plot to kill Joseph (18-20)</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Reuben’s intercession (21-22)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Plan executed (23-24)</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12297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37:21-22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Reuben’s Intercession</a:t>
            </a:r>
          </a:p>
        </p:txBody>
      </p:sp>
      <p:sp>
        <p:nvSpPr>
          <p:cNvPr id="161795" name="Rectangle 3"/>
          <p:cNvSpPr>
            <a:spLocks noGrp="1" noChangeArrowheads="1"/>
          </p:cNvSpPr>
          <p:nvPr>
            <p:ph type="body" idx="1"/>
          </p:nvPr>
        </p:nvSpPr>
        <p:spPr>
          <a:xfrm>
            <a:off x="1447800" y="2057400"/>
            <a:ext cx="5731388"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Intervention (21)</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Plan (22)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88185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37:21-22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Reuben’s Intercession</a:t>
            </a:r>
          </a:p>
        </p:txBody>
      </p:sp>
      <p:sp>
        <p:nvSpPr>
          <p:cNvPr id="161795" name="Rectangle 3"/>
          <p:cNvSpPr>
            <a:spLocks noGrp="1" noChangeArrowheads="1"/>
          </p:cNvSpPr>
          <p:nvPr>
            <p:ph type="body" idx="1"/>
          </p:nvPr>
        </p:nvSpPr>
        <p:spPr>
          <a:xfrm>
            <a:off x="1447800" y="2057400"/>
            <a:ext cx="5731388"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Intervention (21)</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Plan (22)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34100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92881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37:21-22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Reuben’s Intercession</a:t>
            </a:r>
          </a:p>
        </p:txBody>
      </p:sp>
      <p:sp>
        <p:nvSpPr>
          <p:cNvPr id="161795" name="Rectangle 3"/>
          <p:cNvSpPr>
            <a:spLocks noGrp="1" noChangeArrowheads="1"/>
          </p:cNvSpPr>
          <p:nvPr>
            <p:ph type="body" idx="1"/>
          </p:nvPr>
        </p:nvSpPr>
        <p:spPr>
          <a:xfrm>
            <a:off x="1447800" y="2057400"/>
            <a:ext cx="5731388"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Intervention (21)</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Plan (22)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85366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37:22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Plan</a:t>
            </a:r>
          </a:p>
        </p:txBody>
      </p:sp>
      <p:sp>
        <p:nvSpPr>
          <p:cNvPr id="161795" name="Rectangle 3"/>
          <p:cNvSpPr>
            <a:spLocks noGrp="1" noChangeArrowheads="1"/>
          </p:cNvSpPr>
          <p:nvPr>
            <p:ph type="body" idx="1"/>
          </p:nvPr>
        </p:nvSpPr>
        <p:spPr>
          <a:xfrm>
            <a:off x="1447800" y="2057400"/>
            <a:ext cx="5731388" cy="2743200"/>
          </a:xfrm>
        </p:spPr>
        <p:txBody>
          <a:bodyPr/>
          <a:lstStyle/>
          <a:p>
            <a:pPr marL="458788" lvl="2" indent="-458788" eaLnBrk="1" hangingPunct="1">
              <a:spcBef>
                <a:spcPts val="0"/>
              </a:spcBef>
              <a:spcAft>
                <a:spcPts val="3600"/>
              </a:spcAft>
              <a:buSzPct val="100000"/>
              <a:buFont typeface="+mj-lt"/>
              <a:buAutoNum type="romanLcPeriod"/>
              <a:defRPr/>
            </a:pPr>
            <a:r>
              <a:rPr lang="en-US" dirty="0">
                <a:effectLst>
                  <a:outerShdw blurRad="38100" dist="38100" dir="2700000" algn="tl">
                    <a:srgbClr val="000000">
                      <a:alpha val="43137"/>
                    </a:srgbClr>
                  </a:outerShdw>
                </a:effectLst>
              </a:rPr>
              <a:t>Do not murder (22a)</a:t>
            </a:r>
          </a:p>
          <a:p>
            <a:pPr marL="458788" lvl="2" indent="-458788" eaLnBrk="1" hangingPunct="1">
              <a:spcBef>
                <a:spcPts val="0"/>
              </a:spcBef>
              <a:spcAft>
                <a:spcPts val="3600"/>
              </a:spcAft>
              <a:buSzPct val="100000"/>
              <a:buFont typeface="+mj-lt"/>
              <a:buAutoNum type="romanLcPeriod"/>
              <a:defRPr/>
            </a:pPr>
            <a:r>
              <a:rPr lang="en-US" dirty="0">
                <a:effectLst>
                  <a:outerShdw blurRad="38100" dist="38100" dir="2700000" algn="tl">
                    <a:srgbClr val="000000">
                      <a:alpha val="43137"/>
                    </a:srgbClr>
                  </a:outerShdw>
                </a:effectLst>
              </a:rPr>
              <a:t>Pit (22b)</a:t>
            </a:r>
          </a:p>
          <a:p>
            <a:pPr marL="458788" lvl="2" indent="-458788" eaLnBrk="1" hangingPunct="1">
              <a:spcBef>
                <a:spcPts val="0"/>
              </a:spcBef>
              <a:spcAft>
                <a:spcPts val="3600"/>
              </a:spcAft>
              <a:buSzPct val="100000"/>
              <a:buFont typeface="+mj-lt"/>
              <a:buAutoNum type="romanLcPeriod"/>
              <a:defRPr/>
            </a:pPr>
            <a:r>
              <a:rPr lang="en-US" dirty="0">
                <a:effectLst>
                  <a:outerShdw blurRad="38100" dist="38100" dir="2700000" algn="tl">
                    <a:srgbClr val="000000">
                      <a:alpha val="43137"/>
                    </a:srgbClr>
                  </a:outerShdw>
                </a:effectLst>
              </a:rPr>
              <a:t>Rescue later (22c)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78719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37:22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Plan</a:t>
            </a:r>
          </a:p>
        </p:txBody>
      </p:sp>
      <p:sp>
        <p:nvSpPr>
          <p:cNvPr id="161795" name="Rectangle 3"/>
          <p:cNvSpPr>
            <a:spLocks noGrp="1" noChangeArrowheads="1"/>
          </p:cNvSpPr>
          <p:nvPr>
            <p:ph type="body" idx="1"/>
          </p:nvPr>
        </p:nvSpPr>
        <p:spPr>
          <a:xfrm>
            <a:off x="1447800" y="2057400"/>
            <a:ext cx="5731388" cy="2743200"/>
          </a:xfrm>
        </p:spPr>
        <p:txBody>
          <a:bodyPr/>
          <a:lstStyle/>
          <a:p>
            <a:pPr marL="458788" lvl="2" indent="-458788" eaLnBrk="1" hangingPunct="1">
              <a:spcBef>
                <a:spcPts val="0"/>
              </a:spcBef>
              <a:spcAft>
                <a:spcPts val="3600"/>
              </a:spcAft>
              <a:buSzPct val="100000"/>
              <a:buFont typeface="+mj-lt"/>
              <a:buAutoNum type="romanLcPeriod"/>
              <a:defRPr/>
            </a:pPr>
            <a:r>
              <a:rPr lang="en-US" b="1" u="sng" dirty="0">
                <a:solidFill>
                  <a:srgbClr val="FFFFCC"/>
                </a:solidFill>
                <a:effectLst>
                  <a:outerShdw blurRad="38100" dist="38100" dir="2700000" algn="tl">
                    <a:srgbClr val="000000">
                      <a:alpha val="43137"/>
                    </a:srgbClr>
                  </a:outerShdw>
                </a:effectLst>
              </a:rPr>
              <a:t>Do not murder (22a)</a:t>
            </a:r>
          </a:p>
          <a:p>
            <a:pPr marL="458788" lvl="2" indent="-458788" eaLnBrk="1" hangingPunct="1">
              <a:spcBef>
                <a:spcPts val="0"/>
              </a:spcBef>
              <a:spcAft>
                <a:spcPts val="3600"/>
              </a:spcAft>
              <a:buSzPct val="100000"/>
              <a:buFont typeface="+mj-lt"/>
              <a:buAutoNum type="romanLcPeriod"/>
              <a:defRPr/>
            </a:pPr>
            <a:r>
              <a:rPr lang="en-US" dirty="0">
                <a:effectLst>
                  <a:outerShdw blurRad="38100" dist="38100" dir="2700000" algn="tl">
                    <a:srgbClr val="000000">
                      <a:alpha val="43137"/>
                    </a:srgbClr>
                  </a:outerShdw>
                </a:effectLst>
              </a:rPr>
              <a:t>Pit (22b)</a:t>
            </a:r>
          </a:p>
          <a:p>
            <a:pPr marL="458788" lvl="2" indent="-458788" eaLnBrk="1" hangingPunct="1">
              <a:spcBef>
                <a:spcPts val="0"/>
              </a:spcBef>
              <a:spcAft>
                <a:spcPts val="3600"/>
              </a:spcAft>
              <a:buSzPct val="100000"/>
              <a:buFont typeface="+mj-lt"/>
              <a:buAutoNum type="romanLcPeriod"/>
              <a:defRPr/>
            </a:pPr>
            <a:r>
              <a:rPr lang="en-US" dirty="0">
                <a:effectLst>
                  <a:outerShdw blurRad="38100" dist="38100" dir="2700000" algn="tl">
                    <a:srgbClr val="000000">
                      <a:alpha val="43137"/>
                    </a:srgbClr>
                  </a:outerShdw>
                </a:effectLst>
              </a:rPr>
              <a:t>Rescue later (22c)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03611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37:5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Another Reason for Brother’s Hatred</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Dreams (5a)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Naivete (5b)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Reaction (5c)</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82786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37:22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Plan</a:t>
            </a:r>
          </a:p>
        </p:txBody>
      </p:sp>
      <p:sp>
        <p:nvSpPr>
          <p:cNvPr id="161795" name="Rectangle 3"/>
          <p:cNvSpPr>
            <a:spLocks noGrp="1" noChangeArrowheads="1"/>
          </p:cNvSpPr>
          <p:nvPr>
            <p:ph type="body" idx="1"/>
          </p:nvPr>
        </p:nvSpPr>
        <p:spPr>
          <a:xfrm>
            <a:off x="1447800" y="2057400"/>
            <a:ext cx="5731388" cy="2743200"/>
          </a:xfrm>
        </p:spPr>
        <p:txBody>
          <a:bodyPr/>
          <a:lstStyle/>
          <a:p>
            <a:pPr marL="458788" lvl="2" indent="-458788" eaLnBrk="1" hangingPunct="1">
              <a:spcBef>
                <a:spcPts val="0"/>
              </a:spcBef>
              <a:spcAft>
                <a:spcPts val="3600"/>
              </a:spcAft>
              <a:buSzPct val="100000"/>
              <a:buFont typeface="+mj-lt"/>
              <a:buAutoNum type="romanLcPeriod"/>
              <a:defRPr/>
            </a:pPr>
            <a:r>
              <a:rPr lang="en-US" dirty="0">
                <a:effectLst>
                  <a:outerShdw blurRad="38100" dist="38100" dir="2700000" algn="tl">
                    <a:srgbClr val="000000">
                      <a:alpha val="43137"/>
                    </a:srgbClr>
                  </a:outerShdw>
                </a:effectLst>
              </a:rPr>
              <a:t>Do not murder (22a)</a:t>
            </a:r>
          </a:p>
          <a:p>
            <a:pPr marL="458788" lvl="2" indent="-458788" eaLnBrk="1" hangingPunct="1">
              <a:spcBef>
                <a:spcPts val="0"/>
              </a:spcBef>
              <a:spcAft>
                <a:spcPts val="3600"/>
              </a:spcAft>
              <a:buSzPct val="100000"/>
              <a:buFont typeface="+mj-lt"/>
              <a:buAutoNum type="romanLcPeriod"/>
              <a:defRPr/>
            </a:pPr>
            <a:r>
              <a:rPr lang="en-US" b="1" u="sng" dirty="0">
                <a:solidFill>
                  <a:srgbClr val="FFFFCC"/>
                </a:solidFill>
                <a:effectLst>
                  <a:outerShdw blurRad="38100" dist="38100" dir="2700000" algn="tl">
                    <a:srgbClr val="000000">
                      <a:alpha val="43137"/>
                    </a:srgbClr>
                  </a:outerShdw>
                </a:effectLst>
              </a:rPr>
              <a:t>Pit (22b)</a:t>
            </a:r>
          </a:p>
          <a:p>
            <a:pPr marL="458788" lvl="2" indent="-458788" eaLnBrk="1" hangingPunct="1">
              <a:spcBef>
                <a:spcPts val="0"/>
              </a:spcBef>
              <a:spcAft>
                <a:spcPts val="3600"/>
              </a:spcAft>
              <a:buSzPct val="100000"/>
              <a:buFont typeface="+mj-lt"/>
              <a:buAutoNum type="romanLcPeriod"/>
              <a:defRPr/>
            </a:pPr>
            <a:r>
              <a:rPr lang="en-US" dirty="0">
                <a:effectLst>
                  <a:outerShdw blurRad="38100" dist="38100" dir="2700000" algn="tl">
                    <a:srgbClr val="000000">
                      <a:alpha val="43137"/>
                    </a:srgbClr>
                  </a:outerShdw>
                </a:effectLst>
              </a:rPr>
              <a:t>Rescue later (22c)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5816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37:22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Plan</a:t>
            </a:r>
          </a:p>
        </p:txBody>
      </p:sp>
      <p:sp>
        <p:nvSpPr>
          <p:cNvPr id="161795" name="Rectangle 3"/>
          <p:cNvSpPr>
            <a:spLocks noGrp="1" noChangeArrowheads="1"/>
          </p:cNvSpPr>
          <p:nvPr>
            <p:ph type="body" idx="1"/>
          </p:nvPr>
        </p:nvSpPr>
        <p:spPr>
          <a:xfrm>
            <a:off x="1447800" y="2057400"/>
            <a:ext cx="5731388" cy="2743200"/>
          </a:xfrm>
        </p:spPr>
        <p:txBody>
          <a:bodyPr/>
          <a:lstStyle/>
          <a:p>
            <a:pPr marL="458788" lvl="2" indent="-458788" eaLnBrk="1" hangingPunct="1">
              <a:spcBef>
                <a:spcPts val="0"/>
              </a:spcBef>
              <a:spcAft>
                <a:spcPts val="3600"/>
              </a:spcAft>
              <a:buSzPct val="100000"/>
              <a:buFont typeface="+mj-lt"/>
              <a:buAutoNum type="romanLcPeriod"/>
              <a:defRPr/>
            </a:pPr>
            <a:r>
              <a:rPr lang="en-US" dirty="0">
                <a:effectLst>
                  <a:outerShdw blurRad="38100" dist="38100" dir="2700000" algn="tl">
                    <a:srgbClr val="000000">
                      <a:alpha val="43137"/>
                    </a:srgbClr>
                  </a:outerShdw>
                </a:effectLst>
              </a:rPr>
              <a:t>Do not murder (22a)</a:t>
            </a:r>
          </a:p>
          <a:p>
            <a:pPr marL="458788" lvl="2" indent="-458788" eaLnBrk="1" hangingPunct="1">
              <a:spcBef>
                <a:spcPts val="0"/>
              </a:spcBef>
              <a:spcAft>
                <a:spcPts val="3600"/>
              </a:spcAft>
              <a:buSzPct val="100000"/>
              <a:buFont typeface="+mj-lt"/>
              <a:buAutoNum type="romanLcPeriod"/>
              <a:defRPr/>
            </a:pPr>
            <a:r>
              <a:rPr lang="en-US" dirty="0">
                <a:effectLst>
                  <a:outerShdw blurRad="38100" dist="38100" dir="2700000" algn="tl">
                    <a:srgbClr val="000000">
                      <a:alpha val="43137"/>
                    </a:srgbClr>
                  </a:outerShdw>
                </a:effectLst>
              </a:rPr>
              <a:t>Pit (22b)</a:t>
            </a:r>
          </a:p>
          <a:p>
            <a:pPr marL="458788" lvl="2" indent="-458788" eaLnBrk="1" hangingPunct="1">
              <a:spcBef>
                <a:spcPts val="0"/>
              </a:spcBef>
              <a:spcAft>
                <a:spcPts val="3600"/>
              </a:spcAft>
              <a:buSzPct val="100000"/>
              <a:buFont typeface="+mj-lt"/>
              <a:buAutoNum type="romanLcPeriod"/>
              <a:defRPr/>
            </a:pPr>
            <a:r>
              <a:rPr lang="en-US" b="1" u="sng" dirty="0">
                <a:solidFill>
                  <a:srgbClr val="FFFFCC"/>
                </a:solidFill>
                <a:effectLst>
                  <a:outerShdw blurRad="38100" dist="38100" dir="2700000" algn="tl">
                    <a:srgbClr val="000000">
                      <a:alpha val="43137"/>
                    </a:srgbClr>
                  </a:outerShdw>
                </a:effectLst>
              </a:rPr>
              <a:t>Rescue later (22c)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32193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37:18-24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Conspiracy to Kill Joseph</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Plot to kill Joseph (18-20)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Reuben’s intercession (21-22)</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Plan executed (23-24)</a:t>
            </a: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13175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37:23-24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Plan Executed</a:t>
            </a:r>
          </a:p>
        </p:txBody>
      </p:sp>
      <p:sp>
        <p:nvSpPr>
          <p:cNvPr id="161795" name="Rectangle 3"/>
          <p:cNvSpPr>
            <a:spLocks noGrp="1" noChangeArrowheads="1"/>
          </p:cNvSpPr>
          <p:nvPr>
            <p:ph type="body" idx="1"/>
          </p:nvPr>
        </p:nvSpPr>
        <p:spPr>
          <a:xfrm>
            <a:off x="1447800" y="2057400"/>
            <a:ext cx="5731388"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Removal of the coat (23)</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Cast into the pit (24)</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1785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37:23-24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Plan Executed</a:t>
            </a:r>
          </a:p>
        </p:txBody>
      </p:sp>
      <p:sp>
        <p:nvSpPr>
          <p:cNvPr id="161795" name="Rectangle 3"/>
          <p:cNvSpPr>
            <a:spLocks noGrp="1" noChangeArrowheads="1"/>
          </p:cNvSpPr>
          <p:nvPr>
            <p:ph type="body" idx="1"/>
          </p:nvPr>
        </p:nvSpPr>
        <p:spPr>
          <a:xfrm>
            <a:off x="1447800" y="2057400"/>
            <a:ext cx="5731388"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Removal of the coat (23)</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Cast into the pit (24)</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9448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37:23-24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Plan Executed</a:t>
            </a:r>
          </a:p>
        </p:txBody>
      </p:sp>
      <p:sp>
        <p:nvSpPr>
          <p:cNvPr id="161795" name="Rectangle 3"/>
          <p:cNvSpPr>
            <a:spLocks noGrp="1" noChangeArrowheads="1"/>
          </p:cNvSpPr>
          <p:nvPr>
            <p:ph type="body" idx="1"/>
          </p:nvPr>
        </p:nvSpPr>
        <p:spPr>
          <a:xfrm>
            <a:off x="1447800" y="2057400"/>
            <a:ext cx="5731388"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Removal of the coat (23)</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Cast into the pit (24)</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113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37:2-36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Sold unto Egypt</a:t>
            </a:r>
          </a:p>
        </p:txBody>
      </p:sp>
      <p:sp>
        <p:nvSpPr>
          <p:cNvPr id="161795" name="Rectangle 3"/>
          <p:cNvSpPr>
            <a:spLocks noGrp="1" noChangeArrowheads="1"/>
          </p:cNvSpPr>
          <p:nvPr>
            <p:ph type="body" idx="1"/>
          </p:nvPr>
        </p:nvSpPr>
        <p:spPr>
          <a:xfrm>
            <a:off x="627513" y="1714500"/>
            <a:ext cx="8059287" cy="3429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coat (37:2-4)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dreams (37:5-11)</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pit  (37:12-24)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Joseph’s enslavement (37:25-36)</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76397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Selling of Joseph (25-28)</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Reuben’s discovery (29-30)</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report to Jacob (31-32)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response (33-35)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sold again (36)</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37:25-36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Enslavement</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17564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Selling of Joseph (25-28)</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Reuben’s discovery (29-30)</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report to Jacob (31-32)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response (33-35)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sold again (36)</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37:25-36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Enslavement</a:t>
            </a:r>
          </a:p>
        </p:txBody>
      </p:sp>
      <p:pic>
        <p:nvPicPr>
          <p:cNvPr id="2" name="Picture 1">
            <a:extLst>
              <a:ext uri="{FF2B5EF4-FFF2-40B4-BE49-F238E27FC236}">
                <a16:creationId xmlns:a16="http://schemas.microsoft.com/office/drawing/2014/main" id="{9CB4209B-A0E9-DFD0-7E93-432ED7B946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73624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37:25-28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Selling of Joseph</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Occasion (25)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Judah’s proposal (26-27a)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Agreement (27b)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Selling (28)</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2297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38170</TotalTime>
  <Words>3959</Words>
  <Application>Microsoft Office PowerPoint</Application>
  <PresentationFormat>Widescreen</PresentationFormat>
  <Paragraphs>529</Paragraphs>
  <Slides>143</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143</vt:i4>
      </vt:variant>
    </vt:vector>
  </HeadingPairs>
  <TitlesOfParts>
    <vt:vector size="149" baseType="lpstr">
      <vt:lpstr>Arial Narrow</vt:lpstr>
      <vt:lpstr>Calibri</vt:lpstr>
      <vt:lpstr>Symbol</vt:lpstr>
      <vt:lpstr>Times New Roman</vt:lpstr>
      <vt:lpstr>Wingdings</vt:lpstr>
      <vt:lpstr>Azure</vt:lpstr>
      <vt:lpstr>PowerPoint Presentation</vt:lpstr>
      <vt:lpstr>GENESIS STRUCTURE</vt:lpstr>
      <vt:lpstr>Genesis 37:2-36 Joseph Sold unto Egypt</vt:lpstr>
      <vt:lpstr>Genesis 37:2-36 Joseph Sold unto Egypt</vt:lpstr>
      <vt:lpstr>Genesis 37:2-36 Joseph Sold unto Egypt</vt:lpstr>
      <vt:lpstr>II. Genesis 37:5-11 Joseph’s Dreams</vt:lpstr>
      <vt:lpstr>II. Genesis 37:5-11 Joseph’s Dreams</vt:lpstr>
      <vt:lpstr>Genesis 37:5 Another Reason for Brother’s Hatred</vt:lpstr>
      <vt:lpstr>Genesis 37:5 Another Reason for Brother’s Hatred</vt:lpstr>
      <vt:lpstr>PowerPoint Presentation</vt:lpstr>
      <vt:lpstr>Genesis 37:5 Another Reason for Brother’s Hatred</vt:lpstr>
      <vt:lpstr>Genesis 37:5 Another Reason for Brother’s Hatred</vt:lpstr>
      <vt:lpstr>II. Genesis 37:5-11 Joseph’s Dreams</vt:lpstr>
      <vt:lpstr>Genesis 37:6-8 First Dream</vt:lpstr>
      <vt:lpstr>Genesis 37:6-8 First Dream</vt:lpstr>
      <vt:lpstr>PowerPoint Presentation</vt:lpstr>
      <vt:lpstr>Genesis 37:6-8 First Dream</vt:lpstr>
      <vt:lpstr>PowerPoint Presentation</vt:lpstr>
      <vt:lpstr>Charles Ryrie Charles C. Ryrie, The Basis of the Premillennial Faith (Dubuque, IA: ECS Ministries, 2005), iBooks edition. </vt:lpstr>
      <vt:lpstr>Dispensational Theology a System of Theology</vt:lpstr>
      <vt:lpstr>PowerPoint Presentation</vt:lpstr>
      <vt:lpstr>Genesis 37:6-8 First Dream</vt:lpstr>
      <vt:lpstr>Genesis 37:8 Reaction</vt:lpstr>
      <vt:lpstr>Genesis 37:8 Reaction</vt:lpstr>
      <vt:lpstr>Two Rules of Interpretation</vt:lpstr>
      <vt:lpstr>Genesis 37:8 Reaction</vt:lpstr>
      <vt:lpstr>II. Genesis 37:5-11 Joseph’s Dreams</vt:lpstr>
      <vt:lpstr>Genesis 37:9-11 Second Dream</vt:lpstr>
      <vt:lpstr>Genesis 37:9-11 Second Dream</vt:lpstr>
      <vt:lpstr>PowerPoint Presentation</vt:lpstr>
      <vt:lpstr>Genesis 37:9-11 Second Dream</vt:lpstr>
      <vt:lpstr>PowerPoint Presentation</vt:lpstr>
      <vt:lpstr>PowerPoint Presentation</vt:lpstr>
      <vt:lpstr>PowerPoint Presentation</vt:lpstr>
      <vt:lpstr>PowerPoint Presentation</vt:lpstr>
      <vt:lpstr>PowerPoint Presentation</vt:lpstr>
      <vt:lpstr>CAST OF 3 CHARACTERS Revelation 12:1-5</vt:lpstr>
      <vt:lpstr>PowerPoint Presentation</vt:lpstr>
      <vt:lpstr>PowerPoint Presentation</vt:lpstr>
      <vt:lpstr>Two Rules of Interpretation</vt:lpstr>
      <vt:lpstr>CAST OF 3 CHARACTERS Revelation 12:1-5</vt:lpstr>
      <vt:lpstr>PowerPoint Presentation</vt:lpstr>
      <vt:lpstr>PowerPoint Presentation</vt:lpstr>
      <vt:lpstr>Genesis 37:9-11 Second Dream</vt:lpstr>
      <vt:lpstr>Genesis 37:11 Responses</vt:lpstr>
      <vt:lpstr>Genesis 37:11 Responses</vt:lpstr>
      <vt:lpstr>Genesis 37:11 Responses</vt:lpstr>
      <vt:lpstr>PowerPoint Presentation</vt:lpstr>
      <vt:lpstr>Genesis 37:2-36 Joseph Sold unto Egypt</vt:lpstr>
      <vt:lpstr>III. Genesis 37:12-24 Joseph’s Pit</vt:lpstr>
      <vt:lpstr>III. Genesis 37:12-24 Joseph’s Pit</vt:lpstr>
      <vt:lpstr>Genesis 37:12-17 Joseph’s Search for his Brothers</vt:lpstr>
      <vt:lpstr>Genesis 37:12-17 Joseph’s Search for his Brothers</vt:lpstr>
      <vt:lpstr>PowerPoint Presentation</vt:lpstr>
      <vt:lpstr>Genesis 37:12-17 Joseph’s Search for his Brothers</vt:lpstr>
      <vt:lpstr>Genesis 37:13-14 Jacob Sends Joseph</vt:lpstr>
      <vt:lpstr>Genesis 37:13-14 Jacob Sends Joseph</vt:lpstr>
      <vt:lpstr>Genesis 37:13-14 Jacob Sends Joseph</vt:lpstr>
      <vt:lpstr>Genesis 37:13-14 Jacob Sends Joseph</vt:lpstr>
      <vt:lpstr>Genesis 37:13-14 Jacob Sends Joseph</vt:lpstr>
      <vt:lpstr>PowerPoint Presentation</vt:lpstr>
      <vt:lpstr>Genesis 37:12-17 Joseph’s Search for his Brothers</vt:lpstr>
      <vt:lpstr>Genesis 37:15-17a Jospeh’s Search in Shechem</vt:lpstr>
      <vt:lpstr>Genesis 37:15-17a Jospeh’s Search in Shechem</vt:lpstr>
      <vt:lpstr>Genesis 37:15-17a Jospeh’s Search in Shechem</vt:lpstr>
      <vt:lpstr>Genesis 37:1b-17a Conversation</vt:lpstr>
      <vt:lpstr>Genesis 37:1b-17a Conversation</vt:lpstr>
      <vt:lpstr>Genesis 37:1b-17a Conversation</vt:lpstr>
      <vt:lpstr>Genesis 37:1b-17a Conversation</vt:lpstr>
      <vt:lpstr>PowerPoint Presentation</vt:lpstr>
      <vt:lpstr>Genesis 37:12-17 Joseph’s Search for his Brothers</vt:lpstr>
      <vt:lpstr>PowerPoint Presentation</vt:lpstr>
      <vt:lpstr>III. Genesis 37:12-24 Joseph’s Pit</vt:lpstr>
      <vt:lpstr>Genesis 37:18-24 Brothers’ Conspiracy to Kill Joseph</vt:lpstr>
      <vt:lpstr>Genesis 37:18-24 Brothers’ Conspiracy to Kill Joseph</vt:lpstr>
      <vt:lpstr>Genesis 37:18-20 Plot to Kill Joseph</vt:lpstr>
      <vt:lpstr>Genesis 37:18-20 Plot to Kill Joseph</vt:lpstr>
      <vt:lpstr>Genesis 37:18-20 Plot to Kill Joseph</vt:lpstr>
      <vt:lpstr>Genesis 37:19-20 Plot</vt:lpstr>
      <vt:lpstr>Genesis 37:19-20 Plot</vt:lpstr>
      <vt:lpstr>PowerPoint Presentation</vt:lpstr>
      <vt:lpstr>Genesis 37:19-20 Plot</vt:lpstr>
      <vt:lpstr>Genesis 37:18-24 Brothers’ Conspiracy to Kill Joseph</vt:lpstr>
      <vt:lpstr>Genesis 37:21-22 Reuben’s Intercession</vt:lpstr>
      <vt:lpstr>Genesis 37:21-22 Reuben’s Intercession</vt:lpstr>
      <vt:lpstr>PowerPoint Presentation</vt:lpstr>
      <vt:lpstr>Genesis 37:21-22 Reuben’s Intercession</vt:lpstr>
      <vt:lpstr>Genesis 37:22 Plan</vt:lpstr>
      <vt:lpstr>Genesis 37:22 Plan</vt:lpstr>
      <vt:lpstr>Genesis 37:22 Plan</vt:lpstr>
      <vt:lpstr>Genesis 37:22 Plan</vt:lpstr>
      <vt:lpstr>Genesis 37:18-24 Brothers’ Conspiracy to Kill Joseph</vt:lpstr>
      <vt:lpstr>Genesis 37:23-24 Plan Executed</vt:lpstr>
      <vt:lpstr>Genesis 37:23-24 Plan Executed</vt:lpstr>
      <vt:lpstr>Genesis 37:23-24 Plan Executed</vt:lpstr>
      <vt:lpstr>Genesis 37:2-36 Joseph Sold unto Egypt</vt:lpstr>
      <vt:lpstr>IV. Genesis 37:25-36 Joseph’s Enslavement</vt:lpstr>
      <vt:lpstr>IV. Genesis 37:25-36 Joseph’s Enslavement</vt:lpstr>
      <vt:lpstr>Genesis 37:25-28 Selling of Joseph</vt:lpstr>
      <vt:lpstr>Genesis 37:25-28 Selling of Joseph</vt:lpstr>
      <vt:lpstr>Genesis 12‒25 Abraham’s Early Journeys</vt:lpstr>
      <vt:lpstr>PowerPoint Presentation</vt:lpstr>
      <vt:lpstr>PowerPoint Presentation</vt:lpstr>
      <vt:lpstr>Genesis 37:25-28 Selling of Joseph</vt:lpstr>
      <vt:lpstr>Genesis 37:26-27a Judah’s Proposal</vt:lpstr>
      <vt:lpstr>Genesis 37:26-27a Judah’s Proposal</vt:lpstr>
      <vt:lpstr>PowerPoint Presentation</vt:lpstr>
      <vt:lpstr>PowerPoint Presentation</vt:lpstr>
      <vt:lpstr>Genesis 37:26-27a Judah’s Proposal</vt:lpstr>
      <vt:lpstr>Genesis 37:25-28 Selling of Joseph</vt:lpstr>
      <vt:lpstr>PowerPoint Presentation</vt:lpstr>
      <vt:lpstr>Genesis 37:25-28 Selling of Joseph</vt:lpstr>
      <vt:lpstr>Genesis 12‒25 Abraham’s Early Journeys</vt:lpstr>
      <vt:lpstr>PowerPoint Presentation</vt:lpstr>
      <vt:lpstr>PowerPoint Presentation</vt:lpstr>
      <vt:lpstr>PowerPoint Presentation</vt:lpstr>
      <vt:lpstr>IV. Genesis 37:25-36 Joseph’s Enslavement</vt:lpstr>
      <vt:lpstr>Genesis 37:29-30 Reuben’s Discovery</vt:lpstr>
      <vt:lpstr>Genesis 37:29-30 Reuben’s Discovery</vt:lpstr>
      <vt:lpstr>Genesis 37:29-30 Reuben’s Discovery</vt:lpstr>
      <vt:lpstr>PowerPoint Presentation</vt:lpstr>
      <vt:lpstr>IV. Genesis 37:25-36 Joseph’s Enslavement</vt:lpstr>
      <vt:lpstr>Genesis 37:31-32 Brothers Report to Jacob</vt:lpstr>
      <vt:lpstr>Genesis 37:31-32 Brothers Report to Jacob</vt:lpstr>
      <vt:lpstr>PowerPoint Presentation</vt:lpstr>
      <vt:lpstr>PowerPoint Presentation</vt:lpstr>
      <vt:lpstr>Genesis 37:31-32 Brothers Report to Jacob</vt:lpstr>
      <vt:lpstr>IV. Genesis 37:25-36 Joseph’s Enslavement</vt:lpstr>
      <vt:lpstr>Genesis 37:33-35 Jacob’s Response</vt:lpstr>
      <vt:lpstr>Genesis 37:33-35 Jacob’s Response</vt:lpstr>
      <vt:lpstr>Genesis 37:33-35 Jacob’s Response</vt:lpstr>
      <vt:lpstr>Genesis 37:33-35 Jacob’s Response</vt:lpstr>
      <vt:lpstr>PowerPoint Presentation</vt:lpstr>
      <vt:lpstr>IV. Genesis 37:25-36 Joseph’s Enslavement</vt:lpstr>
      <vt:lpstr>Genesis 37:36 Joseph Sold Again</vt:lpstr>
      <vt:lpstr>Genesis 37:36 Joseph Sold Again</vt:lpstr>
      <vt:lpstr>PowerPoint Presentation</vt:lpstr>
      <vt:lpstr>PowerPoint Presentation</vt:lpstr>
      <vt:lpstr>PowerPoint Presentation</vt:lpstr>
      <vt:lpstr>Genesis 37:36 Joseph Sold Again</vt:lpstr>
      <vt:lpstr>Conclusion</vt:lpstr>
      <vt:lpstr>Genesis 37:2-36 Joseph Sold unto Egypt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146 - 37v5-36</dc:title>
  <dc:subject>Genesis 37</dc:subject>
  <dc:creator>A. Woods</dc:creator>
  <dc:description>Modified by Jim McGowan</dc:description>
  <cp:lastModifiedBy>Jim McGowan</cp:lastModifiedBy>
  <cp:revision>3915</cp:revision>
  <cp:lastPrinted>2024-01-13T19:21:21Z</cp:lastPrinted>
  <dcterms:created xsi:type="dcterms:W3CDTF">2009-03-17T12:21:13Z</dcterms:created>
  <dcterms:modified xsi:type="dcterms:W3CDTF">2024-01-13T19:21:30Z</dcterms:modified>
</cp:coreProperties>
</file>