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07"/>
  </p:notesMasterIdLst>
  <p:handoutMasterIdLst>
    <p:handoutMasterId r:id="rId108"/>
  </p:handoutMasterIdLst>
  <p:sldIdLst>
    <p:sldId id="256" r:id="rId2"/>
    <p:sldId id="10226" r:id="rId3"/>
    <p:sldId id="10324" r:id="rId4"/>
    <p:sldId id="10144" r:id="rId5"/>
    <p:sldId id="10243" r:id="rId6"/>
    <p:sldId id="10247" r:id="rId7"/>
    <p:sldId id="10248" r:id="rId8"/>
    <p:sldId id="10249" r:id="rId9"/>
    <p:sldId id="3352" r:id="rId10"/>
    <p:sldId id="580" r:id="rId11"/>
    <p:sldId id="891" r:id="rId12"/>
    <p:sldId id="10299" r:id="rId13"/>
    <p:sldId id="10300" r:id="rId14"/>
    <p:sldId id="9564" r:id="rId15"/>
    <p:sldId id="10244" r:id="rId16"/>
    <p:sldId id="10250" r:id="rId17"/>
    <p:sldId id="10251" r:id="rId18"/>
    <p:sldId id="269" r:id="rId19"/>
    <p:sldId id="10252" r:id="rId20"/>
    <p:sldId id="10304" r:id="rId21"/>
    <p:sldId id="10306" r:id="rId22"/>
    <p:sldId id="305" r:id="rId23"/>
    <p:sldId id="304" r:id="rId24"/>
    <p:sldId id="10305" r:id="rId25"/>
    <p:sldId id="666" r:id="rId26"/>
    <p:sldId id="5958" r:id="rId27"/>
    <p:sldId id="10253" r:id="rId28"/>
    <p:sldId id="2331" r:id="rId29"/>
    <p:sldId id="10245" r:id="rId30"/>
    <p:sldId id="10254" r:id="rId31"/>
    <p:sldId id="10255" r:id="rId32"/>
    <p:sldId id="10256" r:id="rId33"/>
    <p:sldId id="10322" r:id="rId34"/>
    <p:sldId id="10307" r:id="rId35"/>
    <p:sldId id="10308" r:id="rId36"/>
    <p:sldId id="10329" r:id="rId37"/>
    <p:sldId id="492" r:id="rId38"/>
    <p:sldId id="10257" r:id="rId39"/>
    <p:sldId id="10246" r:id="rId40"/>
    <p:sldId id="10258" r:id="rId41"/>
    <p:sldId id="10259" r:id="rId42"/>
    <p:sldId id="10260" r:id="rId43"/>
    <p:sldId id="10309" r:id="rId44"/>
    <p:sldId id="10310" r:id="rId45"/>
    <p:sldId id="10330" r:id="rId46"/>
    <p:sldId id="3862" r:id="rId47"/>
    <p:sldId id="10311" r:id="rId48"/>
    <p:sldId id="10261" r:id="rId49"/>
    <p:sldId id="10312" r:id="rId50"/>
    <p:sldId id="10242" r:id="rId51"/>
    <p:sldId id="353" r:id="rId52"/>
    <p:sldId id="354" r:id="rId53"/>
    <p:sldId id="10262" r:id="rId54"/>
    <p:sldId id="10325" r:id="rId55"/>
    <p:sldId id="10270" r:id="rId56"/>
    <p:sldId id="10271" r:id="rId57"/>
    <p:sldId id="10272" r:id="rId58"/>
    <p:sldId id="10273" r:id="rId59"/>
    <p:sldId id="10112" r:id="rId60"/>
    <p:sldId id="10264" r:id="rId61"/>
    <p:sldId id="10274" r:id="rId62"/>
    <p:sldId id="10326" r:id="rId63"/>
    <p:sldId id="10313" r:id="rId64"/>
    <p:sldId id="10277" r:id="rId65"/>
    <p:sldId id="10278" r:id="rId66"/>
    <p:sldId id="10323" r:id="rId67"/>
    <p:sldId id="10279" r:id="rId68"/>
    <p:sldId id="10314" r:id="rId69"/>
    <p:sldId id="10280" r:id="rId70"/>
    <p:sldId id="10316" r:id="rId71"/>
    <p:sldId id="10281" r:id="rId72"/>
    <p:sldId id="2998" r:id="rId73"/>
    <p:sldId id="10282" r:id="rId74"/>
    <p:sldId id="10317" r:id="rId75"/>
    <p:sldId id="10315" r:id="rId76"/>
    <p:sldId id="10276" r:id="rId77"/>
    <p:sldId id="10265" r:id="rId78"/>
    <p:sldId id="10283" r:id="rId79"/>
    <p:sldId id="10284" r:id="rId80"/>
    <p:sldId id="10327" r:id="rId81"/>
    <p:sldId id="10286" r:id="rId82"/>
    <p:sldId id="10287" r:id="rId83"/>
    <p:sldId id="10292" r:id="rId84"/>
    <p:sldId id="10266" r:id="rId85"/>
    <p:sldId id="10267" r:id="rId86"/>
    <p:sldId id="10289" r:id="rId87"/>
    <p:sldId id="10290" r:id="rId88"/>
    <p:sldId id="10293" r:id="rId89"/>
    <p:sldId id="10318" r:id="rId90"/>
    <p:sldId id="10319" r:id="rId91"/>
    <p:sldId id="10291" r:id="rId92"/>
    <p:sldId id="10296" r:id="rId93"/>
    <p:sldId id="10297" r:id="rId94"/>
    <p:sldId id="4854" r:id="rId95"/>
    <p:sldId id="10320" r:id="rId96"/>
    <p:sldId id="5261" r:id="rId97"/>
    <p:sldId id="10321" r:id="rId98"/>
    <p:sldId id="10298" r:id="rId99"/>
    <p:sldId id="10268" r:id="rId100"/>
    <p:sldId id="1183" r:id="rId101"/>
    <p:sldId id="778" r:id="rId102"/>
    <p:sldId id="1184" r:id="rId103"/>
    <p:sldId id="10269" r:id="rId104"/>
    <p:sldId id="8695" r:id="rId105"/>
    <p:sldId id="10328" r:id="rId106"/>
  </p:sldIdLst>
  <p:sldSz cx="12192000" cy="6858000"/>
  <p:notesSz cx="7315200" cy="9601200"/>
  <p:custDataLst>
    <p:tags r:id="rId109"/>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FF99FF"/>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5128" autoAdjust="0"/>
  </p:normalViewPr>
  <p:slideViewPr>
    <p:cSldViewPr>
      <p:cViewPr varScale="1">
        <p:scale>
          <a:sx n="60" d="100"/>
          <a:sy n="60" d="100"/>
        </p:scale>
        <p:origin x="84" y="1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0" d="100"/>
          <a:sy n="80" d="100"/>
        </p:scale>
        <p:origin x="4162"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gs" Target="tags/tag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3A553996-1D64-4A20-B4F2-C5D1371077B9}"/>
    <pc:docChg chg="custSel modSld replTag delTag modHandout">
      <pc:chgData name="Jim McGowan" userId="e2c7446dd3aca506" providerId="LiveId" clId="{3A553996-1D64-4A20-B4F2-C5D1371077B9}" dt="2023-09-20T14:57:09.802" v="18"/>
      <pc:docMkLst>
        <pc:docMk/>
      </pc:docMkLst>
      <pc:sldChg chg="modSp mod">
        <pc:chgData name="Jim McGowan" userId="e2c7446dd3aca506" providerId="LiveId" clId="{3A553996-1D64-4A20-B4F2-C5D1371077B9}" dt="2023-09-20T14:51:42.433" v="4" actId="14100"/>
        <pc:sldMkLst>
          <pc:docMk/>
          <pc:sldMk cId="0" sldId="258"/>
        </pc:sldMkLst>
        <pc:spChg chg="mod">
          <ac:chgData name="Jim McGowan" userId="e2c7446dd3aca506" providerId="LiveId" clId="{3A553996-1D64-4A20-B4F2-C5D1371077B9}" dt="2023-09-20T14:51:42.433" v="4" actId="14100"/>
          <ac:spMkLst>
            <pc:docMk/>
            <pc:sldMk cId="0" sldId="258"/>
            <ac:spMk id="15363" creationId="{7C4A91C3-8C18-D5C5-2AD4-D049EA91679B}"/>
          </ac:spMkLst>
        </pc:spChg>
        <pc:picChg chg="mod">
          <ac:chgData name="Jim McGowan" userId="e2c7446dd3aca506" providerId="LiveId" clId="{3A553996-1D64-4A20-B4F2-C5D1371077B9}" dt="2023-09-20T14:51:21.226" v="0" actId="12789"/>
          <ac:picMkLst>
            <pc:docMk/>
            <pc:sldMk cId="0" sldId="258"/>
            <ac:picMk id="4" creationId="{43A73AF8-AD74-2017-C5A1-7CB23663F18D}"/>
          </ac:picMkLst>
        </pc:picChg>
      </pc:sldChg>
      <pc:sldChg chg="modSp mod">
        <pc:chgData name="Jim McGowan" userId="e2c7446dd3aca506" providerId="LiveId" clId="{3A553996-1D64-4A20-B4F2-C5D1371077B9}" dt="2023-09-20T14:54:45.841" v="7" actId="948"/>
        <pc:sldMkLst>
          <pc:docMk/>
          <pc:sldMk cId="0" sldId="695"/>
        </pc:sldMkLst>
        <pc:spChg chg="mod">
          <ac:chgData name="Jim McGowan" userId="e2c7446dd3aca506" providerId="LiveId" clId="{3A553996-1D64-4A20-B4F2-C5D1371077B9}" dt="2023-09-20T14:54:45.841" v="7" actId="948"/>
          <ac:spMkLst>
            <pc:docMk/>
            <pc:sldMk cId="0" sldId="695"/>
            <ac:spMk id="52227" creationId="{32F0957A-0438-2214-8AD6-C288F4095B23}"/>
          </ac:spMkLst>
        </pc:spChg>
      </pc:sldChg>
    </pc:docChg>
  </pc:docChgLst>
  <pc:docChgLst>
    <pc:chgData name="Jim McGowan" userId="e2c7446dd3aca506" providerId="LiveId" clId="{907A14CE-C168-4343-B3AA-0DA44C01D301}"/>
    <pc:docChg chg="modSld sldOrd">
      <pc:chgData name="Jim McGowan" userId="e2c7446dd3aca506" providerId="LiveId" clId="{907A14CE-C168-4343-B3AA-0DA44C01D301}" dt="2023-05-18T00:59:51.988" v="3"/>
      <pc:docMkLst>
        <pc:docMk/>
      </pc:docMkLst>
      <pc:sldChg chg="ord">
        <pc:chgData name="Jim McGowan" userId="e2c7446dd3aca506" providerId="LiveId" clId="{907A14CE-C168-4343-B3AA-0DA44C01D301}" dt="2023-05-18T00:59:51.988" v="3"/>
        <pc:sldMkLst>
          <pc:docMk/>
          <pc:sldMk cId="833836159" sldId="9956"/>
        </pc:sldMkLst>
      </pc:sldChg>
    </pc:docChg>
  </pc:docChgLst>
  <pc:docChgLst>
    <pc:chgData name="Jim McGowan" userId="e2c7446dd3aca506" providerId="LiveId" clId="{138B3907-F736-439E-B848-4E682F3860BA}"/>
    <pc:docChg chg="undo custSel addSld delSld modSld">
      <pc:chgData name="Jim McGowan" userId="e2c7446dd3aca506" providerId="LiveId" clId="{138B3907-F736-439E-B848-4E682F3860BA}" dt="2023-10-31T15:25:07.825" v="77" actId="47"/>
      <pc:docMkLst>
        <pc:docMk/>
      </pc:docMkLst>
      <pc:sldChg chg="modSp mod">
        <pc:chgData name="Jim McGowan" userId="e2c7446dd3aca506" providerId="LiveId" clId="{138B3907-F736-439E-B848-4E682F3860BA}" dt="2023-10-31T15:22:12.210" v="50" actId="6549"/>
        <pc:sldMkLst>
          <pc:docMk/>
          <pc:sldMk cId="828161706" sldId="988"/>
        </pc:sldMkLst>
        <pc:spChg chg="mod">
          <ac:chgData name="Jim McGowan" userId="e2c7446dd3aca506" providerId="LiveId" clId="{138B3907-F736-439E-B848-4E682F3860BA}" dt="2023-10-31T15:22:12.210" v="50" actId="6549"/>
          <ac:spMkLst>
            <pc:docMk/>
            <pc:sldMk cId="828161706" sldId="988"/>
            <ac:spMk id="6" creationId="{FF9BA11E-28E2-4B3A-A673-6773D66734D0}"/>
          </ac:spMkLst>
        </pc:spChg>
      </pc:sldChg>
      <pc:sldChg chg="addSp delSp modSp mod">
        <pc:chgData name="Jim McGowan" userId="e2c7446dd3aca506" providerId="LiveId" clId="{138B3907-F736-439E-B848-4E682F3860BA}" dt="2023-10-31T15:21:07.240" v="46" actId="1035"/>
        <pc:sldMkLst>
          <pc:docMk/>
          <pc:sldMk cId="4146108224" sldId="10119"/>
        </pc:sldMkLst>
        <pc:picChg chg="add del mod">
          <ac:chgData name="Jim McGowan" userId="e2c7446dd3aca506" providerId="LiveId" clId="{138B3907-F736-439E-B848-4E682F3860BA}" dt="2023-10-31T15:20:50.562" v="39" actId="478"/>
          <ac:picMkLst>
            <pc:docMk/>
            <pc:sldMk cId="4146108224" sldId="10119"/>
            <ac:picMk id="3" creationId="{404510D0-4A8F-B899-F8AA-68F6D840AEC7}"/>
          </ac:picMkLst>
        </pc:picChg>
        <pc:picChg chg="add del mod">
          <ac:chgData name="Jim McGowan" userId="e2c7446dd3aca506" providerId="LiveId" clId="{138B3907-F736-439E-B848-4E682F3860BA}" dt="2023-10-31T15:20:50.562" v="39" actId="478"/>
          <ac:picMkLst>
            <pc:docMk/>
            <pc:sldMk cId="4146108224" sldId="10119"/>
            <ac:picMk id="6" creationId="{D236EEFF-C849-4A0F-9B5B-6907C19E4FB1}"/>
          </ac:picMkLst>
        </pc:picChg>
        <pc:picChg chg="add mod">
          <ac:chgData name="Jim McGowan" userId="e2c7446dd3aca506" providerId="LiveId" clId="{138B3907-F736-439E-B848-4E682F3860BA}" dt="2023-10-31T15:21:07.240" v="46" actId="1035"/>
          <ac:picMkLst>
            <pc:docMk/>
            <pc:sldMk cId="4146108224" sldId="10119"/>
            <ac:picMk id="7" creationId="{3356AF4E-7CD6-99EB-4598-458FF24B9419}"/>
          </ac:picMkLst>
        </pc:picChg>
      </pc:sldChg>
      <pc:sldChg chg="addSp delSp modSp mod">
        <pc:chgData name="Jim McGowan" userId="e2c7446dd3aca506" providerId="LiveId" clId="{138B3907-F736-439E-B848-4E682F3860BA}" dt="2023-10-31T15:23:31.281" v="62" actId="6549"/>
        <pc:sldMkLst>
          <pc:docMk/>
          <pc:sldMk cId="991790087" sldId="10122"/>
        </pc:sldMkLst>
        <pc:spChg chg="mod">
          <ac:chgData name="Jim McGowan" userId="e2c7446dd3aca506" providerId="LiveId" clId="{138B3907-F736-439E-B848-4E682F3860BA}" dt="2023-10-31T15:23:31.281" v="62" actId="6549"/>
          <ac:spMkLst>
            <pc:docMk/>
            <pc:sldMk cId="991790087" sldId="10122"/>
            <ac:spMk id="161795" creationId="{00000000-0000-0000-0000-000000000000}"/>
          </ac:spMkLst>
        </pc:spChg>
        <pc:picChg chg="add mod">
          <ac:chgData name="Jim McGowan" userId="e2c7446dd3aca506" providerId="LiveId" clId="{138B3907-F736-439E-B848-4E682F3860BA}" dt="2023-10-31T15:22:32.483" v="52"/>
          <ac:picMkLst>
            <pc:docMk/>
            <pc:sldMk cId="991790087" sldId="10122"/>
            <ac:picMk id="2" creationId="{CB287F93-027F-D0BD-7D22-EFECF8486D65}"/>
          </ac:picMkLst>
        </pc:picChg>
        <pc:picChg chg="del">
          <ac:chgData name="Jim McGowan" userId="e2c7446dd3aca506" providerId="LiveId" clId="{138B3907-F736-439E-B848-4E682F3860BA}" dt="2023-10-31T15:22:32.011" v="51" actId="478"/>
          <ac:picMkLst>
            <pc:docMk/>
            <pc:sldMk cId="991790087" sldId="10122"/>
            <ac:picMk id="3" creationId="{BBBFC5E4-6DFB-583A-DBDC-16520EF4B863}"/>
          </ac:picMkLst>
        </pc:picChg>
      </pc:sldChg>
      <pc:sldChg chg="addSp delSp modSp mod">
        <pc:chgData name="Jim McGowan" userId="e2c7446dd3aca506" providerId="LiveId" clId="{138B3907-F736-439E-B848-4E682F3860BA}" dt="2023-10-31T15:24:05.298" v="67" actId="14100"/>
        <pc:sldMkLst>
          <pc:docMk/>
          <pc:sldMk cId="1919860603" sldId="10123"/>
        </pc:sldMkLst>
        <pc:spChg chg="mod">
          <ac:chgData name="Jim McGowan" userId="e2c7446dd3aca506" providerId="LiveId" clId="{138B3907-F736-439E-B848-4E682F3860BA}" dt="2023-10-31T15:24:05.298" v="67" actId="14100"/>
          <ac:spMkLst>
            <pc:docMk/>
            <pc:sldMk cId="1919860603" sldId="10123"/>
            <ac:spMk id="161795" creationId="{00000000-0000-0000-0000-000000000000}"/>
          </ac:spMkLst>
        </pc:spChg>
        <pc:picChg chg="add mod">
          <ac:chgData name="Jim McGowan" userId="e2c7446dd3aca506" providerId="LiveId" clId="{138B3907-F736-439E-B848-4E682F3860BA}" dt="2023-10-31T15:22:53.099" v="56"/>
          <ac:picMkLst>
            <pc:docMk/>
            <pc:sldMk cId="1919860603" sldId="10123"/>
            <ac:picMk id="2" creationId="{8EC6C62A-4738-65AD-499B-67AF8660DE22}"/>
          </ac:picMkLst>
        </pc:picChg>
        <pc:picChg chg="del">
          <ac:chgData name="Jim McGowan" userId="e2c7446dd3aca506" providerId="LiveId" clId="{138B3907-F736-439E-B848-4E682F3860BA}" dt="2023-10-31T15:22:52.144" v="55" actId="478"/>
          <ac:picMkLst>
            <pc:docMk/>
            <pc:sldMk cId="1919860603" sldId="10123"/>
            <ac:picMk id="3" creationId="{BBBFC5E4-6DFB-583A-DBDC-16520EF4B863}"/>
          </ac:picMkLst>
        </pc:picChg>
      </pc:sldChg>
      <pc:sldChg chg="addSp delSp modSp mod">
        <pc:chgData name="Jim McGowan" userId="e2c7446dd3aca506" providerId="LiveId" clId="{138B3907-F736-439E-B848-4E682F3860BA}" dt="2023-10-31T15:24:40.649" v="73" actId="14100"/>
        <pc:sldMkLst>
          <pc:docMk/>
          <pc:sldMk cId="1196234087" sldId="10124"/>
        </pc:sldMkLst>
        <pc:spChg chg="mod">
          <ac:chgData name="Jim McGowan" userId="e2c7446dd3aca506" providerId="LiveId" clId="{138B3907-F736-439E-B848-4E682F3860BA}" dt="2023-10-31T15:24:40.649" v="73" actId="14100"/>
          <ac:spMkLst>
            <pc:docMk/>
            <pc:sldMk cId="1196234087" sldId="10124"/>
            <ac:spMk id="161795" creationId="{00000000-0000-0000-0000-000000000000}"/>
          </ac:spMkLst>
        </pc:spChg>
        <pc:picChg chg="add mod">
          <ac:chgData name="Jim McGowan" userId="e2c7446dd3aca506" providerId="LiveId" clId="{138B3907-F736-439E-B848-4E682F3860BA}" dt="2023-10-31T15:24:34.389" v="72"/>
          <ac:picMkLst>
            <pc:docMk/>
            <pc:sldMk cId="1196234087" sldId="10124"/>
            <ac:picMk id="2" creationId="{776ACC21-2A53-58E1-4FDC-556DEF2B318B}"/>
          </ac:picMkLst>
        </pc:picChg>
        <pc:picChg chg="del">
          <ac:chgData name="Jim McGowan" userId="e2c7446dd3aca506" providerId="LiveId" clId="{138B3907-F736-439E-B848-4E682F3860BA}" dt="2023-10-31T15:24:33.722" v="71" actId="478"/>
          <ac:picMkLst>
            <pc:docMk/>
            <pc:sldMk cId="1196234087" sldId="10124"/>
            <ac:picMk id="3" creationId="{BBBFC5E4-6DFB-583A-DBDC-16520EF4B863}"/>
          </ac:picMkLst>
        </pc:picChg>
      </pc:sldChg>
      <pc:sldChg chg="del">
        <pc:chgData name="Jim McGowan" userId="e2c7446dd3aca506" providerId="LiveId" clId="{138B3907-F736-439E-B848-4E682F3860BA}" dt="2023-10-31T15:25:07.825" v="77" actId="47"/>
        <pc:sldMkLst>
          <pc:docMk/>
          <pc:sldMk cId="1095232653" sldId="10125"/>
        </pc:sldMkLst>
      </pc:sldChg>
      <pc:sldChg chg="modSp add mod">
        <pc:chgData name="Jim McGowan" userId="e2c7446dd3aca506" providerId="LiveId" clId="{138B3907-F736-439E-B848-4E682F3860BA}" dt="2023-10-31T15:24:59.897" v="76" actId="108"/>
        <pc:sldMkLst>
          <pc:docMk/>
          <pc:sldMk cId="3900155678" sldId="10126"/>
        </pc:sldMkLst>
        <pc:spChg chg="mod">
          <ac:chgData name="Jim McGowan" userId="e2c7446dd3aca506" providerId="LiveId" clId="{138B3907-F736-439E-B848-4E682F3860BA}" dt="2023-10-31T15:24:59.897" v="76" actId="108"/>
          <ac:spMkLst>
            <pc:docMk/>
            <pc:sldMk cId="3900155678" sldId="10126"/>
            <ac:spMk id="161795" creationId="{00000000-0000-0000-0000-000000000000}"/>
          </ac:spMkLst>
        </pc:spChg>
      </pc:sldChg>
    </pc:docChg>
  </pc:docChgLst>
  <pc:docChgLst>
    <pc:chgData name="Jim McGowan" userId="e2c7446dd3aca506" providerId="LiveId" clId="{46FF3F9D-D609-4890-A357-059F55BEB9B5}"/>
    <pc:docChg chg="modSld">
      <pc:chgData name="Jim McGowan" userId="e2c7446dd3aca506" providerId="LiveId" clId="{46FF3F9D-D609-4890-A357-059F55BEB9B5}" dt="2023-05-25T01:00:55.357" v="21" actId="20577"/>
      <pc:docMkLst>
        <pc:docMk/>
      </pc:docMkLst>
      <pc:sldChg chg="modSp mod">
        <pc:chgData name="Jim McGowan" userId="e2c7446dd3aca506" providerId="LiveId" clId="{46FF3F9D-D609-4890-A357-059F55BEB9B5}" dt="2023-05-25T00:34:45.577" v="19" actId="108"/>
        <pc:sldMkLst>
          <pc:docMk/>
          <pc:sldMk cId="707153808" sldId="7502"/>
        </pc:sldMkLst>
        <pc:spChg chg="mod">
          <ac:chgData name="Jim McGowan" userId="e2c7446dd3aca506" providerId="LiveId" clId="{46FF3F9D-D609-4890-A357-059F55BEB9B5}" dt="2023-05-25T00:34:45.577" v="19" actId="108"/>
          <ac:spMkLst>
            <pc:docMk/>
            <pc:sldMk cId="707153808" sldId="7502"/>
            <ac:spMk id="36867" creationId="{00000000-0000-0000-0000-000000000000}"/>
          </ac:spMkLst>
        </pc:spChg>
      </pc:sldChg>
      <pc:sldChg chg="modSp mod">
        <pc:chgData name="Jim McGowan" userId="e2c7446dd3aca506" providerId="LiveId" clId="{46FF3F9D-D609-4890-A357-059F55BEB9B5}" dt="2023-05-25T00:10:50.979" v="2" actId="115"/>
        <pc:sldMkLst>
          <pc:docMk/>
          <pc:sldMk cId="204894617" sldId="8681"/>
        </pc:sldMkLst>
        <pc:spChg chg="mod">
          <ac:chgData name="Jim McGowan" userId="e2c7446dd3aca506" providerId="LiveId" clId="{46FF3F9D-D609-4890-A357-059F55BEB9B5}" dt="2023-05-25T00:10:50.979" v="2" actId="115"/>
          <ac:spMkLst>
            <pc:docMk/>
            <pc:sldMk cId="204894617" sldId="8681"/>
            <ac:spMk id="27651" creationId="{3D708FA2-A4F0-88AE-CC2A-12B3192F2FF5}"/>
          </ac:spMkLst>
        </pc:spChg>
      </pc:sldChg>
      <pc:sldChg chg="modSp mod">
        <pc:chgData name="Jim McGowan" userId="e2c7446dd3aca506" providerId="LiveId" clId="{46FF3F9D-D609-4890-A357-059F55BEB9B5}" dt="2023-05-25T01:00:55.357" v="21" actId="20577"/>
        <pc:sldMkLst>
          <pc:docMk/>
          <pc:sldMk cId="3038055590" sldId="9365"/>
        </pc:sldMkLst>
        <pc:spChg chg="mod">
          <ac:chgData name="Jim McGowan" userId="e2c7446dd3aca506" providerId="LiveId" clId="{46FF3F9D-D609-4890-A357-059F55BEB9B5}" dt="2023-05-25T01:00:55.357" v="21" actId="20577"/>
          <ac:spMkLst>
            <pc:docMk/>
            <pc:sldMk cId="3038055590" sldId="9365"/>
            <ac:spMk id="161795" creationId="{00000000-0000-0000-0000-000000000000}"/>
          </ac:spMkLst>
        </pc:spChg>
      </pc:sldChg>
      <pc:sldChg chg="modSp mod">
        <pc:chgData name="Jim McGowan" userId="e2c7446dd3aca506" providerId="LiveId" clId="{46FF3F9D-D609-4890-A357-059F55BEB9B5}" dt="2023-05-25T00:34:06.164" v="17" actId="20577"/>
        <pc:sldMkLst>
          <pc:docMk/>
          <pc:sldMk cId="523914155" sldId="9602"/>
        </pc:sldMkLst>
        <pc:spChg chg="mod">
          <ac:chgData name="Jim McGowan" userId="e2c7446dd3aca506" providerId="LiveId" clId="{46FF3F9D-D609-4890-A357-059F55BEB9B5}" dt="2023-05-25T00:34:06.164" v="17" actId="20577"/>
          <ac:spMkLst>
            <pc:docMk/>
            <pc:sldMk cId="523914155" sldId="9602"/>
            <ac:spMk id="36867" creationId="{00000000-0000-0000-0000-000000000000}"/>
          </ac:spMkLst>
        </pc:spChg>
      </pc:sldChg>
    </pc:docChg>
  </pc:docChgLst>
  <pc:docChgLst>
    <pc:chgData name="Jim McGowan" userId="e2c7446dd3aca506" providerId="LiveId" clId="{B2DE4574-7EB7-4568-8BFC-B15B7BF54A73}"/>
    <pc:docChg chg="custSel modSld replTag delTag modHandout">
      <pc:chgData name="Jim McGowan" userId="e2c7446dd3aca506" providerId="LiveId" clId="{B2DE4574-7EB7-4568-8BFC-B15B7BF54A73}" dt="2023-12-07T16:06:13.594" v="20"/>
      <pc:docMkLst>
        <pc:docMk/>
      </pc:docMkLst>
      <pc:sldChg chg="modSp mod">
        <pc:chgData name="Jim McGowan" userId="e2c7446dd3aca506" providerId="LiveId" clId="{B2DE4574-7EB7-4568-8BFC-B15B7BF54A73}" dt="2023-12-07T16:06:10.868" v="18" actId="20577"/>
        <pc:sldMkLst>
          <pc:docMk/>
          <pc:sldMk cId="655901892" sldId="10226"/>
        </pc:sldMkLst>
        <pc:spChg chg="mod">
          <ac:chgData name="Jim McGowan" userId="e2c7446dd3aca506" providerId="LiveId" clId="{B2DE4574-7EB7-4568-8BFC-B15B7BF54A73}" dt="2023-12-07T16:06:10.868" v="18" actId="20577"/>
          <ac:spMkLst>
            <pc:docMk/>
            <pc:sldMk cId="655901892" sldId="10226"/>
            <ac:spMk id="180226" creationId="{00000000-0000-0000-0000-000000000000}"/>
          </ac:spMkLst>
        </pc:spChg>
      </pc:sldChg>
    </pc:docChg>
  </pc:docChgLst>
  <pc:docChgLst>
    <pc:chgData name="Jim McGowan" userId="e2c7446dd3aca506" providerId="LiveId" clId="{55502896-DE1F-4AFD-9006-DBE7E2692665}"/>
    <pc:docChg chg="custSel modSld replTag delTag modHandout">
      <pc:chgData name="Jim McGowan" userId="e2c7446dd3aca506" providerId="LiveId" clId="{55502896-DE1F-4AFD-9006-DBE7E2692665}" dt="2023-11-29T16:36:53.361" v="8" actId="6549"/>
      <pc:docMkLst>
        <pc:docMk/>
      </pc:docMkLst>
      <pc:sldChg chg="modSp mod">
        <pc:chgData name="Jim McGowan" userId="e2c7446dd3aca506" providerId="LiveId" clId="{55502896-DE1F-4AFD-9006-DBE7E2692665}" dt="2023-11-29T16:35:39.906" v="2" actId="6549"/>
        <pc:sldMkLst>
          <pc:docMk/>
          <pc:sldMk cId="3707918369" sldId="10243"/>
        </pc:sldMkLst>
        <pc:spChg chg="mod">
          <ac:chgData name="Jim McGowan" userId="e2c7446dd3aca506" providerId="LiveId" clId="{55502896-DE1F-4AFD-9006-DBE7E2692665}" dt="2023-11-29T16:35:39.906" v="2" actId="6549"/>
          <ac:spMkLst>
            <pc:docMk/>
            <pc:sldMk cId="3707918369" sldId="10243"/>
            <ac:spMk id="38914" creationId="{00000000-0000-0000-0000-000000000000}"/>
          </ac:spMkLst>
        </pc:spChg>
      </pc:sldChg>
    </pc:docChg>
  </pc:docChgLst>
  <pc:docChgLst>
    <pc:chgData name="Jim McGowan" userId="e2c7446dd3aca506" providerId="LiveId" clId="{54209F52-B163-4ABB-A493-4F6CE665B04F}"/>
    <pc:docChg chg="custSel modSld replTag delTag">
      <pc:chgData name="Jim McGowan" userId="e2c7446dd3aca506" providerId="LiveId" clId="{54209F52-B163-4ABB-A493-4F6CE665B04F}" dt="2023-11-08T13:56:24.333" v="8"/>
      <pc:docMkLst>
        <pc:docMk/>
      </pc:docMkLst>
      <pc:sldChg chg="modSp mod">
        <pc:chgData name="Jim McGowan" userId="e2c7446dd3aca506" providerId="LiveId" clId="{54209F52-B163-4ABB-A493-4F6CE665B04F}" dt="2023-11-08T13:56:17.789" v="6" actId="6549"/>
        <pc:sldMkLst>
          <pc:docMk/>
          <pc:sldMk cId="4025356254" sldId="484"/>
        </pc:sldMkLst>
        <pc:spChg chg="mod">
          <ac:chgData name="Jim McGowan" userId="e2c7446dd3aca506" providerId="LiveId" clId="{54209F52-B163-4ABB-A493-4F6CE665B04F}" dt="2023-11-08T13:56:17.789" v="6" actId="6549"/>
          <ac:spMkLst>
            <pc:docMk/>
            <pc:sldMk cId="4025356254" sldId="484"/>
            <ac:spMk id="38914" creationId="{00000000-0000-0000-0000-000000000000}"/>
          </ac:spMkLst>
        </pc:spChg>
      </pc:sldChg>
    </pc:docChg>
  </pc:docChgLst>
  <pc:docChgLst>
    <pc:chgData name="Jim McGowan" userId="e2c7446dd3aca506" providerId="LiveId" clId="{C261120B-2A69-4689-A826-2B81A7CFF312}"/>
    <pc:docChg chg="undo redo custSel addSld delSld modSld sldOrd replTag delTag modHandout">
      <pc:chgData name="Jim McGowan" userId="e2c7446dd3aca506" providerId="LiveId" clId="{C261120B-2A69-4689-A826-2B81A7CFF312}" dt="2023-11-07T19:50:33.019" v="186" actId="6549"/>
      <pc:docMkLst>
        <pc:docMk/>
      </pc:docMkLst>
      <pc:sldChg chg="delSp mod">
        <pc:chgData name="Jim McGowan" userId="e2c7446dd3aca506" providerId="LiveId" clId="{C261120B-2A69-4689-A826-2B81A7CFF312}" dt="2023-11-07T19:46:12.754" v="176" actId="478"/>
        <pc:sldMkLst>
          <pc:docMk/>
          <pc:sldMk cId="3718120260" sldId="342"/>
        </pc:sldMkLst>
        <pc:spChg chg="del">
          <ac:chgData name="Jim McGowan" userId="e2c7446dd3aca506" providerId="LiveId" clId="{C261120B-2A69-4689-A826-2B81A7CFF312}" dt="2023-11-07T19:46:12.754" v="176" actId="478"/>
          <ac:spMkLst>
            <pc:docMk/>
            <pc:sldMk cId="3718120260" sldId="342"/>
            <ac:spMk id="2" creationId="{24712A61-BFEF-2567-E2FC-8DA66D05DF67}"/>
          </ac:spMkLst>
        </pc:spChg>
      </pc:sldChg>
      <pc:sldChg chg="addSp delSp modSp mod">
        <pc:chgData name="Jim McGowan" userId="e2c7446dd3aca506" providerId="LiveId" clId="{C261120B-2A69-4689-A826-2B81A7CFF312}" dt="2023-11-07T17:48:14.066" v="109" actId="554"/>
        <pc:sldMkLst>
          <pc:docMk/>
          <pc:sldMk cId="4025356254" sldId="484"/>
        </pc:sldMkLst>
        <pc:spChg chg="mod">
          <ac:chgData name="Jim McGowan" userId="e2c7446dd3aca506" providerId="LiveId" clId="{C261120B-2A69-4689-A826-2B81A7CFF312}" dt="2023-11-07T17:48:14.066" v="109" actId="554"/>
          <ac:spMkLst>
            <pc:docMk/>
            <pc:sldMk cId="4025356254" sldId="484"/>
            <ac:spMk id="38914" creationId="{00000000-0000-0000-0000-000000000000}"/>
          </ac:spMkLst>
        </pc:spChg>
        <pc:picChg chg="del mod">
          <ac:chgData name="Jim McGowan" userId="e2c7446dd3aca506" providerId="LiveId" clId="{C261120B-2A69-4689-A826-2B81A7CFF312}" dt="2023-11-07T17:47:38.837" v="99" actId="478"/>
          <ac:picMkLst>
            <pc:docMk/>
            <pc:sldMk cId="4025356254" sldId="484"/>
            <ac:picMk id="2" creationId="{00000000-0000-0000-0000-000000000000}"/>
          </ac:picMkLst>
        </pc:picChg>
        <pc:picChg chg="add ord">
          <ac:chgData name="Jim McGowan" userId="e2c7446dd3aca506" providerId="LiveId" clId="{C261120B-2A69-4689-A826-2B81A7CFF312}" dt="2023-11-07T17:47:51.200" v="101" actId="167"/>
          <ac:picMkLst>
            <pc:docMk/>
            <pc:sldMk cId="4025356254" sldId="484"/>
            <ac:picMk id="3" creationId="{4B5DF40A-F47E-C16E-C6D3-8FD5240BDA9D}"/>
          </ac:picMkLst>
        </pc:picChg>
      </pc:sldChg>
      <pc:sldChg chg="modSp mod">
        <pc:chgData name="Jim McGowan" userId="e2c7446dd3aca506" providerId="LiveId" clId="{C261120B-2A69-4689-A826-2B81A7CFF312}" dt="2023-11-07T17:46:25.333" v="87" actId="1036"/>
        <pc:sldMkLst>
          <pc:docMk/>
          <pc:sldMk cId="0" sldId="1324"/>
        </pc:sldMkLst>
        <pc:spChg chg="mod">
          <ac:chgData name="Jim McGowan" userId="e2c7446dd3aca506" providerId="LiveId" clId="{C261120B-2A69-4689-A826-2B81A7CFF312}" dt="2023-11-07T17:46:25.333" v="87" actId="1036"/>
          <ac:spMkLst>
            <pc:docMk/>
            <pc:sldMk cId="0" sldId="1324"/>
            <ac:spMk id="3" creationId="{B753F979-58D4-4007-A47E-51D877C2DA33}"/>
          </ac:spMkLst>
        </pc:spChg>
      </pc:sldChg>
      <pc:sldChg chg="modSp mod">
        <pc:chgData name="Jim McGowan" userId="e2c7446dd3aca506" providerId="LiveId" clId="{C261120B-2A69-4689-A826-2B81A7CFF312}" dt="2023-11-07T17:53:29.044" v="137" actId="12789"/>
        <pc:sldMkLst>
          <pc:docMk/>
          <pc:sldMk cId="267104598" sldId="7039"/>
        </pc:sldMkLst>
        <pc:graphicFrameChg chg="mod modGraphic">
          <ac:chgData name="Jim McGowan" userId="e2c7446dd3aca506" providerId="LiveId" clId="{C261120B-2A69-4689-A826-2B81A7CFF312}" dt="2023-11-07T17:53:29.044" v="137" actId="12789"/>
          <ac:graphicFrameMkLst>
            <pc:docMk/>
            <pc:sldMk cId="267104598" sldId="7039"/>
            <ac:graphicFrameMk id="4" creationId="{E49A613A-85F1-4E0D-982D-96A3538A6C49}"/>
          </ac:graphicFrameMkLst>
        </pc:graphicFrameChg>
      </pc:sldChg>
      <pc:sldChg chg="modSp mod">
        <pc:chgData name="Jim McGowan" userId="e2c7446dd3aca506" providerId="LiveId" clId="{C261120B-2A69-4689-A826-2B81A7CFF312}" dt="2023-11-07T17:54:09.413" v="144" actId="1035"/>
        <pc:sldMkLst>
          <pc:docMk/>
          <pc:sldMk cId="2009566339" sldId="7040"/>
        </pc:sldMkLst>
        <pc:graphicFrameChg chg="mod modGraphic">
          <ac:chgData name="Jim McGowan" userId="e2c7446dd3aca506" providerId="LiveId" clId="{C261120B-2A69-4689-A826-2B81A7CFF312}" dt="2023-11-07T17:54:09.413" v="144" actId="1035"/>
          <ac:graphicFrameMkLst>
            <pc:docMk/>
            <pc:sldMk cId="2009566339" sldId="7040"/>
            <ac:graphicFrameMk id="4" creationId="{E49A613A-85F1-4E0D-982D-96A3538A6C49}"/>
          </ac:graphicFrameMkLst>
        </pc:graphicFrameChg>
      </pc:sldChg>
      <pc:sldChg chg="ord">
        <pc:chgData name="Jim McGowan" userId="e2c7446dd3aca506" providerId="LiveId" clId="{C261120B-2A69-4689-A826-2B81A7CFF312}" dt="2023-11-07T17:46:34.233" v="90"/>
        <pc:sldMkLst>
          <pc:docMk/>
          <pc:sldMk cId="1608569401" sldId="9570"/>
        </pc:sldMkLst>
      </pc:sldChg>
      <pc:sldChg chg="modSp">
        <pc:chgData name="Jim McGowan" userId="e2c7446dd3aca506" providerId="LiveId" clId="{C261120B-2A69-4689-A826-2B81A7CFF312}" dt="2023-11-07T17:32:59.853" v="31" actId="12789"/>
        <pc:sldMkLst>
          <pc:docMk/>
          <pc:sldMk cId="1792945770" sldId="9940"/>
        </pc:sldMkLst>
        <pc:spChg chg="mod">
          <ac:chgData name="Jim McGowan" userId="e2c7446dd3aca506" providerId="LiveId" clId="{C261120B-2A69-4689-A826-2B81A7CFF312}" dt="2023-11-07T17:32:59.853" v="31" actId="12789"/>
          <ac:spMkLst>
            <pc:docMk/>
            <pc:sldMk cId="1792945770" sldId="9940"/>
            <ac:spMk id="161795" creationId="{00000000-0000-0000-0000-000000000000}"/>
          </ac:spMkLst>
        </pc:spChg>
      </pc:sldChg>
      <pc:sldChg chg="modSp mod">
        <pc:chgData name="Jim McGowan" userId="e2c7446dd3aca506" providerId="LiveId" clId="{C261120B-2A69-4689-A826-2B81A7CFF312}" dt="2023-11-07T17:26:03.525" v="7" actId="207"/>
        <pc:sldMkLst>
          <pc:docMk/>
          <pc:sldMk cId="1519897096" sldId="10129"/>
        </pc:sldMkLst>
        <pc:spChg chg="mod">
          <ac:chgData name="Jim McGowan" userId="e2c7446dd3aca506" providerId="LiveId" clId="{C261120B-2A69-4689-A826-2B81A7CFF312}" dt="2023-11-07T17:25:38.279" v="3" actId="14100"/>
          <ac:spMkLst>
            <pc:docMk/>
            <pc:sldMk cId="1519897096" sldId="10129"/>
            <ac:spMk id="161795" creationId="{00000000-0000-0000-0000-000000000000}"/>
          </ac:spMkLst>
        </pc:spChg>
        <pc:spChg chg="mod">
          <ac:chgData name="Jim McGowan" userId="e2c7446dd3aca506" providerId="LiveId" clId="{C261120B-2A69-4689-A826-2B81A7CFF312}" dt="2023-11-07T17:26:03.525" v="7" actId="207"/>
          <ac:spMkLst>
            <pc:docMk/>
            <pc:sldMk cId="1519897096" sldId="10129"/>
            <ac:spMk id="180226" creationId="{00000000-0000-0000-0000-000000000000}"/>
          </ac:spMkLst>
        </pc:spChg>
      </pc:sldChg>
      <pc:sldChg chg="del">
        <pc:chgData name="Jim McGowan" userId="e2c7446dd3aca506" providerId="LiveId" clId="{C261120B-2A69-4689-A826-2B81A7CFF312}" dt="2023-11-07T17:25:52.257" v="6" actId="47"/>
        <pc:sldMkLst>
          <pc:docMk/>
          <pc:sldMk cId="2135823602" sldId="10130"/>
        </pc:sldMkLst>
      </pc:sldChg>
      <pc:sldChg chg="del">
        <pc:chgData name="Jim McGowan" userId="e2c7446dd3aca506" providerId="LiveId" clId="{C261120B-2A69-4689-A826-2B81A7CFF312}" dt="2023-11-07T17:30:28.839" v="19" actId="47"/>
        <pc:sldMkLst>
          <pc:docMk/>
          <pc:sldMk cId="1272309134" sldId="10131"/>
        </pc:sldMkLst>
      </pc:sldChg>
      <pc:sldChg chg="modSp">
        <pc:chgData name="Jim McGowan" userId="e2c7446dd3aca506" providerId="LiveId" clId="{C261120B-2A69-4689-A826-2B81A7CFF312}" dt="2023-11-07T17:26:38.880" v="9" actId="14100"/>
        <pc:sldMkLst>
          <pc:docMk/>
          <pc:sldMk cId="466537294" sldId="10132"/>
        </pc:sldMkLst>
        <pc:spChg chg="mod">
          <ac:chgData name="Jim McGowan" userId="e2c7446dd3aca506" providerId="LiveId" clId="{C261120B-2A69-4689-A826-2B81A7CFF312}" dt="2023-11-07T17:26:38.880" v="9" actId="14100"/>
          <ac:spMkLst>
            <pc:docMk/>
            <pc:sldMk cId="466537294" sldId="10132"/>
            <ac:spMk id="161795" creationId="{00000000-0000-0000-0000-000000000000}"/>
          </ac:spMkLst>
        </pc:spChg>
      </pc:sldChg>
      <pc:sldChg chg="addSp delSp modSp mod">
        <pc:chgData name="Jim McGowan" userId="e2c7446dd3aca506" providerId="LiveId" clId="{C261120B-2A69-4689-A826-2B81A7CFF312}" dt="2023-11-07T17:30:38.959" v="21"/>
        <pc:sldMkLst>
          <pc:docMk/>
          <pc:sldMk cId="3178095295" sldId="10141"/>
        </pc:sldMkLst>
        <pc:picChg chg="add mod">
          <ac:chgData name="Jim McGowan" userId="e2c7446dd3aca506" providerId="LiveId" clId="{C261120B-2A69-4689-A826-2B81A7CFF312}" dt="2023-11-07T17:30:38.959" v="21"/>
          <ac:picMkLst>
            <pc:docMk/>
            <pc:sldMk cId="3178095295" sldId="10141"/>
            <ac:picMk id="2" creationId="{1090309B-7141-6BE5-F713-37AEE45B83E0}"/>
          </ac:picMkLst>
        </pc:picChg>
        <pc:picChg chg="del">
          <ac:chgData name="Jim McGowan" userId="e2c7446dd3aca506" providerId="LiveId" clId="{C261120B-2A69-4689-A826-2B81A7CFF312}" dt="2023-11-07T17:30:38.478" v="20" actId="478"/>
          <ac:picMkLst>
            <pc:docMk/>
            <pc:sldMk cId="3178095295" sldId="10141"/>
            <ac:picMk id="5" creationId="{F1940B0B-6027-B129-53F9-1BD339CCFD17}"/>
          </ac:picMkLst>
        </pc:picChg>
      </pc:sldChg>
      <pc:sldChg chg="addSp delSp modSp mod">
        <pc:chgData name="Jim McGowan" userId="e2c7446dd3aca506" providerId="LiveId" clId="{C261120B-2A69-4689-A826-2B81A7CFF312}" dt="2023-11-07T17:30:52.991" v="23"/>
        <pc:sldMkLst>
          <pc:docMk/>
          <pc:sldMk cId="1733957934" sldId="10142"/>
        </pc:sldMkLst>
        <pc:picChg chg="add mod">
          <ac:chgData name="Jim McGowan" userId="e2c7446dd3aca506" providerId="LiveId" clId="{C261120B-2A69-4689-A826-2B81A7CFF312}" dt="2023-11-07T17:30:52.991" v="23"/>
          <ac:picMkLst>
            <pc:docMk/>
            <pc:sldMk cId="1733957934" sldId="10142"/>
            <ac:picMk id="2" creationId="{AE539729-5D99-A7C6-E739-461088295CB8}"/>
          </ac:picMkLst>
        </pc:picChg>
        <pc:picChg chg="del">
          <ac:chgData name="Jim McGowan" userId="e2c7446dd3aca506" providerId="LiveId" clId="{C261120B-2A69-4689-A826-2B81A7CFF312}" dt="2023-11-07T17:30:52.276" v="22" actId="478"/>
          <ac:picMkLst>
            <pc:docMk/>
            <pc:sldMk cId="1733957934" sldId="10142"/>
            <ac:picMk id="5" creationId="{F1940B0B-6027-B129-53F9-1BD339CCFD17}"/>
          </ac:picMkLst>
        </pc:picChg>
      </pc:sldChg>
      <pc:sldChg chg="addSp delSp modSp mod">
        <pc:chgData name="Jim McGowan" userId="e2c7446dd3aca506" providerId="LiveId" clId="{C261120B-2A69-4689-A826-2B81A7CFF312}" dt="2023-11-07T17:55:37.039" v="149"/>
        <pc:sldMkLst>
          <pc:docMk/>
          <pc:sldMk cId="3121593141" sldId="10144"/>
        </pc:sldMkLst>
        <pc:picChg chg="add mod">
          <ac:chgData name="Jim McGowan" userId="e2c7446dd3aca506" providerId="LiveId" clId="{C261120B-2A69-4689-A826-2B81A7CFF312}" dt="2023-11-07T17:55:37.039" v="149"/>
          <ac:picMkLst>
            <pc:docMk/>
            <pc:sldMk cId="3121593141" sldId="10144"/>
            <ac:picMk id="2" creationId="{290CC506-7451-DF3A-AE29-861C11032C5E}"/>
          </ac:picMkLst>
        </pc:picChg>
        <pc:picChg chg="del">
          <ac:chgData name="Jim McGowan" userId="e2c7446dd3aca506" providerId="LiveId" clId="{C261120B-2A69-4689-A826-2B81A7CFF312}" dt="2023-11-07T17:55:36.261" v="148" actId="478"/>
          <ac:picMkLst>
            <pc:docMk/>
            <pc:sldMk cId="3121593141" sldId="10144"/>
            <ac:picMk id="5" creationId="{F1940B0B-6027-B129-53F9-1BD339CCFD17}"/>
          </ac:picMkLst>
        </pc:picChg>
      </pc:sldChg>
      <pc:sldChg chg="addSp delSp modSp mod">
        <pc:chgData name="Jim McGowan" userId="e2c7446dd3aca506" providerId="LiveId" clId="{C261120B-2A69-4689-A826-2B81A7CFF312}" dt="2023-11-07T18:01:32.009" v="173"/>
        <pc:sldMkLst>
          <pc:docMk/>
          <pc:sldMk cId="203982331" sldId="10145"/>
        </pc:sldMkLst>
        <pc:picChg chg="add mod">
          <ac:chgData name="Jim McGowan" userId="e2c7446dd3aca506" providerId="LiveId" clId="{C261120B-2A69-4689-A826-2B81A7CFF312}" dt="2023-11-07T18:01:32.009" v="173"/>
          <ac:picMkLst>
            <pc:docMk/>
            <pc:sldMk cId="203982331" sldId="10145"/>
            <ac:picMk id="2" creationId="{5D4A0F7C-9B3B-42A0-22AB-64C105941EF4}"/>
          </ac:picMkLst>
        </pc:picChg>
        <pc:picChg chg="del">
          <ac:chgData name="Jim McGowan" userId="e2c7446dd3aca506" providerId="LiveId" clId="{C261120B-2A69-4689-A826-2B81A7CFF312}" dt="2023-11-07T18:01:31.397" v="172" actId="478"/>
          <ac:picMkLst>
            <pc:docMk/>
            <pc:sldMk cId="203982331" sldId="10145"/>
            <ac:picMk id="5" creationId="{F1940B0B-6027-B129-53F9-1BD339CCFD17}"/>
          </ac:picMkLst>
        </pc:picChg>
      </pc:sldChg>
      <pc:sldChg chg="modSp mod">
        <pc:chgData name="Jim McGowan" userId="e2c7446dd3aca506" providerId="LiveId" clId="{C261120B-2A69-4689-A826-2B81A7CFF312}" dt="2023-11-07T17:31:59.995" v="26" actId="12789"/>
        <pc:sldMkLst>
          <pc:docMk/>
          <pc:sldMk cId="1326947560" sldId="10146"/>
        </pc:sldMkLst>
        <pc:spChg chg="mod">
          <ac:chgData name="Jim McGowan" userId="e2c7446dd3aca506" providerId="LiveId" clId="{C261120B-2A69-4689-A826-2B81A7CFF312}" dt="2023-11-07T17:31:59.995" v="26" actId="12789"/>
          <ac:spMkLst>
            <pc:docMk/>
            <pc:sldMk cId="1326947560" sldId="10146"/>
            <ac:spMk id="161795" creationId="{00000000-0000-0000-0000-000000000000}"/>
          </ac:spMkLst>
        </pc:spChg>
      </pc:sldChg>
      <pc:sldChg chg="modSp mod">
        <pc:chgData name="Jim McGowan" userId="e2c7446dd3aca506" providerId="LiveId" clId="{C261120B-2A69-4689-A826-2B81A7CFF312}" dt="2023-11-07T17:32:17.015" v="29" actId="12789"/>
        <pc:sldMkLst>
          <pc:docMk/>
          <pc:sldMk cId="1281036777" sldId="10147"/>
        </pc:sldMkLst>
        <pc:spChg chg="mod">
          <ac:chgData name="Jim McGowan" userId="e2c7446dd3aca506" providerId="LiveId" clId="{C261120B-2A69-4689-A826-2B81A7CFF312}" dt="2023-11-07T17:32:17.015" v="29" actId="12789"/>
          <ac:spMkLst>
            <pc:docMk/>
            <pc:sldMk cId="1281036777" sldId="10147"/>
            <ac:spMk id="161795" creationId="{00000000-0000-0000-0000-000000000000}"/>
          </ac:spMkLst>
        </pc:spChg>
      </pc:sldChg>
      <pc:sldChg chg="modSp mod">
        <pc:chgData name="Jim McGowan" userId="e2c7446dd3aca506" providerId="LiveId" clId="{C261120B-2A69-4689-A826-2B81A7CFF312}" dt="2023-11-07T17:33:20.101" v="34" actId="12789"/>
        <pc:sldMkLst>
          <pc:docMk/>
          <pc:sldMk cId="1152735060" sldId="10148"/>
        </pc:sldMkLst>
        <pc:spChg chg="mod">
          <ac:chgData name="Jim McGowan" userId="e2c7446dd3aca506" providerId="LiveId" clId="{C261120B-2A69-4689-A826-2B81A7CFF312}" dt="2023-11-07T17:33:20.101" v="34" actId="12789"/>
          <ac:spMkLst>
            <pc:docMk/>
            <pc:sldMk cId="1152735060" sldId="10148"/>
            <ac:spMk id="161795" creationId="{00000000-0000-0000-0000-000000000000}"/>
          </ac:spMkLst>
        </pc:spChg>
      </pc:sldChg>
      <pc:sldChg chg="modSp del mod">
        <pc:chgData name="Jim McGowan" userId="e2c7446dd3aca506" providerId="LiveId" clId="{C261120B-2A69-4689-A826-2B81A7CFF312}" dt="2023-11-07T17:35:10.046" v="44" actId="47"/>
        <pc:sldMkLst>
          <pc:docMk/>
          <pc:sldMk cId="2678526483" sldId="10149"/>
        </pc:sldMkLst>
        <pc:spChg chg="mod">
          <ac:chgData name="Jim McGowan" userId="e2c7446dd3aca506" providerId="LiveId" clId="{C261120B-2A69-4689-A826-2B81A7CFF312}" dt="2023-11-07T17:34:24.785" v="40" actId="12789"/>
          <ac:spMkLst>
            <pc:docMk/>
            <pc:sldMk cId="2678526483" sldId="10149"/>
            <ac:spMk id="161795" creationId="{00000000-0000-0000-0000-000000000000}"/>
          </ac:spMkLst>
        </pc:spChg>
      </pc:sldChg>
      <pc:sldChg chg="add del">
        <pc:chgData name="Jim McGowan" userId="e2c7446dd3aca506" providerId="LiveId" clId="{C261120B-2A69-4689-A826-2B81A7CFF312}" dt="2023-11-07T17:39:29.380" v="52" actId="47"/>
        <pc:sldMkLst>
          <pc:docMk/>
          <pc:sldMk cId="2817135471" sldId="10150"/>
        </pc:sldMkLst>
      </pc:sldChg>
      <pc:sldChg chg="modSp">
        <pc:chgData name="Jim McGowan" userId="e2c7446dd3aca506" providerId="LiveId" clId="{C261120B-2A69-4689-A826-2B81A7CFF312}" dt="2023-11-07T17:33:39.872" v="35" actId="14100"/>
        <pc:sldMkLst>
          <pc:docMk/>
          <pc:sldMk cId="87711176" sldId="10151"/>
        </pc:sldMkLst>
        <pc:spChg chg="mod">
          <ac:chgData name="Jim McGowan" userId="e2c7446dd3aca506" providerId="LiveId" clId="{C261120B-2A69-4689-A826-2B81A7CFF312}" dt="2023-11-07T17:33:39.872" v="35" actId="14100"/>
          <ac:spMkLst>
            <pc:docMk/>
            <pc:sldMk cId="87711176" sldId="10151"/>
            <ac:spMk id="161795" creationId="{00000000-0000-0000-0000-000000000000}"/>
          </ac:spMkLst>
        </pc:spChg>
      </pc:sldChg>
      <pc:sldChg chg="addSp delSp modSp mod">
        <pc:chgData name="Jim McGowan" userId="e2c7446dd3aca506" providerId="LiveId" clId="{C261120B-2A69-4689-A826-2B81A7CFF312}" dt="2023-11-07T17:40:11.026" v="58"/>
        <pc:sldMkLst>
          <pc:docMk/>
          <pc:sldMk cId="1065321056" sldId="10157"/>
        </pc:sldMkLst>
        <pc:spChg chg="add del mod">
          <ac:chgData name="Jim McGowan" userId="e2c7446dd3aca506" providerId="LiveId" clId="{C261120B-2A69-4689-A826-2B81A7CFF312}" dt="2023-11-07T17:40:10.437" v="57" actId="478"/>
          <ac:spMkLst>
            <pc:docMk/>
            <pc:sldMk cId="1065321056" sldId="10157"/>
            <ac:spMk id="2" creationId="{2E639132-F75B-34EB-9921-3B0EAB9D7D97}"/>
          </ac:spMkLst>
        </pc:spChg>
        <pc:spChg chg="add mod">
          <ac:chgData name="Jim McGowan" userId="e2c7446dd3aca506" providerId="LiveId" clId="{C261120B-2A69-4689-A826-2B81A7CFF312}" dt="2023-11-07T17:40:11.026" v="58"/>
          <ac:spMkLst>
            <pc:docMk/>
            <pc:sldMk cId="1065321056" sldId="10157"/>
            <ac:spMk id="4" creationId="{25FB8968-C4E7-2097-95F7-A535F657E661}"/>
          </ac:spMkLst>
        </pc:spChg>
        <pc:spChg chg="del mod">
          <ac:chgData name="Jim McGowan" userId="e2c7446dd3aca506" providerId="LiveId" clId="{C261120B-2A69-4689-A826-2B81A7CFF312}" dt="2023-11-07T17:40:07.541" v="56" actId="478"/>
          <ac:spMkLst>
            <pc:docMk/>
            <pc:sldMk cId="1065321056" sldId="10157"/>
            <ac:spMk id="180226" creationId="{00000000-0000-0000-0000-000000000000}"/>
          </ac:spMkLst>
        </pc:spChg>
      </pc:sldChg>
      <pc:sldChg chg="modSp">
        <pc:chgData name="Jim McGowan" userId="e2c7446dd3aca506" providerId="LiveId" clId="{C261120B-2A69-4689-A826-2B81A7CFF312}" dt="2023-11-07T17:43:11.882" v="72" actId="14100"/>
        <pc:sldMkLst>
          <pc:docMk/>
          <pc:sldMk cId="2292156434" sldId="10159"/>
        </pc:sldMkLst>
        <pc:spChg chg="mod">
          <ac:chgData name="Jim McGowan" userId="e2c7446dd3aca506" providerId="LiveId" clId="{C261120B-2A69-4689-A826-2B81A7CFF312}" dt="2023-11-07T17:43:11.882" v="72" actId="14100"/>
          <ac:spMkLst>
            <pc:docMk/>
            <pc:sldMk cId="2292156434" sldId="10159"/>
            <ac:spMk id="161795" creationId="{00000000-0000-0000-0000-000000000000}"/>
          </ac:spMkLst>
        </pc:spChg>
      </pc:sldChg>
      <pc:sldChg chg="modSp">
        <pc:chgData name="Jim McGowan" userId="e2c7446dd3aca506" providerId="LiveId" clId="{C261120B-2A69-4689-A826-2B81A7CFF312}" dt="2023-11-07T17:43:17.342" v="73" actId="14100"/>
        <pc:sldMkLst>
          <pc:docMk/>
          <pc:sldMk cId="880568917" sldId="10160"/>
        </pc:sldMkLst>
        <pc:spChg chg="mod">
          <ac:chgData name="Jim McGowan" userId="e2c7446dd3aca506" providerId="LiveId" clId="{C261120B-2A69-4689-A826-2B81A7CFF312}" dt="2023-11-07T17:43:17.342" v="73" actId="14100"/>
          <ac:spMkLst>
            <pc:docMk/>
            <pc:sldMk cId="880568917" sldId="10160"/>
            <ac:spMk id="161795" creationId="{00000000-0000-0000-0000-000000000000}"/>
          </ac:spMkLst>
        </pc:spChg>
      </pc:sldChg>
      <pc:sldChg chg="modSp">
        <pc:chgData name="Jim McGowan" userId="e2c7446dd3aca506" providerId="LiveId" clId="{C261120B-2A69-4689-A826-2B81A7CFF312}" dt="2023-11-07T17:43:22.974" v="74" actId="14100"/>
        <pc:sldMkLst>
          <pc:docMk/>
          <pc:sldMk cId="762463800" sldId="10161"/>
        </pc:sldMkLst>
        <pc:spChg chg="mod">
          <ac:chgData name="Jim McGowan" userId="e2c7446dd3aca506" providerId="LiveId" clId="{C261120B-2A69-4689-A826-2B81A7CFF312}" dt="2023-11-07T17:43:22.974" v="74" actId="14100"/>
          <ac:spMkLst>
            <pc:docMk/>
            <pc:sldMk cId="762463800" sldId="10161"/>
            <ac:spMk id="161795" creationId="{00000000-0000-0000-0000-000000000000}"/>
          </ac:spMkLst>
        </pc:spChg>
      </pc:sldChg>
      <pc:sldChg chg="modSp mod">
        <pc:chgData name="Jim McGowan" userId="e2c7446dd3aca506" providerId="LiveId" clId="{C261120B-2A69-4689-A826-2B81A7CFF312}" dt="2023-11-07T17:40:55.976" v="60" actId="11"/>
        <pc:sldMkLst>
          <pc:docMk/>
          <pc:sldMk cId="313087646" sldId="10162"/>
        </pc:sldMkLst>
        <pc:spChg chg="mod">
          <ac:chgData name="Jim McGowan" userId="e2c7446dd3aca506" providerId="LiveId" clId="{C261120B-2A69-4689-A826-2B81A7CFF312}" dt="2023-11-07T17:40:55.976" v="60" actId="11"/>
          <ac:spMkLst>
            <pc:docMk/>
            <pc:sldMk cId="313087646" sldId="10162"/>
            <ac:spMk id="161795" creationId="{00000000-0000-0000-0000-000000000000}"/>
          </ac:spMkLst>
        </pc:spChg>
        <pc:spChg chg="mod">
          <ac:chgData name="Jim McGowan" userId="e2c7446dd3aca506" providerId="LiveId" clId="{C261120B-2A69-4689-A826-2B81A7CFF312}" dt="2023-11-07T17:40:39.085" v="59" actId="11"/>
          <ac:spMkLst>
            <pc:docMk/>
            <pc:sldMk cId="313087646" sldId="10162"/>
            <ac:spMk id="180226" creationId="{00000000-0000-0000-0000-000000000000}"/>
          </ac:spMkLst>
        </pc:spChg>
      </pc:sldChg>
      <pc:sldChg chg="del">
        <pc:chgData name="Jim McGowan" userId="e2c7446dd3aca506" providerId="LiveId" clId="{C261120B-2A69-4689-A826-2B81A7CFF312}" dt="2023-11-07T17:41:17.375" v="63" actId="47"/>
        <pc:sldMkLst>
          <pc:docMk/>
          <pc:sldMk cId="3813471331" sldId="10163"/>
        </pc:sldMkLst>
      </pc:sldChg>
      <pc:sldChg chg="del">
        <pc:chgData name="Jim McGowan" userId="e2c7446dd3aca506" providerId="LiveId" clId="{C261120B-2A69-4689-A826-2B81A7CFF312}" dt="2023-11-07T17:41:40.918" v="67" actId="47"/>
        <pc:sldMkLst>
          <pc:docMk/>
          <pc:sldMk cId="915351325" sldId="10164"/>
        </pc:sldMkLst>
      </pc:sldChg>
      <pc:sldChg chg="del">
        <pc:chgData name="Jim McGowan" userId="e2c7446dd3aca506" providerId="LiveId" clId="{C261120B-2A69-4689-A826-2B81A7CFF312}" dt="2023-11-07T17:42:06.774" v="71" actId="47"/>
        <pc:sldMkLst>
          <pc:docMk/>
          <pc:sldMk cId="2858166138" sldId="10165"/>
        </pc:sldMkLst>
      </pc:sldChg>
      <pc:sldChg chg="modSp">
        <pc:chgData name="Jim McGowan" userId="e2c7446dd3aca506" providerId="LiveId" clId="{C261120B-2A69-4689-A826-2B81A7CFF312}" dt="2023-11-07T17:43:47.659" v="75" actId="14100"/>
        <pc:sldMkLst>
          <pc:docMk/>
          <pc:sldMk cId="765174121" sldId="10166"/>
        </pc:sldMkLst>
        <pc:spChg chg="mod">
          <ac:chgData name="Jim McGowan" userId="e2c7446dd3aca506" providerId="LiveId" clId="{C261120B-2A69-4689-A826-2B81A7CFF312}" dt="2023-11-07T17:43:47.659" v="75" actId="14100"/>
          <ac:spMkLst>
            <pc:docMk/>
            <pc:sldMk cId="765174121" sldId="10166"/>
            <ac:spMk id="161795" creationId="{00000000-0000-0000-0000-000000000000}"/>
          </ac:spMkLst>
        </pc:spChg>
      </pc:sldChg>
      <pc:sldChg chg="modSp mod">
        <pc:chgData name="Jim McGowan" userId="e2c7446dd3aca506" providerId="LiveId" clId="{C261120B-2A69-4689-A826-2B81A7CFF312}" dt="2023-11-07T17:45:12.352" v="77" actId="11"/>
        <pc:sldMkLst>
          <pc:docMk/>
          <pc:sldMk cId="316066876" sldId="10181"/>
        </pc:sldMkLst>
        <pc:spChg chg="mod">
          <ac:chgData name="Jim McGowan" userId="e2c7446dd3aca506" providerId="LiveId" clId="{C261120B-2A69-4689-A826-2B81A7CFF312}" dt="2023-11-07T17:45:12.352" v="77" actId="11"/>
          <ac:spMkLst>
            <pc:docMk/>
            <pc:sldMk cId="316066876" sldId="10181"/>
            <ac:spMk id="161795" creationId="{00000000-0000-0000-0000-000000000000}"/>
          </ac:spMkLst>
        </pc:spChg>
        <pc:spChg chg="mod">
          <ac:chgData name="Jim McGowan" userId="e2c7446dd3aca506" providerId="LiveId" clId="{C261120B-2A69-4689-A826-2B81A7CFF312}" dt="2023-11-07T17:45:02.321" v="76" actId="11"/>
          <ac:spMkLst>
            <pc:docMk/>
            <pc:sldMk cId="316066876" sldId="10181"/>
            <ac:spMk id="180226" creationId="{00000000-0000-0000-0000-000000000000}"/>
          </ac:spMkLst>
        </pc:spChg>
      </pc:sldChg>
      <pc:sldChg chg="del">
        <pc:chgData name="Jim McGowan" userId="e2c7446dd3aca506" providerId="LiveId" clId="{C261120B-2A69-4689-A826-2B81A7CFF312}" dt="2023-11-07T17:45:33.980" v="80" actId="47"/>
        <pc:sldMkLst>
          <pc:docMk/>
          <pc:sldMk cId="1631790547" sldId="10182"/>
        </pc:sldMkLst>
      </pc:sldChg>
      <pc:sldChg chg="del">
        <pc:chgData name="Jim McGowan" userId="e2c7446dd3aca506" providerId="LiveId" clId="{C261120B-2A69-4689-A826-2B81A7CFF312}" dt="2023-11-07T17:45:54.808" v="84" actId="47"/>
        <pc:sldMkLst>
          <pc:docMk/>
          <pc:sldMk cId="825937619" sldId="10183"/>
        </pc:sldMkLst>
      </pc:sldChg>
      <pc:sldChg chg="del">
        <pc:chgData name="Jim McGowan" userId="e2c7446dd3aca506" providerId="LiveId" clId="{C261120B-2A69-4689-A826-2B81A7CFF312}" dt="2023-11-07T17:46:55.528" v="93" actId="47"/>
        <pc:sldMkLst>
          <pc:docMk/>
          <pc:sldMk cId="3066186729" sldId="10184"/>
        </pc:sldMkLst>
      </pc:sldChg>
      <pc:sldChg chg="del">
        <pc:chgData name="Jim McGowan" userId="e2c7446dd3aca506" providerId="LiveId" clId="{C261120B-2A69-4689-A826-2B81A7CFF312}" dt="2023-11-07T17:47:26.939" v="97" actId="47"/>
        <pc:sldMkLst>
          <pc:docMk/>
          <pc:sldMk cId="2331445056" sldId="10185"/>
        </pc:sldMkLst>
      </pc:sldChg>
      <pc:sldChg chg="modSp mod">
        <pc:chgData name="Jim McGowan" userId="e2c7446dd3aca506" providerId="LiveId" clId="{C261120B-2A69-4689-A826-2B81A7CFF312}" dt="2023-11-07T19:47:20.556" v="180" actId="108"/>
        <pc:sldMkLst>
          <pc:docMk/>
          <pc:sldMk cId="2864407273" sldId="10186"/>
        </pc:sldMkLst>
        <pc:spChg chg="mod">
          <ac:chgData name="Jim McGowan" userId="e2c7446dd3aca506" providerId="LiveId" clId="{C261120B-2A69-4689-A826-2B81A7CFF312}" dt="2023-11-07T19:47:20.556" v="180" actId="108"/>
          <ac:spMkLst>
            <pc:docMk/>
            <pc:sldMk cId="2864407273" sldId="10186"/>
            <ac:spMk id="161795" creationId="{00000000-0000-0000-0000-000000000000}"/>
          </ac:spMkLst>
        </pc:spChg>
        <pc:spChg chg="mod">
          <ac:chgData name="Jim McGowan" userId="e2c7446dd3aca506" providerId="LiveId" clId="{C261120B-2A69-4689-A826-2B81A7CFF312}" dt="2023-11-07T17:49:14.231" v="110" actId="11"/>
          <ac:spMkLst>
            <pc:docMk/>
            <pc:sldMk cId="2864407273" sldId="10186"/>
            <ac:spMk id="180226" creationId="{00000000-0000-0000-0000-000000000000}"/>
          </ac:spMkLst>
        </pc:spChg>
      </pc:sldChg>
      <pc:sldChg chg="del">
        <pc:chgData name="Jim McGowan" userId="e2c7446dd3aca506" providerId="LiveId" clId="{C261120B-2A69-4689-A826-2B81A7CFF312}" dt="2023-11-07T17:49:49.303" v="113" actId="47"/>
        <pc:sldMkLst>
          <pc:docMk/>
          <pc:sldMk cId="3985716557" sldId="10187"/>
        </pc:sldMkLst>
      </pc:sldChg>
      <pc:sldChg chg="addSp delSp modSp">
        <pc:chgData name="Jim McGowan" userId="e2c7446dd3aca506" providerId="LiveId" clId="{C261120B-2A69-4689-A826-2B81A7CFF312}" dt="2023-11-07T17:55:09.384" v="147"/>
        <pc:sldMkLst>
          <pc:docMk/>
          <pc:sldMk cId="940770753" sldId="10188"/>
        </pc:sldMkLst>
        <pc:spChg chg="add del mod">
          <ac:chgData name="Jim McGowan" userId="e2c7446dd3aca506" providerId="LiveId" clId="{C261120B-2A69-4689-A826-2B81A7CFF312}" dt="2023-11-07T17:55:07.685" v="146" actId="478"/>
          <ac:spMkLst>
            <pc:docMk/>
            <pc:sldMk cId="940770753" sldId="10188"/>
            <ac:spMk id="2" creationId="{883450C4-DC68-3F5A-3EB5-C785B1ED06BB}"/>
          </ac:spMkLst>
        </pc:spChg>
        <pc:spChg chg="add mod">
          <ac:chgData name="Jim McGowan" userId="e2c7446dd3aca506" providerId="LiveId" clId="{C261120B-2A69-4689-A826-2B81A7CFF312}" dt="2023-11-07T17:55:09.384" v="147"/>
          <ac:spMkLst>
            <pc:docMk/>
            <pc:sldMk cId="940770753" sldId="10188"/>
            <ac:spMk id="4" creationId="{56E4A98F-398E-8E22-C63D-64306613EAC3}"/>
          </ac:spMkLst>
        </pc:spChg>
        <pc:spChg chg="del">
          <ac:chgData name="Jim McGowan" userId="e2c7446dd3aca506" providerId="LiveId" clId="{C261120B-2A69-4689-A826-2B81A7CFF312}" dt="2023-11-07T17:55:02.992" v="145" actId="478"/>
          <ac:spMkLst>
            <pc:docMk/>
            <pc:sldMk cId="940770753" sldId="10188"/>
            <ac:spMk id="180226" creationId="{00000000-0000-0000-0000-000000000000}"/>
          </ac:spMkLst>
        </pc:spChg>
      </pc:sldChg>
      <pc:sldChg chg="modSp mod">
        <pc:chgData name="Jim McGowan" userId="e2c7446dd3aca506" providerId="LiveId" clId="{C261120B-2A69-4689-A826-2B81A7CFF312}" dt="2023-11-07T17:57:48.125" v="151" actId="11"/>
        <pc:sldMkLst>
          <pc:docMk/>
          <pc:sldMk cId="229206365" sldId="10199"/>
        </pc:sldMkLst>
        <pc:spChg chg="mod">
          <ac:chgData name="Jim McGowan" userId="e2c7446dd3aca506" providerId="LiveId" clId="{C261120B-2A69-4689-A826-2B81A7CFF312}" dt="2023-11-07T17:57:48.125" v="151" actId="11"/>
          <ac:spMkLst>
            <pc:docMk/>
            <pc:sldMk cId="229206365" sldId="10199"/>
            <ac:spMk id="161795" creationId="{00000000-0000-0000-0000-000000000000}"/>
          </ac:spMkLst>
        </pc:spChg>
        <pc:spChg chg="mod">
          <ac:chgData name="Jim McGowan" userId="e2c7446dd3aca506" providerId="LiveId" clId="{C261120B-2A69-4689-A826-2B81A7CFF312}" dt="2023-11-07T17:57:38.406" v="150" actId="11"/>
          <ac:spMkLst>
            <pc:docMk/>
            <pc:sldMk cId="229206365" sldId="10199"/>
            <ac:spMk id="180226" creationId="{00000000-0000-0000-0000-000000000000}"/>
          </ac:spMkLst>
        </pc:spChg>
      </pc:sldChg>
      <pc:sldChg chg="del ord">
        <pc:chgData name="Jim McGowan" userId="e2c7446dd3aca506" providerId="LiveId" clId="{C261120B-2A69-4689-A826-2B81A7CFF312}" dt="2023-11-07T17:58:17.548" v="157" actId="47"/>
        <pc:sldMkLst>
          <pc:docMk/>
          <pc:sldMk cId="1953295532" sldId="10200"/>
        </pc:sldMkLst>
      </pc:sldChg>
      <pc:sldChg chg="del">
        <pc:chgData name="Jim McGowan" userId="e2c7446dd3aca506" providerId="LiveId" clId="{C261120B-2A69-4689-A826-2B81A7CFF312}" dt="2023-11-07T17:58:35.203" v="159" actId="47"/>
        <pc:sldMkLst>
          <pc:docMk/>
          <pc:sldMk cId="53564999" sldId="10201"/>
        </pc:sldMkLst>
      </pc:sldChg>
      <pc:sldChg chg="modSp mod">
        <pc:chgData name="Jim McGowan" userId="e2c7446dd3aca506" providerId="LiveId" clId="{C261120B-2A69-4689-A826-2B81A7CFF312}" dt="2023-11-07T17:59:17.721" v="161" actId="11"/>
        <pc:sldMkLst>
          <pc:docMk/>
          <pc:sldMk cId="3298557340" sldId="10202"/>
        </pc:sldMkLst>
        <pc:spChg chg="mod">
          <ac:chgData name="Jim McGowan" userId="e2c7446dd3aca506" providerId="LiveId" clId="{C261120B-2A69-4689-A826-2B81A7CFF312}" dt="2023-11-07T17:59:17.721" v="161" actId="11"/>
          <ac:spMkLst>
            <pc:docMk/>
            <pc:sldMk cId="3298557340" sldId="10202"/>
            <ac:spMk id="161795" creationId="{00000000-0000-0000-0000-000000000000}"/>
          </ac:spMkLst>
        </pc:spChg>
        <pc:spChg chg="mod">
          <ac:chgData name="Jim McGowan" userId="e2c7446dd3aca506" providerId="LiveId" clId="{C261120B-2A69-4689-A826-2B81A7CFF312}" dt="2023-11-07T17:59:07.065" v="160" actId="11"/>
          <ac:spMkLst>
            <pc:docMk/>
            <pc:sldMk cId="3298557340" sldId="10202"/>
            <ac:spMk id="180226" creationId="{00000000-0000-0000-0000-000000000000}"/>
          </ac:spMkLst>
        </pc:spChg>
      </pc:sldChg>
      <pc:sldChg chg="del">
        <pc:chgData name="Jim McGowan" userId="e2c7446dd3aca506" providerId="LiveId" clId="{C261120B-2A69-4689-A826-2B81A7CFF312}" dt="2023-11-07T17:59:48.086" v="164" actId="47"/>
        <pc:sldMkLst>
          <pc:docMk/>
          <pc:sldMk cId="3236692404" sldId="10203"/>
        </pc:sldMkLst>
      </pc:sldChg>
      <pc:sldChg chg="del">
        <pc:chgData name="Jim McGowan" userId="e2c7446dd3aca506" providerId="LiveId" clId="{C261120B-2A69-4689-A826-2B81A7CFF312}" dt="2023-11-07T18:00:50.022" v="168" actId="47"/>
        <pc:sldMkLst>
          <pc:docMk/>
          <pc:sldMk cId="3150008327" sldId="10204"/>
        </pc:sldMkLst>
      </pc:sldChg>
      <pc:sldChg chg="del">
        <pc:chgData name="Jim McGowan" userId="e2c7446dd3aca506" providerId="LiveId" clId="{C261120B-2A69-4689-A826-2B81A7CFF312}" dt="2023-11-07T18:02:17.612" v="175" actId="47"/>
        <pc:sldMkLst>
          <pc:docMk/>
          <pc:sldMk cId="1198276319" sldId="10217"/>
        </pc:sldMkLst>
      </pc:sldChg>
      <pc:sldChg chg="modSp mod">
        <pc:chgData name="Jim McGowan" userId="e2c7446dd3aca506" providerId="LiveId" clId="{C261120B-2A69-4689-A826-2B81A7CFF312}" dt="2023-11-07T17:27:38.974" v="13" actId="2710"/>
        <pc:sldMkLst>
          <pc:docMk/>
          <pc:sldMk cId="4200290636" sldId="10219"/>
        </pc:sldMkLst>
        <pc:spChg chg="mod">
          <ac:chgData name="Jim McGowan" userId="e2c7446dd3aca506" providerId="LiveId" clId="{C261120B-2A69-4689-A826-2B81A7CFF312}" dt="2023-11-07T17:27:38.974" v="13" actId="2710"/>
          <ac:spMkLst>
            <pc:docMk/>
            <pc:sldMk cId="4200290636" sldId="10219"/>
            <ac:spMk id="68611" creationId="{00000000-0000-0000-0000-000000000000}"/>
          </ac:spMkLst>
        </pc:spChg>
      </pc:sldChg>
      <pc:sldChg chg="modSp mod">
        <pc:chgData name="Jim McGowan" userId="e2c7446dd3aca506" providerId="LiveId" clId="{C261120B-2A69-4689-A826-2B81A7CFF312}" dt="2023-11-07T18:01:18.198" v="171" actId="2710"/>
        <pc:sldMkLst>
          <pc:docMk/>
          <pc:sldMk cId="2707410090" sldId="10224"/>
        </pc:sldMkLst>
        <pc:spChg chg="mod">
          <ac:chgData name="Jim McGowan" userId="e2c7446dd3aca506" providerId="LiveId" clId="{C261120B-2A69-4689-A826-2B81A7CFF312}" dt="2023-11-07T18:01:18.198" v="171" actId="2710"/>
          <ac:spMkLst>
            <pc:docMk/>
            <pc:sldMk cId="2707410090" sldId="10224"/>
            <ac:spMk id="68611" creationId="{00000000-0000-0000-0000-000000000000}"/>
          </ac:spMkLst>
        </pc:spChg>
      </pc:sldChg>
      <pc:sldChg chg="modSp add mod">
        <pc:chgData name="Jim McGowan" userId="e2c7446dd3aca506" providerId="LiveId" clId="{C261120B-2A69-4689-A826-2B81A7CFF312}" dt="2023-11-07T17:26:10.537" v="8" actId="108"/>
        <pc:sldMkLst>
          <pc:docMk/>
          <pc:sldMk cId="3716181326" sldId="10225"/>
        </pc:sldMkLst>
        <pc:spChg chg="mod">
          <ac:chgData name="Jim McGowan" userId="e2c7446dd3aca506" providerId="LiveId" clId="{C261120B-2A69-4689-A826-2B81A7CFF312}" dt="2023-11-07T17:25:48.455" v="5" actId="108"/>
          <ac:spMkLst>
            <pc:docMk/>
            <pc:sldMk cId="3716181326" sldId="10225"/>
            <ac:spMk id="161795" creationId="{00000000-0000-0000-0000-000000000000}"/>
          </ac:spMkLst>
        </pc:spChg>
        <pc:spChg chg="mod">
          <ac:chgData name="Jim McGowan" userId="e2c7446dd3aca506" providerId="LiveId" clId="{C261120B-2A69-4689-A826-2B81A7CFF312}" dt="2023-11-07T17:26:10.537" v="8" actId="108"/>
          <ac:spMkLst>
            <pc:docMk/>
            <pc:sldMk cId="3716181326" sldId="10225"/>
            <ac:spMk id="180226" creationId="{00000000-0000-0000-0000-000000000000}"/>
          </ac:spMkLst>
        </pc:spChg>
      </pc:sldChg>
      <pc:sldChg chg="modSp add mod">
        <pc:chgData name="Jim McGowan" userId="e2c7446dd3aca506" providerId="LiveId" clId="{C261120B-2A69-4689-A826-2B81A7CFF312}" dt="2023-11-07T17:28:33.439" v="18" actId="207"/>
        <pc:sldMkLst>
          <pc:docMk/>
          <pc:sldMk cId="655901892" sldId="10226"/>
        </pc:sldMkLst>
        <pc:spChg chg="mod">
          <ac:chgData name="Jim McGowan" userId="e2c7446dd3aca506" providerId="LiveId" clId="{C261120B-2A69-4689-A826-2B81A7CFF312}" dt="2023-11-07T17:28:33.439" v="18" actId="207"/>
          <ac:spMkLst>
            <pc:docMk/>
            <pc:sldMk cId="655901892" sldId="10226"/>
            <ac:spMk id="161795" creationId="{00000000-0000-0000-0000-000000000000}"/>
          </ac:spMkLst>
        </pc:spChg>
      </pc:sldChg>
      <pc:sldChg chg="modSp add mod">
        <pc:chgData name="Jim McGowan" userId="e2c7446dd3aca506" providerId="LiveId" clId="{C261120B-2A69-4689-A826-2B81A7CFF312}" dt="2023-11-07T17:35:06.697" v="43" actId="108"/>
        <pc:sldMkLst>
          <pc:docMk/>
          <pc:sldMk cId="1243265355" sldId="10227"/>
        </pc:sldMkLst>
        <pc:spChg chg="mod">
          <ac:chgData name="Jim McGowan" userId="e2c7446dd3aca506" providerId="LiveId" clId="{C261120B-2A69-4689-A826-2B81A7CFF312}" dt="2023-11-07T17:35:06.697" v="43" actId="108"/>
          <ac:spMkLst>
            <pc:docMk/>
            <pc:sldMk cId="1243265355" sldId="10227"/>
            <ac:spMk id="161795" creationId="{00000000-0000-0000-0000-000000000000}"/>
          </ac:spMkLst>
        </pc:spChg>
      </pc:sldChg>
      <pc:sldChg chg="modSp add mod">
        <pc:chgData name="Jim McGowan" userId="e2c7446dd3aca506" providerId="LiveId" clId="{C261120B-2A69-4689-A826-2B81A7CFF312}" dt="2023-11-07T17:35:31.334" v="47" actId="108"/>
        <pc:sldMkLst>
          <pc:docMk/>
          <pc:sldMk cId="3623449231" sldId="10228"/>
        </pc:sldMkLst>
        <pc:spChg chg="mod">
          <ac:chgData name="Jim McGowan" userId="e2c7446dd3aca506" providerId="LiveId" clId="{C261120B-2A69-4689-A826-2B81A7CFF312}" dt="2023-11-07T17:35:31.334" v="47" actId="108"/>
          <ac:spMkLst>
            <pc:docMk/>
            <pc:sldMk cId="3623449231" sldId="10228"/>
            <ac:spMk id="161795" creationId="{00000000-0000-0000-0000-000000000000}"/>
          </ac:spMkLst>
        </pc:spChg>
      </pc:sldChg>
      <pc:sldChg chg="modSp add mod">
        <pc:chgData name="Jim McGowan" userId="e2c7446dd3aca506" providerId="LiveId" clId="{C261120B-2A69-4689-A826-2B81A7CFF312}" dt="2023-11-07T17:41:08.763" v="62" actId="108"/>
        <pc:sldMkLst>
          <pc:docMk/>
          <pc:sldMk cId="151909697" sldId="10229"/>
        </pc:sldMkLst>
        <pc:spChg chg="mod">
          <ac:chgData name="Jim McGowan" userId="e2c7446dd3aca506" providerId="LiveId" clId="{C261120B-2A69-4689-A826-2B81A7CFF312}" dt="2023-11-07T17:41:08.763" v="62" actId="108"/>
          <ac:spMkLst>
            <pc:docMk/>
            <pc:sldMk cId="151909697" sldId="10229"/>
            <ac:spMk id="161795" creationId="{00000000-0000-0000-0000-000000000000}"/>
          </ac:spMkLst>
        </pc:spChg>
      </pc:sldChg>
      <pc:sldChg chg="modSp add mod">
        <pc:chgData name="Jim McGowan" userId="e2c7446dd3aca506" providerId="LiveId" clId="{C261120B-2A69-4689-A826-2B81A7CFF312}" dt="2023-11-07T17:41:33.740" v="66" actId="108"/>
        <pc:sldMkLst>
          <pc:docMk/>
          <pc:sldMk cId="1058456935" sldId="10230"/>
        </pc:sldMkLst>
        <pc:spChg chg="mod">
          <ac:chgData name="Jim McGowan" userId="e2c7446dd3aca506" providerId="LiveId" clId="{C261120B-2A69-4689-A826-2B81A7CFF312}" dt="2023-11-07T17:41:33.740" v="66" actId="108"/>
          <ac:spMkLst>
            <pc:docMk/>
            <pc:sldMk cId="1058456935" sldId="10230"/>
            <ac:spMk id="161795" creationId="{00000000-0000-0000-0000-000000000000}"/>
          </ac:spMkLst>
        </pc:spChg>
      </pc:sldChg>
      <pc:sldChg chg="modSp add mod">
        <pc:chgData name="Jim McGowan" userId="e2c7446dd3aca506" providerId="LiveId" clId="{C261120B-2A69-4689-A826-2B81A7CFF312}" dt="2023-11-07T17:42:00.096" v="70" actId="108"/>
        <pc:sldMkLst>
          <pc:docMk/>
          <pc:sldMk cId="451176619" sldId="10231"/>
        </pc:sldMkLst>
        <pc:spChg chg="mod">
          <ac:chgData name="Jim McGowan" userId="e2c7446dd3aca506" providerId="LiveId" clId="{C261120B-2A69-4689-A826-2B81A7CFF312}" dt="2023-11-07T17:42:00.096" v="70" actId="108"/>
          <ac:spMkLst>
            <pc:docMk/>
            <pc:sldMk cId="451176619" sldId="10231"/>
            <ac:spMk id="161795" creationId="{00000000-0000-0000-0000-000000000000}"/>
          </ac:spMkLst>
        </pc:spChg>
      </pc:sldChg>
      <pc:sldChg chg="modSp add mod">
        <pc:chgData name="Jim McGowan" userId="e2c7446dd3aca506" providerId="LiveId" clId="{C261120B-2A69-4689-A826-2B81A7CFF312}" dt="2023-11-07T17:45:27.531" v="79" actId="108"/>
        <pc:sldMkLst>
          <pc:docMk/>
          <pc:sldMk cId="2566645118" sldId="10232"/>
        </pc:sldMkLst>
        <pc:spChg chg="mod">
          <ac:chgData name="Jim McGowan" userId="e2c7446dd3aca506" providerId="LiveId" clId="{C261120B-2A69-4689-A826-2B81A7CFF312}" dt="2023-11-07T17:45:27.531" v="79" actId="108"/>
          <ac:spMkLst>
            <pc:docMk/>
            <pc:sldMk cId="2566645118" sldId="10232"/>
            <ac:spMk id="161795" creationId="{00000000-0000-0000-0000-000000000000}"/>
          </ac:spMkLst>
        </pc:spChg>
      </pc:sldChg>
      <pc:sldChg chg="modSp add mod">
        <pc:chgData name="Jim McGowan" userId="e2c7446dd3aca506" providerId="LiveId" clId="{C261120B-2A69-4689-A826-2B81A7CFF312}" dt="2023-11-07T17:45:51.506" v="83" actId="108"/>
        <pc:sldMkLst>
          <pc:docMk/>
          <pc:sldMk cId="3642872151" sldId="10233"/>
        </pc:sldMkLst>
        <pc:spChg chg="mod">
          <ac:chgData name="Jim McGowan" userId="e2c7446dd3aca506" providerId="LiveId" clId="{C261120B-2A69-4689-A826-2B81A7CFF312}" dt="2023-11-07T17:45:51.506" v="83" actId="108"/>
          <ac:spMkLst>
            <pc:docMk/>
            <pc:sldMk cId="3642872151" sldId="10233"/>
            <ac:spMk id="161795" creationId="{00000000-0000-0000-0000-000000000000}"/>
          </ac:spMkLst>
        </pc:spChg>
      </pc:sldChg>
      <pc:sldChg chg="modSp add mod">
        <pc:chgData name="Jim McGowan" userId="e2c7446dd3aca506" providerId="LiveId" clId="{C261120B-2A69-4689-A826-2B81A7CFF312}" dt="2023-11-07T17:46:50.551" v="92" actId="108"/>
        <pc:sldMkLst>
          <pc:docMk/>
          <pc:sldMk cId="4027740897" sldId="10234"/>
        </pc:sldMkLst>
        <pc:spChg chg="mod">
          <ac:chgData name="Jim McGowan" userId="e2c7446dd3aca506" providerId="LiveId" clId="{C261120B-2A69-4689-A826-2B81A7CFF312}" dt="2023-11-07T17:46:50.551" v="92" actId="108"/>
          <ac:spMkLst>
            <pc:docMk/>
            <pc:sldMk cId="4027740897" sldId="10234"/>
            <ac:spMk id="161795" creationId="{00000000-0000-0000-0000-000000000000}"/>
          </ac:spMkLst>
        </pc:spChg>
      </pc:sldChg>
      <pc:sldChg chg="modSp add mod">
        <pc:chgData name="Jim McGowan" userId="e2c7446dd3aca506" providerId="LiveId" clId="{C261120B-2A69-4689-A826-2B81A7CFF312}" dt="2023-11-07T17:47:20.714" v="96" actId="108"/>
        <pc:sldMkLst>
          <pc:docMk/>
          <pc:sldMk cId="922365875" sldId="10235"/>
        </pc:sldMkLst>
        <pc:spChg chg="mod">
          <ac:chgData name="Jim McGowan" userId="e2c7446dd3aca506" providerId="LiveId" clId="{C261120B-2A69-4689-A826-2B81A7CFF312}" dt="2023-11-07T17:47:20.714" v="96" actId="108"/>
          <ac:spMkLst>
            <pc:docMk/>
            <pc:sldMk cId="922365875" sldId="10235"/>
            <ac:spMk id="161795" creationId="{00000000-0000-0000-0000-000000000000}"/>
          </ac:spMkLst>
        </pc:spChg>
      </pc:sldChg>
      <pc:sldChg chg="modSp add mod">
        <pc:chgData name="Jim McGowan" userId="e2c7446dd3aca506" providerId="LiveId" clId="{C261120B-2A69-4689-A826-2B81A7CFF312}" dt="2023-11-07T17:58:07.351" v="154" actId="108"/>
        <pc:sldMkLst>
          <pc:docMk/>
          <pc:sldMk cId="4189815750" sldId="10236"/>
        </pc:sldMkLst>
        <pc:spChg chg="mod">
          <ac:chgData name="Jim McGowan" userId="e2c7446dd3aca506" providerId="LiveId" clId="{C261120B-2A69-4689-A826-2B81A7CFF312}" dt="2023-11-07T17:58:07.351" v="154" actId="108"/>
          <ac:spMkLst>
            <pc:docMk/>
            <pc:sldMk cId="4189815750" sldId="10236"/>
            <ac:spMk id="161795" creationId="{00000000-0000-0000-0000-000000000000}"/>
          </ac:spMkLst>
        </pc:spChg>
      </pc:sldChg>
      <pc:sldChg chg="modSp add mod">
        <pc:chgData name="Jim McGowan" userId="e2c7446dd3aca506" providerId="LiveId" clId="{C261120B-2A69-4689-A826-2B81A7CFF312}" dt="2023-11-07T17:58:29.481" v="158" actId="108"/>
        <pc:sldMkLst>
          <pc:docMk/>
          <pc:sldMk cId="40499639" sldId="10237"/>
        </pc:sldMkLst>
        <pc:spChg chg="mod">
          <ac:chgData name="Jim McGowan" userId="e2c7446dd3aca506" providerId="LiveId" clId="{C261120B-2A69-4689-A826-2B81A7CFF312}" dt="2023-11-07T17:58:29.481" v="158" actId="108"/>
          <ac:spMkLst>
            <pc:docMk/>
            <pc:sldMk cId="40499639" sldId="10237"/>
            <ac:spMk id="161795" creationId="{00000000-0000-0000-0000-000000000000}"/>
          </ac:spMkLst>
        </pc:spChg>
      </pc:sldChg>
      <pc:sldChg chg="modSp add mod">
        <pc:chgData name="Jim McGowan" userId="e2c7446dd3aca506" providerId="LiveId" clId="{C261120B-2A69-4689-A826-2B81A7CFF312}" dt="2023-11-07T17:59:36.316" v="163" actId="108"/>
        <pc:sldMkLst>
          <pc:docMk/>
          <pc:sldMk cId="781625397" sldId="10238"/>
        </pc:sldMkLst>
        <pc:spChg chg="mod">
          <ac:chgData name="Jim McGowan" userId="e2c7446dd3aca506" providerId="LiveId" clId="{C261120B-2A69-4689-A826-2B81A7CFF312}" dt="2023-11-07T17:59:36.316" v="163" actId="108"/>
          <ac:spMkLst>
            <pc:docMk/>
            <pc:sldMk cId="781625397" sldId="10238"/>
            <ac:spMk id="161795" creationId="{00000000-0000-0000-0000-000000000000}"/>
          </ac:spMkLst>
        </pc:spChg>
      </pc:sldChg>
      <pc:sldChg chg="modSp add mod">
        <pc:chgData name="Jim McGowan" userId="e2c7446dd3aca506" providerId="LiveId" clId="{C261120B-2A69-4689-A826-2B81A7CFF312}" dt="2023-11-07T18:00:27.047" v="167" actId="108"/>
        <pc:sldMkLst>
          <pc:docMk/>
          <pc:sldMk cId="2280844531" sldId="10239"/>
        </pc:sldMkLst>
        <pc:spChg chg="mod">
          <ac:chgData name="Jim McGowan" userId="e2c7446dd3aca506" providerId="LiveId" clId="{C261120B-2A69-4689-A826-2B81A7CFF312}" dt="2023-11-07T18:00:27.047" v="167" actId="108"/>
          <ac:spMkLst>
            <pc:docMk/>
            <pc:sldMk cId="2280844531" sldId="10239"/>
            <ac:spMk id="161795" creationId="{00000000-0000-0000-0000-000000000000}"/>
          </ac:spMkLst>
        </pc:spChg>
      </pc:sldChg>
      <pc:sldChg chg="add">
        <pc:chgData name="Jim McGowan" userId="e2c7446dd3aca506" providerId="LiveId" clId="{C261120B-2A69-4689-A826-2B81A7CFF312}" dt="2023-11-07T18:02:11.052" v="174"/>
        <pc:sldMkLst>
          <pc:docMk/>
          <pc:sldMk cId="1602988443" sldId="10240"/>
        </pc:sldMkLst>
      </pc:sldChg>
      <pc:sldChg chg="add">
        <pc:chgData name="Jim McGowan" userId="e2c7446dd3aca506" providerId="LiveId" clId="{C261120B-2A69-4689-A826-2B81A7CFF312}" dt="2023-11-07T19:47:16.238" v="179"/>
        <pc:sldMkLst>
          <pc:docMk/>
          <pc:sldMk cId="1414865565" sldId="10241"/>
        </pc:sldMkLst>
      </pc:sldChg>
    </pc:docChg>
  </pc:docChgLst>
  <pc:docChgLst>
    <pc:chgData name="Jim McGowan" userId="e2c7446dd3aca506" providerId="LiveId" clId="{441EDAC9-EB0C-40C4-8F32-85F1001F6C89}"/>
    <pc:docChg chg="custSel addSld modSld sldOrd replTag delTag">
      <pc:chgData name="Jim McGowan" userId="e2c7446dd3aca506" providerId="LiveId" clId="{441EDAC9-EB0C-40C4-8F32-85F1001F6C89}" dt="2023-11-16T02:08:07.590" v="37"/>
      <pc:docMkLst>
        <pc:docMk/>
      </pc:docMkLst>
      <pc:sldChg chg="delSp modSp new mod ord">
        <pc:chgData name="Jim McGowan" userId="e2c7446dd3aca506" providerId="LiveId" clId="{441EDAC9-EB0C-40C4-8F32-85F1001F6C89}" dt="2023-11-16T02:08:02.714" v="35"/>
        <pc:sldMkLst>
          <pc:docMk/>
          <pc:sldMk cId="998142572" sldId="10244"/>
        </pc:sldMkLst>
        <pc:spChg chg="mod">
          <ac:chgData name="Jim McGowan" userId="e2c7446dd3aca506" providerId="LiveId" clId="{441EDAC9-EB0C-40C4-8F32-85F1001F6C89}" dt="2023-11-16T01:57:20.588" v="27" actId="113"/>
          <ac:spMkLst>
            <pc:docMk/>
            <pc:sldMk cId="998142572" sldId="10244"/>
            <ac:spMk id="2" creationId="{EE75044C-A6DA-6266-CF10-3917F7DA4F05}"/>
          </ac:spMkLst>
        </pc:spChg>
        <pc:spChg chg="del">
          <ac:chgData name="Jim McGowan" userId="e2c7446dd3aca506" providerId="LiveId" clId="{441EDAC9-EB0C-40C4-8F32-85F1001F6C89}" dt="2023-11-16T01:56:47.138" v="1" actId="478"/>
          <ac:spMkLst>
            <pc:docMk/>
            <pc:sldMk cId="998142572" sldId="10244"/>
            <ac:spMk id="3" creationId="{FC8E2386-7818-B4D7-E3C1-C426294AF5B1}"/>
          </ac:spMkLst>
        </pc:spChg>
      </pc:sldChg>
    </pc:docChg>
  </pc:docChgLst>
  <pc:docChgLst>
    <pc:chgData name="Jim McGowan" userId="e2c7446dd3aca506" providerId="LiveId" clId="{E038FE4E-6289-42E8-8F1F-2126D3A1B511}"/>
    <pc:docChg chg="addSld modSld sldOrd">
      <pc:chgData name="Jim McGowan" userId="e2c7446dd3aca506" providerId="LiveId" clId="{E038FE4E-6289-42E8-8F1F-2126D3A1B511}" dt="2023-05-18T00:55:56.307" v="26"/>
      <pc:docMkLst>
        <pc:docMk/>
      </pc:docMkLst>
      <pc:sldChg chg="modSp mod">
        <pc:chgData name="Jim McGowan" userId="e2c7446dd3aca506" providerId="LiveId" clId="{E038FE4E-6289-42E8-8F1F-2126D3A1B511}" dt="2023-05-18T00:52:32.497" v="2" actId="115"/>
        <pc:sldMkLst>
          <pc:docMk/>
          <pc:sldMk cId="2338655053" sldId="4749"/>
        </pc:sldMkLst>
        <pc:spChg chg="mod">
          <ac:chgData name="Jim McGowan" userId="e2c7446dd3aca506" providerId="LiveId" clId="{E038FE4E-6289-42E8-8F1F-2126D3A1B511}" dt="2023-05-18T00:52:32.497" v="2" actId="115"/>
          <ac:spMkLst>
            <pc:docMk/>
            <pc:sldMk cId="2338655053" sldId="4749"/>
            <ac:spMk id="7" creationId="{00000000-0000-0000-0000-000000000000}"/>
          </ac:spMkLst>
        </pc:spChg>
      </pc:sldChg>
      <pc:sldChg chg="modSp">
        <pc:chgData name="Jim McGowan" userId="e2c7446dd3aca506" providerId="LiveId" clId="{E038FE4E-6289-42E8-8F1F-2126D3A1B511}" dt="2023-05-18T00:53:10.836" v="4" actId="1076"/>
        <pc:sldMkLst>
          <pc:docMk/>
          <pc:sldMk cId="2979465289" sldId="9950"/>
        </pc:sldMkLst>
        <pc:spChg chg="mod">
          <ac:chgData name="Jim McGowan" userId="e2c7446dd3aca506" providerId="LiveId" clId="{E038FE4E-6289-42E8-8F1F-2126D3A1B511}" dt="2023-05-18T00:53:10.836" v="4" actId="1076"/>
          <ac:spMkLst>
            <pc:docMk/>
            <pc:sldMk cId="2979465289" sldId="9950"/>
            <ac:spMk id="180226" creationId="{00000000-0000-0000-0000-000000000000}"/>
          </ac:spMkLst>
        </pc:spChg>
      </pc:sldChg>
      <pc:sldChg chg="addSp modSp new mod ord">
        <pc:chgData name="Jim McGowan" userId="e2c7446dd3aca506" providerId="LiveId" clId="{E038FE4E-6289-42E8-8F1F-2126D3A1B511}" dt="2023-05-18T00:55:56.307" v="26"/>
        <pc:sldMkLst>
          <pc:docMk/>
          <pc:sldMk cId="833836159" sldId="9956"/>
        </pc:sldMkLst>
        <pc:spChg chg="add mod">
          <ac:chgData name="Jim McGowan" userId="e2c7446dd3aca506" providerId="LiveId" clId="{E038FE4E-6289-42E8-8F1F-2126D3A1B511}" dt="2023-05-18T00:53:55.485" v="22" actId="12789"/>
          <ac:spMkLst>
            <pc:docMk/>
            <pc:sldMk cId="833836159" sldId="9956"/>
            <ac:spMk id="2" creationId="{AE51DBD9-438C-6FF0-AB5E-950EFCC87B82}"/>
          </ac:spMkLst>
        </pc:spChg>
      </pc:sldChg>
    </pc:docChg>
  </pc:docChgLst>
  <pc:docChgLst>
    <pc:chgData name="Jim McGowan" userId="e2c7446dd3aca506" providerId="LiveId" clId="{903F4D4C-ABA7-409D-83D5-0B65271EE5EE}"/>
    <pc:docChg chg="custSel replTag delTag modHandout">
      <pc:chgData name="Jim McGowan" userId="e2c7446dd3aca506" providerId="LiveId" clId="{903F4D4C-ABA7-409D-83D5-0B65271EE5EE}" dt="2023-11-28T17:20:02.100" v="11"/>
      <pc:docMkLst>
        <pc:docMk/>
      </pc:docMkLst>
    </pc:docChg>
  </pc:docChgLst>
  <pc:docChgLst>
    <pc:chgData name="Jim McGowan" userId="e2c7446dd3aca506" providerId="LiveId" clId="{60ED29D9-27D0-4FBA-8DC7-2EC6E3ECA466}"/>
    <pc:docChg chg="addSld modSld sldOrd">
      <pc:chgData name="Jim McGowan" userId="e2c7446dd3aca506" providerId="LiveId" clId="{60ED29D9-27D0-4FBA-8DC7-2EC6E3ECA466}" dt="2023-05-11T00:58:46.228" v="23"/>
      <pc:docMkLst>
        <pc:docMk/>
      </pc:docMkLst>
      <pc:sldChg chg="addSp modSp new mod ord">
        <pc:chgData name="Jim McGowan" userId="e2c7446dd3aca506" providerId="LiveId" clId="{60ED29D9-27D0-4FBA-8DC7-2EC6E3ECA466}" dt="2023-05-11T00:58:46.228" v="23"/>
        <pc:sldMkLst>
          <pc:docMk/>
          <pc:sldMk cId="2153512854" sldId="9956"/>
        </pc:sldMkLst>
        <pc:spChg chg="add mod">
          <ac:chgData name="Jim McGowan" userId="e2c7446dd3aca506" providerId="LiveId" clId="{60ED29D9-27D0-4FBA-8DC7-2EC6E3ECA466}" dt="2023-05-11T00:51:11.126" v="17" actId="12789"/>
          <ac:spMkLst>
            <pc:docMk/>
            <pc:sldMk cId="2153512854" sldId="9956"/>
            <ac:spMk id="2" creationId="{892C71B3-1AA0-CE64-E8F5-7AC30B35346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034 Acts 6v1-15 </a:t>
            </a:r>
          </a:p>
          <a:p>
            <a:pPr>
              <a:defRPr/>
            </a:pPr>
            <a:r>
              <a:rPr lang="en-US" sz="1400" dirty="0"/>
              <a:t>01-10-2024</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1/10/2024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a:t>
            </a:fld>
            <a:endParaRPr lang="en-US"/>
          </a:p>
        </p:txBody>
      </p:sp>
    </p:spTree>
    <p:extLst>
      <p:ext uri="{BB962C8B-B14F-4D97-AF65-F5344CB8AC3E}">
        <p14:creationId xmlns:p14="http://schemas.microsoft.com/office/powerpoint/2010/main" val="2195433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50</a:t>
            </a:fld>
            <a:endParaRPr lang="en-US"/>
          </a:p>
        </p:txBody>
      </p:sp>
    </p:spTree>
    <p:extLst>
      <p:ext uri="{BB962C8B-B14F-4D97-AF65-F5344CB8AC3E}">
        <p14:creationId xmlns:p14="http://schemas.microsoft.com/office/powerpoint/2010/main" val="2461141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59</a:t>
            </a:fld>
            <a:endParaRPr lang="en-US" altLang="en-US" dirty="0"/>
          </a:p>
        </p:txBody>
      </p:sp>
    </p:spTree>
    <p:extLst>
      <p:ext uri="{BB962C8B-B14F-4D97-AF65-F5344CB8AC3E}">
        <p14:creationId xmlns:p14="http://schemas.microsoft.com/office/powerpoint/2010/main" val="1608448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105</a:t>
            </a:fld>
            <a:endParaRPr lang="en-US"/>
          </a:p>
        </p:txBody>
      </p:sp>
    </p:spTree>
    <p:extLst>
      <p:ext uri="{BB962C8B-B14F-4D97-AF65-F5344CB8AC3E}">
        <p14:creationId xmlns:p14="http://schemas.microsoft.com/office/powerpoint/2010/main" val="2312863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3</a:t>
            </a:fld>
            <a:endParaRPr lang="en-US"/>
          </a:p>
        </p:txBody>
      </p:sp>
    </p:spTree>
    <p:extLst>
      <p:ext uri="{BB962C8B-B14F-4D97-AF65-F5344CB8AC3E}">
        <p14:creationId xmlns:p14="http://schemas.microsoft.com/office/powerpoint/2010/main" val="2585139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0E5424-D4B9-4AFD-9B49-AB165923F980}" type="slidenum">
              <a:rPr lang="en-US" altLang="en-US" smtClean="0"/>
              <a:pPr/>
              <a:t>10</a:t>
            </a:fld>
            <a:endParaRPr lang="en-US" altLang="en-US"/>
          </a:p>
        </p:txBody>
      </p:sp>
      <p:sp>
        <p:nvSpPr>
          <p:cNvPr id="5" name="Date Placeholder 4">
            <a:extLst>
              <a:ext uri="{FF2B5EF4-FFF2-40B4-BE49-F238E27FC236}">
                <a16:creationId xmlns:a16="http://schemas.microsoft.com/office/drawing/2014/main" id="{4E80FC55-0BAD-43BF-987D-0DE1CFD4C3F9}"/>
              </a:ext>
            </a:extLst>
          </p:cNvPr>
          <p:cNvSpPr>
            <a:spLocks noGrp="1"/>
          </p:cNvSpPr>
          <p:nvPr>
            <p:ph type="dt" idx="11"/>
          </p:nvPr>
        </p:nvSpPr>
        <p:spPr/>
        <p:txBody>
          <a:bodyPr/>
          <a:lstStyle/>
          <a:p>
            <a:pPr>
              <a:defRPr/>
            </a:pPr>
            <a:r>
              <a:rPr lang="en-US"/>
              <a:t>January 6, 2016</a:t>
            </a:r>
          </a:p>
        </p:txBody>
      </p:sp>
      <p:sp>
        <p:nvSpPr>
          <p:cNvPr id="6" name="Footer Placeholder 5">
            <a:extLst>
              <a:ext uri="{FF2B5EF4-FFF2-40B4-BE49-F238E27FC236}">
                <a16:creationId xmlns:a16="http://schemas.microsoft.com/office/drawing/2014/main" id="{E8144BD1-1A97-425C-AC14-6516E3D12DC0}"/>
              </a:ext>
            </a:extLst>
          </p:cNvPr>
          <p:cNvSpPr>
            <a:spLocks noGrp="1"/>
          </p:cNvSpPr>
          <p:nvPr>
            <p:ph type="ftr" sz="quarter" idx="12"/>
          </p:nvPr>
        </p:nvSpPr>
        <p:spPr/>
        <p:txBody>
          <a:bodyPr/>
          <a:lstStyle/>
          <a:p>
            <a:pPr>
              <a:defRPr/>
            </a:pPr>
            <a:r>
              <a:rPr lang="en-US"/>
              <a:t>Sugar Land Bible Church</a:t>
            </a:r>
          </a:p>
        </p:txBody>
      </p:sp>
      <p:sp>
        <p:nvSpPr>
          <p:cNvPr id="7" name="Header Placeholder 6">
            <a:extLst>
              <a:ext uri="{FF2B5EF4-FFF2-40B4-BE49-F238E27FC236}">
                <a16:creationId xmlns:a16="http://schemas.microsoft.com/office/drawing/2014/main" id="{22E3AE8F-71A5-4BA8-A4DE-8174B071DAB5}"/>
              </a:ext>
            </a:extLst>
          </p:cNvPr>
          <p:cNvSpPr>
            <a:spLocks noGrp="1"/>
          </p:cNvSpPr>
          <p:nvPr>
            <p:ph type="hdr" sz="quarter" idx="13"/>
          </p:nvPr>
        </p:nvSpPr>
        <p:spPr/>
        <p:txBody>
          <a:bodyPr/>
          <a:lstStyle/>
          <a:p>
            <a:pPr>
              <a:defRPr/>
            </a:pPr>
            <a:r>
              <a:rPr lang="en-US"/>
              <a:t>Dr. Andy Woods - Soteriolgy Session 01</a:t>
            </a:r>
          </a:p>
        </p:txBody>
      </p:sp>
    </p:spTree>
    <p:extLst>
      <p:ext uri="{BB962C8B-B14F-4D97-AF65-F5344CB8AC3E}">
        <p14:creationId xmlns:p14="http://schemas.microsoft.com/office/powerpoint/2010/main" val="57672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12</a:t>
            </a:fld>
            <a:endParaRPr lang="en-US"/>
          </a:p>
        </p:txBody>
      </p:sp>
    </p:spTree>
    <p:extLst>
      <p:ext uri="{BB962C8B-B14F-4D97-AF65-F5344CB8AC3E}">
        <p14:creationId xmlns:p14="http://schemas.microsoft.com/office/powerpoint/2010/main" val="2538086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22</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520611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Ray Steadman – “1</a:t>
            </a:r>
            <a:r>
              <a:rPr lang="en-US" baseline="30000" dirty="0"/>
              <a:t>st</a:t>
            </a:r>
            <a:r>
              <a:rPr lang="en-US" dirty="0"/>
              <a:t> Californians”</a:t>
            </a:r>
          </a:p>
          <a:p>
            <a:endParaRPr lang="en-US" dirty="0"/>
          </a:p>
          <a:p>
            <a:r>
              <a:rPr lang="en-US" dirty="0"/>
              <a:t>Unbelievers vs Categories of Believers</a:t>
            </a:r>
          </a:p>
          <a:p>
            <a:endParaRPr lang="en-US" dirty="0"/>
          </a:p>
          <a:p>
            <a:r>
              <a:rPr lang="en-US" dirty="0"/>
              <a:t>Unbelievers</a:t>
            </a:r>
            <a:r>
              <a:rPr lang="en-US" baseline="0" dirty="0"/>
              <a:t> – </a:t>
            </a:r>
            <a:r>
              <a:rPr lang="el-GR" sz="1300" b="1" dirty="0"/>
              <a:t>ψυχικός </a:t>
            </a:r>
            <a:r>
              <a:rPr lang="en-US" sz="1300" b="1" dirty="0" err="1"/>
              <a:t>psuchikós</a:t>
            </a:r>
            <a:r>
              <a:rPr lang="en-US" baseline="0" dirty="0"/>
              <a:t>; </a:t>
            </a:r>
            <a:r>
              <a:rPr lang="en-US" sz="1300" dirty="0"/>
              <a:t>Natural, pertaining to the natural as distinguished from the spiritual</a:t>
            </a:r>
            <a:endParaRPr lang="en-US" baseline="0" dirty="0"/>
          </a:p>
          <a:p>
            <a:r>
              <a:rPr lang="en-US" baseline="0" dirty="0"/>
              <a:t>Spiritual Believers – </a:t>
            </a:r>
            <a:r>
              <a:rPr lang="el-GR" b="1" baseline="0" dirty="0"/>
              <a:t>πνευματικός </a:t>
            </a:r>
            <a:r>
              <a:rPr lang="en-US" b="1" baseline="0" dirty="0" err="1"/>
              <a:t>pneumatikós</a:t>
            </a:r>
            <a:r>
              <a:rPr lang="en-US" baseline="0" dirty="0"/>
              <a:t>; of persons who are spiritual, enlightened by the Holy Spirit </a:t>
            </a:r>
          </a:p>
          <a:p>
            <a:r>
              <a:rPr lang="en-US" baseline="0" dirty="0"/>
              <a:t>Infant Believers – </a:t>
            </a:r>
            <a:r>
              <a:rPr lang="el-GR" sz="1300" b="1" dirty="0"/>
              <a:t>σάρκινος</a:t>
            </a:r>
            <a:r>
              <a:rPr lang="en-US" sz="1300" b="1" dirty="0"/>
              <a:t> </a:t>
            </a:r>
            <a:r>
              <a:rPr lang="en-US" sz="1300" b="1" i="1" dirty="0" err="1"/>
              <a:t>sárkinos</a:t>
            </a:r>
            <a:r>
              <a:rPr lang="en-US" sz="1300" b="1" i="1" dirty="0"/>
              <a:t>; </a:t>
            </a:r>
            <a:r>
              <a:rPr lang="en-US" sz="1300" i="1" dirty="0"/>
              <a:t>with propensities of the flesh unto sin; </a:t>
            </a:r>
            <a:r>
              <a:rPr lang="el-GR" sz="1300" b="1" i="1" dirty="0"/>
              <a:t>νήπιος </a:t>
            </a:r>
            <a:r>
              <a:rPr lang="en-US" sz="1300" b="1" i="1" dirty="0" err="1"/>
              <a:t>nḗpios</a:t>
            </a:r>
            <a:r>
              <a:rPr lang="en-US" sz="1300" b="1" i="1" dirty="0"/>
              <a:t>; </a:t>
            </a:r>
            <a:r>
              <a:rPr lang="en-US" sz="1300" dirty="0"/>
              <a:t>an infant, child, baby without any definite limitation of age. (This relates to immaturity and lack of instruction)</a:t>
            </a:r>
            <a:endParaRPr lang="en-US" sz="1300" b="1" i="1" dirty="0"/>
          </a:p>
          <a:p>
            <a:r>
              <a:rPr lang="en-US" dirty="0"/>
              <a:t>Carnal Believers</a:t>
            </a:r>
            <a:r>
              <a:rPr lang="en-US" baseline="0" dirty="0"/>
              <a:t> – </a:t>
            </a:r>
            <a:r>
              <a:rPr lang="el-GR" sz="1300" b="1" dirty="0"/>
              <a:t>σαρκικός</a:t>
            </a:r>
            <a:r>
              <a:rPr lang="en-US" sz="1300" b="1" dirty="0"/>
              <a:t> </a:t>
            </a:r>
            <a:r>
              <a:rPr lang="en-US" sz="1300" b="1" i="1" dirty="0" err="1"/>
              <a:t>sarkikós</a:t>
            </a:r>
            <a:r>
              <a:rPr lang="en-US" sz="1300" b="1" i="1" dirty="0"/>
              <a:t>; </a:t>
            </a:r>
            <a:r>
              <a:rPr lang="en-US" sz="1300" i="1" dirty="0"/>
              <a:t>tendency to satisfy the flesh, implying sinfulness, sinful propensity, carnal</a:t>
            </a:r>
            <a:r>
              <a:rPr lang="en-US" sz="1300" dirty="0"/>
              <a:t> (This relates to disobedience and open rebellion)</a:t>
            </a:r>
          </a:p>
          <a:p>
            <a:endParaRPr lang="en-US" sz="1300" i="1"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23</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2740677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34</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1007209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Ray Steadman – “1</a:t>
            </a:r>
            <a:r>
              <a:rPr lang="en-US" baseline="30000" dirty="0"/>
              <a:t>st</a:t>
            </a:r>
            <a:r>
              <a:rPr lang="en-US" dirty="0"/>
              <a:t> Californians”</a:t>
            </a:r>
          </a:p>
          <a:p>
            <a:endParaRPr lang="en-US" dirty="0"/>
          </a:p>
          <a:p>
            <a:r>
              <a:rPr lang="en-US" dirty="0"/>
              <a:t>Unbelievers vs Categories of Believers</a:t>
            </a:r>
          </a:p>
          <a:p>
            <a:endParaRPr lang="en-US" dirty="0"/>
          </a:p>
          <a:p>
            <a:r>
              <a:rPr lang="en-US" dirty="0"/>
              <a:t>Unbelievers</a:t>
            </a:r>
            <a:r>
              <a:rPr lang="en-US" baseline="0" dirty="0"/>
              <a:t> – </a:t>
            </a:r>
            <a:r>
              <a:rPr lang="el-GR" sz="1300" b="1" dirty="0"/>
              <a:t>ψυχικός </a:t>
            </a:r>
            <a:r>
              <a:rPr lang="en-US" sz="1300" b="1" dirty="0" err="1"/>
              <a:t>psuchikós</a:t>
            </a:r>
            <a:r>
              <a:rPr lang="en-US" baseline="0" dirty="0"/>
              <a:t>; </a:t>
            </a:r>
            <a:r>
              <a:rPr lang="en-US" sz="1300" dirty="0"/>
              <a:t>Natural, pertaining to the natural as distinguished from the spiritual</a:t>
            </a:r>
            <a:endParaRPr lang="en-US" baseline="0" dirty="0"/>
          </a:p>
          <a:p>
            <a:r>
              <a:rPr lang="en-US" baseline="0" dirty="0"/>
              <a:t>Spiritual Believers – </a:t>
            </a:r>
            <a:r>
              <a:rPr lang="el-GR" b="1" baseline="0" dirty="0"/>
              <a:t>πνευματικός </a:t>
            </a:r>
            <a:r>
              <a:rPr lang="en-US" b="1" baseline="0" dirty="0" err="1"/>
              <a:t>pneumatikós</a:t>
            </a:r>
            <a:r>
              <a:rPr lang="en-US" baseline="0" dirty="0"/>
              <a:t>; of persons who are spiritual, enlightened by the Holy Spirit </a:t>
            </a:r>
          </a:p>
          <a:p>
            <a:r>
              <a:rPr lang="en-US" baseline="0" dirty="0"/>
              <a:t>Infant Believers – </a:t>
            </a:r>
            <a:r>
              <a:rPr lang="el-GR" sz="1300" b="1" dirty="0"/>
              <a:t>σάρκινος</a:t>
            </a:r>
            <a:r>
              <a:rPr lang="en-US" sz="1300" b="1" dirty="0"/>
              <a:t> </a:t>
            </a:r>
            <a:r>
              <a:rPr lang="en-US" sz="1300" b="1" i="1" dirty="0" err="1"/>
              <a:t>sárkinos</a:t>
            </a:r>
            <a:r>
              <a:rPr lang="en-US" sz="1300" b="1" i="1" dirty="0"/>
              <a:t>; </a:t>
            </a:r>
            <a:r>
              <a:rPr lang="en-US" sz="1300" i="1" dirty="0"/>
              <a:t>with propensities of the flesh unto sin; </a:t>
            </a:r>
            <a:r>
              <a:rPr lang="el-GR" sz="1300" b="1" i="1" dirty="0"/>
              <a:t>νήπιος </a:t>
            </a:r>
            <a:r>
              <a:rPr lang="en-US" sz="1300" b="1" i="1" dirty="0" err="1"/>
              <a:t>nḗpios</a:t>
            </a:r>
            <a:r>
              <a:rPr lang="en-US" sz="1300" b="1" i="1" dirty="0"/>
              <a:t>; </a:t>
            </a:r>
            <a:r>
              <a:rPr lang="en-US" sz="1300" dirty="0"/>
              <a:t>an infant, child, baby without any definite limitation of age. (This relates to immaturity and lack of instruction)</a:t>
            </a:r>
            <a:endParaRPr lang="en-US" sz="1300" b="1" i="1" dirty="0"/>
          </a:p>
          <a:p>
            <a:r>
              <a:rPr lang="en-US" dirty="0"/>
              <a:t>Carnal Believers</a:t>
            </a:r>
            <a:r>
              <a:rPr lang="en-US" baseline="0" dirty="0"/>
              <a:t> – </a:t>
            </a:r>
            <a:r>
              <a:rPr lang="el-GR" sz="1300" b="1" dirty="0"/>
              <a:t>σαρκικός</a:t>
            </a:r>
            <a:r>
              <a:rPr lang="en-US" sz="1300" b="1" dirty="0"/>
              <a:t> </a:t>
            </a:r>
            <a:r>
              <a:rPr lang="en-US" sz="1300" b="1" i="1" dirty="0" err="1"/>
              <a:t>sarkikós</a:t>
            </a:r>
            <a:r>
              <a:rPr lang="en-US" sz="1300" b="1" i="1" dirty="0"/>
              <a:t>; </a:t>
            </a:r>
            <a:r>
              <a:rPr lang="en-US" sz="1300" i="1" dirty="0"/>
              <a:t>tendency to satisfy the flesh, implying sinfulness, sinful propensity, carnal</a:t>
            </a:r>
            <a:r>
              <a:rPr lang="en-US" sz="1300" dirty="0"/>
              <a:t> (This relates to disobedience and open rebellion)</a:t>
            </a:r>
          </a:p>
          <a:p>
            <a:endParaRPr lang="en-US" sz="1300" i="1"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35</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755388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43</a:t>
            </a:fld>
            <a:endParaRPr lang="en-US"/>
          </a:p>
        </p:txBody>
      </p:sp>
    </p:spTree>
    <p:extLst>
      <p:ext uri="{BB962C8B-B14F-4D97-AF65-F5344CB8AC3E}">
        <p14:creationId xmlns:p14="http://schemas.microsoft.com/office/powerpoint/2010/main" val="2574976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9BA061-3710-4029-BD8B-F3E128C64D11}" type="slidenum">
              <a:rPr lang="en-US"/>
              <a:pPr>
                <a:defRPr/>
              </a:pPr>
              <a:t>‹#›</a:t>
            </a:fld>
            <a:endParaRPr lang="en-US"/>
          </a:p>
        </p:txBody>
      </p:sp>
    </p:spTree>
    <p:extLst>
      <p:ext uri="{BB962C8B-B14F-4D97-AF65-F5344CB8AC3E}">
        <p14:creationId xmlns:p14="http://schemas.microsoft.com/office/powerpoint/2010/main" val="29694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01171702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2438400" y="0"/>
            <a:ext cx="7772400" cy="1143000"/>
          </a:xfrm>
        </p:spPr>
        <p:txBody>
          <a:bodyPr vert="horz" wrap="square" lIns="92075" tIns="46038" rIns="92075" bIns="46038" numCol="1" anchor="ctr" anchorCtr="0" compatLnSpc="1">
            <a:prstTxWarp prst="textNoShape">
              <a:avLst/>
            </a:prstTxWarp>
          </a:bodyPr>
          <a:lstStyle/>
          <a:p>
            <a:pPr algn="ctr">
              <a:defRPr/>
            </a:pPr>
            <a:r>
              <a:rPr lang="en-US" altLang="en-US" sz="4000" dirty="0">
                <a:solidFill>
                  <a:srgbClr val="00FFFF"/>
                </a:solidFill>
                <a:effectLst>
                  <a:outerShdw blurRad="38100" dist="38100" dir="2700000" algn="tl">
                    <a:srgbClr val="000000">
                      <a:alpha val="43137"/>
                    </a:srgbClr>
                  </a:outerShdw>
                </a:effectLst>
                <a:latin typeface="+mn-lt"/>
              </a:rPr>
              <a:t>Three Tenses of Salvation</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181589211"/>
              </p:ext>
            </p:extLst>
          </p:nvPr>
        </p:nvGraphicFramePr>
        <p:xfrm>
          <a:off x="609600" y="1143000"/>
          <a:ext cx="10972800" cy="4419601"/>
        </p:xfrm>
        <a:graphic>
          <a:graphicData uri="http://schemas.openxmlformats.org/drawingml/2006/table">
            <a:tbl>
              <a:tblPr>
                <a:tableStyleId>{16D9F66E-5EB9-4882-86FB-DCBF35E3C3E4}</a:tableStyleId>
              </a:tblPr>
              <a:tblGrid>
                <a:gridCol w="3251200">
                  <a:extLst>
                    <a:ext uri="{9D8B030D-6E8A-4147-A177-3AD203B41FA5}">
                      <a16:colId xmlns:a16="http://schemas.microsoft.com/office/drawing/2014/main" val="20000"/>
                    </a:ext>
                  </a:extLst>
                </a:gridCol>
                <a:gridCol w="25400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tblGrid>
              <a:tr h="811649">
                <a:tc>
                  <a:txBody>
                    <a:bodyPr/>
                    <a:lstStyle/>
                    <a:p>
                      <a:pPr algn="ctr"/>
                      <a:r>
                        <a:rPr lang="en-US" sz="3200" b="1" dirty="0">
                          <a:latin typeface="Calibri" pitchFamily="34" charset="0"/>
                          <a:cs typeface="Calibri" pitchFamily="34" charset="0"/>
                        </a:rPr>
                        <a:t>Phase</a:t>
                      </a:r>
                      <a:endParaRPr lang="en-US" sz="3200" b="1" dirty="0">
                        <a:solidFill>
                          <a:srgbClr val="FFFF00"/>
                        </a:solidFill>
                        <a:latin typeface="Calibri" pitchFamily="34" charset="0"/>
                        <a:cs typeface="Calibri" pitchFamily="34" charset="0"/>
                      </a:endParaRPr>
                    </a:p>
                  </a:txBody>
                  <a:tcPr marT="45712" marB="45712" anchor="ctr">
                    <a:solidFill>
                      <a:schemeClr val="tx1"/>
                    </a:solidFill>
                  </a:tcPr>
                </a:tc>
                <a:tc>
                  <a:txBody>
                    <a:bodyPr/>
                    <a:lstStyle/>
                    <a:p>
                      <a:pPr algn="ctr"/>
                      <a:r>
                        <a:rPr lang="en-US" sz="3200" b="1" dirty="0">
                          <a:latin typeface="Calibri" pitchFamily="34" charset="0"/>
                          <a:cs typeface="Calibri" pitchFamily="34" charset="0"/>
                        </a:rPr>
                        <a:t>Justification</a:t>
                      </a:r>
                      <a:endParaRPr lang="en-US" sz="3200" b="1" dirty="0">
                        <a:solidFill>
                          <a:srgbClr val="FFFF00"/>
                        </a:solidFill>
                        <a:latin typeface="Calibri" pitchFamily="34" charset="0"/>
                        <a:cs typeface="Calibri" pitchFamily="34" charset="0"/>
                      </a:endParaRPr>
                    </a:p>
                  </a:txBody>
                  <a:tcPr marT="45712" marB="45712" anchor="ctr">
                    <a:solidFill>
                      <a:schemeClr val="tx1"/>
                    </a:solidFill>
                  </a:tcPr>
                </a:tc>
                <a:tc>
                  <a:txBody>
                    <a:bodyPr/>
                    <a:lstStyle/>
                    <a:p>
                      <a:pPr algn="ctr"/>
                      <a:r>
                        <a:rPr lang="en-US" sz="3200" b="1" u="none" dirty="0">
                          <a:latin typeface="Calibri" pitchFamily="34" charset="0"/>
                          <a:cs typeface="Calibri" pitchFamily="34" charset="0"/>
                        </a:rPr>
                        <a:t>Sanctification</a:t>
                      </a:r>
                      <a:endParaRPr lang="en-US" sz="3200" b="1" u="none" dirty="0">
                        <a:solidFill>
                          <a:srgbClr val="FFFF00"/>
                        </a:solidFill>
                        <a:latin typeface="Calibri" pitchFamily="34" charset="0"/>
                        <a:cs typeface="Calibri" pitchFamily="34" charset="0"/>
                      </a:endParaRPr>
                    </a:p>
                  </a:txBody>
                  <a:tcPr marT="45712" marB="45712" anchor="ctr">
                    <a:solidFill>
                      <a:schemeClr val="tx1"/>
                    </a:solidFill>
                  </a:tcPr>
                </a:tc>
                <a:tc>
                  <a:txBody>
                    <a:bodyPr/>
                    <a:lstStyle/>
                    <a:p>
                      <a:pPr algn="ctr"/>
                      <a:r>
                        <a:rPr lang="en-US" sz="3200" b="1" dirty="0">
                          <a:latin typeface="Calibri" pitchFamily="34" charset="0"/>
                          <a:cs typeface="Calibri" pitchFamily="34" charset="0"/>
                        </a:rPr>
                        <a:t>Glorification</a:t>
                      </a:r>
                      <a:endParaRPr lang="en-US" sz="3200" b="1" dirty="0">
                        <a:solidFill>
                          <a:srgbClr val="FFFF00"/>
                        </a:solidFill>
                        <a:latin typeface="Calibri" pitchFamily="34" charset="0"/>
                        <a:cs typeface="Calibri" pitchFamily="34" charset="0"/>
                      </a:endParaRPr>
                    </a:p>
                  </a:txBody>
                  <a:tcPr marT="45712" marB="45712" anchor="ctr">
                    <a:solidFill>
                      <a:schemeClr val="tx1"/>
                    </a:solidFill>
                  </a:tcPr>
                </a:tc>
                <a:extLst>
                  <a:ext uri="{0D108BD9-81ED-4DB2-BD59-A6C34878D82A}">
                    <a16:rowId xmlns:a16="http://schemas.microsoft.com/office/drawing/2014/main" val="10000"/>
                  </a:ext>
                </a:extLst>
              </a:tr>
              <a:tr h="873207">
                <a:tc>
                  <a:txBody>
                    <a:bodyPr/>
                    <a:lstStyle/>
                    <a:p>
                      <a:pPr algn="ctr"/>
                      <a:r>
                        <a:rPr lang="en-US" sz="3200" b="1" dirty="0">
                          <a:latin typeface="Calibri" pitchFamily="34" charset="0"/>
                          <a:cs typeface="Calibri" pitchFamily="34" charset="0"/>
                        </a:rPr>
                        <a:t>Tense</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Past</a:t>
                      </a:r>
                    </a:p>
                  </a:txBody>
                  <a:tcPr marT="45712" marB="45712" anchor="ctr">
                    <a:solidFill>
                      <a:schemeClr val="tx1"/>
                    </a:solidFill>
                  </a:tcPr>
                </a:tc>
                <a:tc>
                  <a:txBody>
                    <a:bodyPr/>
                    <a:lstStyle/>
                    <a:p>
                      <a:pPr algn="ctr"/>
                      <a:r>
                        <a:rPr lang="en-US" sz="3200" b="1" u="none" dirty="0">
                          <a:solidFill>
                            <a:srgbClr val="C00000"/>
                          </a:solidFill>
                          <a:latin typeface="Calibri" pitchFamily="34" charset="0"/>
                          <a:cs typeface="Calibri" pitchFamily="34" charset="0"/>
                        </a:rPr>
                        <a:t>Present</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Future</a:t>
                      </a:r>
                    </a:p>
                  </a:txBody>
                  <a:tcPr marT="45712" marB="45712" anchor="ctr">
                    <a:solidFill>
                      <a:schemeClr val="tx1"/>
                    </a:solidFill>
                  </a:tcPr>
                </a:tc>
                <a:extLst>
                  <a:ext uri="{0D108BD9-81ED-4DB2-BD59-A6C34878D82A}">
                    <a16:rowId xmlns:a16="http://schemas.microsoft.com/office/drawing/2014/main" val="10001"/>
                  </a:ext>
                </a:extLst>
              </a:tr>
              <a:tr h="1126207">
                <a:tc>
                  <a:txBody>
                    <a:bodyPr/>
                    <a:lstStyle/>
                    <a:p>
                      <a:pPr algn="ctr"/>
                      <a:r>
                        <a:rPr lang="en-US" sz="3200" b="1" dirty="0">
                          <a:latin typeface="Calibri" pitchFamily="34" charset="0"/>
                          <a:cs typeface="Calibri" pitchFamily="34" charset="0"/>
                        </a:rPr>
                        <a:t>Saved from sin’s:</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Penalty</a:t>
                      </a:r>
                    </a:p>
                  </a:txBody>
                  <a:tcPr marT="45712" marB="45712" anchor="ctr">
                    <a:solidFill>
                      <a:schemeClr val="tx1"/>
                    </a:solidFill>
                  </a:tcPr>
                </a:tc>
                <a:tc>
                  <a:txBody>
                    <a:bodyPr/>
                    <a:lstStyle/>
                    <a:p>
                      <a:pPr algn="ctr"/>
                      <a:r>
                        <a:rPr lang="en-US" sz="3200" b="1" u="none" dirty="0">
                          <a:solidFill>
                            <a:srgbClr val="C00000"/>
                          </a:solidFill>
                          <a:latin typeface="Calibri" pitchFamily="34" charset="0"/>
                          <a:cs typeface="Calibri" pitchFamily="34" charset="0"/>
                        </a:rPr>
                        <a:t>Power</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Presence</a:t>
                      </a:r>
                    </a:p>
                  </a:txBody>
                  <a:tcPr marT="45712" marB="45712" anchor="ctr">
                    <a:solidFill>
                      <a:schemeClr val="tx1"/>
                    </a:solidFill>
                  </a:tcPr>
                </a:tc>
                <a:extLst>
                  <a:ext uri="{0D108BD9-81ED-4DB2-BD59-A6C34878D82A}">
                    <a16:rowId xmlns:a16="http://schemas.microsoft.com/office/drawing/2014/main" val="10002"/>
                  </a:ext>
                </a:extLst>
              </a:tr>
              <a:tr h="1608538">
                <a:tc>
                  <a:txBody>
                    <a:bodyPr/>
                    <a:lstStyle/>
                    <a:p>
                      <a:pPr algn="ctr"/>
                      <a:r>
                        <a:rPr lang="en-US" sz="3200" b="1" dirty="0">
                          <a:latin typeface="Calibri" pitchFamily="34" charset="0"/>
                          <a:cs typeface="Calibri" pitchFamily="34" charset="0"/>
                        </a:rPr>
                        <a:t>Scripture</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Eph 2:8-9; Titus 3:5</a:t>
                      </a:r>
                    </a:p>
                  </a:txBody>
                  <a:tcPr marT="45712" marB="45712" anchor="ctr">
                    <a:solidFill>
                      <a:schemeClr val="tx1"/>
                    </a:solidFill>
                  </a:tcPr>
                </a:tc>
                <a:tc>
                  <a:txBody>
                    <a:bodyPr/>
                    <a:lstStyle/>
                    <a:p>
                      <a:pPr algn="ctr"/>
                      <a:r>
                        <a:rPr lang="en-US" sz="3200" b="1" u="none" dirty="0">
                          <a:solidFill>
                            <a:srgbClr val="C00000"/>
                          </a:solidFill>
                          <a:latin typeface="Calibri" pitchFamily="34" charset="0"/>
                          <a:cs typeface="Calibri" pitchFamily="34" charset="0"/>
                        </a:rPr>
                        <a:t>Philip 2:12</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Rom 5:10</a:t>
                      </a:r>
                    </a:p>
                  </a:txBody>
                  <a:tcPr marT="45712" marB="45712" anchor="ctr">
                    <a:solidFill>
                      <a:schemeClr val="tx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89560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idx="1"/>
          </p:nvPr>
        </p:nvSpPr>
        <p:spPr>
          <a:xfrm>
            <a:off x="3276600" y="1600200"/>
            <a:ext cx="8305800" cy="3200400"/>
          </a:xfrm>
        </p:spPr>
        <p:txBody>
          <a:bodyPr/>
          <a:lstStyle/>
          <a:p>
            <a:pPr marL="0" indent="0" algn="just" eaLnBrk="1" hangingPunct="1">
              <a:lnSpc>
                <a:spcPct val="100000"/>
              </a:lnSpc>
              <a:buNone/>
              <a:defRPr/>
            </a:pPr>
            <a:r>
              <a:rPr lang="en-US" sz="3200" dirty="0">
                <a:cs typeface="Calibri" panose="020F0502020204030204" pitchFamily="34" charset="0"/>
              </a:rPr>
              <a:t>Literal interpretation “…might also be called plain interpretation so that no one receives the mistaken notion that the literal principle rules out </a:t>
            </a:r>
            <a:r>
              <a:rPr lang="en-US" sz="3200" b="1" u="sng" dirty="0">
                <a:solidFill>
                  <a:srgbClr val="FFFFCC"/>
                </a:solidFill>
                <a:cs typeface="Calibri" panose="020F0502020204030204" pitchFamily="34" charset="0"/>
              </a:rPr>
              <a:t>figures of speech</a:t>
            </a:r>
            <a:r>
              <a:rPr lang="en-US" sz="3200" dirty="0">
                <a:cs typeface="Calibri" panose="020F0502020204030204" pitchFamily="34" charset="0"/>
              </a:rPr>
              <a:t>.”</a:t>
            </a:r>
            <a:r>
              <a:rPr lang="en-US" sz="3200" dirty="0"/>
              <a:t> </a:t>
            </a:r>
          </a:p>
        </p:txBody>
      </p:sp>
      <p:sp>
        <p:nvSpPr>
          <p:cNvPr id="5" name="Title 1"/>
          <p:cNvSpPr>
            <a:spLocks noGrp="1"/>
          </p:cNvSpPr>
          <p:nvPr>
            <p:ph type="title"/>
          </p:nvPr>
        </p:nvSpPr>
        <p:spPr>
          <a:xfrm>
            <a:off x="3048000" y="228600"/>
            <a:ext cx="6096000" cy="1143000"/>
          </a:xfrm>
        </p:spPr>
        <p:txBody>
          <a:bodyPr/>
          <a:lstStyle/>
          <a:p>
            <a:pPr algn="ctr" eaLnBrk="1" hangingPunct="1">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altLang="en-US" sz="3600" kern="1200" dirty="0">
                <a:solidFill>
                  <a:srgbClr val="00FFFF"/>
                </a:solidFill>
                <a:effectLst>
                  <a:outerShdw blurRad="38100" dist="38100" dir="2700000" algn="tl">
                    <a:srgbClr val="000000">
                      <a:alpha val="43137"/>
                    </a:srgbClr>
                  </a:outerShdw>
                </a:effectLst>
                <a:ea typeface="+mn-ea"/>
                <a:cs typeface="+mn-cs"/>
              </a:rPr>
            </a:br>
            <a:r>
              <a:rPr lang="en-US" altLang="en-US" sz="2000" i="1" kern="1200" dirty="0">
                <a:solidFill>
                  <a:srgbClr val="FFFFFF"/>
                </a:solidFill>
                <a:latin typeface="+mn-lt"/>
                <a:ea typeface="+mn-ea"/>
                <a:cs typeface="+mn-cs"/>
              </a:rPr>
              <a:t>Dispensationalism</a:t>
            </a:r>
            <a:r>
              <a:rPr lang="en-US" altLang="en-US" sz="2000" kern="1200" dirty="0">
                <a:solidFill>
                  <a:srgbClr val="FFFFFF"/>
                </a:solidFill>
                <a:latin typeface="+mn-lt"/>
                <a:ea typeface="+mn-ea"/>
                <a:cs typeface="+mn-cs"/>
              </a:rPr>
              <a:t> (Chicago: Moody Press, 1965), 86.</a:t>
            </a:r>
            <a:endParaRPr lang="en-US" altLang="en-US" b="0" dirty="0">
              <a:solidFill>
                <a:srgbClr val="00FFFF"/>
              </a:solidFill>
              <a:effectLst>
                <a:outerShdw blurRad="38100" dist="38100" dir="2700000" algn="tl">
                  <a:srgbClr val="000000">
                    <a:alpha val="43137"/>
                  </a:srgbClr>
                </a:outerShdw>
              </a:effectLst>
              <a:latin typeface="+mn-lt"/>
            </a:endParaRPr>
          </a:p>
        </p:txBody>
      </p:sp>
      <p:pic>
        <p:nvPicPr>
          <p:cNvPr id="2" name="Picture 1">
            <a:extLst>
              <a:ext uri="{FF2B5EF4-FFF2-40B4-BE49-F238E27FC236}">
                <a16:creationId xmlns:a16="http://schemas.microsoft.com/office/drawing/2014/main" id="{47D3F257-F0F6-46AD-571F-B6EF19106CFA}"/>
              </a:ext>
            </a:extLst>
          </p:cNvPr>
          <p:cNvPicPr>
            <a:picLocks noChangeAspect="1"/>
          </p:cNvPicPr>
          <p:nvPr/>
        </p:nvPicPr>
        <p:blipFill>
          <a:blip r:embed="rId2"/>
          <a:stretch>
            <a:fillRect/>
          </a:stretch>
        </p:blipFill>
        <p:spPr>
          <a:xfrm>
            <a:off x="609600" y="1752600"/>
            <a:ext cx="2162175" cy="290512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2923353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83427" y="457200"/>
            <a:ext cx="9425146" cy="5943600"/>
          </a:xfrm>
          <a:prstGeom prst="rect">
            <a:avLst/>
          </a:prstGeom>
        </p:spPr>
      </p:pic>
    </p:spTree>
    <p:extLst>
      <p:ext uri="{BB962C8B-B14F-4D97-AF65-F5344CB8AC3E}">
        <p14:creationId xmlns:p14="http://schemas.microsoft.com/office/powerpoint/2010/main" val="379655217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E.W. Bullinger (1837‒1913)</a:t>
            </a:r>
          </a:p>
        </p:txBody>
      </p:sp>
      <p:pic>
        <p:nvPicPr>
          <p:cNvPr id="5" name="Picture 4">
            <a:extLst>
              <a:ext uri="{FF2B5EF4-FFF2-40B4-BE49-F238E27FC236}">
                <a16:creationId xmlns:a16="http://schemas.microsoft.com/office/drawing/2014/main" id="{2A713A81-54F8-4915-B549-9AB8BEBD44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83214" y="1596775"/>
            <a:ext cx="7425572" cy="4346825"/>
          </a:xfrm>
          <a:prstGeom prst="rect">
            <a:avLst/>
          </a:prstGeom>
        </p:spPr>
      </p:pic>
    </p:spTree>
    <p:extLst>
      <p:ext uri="{BB962C8B-B14F-4D97-AF65-F5344CB8AC3E}">
        <p14:creationId xmlns:p14="http://schemas.microsoft.com/office/powerpoint/2010/main" val="6305593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1662869"/>
            <a:ext cx="7688500" cy="33528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Description of Stephen (8)</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Disputations against Stephen (9-10)</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against Stephen (11)</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Arrest of Stephen (12)</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Charges against Stephen (13-14)</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Face of Stephen (15)</a:t>
            </a:r>
          </a:p>
          <a:p>
            <a:pPr marL="457200" lvl="1" indent="-457200">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Opportunity of Stephen (7:1)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Stephen’s Arrest</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6:8-15</a:t>
            </a:r>
          </a:p>
        </p:txBody>
      </p:sp>
      <p:pic>
        <p:nvPicPr>
          <p:cNvPr id="4" name="Picture 3">
            <a:extLst>
              <a:ext uri="{FF2B5EF4-FFF2-40B4-BE49-F238E27FC236}">
                <a16:creationId xmlns:a16="http://schemas.microsoft.com/office/drawing/2014/main" id="{9751846B-60C9-02D8-E751-9C7B391CBE8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4291071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6:1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First Deacons &amp; Stephen’s Arrest</a:t>
            </a:r>
          </a:p>
        </p:txBody>
      </p:sp>
      <p:sp>
        <p:nvSpPr>
          <p:cNvPr id="161795" name="Rectangle 3"/>
          <p:cNvSpPr>
            <a:spLocks noGrp="1" noChangeArrowheads="1"/>
          </p:cNvSpPr>
          <p:nvPr>
            <p:ph type="body" idx="1"/>
          </p:nvPr>
        </p:nvSpPr>
        <p:spPr>
          <a:xfrm>
            <a:off x="609600" y="2057400"/>
            <a:ext cx="7467600" cy="2563739"/>
          </a:xfrm>
        </p:spPr>
        <p:txBody>
          <a:bodyPr/>
          <a:lstStyle/>
          <a:p>
            <a:pPr marL="457200" lvl="1" indent="-4572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Appointment of the First Deacons (6:1-7)</a:t>
            </a:r>
          </a:p>
          <a:p>
            <a:pPr marL="457200" lvl="1" indent="-4572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Arrest (6:8-15)</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952115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A6ED19-3C9C-BA68-1989-12D9D57384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1"/>
            <a:ext cx="10972800" cy="2477601"/>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16:18</a:t>
            </a:r>
          </a:p>
          <a:p>
            <a:pPr algn="just">
              <a:spcBef>
                <a:spcPts val="0"/>
              </a:spcBef>
              <a:spcAft>
                <a:spcPts val="0"/>
              </a:spcAft>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also say to you that you are Peter, and upon this rock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build</a:t>
            </a:r>
            <a:r>
              <a:rPr 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oikodomeō</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 church; and the gates of Hades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NOT overpower</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it.”</a:t>
            </a:r>
            <a:endPar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Image result for evangelism">
            <a:extLst>
              <a:ext uri="{FF2B5EF4-FFF2-40B4-BE49-F238E27FC236}">
                <a16:creationId xmlns:a16="http://schemas.microsoft.com/office/drawing/2014/main" id="{600F2214-F371-4487-A8FE-6AFB26A428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41524" y="2971800"/>
            <a:ext cx="430895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35139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2337B34-0322-6286-AE97-3703269F374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45B5CB20-FB29-930D-F06F-B3B634F48621}"/>
              </a:ext>
            </a:extLst>
          </p:cNvPr>
          <p:cNvSpPr>
            <a:spLocks noGrp="1" noChangeArrowheads="1"/>
          </p:cNvSpPr>
          <p:nvPr>
            <p:ph idx="1"/>
          </p:nvPr>
        </p:nvSpPr>
        <p:spPr>
          <a:xfrm>
            <a:off x="597408" y="1825625"/>
            <a:ext cx="6641592" cy="1831975"/>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936C146-F6B6-B9E8-9F80-AD9083183800}"/>
              </a:ext>
            </a:extLst>
          </p:cNvPr>
          <p:cNvPicPr>
            <a:picLocks noChangeAspect="1"/>
          </p:cNvPicPr>
          <p:nvPr/>
        </p:nvPicPr>
        <p:blipFill>
          <a:blip r:embed="rId3"/>
          <a:stretch>
            <a:fillRect/>
          </a:stretch>
        </p:blipFill>
        <p:spPr>
          <a:xfrm>
            <a:off x="7473352" y="2057400"/>
            <a:ext cx="4121240" cy="2743200"/>
          </a:xfrm>
          <a:prstGeom prst="rect">
            <a:avLst/>
          </a:prstGeom>
        </p:spPr>
      </p:pic>
      <p:pic>
        <p:nvPicPr>
          <p:cNvPr id="4" name="Picture 3">
            <a:extLst>
              <a:ext uri="{FF2B5EF4-FFF2-40B4-BE49-F238E27FC236}">
                <a16:creationId xmlns:a16="http://schemas.microsoft.com/office/drawing/2014/main" id="{9E4D8E95-A1D5-7E84-F26C-17BDD28F57DD}"/>
              </a:ext>
            </a:extLst>
          </p:cNvPr>
          <p:cNvPicPr>
            <a:picLocks noChangeAspect="1"/>
          </p:cNvPicPr>
          <p:nvPr/>
        </p:nvPicPr>
        <p:blipFill>
          <a:blip r:embed="rId4"/>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1475687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524590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Tree>
    <p:extLst>
      <p:ext uri="{BB962C8B-B14F-4D97-AF65-F5344CB8AC3E}">
        <p14:creationId xmlns:p14="http://schemas.microsoft.com/office/powerpoint/2010/main" val="2247793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17300" y="1752600"/>
            <a:ext cx="7688500"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Occasion (1)</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Apostles’ advice (2-4)</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Appointment (5-6)</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Results (7)</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Appointment of the First Deacons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6:1-7</a:t>
            </a:r>
          </a:p>
        </p:txBody>
      </p:sp>
      <p:pic>
        <p:nvPicPr>
          <p:cNvPr id="4" name="Picture 3">
            <a:extLst>
              <a:ext uri="{FF2B5EF4-FFF2-40B4-BE49-F238E27FC236}">
                <a16:creationId xmlns:a16="http://schemas.microsoft.com/office/drawing/2014/main" id="{B6D2617B-8831-5623-4E8E-7A058B281744}"/>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018685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6:2-4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Apostolic Advice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Advice (2)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Qualifications (3)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Apostolic responsibility (4)</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E04A4B6-7B4A-263A-AB83-F27D0B8BFC4A}"/>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193839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6:2-4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Apostolic Advice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Advice (2)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Qualifications (3)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Apostolic responsibility (4)</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7506298D-67C3-AB79-0108-6E6883A95D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79041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209800" y="304800"/>
            <a:ext cx="7772400" cy="914400"/>
          </a:xfrm>
        </p:spPr>
        <p:txBody>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mn-lt"/>
                <a:cs typeface="Calibri" panose="020F0502020204030204" pitchFamily="34" charset="0"/>
              </a:rPr>
              <a:t>Local Church Government</a:t>
            </a:r>
          </a:p>
        </p:txBody>
      </p:sp>
      <p:sp>
        <p:nvSpPr>
          <p:cNvPr id="16387" name="Rectangle 3"/>
          <p:cNvSpPr>
            <a:spLocks noGrp="1" noChangeArrowheads="1"/>
          </p:cNvSpPr>
          <p:nvPr>
            <p:ph type="body" idx="1"/>
          </p:nvPr>
        </p:nvSpPr>
        <p:spPr>
          <a:xfrm>
            <a:off x="1341120" y="1600201"/>
            <a:ext cx="9509760" cy="2590799"/>
          </a:xfrm>
        </p:spPr>
        <p:txBody>
          <a:bodyPr/>
          <a:lstStyle/>
          <a:p>
            <a:pPr marL="463550" indent="-463550">
              <a:spcBef>
                <a:spcPts val="0"/>
              </a:spcBef>
              <a:spcAft>
                <a:spcPts val="3600"/>
              </a:spcAft>
              <a:buClr>
                <a:srgbClr val="00FFFF"/>
              </a:buClr>
              <a:defRPr/>
            </a:pPr>
            <a:r>
              <a:rPr lang="en-US" sz="3200" dirty="0"/>
              <a:t>Episcopalian/bishop rule – Acts 15:2, 6</a:t>
            </a:r>
          </a:p>
          <a:p>
            <a:pPr marL="463550" indent="-463550">
              <a:spcBef>
                <a:spcPts val="0"/>
              </a:spcBef>
              <a:spcAft>
                <a:spcPts val="3600"/>
              </a:spcAft>
              <a:buClr>
                <a:srgbClr val="00FFFF"/>
              </a:buClr>
              <a:defRPr/>
            </a:pPr>
            <a:r>
              <a:rPr lang="en-US" sz="3200" dirty="0"/>
              <a:t>Congregational rule – Acts 6:1-7</a:t>
            </a:r>
          </a:p>
          <a:p>
            <a:pPr marL="463550" indent="-463550">
              <a:spcBef>
                <a:spcPts val="0"/>
              </a:spcBef>
              <a:spcAft>
                <a:spcPts val="3600"/>
              </a:spcAft>
              <a:buClr>
                <a:srgbClr val="00FFFF"/>
              </a:buClr>
              <a:defRPr/>
            </a:pPr>
            <a:r>
              <a:rPr lang="en-US" sz="3200" dirty="0"/>
              <a:t>Presbyterian/elder rule – Acts 20:28; 1 Tim 5:17; 4:14</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6:2-4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Apostolic Advice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Advice (2)</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Qualifications (3)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Apostolic responsibility (4)</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F6FD1865-6E2B-6B8F-8890-6ADE9F377AF3}"/>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652578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6:1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First Deacons &amp; Stephen’s Arrest</a:t>
            </a:r>
          </a:p>
        </p:txBody>
      </p:sp>
      <p:sp>
        <p:nvSpPr>
          <p:cNvPr id="161795" name="Rectangle 3"/>
          <p:cNvSpPr>
            <a:spLocks noGrp="1" noChangeArrowheads="1"/>
          </p:cNvSpPr>
          <p:nvPr>
            <p:ph type="body" idx="1"/>
          </p:nvPr>
        </p:nvSpPr>
        <p:spPr>
          <a:xfrm>
            <a:off x="609600" y="2057400"/>
            <a:ext cx="7467600" cy="2563739"/>
          </a:xfrm>
        </p:spPr>
        <p:txBody>
          <a:bodyPr/>
          <a:lstStyle/>
          <a:p>
            <a:pPr marL="457200" lvl="1" indent="-4572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Appointment of the First Deacons (6:1-7)</a:t>
            </a:r>
          </a:p>
          <a:p>
            <a:pPr marL="457200" lvl="1" indent="-4572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Arrest (6:8-15)</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65590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algn="ctr" eaLnBrk="1" hangingPunct="1">
              <a:lnSpc>
                <a:spcPct val="100000"/>
              </a:lnSpc>
              <a:buClr>
                <a:srgbClr val="CC66FF"/>
              </a:buCl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6:3a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Deacon Qualifications</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Believers</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Males</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Reputable</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Spiritual</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Wise</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830E1F02-2C72-783E-EDA6-C8BC1EEA616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4068482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algn="ctr" eaLnBrk="1" hangingPunct="1">
              <a:lnSpc>
                <a:spcPct val="100000"/>
              </a:lnSpc>
              <a:buClr>
                <a:srgbClr val="CC66FF"/>
              </a:buCl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6:3a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Deacon Qualifications</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Believers</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Males</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Reputable</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Spiritual</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Wise</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BF99841A-52C1-C688-8C34-BD306D37CE5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54097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Clr>
                <a:srgbClr val="00FFFF"/>
              </a:buClr>
              <a:buSzPct val="75000"/>
              <a:buNone/>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3:1-3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(NKJV) </a:t>
            </a:r>
          </a:p>
          <a:p>
            <a:pPr marL="0" indent="0" algn="just">
              <a:spcBef>
                <a:spcPts val="0"/>
              </a:spcBef>
              <a:spcAft>
                <a:spcPts val="1200"/>
              </a:spcAft>
              <a:buNone/>
            </a:pPr>
            <a:r>
              <a:rPr lang="en-US" sz="3600" baseline="30000" dirty="0">
                <a:effectLst>
                  <a:outerShdw blurRad="38100" dist="38100" dir="2700000" algn="tl">
                    <a:srgbClr val="000000">
                      <a:alpha val="43137"/>
                    </a:srgbClr>
                  </a:outerShdw>
                </a:effectLst>
                <a:latin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rPr>
              <a:t> And I, brethren, could not speak to you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spiritual</a:t>
            </a:r>
            <a:r>
              <a:rPr lang="en-US" sz="3600" dirty="0">
                <a:effectLst>
                  <a:outerShdw blurRad="38100" dist="38100" dir="2700000" algn="tl">
                    <a:srgbClr val="000000">
                      <a:alpha val="43137"/>
                    </a:srgbClr>
                  </a:outerShdw>
                </a:effectLst>
                <a:latin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rPr>
              <a:t>people</a:t>
            </a:r>
            <a:r>
              <a:rPr lang="en-US" sz="3600" dirty="0">
                <a:effectLst>
                  <a:outerShdw blurRad="38100" dist="38100" dir="2700000" algn="tl">
                    <a:srgbClr val="000000">
                      <a:alpha val="43137"/>
                    </a:srgbClr>
                  </a:outerShdw>
                </a:effectLst>
                <a:latin typeface="Calibri" panose="020F0502020204030204" pitchFamily="34" charset="0"/>
              </a:rPr>
              <a:t> but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carnal</a:t>
            </a:r>
            <a:r>
              <a:rPr lang="en-US" sz="3600" dirty="0">
                <a:effectLst>
                  <a:outerShdw blurRad="38100" dist="38100" dir="2700000" algn="tl">
                    <a:srgbClr val="000000">
                      <a:alpha val="43137"/>
                    </a:srgbClr>
                  </a:outerShdw>
                </a:effectLst>
                <a:latin typeface="Calibri" panose="020F0502020204030204" pitchFamily="34" charset="0"/>
              </a:rPr>
              <a:t>,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babes</a:t>
            </a:r>
            <a:r>
              <a:rPr lang="en-US" sz="3600" dirty="0">
                <a:effectLst>
                  <a:outerShdw blurRad="38100" dist="38100" dir="2700000" algn="tl">
                    <a:srgbClr val="000000">
                      <a:alpha val="43137"/>
                    </a:srgbClr>
                  </a:outerShdw>
                </a:effectLst>
                <a:latin typeface="Calibri" panose="020F0502020204030204" pitchFamily="34" charset="0"/>
              </a:rPr>
              <a:t> in Christ. </a:t>
            </a:r>
            <a:r>
              <a:rPr lang="en-US" sz="3600" baseline="30000" dirty="0">
                <a:effectLst>
                  <a:outerShdw blurRad="38100" dist="38100" dir="2700000" algn="tl">
                    <a:srgbClr val="000000">
                      <a:alpha val="43137"/>
                    </a:srgbClr>
                  </a:outerShdw>
                </a:effectLst>
                <a:latin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rPr>
              <a:t> I fed you with milk and not with solid food; for until now you were not able </a:t>
            </a:r>
            <a:r>
              <a:rPr lang="en-US" sz="3600" i="1" dirty="0">
                <a:effectLst>
                  <a:outerShdw blurRad="38100" dist="38100" dir="2700000" algn="tl">
                    <a:srgbClr val="000000">
                      <a:alpha val="43137"/>
                    </a:srgbClr>
                  </a:outerShdw>
                </a:effectLst>
                <a:latin typeface="Calibri" panose="020F0502020204030204" pitchFamily="34" charset="0"/>
              </a:rPr>
              <a:t>to receive it,</a:t>
            </a:r>
            <a:r>
              <a:rPr lang="en-US" sz="3600" dirty="0">
                <a:effectLst>
                  <a:outerShdw blurRad="38100" dist="38100" dir="2700000" algn="tl">
                    <a:srgbClr val="000000">
                      <a:alpha val="43137"/>
                    </a:srgbClr>
                  </a:outerShdw>
                </a:effectLst>
                <a:latin typeface="Calibri" panose="020F0502020204030204" pitchFamily="34" charset="0"/>
              </a:rPr>
              <a:t> and even now you are still not able; </a:t>
            </a:r>
            <a:r>
              <a:rPr lang="en-US" sz="3600" baseline="30000" dirty="0">
                <a:effectLst>
                  <a:outerShdw blurRad="38100" dist="38100" dir="2700000" algn="tl">
                    <a:srgbClr val="000000">
                      <a:alpha val="43137"/>
                    </a:srgbClr>
                  </a:outerShdw>
                </a:effectLst>
                <a:latin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for you are still carnal</a:t>
            </a:r>
            <a:r>
              <a:rPr lang="en-US" sz="3600" dirty="0">
                <a:effectLst>
                  <a:outerShdw blurRad="38100" dist="38100" dir="2700000" algn="tl">
                    <a:srgbClr val="000000">
                      <a:alpha val="43137"/>
                    </a:srgbClr>
                  </a:outerShdw>
                </a:effectLst>
                <a:latin typeface="Calibri" panose="020F0502020204030204" pitchFamily="34" charset="0"/>
              </a:rPr>
              <a:t>. For where </a:t>
            </a:r>
            <a:r>
              <a:rPr lang="en-US" sz="3600" i="1" dirty="0">
                <a:effectLst>
                  <a:outerShdw blurRad="38100" dist="38100" dir="2700000" algn="tl">
                    <a:srgbClr val="000000">
                      <a:alpha val="43137"/>
                    </a:srgbClr>
                  </a:outerShdw>
                </a:effectLst>
                <a:latin typeface="Calibri" panose="020F0502020204030204" pitchFamily="34" charset="0"/>
              </a:rPr>
              <a:t>there are</a:t>
            </a:r>
            <a:r>
              <a:rPr lang="en-US" sz="3600" dirty="0">
                <a:effectLst>
                  <a:outerShdw blurRad="38100" dist="38100" dir="2700000" algn="tl">
                    <a:srgbClr val="000000">
                      <a:alpha val="43137"/>
                    </a:srgbClr>
                  </a:outerShdw>
                </a:effectLst>
                <a:latin typeface="Calibri" panose="020F0502020204030204" pitchFamily="34" charset="0"/>
              </a:rPr>
              <a:t> envy, strife, and divisions among you, </a:t>
            </a:r>
            <a:r>
              <a:rPr lang="en-US" sz="3600" b="1" dirty="0">
                <a:effectLst>
                  <a:outerShdw blurRad="38100" dist="38100" dir="2700000" algn="tl">
                    <a:srgbClr val="000000">
                      <a:alpha val="43137"/>
                    </a:srgbClr>
                  </a:outerShdw>
                </a:effectLst>
                <a:latin typeface="Calibri" panose="020F0502020204030204" pitchFamily="34" charset="0"/>
              </a:rPr>
              <a:t>are you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not carnal</a:t>
            </a:r>
            <a:r>
              <a:rPr lang="en-US" sz="3600" b="1"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and behaving like </a:t>
            </a:r>
            <a:r>
              <a:rPr lang="en-US" sz="3600" i="1" dirty="0">
                <a:effectLst>
                  <a:outerShdw blurRad="38100" dist="38100" dir="2700000" algn="tl">
                    <a:srgbClr val="000000">
                      <a:alpha val="43137"/>
                    </a:srgbClr>
                  </a:outerShdw>
                </a:effectLst>
                <a:latin typeface="Calibri" panose="020F0502020204030204" pitchFamily="34" charset="0"/>
              </a:rPr>
              <a:t>mere</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men</a:t>
            </a:r>
            <a:r>
              <a:rPr lang="en-US" sz="3600" dirty="0">
                <a:effectLst>
                  <a:outerShdw blurRad="38100" dist="38100" dir="2700000" algn="tl">
                    <a:srgbClr val="000000">
                      <a:alpha val="43137"/>
                    </a:srgbClr>
                  </a:outerShdw>
                </a:effectLst>
                <a:latin typeface="Calibri" panose="020F0502020204030204" pitchFamily="34" charset="0"/>
              </a:rPr>
              <a:t>? </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286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565D40-E8D5-4352-AC4F-5E97D984F9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9395" y="258805"/>
            <a:ext cx="8413209" cy="6340390"/>
          </a:xfrm>
          <a:prstGeom prst="rect">
            <a:avLst/>
          </a:prstGeom>
        </p:spPr>
      </p:pic>
    </p:spTree>
    <p:extLst>
      <p:ext uri="{BB962C8B-B14F-4D97-AF65-F5344CB8AC3E}">
        <p14:creationId xmlns:p14="http://schemas.microsoft.com/office/powerpoint/2010/main" val="2116899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algn="ctr" eaLnBrk="1" hangingPunct="1">
              <a:lnSpc>
                <a:spcPct val="100000"/>
              </a:lnSpc>
              <a:buClr>
                <a:srgbClr val="CC66FF"/>
              </a:buCl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6:3a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Deacon Qualifications</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Believers</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Males</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Reputable</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Spiritual</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Wise</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72858C8C-90C5-D390-8780-FF74457740F4}"/>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495966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awoods\AppData\Local\Microsoft\Windows\Temporary Internet Files\Content.IE5\MH5K0DD1\MCj02336410000[1].wmf">
            <a:extLst>
              <a:ext uri="{FF2B5EF4-FFF2-40B4-BE49-F238E27FC236}">
                <a16:creationId xmlns:a16="http://schemas.microsoft.com/office/drawing/2014/main" id="{CAA0BC2D-0F06-4499-AFC1-381BA915E5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7556" y="3657600"/>
            <a:ext cx="303688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FFD96E3-9FC7-44D4-89C2-DE25C560CB9C}"/>
              </a:ext>
            </a:extLst>
          </p:cNvPr>
          <p:cNvSpPr/>
          <p:nvPr/>
        </p:nvSpPr>
        <p:spPr>
          <a:xfrm>
            <a:off x="1907660" y="3737164"/>
            <a:ext cx="1826141" cy="156966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hangingPunct="1">
              <a:defRPr/>
            </a:pPr>
            <a:r>
              <a:rPr lang="en-US" sz="9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rial" charset="0"/>
              </a:rPr>
              <a:t>1-3</a:t>
            </a:r>
          </a:p>
        </p:txBody>
      </p:sp>
      <p:sp>
        <p:nvSpPr>
          <p:cNvPr id="6" name="Rectangle 5">
            <a:extLst>
              <a:ext uri="{FF2B5EF4-FFF2-40B4-BE49-F238E27FC236}">
                <a16:creationId xmlns:a16="http://schemas.microsoft.com/office/drawing/2014/main" id="{1D6B87E2-75F7-4C5E-A8A8-E9AEB0E07297}"/>
              </a:ext>
            </a:extLst>
          </p:cNvPr>
          <p:cNvSpPr/>
          <p:nvPr/>
        </p:nvSpPr>
        <p:spPr>
          <a:xfrm>
            <a:off x="8229600" y="3764340"/>
            <a:ext cx="2057400" cy="1569660"/>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hangingPunct="1">
              <a:defRPr/>
            </a:pPr>
            <a:r>
              <a:rPr lang="en-US" sz="9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rial" charset="0"/>
              </a:rPr>
              <a:t>4-6</a:t>
            </a:r>
          </a:p>
        </p:txBody>
      </p:sp>
      <p:sp>
        <p:nvSpPr>
          <p:cNvPr id="7" name="Rectangle 6">
            <a:extLst>
              <a:ext uri="{FF2B5EF4-FFF2-40B4-BE49-F238E27FC236}">
                <a16:creationId xmlns:a16="http://schemas.microsoft.com/office/drawing/2014/main" id="{F251DC5C-EEEB-414E-ADB8-00A84F1F02E2}"/>
              </a:ext>
            </a:extLst>
          </p:cNvPr>
          <p:cNvSpPr/>
          <p:nvPr/>
        </p:nvSpPr>
        <p:spPr>
          <a:xfrm>
            <a:off x="4188747" y="2057400"/>
            <a:ext cx="3814506" cy="923330"/>
          </a:xfrm>
          <a:prstGeom prst="rect">
            <a:avLst/>
          </a:prstGeom>
          <a:noFill/>
        </p:spPr>
        <p:txBody>
          <a:bodyPr wrap="none">
            <a:spAutoFit/>
          </a:bodyPr>
          <a:lstStyle/>
          <a:p>
            <a:pPr algn="ctr" eaLnBrk="1" hangingPunct="1">
              <a:defRPr/>
            </a:pP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charset="0"/>
              </a:rPr>
              <a:t>Therefore…</a:t>
            </a:r>
          </a:p>
        </p:txBody>
      </p:sp>
      <p:sp>
        <p:nvSpPr>
          <p:cNvPr id="44038" name="Title 7">
            <a:extLst>
              <a:ext uri="{FF2B5EF4-FFF2-40B4-BE49-F238E27FC236}">
                <a16:creationId xmlns:a16="http://schemas.microsoft.com/office/drawing/2014/main" id="{F0C41D44-DACA-434B-BFFD-BB1686E585EF}"/>
              </a:ext>
            </a:extLst>
          </p:cNvPr>
          <p:cNvSpPr>
            <a:spLocks noGrp="1" noChangeArrowheads="1"/>
          </p:cNvSpPr>
          <p:nvPr>
            <p:ph type="ctrTitle" sz="quarter" idx="4294967295"/>
          </p:nvPr>
        </p:nvSpPr>
        <p:spPr>
          <a:xfrm>
            <a:off x="2209800" y="228600"/>
            <a:ext cx="7772400" cy="1143000"/>
          </a:xfrm>
        </p:spPr>
        <p:txBody>
          <a:bodyPr/>
          <a:lstStyle/>
          <a:p>
            <a:pPr algn="ctr" eaLnBrk="1" hangingPunct="1"/>
            <a:r>
              <a:rPr lang="en-US" altLang="en-US" sz="4800" dirty="0">
                <a:solidFill>
                  <a:srgbClr val="00FFFF"/>
                </a:solidFill>
                <a:latin typeface="+mn-lt"/>
              </a:rPr>
              <a:t>Ephesians 4:1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nvPr>
        </p:nvGraphicFramePr>
        <p:xfrm>
          <a:off x="1638300" y="228600"/>
          <a:ext cx="8915400" cy="6400800"/>
        </p:xfrm>
        <a:graphic>
          <a:graphicData uri="http://schemas.openxmlformats.org/drawingml/2006/table">
            <a:tbl>
              <a:tblPr firstRow="1" bandRow="1">
                <a:tableStyleId>{073A0DAA-6AF3-43AB-8588-CEC1D06C72B9}</a:tableStyleId>
              </a:tblPr>
              <a:tblGrid>
                <a:gridCol w="4114800">
                  <a:extLst>
                    <a:ext uri="{9D8B030D-6E8A-4147-A177-3AD203B41FA5}">
                      <a16:colId xmlns:a16="http://schemas.microsoft.com/office/drawing/2014/main" val="1397627422"/>
                    </a:ext>
                  </a:extLst>
                </a:gridCol>
                <a:gridCol w="4800600">
                  <a:extLst>
                    <a:ext uri="{9D8B030D-6E8A-4147-A177-3AD203B41FA5}">
                      <a16:colId xmlns:a16="http://schemas.microsoft.com/office/drawing/2014/main" val="3861418638"/>
                    </a:ext>
                  </a:extLst>
                </a:gridCol>
              </a:tblGrid>
              <a:tr h="914400">
                <a:tc gridSpan="2">
                  <a:txBody>
                    <a:bodyPr/>
                    <a:lstStyle/>
                    <a:p>
                      <a:pPr algn="ct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EPHESIANS: WHAT IS INSIDE?</a:t>
                      </a:r>
                      <a:endParaRPr lang="en-US" sz="3600" dirty="0"/>
                    </a:p>
                  </a:txBody>
                  <a:tcPr anchor="ctr" horzOverflow="overflow"/>
                </a:tc>
                <a:tc hMerge="1">
                  <a:txBody>
                    <a:bodyPr/>
                    <a:lstStyle/>
                    <a:p>
                      <a:endParaRPr lang="en-US" dirty="0"/>
                    </a:p>
                  </a:txBody>
                  <a:tcPr anchor="ctr" horzOverflow="overflow"/>
                </a:tc>
                <a:extLst>
                  <a:ext uri="{0D108BD9-81ED-4DB2-BD59-A6C34878D82A}">
                    <a16:rowId xmlns:a16="http://schemas.microsoft.com/office/drawing/2014/main" val="4285402584"/>
                  </a:ext>
                </a:extLst>
              </a:tr>
              <a:tr h="6858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1–3</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4–6</a:t>
                      </a:r>
                    </a:p>
                  </a:txBody>
                  <a:tcPr horzOverflow="overflow"/>
                </a:tc>
                <a:extLst>
                  <a:ext uri="{0D108BD9-81ED-4DB2-BD59-A6C34878D82A}">
                    <a16:rowId xmlns:a16="http://schemas.microsoft.com/office/drawing/2014/main" val="1624996199"/>
                  </a:ext>
                </a:extLst>
              </a:tr>
              <a:tr h="68580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Relationship</a:t>
                      </a:r>
                    </a:p>
                  </a:txBody>
                  <a:tcPr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Responsibility</a:t>
                      </a:r>
                    </a:p>
                  </a:txBody>
                  <a:tcPr horzOverflow="overflow"/>
                </a:tc>
                <a:extLst>
                  <a:ext uri="{0D108BD9-81ED-4DB2-BD59-A6C34878D82A}">
                    <a16:rowId xmlns:a16="http://schemas.microsoft.com/office/drawing/2014/main" val="3636852434"/>
                  </a:ext>
                </a:extLst>
              </a:tr>
              <a:tr h="68580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Doctrine</a:t>
                      </a:r>
                    </a:p>
                  </a:txBody>
                  <a:tcPr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Deed</a:t>
                      </a:r>
                    </a:p>
                  </a:txBody>
                  <a:tcPr horzOverflow="overflow"/>
                </a:tc>
                <a:extLst>
                  <a:ext uri="{0D108BD9-81ED-4DB2-BD59-A6C34878D82A}">
                    <a16:rowId xmlns:a16="http://schemas.microsoft.com/office/drawing/2014/main" val="3808086373"/>
                  </a:ext>
                </a:extLst>
              </a:tr>
              <a:tr h="68580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Orthodoxy</a:t>
                      </a:r>
                    </a:p>
                  </a:txBody>
                  <a:tcPr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Orthopraxy</a:t>
                      </a:r>
                    </a:p>
                  </a:txBody>
                  <a:tcPr horzOverflow="overflow"/>
                </a:tc>
                <a:extLst>
                  <a:ext uri="{0D108BD9-81ED-4DB2-BD59-A6C34878D82A}">
                    <a16:rowId xmlns:a16="http://schemas.microsoft.com/office/drawing/2014/main" val="4167479987"/>
                  </a:ext>
                </a:extLst>
              </a:tr>
              <a:tr h="68580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Knowledge</a:t>
                      </a:r>
                    </a:p>
                  </a:txBody>
                  <a:tcPr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Wisdom</a:t>
                      </a:r>
                    </a:p>
                  </a:txBody>
                  <a:tcPr horzOverflow="overflow"/>
                </a:tc>
                <a:extLst>
                  <a:ext uri="{0D108BD9-81ED-4DB2-BD59-A6C34878D82A}">
                    <a16:rowId xmlns:a16="http://schemas.microsoft.com/office/drawing/2014/main" val="4253275423"/>
                  </a:ext>
                </a:extLst>
              </a:tr>
              <a:tr h="68580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Belief</a:t>
                      </a:r>
                    </a:p>
                  </a:txBody>
                  <a:tcPr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Behavior</a:t>
                      </a:r>
                    </a:p>
                  </a:txBody>
                  <a:tcPr horzOverflow="overflow"/>
                </a:tc>
                <a:extLst>
                  <a:ext uri="{0D108BD9-81ED-4DB2-BD59-A6C34878D82A}">
                    <a16:rowId xmlns:a16="http://schemas.microsoft.com/office/drawing/2014/main" val="291597912"/>
                  </a:ext>
                </a:extLst>
              </a:tr>
              <a:tr h="68580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Position</a:t>
                      </a:r>
                    </a:p>
                  </a:txBody>
                  <a:tcPr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Practice</a:t>
                      </a:r>
                    </a:p>
                  </a:txBody>
                  <a:tcPr horzOverflow="overflow"/>
                </a:tc>
                <a:extLst>
                  <a:ext uri="{0D108BD9-81ED-4DB2-BD59-A6C34878D82A}">
                    <a16:rowId xmlns:a16="http://schemas.microsoft.com/office/drawing/2014/main" val="3909349111"/>
                  </a:ext>
                </a:extLst>
              </a:tr>
              <a:tr h="68580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Privileges</a:t>
                      </a:r>
                    </a:p>
                  </a:txBody>
                  <a:tcPr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Responsibility</a:t>
                      </a:r>
                    </a:p>
                  </a:txBody>
                  <a:tcPr horzOverflow="overflow"/>
                </a:tc>
                <a:extLst>
                  <a:ext uri="{0D108BD9-81ED-4DB2-BD59-A6C34878D82A}">
                    <a16:rowId xmlns:a16="http://schemas.microsoft.com/office/drawing/2014/main" val="2917054551"/>
                  </a:ext>
                </a:extLst>
              </a:tr>
            </a:tbl>
          </a:graphicData>
        </a:graphic>
      </p:graphicFrame>
    </p:spTree>
    <p:extLst>
      <p:ext uri="{BB962C8B-B14F-4D97-AF65-F5344CB8AC3E}">
        <p14:creationId xmlns:p14="http://schemas.microsoft.com/office/powerpoint/2010/main" val="3375071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6:2-4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Apostolic Advice</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Advice (2)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Qualifications (3)</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Apostolic responsibility (4)</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FF89333E-170E-B68C-8CA0-8D8852C80795}"/>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3228756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9285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17300" y="1752600"/>
            <a:ext cx="7688500"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Occasion (1)</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Apostles’ advice (2-4)</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Appointment (5-6)</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Results (7)</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Appointment of the First Deacons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6:1-7</a:t>
            </a:r>
          </a:p>
        </p:txBody>
      </p:sp>
      <p:pic>
        <p:nvPicPr>
          <p:cNvPr id="4" name="Picture 3">
            <a:extLst>
              <a:ext uri="{FF2B5EF4-FFF2-40B4-BE49-F238E27FC236}">
                <a16:creationId xmlns:a16="http://schemas.microsoft.com/office/drawing/2014/main" id="{1A416358-8BBA-B5A6-4F2F-E9E45555CE89}"/>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355627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6:1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First Deacons &amp; Stephen’s Arrest</a:t>
            </a:r>
          </a:p>
        </p:txBody>
      </p:sp>
      <p:sp>
        <p:nvSpPr>
          <p:cNvPr id="161795" name="Rectangle 3"/>
          <p:cNvSpPr>
            <a:spLocks noGrp="1" noChangeArrowheads="1"/>
          </p:cNvSpPr>
          <p:nvPr>
            <p:ph type="body" idx="1"/>
          </p:nvPr>
        </p:nvSpPr>
        <p:spPr>
          <a:xfrm>
            <a:off x="609600" y="2057400"/>
            <a:ext cx="7589520" cy="2563739"/>
          </a:xfrm>
        </p:spPr>
        <p:txBody>
          <a:bodyPr/>
          <a:lstStyle/>
          <a:p>
            <a:pPr marL="457200" lvl="1" indent="-4572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Appointment of the First Deacons (6:1-7)</a:t>
            </a:r>
          </a:p>
          <a:p>
            <a:pPr marL="457200" lvl="1" indent="-4572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Arrest (6:8-15)</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0105162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6:5-6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Appointment</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Approval (5a)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Enumeration (5b)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Appointment (6)</a:t>
            </a:r>
          </a:p>
        </p:txBody>
      </p:sp>
      <p:pic>
        <p:nvPicPr>
          <p:cNvPr id="2" name="Picture 1">
            <a:extLst>
              <a:ext uri="{FF2B5EF4-FFF2-40B4-BE49-F238E27FC236}">
                <a16:creationId xmlns:a16="http://schemas.microsoft.com/office/drawing/2014/main" id="{7A036164-09CB-3466-C414-94B6A564C4D4}"/>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933302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6:5-6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Appointment</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Approval (5a)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Enumeration (5b)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Appointment (6)</a:t>
            </a:r>
          </a:p>
        </p:txBody>
      </p:sp>
      <p:pic>
        <p:nvPicPr>
          <p:cNvPr id="2" name="Picture 1">
            <a:extLst>
              <a:ext uri="{FF2B5EF4-FFF2-40B4-BE49-F238E27FC236}">
                <a16:creationId xmlns:a16="http://schemas.microsoft.com/office/drawing/2014/main" id="{E35AB008-4B9D-DE8F-93E0-2BD7E88B9A2D}"/>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269576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6:5-6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Appointment</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Approval (5a)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Enumeration (5b)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Appointment (6)</a:t>
            </a:r>
          </a:p>
        </p:txBody>
      </p:sp>
      <p:pic>
        <p:nvPicPr>
          <p:cNvPr id="2" name="Picture 1">
            <a:extLst>
              <a:ext uri="{FF2B5EF4-FFF2-40B4-BE49-F238E27FC236}">
                <a16:creationId xmlns:a16="http://schemas.microsoft.com/office/drawing/2014/main" id="{ECFB7784-CC00-DD2E-7B30-B1C072EB12B2}"/>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595400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Tree>
    <p:extLst>
      <p:ext uri="{BB962C8B-B14F-4D97-AF65-F5344CB8AC3E}">
        <p14:creationId xmlns:p14="http://schemas.microsoft.com/office/powerpoint/2010/main" val="5445943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Clr>
                <a:srgbClr val="00FFFF"/>
              </a:buClr>
              <a:buSzPct val="75000"/>
              <a:buNone/>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3:1-3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(NKJV) </a:t>
            </a:r>
          </a:p>
          <a:p>
            <a:pPr marL="0" indent="0" algn="just">
              <a:spcBef>
                <a:spcPts val="0"/>
              </a:spcBef>
              <a:spcAft>
                <a:spcPts val="1200"/>
              </a:spcAft>
              <a:buNone/>
            </a:pPr>
            <a:r>
              <a:rPr lang="en-US" sz="3600" baseline="30000" dirty="0">
                <a:effectLst>
                  <a:outerShdw blurRad="38100" dist="38100" dir="2700000" algn="tl">
                    <a:srgbClr val="000000">
                      <a:alpha val="43137"/>
                    </a:srgbClr>
                  </a:outerShdw>
                </a:effectLst>
                <a:latin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rPr>
              <a:t> And I, brethren, could not speak to you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spiritual</a:t>
            </a:r>
            <a:r>
              <a:rPr lang="en-US" sz="3600" dirty="0">
                <a:effectLst>
                  <a:outerShdw blurRad="38100" dist="38100" dir="2700000" algn="tl">
                    <a:srgbClr val="000000">
                      <a:alpha val="43137"/>
                    </a:srgbClr>
                  </a:outerShdw>
                </a:effectLst>
                <a:latin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rPr>
              <a:t>people</a:t>
            </a:r>
            <a:r>
              <a:rPr lang="en-US" sz="3600" dirty="0">
                <a:effectLst>
                  <a:outerShdw blurRad="38100" dist="38100" dir="2700000" algn="tl">
                    <a:srgbClr val="000000">
                      <a:alpha val="43137"/>
                    </a:srgbClr>
                  </a:outerShdw>
                </a:effectLst>
                <a:latin typeface="Calibri" panose="020F0502020204030204" pitchFamily="34" charset="0"/>
              </a:rPr>
              <a:t> but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carnal</a:t>
            </a:r>
            <a:r>
              <a:rPr lang="en-US" sz="3600" dirty="0">
                <a:effectLst>
                  <a:outerShdw blurRad="38100" dist="38100" dir="2700000" algn="tl">
                    <a:srgbClr val="000000">
                      <a:alpha val="43137"/>
                    </a:srgbClr>
                  </a:outerShdw>
                </a:effectLst>
                <a:latin typeface="Calibri" panose="020F0502020204030204" pitchFamily="34" charset="0"/>
              </a:rPr>
              <a:t>,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babes</a:t>
            </a:r>
            <a:r>
              <a:rPr lang="en-US" sz="3600" dirty="0">
                <a:effectLst>
                  <a:outerShdw blurRad="38100" dist="38100" dir="2700000" algn="tl">
                    <a:srgbClr val="000000">
                      <a:alpha val="43137"/>
                    </a:srgbClr>
                  </a:outerShdw>
                </a:effectLst>
                <a:latin typeface="Calibri" panose="020F0502020204030204" pitchFamily="34" charset="0"/>
              </a:rPr>
              <a:t> in Christ. </a:t>
            </a:r>
            <a:r>
              <a:rPr lang="en-US" sz="3600" baseline="30000" dirty="0">
                <a:effectLst>
                  <a:outerShdw blurRad="38100" dist="38100" dir="2700000" algn="tl">
                    <a:srgbClr val="000000">
                      <a:alpha val="43137"/>
                    </a:srgbClr>
                  </a:outerShdw>
                </a:effectLst>
                <a:latin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rPr>
              <a:t> I fed you with milk and not with solid food; for until now you were not able </a:t>
            </a:r>
            <a:r>
              <a:rPr lang="en-US" sz="3600" i="1" dirty="0">
                <a:effectLst>
                  <a:outerShdw blurRad="38100" dist="38100" dir="2700000" algn="tl">
                    <a:srgbClr val="000000">
                      <a:alpha val="43137"/>
                    </a:srgbClr>
                  </a:outerShdw>
                </a:effectLst>
                <a:latin typeface="Calibri" panose="020F0502020204030204" pitchFamily="34" charset="0"/>
              </a:rPr>
              <a:t>to receive it,</a:t>
            </a:r>
            <a:r>
              <a:rPr lang="en-US" sz="3600" dirty="0">
                <a:effectLst>
                  <a:outerShdw blurRad="38100" dist="38100" dir="2700000" algn="tl">
                    <a:srgbClr val="000000">
                      <a:alpha val="43137"/>
                    </a:srgbClr>
                  </a:outerShdw>
                </a:effectLst>
                <a:latin typeface="Calibri" panose="020F0502020204030204" pitchFamily="34" charset="0"/>
              </a:rPr>
              <a:t> and even now you are still not able; </a:t>
            </a:r>
            <a:r>
              <a:rPr lang="en-US" sz="3600" baseline="30000" dirty="0">
                <a:effectLst>
                  <a:outerShdw blurRad="38100" dist="38100" dir="2700000" algn="tl">
                    <a:srgbClr val="000000">
                      <a:alpha val="43137"/>
                    </a:srgbClr>
                  </a:outerShdw>
                </a:effectLst>
                <a:latin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for you are still carnal</a:t>
            </a:r>
            <a:r>
              <a:rPr lang="en-US" sz="3600" dirty="0">
                <a:effectLst>
                  <a:outerShdw blurRad="38100" dist="38100" dir="2700000" algn="tl">
                    <a:srgbClr val="000000">
                      <a:alpha val="43137"/>
                    </a:srgbClr>
                  </a:outerShdw>
                </a:effectLst>
                <a:latin typeface="Calibri" panose="020F0502020204030204" pitchFamily="34" charset="0"/>
              </a:rPr>
              <a:t>. For where </a:t>
            </a:r>
            <a:r>
              <a:rPr lang="en-US" sz="3600" i="1" dirty="0">
                <a:effectLst>
                  <a:outerShdw blurRad="38100" dist="38100" dir="2700000" algn="tl">
                    <a:srgbClr val="000000">
                      <a:alpha val="43137"/>
                    </a:srgbClr>
                  </a:outerShdw>
                </a:effectLst>
                <a:latin typeface="Calibri" panose="020F0502020204030204" pitchFamily="34" charset="0"/>
              </a:rPr>
              <a:t>there are</a:t>
            </a:r>
            <a:r>
              <a:rPr lang="en-US" sz="3600" dirty="0">
                <a:effectLst>
                  <a:outerShdw blurRad="38100" dist="38100" dir="2700000" algn="tl">
                    <a:srgbClr val="000000">
                      <a:alpha val="43137"/>
                    </a:srgbClr>
                  </a:outerShdw>
                </a:effectLst>
                <a:latin typeface="Calibri" panose="020F0502020204030204" pitchFamily="34" charset="0"/>
              </a:rPr>
              <a:t> envy, strife, and divisions among you, </a:t>
            </a:r>
            <a:r>
              <a:rPr lang="en-US" sz="3600" b="1" dirty="0">
                <a:effectLst>
                  <a:outerShdw blurRad="38100" dist="38100" dir="2700000" algn="tl">
                    <a:srgbClr val="000000">
                      <a:alpha val="43137"/>
                    </a:srgbClr>
                  </a:outerShdw>
                </a:effectLst>
                <a:latin typeface="Calibri" panose="020F0502020204030204" pitchFamily="34" charset="0"/>
              </a:rPr>
              <a:t>are you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not carnal</a:t>
            </a:r>
            <a:r>
              <a:rPr lang="en-US" sz="3600" b="1"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and behaving like </a:t>
            </a:r>
            <a:r>
              <a:rPr lang="en-US" sz="3600" i="1" dirty="0">
                <a:effectLst>
                  <a:outerShdw blurRad="38100" dist="38100" dir="2700000" algn="tl">
                    <a:srgbClr val="000000">
                      <a:alpha val="43137"/>
                    </a:srgbClr>
                  </a:outerShdw>
                </a:effectLst>
                <a:latin typeface="Calibri" panose="020F0502020204030204" pitchFamily="34" charset="0"/>
              </a:rPr>
              <a:t>mere</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men</a:t>
            </a:r>
            <a:r>
              <a:rPr lang="en-US" sz="3600" dirty="0">
                <a:effectLst>
                  <a:outerShdw blurRad="38100" dist="38100" dir="2700000" algn="tl">
                    <a:srgbClr val="000000">
                      <a:alpha val="43137"/>
                    </a:srgbClr>
                  </a:outerShdw>
                </a:effectLst>
                <a:latin typeface="Calibri" panose="020F0502020204030204" pitchFamily="34" charset="0"/>
              </a:rPr>
              <a:t>? </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46533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565D40-E8D5-4352-AC4F-5E97D984F9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9395" y="258805"/>
            <a:ext cx="8413209" cy="6340390"/>
          </a:xfrm>
          <a:prstGeom prst="rect">
            <a:avLst/>
          </a:prstGeom>
        </p:spPr>
      </p:pic>
    </p:spTree>
    <p:extLst>
      <p:ext uri="{BB962C8B-B14F-4D97-AF65-F5344CB8AC3E}">
        <p14:creationId xmlns:p14="http://schemas.microsoft.com/office/powerpoint/2010/main" val="20606501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a:extLst>
              <a:ext uri="{FF2B5EF4-FFF2-40B4-BE49-F238E27FC236}">
                <a16:creationId xmlns:a16="http://schemas.microsoft.com/office/drawing/2014/main" id="{18C6265D-EB20-461E-AAB3-6BF18CC4705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ECFE538E-3818-BAE5-8D8C-10739C3823C7}"/>
              </a:ext>
            </a:extLst>
          </p:cNvPr>
          <p:cNvSpPr>
            <a:spLocks noChangeArrowheads="1"/>
          </p:cNvSpPr>
          <p:nvPr/>
        </p:nvSpPr>
        <p:spPr bwMode="auto">
          <a:xfrm>
            <a:off x="9601200" y="2895600"/>
            <a:ext cx="685801"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00982422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4267200" y="4114800"/>
            <a:ext cx="1600200" cy="6858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2" name="Oval 7">
            <a:extLst>
              <a:ext uri="{FF2B5EF4-FFF2-40B4-BE49-F238E27FC236}">
                <a16:creationId xmlns:a16="http://schemas.microsoft.com/office/drawing/2014/main" id="{D25C3811-00AC-F781-F077-5245CA7FD429}"/>
              </a:ext>
            </a:extLst>
          </p:cNvPr>
          <p:cNvSpPr>
            <a:spLocks noChangeArrowheads="1"/>
          </p:cNvSpPr>
          <p:nvPr/>
        </p:nvSpPr>
        <p:spPr bwMode="auto">
          <a:xfrm>
            <a:off x="4267200" y="2775242"/>
            <a:ext cx="1295400" cy="6858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47249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6:5-6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Appointment</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Approval (5a)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Enumeration (5b)</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Appointment (6)</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F3D20BAE-474F-9247-FB1C-D11BD208B2A7}"/>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658975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17300" y="1752600"/>
            <a:ext cx="7688500"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Occasion (1)</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Apostles’ advice (2-4)</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Appointment (5-6)</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Results (7)</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Appointment of the First Deacons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6:1-7</a:t>
            </a:r>
          </a:p>
        </p:txBody>
      </p:sp>
      <p:pic>
        <p:nvPicPr>
          <p:cNvPr id="4" name="Picture 3">
            <a:extLst>
              <a:ext uri="{FF2B5EF4-FFF2-40B4-BE49-F238E27FC236}">
                <a16:creationId xmlns:a16="http://schemas.microsoft.com/office/drawing/2014/main" id="{E01F2FD5-F6BD-B3A0-B55A-3A279E5E214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129080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17300" y="1752600"/>
            <a:ext cx="7688500"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Occasion (1)</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Apostles’ advice (2-4)</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Appointment (5-6)</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Results (7)</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Appointment of the First Deacons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6:1-7</a:t>
            </a:r>
          </a:p>
        </p:txBody>
      </p:sp>
      <p:pic>
        <p:nvPicPr>
          <p:cNvPr id="4" name="Picture 3">
            <a:extLst>
              <a:ext uri="{FF2B5EF4-FFF2-40B4-BE49-F238E27FC236}">
                <a16:creationId xmlns:a16="http://schemas.microsoft.com/office/drawing/2014/main" id="{0155D481-F86C-FF3A-2915-5586C028E79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1215931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Word increased (7a)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Disciples increased (7b)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Priestly converts increased (7c)</a:t>
            </a:r>
          </a:p>
        </p:txBody>
      </p:sp>
      <p:pic>
        <p:nvPicPr>
          <p:cNvPr id="2" name="Picture 1">
            <a:extLst>
              <a:ext uri="{FF2B5EF4-FFF2-40B4-BE49-F238E27FC236}">
                <a16:creationId xmlns:a16="http://schemas.microsoft.com/office/drawing/2014/main" id="{91FCDF48-1659-57CA-15C7-B6920537291D}"/>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598677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Word increased (7a)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Disciples increased (7b)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Priestly converts increased (7c)</a:t>
            </a:r>
          </a:p>
        </p:txBody>
      </p:sp>
      <p:pic>
        <p:nvPicPr>
          <p:cNvPr id="2" name="Picture 1">
            <a:extLst>
              <a:ext uri="{FF2B5EF4-FFF2-40B4-BE49-F238E27FC236}">
                <a16:creationId xmlns:a16="http://schemas.microsoft.com/office/drawing/2014/main" id="{04C641B8-73C6-FE0C-B7E1-4577DB8A5512}"/>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2575522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Word increased (7a)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Disciples increased (7b)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Priestly converts increased (7c)</a:t>
            </a:r>
          </a:p>
        </p:txBody>
      </p:sp>
      <p:pic>
        <p:nvPicPr>
          <p:cNvPr id="2" name="Picture 1">
            <a:extLst>
              <a:ext uri="{FF2B5EF4-FFF2-40B4-BE49-F238E27FC236}">
                <a16:creationId xmlns:a16="http://schemas.microsoft.com/office/drawing/2014/main" id="{A87BAD85-7DE0-A18B-7016-3EC68E52495A}"/>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9846020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2337B34-0322-6286-AE97-3703269F374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45B5CB20-FB29-930D-F06F-B3B634F48621}"/>
              </a:ext>
            </a:extLst>
          </p:cNvPr>
          <p:cNvSpPr>
            <a:spLocks noGrp="1" noChangeArrowheads="1"/>
          </p:cNvSpPr>
          <p:nvPr>
            <p:ph idx="1"/>
          </p:nvPr>
        </p:nvSpPr>
        <p:spPr>
          <a:xfrm>
            <a:off x="597408" y="1825625"/>
            <a:ext cx="6641592" cy="1831975"/>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936C146-F6B6-B9E8-9F80-AD9083183800}"/>
              </a:ext>
            </a:extLst>
          </p:cNvPr>
          <p:cNvPicPr>
            <a:picLocks noChangeAspect="1"/>
          </p:cNvPicPr>
          <p:nvPr/>
        </p:nvPicPr>
        <p:blipFill>
          <a:blip r:embed="rId3"/>
          <a:stretch>
            <a:fillRect/>
          </a:stretch>
        </p:blipFill>
        <p:spPr>
          <a:xfrm>
            <a:off x="7473352" y="2057400"/>
            <a:ext cx="4121240" cy="2743200"/>
          </a:xfrm>
          <a:prstGeom prst="rect">
            <a:avLst/>
          </a:prstGeom>
        </p:spPr>
      </p:pic>
      <p:pic>
        <p:nvPicPr>
          <p:cNvPr id="4" name="Picture 3">
            <a:extLst>
              <a:ext uri="{FF2B5EF4-FFF2-40B4-BE49-F238E27FC236}">
                <a16:creationId xmlns:a16="http://schemas.microsoft.com/office/drawing/2014/main" id="{9E4D8E95-A1D5-7E84-F26C-17BDD28F57DD}"/>
              </a:ext>
            </a:extLst>
          </p:cNvPr>
          <p:cNvPicPr>
            <a:picLocks noChangeAspect="1"/>
          </p:cNvPicPr>
          <p:nvPr/>
        </p:nvPicPr>
        <p:blipFill>
          <a:blip r:embed="rId4"/>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146721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9645885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A6ED19-3C9C-BA68-1989-12D9D57384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1"/>
            <a:ext cx="10972800" cy="2477601"/>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16:18</a:t>
            </a:r>
          </a:p>
          <a:p>
            <a:pPr algn="just">
              <a:spcBef>
                <a:spcPts val="0"/>
              </a:spcBef>
              <a:spcAft>
                <a:spcPts val="0"/>
              </a:spcAft>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also say to you that you are Peter, and upon this rock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build</a:t>
            </a:r>
            <a:r>
              <a:rPr 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oikodomeō</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 church; and the gates of Hades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NOT overpower</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it.”</a:t>
            </a:r>
            <a:endPar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Image result for evangelism">
            <a:extLst>
              <a:ext uri="{FF2B5EF4-FFF2-40B4-BE49-F238E27FC236}">
                <a16:creationId xmlns:a16="http://schemas.microsoft.com/office/drawing/2014/main" id="{600F2214-F371-4487-A8FE-6AFB26A428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41524" y="2971800"/>
            <a:ext cx="430895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83785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D5993D9-EDDA-4CE1-A960-FCC92CE6D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336462283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835C6B1-F559-8B8A-3DEF-37AF46BEFA7B}"/>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3A5DC6F5-8510-436D-E8B0-6070C4A606E1}"/>
              </a:ext>
            </a:extLst>
          </p:cNvPr>
          <p:cNvSpPr>
            <a:spLocks noGrp="1" noChangeArrowheads="1"/>
          </p:cNvSpPr>
          <p:nvPr>
            <p:ph idx="1"/>
          </p:nvPr>
        </p:nvSpPr>
        <p:spPr>
          <a:xfrm>
            <a:off x="609600" y="1143001"/>
            <a:ext cx="83058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dirty="0"/>
              <a:t>1</a:t>
            </a:r>
            <a:r>
              <a:rPr lang="en-US" altLang="en-US" sz="3200" baseline="30000" dirty="0"/>
              <a:t>st</a:t>
            </a:r>
            <a:r>
              <a:rPr lang="en-US" altLang="en-US" sz="3200" dirty="0"/>
              <a:t> missionary journey (Acts 13–14)</a:t>
            </a:r>
          </a:p>
          <a:p>
            <a:pPr marL="914400" lvl="1" indent="-457200">
              <a:lnSpc>
                <a:spcPct val="100000"/>
              </a:lnSpc>
              <a:spcBef>
                <a:spcPts val="0"/>
              </a:spcBef>
              <a:spcAft>
                <a:spcPts val="1200"/>
              </a:spcAft>
              <a:buClr>
                <a:srgbClr val="FF00FF"/>
              </a:buClr>
            </a:pPr>
            <a:r>
              <a:rPr lang="en-US" altLang="en-US" sz="3200" dirty="0"/>
              <a:t>Jerusalem council (Acts 15:1-35)</a:t>
            </a:r>
          </a:p>
          <a:p>
            <a:pPr marL="914400" lvl="1" indent="-457200">
              <a:lnSpc>
                <a:spcPct val="100000"/>
              </a:lnSpc>
              <a:spcBef>
                <a:spcPts val="0"/>
              </a:spcBef>
              <a:spcAft>
                <a:spcPts val="1200"/>
              </a:spcAft>
              <a:buClr>
                <a:srgbClr val="FF00FF"/>
              </a:buClr>
            </a:pPr>
            <a:r>
              <a:rPr lang="en-US" altLang="en-US" sz="3200" dirty="0"/>
              <a:t>2</a:t>
            </a:r>
            <a:r>
              <a:rPr lang="en-US" altLang="en-US" sz="3200" baseline="30000" dirty="0"/>
              <a:t>nd</a:t>
            </a:r>
            <a:r>
              <a:rPr lang="en-US" altLang="en-US" sz="3200" dirty="0"/>
              <a:t> missionary journey (Acts 15:36 –18:22)</a:t>
            </a:r>
          </a:p>
          <a:p>
            <a:pPr marL="914400" lvl="1" indent="-457200">
              <a:lnSpc>
                <a:spcPct val="100000"/>
              </a:lnSpc>
              <a:spcBef>
                <a:spcPts val="0"/>
              </a:spcBef>
              <a:spcAft>
                <a:spcPts val="1200"/>
              </a:spcAft>
              <a:buClr>
                <a:srgbClr val="FF00FF"/>
              </a:buClr>
            </a:pPr>
            <a:r>
              <a:rPr lang="en-US" altLang="en-US" sz="3200" dirty="0"/>
              <a:t>3</a:t>
            </a:r>
            <a:r>
              <a:rPr lang="en-US" altLang="en-US" sz="3200" baseline="30000" dirty="0"/>
              <a:t>rd</a:t>
            </a:r>
            <a:r>
              <a:rPr lang="en-US" altLang="en-US" sz="3200" dirty="0"/>
              <a:t> missionary journey (Acts 18:23–21:17)</a:t>
            </a:r>
          </a:p>
          <a:p>
            <a:pPr marL="914400" lvl="1" indent="-457200">
              <a:lnSpc>
                <a:spcPct val="100000"/>
              </a:lnSpc>
              <a:spcBef>
                <a:spcPts val="0"/>
              </a:spcBef>
              <a:spcAft>
                <a:spcPts val="1200"/>
              </a:spcAft>
              <a:buClr>
                <a:srgbClr val="FF00FF"/>
              </a:buClr>
            </a:pPr>
            <a:r>
              <a:rPr lang="en-US" altLang="en-US" sz="3200" dirty="0"/>
              <a:t>Trip to Rome (Acts 21:18–28:31)</a:t>
            </a:r>
          </a:p>
        </p:txBody>
      </p:sp>
      <p:pic>
        <p:nvPicPr>
          <p:cNvPr id="3" name="Picture 2">
            <a:extLst>
              <a:ext uri="{FF2B5EF4-FFF2-40B4-BE49-F238E27FC236}">
                <a16:creationId xmlns:a16="http://schemas.microsoft.com/office/drawing/2014/main" id="{C5931ECC-E48B-4994-3CF8-6C181087D71C}"/>
              </a:ext>
            </a:extLst>
          </p:cNvPr>
          <p:cNvPicPr>
            <a:picLocks noChangeAspect="1"/>
          </p:cNvPicPr>
          <p:nvPr/>
        </p:nvPicPr>
        <p:blipFill>
          <a:blip r:embed="rId2"/>
          <a:stretch>
            <a:fillRect/>
          </a:stretch>
        </p:blipFill>
        <p:spPr>
          <a:xfrm>
            <a:off x="8915400" y="2057400"/>
            <a:ext cx="2677732" cy="2743200"/>
          </a:xfrm>
          <a:prstGeom prst="rect">
            <a:avLst/>
          </a:prstGeom>
        </p:spPr>
      </p:pic>
      <p:pic>
        <p:nvPicPr>
          <p:cNvPr id="4" name="Picture 3">
            <a:extLst>
              <a:ext uri="{FF2B5EF4-FFF2-40B4-BE49-F238E27FC236}">
                <a16:creationId xmlns:a16="http://schemas.microsoft.com/office/drawing/2014/main" id="{9EFF9151-7963-0E5E-3CEB-6818D5CFD8B6}"/>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Word increased (7a)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Disciples increased (7b)</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Priestly </a:t>
            </a:r>
            <a:r>
              <a:rPr lang="en-US" sz="3200" b="1" u="sng" dirty="0" err="1">
                <a:solidFill>
                  <a:srgbClr val="FFFFCC"/>
                </a:solidFill>
                <a:effectLst>
                  <a:outerShdw blurRad="38100" dist="38100" dir="2700000" algn="tl">
                    <a:srgbClr val="000000">
                      <a:alpha val="43137"/>
                    </a:srgbClr>
                  </a:outerShdw>
                </a:effectLst>
                <a:latin typeface="Calibri" panose="020F0502020204030204" pitchFamily="34" charset="0"/>
              </a:rPr>
              <a:t>convets</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 increased (7c)</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31F6B557-55CE-5261-40C3-C345ADB2BAA8}"/>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6777805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350659-CF30-D2AF-2BAA-3AF57230CE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247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John 3:36</a:t>
            </a:r>
          </a:p>
          <a:p>
            <a:pPr algn="just">
              <a:spcAft>
                <a:spcPts val="750"/>
              </a:spcAft>
            </a:pP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one who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Son has eternal life; but the one who does not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obey</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Son will not see life, but the wrath of God remains on him.”</a:t>
            </a:r>
          </a:p>
        </p:txBody>
      </p:sp>
      <p:pic>
        <p:nvPicPr>
          <p:cNvPr id="2" name="Picture 1">
            <a:extLst>
              <a:ext uri="{FF2B5EF4-FFF2-40B4-BE49-F238E27FC236}">
                <a16:creationId xmlns:a16="http://schemas.microsoft.com/office/drawing/2014/main" id="{F5BB1750-33B0-4FB7-B1C6-763305E589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25288" y="2971800"/>
            <a:ext cx="1941425" cy="1828800"/>
          </a:xfrm>
          <a:prstGeom prst="rect">
            <a:avLst/>
          </a:prstGeom>
        </p:spPr>
      </p:pic>
    </p:spTree>
    <p:extLst>
      <p:ext uri="{BB962C8B-B14F-4D97-AF65-F5344CB8AC3E}">
        <p14:creationId xmlns:p14="http://schemas.microsoft.com/office/powerpoint/2010/main" val="370791836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17300" y="1752600"/>
            <a:ext cx="7688500"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Occasion (1)</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Apostles’ advice (2-4)</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Appointment (5-6)</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Results (7)</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Appointment of the First Deacons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6:1-7</a:t>
            </a:r>
          </a:p>
        </p:txBody>
      </p:sp>
      <p:pic>
        <p:nvPicPr>
          <p:cNvPr id="4" name="Picture 3">
            <a:extLst>
              <a:ext uri="{FF2B5EF4-FFF2-40B4-BE49-F238E27FC236}">
                <a16:creationId xmlns:a16="http://schemas.microsoft.com/office/drawing/2014/main" id="{B7A1C5B5-CB05-F5CA-A3BC-84D632D5B5E2}"/>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400352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6:1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First Deacons &amp; Stephen’s Arrest</a:t>
            </a:r>
          </a:p>
        </p:txBody>
      </p:sp>
      <p:sp>
        <p:nvSpPr>
          <p:cNvPr id="161795" name="Rectangle 3"/>
          <p:cNvSpPr>
            <a:spLocks noGrp="1" noChangeArrowheads="1"/>
          </p:cNvSpPr>
          <p:nvPr>
            <p:ph type="body" idx="1"/>
          </p:nvPr>
        </p:nvSpPr>
        <p:spPr>
          <a:xfrm>
            <a:off x="609600" y="2057400"/>
            <a:ext cx="7941300" cy="2563739"/>
          </a:xfrm>
        </p:spPr>
        <p:txBody>
          <a:bodyPr/>
          <a:lstStyle/>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Appointment of the First Deacons (6:1-7)</a:t>
            </a:r>
          </a:p>
          <a:p>
            <a:pPr marL="571500" lvl="1" indent="-571500">
              <a:lnSpc>
                <a:spcPct val="100000"/>
              </a:lnSpc>
              <a:spcBef>
                <a:spcPts val="0"/>
              </a:spcBef>
              <a:spcAft>
                <a:spcPts val="24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Stephen’s Arrest (6:8-15)</a:t>
            </a:r>
          </a:p>
        </p:txBody>
      </p:sp>
      <p:pic>
        <p:nvPicPr>
          <p:cNvPr id="3" name="Picture 2">
            <a:extLst>
              <a:ext uri="{FF2B5EF4-FFF2-40B4-BE49-F238E27FC236}">
                <a16:creationId xmlns:a16="http://schemas.microsoft.com/office/drawing/2014/main" id="{ADE663B5-D3C8-74DB-8768-338CD92C56D3}"/>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3687170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nvPr>
        </p:nvGraphicFramePr>
        <p:xfrm>
          <a:off x="548640" y="685800"/>
          <a:ext cx="11094720" cy="4572000"/>
        </p:xfrm>
        <a:graphic>
          <a:graphicData uri="http://schemas.openxmlformats.org/drawingml/2006/table">
            <a:tbl>
              <a:tblPr firstRow="1" bandRow="1">
                <a:tableStyleId>{5C22544A-7EE6-4342-B048-85BDC9FD1C3A}</a:tableStyleId>
              </a:tblPr>
              <a:tblGrid>
                <a:gridCol w="19202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3749040">
                  <a:extLst>
                    <a:ext uri="{9D8B030D-6E8A-4147-A177-3AD203B41FA5}">
                      <a16:colId xmlns:a16="http://schemas.microsoft.com/office/drawing/2014/main" val="20003"/>
                    </a:ext>
                  </a:extLst>
                </a:gridCol>
                <a:gridCol w="2011680">
                  <a:extLst>
                    <a:ext uri="{9D8B030D-6E8A-4147-A177-3AD203B41FA5}">
                      <a16:colId xmlns:a16="http://schemas.microsoft.com/office/drawing/2014/main" val="20004"/>
                    </a:ext>
                  </a:extLst>
                </a:gridCol>
              </a:tblGrid>
              <a:tr h="914400">
                <a:tc gridSpan="5">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9144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Reference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Center</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Person</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Place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Outreach</a:t>
                      </a:r>
                      <a:endParaRPr kumimoji="0" lang="en-US" altLang="en-US" sz="2800" b="1" i="0" u="none" strike="noStrike" cap="none" normalizeH="0" baseline="0" dirty="0">
                        <a:ln>
                          <a:noFill/>
                        </a:ln>
                        <a:solidFill>
                          <a:schemeClr val="bg1"/>
                        </a:solidFill>
                        <a:effectLst/>
                        <a:latin typeface="+mn-lt"/>
                      </a:endParaRPr>
                    </a:p>
                  </a:txBody>
                  <a:tcPr anchor="ctr" horzOverflow="overflow"/>
                </a:tc>
                <a:extLst>
                  <a:ext uri="{0D108BD9-81ED-4DB2-BD59-A6C34878D82A}">
                    <a16:rowId xmlns:a16="http://schemas.microsoft.com/office/drawing/2014/main" val="10000"/>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Acts 1–12</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Peter</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 Judea, Samaria</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Jewish</a:t>
                      </a:r>
                    </a:p>
                  </a:txBody>
                  <a:tcPr anchor="ctr" horzOverflow="overflow"/>
                </a:tc>
                <a:extLst>
                  <a:ext uri="{0D108BD9-81ED-4DB2-BD59-A6C34878D82A}">
                    <a16:rowId xmlns:a16="http://schemas.microsoft.com/office/drawing/2014/main" val="10002"/>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Acts 13–28</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Antioch</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Paul</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Uttermost parts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Gentiles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939697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nvPr>
        </p:nvGraphicFramePr>
        <p:xfrm>
          <a:off x="609600" y="411480"/>
          <a:ext cx="10972800" cy="603504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14400">
                <a:tc gridSpan="2">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rgbClr val="0000CC"/>
                          </a:solidFill>
                          <a:effectLst/>
                          <a:latin typeface="+mn-lt"/>
                        </a:rPr>
                        <a:t>Peter</a:t>
                      </a:r>
                      <a:endParaRPr kumimoji="0" lang="en-US" altLang="en-US" sz="28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chemeClr val="bg1"/>
                          </a:solidFill>
                          <a:effectLst/>
                          <a:latin typeface="+mn-lt"/>
                        </a:rPr>
                        <a:t>Paul</a:t>
                      </a:r>
                      <a:endParaRPr kumimoji="0" lang="en-US" altLang="en-US" sz="28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0"/>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a man lame from birth (3:1-11)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a man lame from birth (14:8-18)</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852068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by </a:t>
                      </a:r>
                      <a:r>
                        <a:rPr kumimoji="0" lang="en-US" altLang="en-US" sz="2400" b="1" u="none" strike="noStrike" kern="1200" cap="none" normalizeH="0" baseline="0">
                          <a:ln>
                            <a:noFill/>
                          </a:ln>
                          <a:solidFill>
                            <a:srgbClr val="0000CC"/>
                          </a:solidFill>
                          <a:effectLst/>
                          <a:latin typeface="+mn-lt"/>
                        </a:rPr>
                        <a:t>shadow (5:15-16</a:t>
                      </a:r>
                      <a:r>
                        <a:rPr kumimoji="0" lang="en-US" altLang="en-US" sz="2400" b="1" u="none" strike="noStrike" kern="1200" cap="none" normalizeH="0" baseline="0" dirty="0">
                          <a:ln>
                            <a:noFill/>
                          </a:ln>
                          <a:solidFill>
                            <a:srgbClr val="0000CC"/>
                          </a:solidFill>
                          <a:effectLst/>
                          <a:latin typeface="+mn-lt"/>
                        </a:rPr>
                        <a:t>)</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by handkerchief (19:11-12)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135070679"/>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Success is a cause of jealousy (5:17)</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Success is a cause of jealousy (13:45)</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Confronts a sorcerer (8:9-24)</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Confronts a sorcerer (13:6-11)</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Raises Dorcas (9:36-41)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Raises Eutychus (20:9-12)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3036090237"/>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Jailed and miraculously freed (12:3-19)</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Jailed and miraculously freed (16:25-34)</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2574615815"/>
                  </a:ext>
                </a:extLst>
              </a:tr>
            </a:tbl>
          </a:graphicData>
        </a:graphic>
      </p:graphicFrame>
    </p:spTree>
    <p:extLst>
      <p:ext uri="{BB962C8B-B14F-4D97-AF65-F5344CB8AC3E}">
        <p14:creationId xmlns:p14="http://schemas.microsoft.com/office/powerpoint/2010/main" val="7663607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1662869"/>
            <a:ext cx="7688500" cy="33528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Description of Stephen (8)</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Disputations against Stephen (9-10)</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against Stephen (11)</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Arrest of Stephen (12)</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Charges against Stephen (13-14)</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Face of Stephen (15)</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Opportunity of Stephen (7:1)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Stephen’s Arrest</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6:8-15</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8192343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1662869"/>
            <a:ext cx="7688500" cy="33528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Description of Stephen (8)</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Disputations against Stephen (9-10)</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against Stephen (11)</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Arrest of Stephen (12)</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Charges against Stephen (13-14)</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Face of Stephen (15)</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Opportunity of Stephen (7:1)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Stephen’s Arrest</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6:8-15</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9925518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Description of Stephen</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Grace (8a)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Power (8b)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(8c)</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9283420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Description of Stephen</a:t>
            </a:r>
          </a:p>
        </p:txBody>
      </p:sp>
      <p:sp>
        <p:nvSpPr>
          <p:cNvPr id="161795" name="Rectangle 3"/>
          <p:cNvSpPr>
            <a:spLocks noGrp="1" noChangeArrowheads="1"/>
          </p:cNvSpPr>
          <p:nvPr>
            <p:ph type="body" idx="1"/>
          </p:nvPr>
        </p:nvSpPr>
        <p:spPr>
          <a:xfrm>
            <a:off x="762000" y="2057400"/>
            <a:ext cx="7086600" cy="22860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Grace (8a)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Power (8b)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(8c)</a:t>
            </a:r>
          </a:p>
        </p:txBody>
      </p:sp>
      <p:pic>
        <p:nvPicPr>
          <p:cNvPr id="2" name="Picture 1">
            <a:extLst>
              <a:ext uri="{FF2B5EF4-FFF2-40B4-BE49-F238E27FC236}">
                <a16:creationId xmlns:a16="http://schemas.microsoft.com/office/drawing/2014/main" id="{7D8D4AD6-516D-CF2E-92CE-49AF5B44A2D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9960792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Description of Stephen</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Grace (8a)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Power (8b)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(8c)</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8FCF3BA-A0B9-68CA-FA35-4949EE37C9E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170056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Description of Stephen</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Grace (8a)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Power (8b)</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Miracles (8c)</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3432C4ED-5B0D-7089-A78B-5CFFEA22822A}"/>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5364897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“Verse 12 provides evidence of apostolic authority. The account of the second persecution of the church begins by describing the apostolic signs (v. 12a). Again it is important to note that in the book of Acts, only the apostles and the apostolic [de]legates, who were appointed by the apostles by the laying on of hands, were able to perform miracles, signs, and wonders (e.g. Acts 6:8).[113] This fact has come out four times before (Acts 2:43; 3:6-7; 4:22, 33), and now it is repeated once again in this verse.”</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129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563572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Occasion</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Timing (1a)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Circumstances (1b)</a:t>
            </a:r>
          </a:p>
        </p:txBody>
      </p:sp>
      <p:pic>
        <p:nvPicPr>
          <p:cNvPr id="2" name="Picture 1">
            <a:extLst>
              <a:ext uri="{FF2B5EF4-FFF2-40B4-BE49-F238E27FC236}">
                <a16:creationId xmlns:a16="http://schemas.microsoft.com/office/drawing/2014/main" id="{F86736F3-0D99-95F3-C8C7-DFAE4BC30DD5}"/>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278615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1662869"/>
            <a:ext cx="7688500" cy="33528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Description of Stephen (8)</a:t>
            </a:r>
          </a:p>
          <a:p>
            <a:pPr marL="457200" lvl="1" indent="-457200">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Disputations against Stephen (9-10)</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against Stephen (11)</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Arrest of Stephen (12)</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Charges against Stephen (13-14)</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Face of Stephen (15)</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Opportunity of Stephen (7:1)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Stephen’s Arrest</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6:8-15</a:t>
            </a:r>
          </a:p>
        </p:txBody>
      </p:sp>
      <p:pic>
        <p:nvPicPr>
          <p:cNvPr id="4" name="Picture 3">
            <a:extLst>
              <a:ext uri="{FF2B5EF4-FFF2-40B4-BE49-F238E27FC236}">
                <a16:creationId xmlns:a16="http://schemas.microsoft.com/office/drawing/2014/main" id="{630F2D73-EE26-D2EC-2A4D-32A5E3E7A5B5}"/>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1837819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6:9-10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Disputations Against Stephen</a:t>
            </a:r>
          </a:p>
        </p:txBody>
      </p:sp>
      <p:sp>
        <p:nvSpPr>
          <p:cNvPr id="161795" name="Rectangle 3"/>
          <p:cNvSpPr>
            <a:spLocks noGrp="1" noChangeArrowheads="1"/>
          </p:cNvSpPr>
          <p:nvPr>
            <p:ph type="body" idx="1"/>
          </p:nvPr>
        </p:nvSpPr>
        <p:spPr>
          <a:xfrm>
            <a:off x="762000" y="2057400"/>
            <a:ext cx="7086600" cy="25146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Sources of the attack (9)</a:t>
            </a:r>
          </a:p>
          <a:p>
            <a:pPr marL="457200" lvl="3" indent="-457200">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Failure of the attack (10)</a:t>
            </a:r>
          </a:p>
        </p:txBody>
      </p:sp>
      <p:pic>
        <p:nvPicPr>
          <p:cNvPr id="2" name="Picture 1">
            <a:extLst>
              <a:ext uri="{FF2B5EF4-FFF2-40B4-BE49-F238E27FC236}">
                <a16:creationId xmlns:a16="http://schemas.microsoft.com/office/drawing/2014/main" id="{00B37AF3-38F8-49C3-E8DE-835AEF277385}"/>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1769980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6:9-10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Disputations Against Stephen</a:t>
            </a:r>
          </a:p>
        </p:txBody>
      </p:sp>
      <p:sp>
        <p:nvSpPr>
          <p:cNvPr id="161795" name="Rectangle 3"/>
          <p:cNvSpPr>
            <a:spLocks noGrp="1" noChangeArrowheads="1"/>
          </p:cNvSpPr>
          <p:nvPr>
            <p:ph type="body" idx="1"/>
          </p:nvPr>
        </p:nvSpPr>
        <p:spPr>
          <a:xfrm>
            <a:off x="762000" y="2057400"/>
            <a:ext cx="7086600" cy="25146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Sources of the attack (9)</a:t>
            </a:r>
          </a:p>
          <a:p>
            <a:pPr marL="457200" lvl="3" indent="-457200">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Failure of the attack (10)</a:t>
            </a:r>
          </a:p>
        </p:txBody>
      </p:sp>
      <p:pic>
        <p:nvPicPr>
          <p:cNvPr id="2" name="Picture 1">
            <a:extLst>
              <a:ext uri="{FF2B5EF4-FFF2-40B4-BE49-F238E27FC236}">
                <a16:creationId xmlns:a16="http://schemas.microsoft.com/office/drawing/2014/main" id="{00B37AF3-38F8-49C3-E8DE-835AEF277385}"/>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1764582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Tree>
    <p:extLst>
      <p:ext uri="{BB962C8B-B14F-4D97-AF65-F5344CB8AC3E}">
        <p14:creationId xmlns:p14="http://schemas.microsoft.com/office/powerpoint/2010/main" val="41118011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Sources of the Attack</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Libertine (9a)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Cyrene (9b)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Alexandria (9c)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Cilicia (9d)</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Asia (9e)</a:t>
            </a:r>
          </a:p>
        </p:txBody>
      </p:sp>
      <p:pic>
        <p:nvPicPr>
          <p:cNvPr id="2" name="Picture 1">
            <a:extLst>
              <a:ext uri="{FF2B5EF4-FFF2-40B4-BE49-F238E27FC236}">
                <a16:creationId xmlns:a16="http://schemas.microsoft.com/office/drawing/2014/main" id="{2E65CBEE-324F-E7DC-B5F0-E7B4551534E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3078258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Sources of the Attack</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Libertine (9a)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Cyrene (9b)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Alexandria (9c)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Cilicia (9d)</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Asia (9e)</a:t>
            </a:r>
          </a:p>
        </p:txBody>
      </p:sp>
      <p:pic>
        <p:nvPicPr>
          <p:cNvPr id="2" name="Picture 1">
            <a:extLst>
              <a:ext uri="{FF2B5EF4-FFF2-40B4-BE49-F238E27FC236}">
                <a16:creationId xmlns:a16="http://schemas.microsoft.com/office/drawing/2014/main" id="{10D72971-F116-9B97-707B-A09EEB590833}"/>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953603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
        <p:nvSpPr>
          <p:cNvPr id="3" name="Oval 7">
            <a:extLst>
              <a:ext uri="{FF2B5EF4-FFF2-40B4-BE49-F238E27FC236}">
                <a16:creationId xmlns:a16="http://schemas.microsoft.com/office/drawing/2014/main" id="{6D03BD92-A2C9-84D8-D15A-CC36B64DF906}"/>
              </a:ext>
            </a:extLst>
          </p:cNvPr>
          <p:cNvSpPr>
            <a:spLocks noChangeArrowheads="1"/>
          </p:cNvSpPr>
          <p:nvPr/>
        </p:nvSpPr>
        <p:spPr bwMode="auto">
          <a:xfrm>
            <a:off x="1828800" y="1676400"/>
            <a:ext cx="990600" cy="6858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13318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Sources of the Attack</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Libertine (9a)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Cyrene (9b)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Alexandria (9c)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Cilicia (9d)</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Asia (9e)</a:t>
            </a:r>
          </a:p>
        </p:txBody>
      </p:sp>
      <p:pic>
        <p:nvPicPr>
          <p:cNvPr id="2" name="Picture 1">
            <a:extLst>
              <a:ext uri="{FF2B5EF4-FFF2-40B4-BE49-F238E27FC236}">
                <a16:creationId xmlns:a16="http://schemas.microsoft.com/office/drawing/2014/main" id="{B4B69287-C33F-7076-9388-53EC0C3288ED}"/>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2362998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
        <p:nvSpPr>
          <p:cNvPr id="3" name="Oval 7">
            <a:extLst>
              <a:ext uri="{FF2B5EF4-FFF2-40B4-BE49-F238E27FC236}">
                <a16:creationId xmlns:a16="http://schemas.microsoft.com/office/drawing/2014/main" id="{6D03BD92-A2C9-84D8-D15A-CC36B64DF906}"/>
              </a:ext>
            </a:extLst>
          </p:cNvPr>
          <p:cNvSpPr>
            <a:spLocks noChangeArrowheads="1"/>
          </p:cNvSpPr>
          <p:nvPr/>
        </p:nvSpPr>
        <p:spPr bwMode="auto">
          <a:xfrm>
            <a:off x="3505200" y="4419600"/>
            <a:ext cx="1600200" cy="6858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48622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Sources of the Attack</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Libertine (9a)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Cyrene (9b)</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Alexandria (9c)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Cilicia (9d)</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Asia (9e)</a:t>
            </a:r>
          </a:p>
        </p:txBody>
      </p:sp>
      <p:pic>
        <p:nvPicPr>
          <p:cNvPr id="2" name="Picture 1">
            <a:extLst>
              <a:ext uri="{FF2B5EF4-FFF2-40B4-BE49-F238E27FC236}">
                <a16:creationId xmlns:a16="http://schemas.microsoft.com/office/drawing/2014/main" id="{869EB564-44C3-5212-16D4-15CB933BB64B}"/>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789566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Occasion</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Timing (1a)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Circumstances (1b)</a:t>
            </a:r>
          </a:p>
        </p:txBody>
      </p:sp>
      <p:pic>
        <p:nvPicPr>
          <p:cNvPr id="2" name="Picture 1">
            <a:extLst>
              <a:ext uri="{FF2B5EF4-FFF2-40B4-BE49-F238E27FC236}">
                <a16:creationId xmlns:a16="http://schemas.microsoft.com/office/drawing/2014/main" id="{2CF6752D-F73A-E05F-A648-074EC9926C92}"/>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5192569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a:extLst>
              <a:ext uri="{FF2B5EF4-FFF2-40B4-BE49-F238E27FC236}">
                <a16:creationId xmlns:a16="http://schemas.microsoft.com/office/drawing/2014/main" id="{18C6265D-EB20-461E-AAB3-6BF18CC4705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ECFE538E-3818-BAE5-8D8C-10739C3823C7}"/>
              </a:ext>
            </a:extLst>
          </p:cNvPr>
          <p:cNvSpPr>
            <a:spLocks noChangeArrowheads="1"/>
          </p:cNvSpPr>
          <p:nvPr/>
        </p:nvSpPr>
        <p:spPr bwMode="auto">
          <a:xfrm>
            <a:off x="8153400" y="4876800"/>
            <a:ext cx="914400" cy="5334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99709203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Sources of the Attack</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Libertine (9a)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Cyrene (9b)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Alexandria (9c)</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Cilicia (9d)</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Asia (9e)</a:t>
            </a:r>
          </a:p>
        </p:txBody>
      </p:sp>
      <p:pic>
        <p:nvPicPr>
          <p:cNvPr id="2" name="Picture 1">
            <a:extLst>
              <a:ext uri="{FF2B5EF4-FFF2-40B4-BE49-F238E27FC236}">
                <a16:creationId xmlns:a16="http://schemas.microsoft.com/office/drawing/2014/main" id="{CFAD97F1-3B70-83FA-BB35-98DF2372FA83}"/>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0031775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a:extLst>
              <a:ext uri="{FF2B5EF4-FFF2-40B4-BE49-F238E27FC236}">
                <a16:creationId xmlns:a16="http://schemas.microsoft.com/office/drawing/2014/main" id="{18C6265D-EB20-461E-AAB3-6BF18CC4705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ECFE538E-3818-BAE5-8D8C-10739C3823C7}"/>
              </a:ext>
            </a:extLst>
          </p:cNvPr>
          <p:cNvSpPr>
            <a:spLocks noChangeArrowheads="1"/>
          </p:cNvSpPr>
          <p:nvPr/>
        </p:nvSpPr>
        <p:spPr bwMode="auto">
          <a:xfrm>
            <a:off x="9067799" y="2667001"/>
            <a:ext cx="685801" cy="5334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51031287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Sources of the Attack</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Libertine (9a)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Cyrene (9b)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Alexandria (9c)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Cilicia (9d)</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Asia (9e)</a:t>
            </a:r>
          </a:p>
        </p:txBody>
      </p:sp>
      <p:pic>
        <p:nvPicPr>
          <p:cNvPr id="2" name="Picture 1">
            <a:extLst>
              <a:ext uri="{FF2B5EF4-FFF2-40B4-BE49-F238E27FC236}">
                <a16:creationId xmlns:a16="http://schemas.microsoft.com/office/drawing/2014/main" id="{9ABF5C42-908A-AEE1-5928-FEB9F83D798B}"/>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4666555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
        <p:nvSpPr>
          <p:cNvPr id="3" name="Oval 7">
            <a:extLst>
              <a:ext uri="{FF2B5EF4-FFF2-40B4-BE49-F238E27FC236}">
                <a16:creationId xmlns:a16="http://schemas.microsoft.com/office/drawing/2014/main" id="{6D03BD92-A2C9-84D8-D15A-CC36B64DF906}"/>
              </a:ext>
            </a:extLst>
          </p:cNvPr>
          <p:cNvSpPr>
            <a:spLocks noChangeArrowheads="1"/>
          </p:cNvSpPr>
          <p:nvPr/>
        </p:nvSpPr>
        <p:spPr bwMode="auto">
          <a:xfrm>
            <a:off x="5029200" y="2819400"/>
            <a:ext cx="685800" cy="4572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261706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a:extLst>
              <a:ext uri="{FF2B5EF4-FFF2-40B4-BE49-F238E27FC236}">
                <a16:creationId xmlns:a16="http://schemas.microsoft.com/office/drawing/2014/main" id="{18C6265D-EB20-461E-AAB3-6BF18CC4705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ECFE538E-3818-BAE5-8D8C-10739C3823C7}"/>
              </a:ext>
            </a:extLst>
          </p:cNvPr>
          <p:cNvSpPr>
            <a:spLocks noChangeArrowheads="1"/>
          </p:cNvSpPr>
          <p:nvPr/>
        </p:nvSpPr>
        <p:spPr bwMode="auto">
          <a:xfrm>
            <a:off x="6934200" y="2514600"/>
            <a:ext cx="685801" cy="5334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20626374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6:9-10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Disputations Against Stephen</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Sources of the attack (9)</a:t>
            </a:r>
          </a:p>
          <a:p>
            <a:pPr marL="457200" lvl="3" indent="-457200">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Failure of the attack (10)</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80406AC8-924F-2474-F2A8-904272FEF7C6}"/>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2630493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1662869"/>
            <a:ext cx="7688500" cy="33528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Description of Stephen (8)</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Disputations against Stephen (9-10)</a:t>
            </a:r>
          </a:p>
          <a:p>
            <a:pPr marL="457200" lvl="1" indent="-457200">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Conspiracy against Stephen (11)</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Arrest of Stephen (12)</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Charges against Stephen (13-14)</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Face of Stephen (15)</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Opportunity of Stephen (7:1)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Stephen’s Arrest</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6:8-15</a:t>
            </a:r>
          </a:p>
        </p:txBody>
      </p:sp>
      <p:pic>
        <p:nvPicPr>
          <p:cNvPr id="4" name="Picture 3">
            <a:extLst>
              <a:ext uri="{FF2B5EF4-FFF2-40B4-BE49-F238E27FC236}">
                <a16:creationId xmlns:a16="http://schemas.microsoft.com/office/drawing/2014/main" id="{BD924401-9648-D78F-EFAA-2718FAA233C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9103054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Conspiracy Against Stephen</a:t>
            </a:r>
          </a:p>
        </p:txBody>
      </p:sp>
      <p:sp>
        <p:nvSpPr>
          <p:cNvPr id="161795" name="Rectangle 3"/>
          <p:cNvSpPr>
            <a:spLocks noGrp="1" noChangeArrowheads="1"/>
          </p:cNvSpPr>
          <p:nvPr>
            <p:ph type="body" idx="1"/>
          </p:nvPr>
        </p:nvSpPr>
        <p:spPr>
          <a:xfrm>
            <a:off x="762000" y="2057400"/>
            <a:ext cx="7086600" cy="2563739"/>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Bribery (11a)</a:t>
            </a:r>
          </a:p>
          <a:p>
            <a:pPr marL="457200" lvl="3" indent="-457200">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Charges (11b-c)</a:t>
            </a:r>
          </a:p>
        </p:txBody>
      </p:sp>
      <p:pic>
        <p:nvPicPr>
          <p:cNvPr id="2" name="Picture 1">
            <a:extLst>
              <a:ext uri="{FF2B5EF4-FFF2-40B4-BE49-F238E27FC236}">
                <a16:creationId xmlns:a16="http://schemas.microsoft.com/office/drawing/2014/main" id="{8C945061-49E9-59BE-6D0D-680A924C0017}"/>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1562904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Conspiracy Against Stephen</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Bribery (11a)</a:t>
            </a:r>
          </a:p>
          <a:p>
            <a:pPr marL="457200" lvl="3" indent="-457200">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Charges (11b-c)</a:t>
            </a:r>
          </a:p>
        </p:txBody>
      </p:sp>
      <p:pic>
        <p:nvPicPr>
          <p:cNvPr id="2" name="Picture 1">
            <a:extLst>
              <a:ext uri="{FF2B5EF4-FFF2-40B4-BE49-F238E27FC236}">
                <a16:creationId xmlns:a16="http://schemas.microsoft.com/office/drawing/2014/main" id="{0D92F504-A7E8-BA1F-3D00-965E092DBE67}"/>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066507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Occasion</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Timing (1a)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Circumstances (1b)</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3D29B1AF-4848-AAFF-07C8-5A1DF9B624B4}"/>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9719937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Conspiracy Against Stephen</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Bribery (11a)</a:t>
            </a:r>
          </a:p>
          <a:p>
            <a:pPr marL="457200" lvl="3" indent="-457200">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Charges (11b-c)</a:t>
            </a:r>
          </a:p>
        </p:txBody>
      </p:sp>
      <p:pic>
        <p:nvPicPr>
          <p:cNvPr id="2" name="Picture 1">
            <a:extLst>
              <a:ext uri="{FF2B5EF4-FFF2-40B4-BE49-F238E27FC236}">
                <a16:creationId xmlns:a16="http://schemas.microsoft.com/office/drawing/2014/main" id="{0D92F504-A7E8-BA1F-3D00-965E092DBE67}"/>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2566848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6:11b-c</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Charges</a:t>
            </a:r>
          </a:p>
        </p:txBody>
      </p:sp>
      <p:sp>
        <p:nvSpPr>
          <p:cNvPr id="161795" name="Rectangle 3"/>
          <p:cNvSpPr>
            <a:spLocks noGrp="1" noChangeArrowheads="1"/>
          </p:cNvSpPr>
          <p:nvPr>
            <p:ph type="body" idx="1"/>
          </p:nvPr>
        </p:nvSpPr>
        <p:spPr>
          <a:xfrm>
            <a:off x="762000" y="2057400"/>
            <a:ext cx="7086600" cy="246717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Speaking against Moses (11b)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Speaking against God (11c)</a:t>
            </a:r>
          </a:p>
        </p:txBody>
      </p:sp>
      <p:pic>
        <p:nvPicPr>
          <p:cNvPr id="2" name="Picture 1">
            <a:extLst>
              <a:ext uri="{FF2B5EF4-FFF2-40B4-BE49-F238E27FC236}">
                <a16:creationId xmlns:a16="http://schemas.microsoft.com/office/drawing/2014/main" id="{8AADE938-BCB1-CEEC-5A19-D47B0552EBC5}"/>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8876803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6:11b-c</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Charges</a:t>
            </a:r>
          </a:p>
        </p:txBody>
      </p:sp>
      <p:sp>
        <p:nvSpPr>
          <p:cNvPr id="161795" name="Rectangle 3"/>
          <p:cNvSpPr>
            <a:spLocks noGrp="1" noChangeArrowheads="1"/>
          </p:cNvSpPr>
          <p:nvPr>
            <p:ph type="body" idx="1"/>
          </p:nvPr>
        </p:nvSpPr>
        <p:spPr>
          <a:xfrm>
            <a:off x="762000" y="2057400"/>
            <a:ext cx="7086600" cy="246717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Speaking against Moses (11b)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Speaking against God (11c)</a:t>
            </a:r>
          </a:p>
        </p:txBody>
      </p:sp>
      <p:pic>
        <p:nvPicPr>
          <p:cNvPr id="2" name="Picture 1">
            <a:extLst>
              <a:ext uri="{FF2B5EF4-FFF2-40B4-BE49-F238E27FC236}">
                <a16:creationId xmlns:a16="http://schemas.microsoft.com/office/drawing/2014/main" id="{ABFBC026-1A5D-AC44-3548-12F1D2503558}"/>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9913742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6:11b-c</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Charges</a:t>
            </a:r>
          </a:p>
        </p:txBody>
      </p:sp>
      <p:sp>
        <p:nvSpPr>
          <p:cNvPr id="161795" name="Rectangle 3"/>
          <p:cNvSpPr>
            <a:spLocks noGrp="1" noChangeArrowheads="1"/>
          </p:cNvSpPr>
          <p:nvPr>
            <p:ph type="body" idx="1"/>
          </p:nvPr>
        </p:nvSpPr>
        <p:spPr>
          <a:xfrm>
            <a:off x="762000" y="2057400"/>
            <a:ext cx="7086600" cy="246717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Speaking against Moses (11b)</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Speaking against God (11c)</a:t>
            </a:r>
          </a:p>
        </p:txBody>
      </p:sp>
      <p:pic>
        <p:nvPicPr>
          <p:cNvPr id="2" name="Picture 1">
            <a:extLst>
              <a:ext uri="{FF2B5EF4-FFF2-40B4-BE49-F238E27FC236}">
                <a16:creationId xmlns:a16="http://schemas.microsoft.com/office/drawing/2014/main" id="{F2825059-FA80-F044-0852-BF20EFAA7269}"/>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5798067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1662869"/>
            <a:ext cx="7688500" cy="33528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Description of Stephen (8)</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Disputations against Stephen (9-10)</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against Stephen (11)</a:t>
            </a:r>
          </a:p>
          <a:p>
            <a:pPr marL="457200" lvl="1" indent="-457200">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Arrest of Stephen (12)</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Charges against Stephen (13-14)</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Face of Stephen (15)</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Opportunity of Stephen (7:1)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Stephen’s Arrest</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6:8-15</a:t>
            </a:r>
          </a:p>
        </p:txBody>
      </p:sp>
      <p:pic>
        <p:nvPicPr>
          <p:cNvPr id="4" name="Picture 3">
            <a:extLst>
              <a:ext uri="{FF2B5EF4-FFF2-40B4-BE49-F238E27FC236}">
                <a16:creationId xmlns:a16="http://schemas.microsoft.com/office/drawing/2014/main" id="{7465151B-FF56-795F-C0E5-9BD93660824B}"/>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622130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1662869"/>
            <a:ext cx="7688500" cy="33528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Description of Stephen (8)</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Disputations against Stephen (9-10)</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against Stephen (11)</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Arrest of Stephen (12)</a:t>
            </a:r>
          </a:p>
          <a:p>
            <a:pPr marL="457200" lvl="1" indent="-457200">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Charges against Stephen (13-14)</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Face of Stephen (15)</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Opportunity of Stephen (7:1)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Stephen’s Arrest</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6:8-15</a:t>
            </a:r>
          </a:p>
        </p:txBody>
      </p:sp>
      <p:pic>
        <p:nvPicPr>
          <p:cNvPr id="4" name="Picture 3">
            <a:extLst>
              <a:ext uri="{FF2B5EF4-FFF2-40B4-BE49-F238E27FC236}">
                <a16:creationId xmlns:a16="http://schemas.microsoft.com/office/drawing/2014/main" id="{59540ED4-A065-BDD1-CD88-A08383EF6F84}"/>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7138572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6:13-14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Charges Against Stephen</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Charge (13)</a:t>
            </a:r>
          </a:p>
          <a:p>
            <a:pPr marL="457200" lvl="3" indent="-457200">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Substantiation of charges (14)</a:t>
            </a:r>
          </a:p>
        </p:txBody>
      </p:sp>
      <p:pic>
        <p:nvPicPr>
          <p:cNvPr id="2" name="Picture 1">
            <a:extLst>
              <a:ext uri="{FF2B5EF4-FFF2-40B4-BE49-F238E27FC236}">
                <a16:creationId xmlns:a16="http://schemas.microsoft.com/office/drawing/2014/main" id="{007296C9-D604-2154-6F6C-C42BB0334932}"/>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0056895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6:13-14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Charges Against Stephen</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Charge (13)</a:t>
            </a:r>
          </a:p>
          <a:p>
            <a:pPr marL="457200" lvl="3" indent="-457200">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Substantiation of charges (14)</a:t>
            </a:r>
          </a:p>
        </p:txBody>
      </p:sp>
      <p:pic>
        <p:nvPicPr>
          <p:cNvPr id="2" name="Picture 1">
            <a:extLst>
              <a:ext uri="{FF2B5EF4-FFF2-40B4-BE49-F238E27FC236}">
                <a16:creationId xmlns:a16="http://schemas.microsoft.com/office/drawing/2014/main" id="{CBD592AD-4E03-DD8D-5B46-F4FC92C6291F}"/>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2138003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Charges</a:t>
            </a:r>
          </a:p>
        </p:txBody>
      </p:sp>
      <p:sp>
        <p:nvSpPr>
          <p:cNvPr id="161795" name="Rectangle 3"/>
          <p:cNvSpPr>
            <a:spLocks noGrp="1" noChangeArrowheads="1"/>
          </p:cNvSpPr>
          <p:nvPr>
            <p:ph type="body" idx="1"/>
          </p:nvPr>
        </p:nvSpPr>
        <p:spPr>
          <a:xfrm>
            <a:off x="762000" y="2057400"/>
            <a:ext cx="7086600" cy="246717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Speaking Against the Temple (13a)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Speaking Against the Law (13b)</a:t>
            </a:r>
          </a:p>
        </p:txBody>
      </p:sp>
      <p:pic>
        <p:nvPicPr>
          <p:cNvPr id="2" name="Picture 1">
            <a:extLst>
              <a:ext uri="{FF2B5EF4-FFF2-40B4-BE49-F238E27FC236}">
                <a16:creationId xmlns:a16="http://schemas.microsoft.com/office/drawing/2014/main" id="{C073E39F-6C52-30F3-5FF2-392014D0A572}"/>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4403085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Charges</a:t>
            </a:r>
          </a:p>
        </p:txBody>
      </p:sp>
      <p:sp>
        <p:nvSpPr>
          <p:cNvPr id="161795" name="Rectangle 3"/>
          <p:cNvSpPr>
            <a:spLocks noGrp="1" noChangeArrowheads="1"/>
          </p:cNvSpPr>
          <p:nvPr>
            <p:ph type="body" idx="1"/>
          </p:nvPr>
        </p:nvSpPr>
        <p:spPr>
          <a:xfrm>
            <a:off x="762000" y="2057400"/>
            <a:ext cx="7086600" cy="246717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Speaking Against the Temple (13a)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Speaking Against the Law (13b)</a:t>
            </a:r>
          </a:p>
        </p:txBody>
      </p:sp>
      <p:pic>
        <p:nvPicPr>
          <p:cNvPr id="2" name="Picture 1">
            <a:extLst>
              <a:ext uri="{FF2B5EF4-FFF2-40B4-BE49-F238E27FC236}">
                <a16:creationId xmlns:a16="http://schemas.microsoft.com/office/drawing/2014/main" id="{5BC7A7BF-3BD9-662B-16ED-796C118FB2F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921168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5C110834-AA45-4ED8-884A-7484CE886F43}"/>
              </a:ext>
            </a:extLst>
          </p:cNvPr>
          <p:cNvSpPr>
            <a:spLocks noGrp="1" noChangeArrowheads="1"/>
          </p:cNvSpPr>
          <p:nvPr>
            <p:ph type="title"/>
          </p:nvPr>
        </p:nvSpPr>
        <p:spPr>
          <a:xfrm>
            <a:off x="2152650" y="228600"/>
            <a:ext cx="7886700" cy="777874"/>
          </a:xfrm>
          <a:ln>
            <a:miter lim="800000"/>
            <a:headEnd/>
            <a:tailEnd/>
          </a:ln>
        </p:spPr>
        <p:txBody>
          <a:bodyPr>
            <a:normAutofit/>
          </a:bodyPr>
          <a:lstStyle/>
          <a:p>
            <a:pPr algn="ctr" eaLnBrk="1" hangingPunct="1">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rPr>
              <a:t>Purposes of the Local Church</a:t>
            </a:r>
          </a:p>
        </p:txBody>
      </p:sp>
      <p:sp>
        <p:nvSpPr>
          <p:cNvPr id="14339" name="Rectangle 3">
            <a:extLst>
              <a:ext uri="{FF2B5EF4-FFF2-40B4-BE49-F238E27FC236}">
                <a16:creationId xmlns:a16="http://schemas.microsoft.com/office/drawing/2014/main" id="{68B7DCC6-7FF8-4283-A613-52CA565971B1}"/>
              </a:ext>
            </a:extLst>
          </p:cNvPr>
          <p:cNvSpPr>
            <a:spLocks noGrp="1" noChangeArrowheads="1"/>
          </p:cNvSpPr>
          <p:nvPr>
            <p:ph type="body" idx="1"/>
          </p:nvPr>
        </p:nvSpPr>
        <p:spPr>
          <a:xfrm>
            <a:off x="4648200" y="1600200"/>
            <a:ext cx="5715000" cy="3733800"/>
          </a:xfrm>
        </p:spPr>
        <p:txBody>
          <a:bodyPr>
            <a:normAutofit/>
          </a:bodyPr>
          <a:lstStyle/>
          <a:p>
            <a:pPr marL="457200" indent="-457200">
              <a:spcBef>
                <a:spcPts val="0"/>
              </a:spcBef>
              <a:spcAft>
                <a:spcPts val="3600"/>
              </a:spcAft>
              <a:buClr>
                <a:srgbClr val="00FFFF"/>
              </a:buClr>
              <a:defRPr/>
            </a:pPr>
            <a:r>
              <a:rPr lang="en-US" sz="3200" dirty="0">
                <a:effectLst>
                  <a:outerShdw blurRad="38100" dist="38100" dir="2700000" algn="tl">
                    <a:srgbClr val="000000">
                      <a:alpha val="43137"/>
                    </a:srgbClr>
                  </a:outerShdw>
                </a:effectLst>
              </a:rPr>
              <a:t>Glorify God (Eph 3:21)</a:t>
            </a:r>
          </a:p>
          <a:p>
            <a:pPr marL="457200" indent="-457200">
              <a:spcBef>
                <a:spcPts val="0"/>
              </a:spcBef>
              <a:spcAft>
                <a:spcPts val="3600"/>
              </a:spcAft>
              <a:buClr>
                <a:srgbClr val="00FFFF"/>
              </a:buClr>
              <a:defRPr/>
            </a:pPr>
            <a:r>
              <a:rPr lang="en-US" sz="3200" dirty="0">
                <a:effectLst>
                  <a:outerShdw blurRad="38100" dist="38100" dir="2700000" algn="tl">
                    <a:srgbClr val="000000">
                      <a:alpha val="43137"/>
                    </a:srgbClr>
                  </a:outerShdw>
                </a:effectLst>
              </a:rPr>
              <a:t>Edify the saints (Eph 4:11-16)</a:t>
            </a:r>
          </a:p>
          <a:p>
            <a:pPr marL="457200" indent="-457200">
              <a:spcBef>
                <a:spcPts val="0"/>
              </a:spcBef>
              <a:spcAft>
                <a:spcPts val="3600"/>
              </a:spcAft>
              <a:buClr>
                <a:srgbClr val="00FFFF"/>
              </a:buClr>
              <a:defRPr/>
            </a:pPr>
            <a:r>
              <a:rPr lang="en-US" sz="3200" dirty="0">
                <a:effectLst>
                  <a:outerShdw blurRad="38100" dist="38100" dir="2700000" algn="tl">
                    <a:srgbClr val="000000">
                      <a:alpha val="43137"/>
                    </a:srgbClr>
                  </a:outerShdw>
                </a:effectLst>
              </a:rPr>
              <a:t>Fulfill the Great Commission (Matt 28:18-20)</a:t>
            </a:r>
          </a:p>
        </p:txBody>
      </p:sp>
      <p:pic>
        <p:nvPicPr>
          <p:cNvPr id="72708" name="Picture 2" descr="https://encrypted-tbn1.gstatic.com/images?q=tbn:ANd9GcRVEkk3EF6aIGxY0Yz0z_uevMi3B1FPvrIm0btZT0dvwfQOys6K">
            <a:extLst>
              <a:ext uri="{FF2B5EF4-FFF2-40B4-BE49-F238E27FC236}">
                <a16:creationId xmlns:a16="http://schemas.microsoft.com/office/drawing/2014/main" id="{EAF4AD47-3C1A-440C-9761-C29244245D7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00" y="1752600"/>
            <a:ext cx="20574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77516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Charges</a:t>
            </a:r>
          </a:p>
        </p:txBody>
      </p:sp>
      <p:sp>
        <p:nvSpPr>
          <p:cNvPr id="161795" name="Rectangle 3"/>
          <p:cNvSpPr>
            <a:spLocks noGrp="1" noChangeArrowheads="1"/>
          </p:cNvSpPr>
          <p:nvPr>
            <p:ph type="body" idx="1"/>
          </p:nvPr>
        </p:nvSpPr>
        <p:spPr>
          <a:xfrm>
            <a:off x="762000" y="2057400"/>
            <a:ext cx="7086600" cy="246717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Speaking Against the Temple (13a)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Speaking Against the Law (13b)</a:t>
            </a:r>
          </a:p>
        </p:txBody>
      </p:sp>
      <p:pic>
        <p:nvPicPr>
          <p:cNvPr id="2" name="Picture 1">
            <a:extLst>
              <a:ext uri="{FF2B5EF4-FFF2-40B4-BE49-F238E27FC236}">
                <a16:creationId xmlns:a16="http://schemas.microsoft.com/office/drawing/2014/main" id="{ED28D02E-5528-D725-78BB-1E0346544DF3}"/>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0397052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6:13-14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Charges Against Stephen</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Charge (13)</a:t>
            </a:r>
          </a:p>
          <a:p>
            <a:pPr marL="457200" lvl="3" indent="-457200">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Substantiation of charges (14)</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76BA1CD0-A46C-2C51-E99A-7CC38190B1FB}"/>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5263908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Substantiation of the Charges </a:t>
            </a:r>
          </a:p>
        </p:txBody>
      </p:sp>
      <p:sp>
        <p:nvSpPr>
          <p:cNvPr id="161795" name="Rectangle 3"/>
          <p:cNvSpPr>
            <a:spLocks noGrp="1" noChangeArrowheads="1"/>
          </p:cNvSpPr>
          <p:nvPr>
            <p:ph type="body" idx="1"/>
          </p:nvPr>
        </p:nvSpPr>
        <p:spPr>
          <a:xfrm>
            <a:off x="762000" y="2057400"/>
            <a:ext cx="7086600" cy="246717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Against the Temple (14a)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Against the Law (14b)</a:t>
            </a:r>
          </a:p>
        </p:txBody>
      </p:sp>
      <p:pic>
        <p:nvPicPr>
          <p:cNvPr id="2" name="Picture 1">
            <a:extLst>
              <a:ext uri="{FF2B5EF4-FFF2-40B4-BE49-F238E27FC236}">
                <a16:creationId xmlns:a16="http://schemas.microsoft.com/office/drawing/2014/main" id="{CD6362AE-3ADB-53E6-490E-0F6B9B6BBA2B}"/>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8074023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Substantiation of the Charges </a:t>
            </a:r>
          </a:p>
        </p:txBody>
      </p:sp>
      <p:sp>
        <p:nvSpPr>
          <p:cNvPr id="161795" name="Rectangle 3"/>
          <p:cNvSpPr>
            <a:spLocks noGrp="1" noChangeArrowheads="1"/>
          </p:cNvSpPr>
          <p:nvPr>
            <p:ph type="body" idx="1"/>
          </p:nvPr>
        </p:nvSpPr>
        <p:spPr>
          <a:xfrm>
            <a:off x="762000" y="2057400"/>
            <a:ext cx="7086600" cy="246717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Against the Temple (14a)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Against the Law (14b)</a:t>
            </a:r>
          </a:p>
        </p:txBody>
      </p:sp>
      <p:pic>
        <p:nvPicPr>
          <p:cNvPr id="2" name="Picture 1">
            <a:extLst>
              <a:ext uri="{FF2B5EF4-FFF2-40B4-BE49-F238E27FC236}">
                <a16:creationId xmlns:a16="http://schemas.microsoft.com/office/drawing/2014/main" id="{464E8396-DE53-AEF9-487E-EBC85F74579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5436530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FFF7A-03C0-43AF-9B91-CAAF5175F3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799" cy="3677930"/>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Matthew 24:1-2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 </a:t>
            </a:r>
            <a:r>
              <a:rPr lang="en-US" sz="3600" dirty="0">
                <a:latin typeface="Calibri" panose="020F0502020204030204" pitchFamily="34" charset="0"/>
                <a:cs typeface="Calibri" panose="020F0502020204030204" pitchFamily="34" charset="0"/>
              </a:rPr>
              <a:t>Jesus came out from the temple and was going away when His disciples came up to point out the temple buildings to Him. </a:t>
            </a:r>
            <a:r>
              <a:rPr lang="en-US" sz="3600" baseline="30000" dirty="0">
                <a:latin typeface="Calibri" panose="020F0502020204030204" pitchFamily="34" charset="0"/>
                <a:cs typeface="Calibri" panose="020F0502020204030204" pitchFamily="34" charset="0"/>
              </a:rPr>
              <a:t>2 </a:t>
            </a:r>
            <a:r>
              <a:rPr lang="en-US" sz="3600" dirty="0">
                <a:latin typeface="Calibri" panose="020F0502020204030204" pitchFamily="34" charset="0"/>
                <a:cs typeface="Calibri" panose="020F0502020204030204" pitchFamily="34" charset="0"/>
              </a:rPr>
              <a:t>And He said to them, “Do you not see all these things? Truly I say to you, </a:t>
            </a:r>
            <a:r>
              <a:rPr lang="en-US" sz="3600" b="1" u="sng" dirty="0">
                <a:solidFill>
                  <a:srgbClr val="FFFFCC"/>
                </a:solidFill>
                <a:latin typeface="Calibri" panose="020F0502020204030204" pitchFamily="34" charset="0"/>
                <a:cs typeface="Calibri" panose="020F0502020204030204" pitchFamily="34" charset="0"/>
              </a:rPr>
              <a:t>not one stone here will be left upon another, which will not be torn down</a:t>
            </a:r>
            <a:r>
              <a:rPr lang="en-US" sz="4000" dirty="0">
                <a:latin typeface="Calibri" panose="020F0502020204030204" pitchFamily="34" charset="0"/>
                <a:cs typeface="Calibri" panose="020F0502020204030204" pitchFamily="34" charset="0"/>
              </a:rPr>
              <a:t>.</a:t>
            </a:r>
            <a:r>
              <a:rPr lang="en-US" sz="4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12099712"/>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D0D77C-C477-4AE4-9C55-06A77DB433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rPr>
              <a:t>Luke 19:41-44</a:t>
            </a:r>
          </a:p>
          <a:p>
            <a:pPr algn="just"/>
            <a:r>
              <a:rPr lang="en-US" sz="3600" baseline="30000" dirty="0">
                <a:latin typeface="Calibri" panose="020F0502020204030204" pitchFamily="34" charset="0"/>
                <a:cs typeface="Calibri" panose="020F0502020204030204" pitchFamily="34" charset="0"/>
              </a:rPr>
              <a:t>41 “</a:t>
            </a:r>
            <a:r>
              <a:rPr lang="en-US" sz="3600" dirty="0">
                <a:latin typeface="Calibri" panose="020F0502020204030204" pitchFamily="34" charset="0"/>
                <a:cs typeface="Calibri" panose="020F0502020204030204" pitchFamily="34" charset="0"/>
              </a:rPr>
              <a:t>When He approached Jerusalem, He saw the city and wept over it, </a:t>
            </a:r>
            <a:r>
              <a:rPr lang="en-US" sz="3600" baseline="30000" dirty="0">
                <a:latin typeface="Calibri" panose="020F0502020204030204" pitchFamily="34" charset="0"/>
                <a:cs typeface="Calibri" panose="020F0502020204030204" pitchFamily="34" charset="0"/>
              </a:rPr>
              <a:t>42 </a:t>
            </a:r>
            <a:r>
              <a:rPr lang="en-US" sz="3600" dirty="0">
                <a:latin typeface="Calibri" panose="020F0502020204030204" pitchFamily="34" charset="0"/>
                <a:cs typeface="Calibri" panose="020F0502020204030204" pitchFamily="34" charset="0"/>
              </a:rPr>
              <a:t>saying, “If you had known in this day, even you, the things which make for peace! But now they have been hidden from your eyes. </a:t>
            </a:r>
            <a:r>
              <a:rPr lang="en-US" sz="3600" baseline="30000" dirty="0">
                <a:latin typeface="Calibri" panose="020F0502020204030204" pitchFamily="34" charset="0"/>
                <a:cs typeface="Calibri" panose="020F0502020204030204" pitchFamily="34" charset="0"/>
              </a:rPr>
              <a:t>43 </a:t>
            </a:r>
            <a:r>
              <a:rPr lang="en-US" sz="3600" dirty="0">
                <a:latin typeface="Calibri" panose="020F0502020204030204" pitchFamily="34" charset="0"/>
                <a:cs typeface="Calibri" panose="020F0502020204030204" pitchFamily="34" charset="0"/>
              </a:rPr>
              <a:t>For the days will come upon you when </a:t>
            </a:r>
            <a:r>
              <a:rPr lang="en-US" sz="3600" b="1" u="sng" dirty="0">
                <a:solidFill>
                  <a:srgbClr val="FFFFCC"/>
                </a:solidFill>
                <a:latin typeface="Calibri" panose="020F0502020204030204" pitchFamily="34" charset="0"/>
                <a:cs typeface="Calibri" panose="020F0502020204030204" pitchFamily="34" charset="0"/>
              </a:rPr>
              <a:t>your enemies will throw up a barricade against you, and surround you and hem you in on</a:t>
            </a:r>
            <a:r>
              <a:rPr lang="en-US" sz="3600" dirty="0">
                <a:latin typeface="Calibri" panose="020F0502020204030204" pitchFamily="34" charset="0"/>
                <a:cs typeface="Calibri" panose="020F0502020204030204" pitchFamily="34" charset="0"/>
              </a:rPr>
              <a:t> . . .</a:t>
            </a:r>
          </a:p>
        </p:txBody>
      </p:sp>
    </p:spTree>
    <p:extLst>
      <p:ext uri="{BB962C8B-B14F-4D97-AF65-F5344CB8AC3E}">
        <p14:creationId xmlns:p14="http://schemas.microsoft.com/office/powerpoint/2010/main" val="2407300501"/>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DF1AD6-8C87-478D-9F1B-301BD129EB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rPr>
              <a:t>Luke 19:41-44</a:t>
            </a:r>
          </a:p>
          <a:p>
            <a:pPr algn="just"/>
            <a:r>
              <a:rPr lang="en-US" sz="3600" dirty="0">
                <a:latin typeface="Calibri" panose="020F0502020204030204" pitchFamily="34" charset="0"/>
                <a:cs typeface="Calibri" panose="020F0502020204030204" pitchFamily="34" charset="0"/>
              </a:rPr>
              <a:t>. . . </a:t>
            </a:r>
            <a:r>
              <a:rPr lang="en-US" sz="3600" b="1" u="sng" dirty="0">
                <a:solidFill>
                  <a:srgbClr val="FFFFCC"/>
                </a:solidFill>
                <a:latin typeface="Calibri" panose="020F0502020204030204" pitchFamily="34" charset="0"/>
                <a:cs typeface="Calibri" panose="020F0502020204030204" pitchFamily="34" charset="0"/>
              </a:rPr>
              <a:t>every side</a:t>
            </a:r>
            <a:r>
              <a:rPr lang="en-US" sz="3600" dirty="0">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44 </a:t>
            </a:r>
            <a:r>
              <a:rPr lang="en-US" sz="3600" dirty="0">
                <a:latin typeface="Calibri" panose="020F0502020204030204" pitchFamily="34" charset="0"/>
                <a:cs typeface="Calibri" panose="020F0502020204030204" pitchFamily="34" charset="0"/>
              </a:rPr>
              <a:t>and they will level you to the ground and </a:t>
            </a:r>
            <a:r>
              <a:rPr lang="en-US" sz="3600" b="1" u="sng" dirty="0">
                <a:solidFill>
                  <a:srgbClr val="FFFFCC"/>
                </a:solidFill>
                <a:latin typeface="Calibri" panose="020F0502020204030204" pitchFamily="34" charset="0"/>
                <a:cs typeface="Calibri" panose="020F0502020204030204" pitchFamily="34" charset="0"/>
              </a:rPr>
              <a:t>your children within you, and they will not leave in you one stone upon another</a:t>
            </a:r>
            <a:r>
              <a:rPr lang="en-US" sz="3600" dirty="0">
                <a:latin typeface="Calibri" panose="020F0502020204030204" pitchFamily="34" charset="0"/>
                <a:cs typeface="Calibri" panose="020F0502020204030204" pitchFamily="34" charset="0"/>
              </a:rPr>
              <a:t>, because you did not recognize the time of your visitation.”</a:t>
            </a:r>
          </a:p>
        </p:txBody>
      </p:sp>
      <p:pic>
        <p:nvPicPr>
          <p:cNvPr id="3" name="Picture 2">
            <a:extLst>
              <a:ext uri="{FF2B5EF4-FFF2-40B4-BE49-F238E27FC236}">
                <a16:creationId xmlns:a16="http://schemas.microsoft.com/office/drawing/2014/main" id="{CAB920E7-112F-446F-A6B9-6D5661D9F55D}"/>
              </a:ext>
            </a:extLst>
          </p:cNvPr>
          <p:cNvPicPr>
            <a:picLocks noChangeAspect="1"/>
          </p:cNvPicPr>
          <p:nvPr/>
        </p:nvPicPr>
        <p:blipFill>
          <a:blip r:embed="rId3"/>
          <a:stretch>
            <a:fillRect/>
          </a:stretch>
        </p:blipFill>
        <p:spPr>
          <a:xfrm>
            <a:off x="4694712" y="3048000"/>
            <a:ext cx="2802577" cy="1828800"/>
          </a:xfrm>
          <a:prstGeom prst="rect">
            <a:avLst/>
          </a:prstGeom>
          <a:ln>
            <a:solidFill>
              <a:schemeClr val="tx1"/>
            </a:solidFill>
          </a:ln>
        </p:spPr>
      </p:pic>
    </p:spTree>
    <p:extLst>
      <p:ext uri="{BB962C8B-B14F-4D97-AF65-F5344CB8AC3E}">
        <p14:creationId xmlns:p14="http://schemas.microsoft.com/office/powerpoint/2010/main" val="2167211782"/>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7CB8BC-E320-44BC-A2FE-22E3A653EC03}"/>
              </a:ext>
            </a:extLst>
          </p:cNvPr>
          <p:cNvPicPr>
            <a:picLocks noChangeAspect="1"/>
          </p:cNvPicPr>
          <p:nvPr/>
        </p:nvPicPr>
        <p:blipFill>
          <a:blip r:embed="rId2"/>
          <a:stretch>
            <a:fillRect/>
          </a:stretch>
        </p:blipFill>
        <p:spPr>
          <a:xfrm>
            <a:off x="1641589" y="421803"/>
            <a:ext cx="8908825" cy="5943600"/>
          </a:xfrm>
          <a:prstGeom prst="rect">
            <a:avLst/>
          </a:prstGeom>
        </p:spPr>
      </p:pic>
    </p:spTree>
    <p:extLst>
      <p:ext uri="{BB962C8B-B14F-4D97-AF65-F5344CB8AC3E}">
        <p14:creationId xmlns:p14="http://schemas.microsoft.com/office/powerpoint/2010/main" val="4651165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Substantiation of the Charges </a:t>
            </a:r>
          </a:p>
        </p:txBody>
      </p:sp>
      <p:sp>
        <p:nvSpPr>
          <p:cNvPr id="161795" name="Rectangle 3"/>
          <p:cNvSpPr>
            <a:spLocks noGrp="1" noChangeArrowheads="1"/>
          </p:cNvSpPr>
          <p:nvPr>
            <p:ph type="body" idx="1"/>
          </p:nvPr>
        </p:nvSpPr>
        <p:spPr>
          <a:xfrm>
            <a:off x="762000" y="2057400"/>
            <a:ext cx="7086600" cy="246717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Against the Temple (14a)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Against the Law (14b)</a:t>
            </a:r>
          </a:p>
        </p:txBody>
      </p:sp>
      <p:pic>
        <p:nvPicPr>
          <p:cNvPr id="2" name="Picture 1">
            <a:extLst>
              <a:ext uri="{FF2B5EF4-FFF2-40B4-BE49-F238E27FC236}">
                <a16:creationId xmlns:a16="http://schemas.microsoft.com/office/drawing/2014/main" id="{C324636A-BBF9-A9FF-88B8-5D95C53AEEBD}"/>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0186674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1662869"/>
            <a:ext cx="7688500" cy="33528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Description of Stephen (8)</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Disputations against Stephen (9-10)</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against Stephen (11)</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Arrest of Stephen (12)</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Charges against Stephen (13-14)</a:t>
            </a:r>
          </a:p>
          <a:p>
            <a:pPr marL="457200" lvl="1" indent="-457200">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Face of Stephen (15)</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Opportunity of Stephen (7:1)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Stephen’s Arrest</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6:8-15</a:t>
            </a:r>
          </a:p>
        </p:txBody>
      </p:sp>
      <p:pic>
        <p:nvPicPr>
          <p:cNvPr id="4" name="Picture 3">
            <a:extLst>
              <a:ext uri="{FF2B5EF4-FFF2-40B4-BE49-F238E27FC236}">
                <a16:creationId xmlns:a16="http://schemas.microsoft.com/office/drawing/2014/main" id="{A515CB85-FF8D-9581-CB3B-B8E3AAD0DC28}"/>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389601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5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6289</TotalTime>
  <Words>2859</Words>
  <Application>Microsoft Office PowerPoint</Application>
  <PresentationFormat>Widescreen</PresentationFormat>
  <Paragraphs>448</Paragraphs>
  <Slides>105</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105</vt:i4>
      </vt:variant>
    </vt:vector>
  </HeadingPairs>
  <TitlesOfParts>
    <vt:vector size="111" baseType="lpstr">
      <vt:lpstr>Arial</vt:lpstr>
      <vt:lpstr>Calibri</vt:lpstr>
      <vt:lpstr>Calibri Light</vt:lpstr>
      <vt:lpstr>Corbel</vt:lpstr>
      <vt:lpstr>Wingdings</vt:lpstr>
      <vt:lpstr>Office Theme</vt:lpstr>
      <vt:lpstr>PowerPoint Presentation</vt:lpstr>
      <vt:lpstr>Acts 6:1‒15 First Deacons &amp; Stephen’s Arrest</vt:lpstr>
      <vt:lpstr>Acts 6:1‒15 First Deacons &amp; Stephen’s Arrest</vt:lpstr>
      <vt:lpstr>PowerPoint Presentation</vt:lpstr>
      <vt:lpstr>PowerPoint Presentation</vt:lpstr>
      <vt:lpstr>Acts 6:1 Occasion</vt:lpstr>
      <vt:lpstr>Acts 6:1 Occasion</vt:lpstr>
      <vt:lpstr>Acts 6:1 Occasion</vt:lpstr>
      <vt:lpstr>Purposes of the Local Church</vt:lpstr>
      <vt:lpstr>Three Tenses of Salvation</vt:lpstr>
      <vt:lpstr>PowerPoint Presentation</vt:lpstr>
      <vt:lpstr>Purpose</vt:lpstr>
      <vt:lpstr>Message</vt:lpstr>
      <vt:lpstr>PowerPoint Presentation</vt:lpstr>
      <vt:lpstr>PowerPoint Presentation</vt:lpstr>
      <vt:lpstr>Acts 6:2-4 Apostolic Advice</vt:lpstr>
      <vt:lpstr>Acts 6:2-4 Apostolic Advice</vt:lpstr>
      <vt:lpstr>Local Church Government</vt:lpstr>
      <vt:lpstr>Acts 6:2-4 Apostolic Advice</vt:lpstr>
      <vt:lpstr>Acts 6:3a Deacon Qualifications</vt:lpstr>
      <vt:lpstr>Acts 6:3a Deacon Qualifications</vt:lpstr>
      <vt:lpstr>PowerPoint Presentation</vt:lpstr>
      <vt:lpstr>PowerPoint Presentation</vt:lpstr>
      <vt:lpstr>Acts 6:3a Deacon Qualifications</vt:lpstr>
      <vt:lpstr>Ephesians 4:1</vt:lpstr>
      <vt:lpstr>PowerPoint Presentation</vt:lpstr>
      <vt:lpstr>Acts 6:2-4 Apostolic Advice</vt:lpstr>
      <vt:lpstr>PowerPoint Presentation</vt:lpstr>
      <vt:lpstr>PowerPoint Presentation</vt:lpstr>
      <vt:lpstr>Acts 6:5-6 Appointment</vt:lpstr>
      <vt:lpstr>Acts 6:5-6 Appointment</vt:lpstr>
      <vt:lpstr>Acts 6:5-6 Appointment</vt:lpstr>
      <vt:lpstr>PowerPoint Presentation</vt:lpstr>
      <vt:lpstr>PowerPoint Presentation</vt:lpstr>
      <vt:lpstr>PowerPoint Presentation</vt:lpstr>
      <vt:lpstr>PowerPoint Presentation</vt:lpstr>
      <vt:lpstr>PowerPoint Presentation</vt:lpstr>
      <vt:lpstr>Acts 6:5-6 Appointment</vt:lpstr>
      <vt:lpstr>PowerPoint Presentation</vt:lpstr>
      <vt:lpstr>Acts 6:7 Results</vt:lpstr>
      <vt:lpstr>Acts 6:7 Results</vt:lpstr>
      <vt:lpstr>Acts 6:7 Results</vt:lpstr>
      <vt:lpstr>Purpose</vt:lpstr>
      <vt:lpstr>Message</vt:lpstr>
      <vt:lpstr>PowerPoint Presentation</vt:lpstr>
      <vt:lpstr>PowerPoint Presentation</vt:lpstr>
      <vt:lpstr>Structure (Acts 1:8)</vt:lpstr>
      <vt:lpstr>Acts 6:7 Results</vt:lpstr>
      <vt:lpstr>PowerPoint Presentation</vt:lpstr>
      <vt:lpstr>Acts 6:1‒15 First Deacons &amp; Stephen’s Arrest</vt:lpstr>
      <vt:lpstr>PowerPoint Presentation</vt:lpstr>
      <vt:lpstr>PowerPoint Presentation</vt:lpstr>
      <vt:lpstr>PowerPoint Presentation</vt:lpstr>
      <vt:lpstr>PowerPoint Presentation</vt:lpstr>
      <vt:lpstr>Acts 6:8 Description of Stephen</vt:lpstr>
      <vt:lpstr>Acts 6:8 Description of Stephen</vt:lpstr>
      <vt:lpstr>Acts 6:8 Description of Stephen</vt:lpstr>
      <vt:lpstr>Acts 6:8 Description of Stephen</vt:lpstr>
      <vt:lpstr>PowerPoint Presentation</vt:lpstr>
      <vt:lpstr>PowerPoint Presentation</vt:lpstr>
      <vt:lpstr>Acts 6:9-10 Disputations Against Stephen</vt:lpstr>
      <vt:lpstr>Acts 6:9-10 Disputations Against Stephen</vt:lpstr>
      <vt:lpstr>PowerPoint Presentation</vt:lpstr>
      <vt:lpstr>Acts 6:9 Sources of the Attack</vt:lpstr>
      <vt:lpstr>Acts 6:9 Sources of the Attack</vt:lpstr>
      <vt:lpstr>PowerPoint Presentation</vt:lpstr>
      <vt:lpstr>Acts 6:9 Sources of the Attack</vt:lpstr>
      <vt:lpstr>PowerPoint Presentation</vt:lpstr>
      <vt:lpstr>Acts 6:9 Sources of the Attack</vt:lpstr>
      <vt:lpstr>PowerPoint Presentation</vt:lpstr>
      <vt:lpstr>Acts 6:9 Sources of the Attack</vt:lpstr>
      <vt:lpstr>PowerPoint Presentation</vt:lpstr>
      <vt:lpstr>Acts 6:9 Sources of the Attack</vt:lpstr>
      <vt:lpstr>PowerPoint Presentation</vt:lpstr>
      <vt:lpstr>PowerPoint Presentation</vt:lpstr>
      <vt:lpstr>Acts 6:9-10 Disputations Against Stephen</vt:lpstr>
      <vt:lpstr>PowerPoint Presentation</vt:lpstr>
      <vt:lpstr>Acts 6:11 Conspiracy Against Stephen</vt:lpstr>
      <vt:lpstr>Acts 6:11 Conspiracy Against Stephen</vt:lpstr>
      <vt:lpstr>Acts 6:11 Conspiracy Against Stephen</vt:lpstr>
      <vt:lpstr>Acts 6:11b-c Charges</vt:lpstr>
      <vt:lpstr>Acts 6:11b-c Charges</vt:lpstr>
      <vt:lpstr>Acts 6:11b-c Charges</vt:lpstr>
      <vt:lpstr>PowerPoint Presentation</vt:lpstr>
      <vt:lpstr>PowerPoint Presentation</vt:lpstr>
      <vt:lpstr>Acts 6:13-14 Charges Against Stephen</vt:lpstr>
      <vt:lpstr>Acts 6:13-14 Charges Against Stephen</vt:lpstr>
      <vt:lpstr>Acts 6:13 Charges</vt:lpstr>
      <vt:lpstr>Acts 6:13 Charges</vt:lpstr>
      <vt:lpstr>Acts 6:13 Charges</vt:lpstr>
      <vt:lpstr>Acts 6:13-14 Charges Against Stephen</vt:lpstr>
      <vt:lpstr>Acts 6:14 Substantiation of the Charges </vt:lpstr>
      <vt:lpstr>Acts 6:14 Substantiation of the Charges </vt:lpstr>
      <vt:lpstr>PowerPoint Presentation</vt:lpstr>
      <vt:lpstr>PowerPoint Presentation</vt:lpstr>
      <vt:lpstr>PowerPoint Presentation</vt:lpstr>
      <vt:lpstr>PowerPoint Presentation</vt:lpstr>
      <vt:lpstr>Acts 6:14 Substantiation of the Charges </vt:lpstr>
      <vt:lpstr>PowerPoint Presentation</vt:lpstr>
      <vt:lpstr>Charles Ryrie Dispensationalism (Chicago: Moody Press, 1965), 86.</vt:lpstr>
      <vt:lpstr>PowerPoint Presentation</vt:lpstr>
      <vt:lpstr>E.W. Bullinger (1837‒1913)</vt:lpstr>
      <vt:lpstr>PowerPoint Presentation</vt:lpstr>
      <vt:lpstr>Conclusion</vt:lpstr>
      <vt:lpstr>Acts 6:1‒15 First Deacons &amp; Stephen’s Arrest</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034 Acts 6v1-15</dc:title>
  <dc:subject>ACTS</dc:subject>
  <dc:creator>A. Woods</dc:creator>
  <cp:lastModifiedBy>anne woods</cp:lastModifiedBy>
  <cp:revision>719</cp:revision>
  <cp:lastPrinted>2024-01-09T22:06:07Z</cp:lastPrinted>
  <dcterms:created xsi:type="dcterms:W3CDTF">2009-01-10T23:45:31Z</dcterms:created>
  <dcterms:modified xsi:type="dcterms:W3CDTF">2024-01-10T15:32:16Z</dcterms:modified>
</cp:coreProperties>
</file>