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8"/>
  </p:notesMasterIdLst>
  <p:handoutMasterIdLst>
    <p:handoutMasterId r:id="rId169"/>
  </p:handoutMasterIdLst>
  <p:sldIdLst>
    <p:sldId id="2094" r:id="rId2"/>
    <p:sldId id="9505" r:id="rId3"/>
    <p:sldId id="10717" r:id="rId4"/>
    <p:sldId id="10977" r:id="rId5"/>
    <p:sldId id="10847" r:id="rId6"/>
    <p:sldId id="10982" r:id="rId7"/>
    <p:sldId id="10810" r:id="rId8"/>
    <p:sldId id="10811" r:id="rId9"/>
    <p:sldId id="10812" r:id="rId10"/>
    <p:sldId id="10690" r:id="rId11"/>
    <p:sldId id="10983" r:id="rId12"/>
    <p:sldId id="10852" r:id="rId13"/>
    <p:sldId id="10986" r:id="rId14"/>
    <p:sldId id="10987" r:id="rId15"/>
    <p:sldId id="10988" r:id="rId16"/>
    <p:sldId id="10955" r:id="rId17"/>
    <p:sldId id="10989" r:id="rId18"/>
    <p:sldId id="10984" r:id="rId19"/>
    <p:sldId id="10857" r:id="rId20"/>
    <p:sldId id="10990" r:id="rId21"/>
    <p:sldId id="10956" r:id="rId22"/>
    <p:sldId id="10991" r:id="rId23"/>
    <p:sldId id="9247" r:id="rId24"/>
    <p:sldId id="10957" r:id="rId25"/>
    <p:sldId id="10985" r:id="rId26"/>
    <p:sldId id="10858" r:id="rId27"/>
    <p:sldId id="10861" r:id="rId28"/>
    <p:sldId id="5255" r:id="rId29"/>
    <p:sldId id="5256" r:id="rId30"/>
    <p:sldId id="1942" r:id="rId31"/>
    <p:sldId id="5268" r:id="rId32"/>
    <p:sldId id="10862" r:id="rId33"/>
    <p:sldId id="10978" r:id="rId34"/>
    <p:sldId id="10863" r:id="rId35"/>
    <p:sldId id="10992" r:id="rId36"/>
    <p:sldId id="10867" r:id="rId37"/>
    <p:sldId id="10868" r:id="rId38"/>
    <p:sldId id="6849" r:id="rId39"/>
    <p:sldId id="10869" r:id="rId40"/>
    <p:sldId id="10870" r:id="rId41"/>
    <p:sldId id="10993" r:id="rId42"/>
    <p:sldId id="10871" r:id="rId43"/>
    <p:sldId id="10872" r:id="rId44"/>
    <p:sldId id="5181" r:id="rId45"/>
    <p:sldId id="10873" r:id="rId46"/>
    <p:sldId id="10711" r:id="rId47"/>
    <p:sldId id="8993" r:id="rId48"/>
    <p:sldId id="10874" r:id="rId49"/>
    <p:sldId id="10875" r:id="rId50"/>
    <p:sldId id="10876" r:id="rId51"/>
    <p:sldId id="2850" r:id="rId52"/>
    <p:sldId id="10994" r:id="rId53"/>
    <p:sldId id="10866" r:id="rId54"/>
    <p:sldId id="10878" r:id="rId55"/>
    <p:sldId id="10879" r:id="rId56"/>
    <p:sldId id="2050" r:id="rId57"/>
    <p:sldId id="10880" r:id="rId58"/>
    <p:sldId id="2051" r:id="rId59"/>
    <p:sldId id="10958" r:id="rId60"/>
    <p:sldId id="2052" r:id="rId61"/>
    <p:sldId id="2073" r:id="rId62"/>
    <p:sldId id="2074" r:id="rId63"/>
    <p:sldId id="8243" r:id="rId64"/>
    <p:sldId id="778" r:id="rId65"/>
    <p:sldId id="5188" r:id="rId66"/>
    <p:sldId id="10959" r:id="rId67"/>
    <p:sldId id="2076" r:id="rId68"/>
    <p:sldId id="10881" r:id="rId69"/>
    <p:sldId id="10882" r:id="rId70"/>
    <p:sldId id="10883" r:id="rId71"/>
    <p:sldId id="10954" r:id="rId72"/>
    <p:sldId id="10979" r:id="rId73"/>
    <p:sldId id="10885" r:id="rId74"/>
    <p:sldId id="10995" r:id="rId75"/>
    <p:sldId id="10889" r:id="rId76"/>
    <p:sldId id="10890" r:id="rId77"/>
    <p:sldId id="10960" r:id="rId78"/>
    <p:sldId id="10891" r:id="rId79"/>
    <p:sldId id="10894" r:id="rId80"/>
    <p:sldId id="10997" r:id="rId81"/>
    <p:sldId id="10998" r:id="rId82"/>
    <p:sldId id="10999" r:id="rId83"/>
    <p:sldId id="11000" r:id="rId84"/>
    <p:sldId id="10962" r:id="rId85"/>
    <p:sldId id="10892" r:id="rId86"/>
    <p:sldId id="10899" r:id="rId87"/>
    <p:sldId id="11001" r:id="rId88"/>
    <p:sldId id="11002" r:id="rId89"/>
    <p:sldId id="10902" r:id="rId90"/>
    <p:sldId id="11003" r:id="rId91"/>
    <p:sldId id="11004" r:id="rId92"/>
    <p:sldId id="11005" r:id="rId93"/>
    <p:sldId id="11006" r:id="rId94"/>
    <p:sldId id="10893" r:id="rId95"/>
    <p:sldId id="10964" r:id="rId96"/>
    <p:sldId id="10996" r:id="rId97"/>
    <p:sldId id="10906" r:id="rId98"/>
    <p:sldId id="10907" r:id="rId99"/>
    <p:sldId id="10910" r:id="rId100"/>
    <p:sldId id="11007" r:id="rId101"/>
    <p:sldId id="11008" r:id="rId102"/>
    <p:sldId id="10913" r:id="rId103"/>
    <p:sldId id="11009" r:id="rId104"/>
    <p:sldId id="10968" r:id="rId105"/>
    <p:sldId id="11010" r:id="rId106"/>
    <p:sldId id="10908" r:id="rId107"/>
    <p:sldId id="10916" r:id="rId108"/>
    <p:sldId id="11011" r:id="rId109"/>
    <p:sldId id="10966" r:id="rId110"/>
    <p:sldId id="11012" r:id="rId111"/>
    <p:sldId id="10919" r:id="rId112"/>
    <p:sldId id="11013" r:id="rId113"/>
    <p:sldId id="11014" r:id="rId114"/>
    <p:sldId id="11015" r:id="rId115"/>
    <p:sldId id="10909" r:id="rId116"/>
    <p:sldId id="10923" r:id="rId117"/>
    <p:sldId id="11016" r:id="rId118"/>
    <p:sldId id="11017" r:id="rId119"/>
    <p:sldId id="10980" r:id="rId120"/>
    <p:sldId id="10926" r:id="rId121"/>
    <p:sldId id="10927" r:id="rId122"/>
    <p:sldId id="10932" r:id="rId123"/>
    <p:sldId id="10933" r:id="rId124"/>
    <p:sldId id="9169" r:id="rId125"/>
    <p:sldId id="10967" r:id="rId126"/>
    <p:sldId id="10965" r:id="rId127"/>
    <p:sldId id="10934" r:id="rId128"/>
    <p:sldId id="10937" r:id="rId129"/>
    <p:sldId id="11018" r:id="rId130"/>
    <p:sldId id="10969" r:id="rId131"/>
    <p:sldId id="4281" r:id="rId132"/>
    <p:sldId id="11019" r:id="rId133"/>
    <p:sldId id="10935" r:id="rId134"/>
    <p:sldId id="10970" r:id="rId135"/>
    <p:sldId id="10936" r:id="rId136"/>
    <p:sldId id="10971" r:id="rId137"/>
    <p:sldId id="9236" r:id="rId138"/>
    <p:sldId id="3264" r:id="rId139"/>
    <p:sldId id="10842" r:id="rId140"/>
    <p:sldId id="10928" r:id="rId141"/>
    <p:sldId id="10940" r:id="rId142"/>
    <p:sldId id="10941" r:id="rId143"/>
    <p:sldId id="10942" r:id="rId144"/>
    <p:sldId id="10972" r:id="rId145"/>
    <p:sldId id="10929" r:id="rId146"/>
    <p:sldId id="10943" r:id="rId147"/>
    <p:sldId id="10944" r:id="rId148"/>
    <p:sldId id="10973" r:id="rId149"/>
    <p:sldId id="9902" r:id="rId150"/>
    <p:sldId id="10945" r:id="rId151"/>
    <p:sldId id="10930" r:id="rId152"/>
    <p:sldId id="10946" r:id="rId153"/>
    <p:sldId id="10947" r:id="rId154"/>
    <p:sldId id="10948" r:id="rId155"/>
    <p:sldId id="10949" r:id="rId156"/>
    <p:sldId id="10974" r:id="rId157"/>
    <p:sldId id="10931" r:id="rId158"/>
    <p:sldId id="10950" r:id="rId159"/>
    <p:sldId id="10951" r:id="rId160"/>
    <p:sldId id="276" r:id="rId161"/>
    <p:sldId id="10975" r:id="rId162"/>
    <p:sldId id="10976" r:id="rId163"/>
    <p:sldId id="10952" r:id="rId164"/>
    <p:sldId id="10522" r:id="rId165"/>
    <p:sldId id="10981" r:id="rId166"/>
    <p:sldId id="10524" r:id="rId167"/>
  </p:sldIdLst>
  <p:sldSz cx="12192000" cy="6858000"/>
  <p:notesSz cx="7315200" cy="9601200"/>
  <p:custDataLst>
    <p:tags r:id="rId17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41C84B-C297-48DA-920C-840512922ACC}" v="54" dt="2023-12-28T14:57:58.06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2" autoAdjust="0"/>
    <p:restoredTop sz="96191" autoAdjust="0"/>
  </p:normalViewPr>
  <p:slideViewPr>
    <p:cSldViewPr>
      <p:cViewPr varScale="1">
        <p:scale>
          <a:sx n="106" d="100"/>
          <a:sy n="106" d="100"/>
        </p:scale>
        <p:origin x="893" y="82"/>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gs" Target="tags/tag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commentAuthors" Target="commentAuthor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microsoft.com/office/2015/10/relationships/revisionInfo" Target="revisionInfo.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microsoft.com/office/2016/11/relationships/changesInfo" Target="changesInfos/changesInfo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CE41C84B-C297-48DA-920C-840512922ACC}"/>
    <pc:docChg chg="undo custSel addSld delSld modSld sldOrd replTag delTag modHandout">
      <pc:chgData name="Jim McGowan" userId="e2c7446dd3aca506" providerId="LiveId" clId="{CE41C84B-C297-48DA-920C-840512922ACC}" dt="2023-12-28T15:01:38.508" v="902"/>
      <pc:docMkLst>
        <pc:docMk/>
      </pc:docMkLst>
      <pc:sldChg chg="delSp mod">
        <pc:chgData name="Jim McGowan" userId="e2c7446dd3aca506" providerId="LiveId" clId="{CE41C84B-C297-48DA-920C-840512922ACC}" dt="2023-12-28T14:16:44.940" v="259" actId="478"/>
        <pc:sldMkLst>
          <pc:docMk/>
          <pc:sldMk cId="384173127" sldId="5181"/>
        </pc:sldMkLst>
        <pc:spChg chg="del">
          <ac:chgData name="Jim McGowan" userId="e2c7446dd3aca506" providerId="LiveId" clId="{CE41C84B-C297-48DA-920C-840512922ACC}" dt="2023-12-28T14:16:44.940" v="259" actId="478"/>
          <ac:spMkLst>
            <pc:docMk/>
            <pc:sldMk cId="384173127" sldId="5181"/>
            <ac:spMk id="4" creationId="{A1C10D15-D2FE-405A-9633-0BFFFAD6C8F3}"/>
          </ac:spMkLst>
        </pc:spChg>
      </pc:sldChg>
      <pc:sldChg chg="modSp mod">
        <pc:chgData name="Jim McGowan" userId="e2c7446dd3aca506" providerId="LiveId" clId="{CE41C84B-C297-48DA-920C-840512922ACC}" dt="2023-12-28T14:03:36.308" v="65" actId="14100"/>
        <pc:sldMkLst>
          <pc:docMk/>
          <pc:sldMk cId="590753144" sldId="10717"/>
        </pc:sldMkLst>
        <pc:spChg chg="mod">
          <ac:chgData name="Jim McGowan" userId="e2c7446dd3aca506" providerId="LiveId" clId="{CE41C84B-C297-48DA-920C-840512922ACC}" dt="2023-12-28T14:03:36.308" v="65" actId="14100"/>
          <ac:spMkLst>
            <pc:docMk/>
            <pc:sldMk cId="590753144" sldId="10717"/>
            <ac:spMk id="161795" creationId="{00000000-0000-0000-0000-000000000000}"/>
          </ac:spMkLst>
        </pc:spChg>
      </pc:sldChg>
      <pc:sldChg chg="del">
        <pc:chgData name="Jim McGowan" userId="e2c7446dd3aca506" providerId="LiveId" clId="{CE41C84B-C297-48DA-920C-840512922ACC}" dt="2023-12-28T13:59:11.077" v="14" actId="47"/>
        <pc:sldMkLst>
          <pc:docMk/>
          <pc:sldMk cId="1417009776" sldId="10843"/>
        </pc:sldMkLst>
      </pc:sldChg>
      <pc:sldChg chg="del">
        <pc:chgData name="Jim McGowan" userId="e2c7446dd3aca506" providerId="LiveId" clId="{CE41C84B-C297-48DA-920C-840512922ACC}" dt="2023-12-28T13:59:55.021" v="22" actId="47"/>
        <pc:sldMkLst>
          <pc:docMk/>
          <pc:sldMk cId="4061045181" sldId="10844"/>
        </pc:sldMkLst>
      </pc:sldChg>
      <pc:sldChg chg="del">
        <pc:chgData name="Jim McGowan" userId="e2c7446dd3aca506" providerId="LiveId" clId="{CE41C84B-C297-48DA-920C-840512922ACC}" dt="2023-12-28T14:00:36.829" v="30" actId="47"/>
        <pc:sldMkLst>
          <pc:docMk/>
          <pc:sldMk cId="900611345" sldId="10845"/>
        </pc:sldMkLst>
      </pc:sldChg>
      <pc:sldChg chg="del">
        <pc:chgData name="Jim McGowan" userId="e2c7446dd3aca506" providerId="LiveId" clId="{CE41C84B-C297-48DA-920C-840512922ACC}" dt="2023-12-28T14:01:17.637" v="38" actId="47"/>
        <pc:sldMkLst>
          <pc:docMk/>
          <pc:sldMk cId="3889478319" sldId="10846"/>
        </pc:sldMkLst>
      </pc:sldChg>
      <pc:sldChg chg="addSp delSp modSp mod">
        <pc:chgData name="Jim McGowan" userId="e2c7446dd3aca506" providerId="LiveId" clId="{CE41C84B-C297-48DA-920C-840512922ACC}" dt="2023-12-28T14:04:04.175" v="69" actId="948"/>
        <pc:sldMkLst>
          <pc:docMk/>
          <pc:sldMk cId="2779431842" sldId="10847"/>
        </pc:sldMkLst>
        <pc:spChg chg="mod">
          <ac:chgData name="Jim McGowan" userId="e2c7446dd3aca506" providerId="LiveId" clId="{CE41C84B-C297-48DA-920C-840512922ACC}" dt="2023-12-28T14:04:04.175" v="69" actId="948"/>
          <ac:spMkLst>
            <pc:docMk/>
            <pc:sldMk cId="2779431842" sldId="10847"/>
            <ac:spMk id="161795" creationId="{00000000-0000-0000-0000-000000000000}"/>
          </ac:spMkLst>
        </pc:spChg>
        <pc:picChg chg="add mod">
          <ac:chgData name="Jim McGowan" userId="e2c7446dd3aca506" providerId="LiveId" clId="{CE41C84B-C297-48DA-920C-840512922ACC}" dt="2023-12-28T14:02:00.506" v="49"/>
          <ac:picMkLst>
            <pc:docMk/>
            <pc:sldMk cId="2779431842" sldId="10847"/>
            <ac:picMk id="2" creationId="{9B62CD44-2D5B-F8BF-749E-A0AD078D447A}"/>
          </ac:picMkLst>
        </pc:picChg>
        <pc:picChg chg="del">
          <ac:chgData name="Jim McGowan" userId="e2c7446dd3aca506" providerId="LiveId" clId="{CE41C84B-C297-48DA-920C-840512922ACC}" dt="2023-12-28T14:01:59.789" v="48" actId="478"/>
          <ac:picMkLst>
            <pc:docMk/>
            <pc:sldMk cId="2779431842" sldId="10847"/>
            <ac:picMk id="3" creationId="{6C05FAA2-2760-4803-49A3-30A1463837D1}"/>
          </ac:picMkLst>
        </pc:picChg>
      </pc:sldChg>
      <pc:sldChg chg="del">
        <pc:chgData name="Jim McGowan" userId="e2c7446dd3aca506" providerId="LiveId" clId="{CE41C84B-C297-48DA-920C-840512922ACC}" dt="2023-12-28T14:04:35.175" v="79" actId="47"/>
        <pc:sldMkLst>
          <pc:docMk/>
          <pc:sldMk cId="99725487" sldId="10848"/>
        </pc:sldMkLst>
      </pc:sldChg>
      <pc:sldChg chg="del">
        <pc:chgData name="Jim McGowan" userId="e2c7446dd3aca506" providerId="LiveId" clId="{CE41C84B-C297-48DA-920C-840512922ACC}" dt="2023-12-28T14:05:01.358" v="87" actId="47"/>
        <pc:sldMkLst>
          <pc:docMk/>
          <pc:sldMk cId="327512602" sldId="10849"/>
        </pc:sldMkLst>
      </pc:sldChg>
      <pc:sldChg chg="del">
        <pc:chgData name="Jim McGowan" userId="e2c7446dd3aca506" providerId="LiveId" clId="{CE41C84B-C297-48DA-920C-840512922ACC}" dt="2023-12-28T14:05:33.454" v="95" actId="47"/>
        <pc:sldMkLst>
          <pc:docMk/>
          <pc:sldMk cId="3594623172" sldId="10850"/>
        </pc:sldMkLst>
      </pc:sldChg>
      <pc:sldChg chg="del">
        <pc:chgData name="Jim McGowan" userId="e2c7446dd3aca506" providerId="LiveId" clId="{CE41C84B-C297-48DA-920C-840512922ACC}" dt="2023-12-28T14:05:56.901" v="105" actId="47"/>
        <pc:sldMkLst>
          <pc:docMk/>
          <pc:sldMk cId="2697548472" sldId="10851"/>
        </pc:sldMkLst>
      </pc:sldChg>
      <pc:sldChg chg="modSp mod">
        <pc:chgData name="Jim McGowan" userId="e2c7446dd3aca506" providerId="LiveId" clId="{CE41C84B-C297-48DA-920C-840512922ACC}" dt="2023-12-28T14:07:56.577" v="118" actId="12789"/>
        <pc:sldMkLst>
          <pc:docMk/>
          <pc:sldMk cId="2845805997" sldId="10852"/>
        </pc:sldMkLst>
        <pc:spChg chg="mod">
          <ac:chgData name="Jim McGowan" userId="e2c7446dd3aca506" providerId="LiveId" clId="{CE41C84B-C297-48DA-920C-840512922ACC}" dt="2023-12-28T14:07:56.577" v="118" actId="12789"/>
          <ac:spMkLst>
            <pc:docMk/>
            <pc:sldMk cId="2845805997" sldId="10852"/>
            <ac:spMk id="161795" creationId="{00000000-0000-0000-0000-000000000000}"/>
          </ac:spMkLst>
        </pc:spChg>
      </pc:sldChg>
      <pc:sldChg chg="del">
        <pc:chgData name="Jim McGowan" userId="e2c7446dd3aca506" providerId="LiveId" clId="{CE41C84B-C297-48DA-920C-840512922ACC}" dt="2023-12-28T14:08:21.998" v="123" actId="47"/>
        <pc:sldMkLst>
          <pc:docMk/>
          <pc:sldMk cId="2867556016" sldId="10853"/>
        </pc:sldMkLst>
      </pc:sldChg>
      <pc:sldChg chg="del">
        <pc:chgData name="Jim McGowan" userId="e2c7446dd3aca506" providerId="LiveId" clId="{CE41C84B-C297-48DA-920C-840512922ACC}" dt="2023-12-28T14:08:43.581" v="131" actId="47"/>
        <pc:sldMkLst>
          <pc:docMk/>
          <pc:sldMk cId="105188975" sldId="10854"/>
        </pc:sldMkLst>
      </pc:sldChg>
      <pc:sldChg chg="del">
        <pc:chgData name="Jim McGowan" userId="e2c7446dd3aca506" providerId="LiveId" clId="{CE41C84B-C297-48DA-920C-840512922ACC}" dt="2023-12-28T14:09:16.187" v="141" actId="47"/>
        <pc:sldMkLst>
          <pc:docMk/>
          <pc:sldMk cId="492612415" sldId="10855"/>
        </pc:sldMkLst>
      </pc:sldChg>
      <pc:sldChg chg="del">
        <pc:chgData name="Jim McGowan" userId="e2c7446dd3aca506" providerId="LiveId" clId="{CE41C84B-C297-48DA-920C-840512922ACC}" dt="2023-12-28T14:09:34.957" v="151" actId="47"/>
        <pc:sldMkLst>
          <pc:docMk/>
          <pc:sldMk cId="3325693169" sldId="10856"/>
        </pc:sldMkLst>
      </pc:sldChg>
      <pc:sldChg chg="modSp mod">
        <pc:chgData name="Jim McGowan" userId="e2c7446dd3aca506" providerId="LiveId" clId="{CE41C84B-C297-48DA-920C-840512922ACC}" dt="2023-12-28T14:10:00.500" v="156" actId="14100"/>
        <pc:sldMkLst>
          <pc:docMk/>
          <pc:sldMk cId="154610393" sldId="10857"/>
        </pc:sldMkLst>
        <pc:spChg chg="mod">
          <ac:chgData name="Jim McGowan" userId="e2c7446dd3aca506" providerId="LiveId" clId="{CE41C84B-C297-48DA-920C-840512922ACC}" dt="2023-12-28T14:10:00.500" v="156" actId="14100"/>
          <ac:spMkLst>
            <pc:docMk/>
            <pc:sldMk cId="154610393" sldId="10857"/>
            <ac:spMk id="161795" creationId="{00000000-0000-0000-0000-000000000000}"/>
          </ac:spMkLst>
        </pc:spChg>
      </pc:sldChg>
      <pc:sldChg chg="modSp mod">
        <pc:chgData name="Jim McGowan" userId="e2c7446dd3aca506" providerId="LiveId" clId="{CE41C84B-C297-48DA-920C-840512922ACC}" dt="2023-12-28T14:11:21.621" v="179" actId="6549"/>
        <pc:sldMkLst>
          <pc:docMk/>
          <pc:sldMk cId="2476218859" sldId="10858"/>
        </pc:sldMkLst>
        <pc:spChg chg="mod">
          <ac:chgData name="Jim McGowan" userId="e2c7446dd3aca506" providerId="LiveId" clId="{CE41C84B-C297-48DA-920C-840512922ACC}" dt="2023-12-28T14:11:21.621" v="179" actId="6549"/>
          <ac:spMkLst>
            <pc:docMk/>
            <pc:sldMk cId="2476218859" sldId="10858"/>
            <ac:spMk id="161795" creationId="{00000000-0000-0000-0000-000000000000}"/>
          </ac:spMkLst>
        </pc:spChg>
      </pc:sldChg>
      <pc:sldChg chg="del">
        <pc:chgData name="Jim McGowan" userId="e2c7446dd3aca506" providerId="LiveId" clId="{CE41C84B-C297-48DA-920C-840512922ACC}" dt="2023-12-28T14:10:36.267" v="163" actId="47"/>
        <pc:sldMkLst>
          <pc:docMk/>
          <pc:sldMk cId="3319497685" sldId="10859"/>
        </pc:sldMkLst>
      </pc:sldChg>
      <pc:sldChg chg="del">
        <pc:chgData name="Jim McGowan" userId="e2c7446dd3aca506" providerId="LiveId" clId="{CE41C84B-C297-48DA-920C-840512922ACC}" dt="2023-12-28T14:11:00.707" v="174" actId="47"/>
        <pc:sldMkLst>
          <pc:docMk/>
          <pc:sldMk cId="3855259437" sldId="10860"/>
        </pc:sldMkLst>
      </pc:sldChg>
      <pc:sldChg chg="modSp mod">
        <pc:chgData name="Jim McGowan" userId="e2c7446dd3aca506" providerId="LiveId" clId="{CE41C84B-C297-48DA-920C-840512922ACC}" dt="2023-12-28T14:11:30.517" v="184" actId="6549"/>
        <pc:sldMkLst>
          <pc:docMk/>
          <pc:sldMk cId="3782449832" sldId="10861"/>
        </pc:sldMkLst>
        <pc:spChg chg="mod">
          <ac:chgData name="Jim McGowan" userId="e2c7446dd3aca506" providerId="LiveId" clId="{CE41C84B-C297-48DA-920C-840512922ACC}" dt="2023-12-28T14:11:30.517" v="184" actId="6549"/>
          <ac:spMkLst>
            <pc:docMk/>
            <pc:sldMk cId="3782449832" sldId="10861"/>
            <ac:spMk id="161795" creationId="{00000000-0000-0000-0000-000000000000}"/>
          </ac:spMkLst>
        </pc:spChg>
      </pc:sldChg>
      <pc:sldChg chg="modSp mod">
        <pc:chgData name="Jim McGowan" userId="e2c7446dd3aca506" providerId="LiveId" clId="{CE41C84B-C297-48DA-920C-840512922ACC}" dt="2023-12-28T14:12:08.686" v="191" actId="6549"/>
        <pc:sldMkLst>
          <pc:docMk/>
          <pc:sldMk cId="2210628708" sldId="10862"/>
        </pc:sldMkLst>
        <pc:spChg chg="mod">
          <ac:chgData name="Jim McGowan" userId="e2c7446dd3aca506" providerId="LiveId" clId="{CE41C84B-C297-48DA-920C-840512922ACC}" dt="2023-12-28T14:12:08.686" v="191" actId="6549"/>
          <ac:spMkLst>
            <pc:docMk/>
            <pc:sldMk cId="2210628708" sldId="10862"/>
            <ac:spMk id="161795" creationId="{00000000-0000-0000-0000-000000000000}"/>
          </ac:spMkLst>
        </pc:spChg>
      </pc:sldChg>
      <pc:sldChg chg="addSp delSp modSp mod">
        <pc:chgData name="Jim McGowan" userId="e2c7446dd3aca506" providerId="LiveId" clId="{CE41C84B-C297-48DA-920C-840512922ACC}" dt="2023-12-28T14:21:08.562" v="328" actId="14100"/>
        <pc:sldMkLst>
          <pc:docMk/>
          <pc:sldMk cId="2216614056" sldId="10863"/>
        </pc:sldMkLst>
        <pc:spChg chg="mod">
          <ac:chgData name="Jim McGowan" userId="e2c7446dd3aca506" providerId="LiveId" clId="{CE41C84B-C297-48DA-920C-840512922ACC}" dt="2023-12-28T14:21:08.562" v="328" actId="14100"/>
          <ac:spMkLst>
            <pc:docMk/>
            <pc:sldMk cId="2216614056" sldId="10863"/>
            <ac:spMk id="161795" creationId="{00000000-0000-0000-0000-000000000000}"/>
          </ac:spMkLst>
        </pc:spChg>
        <pc:picChg chg="add mod">
          <ac:chgData name="Jim McGowan" userId="e2c7446dd3aca506" providerId="LiveId" clId="{CE41C84B-C297-48DA-920C-840512922ACC}" dt="2023-12-28T14:13:32.327" v="205"/>
          <ac:picMkLst>
            <pc:docMk/>
            <pc:sldMk cId="2216614056" sldId="10863"/>
            <ac:picMk id="2" creationId="{9333BAB7-6FDB-93EC-A909-24BF092F2923}"/>
          </ac:picMkLst>
        </pc:picChg>
        <pc:picChg chg="del">
          <ac:chgData name="Jim McGowan" userId="e2c7446dd3aca506" providerId="LiveId" clId="{CE41C84B-C297-48DA-920C-840512922ACC}" dt="2023-12-28T14:13:31.877" v="204" actId="478"/>
          <ac:picMkLst>
            <pc:docMk/>
            <pc:sldMk cId="2216614056" sldId="10863"/>
            <ac:picMk id="3" creationId="{6C05FAA2-2760-4803-49A3-30A1463837D1}"/>
          </ac:picMkLst>
        </pc:picChg>
      </pc:sldChg>
      <pc:sldChg chg="del">
        <pc:chgData name="Jim McGowan" userId="e2c7446dd3aca506" providerId="LiveId" clId="{CE41C84B-C297-48DA-920C-840512922ACC}" dt="2023-12-28T14:13:57.237" v="214" actId="47"/>
        <pc:sldMkLst>
          <pc:docMk/>
          <pc:sldMk cId="3341210965" sldId="10864"/>
        </pc:sldMkLst>
      </pc:sldChg>
      <pc:sldChg chg="del">
        <pc:chgData name="Jim McGowan" userId="e2c7446dd3aca506" providerId="LiveId" clId="{CE41C84B-C297-48DA-920C-840512922ACC}" dt="2023-12-28T14:16:06.142" v="244" actId="47"/>
        <pc:sldMkLst>
          <pc:docMk/>
          <pc:sldMk cId="4241880668" sldId="10865"/>
        </pc:sldMkLst>
      </pc:sldChg>
      <pc:sldChg chg="addSp delSp modSp mod">
        <pc:chgData name="Jim McGowan" userId="e2c7446dd3aca506" providerId="LiveId" clId="{CE41C84B-C297-48DA-920C-840512922ACC}" dt="2023-12-28T14:20:22.564" v="325" actId="14100"/>
        <pc:sldMkLst>
          <pc:docMk/>
          <pc:sldMk cId="2124945685" sldId="10866"/>
        </pc:sldMkLst>
        <pc:spChg chg="mod">
          <ac:chgData name="Jim McGowan" userId="e2c7446dd3aca506" providerId="LiveId" clId="{CE41C84B-C297-48DA-920C-840512922ACC}" dt="2023-12-28T14:20:22.564" v="325" actId="14100"/>
          <ac:spMkLst>
            <pc:docMk/>
            <pc:sldMk cId="2124945685" sldId="10866"/>
            <ac:spMk id="161795" creationId="{00000000-0000-0000-0000-000000000000}"/>
          </ac:spMkLst>
        </pc:spChg>
        <pc:picChg chg="add mod">
          <ac:chgData name="Jim McGowan" userId="e2c7446dd3aca506" providerId="LiveId" clId="{CE41C84B-C297-48DA-920C-840512922ACC}" dt="2023-12-28T14:19:48.616" v="314"/>
          <ac:picMkLst>
            <pc:docMk/>
            <pc:sldMk cId="2124945685" sldId="10866"/>
            <ac:picMk id="2" creationId="{B01D1B6E-A7B9-3726-375B-C6F3FA1EAA0C}"/>
          </ac:picMkLst>
        </pc:picChg>
        <pc:picChg chg="del">
          <ac:chgData name="Jim McGowan" userId="e2c7446dd3aca506" providerId="LiveId" clId="{CE41C84B-C297-48DA-920C-840512922ACC}" dt="2023-12-28T14:19:47.836" v="311" actId="478"/>
          <ac:picMkLst>
            <pc:docMk/>
            <pc:sldMk cId="2124945685" sldId="10866"/>
            <ac:picMk id="3" creationId="{6C05FAA2-2760-4803-49A3-30A1463837D1}"/>
          </ac:picMkLst>
        </pc:picChg>
      </pc:sldChg>
      <pc:sldChg chg="modSp mod">
        <pc:chgData name="Jim McGowan" userId="e2c7446dd3aca506" providerId="LiveId" clId="{CE41C84B-C297-48DA-920C-840512922ACC}" dt="2023-12-28T14:14:21.837" v="219" actId="6549"/>
        <pc:sldMkLst>
          <pc:docMk/>
          <pc:sldMk cId="359065923" sldId="10867"/>
        </pc:sldMkLst>
        <pc:spChg chg="mod">
          <ac:chgData name="Jim McGowan" userId="e2c7446dd3aca506" providerId="LiveId" clId="{CE41C84B-C297-48DA-920C-840512922ACC}" dt="2023-12-28T14:14:21.837" v="219" actId="6549"/>
          <ac:spMkLst>
            <pc:docMk/>
            <pc:sldMk cId="359065923" sldId="10867"/>
            <ac:spMk id="161795" creationId="{00000000-0000-0000-0000-000000000000}"/>
          </ac:spMkLst>
        </pc:spChg>
      </pc:sldChg>
      <pc:sldChg chg="modSp mod">
        <pc:chgData name="Jim McGowan" userId="e2c7446dd3aca506" providerId="LiveId" clId="{CE41C84B-C297-48DA-920C-840512922ACC}" dt="2023-12-28T14:14:58.994" v="224" actId="14100"/>
        <pc:sldMkLst>
          <pc:docMk/>
          <pc:sldMk cId="1282786898" sldId="10868"/>
        </pc:sldMkLst>
        <pc:spChg chg="mod">
          <ac:chgData name="Jim McGowan" userId="e2c7446dd3aca506" providerId="LiveId" clId="{CE41C84B-C297-48DA-920C-840512922ACC}" dt="2023-12-28T14:14:58.994" v="224" actId="14100"/>
          <ac:spMkLst>
            <pc:docMk/>
            <pc:sldMk cId="1282786898" sldId="10868"/>
            <ac:spMk id="161795" creationId="{00000000-0000-0000-0000-000000000000}"/>
          </ac:spMkLst>
        </pc:spChg>
      </pc:sldChg>
      <pc:sldChg chg="modSp mod">
        <pc:chgData name="Jim McGowan" userId="e2c7446dd3aca506" providerId="LiveId" clId="{CE41C84B-C297-48DA-920C-840512922ACC}" dt="2023-12-28T14:15:13.783" v="229" actId="14100"/>
        <pc:sldMkLst>
          <pc:docMk/>
          <pc:sldMk cId="1147243580" sldId="10869"/>
        </pc:sldMkLst>
        <pc:spChg chg="mod">
          <ac:chgData name="Jim McGowan" userId="e2c7446dd3aca506" providerId="LiveId" clId="{CE41C84B-C297-48DA-920C-840512922ACC}" dt="2023-12-28T14:15:13.783" v="229" actId="14100"/>
          <ac:spMkLst>
            <pc:docMk/>
            <pc:sldMk cId="1147243580" sldId="10869"/>
            <ac:spMk id="161795" creationId="{00000000-0000-0000-0000-000000000000}"/>
          </ac:spMkLst>
        </pc:spChg>
      </pc:sldChg>
      <pc:sldChg chg="modSp mod">
        <pc:chgData name="Jim McGowan" userId="e2c7446dd3aca506" providerId="LiveId" clId="{CE41C84B-C297-48DA-920C-840512922ACC}" dt="2023-12-28T14:15:28.078" v="236" actId="14100"/>
        <pc:sldMkLst>
          <pc:docMk/>
          <pc:sldMk cId="4188956432" sldId="10870"/>
        </pc:sldMkLst>
        <pc:spChg chg="mod">
          <ac:chgData name="Jim McGowan" userId="e2c7446dd3aca506" providerId="LiveId" clId="{CE41C84B-C297-48DA-920C-840512922ACC}" dt="2023-12-28T14:15:28.078" v="236" actId="14100"/>
          <ac:spMkLst>
            <pc:docMk/>
            <pc:sldMk cId="4188956432" sldId="10870"/>
            <ac:spMk id="161795" creationId="{00000000-0000-0000-0000-000000000000}"/>
          </ac:spMkLst>
        </pc:spChg>
      </pc:sldChg>
      <pc:sldChg chg="modSp mod">
        <pc:chgData name="Jim McGowan" userId="e2c7446dd3aca506" providerId="LiveId" clId="{CE41C84B-C297-48DA-920C-840512922ACC}" dt="2023-12-28T14:16:19.397" v="251" actId="14100"/>
        <pc:sldMkLst>
          <pc:docMk/>
          <pc:sldMk cId="987887120" sldId="10871"/>
        </pc:sldMkLst>
        <pc:spChg chg="mod">
          <ac:chgData name="Jim McGowan" userId="e2c7446dd3aca506" providerId="LiveId" clId="{CE41C84B-C297-48DA-920C-840512922ACC}" dt="2023-12-28T14:16:19.397" v="251" actId="14100"/>
          <ac:spMkLst>
            <pc:docMk/>
            <pc:sldMk cId="987887120" sldId="10871"/>
            <ac:spMk id="161795" creationId="{00000000-0000-0000-0000-000000000000}"/>
          </ac:spMkLst>
        </pc:spChg>
      </pc:sldChg>
      <pc:sldChg chg="modSp mod">
        <pc:chgData name="Jim McGowan" userId="e2c7446dd3aca506" providerId="LiveId" clId="{CE41C84B-C297-48DA-920C-840512922ACC}" dt="2023-12-28T14:16:31.412" v="256" actId="14100"/>
        <pc:sldMkLst>
          <pc:docMk/>
          <pc:sldMk cId="1183716182" sldId="10872"/>
        </pc:sldMkLst>
        <pc:spChg chg="mod">
          <ac:chgData name="Jim McGowan" userId="e2c7446dd3aca506" providerId="LiveId" clId="{CE41C84B-C297-48DA-920C-840512922ACC}" dt="2023-12-28T14:16:31.412" v="256" actId="14100"/>
          <ac:spMkLst>
            <pc:docMk/>
            <pc:sldMk cId="1183716182" sldId="10872"/>
            <ac:spMk id="161795" creationId="{00000000-0000-0000-0000-000000000000}"/>
          </ac:spMkLst>
        </pc:spChg>
      </pc:sldChg>
      <pc:sldChg chg="modSp mod">
        <pc:chgData name="Jim McGowan" userId="e2c7446dd3aca506" providerId="LiveId" clId="{CE41C84B-C297-48DA-920C-840512922ACC}" dt="2023-12-28T14:17:01.754" v="266" actId="14100"/>
        <pc:sldMkLst>
          <pc:docMk/>
          <pc:sldMk cId="1150756141" sldId="10873"/>
        </pc:sldMkLst>
        <pc:spChg chg="mod">
          <ac:chgData name="Jim McGowan" userId="e2c7446dd3aca506" providerId="LiveId" clId="{CE41C84B-C297-48DA-920C-840512922ACC}" dt="2023-12-28T14:17:01.754" v="266" actId="14100"/>
          <ac:spMkLst>
            <pc:docMk/>
            <pc:sldMk cId="1150756141" sldId="10873"/>
            <ac:spMk id="161795" creationId="{00000000-0000-0000-0000-000000000000}"/>
          </ac:spMkLst>
        </pc:spChg>
      </pc:sldChg>
      <pc:sldChg chg="modSp mod">
        <pc:chgData name="Jim McGowan" userId="e2c7446dd3aca506" providerId="LiveId" clId="{CE41C84B-C297-48DA-920C-840512922ACC}" dt="2023-12-28T14:17:13.747" v="271" actId="14100"/>
        <pc:sldMkLst>
          <pc:docMk/>
          <pc:sldMk cId="1203477183" sldId="10874"/>
        </pc:sldMkLst>
        <pc:spChg chg="mod">
          <ac:chgData name="Jim McGowan" userId="e2c7446dd3aca506" providerId="LiveId" clId="{CE41C84B-C297-48DA-920C-840512922ACC}" dt="2023-12-28T14:17:13.747" v="271" actId="14100"/>
          <ac:spMkLst>
            <pc:docMk/>
            <pc:sldMk cId="1203477183" sldId="10874"/>
            <ac:spMk id="161795" creationId="{00000000-0000-0000-0000-000000000000}"/>
          </ac:spMkLst>
        </pc:spChg>
      </pc:sldChg>
      <pc:sldChg chg="modSp mod">
        <pc:chgData name="Jim McGowan" userId="e2c7446dd3aca506" providerId="LiveId" clId="{CE41C84B-C297-48DA-920C-840512922ACC}" dt="2023-12-28T14:18:22.671" v="285" actId="14100"/>
        <pc:sldMkLst>
          <pc:docMk/>
          <pc:sldMk cId="70472508" sldId="10875"/>
        </pc:sldMkLst>
        <pc:spChg chg="mod">
          <ac:chgData name="Jim McGowan" userId="e2c7446dd3aca506" providerId="LiveId" clId="{CE41C84B-C297-48DA-920C-840512922ACC}" dt="2023-12-28T14:18:22.671" v="285" actId="14100"/>
          <ac:spMkLst>
            <pc:docMk/>
            <pc:sldMk cId="70472508" sldId="10875"/>
            <ac:spMk id="161795" creationId="{00000000-0000-0000-0000-000000000000}"/>
          </ac:spMkLst>
        </pc:spChg>
      </pc:sldChg>
      <pc:sldChg chg="modSp mod">
        <pc:chgData name="Jim McGowan" userId="e2c7446dd3aca506" providerId="LiveId" clId="{CE41C84B-C297-48DA-920C-840512922ACC}" dt="2023-12-28T14:19:08.545" v="298" actId="14100"/>
        <pc:sldMkLst>
          <pc:docMk/>
          <pc:sldMk cId="4053933800" sldId="10876"/>
        </pc:sldMkLst>
        <pc:spChg chg="mod">
          <ac:chgData name="Jim McGowan" userId="e2c7446dd3aca506" providerId="LiveId" clId="{CE41C84B-C297-48DA-920C-840512922ACC}" dt="2023-12-28T14:19:08.545" v="298" actId="14100"/>
          <ac:spMkLst>
            <pc:docMk/>
            <pc:sldMk cId="4053933800" sldId="10876"/>
            <ac:spMk id="161795" creationId="{00000000-0000-0000-0000-000000000000}"/>
          </ac:spMkLst>
        </pc:spChg>
      </pc:sldChg>
      <pc:sldChg chg="del">
        <pc:chgData name="Jim McGowan" userId="e2c7446dd3aca506" providerId="LiveId" clId="{CE41C84B-C297-48DA-920C-840512922ACC}" dt="2023-12-28T14:19:38.374" v="308" actId="47"/>
        <pc:sldMkLst>
          <pc:docMk/>
          <pc:sldMk cId="1201968517" sldId="10877"/>
        </pc:sldMkLst>
      </pc:sldChg>
      <pc:sldChg chg="modSp mod">
        <pc:chgData name="Jim McGowan" userId="e2c7446dd3aca506" providerId="LiveId" clId="{CE41C84B-C297-48DA-920C-840512922ACC}" dt="2023-12-28T14:21:54.221" v="337" actId="6549"/>
        <pc:sldMkLst>
          <pc:docMk/>
          <pc:sldMk cId="3115049990" sldId="10878"/>
        </pc:sldMkLst>
        <pc:spChg chg="mod">
          <ac:chgData name="Jim McGowan" userId="e2c7446dd3aca506" providerId="LiveId" clId="{CE41C84B-C297-48DA-920C-840512922ACC}" dt="2023-12-28T14:21:54.221" v="337" actId="6549"/>
          <ac:spMkLst>
            <pc:docMk/>
            <pc:sldMk cId="3115049990" sldId="10878"/>
            <ac:spMk id="161795" creationId="{00000000-0000-0000-0000-000000000000}"/>
          </ac:spMkLst>
        </pc:spChg>
      </pc:sldChg>
      <pc:sldChg chg="modSp mod">
        <pc:chgData name="Jim McGowan" userId="e2c7446dd3aca506" providerId="LiveId" clId="{CE41C84B-C297-48DA-920C-840512922ACC}" dt="2023-12-28T14:22:24.957" v="342" actId="6549"/>
        <pc:sldMkLst>
          <pc:docMk/>
          <pc:sldMk cId="2125655550" sldId="10879"/>
        </pc:sldMkLst>
        <pc:spChg chg="mod">
          <ac:chgData name="Jim McGowan" userId="e2c7446dd3aca506" providerId="LiveId" clId="{CE41C84B-C297-48DA-920C-840512922ACC}" dt="2023-12-28T14:22:24.957" v="342" actId="6549"/>
          <ac:spMkLst>
            <pc:docMk/>
            <pc:sldMk cId="2125655550" sldId="10879"/>
            <ac:spMk id="161795" creationId="{00000000-0000-0000-0000-000000000000}"/>
          </ac:spMkLst>
        </pc:spChg>
      </pc:sldChg>
      <pc:sldChg chg="modSp mod">
        <pc:chgData name="Jim McGowan" userId="e2c7446dd3aca506" providerId="LiveId" clId="{CE41C84B-C297-48DA-920C-840512922ACC}" dt="2023-12-28T14:22:48.532" v="347" actId="14100"/>
        <pc:sldMkLst>
          <pc:docMk/>
          <pc:sldMk cId="3546669492" sldId="10880"/>
        </pc:sldMkLst>
        <pc:spChg chg="mod">
          <ac:chgData name="Jim McGowan" userId="e2c7446dd3aca506" providerId="LiveId" clId="{CE41C84B-C297-48DA-920C-840512922ACC}" dt="2023-12-28T14:22:48.532" v="347" actId="14100"/>
          <ac:spMkLst>
            <pc:docMk/>
            <pc:sldMk cId="3546669492" sldId="10880"/>
            <ac:spMk id="161795" creationId="{00000000-0000-0000-0000-000000000000}"/>
          </ac:spMkLst>
        </pc:spChg>
      </pc:sldChg>
      <pc:sldChg chg="modSp mod">
        <pc:chgData name="Jim McGowan" userId="e2c7446dd3aca506" providerId="LiveId" clId="{CE41C84B-C297-48DA-920C-840512922ACC}" dt="2023-12-28T14:23:37.920" v="352" actId="14100"/>
        <pc:sldMkLst>
          <pc:docMk/>
          <pc:sldMk cId="1006083573" sldId="10881"/>
        </pc:sldMkLst>
        <pc:spChg chg="mod">
          <ac:chgData name="Jim McGowan" userId="e2c7446dd3aca506" providerId="LiveId" clId="{CE41C84B-C297-48DA-920C-840512922ACC}" dt="2023-12-28T14:23:37.920" v="352" actId="14100"/>
          <ac:spMkLst>
            <pc:docMk/>
            <pc:sldMk cId="1006083573" sldId="10881"/>
            <ac:spMk id="161795" creationId="{00000000-0000-0000-0000-000000000000}"/>
          </ac:spMkLst>
        </pc:spChg>
      </pc:sldChg>
      <pc:sldChg chg="modSp mod">
        <pc:chgData name="Jim McGowan" userId="e2c7446dd3aca506" providerId="LiveId" clId="{CE41C84B-C297-48DA-920C-840512922ACC}" dt="2023-12-28T14:24:04.967" v="360" actId="14100"/>
        <pc:sldMkLst>
          <pc:docMk/>
          <pc:sldMk cId="2511571730" sldId="10882"/>
        </pc:sldMkLst>
        <pc:spChg chg="mod">
          <ac:chgData name="Jim McGowan" userId="e2c7446dd3aca506" providerId="LiveId" clId="{CE41C84B-C297-48DA-920C-840512922ACC}" dt="2023-12-28T14:24:04.967" v="360" actId="14100"/>
          <ac:spMkLst>
            <pc:docMk/>
            <pc:sldMk cId="2511571730" sldId="10882"/>
            <ac:spMk id="161795" creationId="{00000000-0000-0000-0000-000000000000}"/>
          </ac:spMkLst>
        </pc:spChg>
      </pc:sldChg>
      <pc:sldChg chg="modSp mod">
        <pc:chgData name="Jim McGowan" userId="e2c7446dd3aca506" providerId="LiveId" clId="{CE41C84B-C297-48DA-920C-840512922ACC}" dt="2023-12-28T14:24:53.542" v="368" actId="948"/>
        <pc:sldMkLst>
          <pc:docMk/>
          <pc:sldMk cId="813686521" sldId="10883"/>
        </pc:sldMkLst>
        <pc:spChg chg="mod">
          <ac:chgData name="Jim McGowan" userId="e2c7446dd3aca506" providerId="LiveId" clId="{CE41C84B-C297-48DA-920C-840512922ACC}" dt="2023-12-28T14:24:53.542" v="368" actId="948"/>
          <ac:spMkLst>
            <pc:docMk/>
            <pc:sldMk cId="813686521" sldId="10883"/>
            <ac:spMk id="161795" creationId="{00000000-0000-0000-0000-000000000000}"/>
          </ac:spMkLst>
        </pc:spChg>
      </pc:sldChg>
      <pc:sldChg chg="addSp delSp modSp mod">
        <pc:chgData name="Jim McGowan" userId="e2c7446dd3aca506" providerId="LiveId" clId="{CE41C84B-C297-48DA-920C-840512922ACC}" dt="2023-12-28T14:26:30.286" v="394" actId="14100"/>
        <pc:sldMkLst>
          <pc:docMk/>
          <pc:sldMk cId="2692650788" sldId="10885"/>
        </pc:sldMkLst>
        <pc:spChg chg="mod">
          <ac:chgData name="Jim McGowan" userId="e2c7446dd3aca506" providerId="LiveId" clId="{CE41C84B-C297-48DA-920C-840512922ACC}" dt="2023-12-28T14:26:30.286" v="394" actId="14100"/>
          <ac:spMkLst>
            <pc:docMk/>
            <pc:sldMk cId="2692650788" sldId="10885"/>
            <ac:spMk id="161795" creationId="{00000000-0000-0000-0000-000000000000}"/>
          </ac:spMkLst>
        </pc:spChg>
        <pc:picChg chg="add mod">
          <ac:chgData name="Jim McGowan" userId="e2c7446dd3aca506" providerId="LiveId" clId="{CE41C84B-C297-48DA-920C-840512922ACC}" dt="2023-12-28T14:25:48.151" v="380"/>
          <ac:picMkLst>
            <pc:docMk/>
            <pc:sldMk cId="2692650788" sldId="10885"/>
            <ac:picMk id="2" creationId="{3EB25527-DCF3-44ED-F84E-808AB2D652EF}"/>
          </ac:picMkLst>
        </pc:picChg>
        <pc:picChg chg="del">
          <ac:chgData name="Jim McGowan" userId="e2c7446dd3aca506" providerId="LiveId" clId="{CE41C84B-C297-48DA-920C-840512922ACC}" dt="2023-12-28T14:25:47.444" v="379" actId="478"/>
          <ac:picMkLst>
            <pc:docMk/>
            <pc:sldMk cId="2692650788" sldId="10885"/>
            <ac:picMk id="3" creationId="{6C05FAA2-2760-4803-49A3-30A1463837D1}"/>
          </ac:picMkLst>
        </pc:picChg>
      </pc:sldChg>
      <pc:sldChg chg="del">
        <pc:chgData name="Jim McGowan" userId="e2c7446dd3aca506" providerId="LiveId" clId="{CE41C84B-C297-48DA-920C-840512922ACC}" dt="2023-12-28T14:26:53.742" v="401" actId="47"/>
        <pc:sldMkLst>
          <pc:docMk/>
          <pc:sldMk cId="1657625693" sldId="10886"/>
        </pc:sldMkLst>
      </pc:sldChg>
      <pc:sldChg chg="del">
        <pc:chgData name="Jim McGowan" userId="e2c7446dd3aca506" providerId="LiveId" clId="{CE41C84B-C297-48DA-920C-840512922ACC}" dt="2023-12-28T14:27:47.615" v="415" actId="47"/>
        <pc:sldMkLst>
          <pc:docMk/>
          <pc:sldMk cId="4065077800" sldId="10887"/>
        </pc:sldMkLst>
      </pc:sldChg>
      <pc:sldChg chg="modSp mod">
        <pc:chgData name="Jim McGowan" userId="e2c7446dd3aca506" providerId="LiveId" clId="{CE41C84B-C297-48DA-920C-840512922ACC}" dt="2023-12-28T14:28:12.981" v="419" actId="6549"/>
        <pc:sldMkLst>
          <pc:docMk/>
          <pc:sldMk cId="679178162" sldId="10889"/>
        </pc:sldMkLst>
        <pc:spChg chg="mod">
          <ac:chgData name="Jim McGowan" userId="e2c7446dd3aca506" providerId="LiveId" clId="{CE41C84B-C297-48DA-920C-840512922ACC}" dt="2023-12-28T14:28:12.981" v="419" actId="6549"/>
          <ac:spMkLst>
            <pc:docMk/>
            <pc:sldMk cId="679178162" sldId="10889"/>
            <ac:spMk id="161795" creationId="{00000000-0000-0000-0000-000000000000}"/>
          </ac:spMkLst>
        </pc:spChg>
      </pc:sldChg>
      <pc:sldChg chg="modSp mod">
        <pc:chgData name="Jim McGowan" userId="e2c7446dd3aca506" providerId="LiveId" clId="{CE41C84B-C297-48DA-920C-840512922ACC}" dt="2023-12-28T14:28:19.349" v="421" actId="6549"/>
        <pc:sldMkLst>
          <pc:docMk/>
          <pc:sldMk cId="3622196125" sldId="10890"/>
        </pc:sldMkLst>
        <pc:spChg chg="mod">
          <ac:chgData name="Jim McGowan" userId="e2c7446dd3aca506" providerId="LiveId" clId="{CE41C84B-C297-48DA-920C-840512922ACC}" dt="2023-12-28T14:28:19.349" v="421" actId="6549"/>
          <ac:spMkLst>
            <pc:docMk/>
            <pc:sldMk cId="3622196125" sldId="10890"/>
            <ac:spMk id="161795" creationId="{00000000-0000-0000-0000-000000000000}"/>
          </ac:spMkLst>
        </pc:spChg>
      </pc:sldChg>
      <pc:sldChg chg="modSp mod">
        <pc:chgData name="Jim McGowan" userId="e2c7446dd3aca506" providerId="LiveId" clId="{CE41C84B-C297-48DA-920C-840512922ACC}" dt="2023-12-28T14:28:39.621" v="430" actId="6549"/>
        <pc:sldMkLst>
          <pc:docMk/>
          <pc:sldMk cId="4197784893" sldId="10891"/>
        </pc:sldMkLst>
        <pc:spChg chg="mod">
          <ac:chgData name="Jim McGowan" userId="e2c7446dd3aca506" providerId="LiveId" clId="{CE41C84B-C297-48DA-920C-840512922ACC}" dt="2023-12-28T14:28:39.621" v="430" actId="6549"/>
          <ac:spMkLst>
            <pc:docMk/>
            <pc:sldMk cId="4197784893" sldId="10891"/>
            <ac:spMk id="161795" creationId="{00000000-0000-0000-0000-000000000000}"/>
          </ac:spMkLst>
        </pc:spChg>
      </pc:sldChg>
      <pc:sldChg chg="modSp mod">
        <pc:chgData name="Jim McGowan" userId="e2c7446dd3aca506" providerId="LiveId" clId="{CE41C84B-C297-48DA-920C-840512922ACC}" dt="2023-12-28T14:29:32.226" v="440" actId="12789"/>
        <pc:sldMkLst>
          <pc:docMk/>
          <pc:sldMk cId="2588643573" sldId="10894"/>
        </pc:sldMkLst>
        <pc:spChg chg="mod">
          <ac:chgData name="Jim McGowan" userId="e2c7446dd3aca506" providerId="LiveId" clId="{CE41C84B-C297-48DA-920C-840512922ACC}" dt="2023-12-28T14:29:32.226" v="440" actId="12789"/>
          <ac:spMkLst>
            <pc:docMk/>
            <pc:sldMk cId="2588643573" sldId="10894"/>
            <ac:spMk id="161795" creationId="{00000000-0000-0000-0000-000000000000}"/>
          </ac:spMkLst>
        </pc:spChg>
      </pc:sldChg>
      <pc:sldChg chg="del">
        <pc:chgData name="Jim McGowan" userId="e2c7446dd3aca506" providerId="LiveId" clId="{CE41C84B-C297-48DA-920C-840512922ACC}" dt="2023-12-28T14:30:01.934" v="447" actId="47"/>
        <pc:sldMkLst>
          <pc:docMk/>
          <pc:sldMk cId="3405162311" sldId="10895"/>
        </pc:sldMkLst>
      </pc:sldChg>
      <pc:sldChg chg="del">
        <pc:chgData name="Jim McGowan" userId="e2c7446dd3aca506" providerId="LiveId" clId="{CE41C84B-C297-48DA-920C-840512922ACC}" dt="2023-12-28T14:30:20.765" v="453" actId="47"/>
        <pc:sldMkLst>
          <pc:docMk/>
          <pc:sldMk cId="3713766579" sldId="10896"/>
        </pc:sldMkLst>
      </pc:sldChg>
      <pc:sldChg chg="del">
        <pc:chgData name="Jim McGowan" userId="e2c7446dd3aca506" providerId="LiveId" clId="{CE41C84B-C297-48DA-920C-840512922ACC}" dt="2023-12-28T14:30:40.614" v="461" actId="47"/>
        <pc:sldMkLst>
          <pc:docMk/>
          <pc:sldMk cId="3465026644" sldId="10897"/>
        </pc:sldMkLst>
      </pc:sldChg>
      <pc:sldChg chg="del">
        <pc:chgData name="Jim McGowan" userId="e2c7446dd3aca506" providerId="LiveId" clId="{CE41C84B-C297-48DA-920C-840512922ACC}" dt="2023-12-28T14:30:59.507" v="469" actId="47"/>
        <pc:sldMkLst>
          <pc:docMk/>
          <pc:sldMk cId="1103815347" sldId="10898"/>
        </pc:sldMkLst>
      </pc:sldChg>
      <pc:sldChg chg="modSp mod">
        <pc:chgData name="Jim McGowan" userId="e2c7446dd3aca506" providerId="LiveId" clId="{CE41C84B-C297-48DA-920C-840512922ACC}" dt="2023-12-28T14:31:50.724" v="482" actId="14100"/>
        <pc:sldMkLst>
          <pc:docMk/>
          <pc:sldMk cId="1200904917" sldId="10899"/>
        </pc:sldMkLst>
        <pc:spChg chg="mod">
          <ac:chgData name="Jim McGowan" userId="e2c7446dd3aca506" providerId="LiveId" clId="{CE41C84B-C297-48DA-920C-840512922ACC}" dt="2023-12-28T14:31:50.724" v="482" actId="14100"/>
          <ac:spMkLst>
            <pc:docMk/>
            <pc:sldMk cId="1200904917" sldId="10899"/>
            <ac:spMk id="161795" creationId="{00000000-0000-0000-0000-000000000000}"/>
          </ac:spMkLst>
        </pc:spChg>
      </pc:sldChg>
      <pc:sldChg chg="del">
        <pc:chgData name="Jim McGowan" userId="e2c7446dd3aca506" providerId="LiveId" clId="{CE41C84B-C297-48DA-920C-840512922ACC}" dt="2023-12-28T14:32:12.534" v="491" actId="47"/>
        <pc:sldMkLst>
          <pc:docMk/>
          <pc:sldMk cId="283221788" sldId="10900"/>
        </pc:sldMkLst>
      </pc:sldChg>
      <pc:sldChg chg="del">
        <pc:chgData name="Jim McGowan" userId="e2c7446dd3aca506" providerId="LiveId" clId="{CE41C84B-C297-48DA-920C-840512922ACC}" dt="2023-12-28T14:32:30.292" v="497" actId="47"/>
        <pc:sldMkLst>
          <pc:docMk/>
          <pc:sldMk cId="1421006535" sldId="10901"/>
        </pc:sldMkLst>
      </pc:sldChg>
      <pc:sldChg chg="modSp mod">
        <pc:chgData name="Jim McGowan" userId="e2c7446dd3aca506" providerId="LiveId" clId="{CE41C84B-C297-48DA-920C-840512922ACC}" dt="2023-12-28T14:36:51.560" v="517" actId="948"/>
        <pc:sldMkLst>
          <pc:docMk/>
          <pc:sldMk cId="1436340062" sldId="10902"/>
        </pc:sldMkLst>
        <pc:spChg chg="mod">
          <ac:chgData name="Jim McGowan" userId="e2c7446dd3aca506" providerId="LiveId" clId="{CE41C84B-C297-48DA-920C-840512922ACC}" dt="2023-12-28T14:36:51.560" v="517" actId="948"/>
          <ac:spMkLst>
            <pc:docMk/>
            <pc:sldMk cId="1436340062" sldId="10902"/>
            <ac:spMk id="161795" creationId="{00000000-0000-0000-0000-000000000000}"/>
          </ac:spMkLst>
        </pc:spChg>
        <pc:spChg chg="mod">
          <ac:chgData name="Jim McGowan" userId="e2c7446dd3aca506" providerId="LiveId" clId="{CE41C84B-C297-48DA-920C-840512922ACC}" dt="2023-12-28T14:35:46.586" v="500" actId="11"/>
          <ac:spMkLst>
            <pc:docMk/>
            <pc:sldMk cId="1436340062" sldId="10902"/>
            <ac:spMk id="180226" creationId="{00000000-0000-0000-0000-000000000000}"/>
          </ac:spMkLst>
        </pc:spChg>
      </pc:sldChg>
      <pc:sldChg chg="del">
        <pc:chgData name="Jim McGowan" userId="e2c7446dd3aca506" providerId="LiveId" clId="{CE41C84B-C297-48DA-920C-840512922ACC}" dt="2023-12-28T14:37:11.628" v="523" actId="47"/>
        <pc:sldMkLst>
          <pc:docMk/>
          <pc:sldMk cId="3803799592" sldId="10903"/>
        </pc:sldMkLst>
      </pc:sldChg>
      <pc:sldChg chg="del">
        <pc:chgData name="Jim McGowan" userId="e2c7446dd3aca506" providerId="LiveId" clId="{CE41C84B-C297-48DA-920C-840512922ACC}" dt="2023-12-28T14:37:36.485" v="533" actId="47"/>
        <pc:sldMkLst>
          <pc:docMk/>
          <pc:sldMk cId="2888933911" sldId="10904"/>
        </pc:sldMkLst>
      </pc:sldChg>
      <pc:sldChg chg="del">
        <pc:chgData name="Jim McGowan" userId="e2c7446dd3aca506" providerId="LiveId" clId="{CE41C84B-C297-48DA-920C-840512922ACC}" dt="2023-12-28T14:37:58.412" v="541" actId="47"/>
        <pc:sldMkLst>
          <pc:docMk/>
          <pc:sldMk cId="2498746910" sldId="10905"/>
        </pc:sldMkLst>
      </pc:sldChg>
      <pc:sldChg chg="modSp mod">
        <pc:chgData name="Jim McGowan" userId="e2c7446dd3aca506" providerId="LiveId" clId="{CE41C84B-C297-48DA-920C-840512922ACC}" dt="2023-12-28T14:39:17.826" v="550" actId="14100"/>
        <pc:sldMkLst>
          <pc:docMk/>
          <pc:sldMk cId="1195413049" sldId="10906"/>
        </pc:sldMkLst>
        <pc:spChg chg="mod">
          <ac:chgData name="Jim McGowan" userId="e2c7446dd3aca506" providerId="LiveId" clId="{CE41C84B-C297-48DA-920C-840512922ACC}" dt="2023-12-28T14:39:17.826" v="550" actId="14100"/>
          <ac:spMkLst>
            <pc:docMk/>
            <pc:sldMk cId="1195413049" sldId="10906"/>
            <ac:spMk id="161795" creationId="{00000000-0000-0000-0000-000000000000}"/>
          </ac:spMkLst>
        </pc:spChg>
      </pc:sldChg>
      <pc:sldChg chg="modSp mod">
        <pc:chgData name="Jim McGowan" userId="e2c7446dd3aca506" providerId="LiveId" clId="{CE41C84B-C297-48DA-920C-840512922ACC}" dt="2023-12-28T14:39:25.403" v="555" actId="14100"/>
        <pc:sldMkLst>
          <pc:docMk/>
          <pc:sldMk cId="2791879442" sldId="10907"/>
        </pc:sldMkLst>
        <pc:spChg chg="mod">
          <ac:chgData name="Jim McGowan" userId="e2c7446dd3aca506" providerId="LiveId" clId="{CE41C84B-C297-48DA-920C-840512922ACC}" dt="2023-12-28T14:39:25.403" v="555" actId="14100"/>
          <ac:spMkLst>
            <pc:docMk/>
            <pc:sldMk cId="2791879442" sldId="10907"/>
            <ac:spMk id="161795" creationId="{00000000-0000-0000-0000-000000000000}"/>
          </ac:spMkLst>
        </pc:spChg>
      </pc:sldChg>
      <pc:sldChg chg="modSp mod">
        <pc:chgData name="Jim McGowan" userId="e2c7446dd3aca506" providerId="LiveId" clId="{CE41C84B-C297-48DA-920C-840512922ACC}" dt="2023-12-28T14:43:22.877" v="618" actId="6549"/>
        <pc:sldMkLst>
          <pc:docMk/>
          <pc:sldMk cId="3512297800" sldId="10908"/>
        </pc:sldMkLst>
        <pc:spChg chg="mod">
          <ac:chgData name="Jim McGowan" userId="e2c7446dd3aca506" providerId="LiveId" clId="{CE41C84B-C297-48DA-920C-840512922ACC}" dt="2023-12-28T14:43:22.877" v="618" actId="6549"/>
          <ac:spMkLst>
            <pc:docMk/>
            <pc:sldMk cId="3512297800" sldId="10908"/>
            <ac:spMk id="161795" creationId="{00000000-0000-0000-0000-000000000000}"/>
          </ac:spMkLst>
        </pc:spChg>
      </pc:sldChg>
      <pc:sldChg chg="modSp mod">
        <pc:chgData name="Jim McGowan" userId="e2c7446dd3aca506" providerId="LiveId" clId="{CE41C84B-C297-48DA-920C-840512922ACC}" dt="2023-12-28T14:48:14.937" v="687" actId="14100"/>
        <pc:sldMkLst>
          <pc:docMk/>
          <pc:sldMk cId="1613175376" sldId="10909"/>
        </pc:sldMkLst>
        <pc:spChg chg="mod">
          <ac:chgData name="Jim McGowan" userId="e2c7446dd3aca506" providerId="LiveId" clId="{CE41C84B-C297-48DA-920C-840512922ACC}" dt="2023-12-28T14:48:14.937" v="687" actId="14100"/>
          <ac:spMkLst>
            <pc:docMk/>
            <pc:sldMk cId="1613175376" sldId="10909"/>
            <ac:spMk id="161795" creationId="{00000000-0000-0000-0000-000000000000}"/>
          </ac:spMkLst>
        </pc:spChg>
      </pc:sldChg>
      <pc:sldChg chg="modSp mod">
        <pc:chgData name="Jim McGowan" userId="e2c7446dd3aca506" providerId="LiveId" clId="{CE41C84B-C297-48DA-920C-840512922ACC}" dt="2023-12-28T14:39:56.468" v="565" actId="948"/>
        <pc:sldMkLst>
          <pc:docMk/>
          <pc:sldMk cId="2197553857" sldId="10910"/>
        </pc:sldMkLst>
        <pc:spChg chg="mod">
          <ac:chgData name="Jim McGowan" userId="e2c7446dd3aca506" providerId="LiveId" clId="{CE41C84B-C297-48DA-920C-840512922ACC}" dt="2023-12-28T14:39:56.468" v="565" actId="948"/>
          <ac:spMkLst>
            <pc:docMk/>
            <pc:sldMk cId="2197553857" sldId="10910"/>
            <ac:spMk id="161795" creationId="{00000000-0000-0000-0000-000000000000}"/>
          </ac:spMkLst>
        </pc:spChg>
      </pc:sldChg>
      <pc:sldChg chg="del">
        <pc:chgData name="Jim McGowan" userId="e2c7446dd3aca506" providerId="LiveId" clId="{CE41C84B-C297-48DA-920C-840512922ACC}" dt="2023-12-28T14:40:26.411" v="572" actId="47"/>
        <pc:sldMkLst>
          <pc:docMk/>
          <pc:sldMk cId="2645140211" sldId="10911"/>
        </pc:sldMkLst>
      </pc:sldChg>
      <pc:sldChg chg="del">
        <pc:chgData name="Jim McGowan" userId="e2c7446dd3aca506" providerId="LiveId" clId="{CE41C84B-C297-48DA-920C-840512922ACC}" dt="2023-12-28T14:40:55.926" v="581" actId="47"/>
        <pc:sldMkLst>
          <pc:docMk/>
          <pc:sldMk cId="576162673" sldId="10912"/>
        </pc:sldMkLst>
      </pc:sldChg>
      <pc:sldChg chg="modSp mod">
        <pc:chgData name="Jim McGowan" userId="e2c7446dd3aca506" providerId="LiveId" clId="{CE41C84B-C297-48DA-920C-840512922ACC}" dt="2023-12-28T14:41:54.184" v="594" actId="14100"/>
        <pc:sldMkLst>
          <pc:docMk/>
          <pc:sldMk cId="754933145" sldId="10913"/>
        </pc:sldMkLst>
        <pc:spChg chg="mod">
          <ac:chgData name="Jim McGowan" userId="e2c7446dd3aca506" providerId="LiveId" clId="{CE41C84B-C297-48DA-920C-840512922ACC}" dt="2023-12-28T14:41:54.184" v="594" actId="14100"/>
          <ac:spMkLst>
            <pc:docMk/>
            <pc:sldMk cId="754933145" sldId="10913"/>
            <ac:spMk id="161795" creationId="{00000000-0000-0000-0000-000000000000}"/>
          </ac:spMkLst>
        </pc:spChg>
        <pc:spChg chg="mod">
          <ac:chgData name="Jim McGowan" userId="e2c7446dd3aca506" providerId="LiveId" clId="{CE41C84B-C297-48DA-920C-840512922ACC}" dt="2023-12-28T14:41:20.264" v="584" actId="11"/>
          <ac:spMkLst>
            <pc:docMk/>
            <pc:sldMk cId="754933145" sldId="10913"/>
            <ac:spMk id="180226" creationId="{00000000-0000-0000-0000-000000000000}"/>
          </ac:spMkLst>
        </pc:spChg>
      </pc:sldChg>
      <pc:sldChg chg="del">
        <pc:chgData name="Jim McGowan" userId="e2c7446dd3aca506" providerId="LiveId" clId="{CE41C84B-C297-48DA-920C-840512922ACC}" dt="2023-12-28T14:42:28.859" v="601" actId="47"/>
        <pc:sldMkLst>
          <pc:docMk/>
          <pc:sldMk cId="358694458" sldId="10914"/>
        </pc:sldMkLst>
      </pc:sldChg>
      <pc:sldChg chg="del">
        <pc:chgData name="Jim McGowan" userId="e2c7446dd3aca506" providerId="LiveId" clId="{CE41C84B-C297-48DA-920C-840512922ACC}" dt="2023-12-28T14:43:01.965" v="614" actId="47"/>
        <pc:sldMkLst>
          <pc:docMk/>
          <pc:sldMk cId="1035235931" sldId="10915"/>
        </pc:sldMkLst>
      </pc:sldChg>
      <pc:sldChg chg="modSp mod">
        <pc:chgData name="Jim McGowan" userId="e2c7446dd3aca506" providerId="LiveId" clId="{CE41C84B-C297-48DA-920C-840512922ACC}" dt="2023-12-28T14:44:32.413" v="626" actId="948"/>
        <pc:sldMkLst>
          <pc:docMk/>
          <pc:sldMk cId="3088185386" sldId="10916"/>
        </pc:sldMkLst>
        <pc:spChg chg="mod">
          <ac:chgData name="Jim McGowan" userId="e2c7446dd3aca506" providerId="LiveId" clId="{CE41C84B-C297-48DA-920C-840512922ACC}" dt="2023-12-28T14:44:32.413" v="626" actId="948"/>
          <ac:spMkLst>
            <pc:docMk/>
            <pc:sldMk cId="3088185386" sldId="10916"/>
            <ac:spMk id="161795" creationId="{00000000-0000-0000-0000-000000000000}"/>
          </ac:spMkLst>
        </pc:spChg>
      </pc:sldChg>
      <pc:sldChg chg="del">
        <pc:chgData name="Jim McGowan" userId="e2c7446dd3aca506" providerId="LiveId" clId="{CE41C84B-C297-48DA-920C-840512922ACC}" dt="2023-12-28T14:44:56.844" v="633" actId="47"/>
        <pc:sldMkLst>
          <pc:docMk/>
          <pc:sldMk cId="1161817455" sldId="10917"/>
        </pc:sldMkLst>
      </pc:sldChg>
      <pc:sldChg chg="del">
        <pc:chgData name="Jim McGowan" userId="e2c7446dd3aca506" providerId="LiveId" clId="{CE41C84B-C297-48DA-920C-840512922ACC}" dt="2023-12-28T14:45:24.717" v="645" actId="47"/>
        <pc:sldMkLst>
          <pc:docMk/>
          <pc:sldMk cId="2933046849" sldId="10918"/>
        </pc:sldMkLst>
      </pc:sldChg>
      <pc:sldChg chg="modSp mod">
        <pc:chgData name="Jim McGowan" userId="e2c7446dd3aca506" providerId="LiveId" clId="{CE41C84B-C297-48DA-920C-840512922ACC}" dt="2023-12-28T14:46:14.866" v="656" actId="14100"/>
        <pc:sldMkLst>
          <pc:docMk/>
          <pc:sldMk cId="1178719969" sldId="10919"/>
        </pc:sldMkLst>
        <pc:spChg chg="mod">
          <ac:chgData name="Jim McGowan" userId="e2c7446dd3aca506" providerId="LiveId" clId="{CE41C84B-C297-48DA-920C-840512922ACC}" dt="2023-12-28T14:46:14.866" v="656" actId="14100"/>
          <ac:spMkLst>
            <pc:docMk/>
            <pc:sldMk cId="1178719969" sldId="10919"/>
            <ac:spMk id="161795" creationId="{00000000-0000-0000-0000-000000000000}"/>
          </ac:spMkLst>
        </pc:spChg>
        <pc:spChg chg="mod">
          <ac:chgData name="Jim McGowan" userId="e2c7446dd3aca506" providerId="LiveId" clId="{CE41C84B-C297-48DA-920C-840512922ACC}" dt="2023-12-28T14:45:47.455" v="648" actId="11"/>
          <ac:spMkLst>
            <pc:docMk/>
            <pc:sldMk cId="1178719969" sldId="10919"/>
            <ac:spMk id="180226" creationId="{00000000-0000-0000-0000-000000000000}"/>
          </ac:spMkLst>
        </pc:spChg>
      </pc:sldChg>
      <pc:sldChg chg="del">
        <pc:chgData name="Jim McGowan" userId="e2c7446dd3aca506" providerId="LiveId" clId="{CE41C84B-C297-48DA-920C-840512922ACC}" dt="2023-12-28T14:46:39.108" v="663" actId="47"/>
        <pc:sldMkLst>
          <pc:docMk/>
          <pc:sldMk cId="1959274740" sldId="10920"/>
        </pc:sldMkLst>
      </pc:sldChg>
      <pc:sldChg chg="del">
        <pc:chgData name="Jim McGowan" userId="e2c7446dd3aca506" providerId="LiveId" clId="{CE41C84B-C297-48DA-920C-840512922ACC}" dt="2023-12-28T14:47:14.908" v="678" actId="47"/>
        <pc:sldMkLst>
          <pc:docMk/>
          <pc:sldMk cId="2356713084" sldId="10921"/>
        </pc:sldMkLst>
      </pc:sldChg>
      <pc:sldChg chg="del">
        <pc:chgData name="Jim McGowan" userId="e2c7446dd3aca506" providerId="LiveId" clId="{CE41C84B-C297-48DA-920C-840512922ACC}" dt="2023-12-28T14:47:55.277" v="682" actId="47"/>
        <pc:sldMkLst>
          <pc:docMk/>
          <pc:sldMk cId="3447680920" sldId="10922"/>
        </pc:sldMkLst>
      </pc:sldChg>
      <pc:sldChg chg="modSp mod">
        <pc:chgData name="Jim McGowan" userId="e2c7446dd3aca506" providerId="LiveId" clId="{CE41C84B-C297-48DA-920C-840512922ACC}" dt="2023-12-28T14:48:55.235" v="695" actId="108"/>
        <pc:sldMkLst>
          <pc:docMk/>
          <pc:sldMk cId="81785224" sldId="10923"/>
        </pc:sldMkLst>
        <pc:spChg chg="mod">
          <ac:chgData name="Jim McGowan" userId="e2c7446dd3aca506" providerId="LiveId" clId="{CE41C84B-C297-48DA-920C-840512922ACC}" dt="2023-12-28T14:48:55.235" v="695" actId="108"/>
          <ac:spMkLst>
            <pc:docMk/>
            <pc:sldMk cId="81785224" sldId="10923"/>
            <ac:spMk id="161795" creationId="{00000000-0000-0000-0000-000000000000}"/>
          </ac:spMkLst>
        </pc:spChg>
      </pc:sldChg>
      <pc:sldChg chg="del">
        <pc:chgData name="Jim McGowan" userId="e2c7446dd3aca506" providerId="LiveId" clId="{CE41C84B-C297-48DA-920C-840512922ACC}" dt="2023-12-28T14:49:14.917" v="702" actId="47"/>
        <pc:sldMkLst>
          <pc:docMk/>
          <pc:sldMk cId="1892847151" sldId="10924"/>
        </pc:sldMkLst>
      </pc:sldChg>
      <pc:sldChg chg="del">
        <pc:chgData name="Jim McGowan" userId="e2c7446dd3aca506" providerId="LiveId" clId="{CE41C84B-C297-48DA-920C-840512922ACC}" dt="2023-12-28T14:49:36.677" v="710" actId="47"/>
        <pc:sldMkLst>
          <pc:docMk/>
          <pc:sldMk cId="2140304851" sldId="10925"/>
        </pc:sldMkLst>
      </pc:sldChg>
      <pc:sldChg chg="addSp delSp modSp mod">
        <pc:chgData name="Jim McGowan" userId="e2c7446dd3aca506" providerId="LiveId" clId="{CE41C84B-C297-48DA-920C-840512922ACC}" dt="2023-12-28T14:49:59.420" v="714" actId="478"/>
        <pc:sldMkLst>
          <pc:docMk/>
          <pc:sldMk cId="1817564731" sldId="10926"/>
        </pc:sldMkLst>
        <pc:picChg chg="add mod">
          <ac:chgData name="Jim McGowan" userId="e2c7446dd3aca506" providerId="LiveId" clId="{CE41C84B-C297-48DA-920C-840512922ACC}" dt="2023-12-28T14:49:57.383" v="713"/>
          <ac:picMkLst>
            <pc:docMk/>
            <pc:sldMk cId="1817564731" sldId="10926"/>
            <ac:picMk id="2" creationId="{839BFF80-26DA-A40D-2528-C9550E957C5D}"/>
          </ac:picMkLst>
        </pc:picChg>
        <pc:picChg chg="del">
          <ac:chgData name="Jim McGowan" userId="e2c7446dd3aca506" providerId="LiveId" clId="{CE41C84B-C297-48DA-920C-840512922ACC}" dt="2023-12-28T14:49:59.420" v="714" actId="478"/>
          <ac:picMkLst>
            <pc:docMk/>
            <pc:sldMk cId="1817564731" sldId="10926"/>
            <ac:picMk id="3" creationId="{6C05FAA2-2760-4803-49A3-30A1463837D1}"/>
          </ac:picMkLst>
        </pc:picChg>
      </pc:sldChg>
      <pc:sldChg chg="addSp delSp modSp mod">
        <pc:chgData name="Jim McGowan" userId="e2c7446dd3aca506" providerId="LiveId" clId="{CE41C84B-C297-48DA-920C-840512922ACC}" dt="2023-12-28T14:50:03.455" v="716"/>
        <pc:sldMkLst>
          <pc:docMk/>
          <pc:sldMk cId="1073624890" sldId="10927"/>
        </pc:sldMkLst>
        <pc:picChg chg="add mod">
          <ac:chgData name="Jim McGowan" userId="e2c7446dd3aca506" providerId="LiveId" clId="{CE41C84B-C297-48DA-920C-840512922ACC}" dt="2023-12-28T14:50:03.455" v="716"/>
          <ac:picMkLst>
            <pc:docMk/>
            <pc:sldMk cId="1073624890" sldId="10927"/>
            <ac:picMk id="2" creationId="{9CB4209B-A0E9-DFD0-7E93-432ED7B94614}"/>
          </ac:picMkLst>
        </pc:picChg>
        <pc:picChg chg="del">
          <ac:chgData name="Jim McGowan" userId="e2c7446dd3aca506" providerId="LiveId" clId="{CE41C84B-C297-48DA-920C-840512922ACC}" dt="2023-12-28T14:50:02.996" v="715" actId="478"/>
          <ac:picMkLst>
            <pc:docMk/>
            <pc:sldMk cId="1073624890" sldId="10927"/>
            <ac:picMk id="3" creationId="{6C05FAA2-2760-4803-49A3-30A1463837D1}"/>
          </ac:picMkLst>
        </pc:picChg>
      </pc:sldChg>
      <pc:sldChg chg="addSp delSp modSp mod">
        <pc:chgData name="Jim McGowan" userId="e2c7446dd3aca506" providerId="LiveId" clId="{CE41C84B-C297-48DA-920C-840512922ACC}" dt="2023-12-28T14:55:12.336" v="787" actId="12789"/>
        <pc:sldMkLst>
          <pc:docMk/>
          <pc:sldMk cId="2980317866" sldId="10928"/>
        </pc:sldMkLst>
        <pc:spChg chg="mod">
          <ac:chgData name="Jim McGowan" userId="e2c7446dd3aca506" providerId="LiveId" clId="{CE41C84B-C297-48DA-920C-840512922ACC}" dt="2023-12-28T14:55:12.336" v="787" actId="12789"/>
          <ac:spMkLst>
            <pc:docMk/>
            <pc:sldMk cId="2980317866" sldId="10928"/>
            <ac:spMk id="161795" creationId="{00000000-0000-0000-0000-000000000000}"/>
          </ac:spMkLst>
        </pc:spChg>
        <pc:picChg chg="add mod">
          <ac:chgData name="Jim McGowan" userId="e2c7446dd3aca506" providerId="LiveId" clId="{CE41C84B-C297-48DA-920C-840512922ACC}" dt="2023-12-28T14:53:26.071" v="771"/>
          <ac:picMkLst>
            <pc:docMk/>
            <pc:sldMk cId="2980317866" sldId="10928"/>
            <ac:picMk id="2" creationId="{80091D06-36A5-8830-26E5-4FB6F9D2FBE1}"/>
          </ac:picMkLst>
        </pc:picChg>
        <pc:picChg chg="del">
          <ac:chgData name="Jim McGowan" userId="e2c7446dd3aca506" providerId="LiveId" clId="{CE41C84B-C297-48DA-920C-840512922ACC}" dt="2023-12-28T14:53:25.500" v="770" actId="478"/>
          <ac:picMkLst>
            <pc:docMk/>
            <pc:sldMk cId="2980317866" sldId="10928"/>
            <ac:picMk id="3" creationId="{6C05FAA2-2760-4803-49A3-30A1463837D1}"/>
          </ac:picMkLst>
        </pc:picChg>
      </pc:sldChg>
      <pc:sldChg chg="addSp delSp modSp mod">
        <pc:chgData name="Jim McGowan" userId="e2c7446dd3aca506" providerId="LiveId" clId="{CE41C84B-C297-48DA-920C-840512922ACC}" dt="2023-12-28T14:56:06.007" v="812"/>
        <pc:sldMkLst>
          <pc:docMk/>
          <pc:sldMk cId="229552380" sldId="10929"/>
        </pc:sldMkLst>
        <pc:picChg chg="add mod">
          <ac:chgData name="Jim McGowan" userId="e2c7446dd3aca506" providerId="LiveId" clId="{CE41C84B-C297-48DA-920C-840512922ACC}" dt="2023-12-28T14:56:06.007" v="812"/>
          <ac:picMkLst>
            <pc:docMk/>
            <pc:sldMk cId="229552380" sldId="10929"/>
            <ac:picMk id="2" creationId="{4BDE63F5-A0F5-FCD9-4148-5CE3601DFD5E}"/>
          </ac:picMkLst>
        </pc:picChg>
        <pc:picChg chg="del">
          <ac:chgData name="Jim McGowan" userId="e2c7446dd3aca506" providerId="LiveId" clId="{CE41C84B-C297-48DA-920C-840512922ACC}" dt="2023-12-28T14:56:05.499" v="811" actId="478"/>
          <ac:picMkLst>
            <pc:docMk/>
            <pc:sldMk cId="229552380" sldId="10929"/>
            <ac:picMk id="3" creationId="{6C05FAA2-2760-4803-49A3-30A1463837D1}"/>
          </ac:picMkLst>
        </pc:picChg>
      </pc:sldChg>
      <pc:sldChg chg="addSp delSp modSp mod">
        <pc:chgData name="Jim McGowan" userId="e2c7446dd3aca506" providerId="LiveId" clId="{CE41C84B-C297-48DA-920C-840512922ACC}" dt="2023-12-28T14:57:06.550" v="833"/>
        <pc:sldMkLst>
          <pc:docMk/>
          <pc:sldMk cId="3657441797" sldId="10930"/>
        </pc:sldMkLst>
        <pc:picChg chg="add mod">
          <ac:chgData name="Jim McGowan" userId="e2c7446dd3aca506" providerId="LiveId" clId="{CE41C84B-C297-48DA-920C-840512922ACC}" dt="2023-12-28T14:57:06.550" v="833"/>
          <ac:picMkLst>
            <pc:docMk/>
            <pc:sldMk cId="3657441797" sldId="10930"/>
            <ac:picMk id="2" creationId="{FBA12D5D-290B-A47C-3DDB-D6338B41CC83}"/>
          </ac:picMkLst>
        </pc:picChg>
        <pc:picChg chg="del">
          <ac:chgData name="Jim McGowan" userId="e2c7446dd3aca506" providerId="LiveId" clId="{CE41C84B-C297-48DA-920C-840512922ACC}" dt="2023-12-28T14:57:06.109" v="832" actId="478"/>
          <ac:picMkLst>
            <pc:docMk/>
            <pc:sldMk cId="3657441797" sldId="10930"/>
            <ac:picMk id="3" creationId="{6C05FAA2-2760-4803-49A3-30A1463837D1}"/>
          </ac:picMkLst>
        </pc:picChg>
      </pc:sldChg>
      <pc:sldChg chg="addSp delSp modSp mod">
        <pc:chgData name="Jim McGowan" userId="e2c7446dd3aca506" providerId="LiveId" clId="{CE41C84B-C297-48DA-920C-840512922ACC}" dt="2023-12-28T14:58:27.715" v="863" actId="14100"/>
        <pc:sldMkLst>
          <pc:docMk/>
          <pc:sldMk cId="79140470" sldId="10931"/>
        </pc:sldMkLst>
        <pc:spChg chg="mod">
          <ac:chgData name="Jim McGowan" userId="e2c7446dd3aca506" providerId="LiveId" clId="{CE41C84B-C297-48DA-920C-840512922ACC}" dt="2023-12-28T14:58:27.715" v="863" actId="14100"/>
          <ac:spMkLst>
            <pc:docMk/>
            <pc:sldMk cId="79140470" sldId="10931"/>
            <ac:spMk id="161795" creationId="{00000000-0000-0000-0000-000000000000}"/>
          </ac:spMkLst>
        </pc:spChg>
        <pc:picChg chg="add mod">
          <ac:chgData name="Jim McGowan" userId="e2c7446dd3aca506" providerId="LiveId" clId="{CE41C84B-C297-48DA-920C-840512922ACC}" dt="2023-12-28T14:57:58.063" v="857"/>
          <ac:picMkLst>
            <pc:docMk/>
            <pc:sldMk cId="79140470" sldId="10931"/>
            <ac:picMk id="2" creationId="{7271E40A-EB81-F8CB-9793-4F3B3B9F8249}"/>
          </ac:picMkLst>
        </pc:picChg>
        <pc:picChg chg="del">
          <ac:chgData name="Jim McGowan" userId="e2c7446dd3aca506" providerId="LiveId" clId="{CE41C84B-C297-48DA-920C-840512922ACC}" dt="2023-12-28T14:57:57.508" v="856" actId="478"/>
          <ac:picMkLst>
            <pc:docMk/>
            <pc:sldMk cId="79140470" sldId="10931"/>
            <ac:picMk id="3" creationId="{6C05FAA2-2760-4803-49A3-30A1463837D1}"/>
          </ac:picMkLst>
        </pc:picChg>
      </pc:sldChg>
      <pc:sldChg chg="modSp mod">
        <pc:chgData name="Jim McGowan" userId="e2c7446dd3aca506" providerId="LiveId" clId="{CE41C84B-C297-48DA-920C-840512922ACC}" dt="2023-12-28T14:50:20.620" v="723" actId="14100"/>
        <pc:sldMkLst>
          <pc:docMk/>
          <pc:sldMk cId="172297797" sldId="10932"/>
        </pc:sldMkLst>
        <pc:spChg chg="mod">
          <ac:chgData name="Jim McGowan" userId="e2c7446dd3aca506" providerId="LiveId" clId="{CE41C84B-C297-48DA-920C-840512922ACC}" dt="2023-12-28T14:50:20.620" v="723" actId="14100"/>
          <ac:spMkLst>
            <pc:docMk/>
            <pc:sldMk cId="172297797" sldId="10932"/>
            <ac:spMk id="161795" creationId="{00000000-0000-0000-0000-000000000000}"/>
          </ac:spMkLst>
        </pc:spChg>
      </pc:sldChg>
      <pc:sldChg chg="modSp mod">
        <pc:chgData name="Jim McGowan" userId="e2c7446dd3aca506" providerId="LiveId" clId="{CE41C84B-C297-48DA-920C-840512922ACC}" dt="2023-12-28T14:50:51.917" v="727" actId="6549"/>
        <pc:sldMkLst>
          <pc:docMk/>
          <pc:sldMk cId="3015321196" sldId="10933"/>
        </pc:sldMkLst>
        <pc:spChg chg="mod">
          <ac:chgData name="Jim McGowan" userId="e2c7446dd3aca506" providerId="LiveId" clId="{CE41C84B-C297-48DA-920C-840512922ACC}" dt="2023-12-28T14:50:51.917" v="727" actId="6549"/>
          <ac:spMkLst>
            <pc:docMk/>
            <pc:sldMk cId="3015321196" sldId="10933"/>
            <ac:spMk id="161795" creationId="{00000000-0000-0000-0000-000000000000}"/>
          </ac:spMkLst>
        </pc:spChg>
      </pc:sldChg>
      <pc:sldChg chg="modSp mod">
        <pc:chgData name="Jim McGowan" userId="e2c7446dd3aca506" providerId="LiveId" clId="{CE41C84B-C297-48DA-920C-840512922ACC}" dt="2023-12-28T14:51:15.052" v="732" actId="6549"/>
        <pc:sldMkLst>
          <pc:docMk/>
          <pc:sldMk cId="2191936632" sldId="10934"/>
        </pc:sldMkLst>
        <pc:spChg chg="mod">
          <ac:chgData name="Jim McGowan" userId="e2c7446dd3aca506" providerId="LiveId" clId="{CE41C84B-C297-48DA-920C-840512922ACC}" dt="2023-12-28T14:51:15.052" v="732" actId="6549"/>
          <ac:spMkLst>
            <pc:docMk/>
            <pc:sldMk cId="2191936632" sldId="10934"/>
            <ac:spMk id="161795" creationId="{00000000-0000-0000-0000-000000000000}"/>
          </ac:spMkLst>
        </pc:spChg>
      </pc:sldChg>
      <pc:sldChg chg="modSp mod">
        <pc:chgData name="Jim McGowan" userId="e2c7446dd3aca506" providerId="LiveId" clId="{CE41C84B-C297-48DA-920C-840512922ACC}" dt="2023-12-28T14:52:46.445" v="763" actId="6549"/>
        <pc:sldMkLst>
          <pc:docMk/>
          <pc:sldMk cId="2371210272" sldId="10935"/>
        </pc:sldMkLst>
        <pc:spChg chg="mod">
          <ac:chgData name="Jim McGowan" userId="e2c7446dd3aca506" providerId="LiveId" clId="{CE41C84B-C297-48DA-920C-840512922ACC}" dt="2023-12-28T14:52:46.445" v="763" actId="6549"/>
          <ac:spMkLst>
            <pc:docMk/>
            <pc:sldMk cId="2371210272" sldId="10935"/>
            <ac:spMk id="161795" creationId="{00000000-0000-0000-0000-000000000000}"/>
          </ac:spMkLst>
        </pc:spChg>
      </pc:sldChg>
      <pc:sldChg chg="modSp mod">
        <pc:chgData name="Jim McGowan" userId="e2c7446dd3aca506" providerId="LiveId" clId="{CE41C84B-C297-48DA-920C-840512922ACC}" dt="2023-12-28T14:52:55.764" v="767" actId="6549"/>
        <pc:sldMkLst>
          <pc:docMk/>
          <pc:sldMk cId="4076071032" sldId="10936"/>
        </pc:sldMkLst>
        <pc:spChg chg="mod">
          <ac:chgData name="Jim McGowan" userId="e2c7446dd3aca506" providerId="LiveId" clId="{CE41C84B-C297-48DA-920C-840512922ACC}" dt="2023-12-28T14:52:55.764" v="767" actId="6549"/>
          <ac:spMkLst>
            <pc:docMk/>
            <pc:sldMk cId="4076071032" sldId="10936"/>
            <ac:spMk id="161795" creationId="{00000000-0000-0000-0000-000000000000}"/>
          </ac:spMkLst>
        </pc:spChg>
      </pc:sldChg>
      <pc:sldChg chg="modSp mod">
        <pc:chgData name="Jim McGowan" userId="e2c7446dd3aca506" providerId="LiveId" clId="{CE41C84B-C297-48DA-920C-840512922ACC}" dt="2023-12-28T14:51:43.670" v="740" actId="948"/>
        <pc:sldMkLst>
          <pc:docMk/>
          <pc:sldMk cId="1806133970" sldId="10937"/>
        </pc:sldMkLst>
        <pc:spChg chg="mod">
          <ac:chgData name="Jim McGowan" userId="e2c7446dd3aca506" providerId="LiveId" clId="{CE41C84B-C297-48DA-920C-840512922ACC}" dt="2023-12-28T14:51:43.670" v="740" actId="948"/>
          <ac:spMkLst>
            <pc:docMk/>
            <pc:sldMk cId="1806133970" sldId="10937"/>
            <ac:spMk id="161795" creationId="{00000000-0000-0000-0000-000000000000}"/>
          </ac:spMkLst>
        </pc:spChg>
      </pc:sldChg>
      <pc:sldChg chg="del">
        <pc:chgData name="Jim McGowan" userId="e2c7446dd3aca506" providerId="LiveId" clId="{CE41C84B-C297-48DA-920C-840512922ACC}" dt="2023-12-28T14:52:03.035" v="747" actId="47"/>
        <pc:sldMkLst>
          <pc:docMk/>
          <pc:sldMk cId="3106955956" sldId="10938"/>
        </pc:sldMkLst>
      </pc:sldChg>
      <pc:sldChg chg="del">
        <pc:chgData name="Jim McGowan" userId="e2c7446dd3aca506" providerId="LiveId" clId="{CE41C84B-C297-48DA-920C-840512922ACC}" dt="2023-12-28T14:52:33.973" v="759" actId="47"/>
        <pc:sldMkLst>
          <pc:docMk/>
          <pc:sldMk cId="2966599533" sldId="10939"/>
        </pc:sldMkLst>
      </pc:sldChg>
      <pc:sldChg chg="modSp mod">
        <pc:chgData name="Jim McGowan" userId="e2c7446dd3aca506" providerId="LiveId" clId="{CE41C84B-C297-48DA-920C-840512922ACC}" dt="2023-12-28T14:55:33.154" v="798" actId="14100"/>
        <pc:sldMkLst>
          <pc:docMk/>
          <pc:sldMk cId="2997882280" sldId="10940"/>
        </pc:sldMkLst>
        <pc:spChg chg="mod">
          <ac:chgData name="Jim McGowan" userId="e2c7446dd3aca506" providerId="LiveId" clId="{CE41C84B-C297-48DA-920C-840512922ACC}" dt="2023-12-28T14:55:33.154" v="798" actId="14100"/>
          <ac:spMkLst>
            <pc:docMk/>
            <pc:sldMk cId="2997882280" sldId="10940"/>
            <ac:spMk id="161795" creationId="{00000000-0000-0000-0000-000000000000}"/>
          </ac:spMkLst>
        </pc:spChg>
      </pc:sldChg>
      <pc:sldChg chg="modSp mod">
        <pc:chgData name="Jim McGowan" userId="e2c7446dd3aca506" providerId="LiveId" clId="{CE41C84B-C297-48DA-920C-840512922ACC}" dt="2023-12-28T14:55:46.230" v="803" actId="14100"/>
        <pc:sldMkLst>
          <pc:docMk/>
          <pc:sldMk cId="1030563115" sldId="10941"/>
        </pc:sldMkLst>
        <pc:spChg chg="mod">
          <ac:chgData name="Jim McGowan" userId="e2c7446dd3aca506" providerId="LiveId" clId="{CE41C84B-C297-48DA-920C-840512922ACC}" dt="2023-12-28T14:55:46.230" v="803" actId="14100"/>
          <ac:spMkLst>
            <pc:docMk/>
            <pc:sldMk cId="1030563115" sldId="10941"/>
            <ac:spMk id="161795" creationId="{00000000-0000-0000-0000-000000000000}"/>
          </ac:spMkLst>
        </pc:spChg>
      </pc:sldChg>
      <pc:sldChg chg="modSp mod">
        <pc:chgData name="Jim McGowan" userId="e2c7446dd3aca506" providerId="LiveId" clId="{CE41C84B-C297-48DA-920C-840512922ACC}" dt="2023-12-28T14:55:56.229" v="808" actId="14100"/>
        <pc:sldMkLst>
          <pc:docMk/>
          <pc:sldMk cId="621040577" sldId="10942"/>
        </pc:sldMkLst>
        <pc:spChg chg="mod">
          <ac:chgData name="Jim McGowan" userId="e2c7446dd3aca506" providerId="LiveId" clId="{CE41C84B-C297-48DA-920C-840512922ACC}" dt="2023-12-28T14:55:56.229" v="808" actId="14100"/>
          <ac:spMkLst>
            <pc:docMk/>
            <pc:sldMk cId="621040577" sldId="10942"/>
            <ac:spMk id="161795" creationId="{00000000-0000-0000-0000-000000000000}"/>
          </ac:spMkLst>
        </pc:spChg>
      </pc:sldChg>
      <pc:sldChg chg="modSp mod">
        <pc:chgData name="Jim McGowan" userId="e2c7446dd3aca506" providerId="LiveId" clId="{CE41C84B-C297-48DA-920C-840512922ACC}" dt="2023-12-28T14:56:24.788" v="817" actId="6549"/>
        <pc:sldMkLst>
          <pc:docMk/>
          <pc:sldMk cId="4097952518" sldId="10943"/>
        </pc:sldMkLst>
        <pc:spChg chg="mod">
          <ac:chgData name="Jim McGowan" userId="e2c7446dd3aca506" providerId="LiveId" clId="{CE41C84B-C297-48DA-920C-840512922ACC}" dt="2023-12-28T14:56:24.788" v="817" actId="6549"/>
          <ac:spMkLst>
            <pc:docMk/>
            <pc:sldMk cId="4097952518" sldId="10943"/>
            <ac:spMk id="161795" creationId="{00000000-0000-0000-0000-000000000000}"/>
          </ac:spMkLst>
        </pc:spChg>
      </pc:sldChg>
      <pc:sldChg chg="modSp mod">
        <pc:chgData name="Jim McGowan" userId="e2c7446dd3aca506" providerId="LiveId" clId="{CE41C84B-C297-48DA-920C-840512922ACC}" dt="2023-12-28T14:56:34.421" v="822" actId="6549"/>
        <pc:sldMkLst>
          <pc:docMk/>
          <pc:sldMk cId="2231059415" sldId="10944"/>
        </pc:sldMkLst>
        <pc:spChg chg="mod">
          <ac:chgData name="Jim McGowan" userId="e2c7446dd3aca506" providerId="LiveId" clId="{CE41C84B-C297-48DA-920C-840512922ACC}" dt="2023-12-28T14:56:34.421" v="822" actId="6549"/>
          <ac:spMkLst>
            <pc:docMk/>
            <pc:sldMk cId="2231059415" sldId="10944"/>
            <ac:spMk id="161795" creationId="{00000000-0000-0000-0000-000000000000}"/>
          </ac:spMkLst>
        </pc:spChg>
      </pc:sldChg>
      <pc:sldChg chg="modSp mod">
        <pc:chgData name="Jim McGowan" userId="e2c7446dd3aca506" providerId="LiveId" clId="{CE41C84B-C297-48DA-920C-840512922ACC}" dt="2023-12-28T14:56:53.055" v="829" actId="14100"/>
        <pc:sldMkLst>
          <pc:docMk/>
          <pc:sldMk cId="334985343" sldId="10945"/>
        </pc:sldMkLst>
        <pc:spChg chg="mod">
          <ac:chgData name="Jim McGowan" userId="e2c7446dd3aca506" providerId="LiveId" clId="{CE41C84B-C297-48DA-920C-840512922ACC}" dt="2023-12-28T14:56:53.055" v="829" actId="14100"/>
          <ac:spMkLst>
            <pc:docMk/>
            <pc:sldMk cId="334985343" sldId="10945"/>
            <ac:spMk id="161795" creationId="{00000000-0000-0000-0000-000000000000}"/>
          </ac:spMkLst>
        </pc:spChg>
      </pc:sldChg>
      <pc:sldChg chg="modSp mod">
        <pc:chgData name="Jim McGowan" userId="e2c7446dd3aca506" providerId="LiveId" clId="{CE41C84B-C297-48DA-920C-840512922ACC}" dt="2023-12-28T14:57:20.914" v="838" actId="14100"/>
        <pc:sldMkLst>
          <pc:docMk/>
          <pc:sldMk cId="3194610511" sldId="10946"/>
        </pc:sldMkLst>
        <pc:spChg chg="mod">
          <ac:chgData name="Jim McGowan" userId="e2c7446dd3aca506" providerId="LiveId" clId="{CE41C84B-C297-48DA-920C-840512922ACC}" dt="2023-12-28T14:57:20.914" v="838" actId="14100"/>
          <ac:spMkLst>
            <pc:docMk/>
            <pc:sldMk cId="3194610511" sldId="10946"/>
            <ac:spMk id="161795" creationId="{00000000-0000-0000-0000-000000000000}"/>
          </ac:spMkLst>
        </pc:spChg>
      </pc:sldChg>
      <pc:sldChg chg="modSp mod">
        <pc:chgData name="Jim McGowan" userId="e2c7446dd3aca506" providerId="LiveId" clId="{CE41C84B-C297-48DA-920C-840512922ACC}" dt="2023-12-28T14:57:28.984" v="843" actId="14100"/>
        <pc:sldMkLst>
          <pc:docMk/>
          <pc:sldMk cId="1998374081" sldId="10947"/>
        </pc:sldMkLst>
        <pc:spChg chg="mod">
          <ac:chgData name="Jim McGowan" userId="e2c7446dd3aca506" providerId="LiveId" clId="{CE41C84B-C297-48DA-920C-840512922ACC}" dt="2023-12-28T14:57:28.984" v="843" actId="14100"/>
          <ac:spMkLst>
            <pc:docMk/>
            <pc:sldMk cId="1998374081" sldId="10947"/>
            <ac:spMk id="161795" creationId="{00000000-0000-0000-0000-000000000000}"/>
          </ac:spMkLst>
        </pc:spChg>
      </pc:sldChg>
      <pc:sldChg chg="modSp mod">
        <pc:chgData name="Jim McGowan" userId="e2c7446dd3aca506" providerId="LiveId" clId="{CE41C84B-C297-48DA-920C-840512922ACC}" dt="2023-12-28T14:57:40.632" v="850" actId="14100"/>
        <pc:sldMkLst>
          <pc:docMk/>
          <pc:sldMk cId="338658582" sldId="10948"/>
        </pc:sldMkLst>
        <pc:spChg chg="mod">
          <ac:chgData name="Jim McGowan" userId="e2c7446dd3aca506" providerId="LiveId" clId="{CE41C84B-C297-48DA-920C-840512922ACC}" dt="2023-12-28T14:57:40.632" v="850" actId="14100"/>
          <ac:spMkLst>
            <pc:docMk/>
            <pc:sldMk cId="338658582" sldId="10948"/>
            <ac:spMk id="161795" creationId="{00000000-0000-0000-0000-000000000000}"/>
          </ac:spMkLst>
        </pc:spChg>
      </pc:sldChg>
      <pc:sldChg chg="modSp mod">
        <pc:chgData name="Jim McGowan" userId="e2c7446dd3aca506" providerId="LiveId" clId="{CE41C84B-C297-48DA-920C-840512922ACC}" dt="2023-12-28T14:57:49.559" v="853" actId="14100"/>
        <pc:sldMkLst>
          <pc:docMk/>
          <pc:sldMk cId="4019383668" sldId="10949"/>
        </pc:sldMkLst>
        <pc:spChg chg="mod">
          <ac:chgData name="Jim McGowan" userId="e2c7446dd3aca506" providerId="LiveId" clId="{CE41C84B-C297-48DA-920C-840512922ACC}" dt="2023-12-28T14:57:49.559" v="853" actId="14100"/>
          <ac:spMkLst>
            <pc:docMk/>
            <pc:sldMk cId="4019383668" sldId="10949"/>
            <ac:spMk id="161795" creationId="{00000000-0000-0000-0000-000000000000}"/>
          </ac:spMkLst>
        </pc:spChg>
      </pc:sldChg>
      <pc:sldChg chg="modSp mod">
        <pc:chgData name="Jim McGowan" userId="e2c7446dd3aca506" providerId="LiveId" clId="{CE41C84B-C297-48DA-920C-840512922ACC}" dt="2023-12-28T14:58:45.082" v="868" actId="14100"/>
        <pc:sldMkLst>
          <pc:docMk/>
          <pc:sldMk cId="1828358081" sldId="10950"/>
        </pc:sldMkLst>
        <pc:spChg chg="mod">
          <ac:chgData name="Jim McGowan" userId="e2c7446dd3aca506" providerId="LiveId" clId="{CE41C84B-C297-48DA-920C-840512922ACC}" dt="2023-12-28T14:58:45.082" v="868" actId="14100"/>
          <ac:spMkLst>
            <pc:docMk/>
            <pc:sldMk cId="1828358081" sldId="10950"/>
            <ac:spMk id="161795" creationId="{00000000-0000-0000-0000-000000000000}"/>
          </ac:spMkLst>
        </pc:spChg>
      </pc:sldChg>
      <pc:sldChg chg="modSp mod">
        <pc:chgData name="Jim McGowan" userId="e2c7446dd3aca506" providerId="LiveId" clId="{CE41C84B-C297-48DA-920C-840512922ACC}" dt="2023-12-28T14:58:58.436" v="873" actId="6549"/>
        <pc:sldMkLst>
          <pc:docMk/>
          <pc:sldMk cId="2089253047" sldId="10951"/>
        </pc:sldMkLst>
        <pc:spChg chg="mod">
          <ac:chgData name="Jim McGowan" userId="e2c7446dd3aca506" providerId="LiveId" clId="{CE41C84B-C297-48DA-920C-840512922ACC}" dt="2023-12-28T14:58:58.436" v="873" actId="6549"/>
          <ac:spMkLst>
            <pc:docMk/>
            <pc:sldMk cId="2089253047" sldId="10951"/>
            <ac:spMk id="161795" creationId="{00000000-0000-0000-0000-000000000000}"/>
          </ac:spMkLst>
        </pc:spChg>
      </pc:sldChg>
      <pc:sldChg chg="modSp mod">
        <pc:chgData name="Jim McGowan" userId="e2c7446dd3aca506" providerId="LiveId" clId="{CE41C84B-C297-48DA-920C-840512922ACC}" dt="2023-12-28T14:59:23.822" v="881" actId="14100"/>
        <pc:sldMkLst>
          <pc:docMk/>
          <pc:sldMk cId="1557404861" sldId="10952"/>
        </pc:sldMkLst>
        <pc:spChg chg="mod">
          <ac:chgData name="Jim McGowan" userId="e2c7446dd3aca506" providerId="LiveId" clId="{CE41C84B-C297-48DA-920C-840512922ACC}" dt="2023-12-28T14:59:23.822" v="881" actId="14100"/>
          <ac:spMkLst>
            <pc:docMk/>
            <pc:sldMk cId="1557404861" sldId="10952"/>
            <ac:spMk id="161795" creationId="{00000000-0000-0000-0000-000000000000}"/>
          </ac:spMkLst>
        </pc:spChg>
      </pc:sldChg>
      <pc:sldChg chg="del">
        <pc:chgData name="Jim McGowan" userId="e2c7446dd3aca506" providerId="LiveId" clId="{CE41C84B-C297-48DA-920C-840512922ACC}" dt="2023-12-28T14:01:36.295" v="45" actId="47"/>
        <pc:sldMkLst>
          <pc:docMk/>
          <pc:sldMk cId="3463543113" sldId="10953"/>
        </pc:sldMkLst>
      </pc:sldChg>
      <pc:sldChg chg="modSp mod">
        <pc:chgData name="Jim McGowan" userId="e2c7446dd3aca506" providerId="LiveId" clId="{CE41C84B-C297-48DA-920C-840512922ACC}" dt="2023-12-28T14:25:15.682" v="376" actId="948"/>
        <pc:sldMkLst>
          <pc:docMk/>
          <pc:sldMk cId="3163837316" sldId="10954"/>
        </pc:sldMkLst>
        <pc:spChg chg="mod">
          <ac:chgData name="Jim McGowan" userId="e2c7446dd3aca506" providerId="LiveId" clId="{CE41C84B-C297-48DA-920C-840512922ACC}" dt="2023-12-28T14:25:15.682" v="376" actId="948"/>
          <ac:spMkLst>
            <pc:docMk/>
            <pc:sldMk cId="3163837316" sldId="10954"/>
            <ac:spMk id="161795" creationId="{00000000-0000-0000-0000-000000000000}"/>
          </ac:spMkLst>
        </pc:spChg>
      </pc:sldChg>
      <pc:sldChg chg="ord">
        <pc:chgData name="Jim McGowan" userId="e2c7446dd3aca506" providerId="LiveId" clId="{CE41C84B-C297-48DA-920C-840512922ACC}" dt="2023-12-28T14:09:21.311" v="144"/>
        <pc:sldMkLst>
          <pc:docMk/>
          <pc:sldMk cId="251798111" sldId="10955"/>
        </pc:sldMkLst>
      </pc:sldChg>
      <pc:sldChg chg="ord">
        <pc:chgData name="Jim McGowan" userId="e2c7446dd3aca506" providerId="LiveId" clId="{CE41C84B-C297-48DA-920C-840512922ACC}" dt="2023-12-28T14:10:42.312" v="166"/>
        <pc:sldMkLst>
          <pc:docMk/>
          <pc:sldMk cId="1541034360" sldId="10956"/>
        </pc:sldMkLst>
      </pc:sldChg>
      <pc:sldChg chg="modSp mod">
        <pc:chgData name="Jim McGowan" userId="e2c7446dd3aca506" providerId="LiveId" clId="{CE41C84B-C297-48DA-920C-840512922ACC}" dt="2023-12-28T14:28:31.508" v="426" actId="12789"/>
        <pc:sldMkLst>
          <pc:docMk/>
          <pc:sldMk cId="2787309894" sldId="10960"/>
        </pc:sldMkLst>
        <pc:picChg chg="mod">
          <ac:chgData name="Jim McGowan" userId="e2c7446dd3aca506" providerId="LiveId" clId="{CE41C84B-C297-48DA-920C-840512922ACC}" dt="2023-12-28T14:28:31.508" v="426" actId="12789"/>
          <ac:picMkLst>
            <pc:docMk/>
            <pc:sldMk cId="2787309894" sldId="10960"/>
            <ac:picMk id="4" creationId="{314735EB-3AE9-BFA4-7E15-1676033E8440}"/>
          </ac:picMkLst>
        </pc:picChg>
      </pc:sldChg>
      <pc:sldChg chg="addSp delSp modSp mod">
        <pc:chgData name="Jim McGowan" userId="e2c7446dd3aca506" providerId="LiveId" clId="{CE41C84B-C297-48DA-920C-840512922ACC}" dt="2023-12-28T14:31:13.276" v="473"/>
        <pc:sldMkLst>
          <pc:docMk/>
          <pc:sldMk cId="452496126" sldId="10962"/>
        </pc:sldMkLst>
        <pc:picChg chg="add mod">
          <ac:chgData name="Jim McGowan" userId="e2c7446dd3aca506" providerId="LiveId" clId="{CE41C84B-C297-48DA-920C-840512922ACC}" dt="2023-12-28T14:31:13.276" v="473"/>
          <ac:picMkLst>
            <pc:docMk/>
            <pc:sldMk cId="452496126" sldId="10962"/>
            <ac:picMk id="2" creationId="{57604B17-DB19-9DAF-59E2-F5FFA3FF54F8}"/>
          </ac:picMkLst>
        </pc:picChg>
        <pc:picChg chg="del">
          <ac:chgData name="Jim McGowan" userId="e2c7446dd3aca506" providerId="LiveId" clId="{CE41C84B-C297-48DA-920C-840512922ACC}" dt="2023-12-28T14:31:10.909" v="472" actId="478"/>
          <ac:picMkLst>
            <pc:docMk/>
            <pc:sldMk cId="452496126" sldId="10962"/>
            <ac:picMk id="4" creationId="{314735EB-3AE9-BFA4-7E15-1676033E8440}"/>
          </ac:picMkLst>
        </pc:picChg>
      </pc:sldChg>
      <pc:sldChg chg="del">
        <pc:chgData name="Jim McGowan" userId="e2c7446dd3aca506" providerId="LiveId" clId="{CE41C84B-C297-48DA-920C-840512922ACC}" dt="2023-12-28T14:38:37.350" v="545" actId="47"/>
        <pc:sldMkLst>
          <pc:docMk/>
          <pc:sldMk cId="2666099728" sldId="10963"/>
        </pc:sldMkLst>
      </pc:sldChg>
      <pc:sldChg chg="ord">
        <pc:chgData name="Jim McGowan" userId="e2c7446dd3aca506" providerId="LiveId" clId="{CE41C84B-C297-48DA-920C-840512922ACC}" dt="2023-12-28T14:45:03.615" v="638"/>
        <pc:sldMkLst>
          <pc:docMk/>
          <pc:sldMk cId="309288135" sldId="10966"/>
        </pc:sldMkLst>
      </pc:sldChg>
      <pc:sldChg chg="modSp mod">
        <pc:chgData name="Jim McGowan" userId="e2c7446dd3aca506" providerId="LiveId" clId="{CE41C84B-C297-48DA-920C-840512922ACC}" dt="2023-12-28T14:51:02.156" v="728" actId="1440"/>
        <pc:sldMkLst>
          <pc:docMk/>
          <pc:sldMk cId="3642010991" sldId="10967"/>
        </pc:sldMkLst>
        <pc:picChg chg="mod">
          <ac:chgData name="Jim McGowan" userId="e2c7446dd3aca506" providerId="LiveId" clId="{CE41C84B-C297-48DA-920C-840512922ACC}" dt="2023-12-28T14:51:02.156" v="728" actId="1440"/>
          <ac:picMkLst>
            <pc:docMk/>
            <pc:sldMk cId="3642010991" sldId="10967"/>
            <ac:picMk id="2" creationId="{241BCF2E-4296-7AF2-65A6-7B7C2E7F8A89}"/>
          </ac:picMkLst>
        </pc:picChg>
      </pc:sldChg>
      <pc:sldChg chg="ord">
        <pc:chgData name="Jim McGowan" userId="e2c7446dd3aca506" providerId="LiveId" clId="{CE41C84B-C297-48DA-920C-840512922ACC}" dt="2023-12-28T14:42:41.013" v="606"/>
        <pc:sldMkLst>
          <pc:docMk/>
          <pc:sldMk cId="618544975" sldId="10968"/>
        </pc:sldMkLst>
      </pc:sldChg>
      <pc:sldChg chg="modSp mod">
        <pc:chgData name="Jim McGowan" userId="e2c7446dd3aca506" providerId="LiveId" clId="{CE41C84B-C297-48DA-920C-840512922ACC}" dt="2023-12-28T14:59:07.190" v="876" actId="1440"/>
        <pc:sldMkLst>
          <pc:docMk/>
          <pc:sldMk cId="2523672971" sldId="10975"/>
        </pc:sldMkLst>
        <pc:picChg chg="mod">
          <ac:chgData name="Jim McGowan" userId="e2c7446dd3aca506" providerId="LiveId" clId="{CE41C84B-C297-48DA-920C-840512922ACC}" dt="2023-12-28T14:59:07.190" v="876" actId="1440"/>
          <ac:picMkLst>
            <pc:docMk/>
            <pc:sldMk cId="2523672971" sldId="10975"/>
            <ac:picMk id="2" creationId="{241BCF2E-4296-7AF2-65A6-7B7C2E7F8A89}"/>
          </ac:picMkLst>
        </pc:picChg>
      </pc:sldChg>
      <pc:sldChg chg="modSp add mod">
        <pc:chgData name="Jim McGowan" userId="e2c7446dd3aca506" providerId="LiveId" clId="{CE41C84B-C297-48DA-920C-840512922ACC}" dt="2023-12-28T14:03:42.604" v="66" actId="14100"/>
        <pc:sldMkLst>
          <pc:docMk/>
          <pc:sldMk cId="1911253767" sldId="10977"/>
        </pc:sldMkLst>
        <pc:spChg chg="mod">
          <ac:chgData name="Jim McGowan" userId="e2c7446dd3aca506" providerId="LiveId" clId="{CE41C84B-C297-48DA-920C-840512922ACC}" dt="2023-12-28T14:03:42.604" v="66" actId="14100"/>
          <ac:spMkLst>
            <pc:docMk/>
            <pc:sldMk cId="1911253767" sldId="10977"/>
            <ac:spMk id="161795" creationId="{00000000-0000-0000-0000-000000000000}"/>
          </ac:spMkLst>
        </pc:spChg>
      </pc:sldChg>
      <pc:sldChg chg="modSp add mod">
        <pc:chgData name="Jim McGowan" userId="e2c7446dd3aca506" providerId="LiveId" clId="{CE41C84B-C297-48DA-920C-840512922ACC}" dt="2023-12-28T13:59:50.187" v="21" actId="108"/>
        <pc:sldMkLst>
          <pc:docMk/>
          <pc:sldMk cId="3661639445" sldId="10978"/>
        </pc:sldMkLst>
        <pc:spChg chg="mod">
          <ac:chgData name="Jim McGowan" userId="e2c7446dd3aca506" providerId="LiveId" clId="{CE41C84B-C297-48DA-920C-840512922ACC}" dt="2023-12-28T13:59:50.187" v="21" actId="108"/>
          <ac:spMkLst>
            <pc:docMk/>
            <pc:sldMk cId="3661639445" sldId="10978"/>
            <ac:spMk id="161795" creationId="{00000000-0000-0000-0000-000000000000}"/>
          </ac:spMkLst>
        </pc:spChg>
      </pc:sldChg>
      <pc:sldChg chg="modSp add mod">
        <pc:chgData name="Jim McGowan" userId="e2c7446dd3aca506" providerId="LiveId" clId="{CE41C84B-C297-48DA-920C-840512922ACC}" dt="2023-12-28T14:00:33.451" v="29" actId="108"/>
        <pc:sldMkLst>
          <pc:docMk/>
          <pc:sldMk cId="314367887" sldId="10979"/>
        </pc:sldMkLst>
        <pc:spChg chg="mod">
          <ac:chgData name="Jim McGowan" userId="e2c7446dd3aca506" providerId="LiveId" clId="{CE41C84B-C297-48DA-920C-840512922ACC}" dt="2023-12-28T14:00:33.451" v="29" actId="108"/>
          <ac:spMkLst>
            <pc:docMk/>
            <pc:sldMk cId="314367887" sldId="10979"/>
            <ac:spMk id="161795" creationId="{00000000-0000-0000-0000-000000000000}"/>
          </ac:spMkLst>
        </pc:spChg>
      </pc:sldChg>
      <pc:sldChg chg="modSp add mod">
        <pc:chgData name="Jim McGowan" userId="e2c7446dd3aca506" providerId="LiveId" clId="{CE41C84B-C297-48DA-920C-840512922ACC}" dt="2023-12-28T14:01:12.497" v="37" actId="108"/>
        <pc:sldMkLst>
          <pc:docMk/>
          <pc:sldMk cId="1771013358" sldId="10980"/>
        </pc:sldMkLst>
        <pc:spChg chg="mod">
          <ac:chgData name="Jim McGowan" userId="e2c7446dd3aca506" providerId="LiveId" clId="{CE41C84B-C297-48DA-920C-840512922ACC}" dt="2023-12-28T14:01:12.497" v="37" actId="108"/>
          <ac:spMkLst>
            <pc:docMk/>
            <pc:sldMk cId="1771013358" sldId="10980"/>
            <ac:spMk id="161795" creationId="{00000000-0000-0000-0000-000000000000}"/>
          </ac:spMkLst>
        </pc:spChg>
      </pc:sldChg>
      <pc:sldChg chg="modSp add mod">
        <pc:chgData name="Jim McGowan" userId="e2c7446dd3aca506" providerId="LiveId" clId="{CE41C84B-C297-48DA-920C-840512922ACC}" dt="2023-12-28T14:01:33.027" v="44" actId="108"/>
        <pc:sldMkLst>
          <pc:docMk/>
          <pc:sldMk cId="2598410869" sldId="10981"/>
        </pc:sldMkLst>
        <pc:spChg chg="mod">
          <ac:chgData name="Jim McGowan" userId="e2c7446dd3aca506" providerId="LiveId" clId="{CE41C84B-C297-48DA-920C-840512922ACC}" dt="2023-12-28T14:01:33.027" v="44" actId="108"/>
          <ac:spMkLst>
            <pc:docMk/>
            <pc:sldMk cId="2598410869" sldId="10981"/>
            <ac:spMk id="161795" creationId="{00000000-0000-0000-0000-000000000000}"/>
          </ac:spMkLst>
        </pc:spChg>
      </pc:sldChg>
      <pc:sldChg chg="modSp add mod">
        <pc:chgData name="Jim McGowan" userId="e2c7446dd3aca506" providerId="LiveId" clId="{CE41C84B-C297-48DA-920C-840512922ACC}" dt="2023-12-28T14:04:26.965" v="76" actId="255"/>
        <pc:sldMkLst>
          <pc:docMk/>
          <pc:sldMk cId="1738763902" sldId="10982"/>
        </pc:sldMkLst>
        <pc:spChg chg="mod">
          <ac:chgData name="Jim McGowan" userId="e2c7446dd3aca506" providerId="LiveId" clId="{CE41C84B-C297-48DA-920C-840512922ACC}" dt="2023-12-28T14:04:26.965" v="76" actId="255"/>
          <ac:spMkLst>
            <pc:docMk/>
            <pc:sldMk cId="1738763902" sldId="10982"/>
            <ac:spMk id="161795" creationId="{00000000-0000-0000-0000-000000000000}"/>
          </ac:spMkLst>
        </pc:spChg>
      </pc:sldChg>
      <pc:sldChg chg="modSp add mod">
        <pc:chgData name="Jim McGowan" userId="e2c7446dd3aca506" providerId="LiveId" clId="{CE41C84B-C297-48DA-920C-840512922ACC}" dt="2023-12-28T14:04:55.985" v="86" actId="108"/>
        <pc:sldMkLst>
          <pc:docMk/>
          <pc:sldMk cId="2837964912" sldId="10983"/>
        </pc:sldMkLst>
        <pc:spChg chg="mod">
          <ac:chgData name="Jim McGowan" userId="e2c7446dd3aca506" providerId="LiveId" clId="{CE41C84B-C297-48DA-920C-840512922ACC}" dt="2023-12-28T14:04:55.985" v="86" actId="108"/>
          <ac:spMkLst>
            <pc:docMk/>
            <pc:sldMk cId="2837964912" sldId="10983"/>
            <ac:spMk id="161795" creationId="{00000000-0000-0000-0000-000000000000}"/>
          </ac:spMkLst>
        </pc:spChg>
      </pc:sldChg>
      <pc:sldChg chg="modSp add mod">
        <pc:chgData name="Jim McGowan" userId="e2c7446dd3aca506" providerId="LiveId" clId="{CE41C84B-C297-48DA-920C-840512922ACC}" dt="2023-12-28T14:05:25.889" v="94" actId="108"/>
        <pc:sldMkLst>
          <pc:docMk/>
          <pc:sldMk cId="1593470577" sldId="10984"/>
        </pc:sldMkLst>
        <pc:spChg chg="mod">
          <ac:chgData name="Jim McGowan" userId="e2c7446dd3aca506" providerId="LiveId" clId="{CE41C84B-C297-48DA-920C-840512922ACC}" dt="2023-12-28T14:05:25.889" v="94" actId="108"/>
          <ac:spMkLst>
            <pc:docMk/>
            <pc:sldMk cId="1593470577" sldId="10984"/>
            <ac:spMk id="161795" creationId="{00000000-0000-0000-0000-000000000000}"/>
          </ac:spMkLst>
        </pc:spChg>
      </pc:sldChg>
      <pc:sldChg chg="modSp add mod">
        <pc:chgData name="Jim McGowan" userId="e2c7446dd3aca506" providerId="LiveId" clId="{CE41C84B-C297-48DA-920C-840512922ACC}" dt="2023-12-28T14:05:52.927" v="102" actId="108"/>
        <pc:sldMkLst>
          <pc:docMk/>
          <pc:sldMk cId="3038917001" sldId="10985"/>
        </pc:sldMkLst>
        <pc:spChg chg="mod">
          <ac:chgData name="Jim McGowan" userId="e2c7446dd3aca506" providerId="LiveId" clId="{CE41C84B-C297-48DA-920C-840512922ACC}" dt="2023-12-28T14:05:52.927" v="102" actId="108"/>
          <ac:spMkLst>
            <pc:docMk/>
            <pc:sldMk cId="3038917001" sldId="10985"/>
            <ac:spMk id="161795" creationId="{00000000-0000-0000-0000-000000000000}"/>
          </ac:spMkLst>
        </pc:spChg>
      </pc:sldChg>
      <pc:sldChg chg="modSp add mod">
        <pc:chgData name="Jim McGowan" userId="e2c7446dd3aca506" providerId="LiveId" clId="{CE41C84B-C297-48DA-920C-840512922ACC}" dt="2023-12-28T14:08:16.349" v="122" actId="108"/>
        <pc:sldMkLst>
          <pc:docMk/>
          <pc:sldMk cId="446270834" sldId="10986"/>
        </pc:sldMkLst>
        <pc:spChg chg="mod">
          <ac:chgData name="Jim McGowan" userId="e2c7446dd3aca506" providerId="LiveId" clId="{CE41C84B-C297-48DA-920C-840512922ACC}" dt="2023-12-28T14:08:16.349" v="122" actId="108"/>
          <ac:spMkLst>
            <pc:docMk/>
            <pc:sldMk cId="446270834" sldId="10986"/>
            <ac:spMk id="161795" creationId="{00000000-0000-0000-0000-000000000000}"/>
          </ac:spMkLst>
        </pc:spChg>
      </pc:sldChg>
      <pc:sldChg chg="modSp add mod">
        <pc:chgData name="Jim McGowan" userId="e2c7446dd3aca506" providerId="LiveId" clId="{CE41C84B-C297-48DA-920C-840512922ACC}" dt="2023-12-28T14:08:37.457" v="130" actId="108"/>
        <pc:sldMkLst>
          <pc:docMk/>
          <pc:sldMk cId="910858486" sldId="10987"/>
        </pc:sldMkLst>
        <pc:spChg chg="mod">
          <ac:chgData name="Jim McGowan" userId="e2c7446dd3aca506" providerId="LiveId" clId="{CE41C84B-C297-48DA-920C-840512922ACC}" dt="2023-12-28T14:08:37.457" v="130" actId="108"/>
          <ac:spMkLst>
            <pc:docMk/>
            <pc:sldMk cId="910858486" sldId="10987"/>
            <ac:spMk id="161795" creationId="{00000000-0000-0000-0000-000000000000}"/>
          </ac:spMkLst>
        </pc:spChg>
      </pc:sldChg>
      <pc:sldChg chg="modSp add mod">
        <pc:chgData name="Jim McGowan" userId="e2c7446dd3aca506" providerId="LiveId" clId="{CE41C84B-C297-48DA-920C-840512922ACC}" dt="2023-12-28T14:09:01.667" v="138" actId="108"/>
        <pc:sldMkLst>
          <pc:docMk/>
          <pc:sldMk cId="1967551070" sldId="10988"/>
        </pc:sldMkLst>
        <pc:spChg chg="mod">
          <ac:chgData name="Jim McGowan" userId="e2c7446dd3aca506" providerId="LiveId" clId="{CE41C84B-C297-48DA-920C-840512922ACC}" dt="2023-12-28T14:09:01.667" v="138" actId="108"/>
          <ac:spMkLst>
            <pc:docMk/>
            <pc:sldMk cId="1967551070" sldId="10988"/>
            <ac:spMk id="161795" creationId="{00000000-0000-0000-0000-000000000000}"/>
          </ac:spMkLst>
        </pc:spChg>
      </pc:sldChg>
      <pc:sldChg chg="modSp add mod">
        <pc:chgData name="Jim McGowan" userId="e2c7446dd3aca506" providerId="LiveId" clId="{CE41C84B-C297-48DA-920C-840512922ACC}" dt="2023-12-28T14:09:31.282" v="148" actId="108"/>
        <pc:sldMkLst>
          <pc:docMk/>
          <pc:sldMk cId="1223910507" sldId="10989"/>
        </pc:sldMkLst>
        <pc:spChg chg="mod">
          <ac:chgData name="Jim McGowan" userId="e2c7446dd3aca506" providerId="LiveId" clId="{CE41C84B-C297-48DA-920C-840512922ACC}" dt="2023-12-28T14:09:31.282" v="148" actId="108"/>
          <ac:spMkLst>
            <pc:docMk/>
            <pc:sldMk cId="1223910507" sldId="10989"/>
            <ac:spMk id="161795" creationId="{00000000-0000-0000-0000-000000000000}"/>
          </ac:spMkLst>
        </pc:spChg>
      </pc:sldChg>
      <pc:sldChg chg="modSp add mod">
        <pc:chgData name="Jim McGowan" userId="e2c7446dd3aca506" providerId="LiveId" clId="{CE41C84B-C297-48DA-920C-840512922ACC}" dt="2023-12-28T14:10:20.465" v="160" actId="108"/>
        <pc:sldMkLst>
          <pc:docMk/>
          <pc:sldMk cId="690023954" sldId="10990"/>
        </pc:sldMkLst>
        <pc:spChg chg="mod">
          <ac:chgData name="Jim McGowan" userId="e2c7446dd3aca506" providerId="LiveId" clId="{CE41C84B-C297-48DA-920C-840512922ACC}" dt="2023-12-28T14:10:20.465" v="160" actId="108"/>
          <ac:spMkLst>
            <pc:docMk/>
            <pc:sldMk cId="690023954" sldId="10990"/>
            <ac:spMk id="161795" creationId="{00000000-0000-0000-0000-000000000000}"/>
          </ac:spMkLst>
        </pc:spChg>
      </pc:sldChg>
      <pc:sldChg chg="modSp add mod">
        <pc:chgData name="Jim McGowan" userId="e2c7446dd3aca506" providerId="LiveId" clId="{CE41C84B-C297-48DA-920C-840512922ACC}" dt="2023-12-28T14:10:54.701" v="173" actId="108"/>
        <pc:sldMkLst>
          <pc:docMk/>
          <pc:sldMk cId="3443978587" sldId="10991"/>
        </pc:sldMkLst>
        <pc:spChg chg="mod">
          <ac:chgData name="Jim McGowan" userId="e2c7446dd3aca506" providerId="LiveId" clId="{CE41C84B-C297-48DA-920C-840512922ACC}" dt="2023-12-28T14:10:54.701" v="173" actId="108"/>
          <ac:spMkLst>
            <pc:docMk/>
            <pc:sldMk cId="3443978587" sldId="10991"/>
            <ac:spMk id="161795" creationId="{00000000-0000-0000-0000-000000000000}"/>
          </ac:spMkLst>
        </pc:spChg>
      </pc:sldChg>
      <pc:sldChg chg="modSp add mod">
        <pc:chgData name="Jim McGowan" userId="e2c7446dd3aca506" providerId="LiveId" clId="{CE41C84B-C297-48DA-920C-840512922ACC}" dt="2023-12-28T14:21:14.217" v="329" actId="14100"/>
        <pc:sldMkLst>
          <pc:docMk/>
          <pc:sldMk cId="398044721" sldId="10992"/>
        </pc:sldMkLst>
        <pc:spChg chg="mod">
          <ac:chgData name="Jim McGowan" userId="e2c7446dd3aca506" providerId="LiveId" clId="{CE41C84B-C297-48DA-920C-840512922ACC}" dt="2023-12-28T14:21:14.217" v="329" actId="14100"/>
          <ac:spMkLst>
            <pc:docMk/>
            <pc:sldMk cId="398044721" sldId="10992"/>
            <ac:spMk id="161795" creationId="{00000000-0000-0000-0000-000000000000}"/>
          </ac:spMkLst>
        </pc:spChg>
      </pc:sldChg>
      <pc:sldChg chg="modSp add mod">
        <pc:chgData name="Jim McGowan" userId="e2c7446dd3aca506" providerId="LiveId" clId="{CE41C84B-C297-48DA-920C-840512922ACC}" dt="2023-12-28T14:21:23.622" v="332" actId="14100"/>
        <pc:sldMkLst>
          <pc:docMk/>
          <pc:sldMk cId="3602902911" sldId="10993"/>
        </pc:sldMkLst>
        <pc:spChg chg="mod">
          <ac:chgData name="Jim McGowan" userId="e2c7446dd3aca506" providerId="LiveId" clId="{CE41C84B-C297-48DA-920C-840512922ACC}" dt="2023-12-28T14:21:23.622" v="332" actId="14100"/>
          <ac:spMkLst>
            <pc:docMk/>
            <pc:sldMk cId="3602902911" sldId="10993"/>
            <ac:spMk id="161795" creationId="{00000000-0000-0000-0000-000000000000}"/>
          </ac:spMkLst>
        </pc:spChg>
      </pc:sldChg>
      <pc:sldChg chg="modSp add mod">
        <pc:chgData name="Jim McGowan" userId="e2c7446dd3aca506" providerId="LiveId" clId="{CE41C84B-C297-48DA-920C-840512922ACC}" dt="2023-12-28T14:19:31.542" v="307" actId="108"/>
        <pc:sldMkLst>
          <pc:docMk/>
          <pc:sldMk cId="437376809" sldId="10994"/>
        </pc:sldMkLst>
        <pc:spChg chg="mod">
          <ac:chgData name="Jim McGowan" userId="e2c7446dd3aca506" providerId="LiveId" clId="{CE41C84B-C297-48DA-920C-840512922ACC}" dt="2023-12-28T14:19:31.542" v="307" actId="108"/>
          <ac:spMkLst>
            <pc:docMk/>
            <pc:sldMk cId="437376809" sldId="10994"/>
            <ac:spMk id="161795" creationId="{00000000-0000-0000-0000-000000000000}"/>
          </ac:spMkLst>
        </pc:spChg>
      </pc:sldChg>
      <pc:sldChg chg="modSp add mod">
        <pc:chgData name="Jim McGowan" userId="e2c7446dd3aca506" providerId="LiveId" clId="{CE41C84B-C297-48DA-920C-840512922ACC}" dt="2023-12-28T14:26:48.037" v="400" actId="108"/>
        <pc:sldMkLst>
          <pc:docMk/>
          <pc:sldMk cId="4209761094" sldId="10995"/>
        </pc:sldMkLst>
        <pc:spChg chg="mod">
          <ac:chgData name="Jim McGowan" userId="e2c7446dd3aca506" providerId="LiveId" clId="{CE41C84B-C297-48DA-920C-840512922ACC}" dt="2023-12-28T14:26:48.037" v="400" actId="108"/>
          <ac:spMkLst>
            <pc:docMk/>
            <pc:sldMk cId="4209761094" sldId="10995"/>
            <ac:spMk id="161795" creationId="{00000000-0000-0000-0000-000000000000}"/>
          </ac:spMkLst>
        </pc:spChg>
      </pc:sldChg>
      <pc:sldChg chg="modSp add mod">
        <pc:chgData name="Jim McGowan" userId="e2c7446dd3aca506" providerId="LiveId" clId="{CE41C84B-C297-48DA-920C-840512922ACC}" dt="2023-12-28T14:27:37.559" v="412" actId="14100"/>
        <pc:sldMkLst>
          <pc:docMk/>
          <pc:sldMk cId="1800464747" sldId="10996"/>
        </pc:sldMkLst>
        <pc:spChg chg="mod">
          <ac:chgData name="Jim McGowan" userId="e2c7446dd3aca506" providerId="LiveId" clId="{CE41C84B-C297-48DA-920C-840512922ACC}" dt="2023-12-28T14:27:37.559" v="412" actId="14100"/>
          <ac:spMkLst>
            <pc:docMk/>
            <pc:sldMk cId="1800464747" sldId="10996"/>
            <ac:spMk id="161795" creationId="{00000000-0000-0000-0000-000000000000}"/>
          </ac:spMkLst>
        </pc:spChg>
      </pc:sldChg>
      <pc:sldChg chg="modSp add mod">
        <pc:chgData name="Jim McGowan" userId="e2c7446dd3aca506" providerId="LiveId" clId="{CE41C84B-C297-48DA-920C-840512922ACC}" dt="2023-12-28T14:29:45.449" v="444" actId="108"/>
        <pc:sldMkLst>
          <pc:docMk/>
          <pc:sldMk cId="1020159391" sldId="10997"/>
        </pc:sldMkLst>
        <pc:spChg chg="mod">
          <ac:chgData name="Jim McGowan" userId="e2c7446dd3aca506" providerId="LiveId" clId="{CE41C84B-C297-48DA-920C-840512922ACC}" dt="2023-12-28T14:29:45.449" v="444" actId="108"/>
          <ac:spMkLst>
            <pc:docMk/>
            <pc:sldMk cId="1020159391" sldId="10997"/>
            <ac:spMk id="161795" creationId="{00000000-0000-0000-0000-000000000000}"/>
          </ac:spMkLst>
        </pc:spChg>
      </pc:sldChg>
      <pc:sldChg chg="modSp add mod">
        <pc:chgData name="Jim McGowan" userId="e2c7446dd3aca506" providerId="LiveId" clId="{CE41C84B-C297-48DA-920C-840512922ACC}" dt="2023-12-28T14:30:13.855" v="452" actId="108"/>
        <pc:sldMkLst>
          <pc:docMk/>
          <pc:sldMk cId="791474097" sldId="10998"/>
        </pc:sldMkLst>
        <pc:spChg chg="mod">
          <ac:chgData name="Jim McGowan" userId="e2c7446dd3aca506" providerId="LiveId" clId="{CE41C84B-C297-48DA-920C-840512922ACC}" dt="2023-12-28T14:30:13.855" v="452" actId="108"/>
          <ac:spMkLst>
            <pc:docMk/>
            <pc:sldMk cId="791474097" sldId="10998"/>
            <ac:spMk id="161795" creationId="{00000000-0000-0000-0000-000000000000}"/>
          </ac:spMkLst>
        </pc:spChg>
      </pc:sldChg>
      <pc:sldChg chg="modSp add mod">
        <pc:chgData name="Jim McGowan" userId="e2c7446dd3aca506" providerId="LiveId" clId="{CE41C84B-C297-48DA-920C-840512922ACC}" dt="2023-12-28T14:30:31.602" v="460" actId="108"/>
        <pc:sldMkLst>
          <pc:docMk/>
          <pc:sldMk cId="4250400456" sldId="10999"/>
        </pc:sldMkLst>
        <pc:spChg chg="mod">
          <ac:chgData name="Jim McGowan" userId="e2c7446dd3aca506" providerId="LiveId" clId="{CE41C84B-C297-48DA-920C-840512922ACC}" dt="2023-12-28T14:30:31.602" v="460" actId="108"/>
          <ac:spMkLst>
            <pc:docMk/>
            <pc:sldMk cId="4250400456" sldId="10999"/>
            <ac:spMk id="161795" creationId="{00000000-0000-0000-0000-000000000000}"/>
          </ac:spMkLst>
        </pc:spChg>
      </pc:sldChg>
      <pc:sldChg chg="modSp add mod">
        <pc:chgData name="Jim McGowan" userId="e2c7446dd3aca506" providerId="LiveId" clId="{CE41C84B-C297-48DA-920C-840512922ACC}" dt="2023-12-28T14:30:51.640" v="468" actId="108"/>
        <pc:sldMkLst>
          <pc:docMk/>
          <pc:sldMk cId="2071904168" sldId="11000"/>
        </pc:sldMkLst>
        <pc:spChg chg="mod">
          <ac:chgData name="Jim McGowan" userId="e2c7446dd3aca506" providerId="LiveId" clId="{CE41C84B-C297-48DA-920C-840512922ACC}" dt="2023-12-28T14:30:51.640" v="468" actId="108"/>
          <ac:spMkLst>
            <pc:docMk/>
            <pc:sldMk cId="2071904168" sldId="11000"/>
            <ac:spMk id="161795" creationId="{00000000-0000-0000-0000-000000000000}"/>
          </ac:spMkLst>
        </pc:spChg>
      </pc:sldChg>
      <pc:sldChg chg="modSp add mod">
        <pc:chgData name="Jim McGowan" userId="e2c7446dd3aca506" providerId="LiveId" clId="{CE41C84B-C297-48DA-920C-840512922ACC}" dt="2023-12-28T14:32:07.419" v="488" actId="108"/>
        <pc:sldMkLst>
          <pc:docMk/>
          <pc:sldMk cId="4002218128" sldId="11001"/>
        </pc:sldMkLst>
        <pc:spChg chg="mod">
          <ac:chgData name="Jim McGowan" userId="e2c7446dd3aca506" providerId="LiveId" clId="{CE41C84B-C297-48DA-920C-840512922ACC}" dt="2023-12-28T14:32:07.419" v="488" actId="108"/>
          <ac:spMkLst>
            <pc:docMk/>
            <pc:sldMk cId="4002218128" sldId="11001"/>
            <ac:spMk id="161795" creationId="{00000000-0000-0000-0000-000000000000}"/>
          </ac:spMkLst>
        </pc:spChg>
      </pc:sldChg>
      <pc:sldChg chg="modSp add mod">
        <pc:chgData name="Jim McGowan" userId="e2c7446dd3aca506" providerId="LiveId" clId="{CE41C84B-C297-48DA-920C-840512922ACC}" dt="2023-12-28T14:32:23.715" v="496" actId="108"/>
        <pc:sldMkLst>
          <pc:docMk/>
          <pc:sldMk cId="3298859079" sldId="11002"/>
        </pc:sldMkLst>
        <pc:spChg chg="mod">
          <ac:chgData name="Jim McGowan" userId="e2c7446dd3aca506" providerId="LiveId" clId="{CE41C84B-C297-48DA-920C-840512922ACC}" dt="2023-12-28T14:32:23.715" v="496" actId="108"/>
          <ac:spMkLst>
            <pc:docMk/>
            <pc:sldMk cId="3298859079" sldId="11002"/>
            <ac:spMk id="161795" creationId="{00000000-0000-0000-0000-000000000000}"/>
          </ac:spMkLst>
        </pc:spChg>
      </pc:sldChg>
      <pc:sldChg chg="modSp add mod">
        <pc:chgData name="Jim McGowan" userId="e2c7446dd3aca506" providerId="LiveId" clId="{CE41C84B-C297-48DA-920C-840512922ACC}" dt="2023-12-28T14:36:59.537" v="520" actId="948"/>
        <pc:sldMkLst>
          <pc:docMk/>
          <pc:sldMk cId="512058078" sldId="11003"/>
        </pc:sldMkLst>
        <pc:spChg chg="mod">
          <ac:chgData name="Jim McGowan" userId="e2c7446dd3aca506" providerId="LiveId" clId="{CE41C84B-C297-48DA-920C-840512922ACC}" dt="2023-12-28T14:36:59.537" v="520" actId="948"/>
          <ac:spMkLst>
            <pc:docMk/>
            <pc:sldMk cId="512058078" sldId="11003"/>
            <ac:spMk id="161795" creationId="{00000000-0000-0000-0000-000000000000}"/>
          </ac:spMkLst>
        </pc:spChg>
      </pc:sldChg>
      <pc:sldChg chg="modSp add mod">
        <pc:chgData name="Jim McGowan" userId="e2c7446dd3aca506" providerId="LiveId" clId="{CE41C84B-C297-48DA-920C-840512922ACC}" dt="2023-12-28T14:37:21.636" v="530" actId="108"/>
        <pc:sldMkLst>
          <pc:docMk/>
          <pc:sldMk cId="4097813731" sldId="11004"/>
        </pc:sldMkLst>
        <pc:spChg chg="mod">
          <ac:chgData name="Jim McGowan" userId="e2c7446dd3aca506" providerId="LiveId" clId="{CE41C84B-C297-48DA-920C-840512922ACC}" dt="2023-12-28T14:37:21.636" v="530" actId="108"/>
          <ac:spMkLst>
            <pc:docMk/>
            <pc:sldMk cId="4097813731" sldId="11004"/>
            <ac:spMk id="161795" creationId="{00000000-0000-0000-0000-000000000000}"/>
          </ac:spMkLst>
        </pc:spChg>
      </pc:sldChg>
      <pc:sldChg chg="modSp add mod">
        <pc:chgData name="Jim McGowan" userId="e2c7446dd3aca506" providerId="LiveId" clId="{CE41C84B-C297-48DA-920C-840512922ACC}" dt="2023-12-28T14:37:52.707" v="540" actId="108"/>
        <pc:sldMkLst>
          <pc:docMk/>
          <pc:sldMk cId="2160244260" sldId="11005"/>
        </pc:sldMkLst>
        <pc:spChg chg="mod">
          <ac:chgData name="Jim McGowan" userId="e2c7446dd3aca506" providerId="LiveId" clId="{CE41C84B-C297-48DA-920C-840512922ACC}" dt="2023-12-28T14:37:52.707" v="540" actId="108"/>
          <ac:spMkLst>
            <pc:docMk/>
            <pc:sldMk cId="2160244260" sldId="11005"/>
            <ac:spMk id="161795" creationId="{00000000-0000-0000-0000-000000000000}"/>
          </ac:spMkLst>
        </pc:spChg>
      </pc:sldChg>
      <pc:sldChg chg="add">
        <pc:chgData name="Jim McGowan" userId="e2c7446dd3aca506" providerId="LiveId" clId="{CE41C84B-C297-48DA-920C-840512922ACC}" dt="2023-12-28T14:38:33.577" v="544"/>
        <pc:sldMkLst>
          <pc:docMk/>
          <pc:sldMk cId="266148528" sldId="11006"/>
        </pc:sldMkLst>
      </pc:sldChg>
      <pc:sldChg chg="modSp add mod">
        <pc:chgData name="Jim McGowan" userId="e2c7446dd3aca506" providerId="LiveId" clId="{CE41C84B-C297-48DA-920C-840512922ACC}" dt="2023-12-28T14:40:21.261" v="569" actId="108"/>
        <pc:sldMkLst>
          <pc:docMk/>
          <pc:sldMk cId="1483602463" sldId="11007"/>
        </pc:sldMkLst>
        <pc:spChg chg="mod">
          <ac:chgData name="Jim McGowan" userId="e2c7446dd3aca506" providerId="LiveId" clId="{CE41C84B-C297-48DA-920C-840512922ACC}" dt="2023-12-28T14:40:21.261" v="569" actId="108"/>
          <ac:spMkLst>
            <pc:docMk/>
            <pc:sldMk cId="1483602463" sldId="11007"/>
            <ac:spMk id="161795" creationId="{00000000-0000-0000-0000-000000000000}"/>
          </ac:spMkLst>
        </pc:spChg>
      </pc:sldChg>
      <pc:sldChg chg="modSp add mod">
        <pc:chgData name="Jim McGowan" userId="e2c7446dd3aca506" providerId="LiveId" clId="{CE41C84B-C297-48DA-920C-840512922ACC}" dt="2023-12-28T14:40:40.376" v="578" actId="108"/>
        <pc:sldMkLst>
          <pc:docMk/>
          <pc:sldMk cId="1613343815" sldId="11008"/>
        </pc:sldMkLst>
        <pc:spChg chg="mod">
          <ac:chgData name="Jim McGowan" userId="e2c7446dd3aca506" providerId="LiveId" clId="{CE41C84B-C297-48DA-920C-840512922ACC}" dt="2023-12-28T14:40:40.376" v="578" actId="108"/>
          <ac:spMkLst>
            <pc:docMk/>
            <pc:sldMk cId="1613343815" sldId="11008"/>
            <ac:spMk id="161795" creationId="{00000000-0000-0000-0000-000000000000}"/>
          </ac:spMkLst>
        </pc:spChg>
      </pc:sldChg>
      <pc:sldChg chg="modSp add mod">
        <pc:chgData name="Jim McGowan" userId="e2c7446dd3aca506" providerId="LiveId" clId="{CE41C84B-C297-48DA-920C-840512922ACC}" dt="2023-12-28T14:42:22.255" v="598" actId="108"/>
        <pc:sldMkLst>
          <pc:docMk/>
          <pc:sldMk cId="3887126843" sldId="11009"/>
        </pc:sldMkLst>
        <pc:spChg chg="mod">
          <ac:chgData name="Jim McGowan" userId="e2c7446dd3aca506" providerId="LiveId" clId="{CE41C84B-C297-48DA-920C-840512922ACC}" dt="2023-12-28T14:42:22.255" v="598" actId="108"/>
          <ac:spMkLst>
            <pc:docMk/>
            <pc:sldMk cId="3887126843" sldId="11009"/>
            <ac:spMk id="161795" creationId="{00000000-0000-0000-0000-000000000000}"/>
          </ac:spMkLst>
        </pc:spChg>
      </pc:sldChg>
      <pc:sldChg chg="modSp add mod">
        <pc:chgData name="Jim McGowan" userId="e2c7446dd3aca506" providerId="LiveId" clId="{CE41C84B-C297-48DA-920C-840512922ACC}" dt="2023-12-28T14:42:52.564" v="611" actId="108"/>
        <pc:sldMkLst>
          <pc:docMk/>
          <pc:sldMk cId="2851000495" sldId="11010"/>
        </pc:sldMkLst>
        <pc:spChg chg="mod">
          <ac:chgData name="Jim McGowan" userId="e2c7446dd3aca506" providerId="LiveId" clId="{CE41C84B-C297-48DA-920C-840512922ACC}" dt="2023-12-28T14:42:52.564" v="611" actId="108"/>
          <ac:spMkLst>
            <pc:docMk/>
            <pc:sldMk cId="2851000495" sldId="11010"/>
            <ac:spMk id="161795" creationId="{00000000-0000-0000-0000-000000000000}"/>
          </ac:spMkLst>
        </pc:spChg>
      </pc:sldChg>
      <pc:sldChg chg="modSp add mod">
        <pc:chgData name="Jim McGowan" userId="e2c7446dd3aca506" providerId="LiveId" clId="{CE41C84B-C297-48DA-920C-840512922ACC}" dt="2023-12-28T14:44:51.426" v="632" actId="108"/>
        <pc:sldMkLst>
          <pc:docMk/>
          <pc:sldMk cId="1734100201" sldId="11011"/>
        </pc:sldMkLst>
        <pc:spChg chg="mod">
          <ac:chgData name="Jim McGowan" userId="e2c7446dd3aca506" providerId="LiveId" clId="{CE41C84B-C297-48DA-920C-840512922ACC}" dt="2023-12-28T14:44:51.426" v="632" actId="108"/>
          <ac:spMkLst>
            <pc:docMk/>
            <pc:sldMk cId="1734100201" sldId="11011"/>
            <ac:spMk id="161795" creationId="{00000000-0000-0000-0000-000000000000}"/>
          </ac:spMkLst>
        </pc:spChg>
      </pc:sldChg>
      <pc:sldChg chg="modSp add mod">
        <pc:chgData name="Jim McGowan" userId="e2c7446dd3aca506" providerId="LiveId" clId="{CE41C84B-C297-48DA-920C-840512922ACC}" dt="2023-12-28T14:45:20.268" v="644" actId="108"/>
        <pc:sldMkLst>
          <pc:docMk/>
          <pc:sldMk cId="2785366724" sldId="11012"/>
        </pc:sldMkLst>
        <pc:spChg chg="mod">
          <ac:chgData name="Jim McGowan" userId="e2c7446dd3aca506" providerId="LiveId" clId="{CE41C84B-C297-48DA-920C-840512922ACC}" dt="2023-12-28T14:45:20.268" v="644" actId="108"/>
          <ac:spMkLst>
            <pc:docMk/>
            <pc:sldMk cId="2785366724" sldId="11012"/>
            <ac:spMk id="161795" creationId="{00000000-0000-0000-0000-000000000000}"/>
          </ac:spMkLst>
        </pc:spChg>
      </pc:sldChg>
      <pc:sldChg chg="modSp add mod">
        <pc:chgData name="Jim McGowan" userId="e2c7446dd3aca506" providerId="LiveId" clId="{CE41C84B-C297-48DA-920C-840512922ACC}" dt="2023-12-28T14:46:31.601" v="660" actId="108"/>
        <pc:sldMkLst>
          <pc:docMk/>
          <pc:sldMk cId="3503611556" sldId="11013"/>
        </pc:sldMkLst>
        <pc:spChg chg="mod">
          <ac:chgData name="Jim McGowan" userId="e2c7446dd3aca506" providerId="LiveId" clId="{CE41C84B-C297-48DA-920C-840512922ACC}" dt="2023-12-28T14:46:31.601" v="660" actId="108"/>
          <ac:spMkLst>
            <pc:docMk/>
            <pc:sldMk cId="3503611556" sldId="11013"/>
            <ac:spMk id="161795" creationId="{00000000-0000-0000-0000-000000000000}"/>
          </ac:spMkLst>
        </pc:spChg>
      </pc:sldChg>
      <pc:sldChg chg="modSp add mod">
        <pc:chgData name="Jim McGowan" userId="e2c7446dd3aca506" providerId="LiveId" clId="{CE41C84B-C297-48DA-920C-840512922ACC}" dt="2023-12-28T14:46:55.342" v="671" actId="108"/>
        <pc:sldMkLst>
          <pc:docMk/>
          <pc:sldMk cId="255816149" sldId="11014"/>
        </pc:sldMkLst>
        <pc:spChg chg="mod">
          <ac:chgData name="Jim McGowan" userId="e2c7446dd3aca506" providerId="LiveId" clId="{CE41C84B-C297-48DA-920C-840512922ACC}" dt="2023-12-28T14:46:55.342" v="671" actId="108"/>
          <ac:spMkLst>
            <pc:docMk/>
            <pc:sldMk cId="255816149" sldId="11014"/>
            <ac:spMk id="161795" creationId="{00000000-0000-0000-0000-000000000000}"/>
          </ac:spMkLst>
        </pc:spChg>
      </pc:sldChg>
      <pc:sldChg chg="modSp add mod">
        <pc:chgData name="Jim McGowan" userId="e2c7446dd3aca506" providerId="LiveId" clId="{CE41C84B-C297-48DA-920C-840512922ACC}" dt="2023-12-28T14:47:48.260" v="681" actId="108"/>
        <pc:sldMkLst>
          <pc:docMk/>
          <pc:sldMk cId="2632193118" sldId="11015"/>
        </pc:sldMkLst>
        <pc:spChg chg="mod">
          <ac:chgData name="Jim McGowan" userId="e2c7446dd3aca506" providerId="LiveId" clId="{CE41C84B-C297-48DA-920C-840512922ACC}" dt="2023-12-28T14:47:48.260" v="681" actId="108"/>
          <ac:spMkLst>
            <pc:docMk/>
            <pc:sldMk cId="2632193118" sldId="11015"/>
            <ac:spMk id="161795" creationId="{00000000-0000-0000-0000-000000000000}"/>
          </ac:spMkLst>
        </pc:spChg>
      </pc:sldChg>
      <pc:sldChg chg="modSp add mod">
        <pc:chgData name="Jim McGowan" userId="e2c7446dd3aca506" providerId="LiveId" clId="{CE41C84B-C297-48DA-920C-840512922ACC}" dt="2023-12-28T14:49:09.265" v="699" actId="108"/>
        <pc:sldMkLst>
          <pc:docMk/>
          <pc:sldMk cId="319448484" sldId="11016"/>
        </pc:sldMkLst>
        <pc:spChg chg="mod">
          <ac:chgData name="Jim McGowan" userId="e2c7446dd3aca506" providerId="LiveId" clId="{CE41C84B-C297-48DA-920C-840512922ACC}" dt="2023-12-28T14:49:09.265" v="699" actId="108"/>
          <ac:spMkLst>
            <pc:docMk/>
            <pc:sldMk cId="319448484" sldId="11016"/>
            <ac:spMk id="161795" creationId="{00000000-0000-0000-0000-000000000000}"/>
          </ac:spMkLst>
        </pc:spChg>
      </pc:sldChg>
      <pc:sldChg chg="modSp add mod">
        <pc:chgData name="Jim McGowan" userId="e2c7446dd3aca506" providerId="LiveId" clId="{CE41C84B-C297-48DA-920C-840512922ACC}" dt="2023-12-28T14:49:30.310" v="707" actId="108"/>
        <pc:sldMkLst>
          <pc:docMk/>
          <pc:sldMk cId="11113415" sldId="11017"/>
        </pc:sldMkLst>
        <pc:spChg chg="mod">
          <ac:chgData name="Jim McGowan" userId="e2c7446dd3aca506" providerId="LiveId" clId="{CE41C84B-C297-48DA-920C-840512922ACC}" dt="2023-12-28T14:49:30.310" v="707" actId="108"/>
          <ac:spMkLst>
            <pc:docMk/>
            <pc:sldMk cId="11113415" sldId="11017"/>
            <ac:spMk id="161795" creationId="{00000000-0000-0000-0000-000000000000}"/>
          </ac:spMkLst>
        </pc:spChg>
      </pc:sldChg>
      <pc:sldChg chg="modSp add mod">
        <pc:chgData name="Jim McGowan" userId="e2c7446dd3aca506" providerId="LiveId" clId="{CE41C84B-C297-48DA-920C-840512922ACC}" dt="2023-12-28T14:51:57.334" v="746" actId="108"/>
        <pc:sldMkLst>
          <pc:docMk/>
          <pc:sldMk cId="2089958829" sldId="11018"/>
        </pc:sldMkLst>
        <pc:spChg chg="mod">
          <ac:chgData name="Jim McGowan" userId="e2c7446dd3aca506" providerId="LiveId" clId="{CE41C84B-C297-48DA-920C-840512922ACC}" dt="2023-12-28T14:51:57.334" v="746" actId="108"/>
          <ac:spMkLst>
            <pc:docMk/>
            <pc:sldMk cId="2089958829" sldId="11018"/>
            <ac:spMk id="161795" creationId="{00000000-0000-0000-0000-000000000000}"/>
          </ac:spMkLst>
        </pc:spChg>
      </pc:sldChg>
      <pc:sldChg chg="modSp add mod">
        <pc:chgData name="Jim McGowan" userId="e2c7446dd3aca506" providerId="LiveId" clId="{CE41C84B-C297-48DA-920C-840512922ACC}" dt="2023-12-28T14:52:26.722" v="756" actId="108"/>
        <pc:sldMkLst>
          <pc:docMk/>
          <pc:sldMk cId="647907298" sldId="11019"/>
        </pc:sldMkLst>
        <pc:spChg chg="mod">
          <ac:chgData name="Jim McGowan" userId="e2c7446dd3aca506" providerId="LiveId" clId="{CE41C84B-C297-48DA-920C-840512922ACC}" dt="2023-12-28T14:52:26.722" v="756" actId="108"/>
          <ac:spMkLst>
            <pc:docMk/>
            <pc:sldMk cId="647907298" sldId="11019"/>
            <ac:spMk id="161795" creationId="{00000000-0000-0000-0000-000000000000}"/>
          </ac:spMkLst>
        </pc:spChg>
      </pc:sldChg>
    </pc:docChg>
  </pc:docChgLst>
  <pc:docChgLst>
    <pc:chgData name="Jim McGowan" userId="e2c7446dd3aca506" providerId="LiveId" clId="{7BDF0CE1-433D-417A-B360-211CB5A845AE}"/>
    <pc:docChg chg="custSel addSld delSld modSld sldOrd replTag delTag">
      <pc:chgData name="Jim McGowan" userId="e2c7446dd3aca506" providerId="LiveId" clId="{7BDF0CE1-433D-417A-B360-211CB5A845AE}" dt="2023-11-26T18:30:14.001" v="129"/>
      <pc:docMkLst>
        <pc:docMk/>
      </pc:docMkLst>
      <pc:sldChg chg="modSp mod">
        <pc:chgData name="Jim McGowan" userId="e2c7446dd3aca506" providerId="LiveId" clId="{7BDF0CE1-433D-417A-B360-211CB5A845AE}" dt="2023-11-26T18:18:26.116" v="29"/>
        <pc:sldMkLst>
          <pc:docMk/>
          <pc:sldMk cId="2565671554" sldId="2850"/>
        </pc:sldMkLst>
        <pc:graphicFrameChg chg="mod modGraphic">
          <ac:chgData name="Jim McGowan" userId="e2c7446dd3aca506" providerId="LiveId" clId="{7BDF0CE1-433D-417A-B360-211CB5A845AE}" dt="2023-11-26T18:18:26.116" v="29"/>
          <ac:graphicFrameMkLst>
            <pc:docMk/>
            <pc:sldMk cId="2565671554" sldId="2850"/>
            <ac:graphicFrameMk id="4" creationId="{00000000-0000-0000-0000-000000000000}"/>
          </ac:graphicFrameMkLst>
        </pc:graphicFrameChg>
      </pc:sldChg>
      <pc:sldChg chg="modSp mod">
        <pc:chgData name="Jim McGowan" userId="e2c7446dd3aca506" providerId="LiveId" clId="{7BDF0CE1-433D-417A-B360-211CB5A845AE}" dt="2023-11-26T18:24:26.139" v="98" actId="208"/>
        <pc:sldMkLst>
          <pc:docMk/>
          <pc:sldMk cId="0" sldId="2854"/>
        </pc:sldMkLst>
        <pc:picChg chg="mod">
          <ac:chgData name="Jim McGowan" userId="e2c7446dd3aca506" providerId="LiveId" clId="{7BDF0CE1-433D-417A-B360-211CB5A845AE}" dt="2023-11-26T18:24:26.139" v="98" actId="208"/>
          <ac:picMkLst>
            <pc:docMk/>
            <pc:sldMk cId="0" sldId="2854"/>
            <ac:picMk id="2" creationId="{00000000-0000-0000-0000-000000000000}"/>
          </ac:picMkLst>
        </pc:picChg>
      </pc:sldChg>
      <pc:sldChg chg="addSp modSp mod">
        <pc:chgData name="Jim McGowan" userId="e2c7446dd3aca506" providerId="LiveId" clId="{7BDF0CE1-433D-417A-B360-211CB5A845AE}" dt="2023-11-26T18:19:28.635" v="39" actId="255"/>
        <pc:sldMkLst>
          <pc:docMk/>
          <pc:sldMk cId="0" sldId="2878"/>
        </pc:sldMkLst>
        <pc:spChg chg="mod">
          <ac:chgData name="Jim McGowan" userId="e2c7446dd3aca506" providerId="LiveId" clId="{7BDF0CE1-433D-417A-B360-211CB5A845AE}" dt="2023-11-26T18:19:28.635" v="39" actId="255"/>
          <ac:spMkLst>
            <pc:docMk/>
            <pc:sldMk cId="0" sldId="2878"/>
            <ac:spMk id="134147" creationId="{00000000-0000-0000-0000-000000000000}"/>
          </ac:spMkLst>
        </pc:spChg>
        <pc:picChg chg="add mod">
          <ac:chgData name="Jim McGowan" userId="e2c7446dd3aca506" providerId="LiveId" clId="{7BDF0CE1-433D-417A-B360-211CB5A845AE}" dt="2023-11-26T18:19:03.784" v="32"/>
          <ac:picMkLst>
            <pc:docMk/>
            <pc:sldMk cId="0" sldId="2878"/>
            <ac:picMk id="3" creationId="{F52442A8-CCC0-4FC3-1379-7E7E6501B13A}"/>
          </ac:picMkLst>
        </pc:picChg>
      </pc:sldChg>
      <pc:sldChg chg="modSp del mod">
        <pc:chgData name="Jim McGowan" userId="e2c7446dd3aca506" providerId="LiveId" clId="{7BDF0CE1-433D-417A-B360-211CB5A845AE}" dt="2023-11-26T18:22:46.726" v="94" actId="47"/>
        <pc:sldMkLst>
          <pc:docMk/>
          <pc:sldMk cId="3998961023" sldId="10714"/>
        </pc:sldMkLst>
        <pc:graphicFrameChg chg="mod modGraphic">
          <ac:chgData name="Jim McGowan" userId="e2c7446dd3aca506" providerId="LiveId" clId="{7BDF0CE1-433D-417A-B360-211CB5A845AE}" dt="2023-11-26T18:21:28.438" v="81"/>
          <ac:graphicFrameMkLst>
            <pc:docMk/>
            <pc:sldMk cId="3998961023" sldId="10714"/>
            <ac:graphicFrameMk id="43041" creationId="{00000000-0000-0000-0000-000000000000}"/>
          </ac:graphicFrameMkLst>
        </pc:graphicFrameChg>
      </pc:sldChg>
      <pc:sldChg chg="ord">
        <pc:chgData name="Jim McGowan" userId="e2c7446dd3aca506" providerId="LiveId" clId="{7BDF0CE1-433D-417A-B360-211CB5A845AE}" dt="2023-11-26T18:22:30.715" v="91"/>
        <pc:sldMkLst>
          <pc:docMk/>
          <pc:sldMk cId="2825033403" sldId="10716"/>
        </pc:sldMkLst>
      </pc:sldChg>
      <pc:sldChg chg="add del ord">
        <pc:chgData name="Jim McGowan" userId="e2c7446dd3aca506" providerId="LiveId" clId="{7BDF0CE1-433D-417A-B360-211CB5A845AE}" dt="2023-11-26T18:22:52.900" v="95" actId="47"/>
        <pc:sldMkLst>
          <pc:docMk/>
          <pc:sldMk cId="1439248386" sldId="10720"/>
        </pc:sldMkLst>
      </pc:sldChg>
      <pc:sldChg chg="add">
        <pc:chgData name="Jim McGowan" userId="e2c7446dd3aca506" providerId="LiveId" clId="{7BDF0CE1-433D-417A-B360-211CB5A845AE}" dt="2023-11-26T18:22:26.619" v="89"/>
        <pc:sldMkLst>
          <pc:docMk/>
          <pc:sldMk cId="1176100282" sldId="10721"/>
        </pc:sldMkLst>
      </pc:sldChg>
      <pc:sldChg chg="addSp modSp new mod">
        <pc:chgData name="Jim McGowan" userId="e2c7446dd3aca506" providerId="LiveId" clId="{7BDF0CE1-433D-417A-B360-211CB5A845AE}" dt="2023-11-26T18:30:09.639" v="127"/>
        <pc:sldMkLst>
          <pc:docMk/>
          <pc:sldMk cId="4213333438" sldId="10722"/>
        </pc:sldMkLst>
        <pc:spChg chg="add mod">
          <ac:chgData name="Jim McGowan" userId="e2c7446dd3aca506" providerId="LiveId" clId="{7BDF0CE1-433D-417A-B360-211CB5A845AE}" dt="2023-11-26T18:30:09.639" v="127"/>
          <ac:spMkLst>
            <pc:docMk/>
            <pc:sldMk cId="4213333438" sldId="10722"/>
            <ac:spMk id="2" creationId="{6CF48A8A-E406-A33C-2CB6-C230C5E7FDD4}"/>
          </ac:spMkLst>
        </pc:spChg>
      </pc:sldChg>
    </pc:docChg>
  </pc:docChgLst>
  <pc:docChgLst>
    <pc:chgData name="Jim McGowan" userId="e2c7446dd3aca506" providerId="LiveId" clId="{D14A6EBF-BEE6-4481-AF9E-EBBF98EC1B69}"/>
    <pc:docChg chg="custSel addSld delSld modSld sldOrd">
      <pc:chgData name="Jim McGowan" userId="e2c7446dd3aca506" providerId="LiveId" clId="{D14A6EBF-BEE6-4481-AF9E-EBBF98EC1B69}" dt="2023-10-29T17:32:25.998" v="32" actId="47"/>
      <pc:docMkLst>
        <pc:docMk/>
      </pc:docMkLst>
      <pc:sldChg chg="modSp mod">
        <pc:chgData name="Jim McGowan" userId="e2c7446dd3aca506" providerId="LiveId" clId="{D14A6EBF-BEE6-4481-AF9E-EBBF98EC1B69}" dt="2023-10-29T17:17:10.753" v="1" actId="207"/>
        <pc:sldMkLst>
          <pc:docMk/>
          <pc:sldMk cId="2629928329" sldId="10579"/>
        </pc:sldMkLst>
        <pc:spChg chg="mod">
          <ac:chgData name="Jim McGowan" userId="e2c7446dd3aca506" providerId="LiveId" clId="{D14A6EBF-BEE6-4481-AF9E-EBBF98EC1B69}" dt="2023-10-29T17:17:10.753" v="1" actId="207"/>
          <ac:spMkLst>
            <pc:docMk/>
            <pc:sldMk cId="2629928329" sldId="10579"/>
            <ac:spMk id="68611" creationId="{00000000-0000-0000-0000-000000000000}"/>
          </ac:spMkLst>
        </pc:spChg>
      </pc:sldChg>
      <pc:sldChg chg="modSp mod">
        <pc:chgData name="Jim McGowan" userId="e2c7446dd3aca506" providerId="LiveId" clId="{D14A6EBF-BEE6-4481-AF9E-EBBF98EC1B69}" dt="2023-10-29T17:27:02.180" v="3" actId="207"/>
        <pc:sldMkLst>
          <pc:docMk/>
          <pc:sldMk cId="2629185296" sldId="10581"/>
        </pc:sldMkLst>
        <pc:spChg chg="mod">
          <ac:chgData name="Jim McGowan" userId="e2c7446dd3aca506" providerId="LiveId" clId="{D14A6EBF-BEE6-4481-AF9E-EBBF98EC1B69}" dt="2023-10-29T17:27:02.180" v="3" actId="207"/>
          <ac:spMkLst>
            <pc:docMk/>
            <pc:sldMk cId="2629185296" sldId="10581"/>
            <ac:spMk id="68611" creationId="{00000000-0000-0000-0000-000000000000}"/>
          </ac:spMkLst>
        </pc:spChg>
      </pc:sldChg>
      <pc:sldChg chg="delSp modSp new del mod ord">
        <pc:chgData name="Jim McGowan" userId="e2c7446dd3aca506" providerId="LiveId" clId="{D14A6EBF-BEE6-4481-AF9E-EBBF98EC1B69}" dt="2023-10-29T17:32:25.998" v="32" actId="47"/>
        <pc:sldMkLst>
          <pc:docMk/>
          <pc:sldMk cId="3147419128" sldId="10590"/>
        </pc:sldMkLst>
        <pc:spChg chg="mod">
          <ac:chgData name="Jim McGowan" userId="e2c7446dd3aca506" providerId="LiveId" clId="{D14A6EBF-BEE6-4481-AF9E-EBBF98EC1B69}" dt="2023-10-29T17:28:23.016" v="21" actId="255"/>
          <ac:spMkLst>
            <pc:docMk/>
            <pc:sldMk cId="3147419128" sldId="10590"/>
            <ac:spMk id="2" creationId="{C96F6F14-F7A0-466F-167C-2E664B02960B}"/>
          </ac:spMkLst>
        </pc:spChg>
        <pc:spChg chg="del">
          <ac:chgData name="Jim McGowan" userId="e2c7446dd3aca506" providerId="LiveId" clId="{D14A6EBF-BEE6-4481-AF9E-EBBF98EC1B69}" dt="2023-10-29T17:28:00.314" v="5" actId="478"/>
          <ac:spMkLst>
            <pc:docMk/>
            <pc:sldMk cId="3147419128" sldId="10590"/>
            <ac:spMk id="3" creationId="{4F0EDE58-0CD0-80D9-96A1-F6F5B3C16155}"/>
          </ac:spMkLst>
        </pc:spChg>
      </pc:sldChg>
    </pc:docChg>
  </pc:docChgLst>
  <pc:docChgLst>
    <pc:chgData name="Jim McGowan" userId="e2c7446dd3aca506" providerId="LiveId" clId="{2A90909D-AB4F-4510-A472-4B4E31EAFF2E}"/>
    <pc:docChg chg="custSel addSld modSld replTag delTag">
      <pc:chgData name="Jim McGowan" userId="e2c7446dd3aca506" providerId="LiveId" clId="{2A90909D-AB4F-4510-A472-4B4E31EAFF2E}" dt="2023-11-12T18:28:42.806" v="26"/>
      <pc:docMkLst>
        <pc:docMk/>
      </pc:docMkLst>
      <pc:sldChg chg="modSp mod">
        <pc:chgData name="Jim McGowan" userId="e2c7446dd3aca506" providerId="LiveId" clId="{2A90909D-AB4F-4510-A472-4B4E31EAFF2E}" dt="2023-11-12T18:17:00.005" v="0" actId="207"/>
        <pc:sldMkLst>
          <pc:docMk/>
          <pc:sldMk cId="945526024" sldId="10144"/>
        </pc:sldMkLst>
        <pc:spChg chg="mod">
          <ac:chgData name="Jim McGowan" userId="e2c7446dd3aca506" providerId="LiveId" clId="{2A90909D-AB4F-4510-A472-4B4E31EAFF2E}" dt="2023-11-12T18:17:00.005" v="0" actId="207"/>
          <ac:spMkLst>
            <pc:docMk/>
            <pc:sldMk cId="945526024" sldId="10144"/>
            <ac:spMk id="3" creationId="{FCAB0259-2ED2-1928-0EE2-46625A5A800A}"/>
          </ac:spMkLst>
        </pc:spChg>
      </pc:sldChg>
      <pc:sldChg chg="delSp modSp new mod">
        <pc:chgData name="Jim McGowan" userId="e2c7446dd3aca506" providerId="LiveId" clId="{2A90909D-AB4F-4510-A472-4B4E31EAFF2E}" dt="2023-11-12T18:28:39.334" v="24" actId="12789"/>
        <pc:sldMkLst>
          <pc:docMk/>
          <pc:sldMk cId="1338648141" sldId="10725"/>
        </pc:sldMkLst>
        <pc:spChg chg="mod">
          <ac:chgData name="Jim McGowan" userId="e2c7446dd3aca506" providerId="LiveId" clId="{2A90909D-AB4F-4510-A472-4B4E31EAFF2E}" dt="2023-11-12T18:28:39.334" v="24" actId="12789"/>
          <ac:spMkLst>
            <pc:docMk/>
            <pc:sldMk cId="1338648141" sldId="10725"/>
            <ac:spMk id="2" creationId="{6C000071-2930-7DF5-EF4C-38564E38AA8E}"/>
          </ac:spMkLst>
        </pc:spChg>
        <pc:spChg chg="del">
          <ac:chgData name="Jim McGowan" userId="e2c7446dd3aca506" providerId="LiveId" clId="{2A90909D-AB4F-4510-A472-4B4E31EAFF2E}" dt="2023-11-12T18:28:23.193" v="4" actId="478"/>
          <ac:spMkLst>
            <pc:docMk/>
            <pc:sldMk cId="1338648141" sldId="10725"/>
            <ac:spMk id="3" creationId="{CDBC9D72-EFB8-27F8-2D0E-440350CC8D71}"/>
          </ac:spMkLst>
        </pc:spChg>
      </pc:sldChg>
    </pc:docChg>
  </pc:docChgLst>
  <pc:docChgLst>
    <pc:chgData name="Jim McGowan" userId="e2c7446dd3aca506" providerId="LiveId" clId="{0467854E-7EB0-4D2F-A3AF-721AEE0DFF50}"/>
    <pc:docChg chg="custSel replTag delTag modHandout">
      <pc:chgData name="Jim McGowan" userId="e2c7446dd3aca506" providerId="LiveId" clId="{0467854E-7EB0-4D2F-A3AF-721AEE0DFF50}" dt="2023-11-15T15:00:05.424" v="8"/>
      <pc:docMkLst>
        <pc:docMk/>
      </pc:docMkLst>
    </pc:docChg>
  </pc:docChgLst>
  <pc:docChgLst>
    <pc:chgData name="Jim McGowan" userId="e2c7446dd3aca506" providerId="LiveId" clId="{6CDB262F-E37A-4525-B6E5-45E0385DA3E4}"/>
    <pc:docChg chg="custSel addSld modSld replTag delTag">
      <pc:chgData name="Jim McGowan" userId="e2c7446dd3aca506" providerId="LiveId" clId="{6CDB262F-E37A-4525-B6E5-45E0385DA3E4}" dt="2023-11-19T18:29:26.713" v="23"/>
      <pc:docMkLst>
        <pc:docMk/>
      </pc:docMkLst>
      <pc:sldChg chg="delSp modSp new mod">
        <pc:chgData name="Jim McGowan" userId="e2c7446dd3aca506" providerId="LiveId" clId="{6CDB262F-E37A-4525-B6E5-45E0385DA3E4}" dt="2023-11-19T18:29:20.242" v="21" actId="12789"/>
        <pc:sldMkLst>
          <pc:docMk/>
          <pc:sldMk cId="1270480948" sldId="10714"/>
        </pc:sldMkLst>
        <pc:spChg chg="mod">
          <ac:chgData name="Jim McGowan" userId="e2c7446dd3aca506" providerId="LiveId" clId="{6CDB262F-E37A-4525-B6E5-45E0385DA3E4}" dt="2023-11-19T18:29:20.242" v="21" actId="12789"/>
          <ac:spMkLst>
            <pc:docMk/>
            <pc:sldMk cId="1270480948" sldId="10714"/>
            <ac:spMk id="2" creationId="{2BA80AE1-C118-1FD5-E875-96F5C1203B94}"/>
          </ac:spMkLst>
        </pc:spChg>
        <pc:spChg chg="del">
          <ac:chgData name="Jim McGowan" userId="e2c7446dd3aca506" providerId="LiveId" clId="{6CDB262F-E37A-4525-B6E5-45E0385DA3E4}" dt="2023-11-19T18:29:02.766" v="1" actId="478"/>
          <ac:spMkLst>
            <pc:docMk/>
            <pc:sldMk cId="1270480948" sldId="10714"/>
            <ac:spMk id="3" creationId="{4296CCB1-6AD3-DAC0-1AE7-10AB5ACA40C3}"/>
          </ac:spMkLst>
        </pc:spChg>
      </pc:sldChg>
    </pc:docChg>
  </pc:docChgLst>
  <pc:docChgLst>
    <pc:chgData name="Jim McGowan" userId="e2c7446dd3aca506" providerId="LiveId" clId="{F9AA8DA8-D5B6-409D-9271-43B5DA148FE6}"/>
    <pc:docChg chg="custSel modSld replTag delTag">
      <pc:chgData name="Jim McGowan" userId="e2c7446dd3aca506" providerId="LiveId" clId="{F9AA8DA8-D5B6-409D-9271-43B5DA148FE6}" dt="2023-12-03T18:31:21.636" v="32"/>
      <pc:docMkLst>
        <pc:docMk/>
      </pc:docMkLst>
      <pc:sldChg chg="modSp mod">
        <pc:chgData name="Jim McGowan" userId="e2c7446dd3aca506" providerId="LiveId" clId="{F9AA8DA8-D5B6-409D-9271-43B5DA148FE6}" dt="2023-12-03T18:31:17.627" v="30" actId="20577"/>
        <pc:sldMkLst>
          <pc:docMk/>
          <pc:sldMk cId="2238536345" sldId="1804"/>
        </pc:sldMkLst>
        <pc:spChg chg="mod">
          <ac:chgData name="Jim McGowan" userId="e2c7446dd3aca506" providerId="LiveId" clId="{F9AA8DA8-D5B6-409D-9271-43B5DA148FE6}" dt="2023-12-03T18:31:17.627" v="30" actId="20577"/>
          <ac:spMkLst>
            <pc:docMk/>
            <pc:sldMk cId="2238536345" sldId="1804"/>
            <ac:spMk id="56323" creationId="{00000000-0000-0000-0000-000000000000}"/>
          </ac:spMkLst>
        </pc:spChg>
      </pc:sldChg>
      <pc:sldChg chg="addSp modSp mod">
        <pc:chgData name="Jim McGowan" userId="e2c7446dd3aca506" providerId="LiveId" clId="{F9AA8DA8-D5B6-409D-9271-43B5DA148FE6}" dt="2023-12-03T17:49:14.136" v="19" actId="1036"/>
        <pc:sldMkLst>
          <pc:docMk/>
          <pc:sldMk cId="1578221738" sldId="2929"/>
        </pc:sldMkLst>
        <pc:picChg chg="add mod">
          <ac:chgData name="Jim McGowan" userId="e2c7446dd3aca506" providerId="LiveId" clId="{F9AA8DA8-D5B6-409D-9271-43B5DA148FE6}" dt="2023-12-03T17:49:14.136" v="19" actId="1036"/>
          <ac:picMkLst>
            <pc:docMk/>
            <pc:sldMk cId="1578221738" sldId="2929"/>
            <ac:picMk id="3" creationId="{0F1A84FD-0396-A80A-42D7-C5A5C0B15FC9}"/>
          </ac:picMkLst>
        </pc:picChg>
      </pc:sldChg>
      <pc:sldChg chg="modSp mod">
        <pc:chgData name="Jim McGowan" userId="e2c7446dd3aca506" providerId="LiveId" clId="{F9AA8DA8-D5B6-409D-9271-43B5DA148FE6}" dt="2023-12-03T17:50:02.188" v="26" actId="2710"/>
        <pc:sldMkLst>
          <pc:docMk/>
          <pc:sldMk cId="1784409767" sldId="5591"/>
        </pc:sldMkLst>
        <pc:spChg chg="mod">
          <ac:chgData name="Jim McGowan" userId="e2c7446dd3aca506" providerId="LiveId" clId="{F9AA8DA8-D5B6-409D-9271-43B5DA148FE6}" dt="2023-12-03T17:50:02.188" v="26" actId="2710"/>
          <ac:spMkLst>
            <pc:docMk/>
            <pc:sldMk cId="1784409767" sldId="5591"/>
            <ac:spMk id="64514" creationId="{00000000-0000-0000-0000-000000000000}"/>
          </ac:spMkLst>
        </pc:spChg>
      </pc:sldChg>
    </pc:docChg>
  </pc:docChgLst>
  <pc:docChgLst>
    <pc:chgData name="Jim McGowan" userId="e2c7446dd3aca506" providerId="LiveId" clId="{EEC2BE80-793B-4492-B1A6-87984ED1CC8C}"/>
    <pc:docChg chg="custSel modSld replTag delTag modHandout">
      <pc:chgData name="Jim McGowan" userId="e2c7446dd3aca506" providerId="LiveId" clId="{EEC2BE80-793B-4492-B1A6-87984ED1CC8C}" dt="2023-11-28T17:25:27.663" v="24"/>
      <pc:docMkLst>
        <pc:docMk/>
      </pc:docMkLst>
      <pc:sldChg chg="modSp mod">
        <pc:chgData name="Jim McGowan" userId="e2c7446dd3aca506" providerId="LiveId" clId="{EEC2BE80-793B-4492-B1A6-87984ED1CC8C}" dt="2023-11-28T17:23:45.028" v="5" actId="403"/>
        <pc:sldMkLst>
          <pc:docMk/>
          <pc:sldMk cId="4213333438" sldId="10722"/>
        </pc:sldMkLst>
        <pc:spChg chg="mod">
          <ac:chgData name="Jim McGowan" userId="e2c7446dd3aca506" providerId="LiveId" clId="{EEC2BE80-793B-4492-B1A6-87984ED1CC8C}" dt="2023-11-28T17:23:45.028" v="5" actId="403"/>
          <ac:spMkLst>
            <pc:docMk/>
            <pc:sldMk cId="4213333438" sldId="10722"/>
            <ac:spMk id="2" creationId="{6CF48A8A-E406-A33C-2CB6-C230C5E7FDD4}"/>
          </ac:spMkLst>
        </pc:spChg>
      </pc:sldChg>
    </pc:docChg>
  </pc:docChgLst>
  <pc:docChgLst>
    <pc:chgData name="Jim McGowan" userId="e2c7446dd3aca506" providerId="LiveId" clId="{2A5CDAB4-7CF4-460F-A90E-3E1958903FC1}"/>
    <pc:docChg chg="custSel addSld modSld replTag delTag">
      <pc:chgData name="Jim McGowan" userId="e2c7446dd3aca506" providerId="LiveId" clId="{2A5CDAB4-7CF4-460F-A90E-3E1958903FC1}" dt="2023-09-19T15:09:50.906" v="20"/>
      <pc:docMkLst>
        <pc:docMk/>
      </pc:docMkLst>
      <pc:sldChg chg="delSp modSp new mod">
        <pc:chgData name="Jim McGowan" userId="e2c7446dd3aca506" providerId="LiveId" clId="{2A5CDAB4-7CF4-460F-A90E-3E1958903FC1}" dt="2023-09-19T15:09:50.021" v="18" actId="12789"/>
        <pc:sldMkLst>
          <pc:docMk/>
          <pc:sldMk cId="20911479" sldId="10588"/>
        </pc:sldMkLst>
        <pc:spChg chg="mod">
          <ac:chgData name="Jim McGowan" userId="e2c7446dd3aca506" providerId="LiveId" clId="{2A5CDAB4-7CF4-460F-A90E-3E1958903FC1}" dt="2023-09-19T15:09:50.021" v="18" actId="12789"/>
          <ac:spMkLst>
            <pc:docMk/>
            <pc:sldMk cId="20911479" sldId="10588"/>
            <ac:spMk id="2" creationId="{CAC63AA0-4867-EC5A-EE46-86F2C4CBF2CE}"/>
          </ac:spMkLst>
        </pc:spChg>
        <pc:spChg chg="del">
          <ac:chgData name="Jim McGowan" userId="e2c7446dd3aca506" providerId="LiveId" clId="{2A5CDAB4-7CF4-460F-A90E-3E1958903FC1}" dt="2023-09-19T15:09:35.493" v="1" actId="478"/>
          <ac:spMkLst>
            <pc:docMk/>
            <pc:sldMk cId="20911479" sldId="10588"/>
            <ac:spMk id="3" creationId="{B08B43F3-6E9E-F31D-9AFB-519F5A14AF81}"/>
          </ac:spMkLst>
        </pc:spChg>
      </pc:sldChg>
    </pc:docChg>
  </pc:docChgLst>
  <pc:docChgLst>
    <pc:chgData name="Jim McGowan" userId="e2c7446dd3aca506" providerId="LiveId" clId="{ED7B4F19-D4D2-49B5-9A10-712BD51AE146}"/>
    <pc:docChg chg="custSel addSld modSld replTag delTag">
      <pc:chgData name="Jim McGowan" userId="e2c7446dd3aca506" providerId="LiveId" clId="{ED7B4F19-D4D2-49B5-9A10-712BD51AE146}" dt="2023-12-10T18:28:39.994" v="31"/>
      <pc:docMkLst>
        <pc:docMk/>
      </pc:docMkLst>
      <pc:sldChg chg="addSp modSp new mod">
        <pc:chgData name="Jim McGowan" userId="e2c7446dd3aca506" providerId="LiveId" clId="{ED7B4F19-D4D2-49B5-9A10-712BD51AE146}" dt="2023-12-10T18:28:38.218" v="29" actId="113"/>
        <pc:sldMkLst>
          <pc:docMk/>
          <pc:sldMk cId="2693959843" sldId="10838"/>
        </pc:sldMkLst>
        <pc:spChg chg="add mod">
          <ac:chgData name="Jim McGowan" userId="e2c7446dd3aca506" providerId="LiveId" clId="{ED7B4F19-D4D2-49B5-9A10-712BD51AE146}" dt="2023-12-10T18:28:38.218" v="29" actId="113"/>
          <ac:spMkLst>
            <pc:docMk/>
            <pc:sldMk cId="2693959843" sldId="10838"/>
            <ac:spMk id="2" creationId="{53392BB9-A519-E8FC-BDFC-44F45DB73DBF}"/>
          </ac:spMkLst>
        </pc:spChg>
      </pc:sldChg>
    </pc:docChg>
  </pc:docChgLst>
  <pc:docChgLst>
    <pc:chgData name="Jim McGowan" userId="e2c7446dd3aca506" providerId="LiveId" clId="{D87AD03F-5A63-4A46-9195-CE1C1CDCA2CD}"/>
    <pc:docChg chg="custSel addSld modSld sldOrd">
      <pc:chgData name="Jim McGowan" userId="e2c7446dd3aca506" providerId="LiveId" clId="{D87AD03F-5A63-4A46-9195-CE1C1CDCA2CD}" dt="2023-11-05T18:23:52.041" v="19"/>
      <pc:docMkLst>
        <pc:docMk/>
      </pc:docMkLst>
      <pc:sldChg chg="delSp modSp new mod ord">
        <pc:chgData name="Jim McGowan" userId="e2c7446dd3aca506" providerId="LiveId" clId="{D87AD03F-5A63-4A46-9195-CE1C1CDCA2CD}" dt="2023-11-05T18:23:52.041" v="19"/>
        <pc:sldMkLst>
          <pc:docMk/>
          <pc:sldMk cId="690174162" sldId="10721"/>
        </pc:sldMkLst>
        <pc:spChg chg="mod">
          <ac:chgData name="Jim McGowan" userId="e2c7446dd3aca506" providerId="LiveId" clId="{D87AD03F-5A63-4A46-9195-CE1C1CDCA2CD}" dt="2023-11-05T18:22:45.581" v="17" actId="12788"/>
          <ac:spMkLst>
            <pc:docMk/>
            <pc:sldMk cId="690174162" sldId="10721"/>
            <ac:spMk id="2" creationId="{5B50E682-7A46-95EC-6044-5DCD5C8FB0AC}"/>
          </ac:spMkLst>
        </pc:spChg>
        <pc:spChg chg="del">
          <ac:chgData name="Jim McGowan" userId="e2c7446dd3aca506" providerId="LiveId" clId="{D87AD03F-5A63-4A46-9195-CE1C1CDCA2CD}" dt="2023-11-05T18:22:20.162" v="1" actId="478"/>
          <ac:spMkLst>
            <pc:docMk/>
            <pc:sldMk cId="690174162" sldId="10721"/>
            <ac:spMk id="3" creationId="{3D1A7854-1FEE-30F1-C1FF-53A8E37D665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145 - 37v1-36</a:t>
            </a:r>
          </a:p>
          <a:p>
            <a:pPr>
              <a:defRPr/>
            </a:pPr>
            <a:r>
              <a:rPr lang="en-US" sz="1400" dirty="0"/>
              <a:t>01-07-2024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1/6/2024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1526112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166</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99527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48223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95</a:t>
            </a:fld>
            <a:endParaRPr lang="en-US" altLang="en-US" dirty="0"/>
          </a:p>
        </p:txBody>
      </p:sp>
    </p:spTree>
    <p:extLst>
      <p:ext uri="{BB962C8B-B14F-4D97-AF65-F5344CB8AC3E}">
        <p14:creationId xmlns:p14="http://schemas.microsoft.com/office/powerpoint/2010/main" val="277155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104</a:t>
            </a:fld>
            <a:endParaRPr lang="en-US" altLang="en-US" dirty="0"/>
          </a:p>
        </p:txBody>
      </p:sp>
    </p:spTree>
    <p:extLst>
      <p:ext uri="{BB962C8B-B14F-4D97-AF65-F5344CB8AC3E}">
        <p14:creationId xmlns:p14="http://schemas.microsoft.com/office/powerpoint/2010/main" val="3366476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126</a:t>
            </a:fld>
            <a:endParaRPr lang="en-US" altLang="en-US" dirty="0"/>
          </a:p>
        </p:txBody>
      </p:sp>
    </p:spTree>
    <p:extLst>
      <p:ext uri="{BB962C8B-B14F-4D97-AF65-F5344CB8AC3E}">
        <p14:creationId xmlns:p14="http://schemas.microsoft.com/office/powerpoint/2010/main" val="325538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148</a:t>
            </a:fld>
            <a:endParaRPr lang="en-US" altLang="en-US" dirty="0"/>
          </a:p>
        </p:txBody>
      </p:sp>
    </p:spTree>
    <p:extLst>
      <p:ext uri="{BB962C8B-B14F-4D97-AF65-F5344CB8AC3E}">
        <p14:creationId xmlns:p14="http://schemas.microsoft.com/office/powerpoint/2010/main" val="346241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149</a:t>
            </a:fld>
            <a:endParaRPr lang="en-US" altLang="en-US" dirty="0"/>
          </a:p>
        </p:txBody>
      </p:sp>
    </p:spTree>
    <p:extLst>
      <p:ext uri="{BB962C8B-B14F-4D97-AF65-F5344CB8AC3E}">
        <p14:creationId xmlns:p14="http://schemas.microsoft.com/office/powerpoint/2010/main" val="4199217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156</a:t>
            </a:fld>
            <a:endParaRPr lang="en-US" altLang="en-US" dirty="0"/>
          </a:p>
        </p:txBody>
      </p:sp>
    </p:spTree>
    <p:extLst>
      <p:ext uri="{BB962C8B-B14F-4D97-AF65-F5344CB8AC3E}">
        <p14:creationId xmlns:p14="http://schemas.microsoft.com/office/powerpoint/2010/main" val="3477714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1/6/2024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3626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rPr>
              <a:t>Genesis 12</a:t>
            </a:r>
            <a:r>
              <a:rPr lang="en-US" sz="3600" kern="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5617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37:18-20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 to Kill Joseph</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(18)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Plot (19-20)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83602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37:18-20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 to Kill Joseph</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Timing (18)</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Plot (19-20)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3343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Victim (19)</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Content (20)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493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Victim (19)</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Content (20)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712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came the merchant’s journey: </a:t>
            </a:r>
            <a:r>
              <a:rPr lang="en-US" i="1" dirty="0">
                <a:effectLst>
                  <a:outerShdw blurRad="38100" dist="38100" dir="2700000" algn="tl">
                    <a:srgbClr val="000000">
                      <a:alpha val="43137"/>
                    </a:srgbClr>
                  </a:outerShdw>
                </a:effectLst>
              </a:rPr>
              <a:t>They brought Joseph into Egypt</a:t>
            </a:r>
            <a:r>
              <a:rPr lang="en-US" dirty="0">
                <a:effectLst>
                  <a:outerShdw blurRad="38100" dist="38100" dir="2700000" algn="tl">
                    <a:srgbClr val="000000">
                      <a:alpha val="43137"/>
                    </a:srgbClr>
                  </a:outerShdw>
                </a:effectLst>
              </a:rPr>
              <a:t>. While this was not the brothers’ intent, by selling him in place of killing him, they rendered the fulfillment of the dream certain. Although they thought they were rendering the dreams null and void by what they were doing, they were actually creating a situation that would cause the fulfillment of them, proving the principle of Scripture: Even the wrath of men will end up praising God.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1854497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Victim (19)</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Content (20)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51000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executed (23-24)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12297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Intercession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Intervention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Plan (22)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8818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Intercession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Intervention (21)</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Plan (22)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410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288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790700"/>
            <a:ext cx="8897487" cy="32766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tablet (2a)</a:t>
            </a:r>
          </a:p>
          <a:p>
            <a:pPr marL="457200" lvl="2" indent="-457200" eaLnBrk="1" hangingPunct="1">
              <a:spcBef>
                <a:spcPts val="0"/>
              </a:spcBef>
              <a:spcAft>
                <a:spcPts val="30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rPr>
              <a:t>Joseph’s relationship with his brothers (2b-e)</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Jacob’s elevation of Joseph (3)</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Reactions of his brothers (4)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Coat</a:t>
            </a:r>
          </a:p>
        </p:txBody>
      </p:sp>
      <p:pic>
        <p:nvPicPr>
          <p:cNvPr id="2" name="Picture 1">
            <a:extLst>
              <a:ext uri="{FF2B5EF4-FFF2-40B4-BE49-F238E27FC236}">
                <a16:creationId xmlns:a16="http://schemas.microsoft.com/office/drawing/2014/main" id="{9B62CD44-2D5B-F8BF-749E-A0AD078D44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37964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Intercession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Intervention (21)</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Plan (22)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536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871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3611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5816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Do not murder (22a)</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Pit (22b)</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Rescue later (22c)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3219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Plan executed (23-24)</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3175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Executed</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Removal of the coat (23)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Cast into the pit (24)</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78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Executed</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Removal of the coat (23)</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Cast into the pit (24)</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44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Executed</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Removal of the coat (23)</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Cast into the pit (24)</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1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762000" y="1714500"/>
            <a:ext cx="7924800"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71013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37:2b-e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Relationship with his Brothers</a:t>
            </a:r>
          </a:p>
        </p:txBody>
      </p:sp>
      <p:sp>
        <p:nvSpPr>
          <p:cNvPr id="161795" name="Rectangle 3"/>
          <p:cNvSpPr>
            <a:spLocks noGrp="1" noChangeArrowheads="1"/>
          </p:cNvSpPr>
          <p:nvPr>
            <p:ph type="body" idx="1"/>
          </p:nvPr>
        </p:nvSpPr>
        <p:spPr>
          <a:xfrm>
            <a:off x="1066800" y="1866900"/>
            <a:ext cx="6781800" cy="3124200"/>
          </a:xfrm>
        </p:spPr>
        <p:txBody>
          <a:bodyPr/>
          <a:lstStyle/>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Age (2b)</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Work (2c)</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Associations (2d)</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Actions (2e)</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45805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7564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9CB4209B-A0E9-DFD0-7E93-432ED7B946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362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229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5321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972700064"/>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64201099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27b came the agreement: </a:t>
            </a:r>
            <a:r>
              <a:rPr lang="en-US" i="1" dirty="0">
                <a:effectLst>
                  <a:outerShdw blurRad="38100" dist="38100" dir="2700000" algn="tl">
                    <a:srgbClr val="000000">
                      <a:alpha val="43137"/>
                    </a:srgbClr>
                  </a:outerShdw>
                </a:effectLst>
              </a:rPr>
              <a:t>And his brethren hearkened unto him</a:t>
            </a:r>
            <a:r>
              <a:rPr lang="en-US" dirty="0">
                <a:effectLst>
                  <a:outerShdw blurRad="38100" dist="38100" dir="2700000" algn="tl">
                    <a:srgbClr val="000000">
                      <a:alpha val="43137"/>
                    </a:srgbClr>
                  </a:outerShdw>
                </a:effectLst>
              </a:rPr>
              <a:t>. Verse 28 records the selling: </a:t>
            </a:r>
            <a:r>
              <a:rPr lang="en-US" i="1" dirty="0">
                <a:effectLst>
                  <a:outerShdw blurRad="38100" dist="38100" dir="2700000" algn="tl">
                    <a:srgbClr val="000000">
                      <a:alpha val="43137"/>
                    </a:srgbClr>
                  </a:outerShdw>
                </a:effectLst>
              </a:rPr>
              <a:t>And there passed by Midianites, merchantmen</a:t>
            </a:r>
            <a:r>
              <a:rPr lang="en-US" dirty="0">
                <a:effectLst>
                  <a:outerShdw blurRad="38100" dist="38100" dir="2700000" algn="tl">
                    <a:srgbClr val="000000">
                      <a:alpha val="43137"/>
                    </a:srgbClr>
                  </a:outerShdw>
                </a:effectLst>
              </a:rPr>
              <a:t>. These are called </a:t>
            </a:r>
            <a:r>
              <a:rPr lang="en-US" i="1" dirty="0">
                <a:effectLst>
                  <a:outerShdw blurRad="38100" dist="38100" dir="2700000" algn="tl">
                    <a:srgbClr val="000000">
                      <a:alpha val="43137"/>
                    </a:srgbClr>
                  </a:outerShdw>
                </a:effectLst>
              </a:rPr>
              <a:t>merchantmen</a:t>
            </a:r>
            <a:r>
              <a:rPr lang="en-US" dirty="0">
                <a:effectLst>
                  <a:outerShdw blurRad="38100" dist="38100" dir="2700000" algn="tl">
                    <a:srgbClr val="000000">
                      <a:alpha val="43137"/>
                    </a:srgbClr>
                  </a:outerShdw>
                </a:effectLst>
              </a:rPr>
              <a:t>; for they were North Arabian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who branched off through Gilead to the main route to Egypt, the Via Maris, from the King’s Highway.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8360236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91936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Proposal</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Rhetorical question (26)</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Proposal (27a)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6133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Proposal</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Rhetorical question (26)</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Proposal (27a)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8995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37:2b-e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Relationship with his Brothers</a:t>
            </a:r>
          </a:p>
        </p:txBody>
      </p:sp>
      <p:sp>
        <p:nvSpPr>
          <p:cNvPr id="161795" name="Rectangle 3"/>
          <p:cNvSpPr>
            <a:spLocks noGrp="1" noChangeArrowheads="1"/>
          </p:cNvSpPr>
          <p:nvPr>
            <p:ph type="body" idx="1"/>
          </p:nvPr>
        </p:nvSpPr>
        <p:spPr>
          <a:xfrm>
            <a:off x="1066800" y="1866900"/>
            <a:ext cx="6781800" cy="3124200"/>
          </a:xfrm>
        </p:spPr>
        <p:txBody>
          <a:bodyPr/>
          <a:lstStyle/>
          <a:p>
            <a:pPr marL="457200" lvl="3" indent="-457200" eaLnBrk="1" hangingPunct="1">
              <a:spcBef>
                <a:spcPts val="0"/>
              </a:spcBef>
              <a:spcAft>
                <a:spcPts val="30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Age (2b)</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Work (2c)</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Associations (2d)</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Actions (2e)</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46270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00196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28950"/>
            <a:ext cx="2441542" cy="1828800"/>
          </a:xfrm>
          <a:prstGeom prst="rect">
            <a:avLst/>
          </a:prstGeom>
          <a:ln>
            <a:solidFill>
              <a:schemeClr val="tx1"/>
            </a:solidFill>
          </a:ln>
        </p:spPr>
      </p:pic>
    </p:spTree>
    <p:extLst>
      <p:ext uri="{BB962C8B-B14F-4D97-AF65-F5344CB8AC3E}">
        <p14:creationId xmlns:p14="http://schemas.microsoft.com/office/powerpoint/2010/main" val="172021674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37:26-27a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Proposal</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Rhetorical question (26)</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Proposal (27a)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47907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(28)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7121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360741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37:25-28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Joseph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Judah’s proposal (26-27a)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Agreement (27b)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(28)</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607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56209505"/>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246693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390332182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512424" y="137160"/>
            <a:ext cx="916715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7543800" y="3810000"/>
            <a:ext cx="2667000" cy="2133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77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37:2b-e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Relationship with his Brothers</a:t>
            </a:r>
          </a:p>
        </p:txBody>
      </p:sp>
      <p:sp>
        <p:nvSpPr>
          <p:cNvPr id="161795" name="Rectangle 3"/>
          <p:cNvSpPr>
            <a:spLocks noGrp="1" noChangeArrowheads="1"/>
          </p:cNvSpPr>
          <p:nvPr>
            <p:ph type="body" idx="1"/>
          </p:nvPr>
        </p:nvSpPr>
        <p:spPr>
          <a:xfrm>
            <a:off x="1066800" y="1866900"/>
            <a:ext cx="6781800" cy="3124200"/>
          </a:xfrm>
        </p:spPr>
        <p:txBody>
          <a:bodyPr/>
          <a:lstStyle/>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Age (2b)</a:t>
            </a:r>
          </a:p>
          <a:p>
            <a:pPr marL="457200" lvl="3" indent="-457200" eaLnBrk="1" hangingPunct="1">
              <a:spcBef>
                <a:spcPts val="0"/>
              </a:spcBef>
              <a:spcAft>
                <a:spcPts val="30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Work (2c)</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Associations (2d)</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Actions (2e)</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085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3886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80091D06-36A5-8830-26E5-4FB6F9D2FB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031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Dilemma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9788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Dilemma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3056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Reuben’s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Dilemma (30)</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104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9117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4BDE63F5-A0F5-FCD9-4148-5CE3601DFD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55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Report to Jacob</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Cover up (31)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show Jacob Joseph’s coat (32)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7952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Report to Jacob</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Cover up (31)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show Jacob Joseph’s coat (32)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1059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“Here again, there is a form of retribution: Jacob deceived Isaac with goatskins (27:16), now Jacob was being deceived with goat’s blood. Furthermore, Jacob deceived Isaac with Esau’s clothes (27:15); now Jacob was deceived by the use of Joseph’s clothes.</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4676986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“Now the deceiver is deceived, although the motivations differ from good to bad. This is divine retribution in four ways. First, Isaac’s blindness equals the darkness of Jacob’s wedding night, and neither could see well as a result. Second, this Jacob is deceived by being presented the older for the younger, the reversal of Isaac’s presentation of Jacob for Esau. Third, Isaac thought Jacob was Esau and Jacob thought Leah was Rachel. Fourth, Jacob pretended to be his older brother, while Leah pretended to be her younger sister.”</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445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901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37:2b-e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Relationship with his Brothers</a:t>
            </a:r>
          </a:p>
        </p:txBody>
      </p:sp>
      <p:sp>
        <p:nvSpPr>
          <p:cNvPr id="161795" name="Rectangle 3"/>
          <p:cNvSpPr>
            <a:spLocks noGrp="1" noChangeArrowheads="1"/>
          </p:cNvSpPr>
          <p:nvPr>
            <p:ph type="body" idx="1"/>
          </p:nvPr>
        </p:nvSpPr>
        <p:spPr>
          <a:xfrm>
            <a:off x="1066800" y="1866900"/>
            <a:ext cx="6781800" cy="3124200"/>
          </a:xfrm>
        </p:spPr>
        <p:txBody>
          <a:bodyPr/>
          <a:lstStyle/>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Age (2b)</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Work (2c)</a:t>
            </a:r>
          </a:p>
          <a:p>
            <a:pPr marL="457200" lvl="3" indent="-457200" eaLnBrk="1" hangingPunct="1">
              <a:spcBef>
                <a:spcPts val="0"/>
              </a:spcBef>
              <a:spcAft>
                <a:spcPts val="30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Associations (2d)</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Actions (2e)</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7551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37:31-32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Report to Jacob</a:t>
            </a:r>
          </a:p>
        </p:txBody>
      </p:sp>
      <p:sp>
        <p:nvSpPr>
          <p:cNvPr id="161795" name="Rectangle 3"/>
          <p:cNvSpPr>
            <a:spLocks noGrp="1" noChangeArrowheads="1"/>
          </p:cNvSpPr>
          <p:nvPr>
            <p:ph type="body" idx="1"/>
          </p:nvPr>
        </p:nvSpPr>
        <p:spPr>
          <a:xfrm>
            <a:off x="1066799" y="2057400"/>
            <a:ext cx="7400925"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Cover up (31)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show Jacob Joseph’s coat (32)</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9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FBA12D5D-290B-A47C-3DDB-D6338B41CC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744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comfort (35)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461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comfort (35)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837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comfort (35)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8658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37:33-35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Mourning (34)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Lack of comfort (35)</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9383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“Jacob’s refusal is stated: </a:t>
            </a:r>
            <a:r>
              <a:rPr lang="en-US" i="1" dirty="0">
                <a:effectLst>
                  <a:outerShdw blurRad="38100" dist="38100" dir="2700000" algn="tl">
                    <a:srgbClr val="000000">
                      <a:alpha val="43137"/>
                    </a:srgbClr>
                  </a:outerShdw>
                </a:effectLst>
              </a:rPr>
              <a:t>He refused to be comforted; and he said, For I will go down to </a:t>
            </a:r>
            <a:r>
              <a:rPr lang="en-US" i="1" dirty="0" err="1">
                <a:effectLst>
                  <a:outerShdw blurRad="38100" dist="38100" dir="2700000" algn="tl">
                    <a:srgbClr val="000000">
                      <a:alpha val="43137"/>
                    </a:srgbClr>
                  </a:outerShdw>
                </a:effectLst>
              </a:rPr>
              <a:t>Sheol</a:t>
            </a:r>
            <a:r>
              <a:rPr lang="en-US" i="1" dirty="0">
                <a:effectLst>
                  <a:outerShdw blurRad="38100" dist="38100" dir="2700000" algn="tl">
                    <a:srgbClr val="000000">
                      <a:alpha val="43137"/>
                    </a:srgbClr>
                  </a:outerShdw>
                </a:effectLst>
              </a:rPr>
              <a:t> to my son in mourning. And his father wept for him</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is the center of the earth, and before the death of the Messiah, all souls descended there upon death; but the faithful and unfaithful entered into different compartments in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7837682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7086600" cy="3886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Selling of Joseph (25-28)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discovery (29-30)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report to Jacob (31-32)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(33-35)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sold again (36)</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37:25-36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Enslavement</a:t>
            </a:r>
          </a:p>
        </p:txBody>
      </p:sp>
      <p:pic>
        <p:nvPicPr>
          <p:cNvPr id="2" name="Picture 1">
            <a:extLst>
              <a:ext uri="{FF2B5EF4-FFF2-40B4-BE49-F238E27FC236}">
                <a16:creationId xmlns:a16="http://schemas.microsoft.com/office/drawing/2014/main" id="{7271E40A-EB81-F8CB-9793-4F3B3B9F82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14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Again</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Egypt (36a)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Person: Potiphar (36b)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28358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Again</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Egypt (36a)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Person: Potiphar (36b)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89253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7981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C506E192-E177-4C9C-82CF-A37E487CFA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67068" y="320040"/>
            <a:ext cx="8657864" cy="6217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867" name="Oval 7">
            <a:extLst>
              <a:ext uri="{FF2B5EF4-FFF2-40B4-BE49-F238E27FC236}">
                <a16:creationId xmlns:a16="http://schemas.microsoft.com/office/drawing/2014/main" id="{4FEF050F-0ECE-4A79-A9B8-912DA7D10BB5}"/>
              </a:ext>
            </a:extLst>
          </p:cNvPr>
          <p:cNvSpPr>
            <a:spLocks noChangeArrowheads="1"/>
          </p:cNvSpPr>
          <p:nvPr/>
        </p:nvSpPr>
        <p:spPr bwMode="auto">
          <a:xfrm>
            <a:off x="2133600" y="3886200"/>
            <a:ext cx="1981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
        <p:nvSpPr>
          <p:cNvPr id="36869" name="Oval 7">
            <a:extLst>
              <a:ext uri="{FF2B5EF4-FFF2-40B4-BE49-F238E27FC236}">
                <a16:creationId xmlns:a16="http://schemas.microsoft.com/office/drawing/2014/main" id="{6AAA5BEA-562D-4E5E-AB31-B9C2CB305F83}"/>
              </a:ext>
            </a:extLst>
          </p:cNvPr>
          <p:cNvSpPr>
            <a:spLocks noChangeArrowheads="1"/>
          </p:cNvSpPr>
          <p:nvPr/>
        </p:nvSpPr>
        <p:spPr bwMode="auto">
          <a:xfrm>
            <a:off x="6629400" y="5334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spcBef>
                <a:spcPct val="0"/>
              </a:spcBef>
              <a:buClrTx/>
              <a:buFontTx/>
              <a:buNone/>
            </a:pPr>
            <a:endParaRPr lang="en-US" altLang="en-US" sz="1800"/>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52367297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3605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37:36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Again</a:t>
            </a:r>
          </a:p>
        </p:txBody>
      </p:sp>
      <p:sp>
        <p:nvSpPr>
          <p:cNvPr id="161795" name="Rectangle 3"/>
          <p:cNvSpPr>
            <a:spLocks noGrp="1" noChangeArrowheads="1"/>
          </p:cNvSpPr>
          <p:nvPr>
            <p:ph type="body" idx="1"/>
          </p:nvPr>
        </p:nvSpPr>
        <p:spPr>
          <a:xfrm>
            <a:off x="1066800" y="2057400"/>
            <a:ext cx="7162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Egypt (36a)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Person: Potiphar (36b)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57404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762000" y="1714500"/>
            <a:ext cx="7924800"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841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37:2b-e</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Relationship with his Brothers</a:t>
            </a:r>
          </a:p>
        </p:txBody>
      </p:sp>
      <p:sp>
        <p:nvSpPr>
          <p:cNvPr id="161795" name="Rectangle 3"/>
          <p:cNvSpPr>
            <a:spLocks noGrp="1" noChangeArrowheads="1"/>
          </p:cNvSpPr>
          <p:nvPr>
            <p:ph type="body" idx="1"/>
          </p:nvPr>
        </p:nvSpPr>
        <p:spPr>
          <a:xfrm>
            <a:off x="1066800" y="1866900"/>
            <a:ext cx="6781800" cy="3124200"/>
          </a:xfrm>
        </p:spPr>
        <p:txBody>
          <a:bodyPr/>
          <a:lstStyle/>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Age (2b)</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Work (2c)</a:t>
            </a:r>
          </a:p>
          <a:p>
            <a:pPr marL="457200" lvl="3" indent="-457200" eaLnBrk="1" hangingPunct="1">
              <a:spcBef>
                <a:spcPts val="0"/>
              </a:spcBef>
              <a:spcAft>
                <a:spcPts val="3000"/>
              </a:spcAft>
              <a:buClr>
                <a:srgbClr val="00FF00"/>
              </a:buClr>
              <a:buFont typeface="+mj-lt"/>
              <a:buAutoNum type="arabicPeriod"/>
              <a:defRPr/>
            </a:pPr>
            <a:r>
              <a:rPr lang="en-US" sz="3000" dirty="0">
                <a:effectLst>
                  <a:outerShdw blurRad="38100" dist="38100" dir="2700000" algn="tl">
                    <a:srgbClr val="000000">
                      <a:alpha val="43137"/>
                    </a:srgbClr>
                  </a:outerShdw>
                </a:effectLst>
              </a:rPr>
              <a:t>Associations (2d)</a:t>
            </a:r>
          </a:p>
          <a:p>
            <a:pPr marL="457200" lvl="3" indent="-457200" eaLnBrk="1" hangingPunct="1">
              <a:spcBef>
                <a:spcPts val="0"/>
              </a:spcBef>
              <a:spcAft>
                <a:spcPts val="30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rPr>
              <a:t>Actions (2e)</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391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790700"/>
            <a:ext cx="8897487" cy="32766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tablet (2a)</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relationship with his brothers (2b-e)</a:t>
            </a:r>
          </a:p>
          <a:p>
            <a:pPr marL="457200" lvl="2" indent="-457200" eaLnBrk="1" hangingPunct="1">
              <a:spcBef>
                <a:spcPts val="0"/>
              </a:spcBef>
              <a:spcAft>
                <a:spcPts val="30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rPr>
              <a:t>Jacob’s elevation of Joseph (3)</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Reactions of his brothers (4)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Coat</a:t>
            </a:r>
          </a:p>
        </p:txBody>
      </p:sp>
      <p:pic>
        <p:nvPicPr>
          <p:cNvPr id="2" name="Picture 1">
            <a:extLst>
              <a:ext uri="{FF2B5EF4-FFF2-40B4-BE49-F238E27FC236}">
                <a16:creationId xmlns:a16="http://schemas.microsoft.com/office/drawing/2014/main" id="{9B62CD44-2D5B-F8BF-749E-A0AD078D44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9347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Elevation of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First-born of Rachel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Coat (3b)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4610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Elevation of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First-born of Rachel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Coat (3b)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0023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103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Elevation of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First-born of Rachel (3a)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Coat (3b)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397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 coat of royalty (II Sam. 13:18–19). The tradition of </a:t>
            </a:r>
            <a:r>
              <a:rPr lang="en-US" i="1" dirty="0">
                <a:effectLst>
                  <a:outerShdw blurRad="38100" dist="38100" dir="2700000" algn="tl">
                    <a:srgbClr val="000000">
                      <a:alpha val="43137"/>
                    </a:srgbClr>
                  </a:outerShdw>
                </a:effectLst>
              </a:rPr>
              <a:t>many colors</a:t>
            </a:r>
            <a:r>
              <a:rPr lang="en-US" dirty="0">
                <a:effectLst>
                  <a:outerShdw blurRad="38100" dist="38100" dir="2700000" algn="tl">
                    <a:srgbClr val="000000">
                      <a:alpha val="43137"/>
                    </a:srgbClr>
                  </a:outerShdw>
                </a:effectLst>
              </a:rPr>
              <a:t> is based on the </a:t>
            </a:r>
            <a:r>
              <a:rPr lang="en-US" i="1" dirty="0">
                <a:effectLst>
                  <a:outerShdw blurRad="38100" dist="38100" dir="2700000" algn="tl">
                    <a:srgbClr val="000000">
                      <a:alpha val="43137"/>
                    </a:srgbClr>
                  </a:outerShdw>
                </a:effectLst>
              </a:rPr>
              <a:t>Septuagint</a:t>
            </a:r>
            <a:r>
              <a:rPr lang="en-US" dirty="0">
                <a:effectLst>
                  <a:outerShdw blurRad="38100" dist="38100" dir="2700000" algn="tl">
                    <a:srgbClr val="000000">
                      <a:alpha val="43137"/>
                    </a:srgbClr>
                  </a:outerShdw>
                </a:effectLst>
              </a:rPr>
              <a:t>, which reads ‘a multicolored frock,’ a reading followed by the </a:t>
            </a:r>
            <a:r>
              <a:rPr lang="en-US" i="1" dirty="0">
                <a:effectLst>
                  <a:outerShdw blurRad="38100" dist="38100" dir="2700000" algn="tl">
                    <a:srgbClr val="000000">
                      <a:alpha val="43137"/>
                    </a:srgbClr>
                  </a:outerShdw>
                </a:effectLst>
              </a:rPr>
              <a:t>Latin Vulgate</a:t>
            </a:r>
            <a:r>
              <a:rPr lang="en-US" dirty="0">
                <a:effectLst>
                  <a:outerShdw blurRad="38100" dist="38100" dir="2700000" algn="tl">
                    <a:srgbClr val="000000">
                      <a:alpha val="43137"/>
                    </a:srgbClr>
                  </a:outerShdw>
                </a:effectLst>
              </a:rPr>
              <a:t>…The Tombs of Bene </a:t>
            </a:r>
            <a:r>
              <a:rPr lang="en-US" dirty="0" err="1">
                <a:effectLst>
                  <a:outerShdw blurRad="38100" dist="38100" dir="2700000" algn="tl">
                    <a:srgbClr val="000000">
                      <a:alpha val="43137"/>
                    </a:srgbClr>
                  </a:outerShdw>
                </a:effectLst>
              </a:rPr>
              <a:t>Hassein</a:t>
            </a:r>
            <a:r>
              <a:rPr lang="en-US" dirty="0">
                <a:effectLst>
                  <a:outerShdw blurRad="38100" dist="38100" dir="2700000" algn="tl">
                    <a:srgbClr val="000000">
                      <a:alpha val="43137"/>
                    </a:srgbClr>
                  </a:outerShdw>
                </a:effectLst>
              </a:rPr>
              <a:t> in Egypt dating back to the patriarchal age have pictorials that show Semitic chiefs (and the family of Jacob was Semitic) wore coats of…many colors as an insignia of rulership. Therefore, this was a sign that Jacob appointed Joseph the leader of the clan.</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529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101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0986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790700"/>
            <a:ext cx="8897487" cy="32766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tablet (2a)</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relationship with his brothers (2b-e)</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Jacob’s elevation of Joseph (3)</a:t>
            </a:r>
          </a:p>
          <a:p>
            <a:pPr marL="457200" lvl="2" indent="-457200" eaLnBrk="1" hangingPunct="1">
              <a:spcBef>
                <a:spcPts val="0"/>
              </a:spcBef>
              <a:spcAft>
                <a:spcPts val="30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rPr>
              <a:t>Reactions of his brothers (4)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Coat</a:t>
            </a:r>
          </a:p>
        </p:txBody>
      </p:sp>
      <p:pic>
        <p:nvPicPr>
          <p:cNvPr id="2" name="Picture 1">
            <a:extLst>
              <a:ext uri="{FF2B5EF4-FFF2-40B4-BE49-F238E27FC236}">
                <a16:creationId xmlns:a16="http://schemas.microsoft.com/office/drawing/2014/main" id="{9B62CD44-2D5B-F8BF-749E-A0AD078D44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38917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 of Brothers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Hatred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civility (4b)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76218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 of Brothers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Hatred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civility (4b)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244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1077-AB87-4890-A0D3-6A05AF1BE7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5:21-22</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ancients were told, ‘You shall not commit murder’ and ‘Whoever commits murder shall be liable to the court.’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everyone who is angry with his brother shall be guilty before the court; and whoever says to his brother, ‘You good-for-nothing,’ shall be guilty before the supreme court; and whoever says, ‘You fool,’ shall be guilty enough to go into the fiery hell.”</a:t>
            </a:r>
          </a:p>
        </p:txBody>
      </p:sp>
    </p:spTree>
    <p:extLst>
      <p:ext uri="{BB962C8B-B14F-4D97-AF65-F5344CB8AC3E}">
        <p14:creationId xmlns:p14="http://schemas.microsoft.com/office/powerpoint/2010/main" val="69869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7D069-E491-4830-BF30-8A8EC777B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5:27-28</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heard that it was said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shall not commit adultery’;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say to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everyone who looks at a woman with lust for her has already committed adultery with her in his heart.”</a:t>
            </a:r>
          </a:p>
        </p:txBody>
      </p:sp>
    </p:spTree>
    <p:extLst>
      <p:ext uri="{BB962C8B-B14F-4D97-AF65-F5344CB8AC3E}">
        <p14:creationId xmlns:p14="http://schemas.microsoft.com/office/powerpoint/2010/main" val="320513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075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43000"/>
            <a:ext cx="10972800" cy="501675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My views ... are the result of a life of inquiry and reflection, and very different from the anti-Christian system imputed to me by those who know nothing of my opinions. To the corruptions of Christianity, I am, indeed, opposed; but not to the genuine precepts of Jesus Himself. I am a Christian in the only sense in which He wished any one to be; sincerely attached to his doctrines in preference to all others...His system of morals...if filled up in the style and spirit of the rich fragments He left us, would be the most perfect and sublime that has ever been taught by man...His moral doctrines...were more pure and . . .</a:t>
            </a:r>
          </a:p>
        </p:txBody>
      </p:sp>
      <p:sp>
        <p:nvSpPr>
          <p:cNvPr id="55299" name="TextBox 4"/>
          <p:cNvSpPr txBox="1">
            <a:spLocks noChangeArrowheads="1"/>
          </p:cNvSpPr>
          <p:nvPr/>
        </p:nvSpPr>
        <p:spPr bwMode="auto">
          <a:xfrm>
            <a:off x="1752600" y="6444734"/>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On April 21, 1803, </a:t>
            </a:r>
            <a:r>
              <a:rPr lang="en-US" sz="1800" b="1" dirty="0">
                <a:latin typeface="Calibri" panose="020F0502020204030204" pitchFamily="34" charset="0"/>
                <a:cs typeface="Calibri" panose="020F0502020204030204" pitchFamily="34" charset="0"/>
              </a:rPr>
              <a:t>Jefferson</a:t>
            </a:r>
            <a:r>
              <a:rPr lang="en-US" sz="1800" dirty="0">
                <a:latin typeface="Calibri" panose="020F0502020204030204" pitchFamily="34" charset="0"/>
                <a:cs typeface="Calibri" panose="020F0502020204030204" pitchFamily="34" charset="0"/>
              </a:rPr>
              <a:t> wrote to Dr. Benjamin Rush, also a signer of the Declaration</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5300" name="Title 5"/>
          <p:cNvSpPr>
            <a:spLocks noGrp="1"/>
          </p:cNvSpPr>
          <p:nvPr>
            <p:ph type="ctrTitle" sz="quarter" idx="4294967295"/>
          </p:nvPr>
        </p:nvSpPr>
        <p:spPr>
          <a:xfrm>
            <a:off x="4267200" y="228601"/>
            <a:ext cx="3657600" cy="694267"/>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609600" y="1190685"/>
            <a:ext cx="10972800" cy="4524315"/>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perfect than those of the most correct of the philosophers...gathering all into one family under the bonds of love, charity, peace, common wants and common aids. A development of this head will evince the peculiar superiority of the system of Jesus over all others. The precepts of philosophy, and of the Hebrew code, laid hold of actions only. </a:t>
            </a:r>
            <a:r>
              <a:rPr lang="en-US" sz="3200" b="1" u="sng" dirty="0">
                <a:solidFill>
                  <a:srgbClr val="FFFFCC"/>
                </a:solidFill>
                <a:latin typeface="Calibri" panose="020F0502020204030204" pitchFamily="34" charset="0"/>
                <a:cs typeface="Calibri" panose="020F0502020204030204" pitchFamily="34" charset="0"/>
              </a:rPr>
              <a:t>He pushed his </a:t>
            </a:r>
            <a:r>
              <a:rPr lang="en-US" sz="3200" b="1" u="sng" dirty="0" err="1">
                <a:solidFill>
                  <a:srgbClr val="FFFFCC"/>
                </a:solidFill>
                <a:latin typeface="Calibri" panose="020F0502020204030204" pitchFamily="34" charset="0"/>
                <a:cs typeface="Calibri" panose="020F0502020204030204" pitchFamily="34" charset="0"/>
              </a:rPr>
              <a:t>scrutinies</a:t>
            </a:r>
            <a:r>
              <a:rPr lang="en-US" sz="3200" b="1" u="sng" dirty="0">
                <a:solidFill>
                  <a:srgbClr val="FFFFCC"/>
                </a:solidFill>
                <a:latin typeface="Calibri" panose="020F0502020204030204" pitchFamily="34" charset="0"/>
                <a:cs typeface="Calibri" panose="020F0502020204030204" pitchFamily="34" charset="0"/>
              </a:rPr>
              <a:t> into the heart of man; erected his tribunal in the region of his thoughts, and purified the waters at the fountain head</a:t>
            </a:r>
            <a:r>
              <a:rPr lang="en-US" sz="3200" dirty="0">
                <a:latin typeface="Calibri" panose="020F0502020204030204" pitchFamily="34" charset="0"/>
                <a:cs typeface="Calibri" panose="020F0502020204030204" pitchFamily="34" charset="0"/>
              </a:rPr>
              <a:t>.”</a:t>
            </a:r>
          </a:p>
        </p:txBody>
      </p:sp>
      <p:sp>
        <p:nvSpPr>
          <p:cNvPr id="55299" name="TextBox 4"/>
          <p:cNvSpPr txBox="1">
            <a:spLocks noChangeArrowheads="1"/>
          </p:cNvSpPr>
          <p:nvPr/>
        </p:nvSpPr>
        <p:spPr bwMode="auto">
          <a:xfrm>
            <a:off x="1752600" y="6413526"/>
            <a:ext cx="8686800" cy="369332"/>
          </a:xfrm>
          <a:prstGeom prst="rect">
            <a:avLst/>
          </a:prstGeom>
          <a:noFill/>
          <a:ln w="9525">
            <a:noFill/>
            <a:miter lim="800000"/>
            <a:headEnd/>
            <a:tailEnd/>
          </a:ln>
        </p:spPr>
        <p:txBody>
          <a:bodyPr wrap="square">
            <a:spAutoFit/>
          </a:bodyPr>
          <a:lstStyle/>
          <a:p>
            <a:pPr algn="ctr"/>
            <a:r>
              <a:rPr lang="en-US" sz="1800" dirty="0">
                <a:latin typeface="Calibri" panose="020F0502020204030204" pitchFamily="34" charset="0"/>
                <a:cs typeface="Calibri" panose="020F0502020204030204" pitchFamily="34" charset="0"/>
              </a:rPr>
              <a:t>On April 21, 1803, </a:t>
            </a:r>
            <a:r>
              <a:rPr lang="en-US" sz="1800" b="1" dirty="0">
                <a:latin typeface="Calibri" panose="020F0502020204030204" pitchFamily="34" charset="0"/>
                <a:cs typeface="Calibri" panose="020F0502020204030204" pitchFamily="34" charset="0"/>
              </a:rPr>
              <a:t>Jefferson</a:t>
            </a:r>
            <a:r>
              <a:rPr lang="en-US" sz="1800" dirty="0">
                <a:latin typeface="Calibri" panose="020F0502020204030204" pitchFamily="34" charset="0"/>
                <a:cs typeface="Calibri" panose="020F0502020204030204" pitchFamily="34" charset="0"/>
              </a:rPr>
              <a:t> wrote to Dr. Benjamin Rush, also a signer of the Declaration</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97FB6D77-CAA0-4F1D-81E0-29B27933F25E}"/>
              </a:ext>
            </a:extLst>
          </p:cNvPr>
          <p:cNvSpPr txBox="1">
            <a:spLocks/>
          </p:cNvSpPr>
          <p:nvPr/>
        </p:nvSpPr>
        <p:spPr bwMode="auto">
          <a:xfrm>
            <a:off x="4267200" y="228601"/>
            <a:ext cx="36576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solidFill>
                  <a:srgbClr val="00FFFF"/>
                </a:solidFill>
                <a:effectLst>
                  <a:outerShdw blurRad="38100" dist="38100" dir="2700000" algn="tl">
                    <a:srgbClr val="000000">
                      <a:alpha val="43137"/>
                    </a:srgbClr>
                  </a:outerShdw>
                </a:effectLst>
                <a:cs typeface="Calibri" panose="020F0502020204030204" pitchFamily="34" charset="0"/>
              </a:rPr>
              <a:t>Thomas Jefferson</a:t>
            </a:r>
            <a:endParaRPr lang="en-US" sz="3600" kern="0" dirty="0">
              <a:solidFill>
                <a:srgbClr val="00FFFF"/>
              </a:solidFill>
              <a:effectLst>
                <a:outerShdw blurRad="38100" dist="38100" dir="2700000" algn="tl">
                  <a:srgbClr val="000000">
                    <a:alpha val="43137"/>
                  </a:srgbClr>
                </a:outerShdw>
              </a:effectLst>
              <a:cs typeface="Calibri" panose="020F0502020204030204" pitchFamily="34" charset="0"/>
            </a:endParaRPr>
          </a:p>
        </p:txBody>
      </p:sp>
      <p:pic>
        <p:nvPicPr>
          <p:cNvPr id="8" name="Picture 4" descr="http://upload.wikimedia.org/wikipedia/commons/1/1e/Thomas_Jefferson_by_Rembrandt_Peale,_1800.jpg">
            <a:extLst>
              <a:ext uri="{FF2B5EF4-FFF2-40B4-BE49-F238E27FC236}">
                <a16:creationId xmlns:a16="http://schemas.microsoft.com/office/drawing/2014/main" id="{CA4912B8-B84C-4352-A172-DE24F97512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199"/>
            <a:ext cx="767663"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22859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37:4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 of Brothers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Hatred (4a)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Lack of civility (4b)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0628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762000" y="1714500"/>
            <a:ext cx="7924800"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6163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9333BAB7-6FDB-93EC-A909-24BF092F2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661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9333BAB7-6FDB-93EC-A909-24BF092F2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044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(5c)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9065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(5c)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8278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912157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(5c)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4724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11253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Another Reason for Brother’s Hatred</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Naivete (5b)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(5c)</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8956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First dream (6-8)</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9333BAB7-6FDB-93EC-A909-24BF092F2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290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788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83716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mj-cs"/>
              </a:rPr>
              <a:t>Deuteronomy</a:t>
            </a:r>
            <a:r>
              <a:rPr lang="en-US" altLang="en-US" sz="4000" kern="1200" dirty="0">
                <a:solidFill>
                  <a:schemeClr val="tx2"/>
                </a:solidFill>
                <a:ea typeface="+mj-ea"/>
                <a:cs typeface="+mj-cs"/>
              </a:rPr>
              <a:t> 6:4-7</a:t>
            </a:r>
            <a:endParaRPr lang="en-US" sz="4000" kern="1200" dirty="0">
              <a:solidFill>
                <a:schemeClr val="tx2"/>
              </a:solidFill>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a:t>
            </a:r>
            <a:r>
              <a:rPr lang="en-US" sz="3400" dirty="0">
                <a:effectLst>
                  <a:outerShdw blurRad="38100" dist="38100" dir="2700000" algn="tl">
                    <a:srgbClr val="000000">
                      <a:alpha val="43137"/>
                    </a:srgbClr>
                  </a:outerShdw>
                </a:effectLst>
              </a:rPr>
              <a:t> Hear, Israel! The Lord is our God, the Lord is one!... </a:t>
            </a:r>
            <a:r>
              <a:rPr lang="en-US" sz="3400" baseline="30000" dirty="0">
                <a:effectLst>
                  <a:outerShdw blurRad="38100" dist="38100" dir="2700000" algn="tl">
                    <a:srgbClr val="000000">
                      <a:alpha val="43137"/>
                    </a:srgbClr>
                  </a:outerShdw>
                </a:effectLst>
              </a:rPr>
              <a:t>6</a:t>
            </a:r>
            <a:r>
              <a:rPr lang="en-US" sz="3400" dirty="0">
                <a:effectLst>
                  <a:outerShdw blurRad="38100" dist="38100" dir="2700000" algn="tl">
                    <a:srgbClr val="000000">
                      <a:alpha val="43137"/>
                    </a:srgbClr>
                  </a:outerShdw>
                </a:effectLst>
              </a:rPr>
              <a:t> These words, which I am commanding you today, shall be on your heart.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You shall teach them diligently to your sons and shall talk of them when you sit in your house and when you walk by the way and when you lie down and when you rise up.”</a:t>
            </a: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(8)</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50756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18963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“…in the interpretation of unfulfilled prophecy, fulfilled prophecy forms the pattern…the logical way to discover how God will fulfill prophecy in the future is to discover how He fulfilled it in the past. If the hundreds of prophecies concerning Christ’s first coming were fulfilled literally, how can anyone reject the literal fulfillment of the numerous prophecies concerning His second coming and reign on the earth?”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dirty="0">
                <a:solidFill>
                  <a:schemeClr val="tx1"/>
                </a:solidFill>
              </a:rPr>
              <a:t>Charles C. Ryrie</a:t>
            </a:r>
            <a:r>
              <a:rPr lang="en-US" sz="2000" i="1" dirty="0">
                <a:solidFill>
                  <a:schemeClr val="tx1"/>
                </a:solidFill>
              </a:rPr>
              <a:t>, The Basis of the Premillennial Faith </a:t>
            </a:r>
            <a:r>
              <a:rPr lang="en-US" sz="2000" dirty="0">
                <a:solidFill>
                  <a:schemeClr val="tx1"/>
                </a:solidFill>
              </a:rPr>
              <a:t>(Dubuque, IA: ECS Ministries, 2005), iBooks edition.</a:t>
            </a:r>
            <a:b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2000" dirty="0">
              <a:solidFill>
                <a:schemeClr val="tx1"/>
              </a:solidFill>
            </a:endParaRPr>
          </a:p>
        </p:txBody>
      </p:sp>
    </p:spTree>
    <p:extLst>
      <p:ext uri="{BB962C8B-B14F-4D97-AF65-F5344CB8AC3E}">
        <p14:creationId xmlns:p14="http://schemas.microsoft.com/office/powerpoint/2010/main" val="19746503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37:6-8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(8)</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347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Dreams (8a)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Word (8b)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0472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790700"/>
            <a:ext cx="8897487" cy="32766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tablet (2a)</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relationship with his brothers (2b-e)</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Jacob’s elevation of Joseph (3)</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Reactions of his brothers (4)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Coat</a:t>
            </a:r>
          </a:p>
        </p:txBody>
      </p:sp>
      <p:pic>
        <p:nvPicPr>
          <p:cNvPr id="2" name="Picture 1">
            <a:extLst>
              <a:ext uri="{FF2B5EF4-FFF2-40B4-BE49-F238E27FC236}">
                <a16:creationId xmlns:a16="http://schemas.microsoft.com/office/drawing/2014/main" id="{9B62CD44-2D5B-F8BF-749E-A0AD078D44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9431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Dreams (8a)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Word (8b)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5393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9144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marL="457200" indent="-457200" eaLnBrk="1" hangingPunct="1">
              <a:spcBef>
                <a:spcPts val="0"/>
              </a:spcBef>
              <a:spcAft>
                <a:spcPts val="3600"/>
              </a:spcAft>
              <a:defRPr/>
            </a:pPr>
            <a:r>
              <a:rPr lang="en-US" altLang="en-US" dirty="0"/>
              <a:t>Search the immediate context</a:t>
            </a:r>
          </a:p>
          <a:p>
            <a:pPr marL="914400" lvl="1" indent="-457200" eaLnBrk="1" hangingPunct="1">
              <a:spcBef>
                <a:spcPts val="0"/>
              </a:spcBef>
              <a:spcAft>
                <a:spcPts val="3600"/>
              </a:spcAft>
            </a:pPr>
            <a:r>
              <a:rPr lang="en-US" altLang="en-US" dirty="0">
                <a:ea typeface="+mn-ea"/>
                <a:cs typeface="+mn-cs"/>
              </a:rPr>
              <a:t>Walvoord: 26X</a:t>
            </a:r>
          </a:p>
          <a:p>
            <a:pPr marL="457200" indent="-457200" eaLnBrk="1" hangingPunct="1">
              <a:spcBef>
                <a:spcPts val="0"/>
              </a:spcBef>
              <a:spcAft>
                <a:spcPts val="3600"/>
              </a:spcAft>
              <a:defRPr/>
            </a:pPr>
            <a:r>
              <a:rPr lang="en-US" altLang="en-US" dirty="0"/>
              <a:t>Search the remote context</a:t>
            </a:r>
          </a:p>
          <a:p>
            <a:pPr marL="914400" lvl="1" indent="-457200" eaLnBrk="1" hangingPunct="1">
              <a:spcBef>
                <a:spcPts val="0"/>
              </a:spcBef>
              <a:spcAft>
                <a:spcPts val="3600"/>
              </a:spcAft>
            </a:pPr>
            <a:r>
              <a:rPr lang="en-US" altLang="en-US" dirty="0">
                <a:ea typeface="+mn-ea"/>
                <a:cs typeface="+mn-cs"/>
              </a:rPr>
              <a:t>Old Testament</a:t>
            </a:r>
          </a:p>
          <a:p>
            <a:pPr marL="914400" lvl="1" indent="-457200" eaLnBrk="1" hangingPunct="1">
              <a:spcBef>
                <a:spcPts val="0"/>
              </a:spcBef>
              <a:spcAft>
                <a:spcPts val="3600"/>
              </a:spcAft>
            </a:pPr>
            <a:r>
              <a:rPr lang="en-US" altLang="en-US" dirty="0">
                <a:ea typeface="+mn-ea"/>
                <a:cs typeface="+mn-cs"/>
              </a:rPr>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256567155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Reaction</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a typeface="+mn-ea"/>
                <a:cs typeface="+mn-cs"/>
              </a:rPr>
              <a:t>Dreams (8a)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Word (8b)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7376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8897487"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Another reason for brothers’ hatred (5)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(6-8)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Second dream (9-11)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37:5-11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Dreams</a:t>
            </a:r>
          </a:p>
        </p:txBody>
      </p:sp>
      <p:pic>
        <p:nvPicPr>
          <p:cNvPr id="2" name="Picture 1">
            <a:extLst>
              <a:ext uri="{FF2B5EF4-FFF2-40B4-BE49-F238E27FC236}">
                <a16:creationId xmlns:a16="http://schemas.microsoft.com/office/drawing/2014/main" id="{B01D1B6E-A7B9-3726-375B-C6F3FA1EA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24945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Responses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15049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Responses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2565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Responses (11)</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6669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826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790700"/>
            <a:ext cx="8897487" cy="32766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rPr>
              <a:t>Joseph’s tablet (2a)</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Joseph’s relationship with his brothers (2b-e)</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Jacob’s elevation of Joseph (3)</a:t>
            </a:r>
          </a:p>
          <a:p>
            <a:pPr marL="457200" lvl="2" indent="-457200" eaLnBrk="1" hangingPunct="1">
              <a:spcBef>
                <a:spcPts val="0"/>
              </a:spcBef>
              <a:spcAft>
                <a:spcPts val="30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rPr>
              <a:t>Reactions of his brothers (4)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37:2-4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Coat</a:t>
            </a:r>
          </a:p>
        </p:txBody>
      </p:sp>
      <p:pic>
        <p:nvPicPr>
          <p:cNvPr id="2" name="Picture 1">
            <a:extLst>
              <a:ext uri="{FF2B5EF4-FFF2-40B4-BE49-F238E27FC236}">
                <a16:creationId xmlns:a16="http://schemas.microsoft.com/office/drawing/2014/main" id="{9B62CD44-2D5B-F8BF-749E-A0AD078D44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38763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563880" y="0"/>
            <a:ext cx="11064240" cy="5293757"/>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part of . . .</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00"/>
          <a:stretch/>
        </p:blipFill>
        <p:spPr bwMode="auto">
          <a:xfrm>
            <a:off x="6516372" y="1905000"/>
            <a:ext cx="3888872" cy="4572000"/>
          </a:xfrm>
          <a:prstGeom prst="rect">
            <a:avLst/>
          </a:prstGeom>
          <a:noFill/>
          <a:ln w="9525">
            <a:solidFill>
              <a:schemeClr val="tx1"/>
            </a:solid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646878"/>
          </a:xfrm>
          <a:prstGeom prst="rect">
            <a:avLst/>
          </a:prstGeom>
        </p:spPr>
        <p:txBody>
          <a:bodyPr wrap="square">
            <a:spAutoFit/>
          </a:bodyPr>
          <a:lstStyle/>
          <a:p>
            <a:pPr marL="457200" indent="-457200">
              <a:spcBef>
                <a:spcPts val="0"/>
              </a:spcBef>
              <a:spcAft>
                <a:spcPts val="42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 . . .</a:t>
            </a:r>
            <a:r>
              <a:rPr lang="en-US" sz="3600" kern="0"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9144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marL="457200" indent="-457200" eaLnBrk="1" hangingPunct="1">
              <a:spcBef>
                <a:spcPts val="0"/>
              </a:spcBef>
              <a:spcAft>
                <a:spcPts val="3600"/>
              </a:spcAft>
              <a:defRPr/>
            </a:pPr>
            <a:r>
              <a:rPr lang="en-US" altLang="en-US" dirty="0"/>
              <a:t>Search the immediate context</a:t>
            </a:r>
          </a:p>
          <a:p>
            <a:pPr marL="914400" lvl="1" indent="-457200" eaLnBrk="1" hangingPunct="1">
              <a:spcBef>
                <a:spcPts val="0"/>
              </a:spcBef>
              <a:spcAft>
                <a:spcPts val="3600"/>
              </a:spcAft>
            </a:pPr>
            <a:r>
              <a:rPr lang="en-US" altLang="en-US" dirty="0">
                <a:ea typeface="+mn-ea"/>
                <a:cs typeface="+mn-cs"/>
              </a:rPr>
              <a:t>Walvoord: 26X</a:t>
            </a:r>
          </a:p>
          <a:p>
            <a:pPr marL="457200" indent="-457200" eaLnBrk="1" hangingPunct="1">
              <a:spcBef>
                <a:spcPts val="0"/>
              </a:spcBef>
              <a:spcAft>
                <a:spcPts val="3600"/>
              </a:spcAft>
              <a:defRPr/>
            </a:pPr>
            <a:r>
              <a:rPr lang="en-US" altLang="en-US" dirty="0"/>
              <a:t>Search the remote context</a:t>
            </a:r>
          </a:p>
          <a:p>
            <a:pPr marL="914400" lvl="1" indent="-457200" eaLnBrk="1" hangingPunct="1">
              <a:spcBef>
                <a:spcPts val="0"/>
              </a:spcBef>
              <a:spcAft>
                <a:spcPts val="3600"/>
              </a:spcAft>
            </a:pPr>
            <a:r>
              <a:rPr lang="en-US" altLang="en-US" dirty="0">
                <a:ea typeface="+mn-ea"/>
                <a:cs typeface="+mn-cs"/>
              </a:rPr>
              <a:t>Old Testament</a:t>
            </a:r>
          </a:p>
          <a:p>
            <a:pPr marL="914400" lvl="1" indent="-457200" eaLnBrk="1" hangingPunct="1">
              <a:spcBef>
                <a:spcPts val="0"/>
              </a:spcBef>
              <a:spcAft>
                <a:spcPts val="3600"/>
              </a:spcAft>
            </a:pPr>
            <a:r>
              <a:rPr lang="en-US" altLang="en-US" dirty="0">
                <a:ea typeface="+mn-ea"/>
                <a:cs typeface="+mn-cs"/>
              </a:rPr>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1083796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pic>
        <p:nvPicPr>
          <p:cNvPr id="3" name="Picture 1026" descr="D:\Powerpoint JPEG Images\21.JPG">
            <a:extLst>
              <a:ext uri="{FF2B5EF4-FFF2-40B4-BE49-F238E27FC236}">
                <a16:creationId xmlns:a16="http://schemas.microsoft.com/office/drawing/2014/main" id="{6AABD614-1137-BA10-9471-F1CC5B94707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00"/>
          <a:stretch/>
        </p:blipFill>
        <p:spPr bwMode="auto">
          <a:xfrm>
            <a:off x="6516372" y="1905000"/>
            <a:ext cx="3888872" cy="4572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28633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37:9-11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response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Responses (11)</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0608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Responses</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Brothers (11a)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(11b)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1157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Jacob (37:2–50:26)</a:t>
            </a:r>
          </a:p>
        </p:txBody>
      </p:sp>
    </p:spTree>
    <p:extLst>
      <p:ext uri="{BB962C8B-B14F-4D97-AF65-F5344CB8AC3E}">
        <p14:creationId xmlns:p14="http://schemas.microsoft.com/office/powerpoint/2010/main" val="4239012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Responses</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Brothers (11a)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 (11b)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13686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Responses</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Brothers (11a)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 (11b)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6383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762000" y="1714500"/>
            <a:ext cx="7924800"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4367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7602087"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search for his brothers (12-17)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conspiracy to kill Joseph (18-24)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37:12-24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Pit</a:t>
            </a:r>
          </a:p>
        </p:txBody>
      </p:sp>
      <p:pic>
        <p:nvPicPr>
          <p:cNvPr id="2" name="Picture 1">
            <a:extLst>
              <a:ext uri="{FF2B5EF4-FFF2-40B4-BE49-F238E27FC236}">
                <a16:creationId xmlns:a16="http://schemas.microsoft.com/office/drawing/2014/main" id="{3EB25527-DCF3-44ED-F84E-808AB2D65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9265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2057400"/>
            <a:ext cx="7602087"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search for his brothers (12-17)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conspiracy to kill Joseph (18-24)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37:12-24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Pit</a:t>
            </a:r>
          </a:p>
        </p:txBody>
      </p:sp>
      <p:pic>
        <p:nvPicPr>
          <p:cNvPr id="2" name="Picture 1">
            <a:extLst>
              <a:ext uri="{FF2B5EF4-FFF2-40B4-BE49-F238E27FC236}">
                <a16:creationId xmlns:a16="http://schemas.microsoft.com/office/drawing/2014/main" id="{3EB25527-DCF3-44ED-F84E-808AB2D65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0976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9178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22196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735EB-3AE9-BFA4-7E15-1676033E8440}"/>
              </a:ext>
            </a:extLst>
          </p:cNvPr>
          <p:cNvPicPr>
            <a:picLocks noChangeAspect="1"/>
          </p:cNvPicPr>
          <p:nvPr/>
        </p:nvPicPr>
        <p:blipFill rotWithShape="1">
          <a:blip r:embed="rId2"/>
          <a:srcRect l="6666" t="2222" r="5833" b="4445"/>
          <a:stretch/>
        </p:blipFill>
        <p:spPr>
          <a:xfrm>
            <a:off x="2095500" y="228600"/>
            <a:ext cx="8001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730989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778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864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57420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0159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1474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5040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Joseph</a:t>
            </a:r>
          </a:p>
        </p:txBody>
      </p:sp>
      <p:sp>
        <p:nvSpPr>
          <p:cNvPr id="161795" name="Rectangle 3"/>
          <p:cNvSpPr>
            <a:spLocks noGrp="1" noChangeArrowheads="1"/>
          </p:cNvSpPr>
          <p:nvPr>
            <p:ph type="body" idx="1"/>
          </p:nvPr>
        </p:nvSpPr>
        <p:spPr>
          <a:xfrm>
            <a:off x="1447800" y="1714500"/>
            <a:ext cx="5731388" cy="34290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initiation (13a)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Joseph’s response (13b)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instructions (14a)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journey (14b)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1904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04B17-DB19-9DAF-59E2-F5FFA3FF54F8}"/>
              </a:ext>
            </a:extLst>
          </p:cNvPr>
          <p:cNvPicPr>
            <a:picLocks noChangeAspect="1"/>
          </p:cNvPicPr>
          <p:nvPr/>
        </p:nvPicPr>
        <p:blipFill rotWithShape="1">
          <a:blip r:embed="rId2"/>
          <a:srcRect l="6666" t="2222" r="5833" b="4445"/>
          <a:stretch/>
        </p:blipFill>
        <p:spPr>
          <a:xfrm>
            <a:off x="2095500" y="228600"/>
            <a:ext cx="8001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249612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9342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journey (17b)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750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37:15-17a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Jospeh’s Search in Shechem</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(15a)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Conversation (15b-17a)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090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37:15-17a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Jospeh’s Search in Shechem</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(15a)</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Conversation (15b-17a)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2218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37:15-17a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Jospeh’s Search in Shechem</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(15a)</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Conversation (15b-17a)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8859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6340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 </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most excellent Theophilus;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so that you may know the exact truth about the things you have been taught. </a:t>
            </a:r>
          </a:p>
        </p:txBody>
      </p:sp>
    </p:spTree>
    <p:extLst>
      <p:ext uri="{BB962C8B-B14F-4D97-AF65-F5344CB8AC3E}">
        <p14:creationId xmlns:p14="http://schemas.microsoft.com/office/powerpoint/2010/main" val="79553912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12058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781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37:1b-17a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Conversation</a:t>
            </a:r>
          </a:p>
        </p:txBody>
      </p:sp>
      <p:sp>
        <p:nvSpPr>
          <p:cNvPr id="161795" name="Rectangle 3"/>
          <p:cNvSpPr>
            <a:spLocks noGrp="1" noChangeArrowheads="1"/>
          </p:cNvSpPr>
          <p:nvPr>
            <p:ph type="body" idx="1"/>
          </p:nvPr>
        </p:nvSpPr>
        <p:spPr>
          <a:xfrm>
            <a:off x="1447800" y="2057400"/>
            <a:ext cx="5731388" cy="2743200"/>
          </a:xfrm>
        </p:spPr>
        <p:txBody>
          <a:bodyPr/>
          <a:lstStyle/>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Inquiry (15b)</a:t>
            </a:r>
          </a:p>
          <a:p>
            <a:pPr marL="458788" lvl="2" indent="-458788" eaLnBrk="1" hangingPunct="1">
              <a:spcBef>
                <a:spcPts val="0"/>
              </a:spcBef>
              <a:spcAft>
                <a:spcPts val="3600"/>
              </a:spcAft>
              <a:buSzPct val="100000"/>
              <a:buFont typeface="+mj-lt"/>
              <a:buAutoNum type="romanLcPeriod"/>
              <a:defRPr/>
            </a:pPr>
            <a:r>
              <a:rPr lang="en-US" dirty="0">
                <a:effectLst>
                  <a:outerShdw blurRad="38100" dist="38100" dir="2700000" algn="tl">
                    <a:srgbClr val="000000">
                      <a:alpha val="43137"/>
                    </a:srgbClr>
                  </a:outerShdw>
                </a:effectLst>
              </a:rPr>
              <a:t>Joseph’s response (16)</a:t>
            </a:r>
          </a:p>
          <a:p>
            <a:pPr marL="458788" lvl="2" indent="-458788" eaLnBrk="1" hangingPunct="1">
              <a:spcBef>
                <a:spcPts val="0"/>
              </a:spcBef>
              <a:spcAft>
                <a:spcPts val="3600"/>
              </a:spcAft>
              <a:buSzPct val="100000"/>
              <a:buFont typeface="+mj-lt"/>
              <a:buAutoNum type="romanLcPeriod"/>
              <a:defRPr/>
            </a:pPr>
            <a:r>
              <a:rPr lang="en-US" b="1" u="sng" dirty="0">
                <a:solidFill>
                  <a:srgbClr val="FFFFCC"/>
                </a:solidFill>
                <a:effectLst>
                  <a:outerShdw blurRad="38100" dist="38100" dir="2700000" algn="tl">
                    <a:srgbClr val="000000">
                      <a:alpha val="43137"/>
                    </a:srgbClr>
                  </a:outerShdw>
                </a:effectLst>
              </a:rPr>
              <a:t>Answer (17a)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024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04B17-DB19-9DAF-59E2-F5FFA3FF54F8}"/>
              </a:ext>
            </a:extLst>
          </p:cNvPr>
          <p:cNvPicPr>
            <a:picLocks noChangeAspect="1"/>
          </p:cNvPicPr>
          <p:nvPr/>
        </p:nvPicPr>
        <p:blipFill rotWithShape="1">
          <a:blip r:embed="rId2"/>
          <a:srcRect l="6666" t="2222" r="5833" b="4445"/>
          <a:stretch/>
        </p:blipFill>
        <p:spPr>
          <a:xfrm>
            <a:off x="2095500" y="228600"/>
            <a:ext cx="80010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14852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37:12-17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Search for his Brothers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Location: Shechem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sends Joseph (13-14)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search in Shechem (15-17a)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journey (17b)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3389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in verse 17b, Joseph journeys to Dothan: </a:t>
            </a:r>
            <a:r>
              <a:rPr lang="en-US" i="1" dirty="0">
                <a:effectLst>
                  <a:outerShdw blurRad="38100" dist="38100" dir="2700000" algn="tl">
                    <a:srgbClr val="000000">
                      <a:alpha val="43137"/>
                    </a:srgbClr>
                  </a:outerShdw>
                </a:effectLst>
              </a:rPr>
              <a:t>And Joseph went after his brethren and found them in Dothan</a:t>
            </a:r>
            <a:r>
              <a:rPr lang="en-US" dirty="0">
                <a:effectLst>
                  <a:outerShdw blurRad="38100" dist="38100" dir="2700000" algn="tl">
                    <a:srgbClr val="000000">
                      <a:alpha val="43137"/>
                    </a:srgbClr>
                  </a:outerShdw>
                </a:effectLst>
              </a:rPr>
              <a:t>. Dothan is north of Shechem, another day’s journey. The situation in Shechem may still have been somewhat tense, but for one reason or another they had chosen to go further north, and </a:t>
            </a:r>
            <a:r>
              <a:rPr lang="en-US" i="1" dirty="0">
                <a:effectLst>
                  <a:outerShdw blurRad="38100" dist="38100" dir="2700000" algn="tl">
                    <a:srgbClr val="000000">
                      <a:alpha val="43137"/>
                    </a:srgbClr>
                  </a:outerShdw>
                </a:effectLst>
              </a:rPr>
              <a:t>Dothan</a:t>
            </a:r>
            <a:r>
              <a:rPr lang="en-US" dirty="0">
                <a:effectLst>
                  <a:outerShdw blurRad="38100" dist="38100" dir="2700000" algn="tl">
                    <a:srgbClr val="000000">
                      <a:alpha val="43137"/>
                    </a:srgbClr>
                  </a:outerShdw>
                </a:effectLst>
              </a:rPr>
              <a:t> was the city located on the north-south trunk route. Dothan was also located on the east-west trade route between Gilead and the Coastal Plain where it connected with the </a:t>
            </a:r>
            <a:r>
              <a:rPr lang="en-US" i="1" dirty="0">
                <a:effectLst>
                  <a:outerShdw blurRad="38100" dist="38100" dir="2700000" algn="tl">
                    <a:srgbClr val="000000">
                      <a:alpha val="43137"/>
                    </a:srgbClr>
                  </a:outerShdw>
                </a:effectLst>
              </a:rPr>
              <a:t>Via Maris</a:t>
            </a:r>
            <a:r>
              <a:rPr lang="en-US" dirty="0">
                <a:effectLst>
                  <a:outerShdw blurRad="38100" dist="38100" dir="2700000" algn="tl">
                    <a:srgbClr val="000000">
                      <a:alpha val="43137"/>
                    </a:srgbClr>
                  </a:outerShdw>
                </a:effectLst>
              </a:rPr>
              <a:t> that in turn would go south into Egypt. All this set the stage for the selling of Joseph.</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1529041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2" y="2057400"/>
            <a:ext cx="7680960" cy="2743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search for his brothers (12-17)</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conspiracy to kill Joseph (18-24)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37:12-24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Pit</a:t>
            </a:r>
          </a:p>
        </p:txBody>
      </p:sp>
      <p:pic>
        <p:nvPicPr>
          <p:cNvPr id="2" name="Picture 1">
            <a:extLst>
              <a:ext uri="{FF2B5EF4-FFF2-40B4-BE49-F238E27FC236}">
                <a16:creationId xmlns:a16="http://schemas.microsoft.com/office/drawing/2014/main" id="{3EB25527-DCF3-44ED-F84E-808AB2D65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046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executed (23-24)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95413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37:18-24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Conspiracy to Kill Joseph</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Plot to kill Joseph (18-20)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intercession (21-22)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executed (23-24)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187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37:18-20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Plot to Kill Joseph</a:t>
            </a:r>
          </a:p>
        </p:txBody>
      </p:sp>
      <p:sp>
        <p:nvSpPr>
          <p:cNvPr id="161795" name="Rectangle 3"/>
          <p:cNvSpPr>
            <a:spLocks noGrp="1" noChangeArrowheads="1"/>
          </p:cNvSpPr>
          <p:nvPr>
            <p:ph type="body" idx="1"/>
          </p:nvPr>
        </p:nvSpPr>
        <p:spPr>
          <a:xfrm>
            <a:off x="1447800" y="2057400"/>
            <a:ext cx="5731388" cy="274320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Timing (18)</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Plot (19-20)</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975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38044</TotalTime>
  <Words>4723</Words>
  <Application>Microsoft Office PowerPoint</Application>
  <PresentationFormat>Widescreen</PresentationFormat>
  <Paragraphs>614</Paragraphs>
  <Slides>166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166</vt:i4>
      </vt:variant>
    </vt:vector>
  </HeadingPairs>
  <TitlesOfParts>
    <vt:vector size="172" baseType="lpstr">
      <vt:lpstr>Arial Narrow</vt:lpstr>
      <vt:lpstr>Calibri</vt:lpstr>
      <vt:lpstr>Symbol</vt:lpstr>
      <vt:lpstr>Times New Roman</vt:lpstr>
      <vt:lpstr>Wingdings</vt:lpstr>
      <vt:lpstr>Azure</vt:lpstr>
      <vt:lpstr>PowerPoint Presentation</vt:lpstr>
      <vt:lpstr>GENESIS STRUCTURE</vt:lpstr>
      <vt:lpstr>Genesis 37:2-36 Joseph Sold unto Egypt</vt:lpstr>
      <vt:lpstr>Genesis 37:2-36 Joseph Sold unto Egypt</vt:lpstr>
      <vt:lpstr>I. Genesis 37:2-4 Joseph’s Coat</vt:lpstr>
      <vt:lpstr>I. Genesis 37:2-4 Joseph’s Coat</vt:lpstr>
      <vt:lpstr>Toledoth  “And These Are the Generations of…”</vt:lpstr>
      <vt:lpstr>PowerPoint Presentation</vt:lpstr>
      <vt:lpstr>PowerPoint Presentation</vt:lpstr>
      <vt:lpstr>PowerPoint Presentation</vt:lpstr>
      <vt:lpstr>I. Genesis 37:2-4 Joseph’s Coat</vt:lpstr>
      <vt:lpstr>Genesis 37:2b-e Joseph’s Relationship with his Brothers</vt:lpstr>
      <vt:lpstr>Genesis 37:2b-e Joseph’s Relationship with his Brothers</vt:lpstr>
      <vt:lpstr>Genesis 37:2b-e Joseph’s Relationship with his Brothers</vt:lpstr>
      <vt:lpstr>Genesis 37:2b-e Joseph’s Relationship with his Brothers</vt:lpstr>
      <vt:lpstr>PowerPoint Presentation</vt:lpstr>
      <vt:lpstr>Genesis 37:2b-e Joseph’s Relationship with his Brothers</vt:lpstr>
      <vt:lpstr>I. Genesis 37:2-4 Joseph’s Coat</vt:lpstr>
      <vt:lpstr>Genesis 37:3 Jacob’s Elevation of Joseph</vt:lpstr>
      <vt:lpstr>Genesis 37:3 Jacob’s Elevation of Joseph</vt:lpstr>
      <vt:lpstr>PowerPoint Presentation</vt:lpstr>
      <vt:lpstr>Genesis 37:3 Jacob’s Elevation of Joseph</vt:lpstr>
      <vt:lpstr>PowerPoint Presentation</vt:lpstr>
      <vt:lpstr>PowerPoint Presentation</vt:lpstr>
      <vt:lpstr>I. Genesis 37:2-4 Joseph’s Coat</vt:lpstr>
      <vt:lpstr>Genesis 37:4 Reaction of Brothers</vt:lpstr>
      <vt:lpstr>Genesis 37:4 Reaction of Brothers</vt:lpstr>
      <vt:lpstr>PowerPoint Presentation</vt:lpstr>
      <vt:lpstr>PowerPoint Presentation</vt:lpstr>
      <vt:lpstr>Thomas Jefferson</vt:lpstr>
      <vt:lpstr>PowerPoint Presentation</vt:lpstr>
      <vt:lpstr>Genesis 37:4 Reaction of Brothers</vt:lpstr>
      <vt:lpstr>Genesis 37:2-36 Joseph Sold unto Egypt</vt:lpstr>
      <vt:lpstr>II. Genesis 37:5-11 Joseph’s Dreams</vt:lpstr>
      <vt:lpstr>II. Genesis 37:5-11 Joseph’s Dreams</vt:lpstr>
      <vt:lpstr>Genesis 37:5 Another Reason for Brother’s Hatred</vt:lpstr>
      <vt:lpstr>Genesis 37:5 Another Reason for Brother’s Hatred</vt:lpstr>
      <vt:lpstr>PowerPoint Presentation</vt:lpstr>
      <vt:lpstr>Genesis 37:5 Another Reason for Brother’s Hatred</vt:lpstr>
      <vt:lpstr>Genesis 37:5 Another Reason for Brother’s Hatred</vt:lpstr>
      <vt:lpstr>II. Genesis 37:5-11 Joseph’s Dreams</vt:lpstr>
      <vt:lpstr>Genesis 37:6-8 First Dream</vt:lpstr>
      <vt:lpstr>Genesis 37:6-8 First Dream</vt:lpstr>
      <vt:lpstr>PowerPoint Presentation</vt:lpstr>
      <vt:lpstr>Genesis 37:6-8 First Dream</vt:lpstr>
      <vt:lpstr>PowerPoint Presentation</vt:lpstr>
      <vt:lpstr>Charles Ryrie Charles C. Ryrie, The Basis of the Premillennial Faith (Dubuque, IA: ECS Ministries, 2005), iBooks edition. </vt:lpstr>
      <vt:lpstr>Genesis 37:6-8 First Dream</vt:lpstr>
      <vt:lpstr>Genesis 37:8 Reaction</vt:lpstr>
      <vt:lpstr>Genesis 37:8 Reaction</vt:lpstr>
      <vt:lpstr>Two Rules of Interpretation</vt:lpstr>
      <vt:lpstr>Genesis 37:8 Reaction</vt:lpstr>
      <vt:lpstr>II. Genesis 37:5-11 Joseph’s Dreams</vt:lpstr>
      <vt:lpstr>Genesis 37:9-11 Second Dream</vt:lpstr>
      <vt:lpstr>Genesis 37:9-11 Second Dream</vt:lpstr>
      <vt:lpstr>PowerPoint Presentation</vt:lpstr>
      <vt:lpstr>Genesis 37:9-11 Second Dream</vt:lpstr>
      <vt:lpstr>PowerPoint Presentation</vt:lpstr>
      <vt:lpstr>PowerPoint Presentation</vt:lpstr>
      <vt:lpstr>PowerPoint Presentation</vt:lpstr>
      <vt:lpstr>PowerPoint Presentation</vt:lpstr>
      <vt:lpstr>PowerPoint Presentation</vt:lpstr>
      <vt:lpstr>CAST OF 3 CHARACTERS Revelation 12:1-5</vt:lpstr>
      <vt:lpstr>PowerPoint Presentation</vt:lpstr>
      <vt:lpstr>PowerPoint Presentation</vt:lpstr>
      <vt:lpstr>Two Rules of Interpretation</vt:lpstr>
      <vt:lpstr>CAST OF 3 CHARACTERS Revelation 12:1-5</vt:lpstr>
      <vt:lpstr>Genesis 37:9-11 Second Dream</vt:lpstr>
      <vt:lpstr>Genesis 37:11 Responses</vt:lpstr>
      <vt:lpstr>Genesis 37:11 Responses</vt:lpstr>
      <vt:lpstr>Genesis 37:11 Responses</vt:lpstr>
      <vt:lpstr>Genesis 37:2-36 Joseph Sold unto Egypt</vt:lpstr>
      <vt:lpstr>III. Genesis 37:12-24 Joseph’s Pit</vt:lpstr>
      <vt:lpstr>III. Genesis 37:12-24 Joseph’s Pit</vt:lpstr>
      <vt:lpstr>Genesis 37:12-17 Joseph’s Search for his Brothers</vt:lpstr>
      <vt:lpstr>Genesis 37:12-17 Joseph’s Search for his Brothers</vt:lpstr>
      <vt:lpstr>PowerPoint Presentation</vt:lpstr>
      <vt:lpstr>Genesis 37:12-17 Joseph’s Search for his Brothers</vt:lpstr>
      <vt:lpstr>Genesis 37:13-14 Jacob Sends Joseph</vt:lpstr>
      <vt:lpstr>Genesis 37:13-14 Jacob Sends Joseph</vt:lpstr>
      <vt:lpstr>Genesis 37:13-14 Jacob Sends Joseph</vt:lpstr>
      <vt:lpstr>Genesis 37:13-14 Jacob Sends Joseph</vt:lpstr>
      <vt:lpstr>Genesis 37:13-14 Jacob Sends Joseph</vt:lpstr>
      <vt:lpstr>PowerPoint Presentation</vt:lpstr>
      <vt:lpstr>Genesis 37:12-17 Joseph’s Search for his Brothers</vt:lpstr>
      <vt:lpstr>Genesis 37:15-17a Jospeh’s Search in Shechem</vt:lpstr>
      <vt:lpstr>Genesis 37:15-17a Jospeh’s Search in Shechem</vt:lpstr>
      <vt:lpstr>Genesis 37:15-17a Jospeh’s Search in Shechem</vt:lpstr>
      <vt:lpstr>Genesis 37:1b-17a Conversation</vt:lpstr>
      <vt:lpstr>Genesis 37:1b-17a Conversation</vt:lpstr>
      <vt:lpstr>Genesis 37:1b-17a Conversation</vt:lpstr>
      <vt:lpstr>Genesis 37:1b-17a Conversation</vt:lpstr>
      <vt:lpstr>PowerPoint Presentation</vt:lpstr>
      <vt:lpstr>Genesis 37:12-17 Joseph’s Search for his Brothers</vt:lpstr>
      <vt:lpstr>PowerPoint Presentation</vt:lpstr>
      <vt:lpstr>III. Genesis 37:12-24 Joseph’s Pit</vt:lpstr>
      <vt:lpstr>Genesis 37:18-24 Brothers’ Conspiracy to Kill Joseph</vt:lpstr>
      <vt:lpstr>Genesis 37:18-24 Brothers’ Conspiracy to Kill Joseph</vt:lpstr>
      <vt:lpstr>Genesis 37:18-20 Plot to Kill Joseph</vt:lpstr>
      <vt:lpstr>Genesis 37:18-20 Plot to Kill Joseph</vt:lpstr>
      <vt:lpstr>Genesis 37:18-20 Plot to Kill Joseph</vt:lpstr>
      <vt:lpstr>Genesis 37:19-20 Plot</vt:lpstr>
      <vt:lpstr>Genesis 37:19-20 Plot</vt:lpstr>
      <vt:lpstr>PowerPoint Presentation</vt:lpstr>
      <vt:lpstr>Genesis 37:19-20 Plot</vt:lpstr>
      <vt:lpstr>Genesis 37:18-24 Brothers’ Conspiracy to Kill Joseph</vt:lpstr>
      <vt:lpstr>Genesis 37:21-22 Reuben’s Intercession</vt:lpstr>
      <vt:lpstr>Genesis 37:21-22 Reuben’s Intercession</vt:lpstr>
      <vt:lpstr>PowerPoint Presentation</vt:lpstr>
      <vt:lpstr>Genesis 37:21-22 Reuben’s Intercession</vt:lpstr>
      <vt:lpstr>Genesis 37:22 Plan</vt:lpstr>
      <vt:lpstr>Genesis 37:22 Plan</vt:lpstr>
      <vt:lpstr>Genesis 37:22 Plan</vt:lpstr>
      <vt:lpstr>Genesis 37:22 Plan</vt:lpstr>
      <vt:lpstr>Genesis 37:18-24 Brothers’ Conspiracy to Kill Joseph</vt:lpstr>
      <vt:lpstr>Genesis 37:23-24 Plan Executed</vt:lpstr>
      <vt:lpstr>Genesis 37:23-24 Plan Executed</vt:lpstr>
      <vt:lpstr>Genesis 37:23-24 Plan Executed</vt:lpstr>
      <vt:lpstr>Genesis 37:2-36 Joseph Sold unto Egypt</vt:lpstr>
      <vt:lpstr>IV. Genesis 37:25-36 Joseph’s Enslavement</vt:lpstr>
      <vt:lpstr>IV. Genesis 37:25-36 Joseph’s Enslavement</vt:lpstr>
      <vt:lpstr>Genesis 37:25-28 Selling of Joseph</vt:lpstr>
      <vt:lpstr>Genesis 37:25-28 Selling of Joseph</vt:lpstr>
      <vt:lpstr>Genesis 12‒25 Abraham’s Early Journeys</vt:lpstr>
      <vt:lpstr>PowerPoint Presentation</vt:lpstr>
      <vt:lpstr>PowerPoint Presentation</vt:lpstr>
      <vt:lpstr>Genesis 37:25-28 Selling of Joseph</vt:lpstr>
      <vt:lpstr>Genesis 37:26-27a Judah’s Proposal</vt:lpstr>
      <vt:lpstr>Genesis 37:26-27a Judah’s Proposal</vt:lpstr>
      <vt:lpstr>PowerPoint Presentation</vt:lpstr>
      <vt:lpstr>PowerPoint Presentation</vt:lpstr>
      <vt:lpstr>Genesis 37:26-27a Judah’s Proposal</vt:lpstr>
      <vt:lpstr>Genesis 37:25-28 Selling of Joseph</vt:lpstr>
      <vt:lpstr>PowerPoint Presentation</vt:lpstr>
      <vt:lpstr>Genesis 37:25-28 Selling of Joseph</vt:lpstr>
      <vt:lpstr>Genesis 12‒25 Abraham’s Early Journeys</vt:lpstr>
      <vt:lpstr>PowerPoint Presentation</vt:lpstr>
      <vt:lpstr>PowerPoint Presentation</vt:lpstr>
      <vt:lpstr>PowerPoint Presentation</vt:lpstr>
      <vt:lpstr>IV. Genesis 37:25-36 Joseph’s Enslavement</vt:lpstr>
      <vt:lpstr>Genesis 37:29-30 Reuben’s Discovery</vt:lpstr>
      <vt:lpstr>Genesis 37:29-30 Reuben’s Discovery</vt:lpstr>
      <vt:lpstr>Genesis 37:29-30 Reuben’s Discovery</vt:lpstr>
      <vt:lpstr>PowerPoint Presentation</vt:lpstr>
      <vt:lpstr>IV. Genesis 37:25-36 Joseph’s Enslavement</vt:lpstr>
      <vt:lpstr>Genesis 37:31-32 Brothers Report to Jacob</vt:lpstr>
      <vt:lpstr>Genesis 37:31-32 Brothers Report to Jacob</vt:lpstr>
      <vt:lpstr>PowerPoint Presentation</vt:lpstr>
      <vt:lpstr>PowerPoint Presentation</vt:lpstr>
      <vt:lpstr>Genesis 37:31-32 Brothers Report to Jacob</vt:lpstr>
      <vt:lpstr>IV. Genesis 37:25-36 Joseph’s Enslavement</vt:lpstr>
      <vt:lpstr>Genesis 37:33-35 Jacob’s Response</vt:lpstr>
      <vt:lpstr>Genesis 37:33-35 Jacob’s Response</vt:lpstr>
      <vt:lpstr>Genesis 37:33-35 Jacob’s Response</vt:lpstr>
      <vt:lpstr>Genesis 37:33-35 Jacob’s Response</vt:lpstr>
      <vt:lpstr>PowerPoint Presentation</vt:lpstr>
      <vt:lpstr>IV. Genesis 37:25-36 Joseph’s Enslavement</vt:lpstr>
      <vt:lpstr>Genesis 37:36 Joseph Sold Again</vt:lpstr>
      <vt:lpstr>Genesis 37:36 Joseph Sold Again</vt:lpstr>
      <vt:lpstr>PowerPoint Presentation</vt:lpstr>
      <vt:lpstr>PowerPoint Presentation</vt:lpstr>
      <vt:lpstr>PowerPoint Presentation</vt:lpstr>
      <vt:lpstr>Genesis 37:36 Joseph Sold Again</vt:lpstr>
      <vt:lpstr>Conclusion</vt:lpstr>
      <vt:lpstr>Genesis 37:2-36 Joseph Sold unto Egypt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145 - 37v1-36 - 16x9</dc:title>
  <dc:subject>Genesis 37</dc:subject>
  <dc:creator>A. Woods</dc:creator>
  <dc:description>Modified by Jim McGowan</dc:description>
  <cp:lastModifiedBy>Jim McGowan</cp:lastModifiedBy>
  <cp:revision>3899</cp:revision>
  <cp:lastPrinted>2024-01-06T23:57:56Z</cp:lastPrinted>
  <dcterms:created xsi:type="dcterms:W3CDTF">2009-03-17T12:21:13Z</dcterms:created>
  <dcterms:modified xsi:type="dcterms:W3CDTF">2024-01-06T23:58:17Z</dcterms:modified>
</cp:coreProperties>
</file>