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2094" r:id="rId2"/>
    <p:sldId id="9505" r:id="rId3"/>
    <p:sldId id="10717" r:id="rId4"/>
    <p:sldId id="10419" r:id="rId5"/>
    <p:sldId id="10820" r:id="rId6"/>
    <p:sldId id="10758" r:id="rId7"/>
    <p:sldId id="10759" r:id="rId8"/>
    <p:sldId id="10760" r:id="rId9"/>
    <p:sldId id="10764" r:id="rId10"/>
    <p:sldId id="10767" r:id="rId11"/>
    <p:sldId id="10773" r:id="rId12"/>
    <p:sldId id="10768" r:id="rId13"/>
    <p:sldId id="10814" r:id="rId14"/>
    <p:sldId id="10815" r:id="rId15"/>
    <p:sldId id="10761" r:id="rId16"/>
    <p:sldId id="10765" r:id="rId17"/>
    <p:sldId id="10769" r:id="rId18"/>
    <p:sldId id="10774" r:id="rId19"/>
    <p:sldId id="10770" r:id="rId20"/>
    <p:sldId id="10835" r:id="rId21"/>
    <p:sldId id="10836" r:id="rId22"/>
    <p:sldId id="10762" r:id="rId23"/>
    <p:sldId id="10766" r:id="rId24"/>
    <p:sldId id="10776" r:id="rId25"/>
    <p:sldId id="10775" r:id="rId26"/>
    <p:sldId id="10777" r:id="rId27"/>
    <p:sldId id="10763" r:id="rId28"/>
    <p:sldId id="10821" r:id="rId29"/>
    <p:sldId id="10781" r:id="rId30"/>
    <p:sldId id="10782" r:id="rId31"/>
    <p:sldId id="10785" r:id="rId32"/>
    <p:sldId id="10786" r:id="rId33"/>
    <p:sldId id="10787" r:id="rId34"/>
    <p:sldId id="10789" r:id="rId35"/>
    <p:sldId id="10788" r:id="rId36"/>
    <p:sldId id="10783" r:id="rId37"/>
    <p:sldId id="10790" r:id="rId38"/>
    <p:sldId id="10838" r:id="rId39"/>
    <p:sldId id="10837" r:id="rId40"/>
    <p:sldId id="10784" r:id="rId41"/>
    <p:sldId id="10791" r:id="rId42"/>
    <p:sldId id="10792" r:id="rId43"/>
    <p:sldId id="10793" r:id="rId44"/>
    <p:sldId id="10795" r:id="rId45"/>
    <p:sldId id="10794" r:id="rId46"/>
    <p:sldId id="10822" r:id="rId47"/>
    <p:sldId id="10796" r:id="rId48"/>
    <p:sldId id="10826" r:id="rId49"/>
    <p:sldId id="10827" r:id="rId50"/>
    <p:sldId id="8358" r:id="rId51"/>
    <p:sldId id="2396" r:id="rId52"/>
    <p:sldId id="10813" r:id="rId53"/>
    <p:sldId id="10828" r:id="rId54"/>
    <p:sldId id="10800" r:id="rId55"/>
    <p:sldId id="10843" r:id="rId56"/>
    <p:sldId id="10844" r:id="rId57"/>
    <p:sldId id="10845" r:id="rId58"/>
    <p:sldId id="276" r:id="rId59"/>
    <p:sldId id="10842" r:id="rId60"/>
    <p:sldId id="10823" r:id="rId61"/>
    <p:sldId id="10801" r:id="rId62"/>
    <p:sldId id="10829" r:id="rId63"/>
    <p:sldId id="10830" r:id="rId64"/>
    <p:sldId id="10805" r:id="rId65"/>
    <p:sldId id="10831" r:id="rId66"/>
    <p:sldId id="10824" r:id="rId67"/>
    <p:sldId id="10778" r:id="rId68"/>
    <p:sldId id="10832" r:id="rId69"/>
    <p:sldId id="10817" r:id="rId70"/>
    <p:sldId id="10833" r:id="rId71"/>
    <p:sldId id="10816" r:id="rId72"/>
    <p:sldId id="10522" r:id="rId73"/>
    <p:sldId id="10825" r:id="rId74"/>
    <p:sldId id="10524" r:id="rId75"/>
  </p:sldIdLst>
  <p:sldSz cx="12192000" cy="6858000"/>
  <p:notesSz cx="7315200" cy="9601200"/>
  <p:custDataLst>
    <p:tags r:id="rId7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44C50-B60B-488B-AFEE-400E6428BA0F}" v="6" dt="2023-12-28T13:45:51.90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2" autoAdjust="0"/>
    <p:restoredTop sz="96191" autoAdjust="0"/>
  </p:normalViewPr>
  <p:slideViewPr>
    <p:cSldViewPr>
      <p:cViewPr varScale="1">
        <p:scale>
          <a:sx n="146" d="100"/>
          <a:sy n="146" d="100"/>
        </p:scale>
        <p:origin x="80"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4284"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A90909D-AB4F-4510-A472-4B4E31EAFF2E}"/>
    <pc:docChg chg="custSel addSld modSld replTag delTag">
      <pc:chgData name="Jim McGowan" userId="e2c7446dd3aca506" providerId="LiveId" clId="{2A90909D-AB4F-4510-A472-4B4E31EAFF2E}" dt="2023-11-12T18:28:42.806" v="26"/>
      <pc:docMkLst>
        <pc:docMk/>
      </pc:docMkLst>
      <pc:sldChg chg="modSp mod">
        <pc:chgData name="Jim McGowan" userId="e2c7446dd3aca506" providerId="LiveId" clId="{2A90909D-AB4F-4510-A472-4B4E31EAFF2E}" dt="2023-11-12T18:17:00.005" v="0" actId="207"/>
        <pc:sldMkLst>
          <pc:docMk/>
          <pc:sldMk cId="945526024" sldId="10144"/>
        </pc:sldMkLst>
        <pc:spChg chg="mod">
          <ac:chgData name="Jim McGowan" userId="e2c7446dd3aca506" providerId="LiveId" clId="{2A90909D-AB4F-4510-A472-4B4E31EAFF2E}" dt="2023-11-12T18:17:00.005" v="0" actId="207"/>
          <ac:spMkLst>
            <pc:docMk/>
            <pc:sldMk cId="945526024" sldId="10144"/>
            <ac:spMk id="3" creationId="{FCAB0259-2ED2-1928-0EE2-46625A5A800A}"/>
          </ac:spMkLst>
        </pc:spChg>
      </pc:sldChg>
      <pc:sldChg chg="delSp modSp new mod">
        <pc:chgData name="Jim McGowan" userId="e2c7446dd3aca506" providerId="LiveId" clId="{2A90909D-AB4F-4510-A472-4B4E31EAFF2E}" dt="2023-11-12T18:28:39.334" v="24" actId="12789"/>
        <pc:sldMkLst>
          <pc:docMk/>
          <pc:sldMk cId="1338648141" sldId="10725"/>
        </pc:sldMkLst>
        <pc:spChg chg="mod">
          <ac:chgData name="Jim McGowan" userId="e2c7446dd3aca506" providerId="LiveId" clId="{2A90909D-AB4F-4510-A472-4B4E31EAFF2E}" dt="2023-11-12T18:28:39.334" v="24" actId="12789"/>
          <ac:spMkLst>
            <pc:docMk/>
            <pc:sldMk cId="1338648141" sldId="10725"/>
            <ac:spMk id="2" creationId="{6C000071-2930-7DF5-EF4C-38564E38AA8E}"/>
          </ac:spMkLst>
        </pc:spChg>
        <pc:spChg chg="del">
          <ac:chgData name="Jim McGowan" userId="e2c7446dd3aca506" providerId="LiveId" clId="{2A90909D-AB4F-4510-A472-4B4E31EAFF2E}" dt="2023-11-12T18:28:23.193" v="4" actId="478"/>
          <ac:spMkLst>
            <pc:docMk/>
            <pc:sldMk cId="1338648141" sldId="10725"/>
            <ac:spMk id="3" creationId="{CDBC9D72-EFB8-27F8-2D0E-440350CC8D71}"/>
          </ac:spMkLst>
        </pc:spChg>
      </pc:sldChg>
    </pc:docChg>
  </pc:docChgLst>
  <pc:docChgLst>
    <pc:chgData name="Jim McGowan" userId="e2c7446dd3aca506" providerId="LiveId" clId="{D87AD03F-5A63-4A46-9195-CE1C1CDCA2CD}"/>
    <pc:docChg chg="custSel addSld modSld sldOrd">
      <pc:chgData name="Jim McGowan" userId="e2c7446dd3aca506" providerId="LiveId" clId="{D87AD03F-5A63-4A46-9195-CE1C1CDCA2CD}" dt="2023-11-05T18:23:52.041" v="19"/>
      <pc:docMkLst>
        <pc:docMk/>
      </pc:docMkLst>
      <pc:sldChg chg="delSp modSp new mod ord">
        <pc:chgData name="Jim McGowan" userId="e2c7446dd3aca506" providerId="LiveId" clId="{D87AD03F-5A63-4A46-9195-CE1C1CDCA2CD}" dt="2023-11-05T18:23:52.041" v="19"/>
        <pc:sldMkLst>
          <pc:docMk/>
          <pc:sldMk cId="690174162" sldId="10721"/>
        </pc:sldMkLst>
        <pc:spChg chg="mod">
          <ac:chgData name="Jim McGowan" userId="e2c7446dd3aca506" providerId="LiveId" clId="{D87AD03F-5A63-4A46-9195-CE1C1CDCA2CD}" dt="2023-11-05T18:22:45.581" v="17" actId="12788"/>
          <ac:spMkLst>
            <pc:docMk/>
            <pc:sldMk cId="690174162" sldId="10721"/>
            <ac:spMk id="2" creationId="{5B50E682-7A46-95EC-6044-5DCD5C8FB0AC}"/>
          </ac:spMkLst>
        </pc:spChg>
        <pc:spChg chg="del">
          <ac:chgData name="Jim McGowan" userId="e2c7446dd3aca506" providerId="LiveId" clId="{D87AD03F-5A63-4A46-9195-CE1C1CDCA2CD}" dt="2023-11-05T18:22:20.162" v="1" actId="478"/>
          <ac:spMkLst>
            <pc:docMk/>
            <pc:sldMk cId="690174162" sldId="10721"/>
            <ac:spMk id="3" creationId="{3D1A7854-1FEE-30F1-C1FF-53A8E37D6654}"/>
          </ac:spMkLst>
        </pc:spChg>
      </pc:sldChg>
    </pc:docChg>
  </pc:docChgLst>
  <pc:docChgLst>
    <pc:chgData name="Jim McGowan" userId="e2c7446dd3aca506" providerId="LiveId" clId="{ED7B4F19-D4D2-49B5-9A10-712BD51AE146}"/>
    <pc:docChg chg="custSel addSld modSld replTag delTag">
      <pc:chgData name="Jim McGowan" userId="e2c7446dd3aca506" providerId="LiveId" clId="{ED7B4F19-D4D2-49B5-9A10-712BD51AE146}" dt="2023-12-10T18:28:39.994" v="31"/>
      <pc:docMkLst>
        <pc:docMk/>
      </pc:docMkLst>
      <pc:sldChg chg="addSp modSp new mod">
        <pc:chgData name="Jim McGowan" userId="e2c7446dd3aca506" providerId="LiveId" clId="{ED7B4F19-D4D2-49B5-9A10-712BD51AE146}" dt="2023-12-10T18:28:38.218" v="29" actId="113"/>
        <pc:sldMkLst>
          <pc:docMk/>
          <pc:sldMk cId="2693959843" sldId="10838"/>
        </pc:sldMkLst>
        <pc:spChg chg="add mod">
          <ac:chgData name="Jim McGowan" userId="e2c7446dd3aca506" providerId="LiveId" clId="{ED7B4F19-D4D2-49B5-9A10-712BD51AE146}" dt="2023-12-10T18:28:38.218" v="29" actId="113"/>
          <ac:spMkLst>
            <pc:docMk/>
            <pc:sldMk cId="2693959843" sldId="10838"/>
            <ac:spMk id="2" creationId="{53392BB9-A519-E8FC-BDFC-44F45DB73DBF}"/>
          </ac:spMkLst>
        </pc:spChg>
      </pc:sldChg>
    </pc:docChg>
  </pc:docChgLst>
  <pc:docChgLst>
    <pc:chgData name="Jim McGowan" userId="e2c7446dd3aca506" providerId="LiveId" clId="{04944C50-B60B-488B-AFEE-400E6428BA0F}"/>
    <pc:docChg chg="custSel addSld delSld modSld replTag delTag modHandout">
      <pc:chgData name="Jim McGowan" userId="e2c7446dd3aca506" providerId="LiveId" clId="{04944C50-B60B-488B-AFEE-400E6428BA0F}" dt="2023-12-28T13:53:38.263" v="75"/>
      <pc:docMkLst>
        <pc:docMk/>
      </pc:docMkLst>
      <pc:sldChg chg="modSp mod">
        <pc:chgData name="Jim McGowan" userId="e2c7446dd3aca506" providerId="LiveId" clId="{04944C50-B60B-488B-AFEE-400E6428BA0F}" dt="2023-12-28T13:51:20.885" v="69" actId="12788"/>
        <pc:sldMkLst>
          <pc:docMk/>
          <pc:sldMk cId="1844412717" sldId="2396"/>
        </pc:sldMkLst>
        <pc:spChg chg="mod">
          <ac:chgData name="Jim McGowan" userId="e2c7446dd3aca506" providerId="LiveId" clId="{04944C50-B60B-488B-AFEE-400E6428BA0F}" dt="2023-12-28T13:51:20.885" v="69" actId="12788"/>
          <ac:spMkLst>
            <pc:docMk/>
            <pc:sldMk cId="1844412717" sldId="2396"/>
            <ac:spMk id="32771" creationId="{00000000-0000-0000-0000-000000000000}"/>
          </ac:spMkLst>
        </pc:spChg>
        <pc:spChg chg="mod">
          <ac:chgData name="Jim McGowan" userId="e2c7446dd3aca506" providerId="LiveId" clId="{04944C50-B60B-488B-AFEE-400E6428BA0F}" dt="2023-12-28T13:42:10.893" v="8" actId="1036"/>
          <ac:spMkLst>
            <pc:docMk/>
            <pc:sldMk cId="1844412717" sldId="2396"/>
            <ac:spMk id="95234" creationId="{00000000-0000-0000-0000-000000000000}"/>
          </ac:spMkLst>
        </pc:spChg>
        <pc:picChg chg="mod">
          <ac:chgData name="Jim McGowan" userId="e2c7446dd3aca506" providerId="LiveId" clId="{04944C50-B60B-488B-AFEE-400E6428BA0F}" dt="2023-12-28T13:41:49.425" v="0" actId="404"/>
          <ac:picMkLst>
            <pc:docMk/>
            <pc:sldMk cId="1844412717" sldId="2396"/>
            <ac:picMk id="2" creationId="{00000000-0000-0000-0000-000000000000}"/>
          </ac:picMkLst>
        </pc:picChg>
      </pc:sldChg>
      <pc:sldChg chg="modSp mod">
        <pc:chgData name="Jim McGowan" userId="e2c7446dd3aca506" providerId="LiveId" clId="{04944C50-B60B-488B-AFEE-400E6428BA0F}" dt="2023-12-28T13:44:41.065" v="15" actId="948"/>
        <pc:sldMkLst>
          <pc:docMk/>
          <pc:sldMk cId="2835906897" sldId="10800"/>
        </pc:sldMkLst>
        <pc:spChg chg="mod">
          <ac:chgData name="Jim McGowan" userId="e2c7446dd3aca506" providerId="LiveId" clId="{04944C50-B60B-488B-AFEE-400E6428BA0F}" dt="2023-12-28T13:44:41.065" v="15" actId="948"/>
          <ac:spMkLst>
            <pc:docMk/>
            <pc:sldMk cId="2835906897" sldId="10800"/>
            <ac:spMk id="161795" creationId="{00000000-0000-0000-0000-000000000000}"/>
          </ac:spMkLst>
        </pc:spChg>
        <pc:spChg chg="mod">
          <ac:chgData name="Jim McGowan" userId="e2c7446dd3aca506" providerId="LiveId" clId="{04944C50-B60B-488B-AFEE-400E6428BA0F}" dt="2023-12-28T13:43:51.943" v="11" actId="11"/>
          <ac:spMkLst>
            <pc:docMk/>
            <pc:sldMk cId="2835906897" sldId="10800"/>
            <ac:spMk id="180226" creationId="{00000000-0000-0000-0000-000000000000}"/>
          </ac:spMkLst>
        </pc:spChg>
      </pc:sldChg>
      <pc:sldChg chg="modSp mod">
        <pc:chgData name="Jim McGowan" userId="e2c7446dd3aca506" providerId="LiveId" clId="{04944C50-B60B-488B-AFEE-400E6428BA0F}" dt="2023-12-28T13:47:11.512" v="51" actId="948"/>
        <pc:sldMkLst>
          <pc:docMk/>
          <pc:sldMk cId="444934111" sldId="10805"/>
        </pc:sldMkLst>
        <pc:spChg chg="mod">
          <ac:chgData name="Jim McGowan" userId="e2c7446dd3aca506" providerId="LiveId" clId="{04944C50-B60B-488B-AFEE-400E6428BA0F}" dt="2023-12-28T13:47:11.512" v="51" actId="948"/>
          <ac:spMkLst>
            <pc:docMk/>
            <pc:sldMk cId="444934111" sldId="10805"/>
            <ac:spMk id="161795" creationId="{00000000-0000-0000-0000-000000000000}"/>
          </ac:spMkLst>
        </pc:spChg>
        <pc:spChg chg="mod">
          <ac:chgData name="Jim McGowan" userId="e2c7446dd3aca506" providerId="LiveId" clId="{04944C50-B60B-488B-AFEE-400E6428BA0F}" dt="2023-12-28T13:46:39.091" v="46" actId="11"/>
          <ac:spMkLst>
            <pc:docMk/>
            <pc:sldMk cId="444934111" sldId="10805"/>
            <ac:spMk id="180226" creationId="{00000000-0000-0000-0000-000000000000}"/>
          </ac:spMkLst>
        </pc:spChg>
      </pc:sldChg>
      <pc:sldChg chg="del">
        <pc:chgData name="Jim McGowan" userId="e2c7446dd3aca506" providerId="LiveId" clId="{04944C50-B60B-488B-AFEE-400E6428BA0F}" dt="2023-12-28T13:45:30.182" v="27" actId="47"/>
        <pc:sldMkLst>
          <pc:docMk/>
          <pc:sldMk cId="712651949" sldId="10839"/>
        </pc:sldMkLst>
      </pc:sldChg>
      <pc:sldChg chg="del">
        <pc:chgData name="Jim McGowan" userId="e2c7446dd3aca506" providerId="LiveId" clId="{04944C50-B60B-488B-AFEE-400E6428BA0F}" dt="2023-12-28T13:46:09.654" v="40" actId="47"/>
        <pc:sldMkLst>
          <pc:docMk/>
          <pc:sldMk cId="3023342105" sldId="10840"/>
        </pc:sldMkLst>
      </pc:sldChg>
      <pc:sldChg chg="del">
        <pc:chgData name="Jim McGowan" userId="e2c7446dd3aca506" providerId="LiveId" clId="{04944C50-B60B-488B-AFEE-400E6428BA0F}" dt="2023-12-28T13:46:11.915" v="43" actId="47"/>
        <pc:sldMkLst>
          <pc:docMk/>
          <pc:sldMk cId="1045865205" sldId="10841"/>
        </pc:sldMkLst>
      </pc:sldChg>
      <pc:sldChg chg="modSp add mod">
        <pc:chgData name="Jim McGowan" userId="e2c7446dd3aca506" providerId="LiveId" clId="{04944C50-B60B-488B-AFEE-400E6428BA0F}" dt="2023-12-28T13:45:15.910" v="24" actId="14100"/>
        <pc:sldMkLst>
          <pc:docMk/>
          <pc:sldMk cId="4180687443" sldId="10843"/>
        </pc:sldMkLst>
        <pc:spChg chg="mod">
          <ac:chgData name="Jim McGowan" userId="e2c7446dd3aca506" providerId="LiveId" clId="{04944C50-B60B-488B-AFEE-400E6428BA0F}" dt="2023-12-28T13:45:15.910" v="24" actId="14100"/>
          <ac:spMkLst>
            <pc:docMk/>
            <pc:sldMk cId="4180687443" sldId="10843"/>
            <ac:spMk id="161795" creationId="{00000000-0000-0000-0000-000000000000}"/>
          </ac:spMkLst>
        </pc:spChg>
      </pc:sldChg>
      <pc:sldChg chg="modSp add mod">
        <pc:chgData name="Jim McGowan" userId="e2c7446dd3aca506" providerId="LiveId" clId="{04944C50-B60B-488B-AFEE-400E6428BA0F}" dt="2023-12-28T13:45:43.281" v="33" actId="108"/>
        <pc:sldMkLst>
          <pc:docMk/>
          <pc:sldMk cId="2150595335" sldId="10844"/>
        </pc:sldMkLst>
        <pc:spChg chg="mod">
          <ac:chgData name="Jim McGowan" userId="e2c7446dd3aca506" providerId="LiveId" clId="{04944C50-B60B-488B-AFEE-400E6428BA0F}" dt="2023-12-28T13:45:43.281" v="33" actId="108"/>
          <ac:spMkLst>
            <pc:docMk/>
            <pc:sldMk cId="2150595335" sldId="10844"/>
            <ac:spMk id="161795" creationId="{00000000-0000-0000-0000-000000000000}"/>
          </ac:spMkLst>
        </pc:spChg>
      </pc:sldChg>
      <pc:sldChg chg="modSp add mod">
        <pc:chgData name="Jim McGowan" userId="e2c7446dd3aca506" providerId="LiveId" clId="{04944C50-B60B-488B-AFEE-400E6428BA0F}" dt="2023-12-28T13:46:06.241" v="39" actId="108"/>
        <pc:sldMkLst>
          <pc:docMk/>
          <pc:sldMk cId="2260104868" sldId="10845"/>
        </pc:sldMkLst>
        <pc:spChg chg="mod">
          <ac:chgData name="Jim McGowan" userId="e2c7446dd3aca506" providerId="LiveId" clId="{04944C50-B60B-488B-AFEE-400E6428BA0F}" dt="2023-12-28T13:46:06.241" v="39" actId="108"/>
          <ac:spMkLst>
            <pc:docMk/>
            <pc:sldMk cId="2260104868" sldId="10845"/>
            <ac:spMk id="161795" creationId="{00000000-0000-0000-0000-000000000000}"/>
          </ac:spMkLst>
        </pc:spChg>
      </pc:sldChg>
    </pc:docChg>
  </pc:docChgLst>
  <pc:docChgLst>
    <pc:chgData name="Jim McGowan" userId="e2c7446dd3aca506" providerId="LiveId" clId="{0467854E-7EB0-4D2F-A3AF-721AEE0DFF50}"/>
    <pc:docChg chg="custSel replTag delTag modHandout">
      <pc:chgData name="Jim McGowan" userId="e2c7446dd3aca506" providerId="LiveId" clId="{0467854E-7EB0-4D2F-A3AF-721AEE0DFF50}" dt="2023-11-15T15:00:05.424" v="8"/>
      <pc:docMkLst>
        <pc:docMk/>
      </pc:docMkLst>
    </pc:docChg>
  </pc:docChgLst>
  <pc:docChgLst>
    <pc:chgData name="Jim McGowan" userId="e2c7446dd3aca506" providerId="LiveId" clId="{D14A6EBF-BEE6-4481-AF9E-EBBF98EC1B69}"/>
    <pc:docChg chg="custSel addSld delSld modSld sldOrd">
      <pc:chgData name="Jim McGowan" userId="e2c7446dd3aca506" providerId="LiveId" clId="{D14A6EBF-BEE6-4481-AF9E-EBBF98EC1B69}" dt="2023-10-29T17:32:25.998" v="32" actId="47"/>
      <pc:docMkLst>
        <pc:docMk/>
      </pc:docMkLst>
      <pc:sldChg chg="modSp mod">
        <pc:chgData name="Jim McGowan" userId="e2c7446dd3aca506" providerId="LiveId" clId="{D14A6EBF-BEE6-4481-AF9E-EBBF98EC1B69}" dt="2023-10-29T17:17:10.753" v="1" actId="207"/>
        <pc:sldMkLst>
          <pc:docMk/>
          <pc:sldMk cId="2629928329" sldId="10579"/>
        </pc:sldMkLst>
        <pc:spChg chg="mod">
          <ac:chgData name="Jim McGowan" userId="e2c7446dd3aca506" providerId="LiveId" clId="{D14A6EBF-BEE6-4481-AF9E-EBBF98EC1B69}" dt="2023-10-29T17:17:10.753" v="1" actId="207"/>
          <ac:spMkLst>
            <pc:docMk/>
            <pc:sldMk cId="2629928329" sldId="10579"/>
            <ac:spMk id="68611" creationId="{00000000-0000-0000-0000-000000000000}"/>
          </ac:spMkLst>
        </pc:spChg>
      </pc:sldChg>
      <pc:sldChg chg="modSp mod">
        <pc:chgData name="Jim McGowan" userId="e2c7446dd3aca506" providerId="LiveId" clId="{D14A6EBF-BEE6-4481-AF9E-EBBF98EC1B69}" dt="2023-10-29T17:27:02.180" v="3" actId="207"/>
        <pc:sldMkLst>
          <pc:docMk/>
          <pc:sldMk cId="2629185296" sldId="10581"/>
        </pc:sldMkLst>
        <pc:spChg chg="mod">
          <ac:chgData name="Jim McGowan" userId="e2c7446dd3aca506" providerId="LiveId" clId="{D14A6EBF-BEE6-4481-AF9E-EBBF98EC1B69}" dt="2023-10-29T17:27:02.180" v="3" actId="207"/>
          <ac:spMkLst>
            <pc:docMk/>
            <pc:sldMk cId="2629185296" sldId="10581"/>
            <ac:spMk id="68611" creationId="{00000000-0000-0000-0000-000000000000}"/>
          </ac:spMkLst>
        </pc:spChg>
      </pc:sldChg>
      <pc:sldChg chg="delSp modSp new del mod ord">
        <pc:chgData name="Jim McGowan" userId="e2c7446dd3aca506" providerId="LiveId" clId="{D14A6EBF-BEE6-4481-AF9E-EBBF98EC1B69}" dt="2023-10-29T17:32:25.998" v="32" actId="47"/>
        <pc:sldMkLst>
          <pc:docMk/>
          <pc:sldMk cId="3147419128" sldId="10590"/>
        </pc:sldMkLst>
        <pc:spChg chg="mod">
          <ac:chgData name="Jim McGowan" userId="e2c7446dd3aca506" providerId="LiveId" clId="{D14A6EBF-BEE6-4481-AF9E-EBBF98EC1B69}" dt="2023-10-29T17:28:23.016" v="21" actId="255"/>
          <ac:spMkLst>
            <pc:docMk/>
            <pc:sldMk cId="3147419128" sldId="10590"/>
            <ac:spMk id="2" creationId="{C96F6F14-F7A0-466F-167C-2E664B02960B}"/>
          </ac:spMkLst>
        </pc:spChg>
        <pc:spChg chg="del">
          <ac:chgData name="Jim McGowan" userId="e2c7446dd3aca506" providerId="LiveId" clId="{D14A6EBF-BEE6-4481-AF9E-EBBF98EC1B69}" dt="2023-10-29T17:28:00.314" v="5" actId="478"/>
          <ac:spMkLst>
            <pc:docMk/>
            <pc:sldMk cId="3147419128" sldId="10590"/>
            <ac:spMk id="3" creationId="{4F0EDE58-0CD0-80D9-96A1-F6F5B3C16155}"/>
          </ac:spMkLst>
        </pc:spChg>
      </pc:sldChg>
    </pc:docChg>
  </pc:docChgLst>
  <pc:docChgLst>
    <pc:chgData name="Jim McGowan" userId="e2c7446dd3aca506" providerId="LiveId" clId="{F9AA8DA8-D5B6-409D-9271-43B5DA148FE6}"/>
    <pc:docChg chg="custSel modSld replTag delTag">
      <pc:chgData name="Jim McGowan" userId="e2c7446dd3aca506" providerId="LiveId" clId="{F9AA8DA8-D5B6-409D-9271-43B5DA148FE6}" dt="2023-12-03T18:31:21.636" v="32"/>
      <pc:docMkLst>
        <pc:docMk/>
      </pc:docMkLst>
      <pc:sldChg chg="modSp mod">
        <pc:chgData name="Jim McGowan" userId="e2c7446dd3aca506" providerId="LiveId" clId="{F9AA8DA8-D5B6-409D-9271-43B5DA148FE6}" dt="2023-12-03T18:31:17.627" v="30" actId="20577"/>
        <pc:sldMkLst>
          <pc:docMk/>
          <pc:sldMk cId="2238536345" sldId="1804"/>
        </pc:sldMkLst>
        <pc:spChg chg="mod">
          <ac:chgData name="Jim McGowan" userId="e2c7446dd3aca506" providerId="LiveId" clId="{F9AA8DA8-D5B6-409D-9271-43B5DA148FE6}" dt="2023-12-03T18:31:17.627" v="30" actId="20577"/>
          <ac:spMkLst>
            <pc:docMk/>
            <pc:sldMk cId="2238536345" sldId="1804"/>
            <ac:spMk id="56323" creationId="{00000000-0000-0000-0000-000000000000}"/>
          </ac:spMkLst>
        </pc:spChg>
      </pc:sldChg>
      <pc:sldChg chg="addSp modSp mod">
        <pc:chgData name="Jim McGowan" userId="e2c7446dd3aca506" providerId="LiveId" clId="{F9AA8DA8-D5B6-409D-9271-43B5DA148FE6}" dt="2023-12-03T17:49:14.136" v="19" actId="1036"/>
        <pc:sldMkLst>
          <pc:docMk/>
          <pc:sldMk cId="1578221738" sldId="2929"/>
        </pc:sldMkLst>
        <pc:picChg chg="add mod">
          <ac:chgData name="Jim McGowan" userId="e2c7446dd3aca506" providerId="LiveId" clId="{F9AA8DA8-D5B6-409D-9271-43B5DA148FE6}" dt="2023-12-03T17:49:14.136" v="19" actId="1036"/>
          <ac:picMkLst>
            <pc:docMk/>
            <pc:sldMk cId="1578221738" sldId="2929"/>
            <ac:picMk id="3" creationId="{0F1A84FD-0396-A80A-42D7-C5A5C0B15FC9}"/>
          </ac:picMkLst>
        </pc:picChg>
      </pc:sldChg>
      <pc:sldChg chg="modSp mod">
        <pc:chgData name="Jim McGowan" userId="e2c7446dd3aca506" providerId="LiveId" clId="{F9AA8DA8-D5B6-409D-9271-43B5DA148FE6}" dt="2023-12-03T17:50:02.188" v="26" actId="2710"/>
        <pc:sldMkLst>
          <pc:docMk/>
          <pc:sldMk cId="1784409767" sldId="5591"/>
        </pc:sldMkLst>
        <pc:spChg chg="mod">
          <ac:chgData name="Jim McGowan" userId="e2c7446dd3aca506" providerId="LiveId" clId="{F9AA8DA8-D5B6-409D-9271-43B5DA148FE6}" dt="2023-12-03T17:50:02.188" v="26" actId="2710"/>
          <ac:spMkLst>
            <pc:docMk/>
            <pc:sldMk cId="1784409767" sldId="5591"/>
            <ac:spMk id="64514" creationId="{00000000-0000-0000-0000-000000000000}"/>
          </ac:spMkLst>
        </pc:spChg>
      </pc:sldChg>
    </pc:docChg>
  </pc:docChgLst>
  <pc:docChgLst>
    <pc:chgData name="Jim McGowan" userId="e2c7446dd3aca506" providerId="LiveId" clId="{7BDF0CE1-433D-417A-B360-211CB5A845AE}"/>
    <pc:docChg chg="custSel addSld delSld modSld sldOrd replTag delTag">
      <pc:chgData name="Jim McGowan" userId="e2c7446dd3aca506" providerId="LiveId" clId="{7BDF0CE1-433D-417A-B360-211CB5A845AE}" dt="2023-11-26T18:30:14.001" v="129"/>
      <pc:docMkLst>
        <pc:docMk/>
      </pc:docMkLst>
      <pc:sldChg chg="modSp mod">
        <pc:chgData name="Jim McGowan" userId="e2c7446dd3aca506" providerId="LiveId" clId="{7BDF0CE1-433D-417A-B360-211CB5A845AE}" dt="2023-11-26T18:18:26.116" v="29"/>
        <pc:sldMkLst>
          <pc:docMk/>
          <pc:sldMk cId="0" sldId="2850"/>
        </pc:sldMkLst>
        <pc:graphicFrameChg chg="mod modGraphic">
          <ac:chgData name="Jim McGowan" userId="e2c7446dd3aca506" providerId="LiveId" clId="{7BDF0CE1-433D-417A-B360-211CB5A845AE}" dt="2023-11-26T18:18:26.116" v="29"/>
          <ac:graphicFrameMkLst>
            <pc:docMk/>
            <pc:sldMk cId="0" sldId="2850"/>
            <ac:graphicFrameMk id="4" creationId="{00000000-0000-0000-0000-000000000000}"/>
          </ac:graphicFrameMkLst>
        </pc:graphicFrameChg>
      </pc:sldChg>
      <pc:sldChg chg="modSp mod">
        <pc:chgData name="Jim McGowan" userId="e2c7446dd3aca506" providerId="LiveId" clId="{7BDF0CE1-433D-417A-B360-211CB5A845AE}" dt="2023-11-26T18:24:26.139" v="98" actId="208"/>
        <pc:sldMkLst>
          <pc:docMk/>
          <pc:sldMk cId="0" sldId="2854"/>
        </pc:sldMkLst>
        <pc:picChg chg="mod">
          <ac:chgData name="Jim McGowan" userId="e2c7446dd3aca506" providerId="LiveId" clId="{7BDF0CE1-433D-417A-B360-211CB5A845AE}" dt="2023-11-26T18:24:26.139" v="98" actId="208"/>
          <ac:picMkLst>
            <pc:docMk/>
            <pc:sldMk cId="0" sldId="2854"/>
            <ac:picMk id="2" creationId="{00000000-0000-0000-0000-000000000000}"/>
          </ac:picMkLst>
        </pc:picChg>
      </pc:sldChg>
      <pc:sldChg chg="addSp modSp mod">
        <pc:chgData name="Jim McGowan" userId="e2c7446dd3aca506" providerId="LiveId" clId="{7BDF0CE1-433D-417A-B360-211CB5A845AE}" dt="2023-11-26T18:19:28.635" v="39" actId="255"/>
        <pc:sldMkLst>
          <pc:docMk/>
          <pc:sldMk cId="0" sldId="2878"/>
        </pc:sldMkLst>
        <pc:spChg chg="mod">
          <ac:chgData name="Jim McGowan" userId="e2c7446dd3aca506" providerId="LiveId" clId="{7BDF0CE1-433D-417A-B360-211CB5A845AE}" dt="2023-11-26T18:19:28.635" v="39" actId="255"/>
          <ac:spMkLst>
            <pc:docMk/>
            <pc:sldMk cId="0" sldId="2878"/>
            <ac:spMk id="134147" creationId="{00000000-0000-0000-0000-000000000000}"/>
          </ac:spMkLst>
        </pc:spChg>
        <pc:picChg chg="add mod">
          <ac:chgData name="Jim McGowan" userId="e2c7446dd3aca506" providerId="LiveId" clId="{7BDF0CE1-433D-417A-B360-211CB5A845AE}" dt="2023-11-26T18:19:03.784" v="32"/>
          <ac:picMkLst>
            <pc:docMk/>
            <pc:sldMk cId="0" sldId="2878"/>
            <ac:picMk id="3" creationId="{F52442A8-CCC0-4FC3-1379-7E7E6501B13A}"/>
          </ac:picMkLst>
        </pc:picChg>
      </pc:sldChg>
      <pc:sldChg chg="modSp del mod">
        <pc:chgData name="Jim McGowan" userId="e2c7446dd3aca506" providerId="LiveId" clId="{7BDF0CE1-433D-417A-B360-211CB5A845AE}" dt="2023-11-26T18:22:46.726" v="94" actId="47"/>
        <pc:sldMkLst>
          <pc:docMk/>
          <pc:sldMk cId="3998961023" sldId="10714"/>
        </pc:sldMkLst>
        <pc:graphicFrameChg chg="mod modGraphic">
          <ac:chgData name="Jim McGowan" userId="e2c7446dd3aca506" providerId="LiveId" clId="{7BDF0CE1-433D-417A-B360-211CB5A845AE}" dt="2023-11-26T18:21:28.438" v="81"/>
          <ac:graphicFrameMkLst>
            <pc:docMk/>
            <pc:sldMk cId="3998961023" sldId="10714"/>
            <ac:graphicFrameMk id="43041" creationId="{00000000-0000-0000-0000-000000000000}"/>
          </ac:graphicFrameMkLst>
        </pc:graphicFrameChg>
      </pc:sldChg>
      <pc:sldChg chg="ord">
        <pc:chgData name="Jim McGowan" userId="e2c7446dd3aca506" providerId="LiveId" clId="{7BDF0CE1-433D-417A-B360-211CB5A845AE}" dt="2023-11-26T18:22:30.715" v="91"/>
        <pc:sldMkLst>
          <pc:docMk/>
          <pc:sldMk cId="2825033403" sldId="10716"/>
        </pc:sldMkLst>
      </pc:sldChg>
      <pc:sldChg chg="add del ord">
        <pc:chgData name="Jim McGowan" userId="e2c7446dd3aca506" providerId="LiveId" clId="{7BDF0CE1-433D-417A-B360-211CB5A845AE}" dt="2023-11-26T18:22:52.900" v="95" actId="47"/>
        <pc:sldMkLst>
          <pc:docMk/>
          <pc:sldMk cId="1439248386" sldId="10720"/>
        </pc:sldMkLst>
      </pc:sldChg>
      <pc:sldChg chg="add">
        <pc:chgData name="Jim McGowan" userId="e2c7446dd3aca506" providerId="LiveId" clId="{7BDF0CE1-433D-417A-B360-211CB5A845AE}" dt="2023-11-26T18:22:26.619" v="89"/>
        <pc:sldMkLst>
          <pc:docMk/>
          <pc:sldMk cId="1176100282" sldId="10721"/>
        </pc:sldMkLst>
      </pc:sldChg>
      <pc:sldChg chg="addSp modSp new mod">
        <pc:chgData name="Jim McGowan" userId="e2c7446dd3aca506" providerId="LiveId" clId="{7BDF0CE1-433D-417A-B360-211CB5A845AE}" dt="2023-11-26T18:30:09.639" v="127"/>
        <pc:sldMkLst>
          <pc:docMk/>
          <pc:sldMk cId="4213333438" sldId="10722"/>
        </pc:sldMkLst>
        <pc:spChg chg="add mod">
          <ac:chgData name="Jim McGowan" userId="e2c7446dd3aca506" providerId="LiveId" clId="{7BDF0CE1-433D-417A-B360-211CB5A845AE}" dt="2023-11-26T18:30:09.639" v="127"/>
          <ac:spMkLst>
            <pc:docMk/>
            <pc:sldMk cId="4213333438" sldId="10722"/>
            <ac:spMk id="2" creationId="{6CF48A8A-E406-A33C-2CB6-C230C5E7FDD4}"/>
          </ac:spMkLst>
        </pc:spChg>
      </pc:sldChg>
    </pc:docChg>
  </pc:docChgLst>
  <pc:docChgLst>
    <pc:chgData name="Jim McGowan" userId="e2c7446dd3aca506" providerId="LiveId" clId="{EEC2BE80-793B-4492-B1A6-87984ED1CC8C}"/>
    <pc:docChg chg="custSel modSld replTag delTag modHandout">
      <pc:chgData name="Jim McGowan" userId="e2c7446dd3aca506" providerId="LiveId" clId="{EEC2BE80-793B-4492-B1A6-87984ED1CC8C}" dt="2023-11-28T17:25:27.663" v="24"/>
      <pc:docMkLst>
        <pc:docMk/>
      </pc:docMkLst>
      <pc:sldChg chg="modSp mod">
        <pc:chgData name="Jim McGowan" userId="e2c7446dd3aca506" providerId="LiveId" clId="{EEC2BE80-793B-4492-B1A6-87984ED1CC8C}" dt="2023-11-28T17:23:45.028" v="5" actId="403"/>
        <pc:sldMkLst>
          <pc:docMk/>
          <pc:sldMk cId="4213333438" sldId="10722"/>
        </pc:sldMkLst>
        <pc:spChg chg="mod">
          <ac:chgData name="Jim McGowan" userId="e2c7446dd3aca506" providerId="LiveId" clId="{EEC2BE80-793B-4492-B1A6-87984ED1CC8C}" dt="2023-11-28T17:23:45.028" v="5" actId="403"/>
          <ac:spMkLst>
            <pc:docMk/>
            <pc:sldMk cId="4213333438" sldId="10722"/>
            <ac:spMk id="2" creationId="{6CF48A8A-E406-A33C-2CB6-C230C5E7FDD4}"/>
          </ac:spMkLst>
        </pc:spChg>
      </pc:sldChg>
    </pc:docChg>
  </pc:docChgLst>
  <pc:docChgLst>
    <pc:chgData name="Jim McGowan" userId="e2c7446dd3aca506" providerId="LiveId" clId="{6CDB262F-E37A-4525-B6E5-45E0385DA3E4}"/>
    <pc:docChg chg="custSel addSld modSld replTag delTag">
      <pc:chgData name="Jim McGowan" userId="e2c7446dd3aca506" providerId="LiveId" clId="{6CDB262F-E37A-4525-B6E5-45E0385DA3E4}" dt="2023-11-19T18:29:26.713" v="23"/>
      <pc:docMkLst>
        <pc:docMk/>
      </pc:docMkLst>
      <pc:sldChg chg="delSp modSp new mod">
        <pc:chgData name="Jim McGowan" userId="e2c7446dd3aca506" providerId="LiveId" clId="{6CDB262F-E37A-4525-B6E5-45E0385DA3E4}" dt="2023-11-19T18:29:20.242" v="21" actId="12789"/>
        <pc:sldMkLst>
          <pc:docMk/>
          <pc:sldMk cId="1270480948" sldId="10714"/>
        </pc:sldMkLst>
        <pc:spChg chg="mod">
          <ac:chgData name="Jim McGowan" userId="e2c7446dd3aca506" providerId="LiveId" clId="{6CDB262F-E37A-4525-B6E5-45E0385DA3E4}" dt="2023-11-19T18:29:20.242" v="21" actId="12789"/>
          <ac:spMkLst>
            <pc:docMk/>
            <pc:sldMk cId="1270480948" sldId="10714"/>
            <ac:spMk id="2" creationId="{2BA80AE1-C118-1FD5-E875-96F5C1203B94}"/>
          </ac:spMkLst>
        </pc:spChg>
        <pc:spChg chg="del">
          <ac:chgData name="Jim McGowan" userId="e2c7446dd3aca506" providerId="LiveId" clId="{6CDB262F-E37A-4525-B6E5-45E0385DA3E4}" dt="2023-11-19T18:29:02.766" v="1" actId="478"/>
          <ac:spMkLst>
            <pc:docMk/>
            <pc:sldMk cId="1270480948" sldId="10714"/>
            <ac:spMk id="3" creationId="{4296CCB1-6AD3-DAC0-1AE7-10AB5ACA40C3}"/>
          </ac:spMkLst>
        </pc:spChg>
      </pc:sldChg>
    </pc:docChg>
  </pc:docChgLst>
  <pc:docChgLst>
    <pc:chgData name="Jim McGowan" userId="e2c7446dd3aca506" providerId="LiveId" clId="{2A5CDAB4-7CF4-460F-A90E-3E1958903FC1}"/>
    <pc:docChg chg="custSel addSld modSld replTag delTag">
      <pc:chgData name="Jim McGowan" userId="e2c7446dd3aca506" providerId="LiveId" clId="{2A5CDAB4-7CF4-460F-A90E-3E1958903FC1}" dt="2023-09-19T15:09:50.906" v="20"/>
      <pc:docMkLst>
        <pc:docMk/>
      </pc:docMkLst>
      <pc:sldChg chg="delSp modSp new mod">
        <pc:chgData name="Jim McGowan" userId="e2c7446dd3aca506" providerId="LiveId" clId="{2A5CDAB4-7CF4-460F-A90E-3E1958903FC1}" dt="2023-09-19T15:09:50.021" v="18" actId="12789"/>
        <pc:sldMkLst>
          <pc:docMk/>
          <pc:sldMk cId="20911479" sldId="10588"/>
        </pc:sldMkLst>
        <pc:spChg chg="mod">
          <ac:chgData name="Jim McGowan" userId="e2c7446dd3aca506" providerId="LiveId" clId="{2A5CDAB4-7CF4-460F-A90E-3E1958903FC1}" dt="2023-09-19T15:09:50.021" v="18" actId="12789"/>
          <ac:spMkLst>
            <pc:docMk/>
            <pc:sldMk cId="20911479" sldId="10588"/>
            <ac:spMk id="2" creationId="{CAC63AA0-4867-EC5A-EE46-86F2C4CBF2CE}"/>
          </ac:spMkLst>
        </pc:spChg>
        <pc:spChg chg="del">
          <ac:chgData name="Jim McGowan" userId="e2c7446dd3aca506" providerId="LiveId" clId="{2A5CDAB4-7CF4-460F-A90E-3E1958903FC1}" dt="2023-09-19T15:09:35.493" v="1" actId="478"/>
          <ac:spMkLst>
            <pc:docMk/>
            <pc:sldMk cId="20911479" sldId="10588"/>
            <ac:spMk id="3" creationId="{B08B43F3-6E9E-F31D-9AFB-519F5A14AF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144 - 36v15-43</a:t>
            </a:r>
          </a:p>
          <a:p>
            <a:pPr>
              <a:defRPr/>
            </a:pPr>
            <a:r>
              <a:rPr lang="en-US" sz="1400" dirty="0"/>
              <a:t>12-31-2023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12/28/2023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52</a:t>
            </a:fld>
            <a:endParaRPr lang="en-US" altLang="en-US" dirty="0"/>
          </a:p>
        </p:txBody>
      </p:sp>
    </p:spTree>
    <p:extLst>
      <p:ext uri="{BB962C8B-B14F-4D97-AF65-F5344CB8AC3E}">
        <p14:creationId xmlns:p14="http://schemas.microsoft.com/office/powerpoint/2010/main" val="57367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74</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67016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12</a:t>
            </a:r>
            <a:r>
              <a:rPr lang="en-US" sz="3600" kern="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36:15b-16d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(15b-16c)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(16d)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4633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36:15b-16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371600"/>
            <a:ext cx="5731388" cy="164592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Teman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Omar (15c)</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Zepho</a:t>
            </a:r>
            <a:r>
              <a:rPr lang="en-US" dirty="0">
                <a:effectLst>
                  <a:outerShdw blurRad="38100" dist="38100" dir="2700000" algn="tl">
                    <a:srgbClr val="000000">
                      <a:alpha val="43137"/>
                    </a:srgbClr>
                  </a:outerShdw>
                </a:effectLst>
              </a:rPr>
              <a:t> (15d)</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Kenaz (15e)</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Korah (16a)</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Gatam</a:t>
            </a:r>
            <a:r>
              <a:rPr lang="en-US" dirty="0">
                <a:effectLst>
                  <a:outerShdw blurRad="38100" dist="38100" dir="2700000" algn="tl">
                    <a:srgbClr val="000000">
                      <a:alpha val="43137"/>
                    </a:srgbClr>
                  </a:outerShdw>
                </a:effectLst>
              </a:rPr>
              <a:t> (16b)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Amalek (16c)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457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36:15b-16d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(15b-16c)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(16d)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59246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100936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2335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256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Ruel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(17a-d)</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0534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Ruel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(17a-d)</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335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36:17a-d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785708"/>
            <a:ext cx="5731388" cy="164592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Nabath (17a)</a:t>
            </a:r>
          </a:p>
          <a:p>
            <a:pPr marL="514350" lvl="3" indent="-514350" eaLnBrk="1" hangingPunct="1">
              <a:spcBef>
                <a:spcPts val="0"/>
              </a:spcBef>
              <a:spcAft>
                <a:spcPts val="2400"/>
              </a:spcAft>
              <a:buClr>
                <a:srgbClr val="FFC000"/>
              </a:buClr>
              <a:buFont typeface="+mj-lt"/>
              <a:buAutoNum type="alphaLcParenR"/>
              <a:defRPr/>
            </a:pPr>
            <a:r>
              <a:rPr lang="en-US" dirty="0" err="1">
                <a:effectLst>
                  <a:outerShdw blurRad="38100" dist="38100" dir="2700000" algn="tl">
                    <a:srgbClr val="000000">
                      <a:alpha val="43137"/>
                    </a:srgbClr>
                  </a:outerShdw>
                </a:effectLst>
              </a:rPr>
              <a:t>Nerah</a:t>
            </a:r>
            <a:r>
              <a:rPr lang="en-US" dirty="0">
                <a:effectLst>
                  <a:outerShdw blurRad="38100" dist="38100" dir="2700000" algn="tl">
                    <a:srgbClr val="000000">
                      <a:alpha val="43137"/>
                    </a:srgbClr>
                  </a:outerShdw>
                </a:effectLst>
              </a:rPr>
              <a:t>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Shammah (17c)</a:t>
            </a:r>
          </a:p>
          <a:p>
            <a:pPr marL="514350" lvl="3" indent="-514350" eaLnBrk="1" hangingPunct="1">
              <a:spcBef>
                <a:spcPts val="0"/>
              </a:spcBef>
              <a:spcAft>
                <a:spcPts val="2400"/>
              </a:spcAft>
              <a:buClr>
                <a:srgbClr val="FFC000"/>
              </a:buClr>
              <a:buFont typeface="+mj-lt"/>
              <a:buAutoNum type="alphaLcParenR"/>
              <a:defRPr/>
            </a:pPr>
            <a:r>
              <a:rPr lang="en-US" dirty="0" err="1">
                <a:effectLst>
                  <a:outerShdw blurRad="38100" dist="38100" dir="2700000" algn="tl">
                    <a:srgbClr val="000000">
                      <a:alpha val="43137"/>
                    </a:srgbClr>
                  </a:outerShdw>
                </a:effectLst>
              </a:rPr>
              <a:t>Mizzah</a:t>
            </a:r>
            <a:r>
              <a:rPr lang="en-US" dirty="0">
                <a:effectLst>
                  <a:outerShdw blurRad="38100" dist="38100" dir="2700000" algn="tl">
                    <a:srgbClr val="000000">
                      <a:alpha val="43137"/>
                    </a:srgbClr>
                  </a:outerShdw>
                </a:effectLst>
              </a:rPr>
              <a:t> (17d)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728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Ruel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(17a-d)</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(17e)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669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a:t>
            </a:r>
            <a:r>
              <a:rPr lang="en-US" b="1">
                <a:solidFill>
                  <a:srgbClr val="FFFFCC"/>
                </a:solidFill>
                <a:effectLst>
                  <a:outerShdw blurRad="38100" dist="38100" dir="2700000" algn="tl">
                    <a:srgbClr val="000000">
                      <a:alpha val="43137"/>
                    </a:srgbClr>
                  </a:outerShdw>
                </a:effectLst>
              </a:rPr>
              <a:t>people)</a:t>
            </a:r>
            <a:endParaRPr lang="en-US" b="1" dirty="0">
              <a:solidFill>
                <a:srgbClr val="FFFFCC"/>
              </a:solidFill>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54849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3596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830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(18a-c)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(18d)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724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(18a-c)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(18d)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441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36:18a-c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785708"/>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err="1">
                <a:effectLst>
                  <a:outerShdw blurRad="38100" dist="38100" dir="2700000" algn="tl">
                    <a:srgbClr val="000000">
                      <a:alpha val="43137"/>
                    </a:srgbClr>
                  </a:outerShdw>
                </a:effectLst>
              </a:rPr>
              <a:t>Jeush</a:t>
            </a:r>
            <a:r>
              <a:rPr lang="en-US" dirty="0">
                <a:effectLst>
                  <a:outerShdw blurRad="38100" dist="38100" dir="2700000" algn="tl">
                    <a:srgbClr val="000000">
                      <a:alpha val="43137"/>
                    </a:srgbClr>
                  </a:outerShdw>
                </a:effectLst>
              </a:rPr>
              <a:t> (18a)</a:t>
            </a:r>
          </a:p>
          <a:p>
            <a:pPr marL="514350" lvl="3" indent="-514350" eaLnBrk="1" hangingPunct="1">
              <a:spcBef>
                <a:spcPts val="0"/>
              </a:spcBef>
              <a:spcAft>
                <a:spcPts val="3600"/>
              </a:spcAft>
              <a:buClr>
                <a:srgbClr val="FFC000"/>
              </a:buClr>
              <a:buFont typeface="+mj-lt"/>
              <a:buAutoNum type="alphaLcParenR"/>
              <a:defRPr/>
            </a:pPr>
            <a:r>
              <a:rPr lang="en-US" dirty="0" err="1">
                <a:effectLst>
                  <a:outerShdw blurRad="38100" dist="38100" dir="2700000" algn="tl">
                    <a:srgbClr val="000000">
                      <a:alpha val="43137"/>
                    </a:srgbClr>
                  </a:outerShdw>
                </a:effectLst>
              </a:rPr>
              <a:t>Jalaam</a:t>
            </a:r>
            <a:r>
              <a:rPr lang="en-US" dirty="0">
                <a:effectLst>
                  <a:outerShdw blurRad="38100" dist="38100" dir="2700000" algn="tl">
                    <a:srgbClr val="000000">
                      <a:alpha val="43137"/>
                    </a:srgbClr>
                  </a:outerShdw>
                </a:effectLst>
              </a:rPr>
              <a:t> (18b)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Korah (18c)</a:t>
            </a:r>
          </a:p>
        </p:txBody>
      </p:sp>
      <p:pic>
        <p:nvPicPr>
          <p:cNvPr id="3" name="Picture 2">
            <a:extLst>
              <a:ext uri="{FF2B5EF4-FFF2-40B4-BE49-F238E27FC236}">
                <a16:creationId xmlns:a16="http://schemas.microsoft.com/office/drawing/2014/main" id="{279EEF20-6FF6-A77E-0A58-3EC17DD1D6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8244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(18a-c)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(18d)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5094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340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541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Descendants of Seir the Horite</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0699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075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5588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7194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421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1733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36:20b-21c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Lotan (20b)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(20c)</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(20d)</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(20e)</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(21a)</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(21b)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(21c)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6129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8164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36:22-28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Grandsons of Seir</a:t>
            </a:r>
          </a:p>
        </p:txBody>
      </p:sp>
      <p:sp>
        <p:nvSpPr>
          <p:cNvPr id="161795" name="Rectangle 3"/>
          <p:cNvSpPr>
            <a:spLocks noGrp="1" noChangeArrowheads="1"/>
          </p:cNvSpPr>
          <p:nvPr>
            <p:ph type="body" idx="1"/>
          </p:nvPr>
        </p:nvSpPr>
        <p:spPr>
          <a:xfrm>
            <a:off x="1066800" y="1371600"/>
            <a:ext cx="6781800" cy="36576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Lotan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049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36:22-28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Grandsons of Seir</a:t>
            </a:r>
          </a:p>
        </p:txBody>
      </p:sp>
      <p:sp>
        <p:nvSpPr>
          <p:cNvPr id="161795" name="Rectangle 3"/>
          <p:cNvSpPr>
            <a:spLocks noGrp="1" noChangeArrowheads="1"/>
          </p:cNvSpPr>
          <p:nvPr>
            <p:ph type="body" idx="1"/>
          </p:nvPr>
        </p:nvSpPr>
        <p:spPr>
          <a:xfrm>
            <a:off x="1066800" y="1371600"/>
            <a:ext cx="6781800" cy="36576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Lotan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(23)</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a:t>
            </a:r>
            <a:r>
              <a:rPr lang="en-US" b="1" u="sng" dirty="0" err="1">
                <a:solidFill>
                  <a:srgbClr val="FFFFCC"/>
                </a:solidFill>
                <a:effectLst>
                  <a:outerShdw blurRad="38100" dist="38100" dir="2700000" algn="tl">
                    <a:srgbClr val="000000">
                      <a:alpha val="43137"/>
                    </a:srgbClr>
                  </a:outerShdw>
                </a:effectLst>
              </a:rPr>
              <a:t>Zibeon</a:t>
            </a:r>
            <a:r>
              <a:rPr lang="en-US" b="1" u="sng" dirty="0">
                <a:solidFill>
                  <a:srgbClr val="FFFFCC"/>
                </a:solidFill>
                <a:effectLst>
                  <a:outerShdw blurRad="38100" dist="38100" dir="2700000" algn="tl">
                    <a:srgbClr val="000000">
                      <a:alpha val="43137"/>
                    </a:srgbClr>
                  </a:outerShdw>
                </a:effectLst>
              </a:rPr>
              <a:t>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8192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36:22-28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Grandsons of Seir</a:t>
            </a:r>
          </a:p>
        </p:txBody>
      </p:sp>
      <p:sp>
        <p:nvSpPr>
          <p:cNvPr id="161795" name="Rectangle 3"/>
          <p:cNvSpPr>
            <a:spLocks noGrp="1" noChangeArrowheads="1"/>
          </p:cNvSpPr>
          <p:nvPr>
            <p:ph type="body" idx="1"/>
          </p:nvPr>
        </p:nvSpPr>
        <p:spPr>
          <a:xfrm>
            <a:off x="1066800" y="1371600"/>
            <a:ext cx="6781800" cy="36576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Lotan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209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75016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21154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8036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1483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38048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36:29b-c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Lotan (29b)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(29c)</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(29d)</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(29e)</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(30a)</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(30b)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(30c)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1715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3670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4821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816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473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9222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499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4874916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t>Good and Bad Kings</a:t>
            </a:r>
          </a:p>
        </p:txBody>
      </p:sp>
      <p:sp>
        <p:nvSpPr>
          <p:cNvPr id="32771" name="Rectangle 3"/>
          <p:cNvSpPr>
            <a:spLocks noGrp="1" noChangeArrowheads="1"/>
          </p:cNvSpPr>
          <p:nvPr>
            <p:ph type="body" idx="1"/>
          </p:nvPr>
        </p:nvSpPr>
        <p:spPr>
          <a:xfrm>
            <a:off x="1478280" y="1600200"/>
            <a:ext cx="9235440" cy="1737360"/>
          </a:xfrm>
        </p:spPr>
        <p:txBody>
          <a:bodyPr/>
          <a:lstStyle/>
          <a:p>
            <a:pPr marL="461963" indent="-461963" eaLnBrk="1" hangingPunct="1">
              <a:spcBef>
                <a:spcPts val="0"/>
              </a:spcBef>
              <a:spcAft>
                <a:spcPts val="3600"/>
              </a:spcAft>
              <a:defRPr/>
            </a:pPr>
            <a:r>
              <a:rPr lang="en-US" dirty="0"/>
              <a:t>North – 19 kings (all bad)</a:t>
            </a:r>
          </a:p>
          <a:p>
            <a:pPr marL="461963" indent="-461963" eaLnBrk="1" hangingPunct="1">
              <a:spcBef>
                <a:spcPts val="0"/>
              </a:spcBef>
              <a:spcAft>
                <a:spcPts val="3600"/>
              </a:spcAft>
              <a:defRPr/>
            </a:pPr>
            <a:r>
              <a:rPr lang="en-US" dirty="0"/>
              <a:t>South – 20 kings (8 good; significance of Gen 49:10) </a:t>
            </a:r>
          </a:p>
        </p:txBody>
      </p:sp>
      <p:pic>
        <p:nvPicPr>
          <p:cNvPr id="2" name="Picture 1"/>
          <p:cNvPicPr>
            <a:picLocks noChangeAspect="1"/>
          </p:cNvPicPr>
          <p:nvPr/>
        </p:nvPicPr>
        <p:blipFill>
          <a:blip r:embed="rId2"/>
          <a:stretch>
            <a:fillRect/>
          </a:stretch>
        </p:blipFill>
        <p:spPr>
          <a:xfrm>
            <a:off x="4392931" y="3810000"/>
            <a:ext cx="3406138" cy="2286000"/>
          </a:xfrm>
          <a:prstGeom prst="rect">
            <a:avLst/>
          </a:prstGeom>
        </p:spPr>
      </p:pic>
    </p:spTree>
    <p:extLst>
      <p:ext uri="{BB962C8B-B14F-4D97-AF65-F5344CB8AC3E}">
        <p14:creationId xmlns:p14="http://schemas.microsoft.com/office/powerpoint/2010/main" val="184441271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“There is a future history of Israel in which Israel will have kings. Here again is an example where those outside the Covenant initially seemed to do better than those within the Abrahamic Covenant. Esau seemed initially to do better than Jacob did. Edom seemed initially to do better than Israel. Lot initially seemed to do better than Abraham, etc.”</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522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2187518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022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164592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First king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Second king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Third king (34)</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Fourth king (35)</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Fifth king (36)</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Sixth king (37)</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Seventh king (38)</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3590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501396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First king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Second king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Third king (34)</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Fourth king (35)</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Fifth king (36)</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Sixth king (37)</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Seventh king (38)</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8068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501396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First king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Second king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Third king (34)</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Fourth king (35)</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Fifth king (36)</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Sixth king (37)</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Seventh king (38)</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5059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501396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First king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Second king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Third king (34)</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Fourth king (35)</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Fifth king (36)</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Sixth king (37)</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Seventh king (38)</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0104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506E192-E177-4C9C-82CF-A37E487CFA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7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7" name="Oval 7">
            <a:extLst>
              <a:ext uri="{FF2B5EF4-FFF2-40B4-BE49-F238E27FC236}">
                <a16:creationId xmlns:a16="http://schemas.microsoft.com/office/drawing/2014/main" id="{4FEF050F-0ECE-4A79-A9B8-912DA7D10BB5}"/>
              </a:ext>
            </a:extLst>
          </p:cNvPr>
          <p:cNvSpPr>
            <a:spLocks noChangeArrowheads="1"/>
          </p:cNvSpPr>
          <p:nvPr/>
        </p:nvSpPr>
        <p:spPr bwMode="auto">
          <a:xfrm>
            <a:off x="3276600" y="22860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8" name="Oval 7">
            <a:extLst>
              <a:ext uri="{FF2B5EF4-FFF2-40B4-BE49-F238E27FC236}">
                <a16:creationId xmlns:a16="http://schemas.microsoft.com/office/drawing/2014/main" id="{72C3CCFC-4877-462F-9E3E-F26164D866A3}"/>
              </a:ext>
            </a:extLst>
          </p:cNvPr>
          <p:cNvSpPr>
            <a:spLocks noChangeArrowheads="1"/>
          </p:cNvSpPr>
          <p:nvPr/>
        </p:nvSpPr>
        <p:spPr bwMode="auto">
          <a:xfrm>
            <a:off x="5867400" y="48006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9" name="Oval 7">
            <a:extLst>
              <a:ext uri="{FF2B5EF4-FFF2-40B4-BE49-F238E27FC236}">
                <a16:creationId xmlns:a16="http://schemas.microsoft.com/office/drawing/2014/main" id="{6AAA5BEA-562D-4E5E-AB31-B9C2CB305F83}"/>
              </a:ext>
            </a:extLst>
          </p:cNvPr>
          <p:cNvSpPr>
            <a:spLocks noChangeArrowheads="1"/>
          </p:cNvSpPr>
          <p:nvPr/>
        </p:nvSpPr>
        <p:spPr bwMode="auto">
          <a:xfrm>
            <a:off x="6629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1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9839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0999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2175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7675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423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36:40b-43b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sp>
        <p:nvSpPr>
          <p:cNvPr id="161795" name="Rectangle 3"/>
          <p:cNvSpPr>
            <a:spLocks noGrp="1" noChangeArrowheads="1"/>
          </p:cNvSpPr>
          <p:nvPr>
            <p:ph type="body" idx="1"/>
          </p:nvPr>
        </p:nvSpPr>
        <p:spPr>
          <a:xfrm>
            <a:off x="1371600" y="1234440"/>
            <a:ext cx="5731388" cy="5471160"/>
          </a:xfrm>
        </p:spPr>
        <p:txBody>
          <a:bodyPr/>
          <a:lstStyle/>
          <a:p>
            <a:pPr marL="457200" lvl="3" indent="-457200" eaLnBrk="1" hangingPunct="1">
              <a:spcBef>
                <a:spcPts val="0"/>
              </a:spcBef>
              <a:spcAft>
                <a:spcPts val="0"/>
              </a:spcAft>
              <a:buClr>
                <a:srgbClr val="00FF00"/>
              </a:buClr>
              <a:buFont typeface="+mj-lt"/>
              <a:buAutoNum type="arabicPeriod"/>
              <a:defRPr/>
            </a:pPr>
            <a:r>
              <a:rPr lang="en-US" dirty="0">
                <a:effectLst>
                  <a:outerShdw blurRad="38100" dist="38100" dir="2700000" algn="tl">
                    <a:srgbClr val="000000">
                      <a:alpha val="43137"/>
                    </a:srgbClr>
                  </a:outerShdw>
                </a:effectLst>
              </a:rPr>
              <a:t>Timnah (40b)</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Alvah</a:t>
            </a:r>
            <a:r>
              <a:rPr lang="en-US" dirty="0">
                <a:effectLst>
                  <a:outerShdw blurRad="38100" dist="38100" dir="2700000" algn="tl">
                    <a:srgbClr val="000000">
                      <a:alpha val="43137"/>
                    </a:srgbClr>
                  </a:outerShdw>
                </a:effectLst>
              </a:rPr>
              <a:t> (40c)</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Jeheth</a:t>
            </a:r>
            <a:r>
              <a:rPr lang="en-US" dirty="0">
                <a:effectLst>
                  <a:outerShdw blurRad="38100" dist="38100" dir="2700000" algn="tl">
                    <a:srgbClr val="000000">
                      <a:alpha val="43137"/>
                    </a:srgbClr>
                  </a:outerShdw>
                </a:effectLst>
              </a:rPr>
              <a:t> (40d)</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Ohalibamah</a:t>
            </a:r>
            <a:r>
              <a:rPr lang="en-US" dirty="0">
                <a:effectLst>
                  <a:outerShdw blurRad="38100" dist="38100" dir="2700000" algn="tl">
                    <a:srgbClr val="000000">
                      <a:alpha val="43137"/>
                    </a:srgbClr>
                  </a:outerShdw>
                </a:effectLst>
              </a:rPr>
              <a:t> (41a)</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Elah</a:t>
            </a:r>
            <a:r>
              <a:rPr lang="en-US" dirty="0">
                <a:effectLst>
                  <a:outerShdw blurRad="38100" dist="38100" dir="2700000" algn="tl">
                    <a:srgbClr val="000000">
                      <a:alpha val="43137"/>
                    </a:srgbClr>
                  </a:outerShdw>
                </a:effectLst>
              </a:rPr>
              <a:t> (41b)</a:t>
            </a:r>
          </a:p>
          <a:p>
            <a:pPr marL="457200" lvl="3" indent="-457200" eaLnBrk="1" hangingPunct="1">
              <a:spcBef>
                <a:spcPts val="0"/>
              </a:spcBef>
              <a:spcAft>
                <a:spcPts val="0"/>
              </a:spcAft>
              <a:buClr>
                <a:srgbClr val="00FF00"/>
              </a:buClr>
              <a:buFont typeface="+mj-lt"/>
              <a:buAutoNum type="arabicPeriod"/>
              <a:defRPr/>
            </a:pPr>
            <a:r>
              <a:rPr lang="en-US" dirty="0">
                <a:effectLst>
                  <a:outerShdw blurRad="38100" dist="38100" dir="2700000" algn="tl">
                    <a:srgbClr val="000000">
                      <a:alpha val="43137"/>
                    </a:srgbClr>
                  </a:outerShdw>
                </a:effectLst>
              </a:rPr>
              <a:t>Pinion (41c)</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Kenaz</a:t>
            </a:r>
            <a:r>
              <a:rPr lang="en-US" dirty="0">
                <a:effectLst>
                  <a:outerShdw blurRad="38100" dist="38100" dir="2700000" algn="tl">
                    <a:srgbClr val="000000">
                      <a:alpha val="43137"/>
                    </a:srgbClr>
                  </a:outerShdw>
                </a:effectLst>
              </a:rPr>
              <a:t> (42a)</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Teman</a:t>
            </a:r>
            <a:r>
              <a:rPr lang="en-US" dirty="0">
                <a:effectLst>
                  <a:outerShdw blurRad="38100" dist="38100" dir="2700000" algn="tl">
                    <a:srgbClr val="000000">
                      <a:alpha val="43137"/>
                    </a:srgbClr>
                  </a:outerShdw>
                </a:effectLst>
              </a:rPr>
              <a:t> (42b)</a:t>
            </a:r>
          </a:p>
          <a:p>
            <a:pPr marL="457200" lvl="3" indent="-457200" eaLnBrk="1" hangingPunct="1">
              <a:spcBef>
                <a:spcPts val="0"/>
              </a:spcBef>
              <a:spcAft>
                <a:spcPts val="0"/>
              </a:spcAft>
              <a:buClr>
                <a:srgbClr val="00FF00"/>
              </a:buClr>
              <a:buFont typeface="+mj-lt"/>
              <a:buAutoNum type="arabicPeriod"/>
              <a:defRPr/>
            </a:pPr>
            <a:r>
              <a:rPr lang="en-US" dirty="0" err="1">
                <a:effectLst>
                  <a:outerShdw blurRad="38100" dist="38100" dir="2700000" algn="tl">
                    <a:srgbClr val="000000">
                      <a:alpha val="43137"/>
                    </a:srgbClr>
                  </a:outerShdw>
                </a:effectLst>
              </a:rPr>
              <a:t>Mizbar</a:t>
            </a:r>
            <a:r>
              <a:rPr lang="en-US" dirty="0">
                <a:effectLst>
                  <a:outerShdw blurRad="38100" dist="38100" dir="2700000" algn="tl">
                    <a:srgbClr val="000000">
                      <a:alpha val="43137"/>
                    </a:srgbClr>
                  </a:outerShdw>
                </a:effectLst>
              </a:rPr>
              <a:t> (42c)</a:t>
            </a:r>
          </a:p>
          <a:p>
            <a:pPr marL="457200" lvl="3" indent="-457200" eaLnBrk="1" hangingPunct="1">
              <a:spcBef>
                <a:spcPts val="0"/>
              </a:spcBef>
              <a:spcAft>
                <a:spcPts val="0"/>
              </a:spcAft>
              <a:buClr>
                <a:srgbClr val="00FF00"/>
              </a:buClr>
              <a:buFont typeface="+mj-lt"/>
              <a:buAutoNum type="arabicPeriod"/>
              <a:defRPr/>
            </a:pPr>
            <a:r>
              <a:rPr lang="en-US" dirty="0">
                <a:effectLst>
                  <a:outerShdw blurRad="38100" dist="38100" dir="2700000" algn="tl">
                    <a:srgbClr val="000000">
                      <a:alpha val="43137"/>
                    </a:srgbClr>
                  </a:outerShdw>
                </a:effectLst>
              </a:rPr>
              <a:t>Magdiel (43a)</a:t>
            </a:r>
          </a:p>
          <a:p>
            <a:pPr marL="457200" lvl="3" indent="-457200" eaLnBrk="1" hangingPunct="1">
              <a:spcBef>
                <a:spcPts val="0"/>
              </a:spcBef>
              <a:spcAft>
                <a:spcPts val="0"/>
              </a:spcAft>
              <a:buClr>
                <a:srgbClr val="00FF00"/>
              </a:buClr>
              <a:buFont typeface="+mj-lt"/>
              <a:buAutoNum type="arabicPeriod"/>
              <a:defRPr/>
            </a:pPr>
            <a:r>
              <a:rPr lang="en-US" dirty="0">
                <a:effectLst>
                  <a:outerShdw blurRad="38100" dist="38100" dir="2700000" algn="tl">
                    <a:srgbClr val="000000">
                      <a:alpha val="43137"/>
                    </a:srgbClr>
                  </a:outerShdw>
                </a:effectLst>
              </a:rPr>
              <a:t>Imam (43b)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4493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5104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 &amp; Esau’s division (36:43b‒37:1)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7267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Esau (36:43b)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Jacob (37:1)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36:43b</a:t>
            </a:r>
            <a:r>
              <a:rPr lang="en-US" sz="3600" dirty="0">
                <a:effectLst>
                  <a:outerShdw blurRad="38100" dist="38100" dir="2700000" algn="tl">
                    <a:srgbClr val="000000">
                      <a:alpha val="43137"/>
                    </a:srgbClr>
                  </a:outerShdw>
                </a:effectLst>
                <a:cs typeface="Calibri" panose="020F0502020204030204" pitchFamily="34" charset="0"/>
              </a:rPr>
              <a:t>‒37:1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Division of Jacob &amp; Esau</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4860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Concerning Esau (36:43b)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Jacob (37:1)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36:43b</a:t>
            </a:r>
            <a:r>
              <a:rPr lang="en-US" sz="3600" dirty="0">
                <a:effectLst>
                  <a:outerShdw blurRad="38100" dist="38100" dir="2700000" algn="tl">
                    <a:srgbClr val="000000">
                      <a:alpha val="43137"/>
                    </a:srgbClr>
                  </a:outerShdw>
                </a:effectLst>
                <a:cs typeface="Calibri" panose="020F0502020204030204" pitchFamily="34" charset="0"/>
              </a:rPr>
              <a:t>‒37:1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Division of Jacob &amp; Esau</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352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87062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213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Esau (36:43b)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Concerning Jacob (37:1)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36:43b</a:t>
            </a:r>
            <a:r>
              <a:rPr lang="en-US" sz="3600" dirty="0">
                <a:effectLst>
                  <a:outerShdw blurRad="38100" dist="38100" dir="2700000" algn="tl">
                    <a:srgbClr val="000000">
                      <a:alpha val="43137"/>
                    </a:srgbClr>
                  </a:outerShdw>
                </a:effectLst>
                <a:cs typeface="Calibri" panose="020F0502020204030204" pitchFamily="34" charset="0"/>
              </a:rPr>
              <a:t>‒37:1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Division of Jacob &amp; Esau</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2647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2028917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7208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831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36:15b-16d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(15b-16c)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(16d)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9592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37610</TotalTime>
  <Words>1999</Words>
  <Application>Microsoft Office PowerPoint</Application>
  <PresentationFormat>Widescreen</PresentationFormat>
  <Paragraphs>349</Paragraphs>
  <Slides>74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Calibri</vt:lpstr>
      <vt:lpstr>Times New Roman</vt:lpstr>
      <vt:lpstr>Wingdings</vt:lpstr>
      <vt:lpstr>Azure</vt:lpstr>
      <vt:lpstr>PowerPoint Presentation</vt:lpstr>
      <vt:lpstr>GENESIS STRUCTURE</vt:lpstr>
      <vt:lpstr>Genesis 36:1-43 The Edomites</vt:lpstr>
      <vt:lpstr>PowerPoint Presentation</vt:lpstr>
      <vt:lpstr>Genesis 36:1-43 The Edomites</vt:lpstr>
      <vt:lpstr>III. Genesis 36:15-19 Esau’s Sons &amp; Grandsons as Chiefs</vt:lpstr>
      <vt:lpstr>III. Genesis 36:15-19 Esau’s Sons &amp; Grandsons as Chiefs</vt:lpstr>
      <vt:lpstr>III. Genesis 36:15-19 Esau’s Sons &amp; Grandsons as Chiefs</vt:lpstr>
      <vt:lpstr>Genesis 36:15b-16d Sons of Eliphaz as Chiefs</vt:lpstr>
      <vt:lpstr>Genesis 36:15b-16d Sons of Eliphaz as Chiefs</vt:lpstr>
      <vt:lpstr>Genesis 36:15b-16 Sons</vt:lpstr>
      <vt:lpstr>Genesis 36:15b-16d Sons of Eliphaz as Chiefs</vt:lpstr>
      <vt:lpstr>PowerPoint Presentation</vt:lpstr>
      <vt:lpstr>PowerPoint Presentation</vt:lpstr>
      <vt:lpstr>III. Genesis 36:15-19 Esau’s Sons &amp; Grandsons as Chiefs</vt:lpstr>
      <vt:lpstr>Genesis 36:17 Sons of Ruel as Chiefs</vt:lpstr>
      <vt:lpstr>Genesis 36:17 Sons of Ruel as Chiefs</vt:lpstr>
      <vt:lpstr>Genesis 36:17a-d Sons</vt:lpstr>
      <vt:lpstr>Genesis 36:17 Sons of Ruel as Chiefs</vt:lpstr>
      <vt:lpstr>PowerPoint Presentation</vt:lpstr>
      <vt:lpstr>PowerPoint Presentation</vt:lpstr>
      <vt:lpstr>III. Genesis 36:15-19 Esau’s Sons &amp; Grandsons as Chiefs</vt:lpstr>
      <vt:lpstr>Genesis 36:18 Sons of Oholibamah as Chiefs</vt:lpstr>
      <vt:lpstr>Genesis 36:18 Sons of Oholibamah as Chiefs</vt:lpstr>
      <vt:lpstr>Genesis 36:18a-c Sons</vt:lpstr>
      <vt:lpstr>Genesis 36:18 Sons of Oholibamah as Chiefs</vt:lpstr>
      <vt:lpstr>III. Genesis 36:15-19 Esau’s Sons &amp; Grandsons as Chiefs</vt:lpstr>
      <vt:lpstr>Genesis 36:1-43 The Edomites</vt:lpstr>
      <vt:lpstr>IV. Genesis 36:20-30 Descendants of Seir the Horite</vt:lpstr>
      <vt:lpstr>IV. Genesis 36:20-30 Esau’s Sons &amp; Grandsons as Chiefs</vt:lpstr>
      <vt:lpstr>Genesis 36:20-21 Sons of Seir</vt:lpstr>
      <vt:lpstr>Genesis 36:20-21 Sons of Seir</vt:lpstr>
      <vt:lpstr>Genesis 36:20-21 Sons of Seir</vt:lpstr>
      <vt:lpstr>Genesis 36:20b-21c Sons</vt:lpstr>
      <vt:lpstr>Genesis 36:20-21 Sons of Seir</vt:lpstr>
      <vt:lpstr>IV. Genesis 36:20-30 Esau’s Sons &amp; Grandsons as Chiefs</vt:lpstr>
      <vt:lpstr>Genesis 36:22-28 Grandsons of Seir</vt:lpstr>
      <vt:lpstr>Genesis 36:22-28 Grandsons of Seir</vt:lpstr>
      <vt:lpstr>Genesis 36:22-28 Grandsons of Seir</vt:lpstr>
      <vt:lpstr>IV. Genesis 36:20-30 Esau’s Sons &amp; Grandsons as Chiefs</vt:lpstr>
      <vt:lpstr>Genesis 36:29-30 Sons of Seir</vt:lpstr>
      <vt:lpstr>Genesis 36:29-30 Sons of Seir</vt:lpstr>
      <vt:lpstr>Genesis 36:29-30 Sons of Seir</vt:lpstr>
      <vt:lpstr>Genesis 36:29b-c Sons</vt:lpstr>
      <vt:lpstr>Genesis 36:29-30 Sons of Seir</vt:lpstr>
      <vt:lpstr>Genesis 36:1-43 The Edomites</vt:lpstr>
      <vt:lpstr>V. Genesis 36:31-39 Kings of Edom</vt:lpstr>
      <vt:lpstr>V. Genesis 36:31-39 Kings of Edom</vt:lpstr>
      <vt:lpstr>V. Genesis 36:31-39 Kings of Edom</vt:lpstr>
      <vt:lpstr>PowerPoint Presentation</vt:lpstr>
      <vt:lpstr>Good and Bad Kings</vt:lpstr>
      <vt:lpstr>PowerPoint Presentation</vt:lpstr>
      <vt:lpstr>V. Genesis 36:31-39 Kings of Edom</vt:lpstr>
      <vt:lpstr>Genesis 36:32-39 Edom’s Kings</vt:lpstr>
      <vt:lpstr>Genesis 36:32-39 Edom’s Kings</vt:lpstr>
      <vt:lpstr>Genesis 36:32-39 Edom’s Kings</vt:lpstr>
      <vt:lpstr>Genesis 36:32-39 Edom’s Kings</vt:lpstr>
      <vt:lpstr>PowerPoint Presentation</vt:lpstr>
      <vt:lpstr>PowerPoint Presentation</vt:lpstr>
      <vt:lpstr>Genesis 36:1-43 The Edomites</vt:lpstr>
      <vt:lpstr>VI. Genesis 36:40-43c Edom’s Chiefs</vt:lpstr>
      <vt:lpstr>VI. Genesis 36:40-43c Edom’s Chiefs</vt:lpstr>
      <vt:lpstr>VI. Genesis 36:40-43c Edom’s Chiefs</vt:lpstr>
      <vt:lpstr>Genesis 36:40b-43b Edom’s Chiefs</vt:lpstr>
      <vt:lpstr>VI. Genesis 36:40-43c Edom’s Chiefs</vt:lpstr>
      <vt:lpstr>Genesis 36:1-43 The Edomites</vt:lpstr>
      <vt:lpstr>VII. Genesis 36:43b‒37:1 Division of Jacob &amp; Esau</vt:lpstr>
      <vt:lpstr>VII. Genesis 36:43b‒37:1 Division of Jacob &amp; Esau</vt:lpstr>
      <vt:lpstr>PowerPoint Presentation</vt:lpstr>
      <vt:lpstr>VII. Genesis 36:43b‒37:1 Division of Jacob &amp; Esau</vt:lpstr>
      <vt:lpstr>PowerPoint Presentation</vt:lpstr>
      <vt:lpstr>Conclusion</vt:lpstr>
      <vt:lpstr>Genesis 36:1-43 The Edomites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142 - 36v1-43 - 16x9</dc:title>
  <dc:subject>Genesis 36</dc:subject>
  <dc:creator>A. Woods</dc:creator>
  <dc:description>Modified by Jim McGowan</dc:description>
  <cp:lastModifiedBy>Jim McGowan</cp:lastModifiedBy>
  <cp:revision>3852</cp:revision>
  <cp:lastPrinted>2023-12-10T02:13:23Z</cp:lastPrinted>
  <dcterms:created xsi:type="dcterms:W3CDTF">2009-03-17T12:21:13Z</dcterms:created>
  <dcterms:modified xsi:type="dcterms:W3CDTF">2023-12-28T13:53:38Z</dcterms:modified>
</cp:coreProperties>
</file>